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2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8470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314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5065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65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8930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7436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36349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47099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8113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0547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6205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D0362-602B-4565-B6D5-712269079BFF}" type="datetimeFigureOut">
              <a:rPr lang="en-US" smtClean="0"/>
              <a:pPr/>
              <a:t>10/18/14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84C74-8984-4833-8529-DDC477FB3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692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772418"/>
            <a:ext cx="9144000" cy="53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232717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38858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94344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300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3374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02313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</dc:creator>
  <cp:lastModifiedBy>Evrydiki Tasopoulou</cp:lastModifiedBy>
  <cp:revision>2</cp:revision>
  <dcterms:created xsi:type="dcterms:W3CDTF">2014-10-19T01:01:28Z</dcterms:created>
  <dcterms:modified xsi:type="dcterms:W3CDTF">2014-10-19T01:01:55Z</dcterms:modified>
</cp:coreProperties>
</file>