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2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362-602B-4565-B6D5-712269079BFF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4C74-8984-4833-8529-DDC477FB3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847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362-602B-4565-B6D5-712269079BFF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4C74-8984-4833-8529-DDC477FB3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14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362-602B-4565-B6D5-712269079BFF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4C74-8984-4833-8529-DDC477FB3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065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362-602B-4565-B6D5-712269079BFF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4C74-8984-4833-8529-DDC477FB3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65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362-602B-4565-B6D5-712269079BFF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4C74-8984-4833-8529-DDC477FB3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893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362-602B-4565-B6D5-712269079BFF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4C74-8984-4833-8529-DDC477FB3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436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362-602B-4565-B6D5-712269079BFF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4C74-8984-4833-8529-DDC477FB3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634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362-602B-4565-B6D5-712269079BFF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4C74-8984-4833-8529-DDC477FB3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709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362-602B-4565-B6D5-712269079BFF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4C74-8984-4833-8529-DDC477FB3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113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362-602B-4565-B6D5-712269079BFF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4C74-8984-4833-8529-DDC477FB3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054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362-602B-4565-B6D5-712269079BFF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4C74-8984-4833-8529-DDC477FB3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205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0362-602B-4565-B6D5-712269079BFF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84C74-8984-4833-8529-DDC477FB3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69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772418"/>
            <a:ext cx="9144000" cy="53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271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70582"/>
            <a:ext cx="9144000" cy="61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885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434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300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374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2313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</dc:creator>
  <cp:lastModifiedBy>Evrydiki Tasopoulou</cp:lastModifiedBy>
  <cp:revision>2</cp:revision>
  <dcterms:created xsi:type="dcterms:W3CDTF">2014-10-19T01:01:28Z</dcterms:created>
  <dcterms:modified xsi:type="dcterms:W3CDTF">2014-10-19T01:01:55Z</dcterms:modified>
</cp:coreProperties>
</file>