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-17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January 19,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January 19,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January 19,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January 19,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January 19, 2017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January 19,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January 19,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January 19,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January 19,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January 19,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January 19,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January 19,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z="4000" i="1" dirty="0" smtClean="0"/>
              <a:t>L’Enfant multiple</a:t>
            </a:r>
            <a:r>
              <a:rPr lang="en-CA" sz="4000" dirty="0" smtClean="0"/>
              <a:t> (1989)</a:t>
            </a:r>
            <a:endParaRPr lang="en-CA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err="1" smtClean="0"/>
              <a:t>Andrée</a:t>
            </a:r>
            <a:r>
              <a:rPr lang="en-CA" dirty="0" smtClean="0"/>
              <a:t> </a:t>
            </a:r>
            <a:r>
              <a:rPr lang="en-CA" dirty="0" err="1" smtClean="0"/>
              <a:t>Chedid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30200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andrée</a:t>
            </a:r>
            <a:r>
              <a:rPr lang="en-CA" dirty="0" smtClean="0"/>
              <a:t> </a:t>
            </a:r>
            <a:r>
              <a:rPr lang="en-CA" dirty="0" err="1" smtClean="0"/>
              <a:t>chedid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  <a:p>
            <a:pPr marL="342900" indent="-342900">
              <a:buFont typeface="Arial"/>
              <a:buChar char="•"/>
            </a:pPr>
            <a:r>
              <a:rPr lang="en-CA" dirty="0" smtClean="0"/>
              <a:t>1920 (</a:t>
            </a:r>
            <a:r>
              <a:rPr lang="en-CA" dirty="0" err="1" smtClean="0"/>
              <a:t>Caire</a:t>
            </a:r>
            <a:r>
              <a:rPr lang="en-CA" dirty="0" smtClean="0"/>
              <a:t>) – 2011 (Paris)</a:t>
            </a:r>
          </a:p>
          <a:p>
            <a:pPr marL="342900" indent="-342900">
              <a:buFont typeface="Arial"/>
              <a:buChar char="•"/>
            </a:pPr>
            <a:r>
              <a:rPr lang="en-CA" dirty="0" err="1" smtClean="0"/>
              <a:t>Arabophone</a:t>
            </a:r>
            <a:r>
              <a:rPr lang="en-CA" dirty="0" smtClean="0"/>
              <a:t>, francophone et </a:t>
            </a:r>
            <a:r>
              <a:rPr lang="en-CA" dirty="0" err="1" smtClean="0"/>
              <a:t>anglophone</a:t>
            </a:r>
            <a:endParaRPr lang="en-CA" dirty="0" smtClean="0"/>
          </a:p>
          <a:p>
            <a:pPr marL="342900" indent="-342900">
              <a:buFont typeface="Arial"/>
              <a:buChar char="•"/>
            </a:pPr>
            <a:r>
              <a:rPr lang="en-CA" dirty="0" smtClean="0"/>
              <a:t>1946 : installation </a:t>
            </a:r>
            <a:r>
              <a:rPr lang="en-CA" dirty="0" err="1" smtClean="0"/>
              <a:t>à</a:t>
            </a:r>
            <a:r>
              <a:rPr lang="en-CA" dirty="0" smtClean="0"/>
              <a:t> Paris et adoption du </a:t>
            </a:r>
            <a:r>
              <a:rPr lang="en-CA" dirty="0" err="1" smtClean="0"/>
              <a:t>français</a:t>
            </a:r>
            <a:r>
              <a:rPr lang="en-CA" dirty="0" smtClean="0"/>
              <a:t> </a:t>
            </a:r>
            <a:r>
              <a:rPr lang="en-CA" dirty="0" err="1" smtClean="0"/>
              <a:t>comme</a:t>
            </a:r>
            <a:r>
              <a:rPr lang="en-CA" dirty="0" smtClean="0"/>
              <a:t> langue </a:t>
            </a:r>
            <a:r>
              <a:rPr lang="en-CA" dirty="0" err="1" smtClean="0"/>
              <a:t>d’écriture</a:t>
            </a:r>
            <a:endParaRPr lang="en-CA" dirty="0" smtClean="0"/>
          </a:p>
          <a:p>
            <a:pPr marL="342900" indent="-342900">
              <a:buFont typeface="Arial"/>
              <a:buChar char="•"/>
            </a:pPr>
            <a:r>
              <a:rPr lang="en-CA" dirty="0" err="1" smtClean="0"/>
              <a:t>Auteure</a:t>
            </a:r>
            <a:r>
              <a:rPr lang="en-CA" dirty="0" smtClean="0"/>
              <a:t> de </a:t>
            </a:r>
            <a:r>
              <a:rPr lang="en-CA" dirty="0" err="1" smtClean="0"/>
              <a:t>poésie</a:t>
            </a:r>
            <a:r>
              <a:rPr lang="en-CA" dirty="0" smtClean="0"/>
              <a:t>, de romans, de </a:t>
            </a:r>
            <a:r>
              <a:rPr lang="en-CA" dirty="0" err="1" smtClean="0"/>
              <a:t>thé</a:t>
            </a:r>
            <a:r>
              <a:rPr lang="en-CA" dirty="0" err="1" smtClean="0"/>
              <a:t>âtre</a:t>
            </a:r>
            <a:r>
              <a:rPr lang="en-CA" dirty="0" smtClean="0"/>
              <a:t> et </a:t>
            </a:r>
            <a:r>
              <a:rPr lang="en-CA" dirty="0" err="1" smtClean="0"/>
              <a:t>d’ouvrages</a:t>
            </a:r>
            <a:r>
              <a:rPr lang="en-CA" dirty="0" smtClean="0"/>
              <a:t> qui </a:t>
            </a:r>
            <a:r>
              <a:rPr lang="en-CA" dirty="0" err="1" smtClean="0"/>
              <a:t>s’engagent</a:t>
            </a:r>
            <a:r>
              <a:rPr lang="en-CA" dirty="0" smtClean="0"/>
              <a:t> </a:t>
            </a:r>
            <a:r>
              <a:rPr lang="en-CA" dirty="0" err="1" smtClean="0"/>
              <a:t>constament</a:t>
            </a:r>
            <a:r>
              <a:rPr lang="en-CA" dirty="0" smtClean="0"/>
              <a:t> en </a:t>
            </a:r>
            <a:r>
              <a:rPr lang="en-CA" dirty="0" err="1" smtClean="0"/>
              <a:t>faveur</a:t>
            </a:r>
            <a:r>
              <a:rPr lang="en-CA" dirty="0" smtClean="0"/>
              <a:t> d’un dialogue entre les </a:t>
            </a:r>
            <a:r>
              <a:rPr lang="en-CA" dirty="0" err="1" smtClean="0"/>
              <a:t>hommes</a:t>
            </a:r>
            <a:r>
              <a:rPr lang="en-CA" dirty="0" smtClean="0"/>
              <a:t> et </a:t>
            </a:r>
            <a:r>
              <a:rPr lang="en-CA" dirty="0" err="1" smtClean="0"/>
              <a:t>contre</a:t>
            </a:r>
            <a:r>
              <a:rPr lang="en-CA" dirty="0" smtClean="0"/>
              <a:t> la guerre 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361950"/>
            <a:ext cx="203200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72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le </a:t>
            </a:r>
            <a:r>
              <a:rPr lang="en-CA" dirty="0" err="1" smtClean="0"/>
              <a:t>liban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CA" dirty="0" smtClean="0"/>
              <a:t>Petit pays du </a:t>
            </a:r>
            <a:r>
              <a:rPr lang="en-CA" dirty="0" err="1" smtClean="0"/>
              <a:t>Moyen</a:t>
            </a:r>
            <a:r>
              <a:rPr lang="en-CA" dirty="0" smtClean="0"/>
              <a:t> Orient </a:t>
            </a:r>
            <a:r>
              <a:rPr lang="en-CA" dirty="0" err="1" smtClean="0"/>
              <a:t>frontalier</a:t>
            </a:r>
            <a:r>
              <a:rPr lang="en-CA" dirty="0" smtClean="0"/>
              <a:t> de la </a:t>
            </a:r>
            <a:r>
              <a:rPr lang="en-CA" dirty="0" err="1" smtClean="0"/>
              <a:t>Syrie</a:t>
            </a:r>
            <a:r>
              <a:rPr lang="en-CA" dirty="0" smtClean="0"/>
              <a:t>, de la </a:t>
            </a:r>
            <a:r>
              <a:rPr lang="en-CA" dirty="0" err="1" smtClean="0"/>
              <a:t>Jordanie</a:t>
            </a:r>
            <a:r>
              <a:rPr lang="en-CA" dirty="0" smtClean="0"/>
              <a:t> et </a:t>
            </a:r>
            <a:r>
              <a:rPr lang="en-CA" dirty="0" err="1" smtClean="0"/>
              <a:t>d’Isra</a:t>
            </a:r>
            <a:r>
              <a:rPr lang="en-CA" dirty="0" err="1" smtClean="0"/>
              <a:t>ël</a:t>
            </a:r>
            <a:r>
              <a:rPr lang="en-CA" dirty="0" smtClean="0"/>
              <a:t> qui </a:t>
            </a:r>
            <a:r>
              <a:rPr lang="en-CA" dirty="0" err="1" smtClean="0"/>
              <a:t>compte</a:t>
            </a:r>
            <a:r>
              <a:rPr lang="en-CA" dirty="0" smtClean="0"/>
              <a:t> </a:t>
            </a:r>
            <a:r>
              <a:rPr lang="en-CA" dirty="0" err="1" smtClean="0"/>
              <a:t>près</a:t>
            </a:r>
            <a:r>
              <a:rPr lang="en-CA" dirty="0" smtClean="0"/>
              <a:t> de 4M </a:t>
            </a:r>
            <a:r>
              <a:rPr lang="en-CA" dirty="0" err="1" smtClean="0"/>
              <a:t>d’habitants</a:t>
            </a:r>
            <a:endParaRPr lang="en-CA" dirty="0" smtClean="0"/>
          </a:p>
          <a:p>
            <a:pPr marL="342900" indent="-342900">
              <a:buFont typeface="Arial"/>
              <a:buChar char="•"/>
            </a:pPr>
            <a:r>
              <a:rPr lang="en-CA" dirty="0" smtClean="0"/>
              <a:t>Sa </a:t>
            </a:r>
            <a:r>
              <a:rPr lang="en-CA" dirty="0" err="1" smtClean="0"/>
              <a:t>capitale</a:t>
            </a:r>
            <a:r>
              <a:rPr lang="en-CA" dirty="0" smtClean="0"/>
              <a:t> </a:t>
            </a:r>
            <a:r>
              <a:rPr lang="en-CA" dirty="0" err="1" smtClean="0"/>
              <a:t>est</a:t>
            </a:r>
            <a:r>
              <a:rPr lang="en-CA" dirty="0" smtClean="0"/>
              <a:t> </a:t>
            </a:r>
            <a:r>
              <a:rPr lang="en-CA" dirty="0" err="1" smtClean="0"/>
              <a:t>Beyrouth</a:t>
            </a:r>
            <a:r>
              <a:rPr lang="en-CA" dirty="0" smtClean="0"/>
              <a:t> et la langue </a:t>
            </a:r>
            <a:r>
              <a:rPr lang="en-CA" dirty="0" err="1" smtClean="0"/>
              <a:t>majoritaire</a:t>
            </a:r>
            <a:r>
              <a:rPr lang="en-CA" dirty="0" smtClean="0"/>
              <a:t> </a:t>
            </a:r>
            <a:r>
              <a:rPr lang="en-CA" dirty="0" err="1" smtClean="0"/>
              <a:t>l’Arabe</a:t>
            </a:r>
            <a:endParaRPr lang="en-CA" dirty="0" smtClean="0"/>
          </a:p>
          <a:p>
            <a:pPr marL="342900" indent="-342900">
              <a:buFont typeface="Arial"/>
              <a:buChar char="•"/>
            </a:pPr>
            <a:r>
              <a:rPr lang="en-CA" dirty="0" smtClean="0"/>
              <a:t>Le </a:t>
            </a:r>
            <a:r>
              <a:rPr lang="en-CA" dirty="0" err="1" smtClean="0"/>
              <a:t>Liban</a:t>
            </a:r>
            <a:r>
              <a:rPr lang="en-CA" dirty="0" smtClean="0"/>
              <a:t> </a:t>
            </a:r>
            <a:r>
              <a:rPr lang="en-CA" dirty="0" err="1" smtClean="0"/>
              <a:t>compte</a:t>
            </a:r>
            <a:r>
              <a:rPr lang="en-CA" dirty="0" smtClean="0"/>
              <a:t> au </a:t>
            </a:r>
            <a:r>
              <a:rPr lang="en-CA" dirty="0" err="1" smtClean="0"/>
              <a:t>moins</a:t>
            </a:r>
            <a:r>
              <a:rPr lang="en-CA" dirty="0" smtClean="0"/>
              <a:t> 22 </a:t>
            </a:r>
            <a:r>
              <a:rPr lang="en-CA" dirty="0" err="1" smtClean="0"/>
              <a:t>communautés</a:t>
            </a:r>
            <a:r>
              <a:rPr lang="en-CA" dirty="0" smtClean="0"/>
              <a:t> </a:t>
            </a:r>
            <a:r>
              <a:rPr lang="en-CA" dirty="0" err="1" smtClean="0"/>
              <a:t>ethniques</a:t>
            </a:r>
            <a:r>
              <a:rPr lang="en-CA" dirty="0" smtClean="0"/>
              <a:t> </a:t>
            </a:r>
            <a:r>
              <a:rPr lang="en-CA" dirty="0" err="1" smtClean="0"/>
              <a:t>différentes</a:t>
            </a:r>
            <a:r>
              <a:rPr lang="en-CA" dirty="0" smtClean="0"/>
              <a:t> et </a:t>
            </a:r>
            <a:r>
              <a:rPr lang="en-CA" dirty="0" err="1" smtClean="0"/>
              <a:t>une</a:t>
            </a:r>
            <a:r>
              <a:rPr lang="en-CA" dirty="0" smtClean="0"/>
              <a:t> </a:t>
            </a:r>
            <a:r>
              <a:rPr lang="en-CA" dirty="0" err="1" smtClean="0"/>
              <a:t>vingtaine</a:t>
            </a:r>
            <a:r>
              <a:rPr lang="en-CA" dirty="0" smtClean="0"/>
              <a:t> de </a:t>
            </a:r>
            <a:r>
              <a:rPr lang="en-CA" dirty="0" err="1" smtClean="0"/>
              <a:t>groupes</a:t>
            </a:r>
            <a:r>
              <a:rPr lang="en-CA" dirty="0" smtClean="0"/>
              <a:t> </a:t>
            </a:r>
            <a:r>
              <a:rPr lang="en-CA" dirty="0" err="1" smtClean="0"/>
              <a:t>communautés</a:t>
            </a:r>
            <a:r>
              <a:rPr lang="en-CA" dirty="0" smtClean="0"/>
              <a:t> </a:t>
            </a:r>
            <a:r>
              <a:rPr lang="en-CA" dirty="0" err="1" smtClean="0"/>
              <a:t>religieuses</a:t>
            </a:r>
            <a:endParaRPr lang="en-CA" dirty="0" smtClean="0"/>
          </a:p>
          <a:p>
            <a:pPr marL="342900" indent="-342900">
              <a:buFont typeface="Arial"/>
              <a:buChar char="•"/>
            </a:pPr>
            <a:r>
              <a:rPr lang="en-CA" dirty="0" smtClean="0"/>
              <a:t>En raison de </a:t>
            </a:r>
            <a:r>
              <a:rPr lang="en-CA" dirty="0" err="1" smtClean="0"/>
              <a:t>l’histoire</a:t>
            </a:r>
            <a:r>
              <a:rPr lang="en-CA" dirty="0" smtClean="0"/>
              <a:t> du </a:t>
            </a:r>
            <a:r>
              <a:rPr lang="en-CA" dirty="0" err="1" smtClean="0"/>
              <a:t>Liban</a:t>
            </a:r>
            <a:r>
              <a:rPr lang="en-CA" dirty="0" smtClean="0"/>
              <a:t> (</a:t>
            </a:r>
            <a:r>
              <a:rPr lang="en-CA" dirty="0" err="1" smtClean="0"/>
              <a:t>protectorat</a:t>
            </a:r>
            <a:r>
              <a:rPr lang="en-CA" dirty="0" smtClean="0"/>
              <a:t> </a:t>
            </a:r>
            <a:r>
              <a:rPr lang="en-CA" dirty="0" err="1" smtClean="0"/>
              <a:t>français</a:t>
            </a:r>
            <a:r>
              <a:rPr lang="en-CA" dirty="0" smtClean="0"/>
              <a:t> de 1920 </a:t>
            </a:r>
            <a:r>
              <a:rPr lang="en-CA" dirty="0" err="1" smtClean="0"/>
              <a:t>à</a:t>
            </a:r>
            <a:r>
              <a:rPr lang="en-CA" dirty="0" smtClean="0"/>
              <a:t> 1946), le </a:t>
            </a:r>
            <a:r>
              <a:rPr lang="en-CA" dirty="0" err="1" smtClean="0"/>
              <a:t>français</a:t>
            </a:r>
            <a:r>
              <a:rPr lang="en-CA" dirty="0" smtClean="0"/>
              <a:t> y </a:t>
            </a:r>
            <a:r>
              <a:rPr lang="en-CA" dirty="0" err="1" smtClean="0"/>
              <a:t>est</a:t>
            </a:r>
            <a:r>
              <a:rPr lang="en-CA" dirty="0" smtClean="0"/>
              <a:t> </a:t>
            </a:r>
            <a:r>
              <a:rPr lang="en-CA" dirty="0" err="1" smtClean="0"/>
              <a:t>toujours</a:t>
            </a:r>
            <a:r>
              <a:rPr lang="en-CA" dirty="0" smtClean="0"/>
              <a:t> </a:t>
            </a:r>
            <a:r>
              <a:rPr lang="en-CA" dirty="0" err="1" smtClean="0"/>
              <a:t>parlé</a:t>
            </a:r>
            <a:r>
              <a:rPr lang="en-CA" dirty="0" smtClean="0"/>
              <a:t> par </a:t>
            </a:r>
            <a:r>
              <a:rPr lang="en-CA" dirty="0" err="1" smtClean="0"/>
              <a:t>certaines</a:t>
            </a:r>
            <a:r>
              <a:rPr lang="en-CA" dirty="0" smtClean="0"/>
              <a:t> </a:t>
            </a:r>
            <a:r>
              <a:rPr lang="en-CA" dirty="0" err="1" smtClean="0"/>
              <a:t>catégories</a:t>
            </a:r>
            <a:r>
              <a:rPr lang="en-CA" dirty="0" smtClean="0"/>
              <a:t> de la population (</a:t>
            </a:r>
            <a:r>
              <a:rPr lang="en-CA" dirty="0" err="1" smtClean="0"/>
              <a:t>notamment</a:t>
            </a:r>
            <a:r>
              <a:rPr lang="en-CA" dirty="0" smtClean="0"/>
              <a:t> par les </a:t>
            </a:r>
            <a:r>
              <a:rPr lang="en-CA" dirty="0" err="1" smtClean="0"/>
              <a:t>chrétiens</a:t>
            </a:r>
            <a:r>
              <a:rPr lang="en-CA" dirty="0" smtClean="0"/>
              <a:t> </a:t>
            </a:r>
            <a:r>
              <a:rPr lang="en-CA" dirty="0" err="1" smtClean="0"/>
              <a:t>maronites</a:t>
            </a:r>
            <a:r>
              <a:rPr lang="en-CA" dirty="0" smtClean="0"/>
              <a:t>) et </a:t>
            </a:r>
            <a:r>
              <a:rPr lang="en-CA" dirty="0" err="1" smtClean="0"/>
              <a:t>couramment</a:t>
            </a:r>
            <a:r>
              <a:rPr lang="en-CA" dirty="0" smtClean="0"/>
              <a:t> </a:t>
            </a:r>
            <a:r>
              <a:rPr lang="en-CA" dirty="0" err="1" smtClean="0"/>
              <a:t>utilisé</a:t>
            </a:r>
            <a:r>
              <a:rPr lang="en-CA" dirty="0" smtClean="0"/>
              <a:t> </a:t>
            </a:r>
            <a:r>
              <a:rPr lang="en-CA" dirty="0" err="1" smtClean="0"/>
              <a:t>comme</a:t>
            </a:r>
            <a:r>
              <a:rPr lang="en-CA" dirty="0" smtClean="0"/>
              <a:t> </a:t>
            </a:r>
            <a:r>
              <a:rPr lang="en-CA" dirty="0" err="1" smtClean="0"/>
              <a:t>deuxième</a:t>
            </a:r>
            <a:r>
              <a:rPr lang="en-CA" dirty="0" smtClean="0"/>
              <a:t> langue</a:t>
            </a:r>
          </a:p>
          <a:p>
            <a:pPr marL="342900" indent="-342900">
              <a:buFont typeface="Arial"/>
              <a:buChar char="•"/>
            </a:pPr>
            <a:r>
              <a:rPr lang="en-CA" dirty="0" smtClean="0"/>
              <a:t>La diaspora </a:t>
            </a:r>
            <a:r>
              <a:rPr lang="en-CA" dirty="0" err="1" smtClean="0"/>
              <a:t>libanaise</a:t>
            </a:r>
            <a:r>
              <a:rPr lang="en-CA" dirty="0" smtClean="0"/>
              <a:t> </a:t>
            </a:r>
            <a:r>
              <a:rPr lang="en-CA" dirty="0" err="1" smtClean="0"/>
              <a:t>est</a:t>
            </a:r>
            <a:r>
              <a:rPr lang="en-CA" dirty="0" smtClean="0"/>
              <a:t> </a:t>
            </a:r>
            <a:r>
              <a:rPr lang="en-CA" dirty="0" err="1" smtClean="0"/>
              <a:t>deux</a:t>
            </a:r>
            <a:r>
              <a:rPr lang="en-CA" dirty="0" smtClean="0"/>
              <a:t> </a:t>
            </a:r>
            <a:r>
              <a:rPr lang="en-CA" dirty="0" err="1" smtClean="0"/>
              <a:t>fois</a:t>
            </a:r>
            <a:r>
              <a:rPr lang="en-CA" dirty="0" smtClean="0"/>
              <a:t> plus </a:t>
            </a:r>
            <a:r>
              <a:rPr lang="en-CA" dirty="0" err="1" smtClean="0"/>
              <a:t>importante</a:t>
            </a:r>
            <a:r>
              <a:rPr lang="en-CA" dirty="0" smtClean="0"/>
              <a:t> </a:t>
            </a:r>
            <a:r>
              <a:rPr lang="en-CA" dirty="0" err="1" smtClean="0"/>
              <a:t>que</a:t>
            </a:r>
            <a:r>
              <a:rPr lang="en-CA" dirty="0" smtClean="0"/>
              <a:t> le </a:t>
            </a:r>
            <a:r>
              <a:rPr lang="en-CA" dirty="0" err="1" smtClean="0"/>
              <a:t>nombre</a:t>
            </a:r>
            <a:r>
              <a:rPr lang="en-CA" dirty="0" smtClean="0"/>
              <a:t> </a:t>
            </a:r>
            <a:r>
              <a:rPr lang="en-CA" dirty="0" err="1" smtClean="0"/>
              <a:t>d’habitants</a:t>
            </a:r>
            <a:r>
              <a:rPr lang="en-CA" dirty="0" smtClean="0"/>
              <a:t> vivant au </a:t>
            </a:r>
            <a:r>
              <a:rPr lang="en-CA" dirty="0" err="1" smtClean="0"/>
              <a:t>Liban</a:t>
            </a:r>
            <a:endParaRPr lang="en-CA" dirty="0" smtClean="0"/>
          </a:p>
          <a:p>
            <a:pPr marL="342900" indent="-342900">
              <a:buFont typeface="Arial"/>
              <a:buChar char="•"/>
            </a:pPr>
            <a:endParaRPr lang="en-CA" dirty="0" smtClean="0"/>
          </a:p>
          <a:p>
            <a:pPr marL="342900" indent="-342900">
              <a:buFont typeface="Arial"/>
              <a:buChar char="•"/>
            </a:pP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152718"/>
            <a:ext cx="2286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81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6726" y="1505522"/>
            <a:ext cx="3412235" cy="501690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395" y="235768"/>
            <a:ext cx="4432201" cy="28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603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la guerre </a:t>
            </a:r>
            <a:r>
              <a:rPr lang="en-CA" dirty="0" err="1" smtClean="0"/>
              <a:t>civile</a:t>
            </a:r>
            <a:r>
              <a:rPr lang="en-CA" dirty="0" smtClean="0"/>
              <a:t> (1975-1989)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CA" dirty="0" smtClean="0"/>
              <a:t>Le </a:t>
            </a:r>
            <a:r>
              <a:rPr lang="en-CA" dirty="0" err="1" smtClean="0"/>
              <a:t>Liban</a:t>
            </a:r>
            <a:r>
              <a:rPr lang="en-CA" dirty="0" smtClean="0"/>
              <a:t> a </a:t>
            </a:r>
            <a:r>
              <a:rPr lang="en-CA" dirty="0" err="1" smtClean="0"/>
              <a:t>toujours</a:t>
            </a:r>
            <a:r>
              <a:rPr lang="en-CA" dirty="0" smtClean="0"/>
              <a:t> </a:t>
            </a:r>
            <a:r>
              <a:rPr lang="en-CA" dirty="0" err="1" smtClean="0"/>
              <a:t>été</a:t>
            </a:r>
            <a:r>
              <a:rPr lang="en-CA" dirty="0" smtClean="0"/>
              <a:t> un </a:t>
            </a:r>
            <a:r>
              <a:rPr lang="en-CA" dirty="0" err="1" smtClean="0"/>
              <a:t>carrefour</a:t>
            </a:r>
            <a:r>
              <a:rPr lang="en-CA" dirty="0" smtClean="0"/>
              <a:t> </a:t>
            </a:r>
            <a:r>
              <a:rPr lang="en-CA" dirty="0" err="1" smtClean="0"/>
              <a:t>géo-politique</a:t>
            </a:r>
            <a:r>
              <a:rPr lang="en-CA" dirty="0" smtClean="0"/>
              <a:t> (Occident, Monde </a:t>
            </a:r>
            <a:r>
              <a:rPr lang="en-CA" dirty="0" err="1"/>
              <a:t>a</a:t>
            </a:r>
            <a:r>
              <a:rPr lang="en-CA" dirty="0" err="1" smtClean="0"/>
              <a:t>rabe</a:t>
            </a:r>
            <a:r>
              <a:rPr lang="en-CA" dirty="0" smtClean="0"/>
              <a:t>, </a:t>
            </a:r>
            <a:r>
              <a:rPr lang="en-CA" dirty="0" err="1" smtClean="0"/>
              <a:t>Russie</a:t>
            </a:r>
            <a:r>
              <a:rPr lang="en-CA" dirty="0" smtClean="0"/>
              <a:t>, </a:t>
            </a:r>
            <a:r>
              <a:rPr lang="en-CA" dirty="0" err="1" smtClean="0"/>
              <a:t>Asie</a:t>
            </a:r>
            <a:r>
              <a:rPr lang="en-CA" dirty="0" smtClean="0"/>
              <a:t> </a:t>
            </a:r>
            <a:r>
              <a:rPr lang="en-CA" dirty="0" err="1" smtClean="0"/>
              <a:t>centrale</a:t>
            </a:r>
            <a:r>
              <a:rPr lang="en-CA" dirty="0" smtClean="0"/>
              <a:t>) et a </a:t>
            </a:r>
            <a:r>
              <a:rPr lang="en-CA" dirty="0" err="1" smtClean="0"/>
              <a:t>connu</a:t>
            </a:r>
            <a:r>
              <a:rPr lang="en-CA" dirty="0" smtClean="0"/>
              <a:t> des </a:t>
            </a:r>
            <a:r>
              <a:rPr lang="en-CA" dirty="0" err="1" smtClean="0"/>
              <a:t>vagues</a:t>
            </a:r>
            <a:r>
              <a:rPr lang="en-CA" dirty="0" smtClean="0"/>
              <a:t> de domination </a:t>
            </a:r>
            <a:r>
              <a:rPr lang="en-CA" dirty="0" err="1" smtClean="0"/>
              <a:t>successives</a:t>
            </a:r>
            <a:r>
              <a:rPr lang="en-CA" dirty="0" smtClean="0"/>
              <a:t>: Romains, </a:t>
            </a:r>
            <a:r>
              <a:rPr lang="en-CA" dirty="0" err="1" smtClean="0"/>
              <a:t>Arabes</a:t>
            </a:r>
            <a:r>
              <a:rPr lang="en-CA" dirty="0" smtClean="0"/>
              <a:t>, </a:t>
            </a:r>
            <a:r>
              <a:rPr lang="en-CA" dirty="0" err="1" smtClean="0"/>
              <a:t>croisades</a:t>
            </a:r>
            <a:r>
              <a:rPr lang="en-CA" dirty="0" smtClean="0"/>
              <a:t> du </a:t>
            </a:r>
            <a:r>
              <a:rPr lang="en-CA" dirty="0" err="1" smtClean="0"/>
              <a:t>Moyen-</a:t>
            </a:r>
            <a:r>
              <a:rPr lang="en-CA" dirty="0" err="1" smtClean="0"/>
              <a:t>Âge</a:t>
            </a:r>
            <a:r>
              <a:rPr lang="en-CA" dirty="0" smtClean="0"/>
              <a:t>, Empire Ottoman, France</a:t>
            </a:r>
          </a:p>
          <a:p>
            <a:pPr marL="342900" indent="-342900">
              <a:buFont typeface="Arial"/>
              <a:buChar char="•"/>
            </a:pPr>
            <a:r>
              <a:rPr lang="en-CA" dirty="0" smtClean="0"/>
              <a:t>La guerre </a:t>
            </a:r>
            <a:r>
              <a:rPr lang="en-CA" dirty="0" err="1" smtClean="0"/>
              <a:t>civile</a:t>
            </a:r>
            <a:r>
              <a:rPr lang="en-CA" dirty="0" smtClean="0"/>
              <a:t> </a:t>
            </a:r>
            <a:r>
              <a:rPr lang="en-CA" dirty="0" err="1" smtClean="0"/>
              <a:t>fut</a:t>
            </a:r>
            <a:r>
              <a:rPr lang="en-CA" dirty="0" smtClean="0"/>
              <a:t> </a:t>
            </a:r>
            <a:r>
              <a:rPr lang="en-CA" dirty="0" err="1" smtClean="0"/>
              <a:t>déclenchée</a:t>
            </a:r>
            <a:r>
              <a:rPr lang="en-CA" dirty="0" smtClean="0"/>
              <a:t> par </a:t>
            </a:r>
            <a:r>
              <a:rPr lang="en-CA" dirty="0" err="1" smtClean="0"/>
              <a:t>l’opposition</a:t>
            </a:r>
            <a:r>
              <a:rPr lang="en-CA" dirty="0" smtClean="0"/>
              <a:t> de phalanges </a:t>
            </a:r>
            <a:r>
              <a:rPr lang="en-CA" dirty="0" err="1" smtClean="0"/>
              <a:t>chrétiennes</a:t>
            </a:r>
            <a:r>
              <a:rPr lang="en-CA" dirty="0" smtClean="0"/>
              <a:t> aux </a:t>
            </a:r>
            <a:r>
              <a:rPr lang="en-CA" dirty="0" err="1" smtClean="0"/>
              <a:t>Palestiniens</a:t>
            </a:r>
            <a:r>
              <a:rPr lang="en-CA" dirty="0" smtClean="0"/>
              <a:t> qui </a:t>
            </a:r>
            <a:r>
              <a:rPr lang="en-CA" dirty="0" err="1" smtClean="0"/>
              <a:t>vont</a:t>
            </a:r>
            <a:r>
              <a:rPr lang="en-CA" dirty="0" smtClean="0"/>
              <a:t> </a:t>
            </a:r>
            <a:r>
              <a:rPr lang="en-CA" dirty="0" err="1" smtClean="0"/>
              <a:t>être</a:t>
            </a:r>
            <a:r>
              <a:rPr lang="en-CA" dirty="0" smtClean="0"/>
              <a:t> </a:t>
            </a:r>
            <a:r>
              <a:rPr lang="en-CA" dirty="0" err="1" smtClean="0"/>
              <a:t>soutenus</a:t>
            </a:r>
            <a:r>
              <a:rPr lang="en-CA" dirty="0" smtClean="0"/>
              <a:t> par les </a:t>
            </a:r>
            <a:r>
              <a:rPr lang="en-CA" dirty="0" err="1" smtClean="0"/>
              <a:t>islamistes</a:t>
            </a:r>
            <a:r>
              <a:rPr lang="en-CA" dirty="0" smtClean="0"/>
              <a:t> </a:t>
            </a:r>
            <a:r>
              <a:rPr lang="en-CA" dirty="0" err="1" smtClean="0"/>
              <a:t>libanais</a:t>
            </a:r>
            <a:r>
              <a:rPr lang="en-CA" dirty="0" smtClean="0"/>
              <a:t> (</a:t>
            </a:r>
            <a:r>
              <a:rPr lang="en-CA" dirty="0" err="1" smtClean="0"/>
              <a:t>futur</a:t>
            </a:r>
            <a:r>
              <a:rPr lang="en-CA" dirty="0" smtClean="0"/>
              <a:t> Hezbollah), </a:t>
            </a:r>
            <a:r>
              <a:rPr lang="en-CA" dirty="0" err="1" smtClean="0"/>
              <a:t>puis</a:t>
            </a:r>
            <a:r>
              <a:rPr lang="en-CA" dirty="0" smtClean="0"/>
              <a:t> </a:t>
            </a:r>
            <a:r>
              <a:rPr lang="en-CA" dirty="0" err="1" smtClean="0"/>
              <a:t>continué</a:t>
            </a:r>
            <a:r>
              <a:rPr lang="en-CA" dirty="0" smtClean="0"/>
              <a:t> par </a:t>
            </a:r>
            <a:r>
              <a:rPr lang="en-CA" dirty="0" err="1" smtClean="0"/>
              <a:t>l’intervention</a:t>
            </a:r>
            <a:r>
              <a:rPr lang="en-CA" dirty="0" smtClean="0"/>
              <a:t> de la </a:t>
            </a:r>
            <a:r>
              <a:rPr lang="en-CA" dirty="0" err="1" smtClean="0"/>
              <a:t>Syrie</a:t>
            </a:r>
            <a:r>
              <a:rPr lang="en-CA" dirty="0" smtClean="0"/>
              <a:t> et </a:t>
            </a:r>
            <a:r>
              <a:rPr lang="en-CA" dirty="0" err="1" smtClean="0"/>
              <a:t>d’Israël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53797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1018</TotalTime>
  <Words>249</Words>
  <Application>Microsoft Macintosh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Essential</vt:lpstr>
      <vt:lpstr>L’Enfant multiple (1989)</vt:lpstr>
      <vt:lpstr>andrée chedid</vt:lpstr>
      <vt:lpstr>le liban</vt:lpstr>
      <vt:lpstr>PowerPoint Presentation</vt:lpstr>
      <vt:lpstr>la guerre civile (1975-1989)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L’Enfant multiple (1989)</dc:title>
  <dc:creator>Marie Sanquer</dc:creator>
  <cp:lastModifiedBy>Marie Sanquer</cp:lastModifiedBy>
  <cp:revision>4</cp:revision>
  <dcterms:created xsi:type="dcterms:W3CDTF">2017-01-19T21:16:30Z</dcterms:created>
  <dcterms:modified xsi:type="dcterms:W3CDTF">2017-01-20T14:14:38Z</dcterms:modified>
</cp:coreProperties>
</file>