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1" r:id="rId4"/>
    <p:sldId id="271" r:id="rId5"/>
    <p:sldId id="258" r:id="rId6"/>
    <p:sldId id="260" r:id="rId7"/>
    <p:sldId id="262" r:id="rId8"/>
    <p:sldId id="263" r:id="rId9"/>
    <p:sldId id="264" r:id="rId10"/>
    <p:sldId id="266" r:id="rId11"/>
    <p:sldId id="268" r:id="rId12"/>
    <p:sldId id="267" r:id="rId13"/>
    <p:sldId id="270" r:id="rId14"/>
    <p:sldId id="25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CCEB46-BA9C-4224-9A83-D8D1FB02BABE}"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3C7F1603-E563-4F59-A0C0-1DCED3A23FD5}">
      <dgm:prSet/>
      <dgm:spPr/>
      <dgm:t>
        <a:bodyPr/>
        <a:lstStyle/>
        <a:p>
          <a:r>
            <a:rPr lang="en-US" dirty="0"/>
            <a:t>Log in</a:t>
          </a:r>
        </a:p>
      </dgm:t>
    </dgm:pt>
    <dgm:pt modelId="{BB518DCF-A48E-49C0-A645-4058B6B29122}" type="parTrans" cxnId="{258D53AF-8B66-4908-9913-F34CD04ED216}">
      <dgm:prSet/>
      <dgm:spPr/>
      <dgm:t>
        <a:bodyPr/>
        <a:lstStyle/>
        <a:p>
          <a:endParaRPr lang="en-US"/>
        </a:p>
      </dgm:t>
    </dgm:pt>
    <dgm:pt modelId="{AB76845F-2D12-40B1-A1D4-20EAAA46700C}" type="sibTrans" cxnId="{258D53AF-8B66-4908-9913-F34CD04ED216}">
      <dgm:prSet/>
      <dgm:spPr/>
      <dgm:t>
        <a:bodyPr/>
        <a:lstStyle/>
        <a:p>
          <a:endParaRPr lang="en-US"/>
        </a:p>
      </dgm:t>
    </dgm:pt>
    <dgm:pt modelId="{EE79140A-EB8F-45DC-B36B-5752BF628C9D}">
      <dgm:prSet custT="1"/>
      <dgm:spPr/>
      <dgm:t>
        <a:bodyPr/>
        <a:lstStyle/>
        <a:p>
          <a:r>
            <a:rPr lang="en-US" sz="1600" dirty="0"/>
            <a:t>Log in to your </a:t>
          </a:r>
          <a:r>
            <a:rPr lang="en-US" sz="1600" dirty="0" err="1"/>
            <a:t>WeVideo</a:t>
          </a:r>
          <a:r>
            <a:rPr lang="en-US" sz="1600" dirty="0"/>
            <a:t> account and click on the Projects tab.</a:t>
          </a:r>
        </a:p>
      </dgm:t>
    </dgm:pt>
    <dgm:pt modelId="{1225D566-9657-44A3-B47C-CC59FE8FD299}" type="parTrans" cxnId="{5CE7AA46-C779-4030-90D6-5349858823A2}">
      <dgm:prSet/>
      <dgm:spPr/>
      <dgm:t>
        <a:bodyPr/>
        <a:lstStyle/>
        <a:p>
          <a:endParaRPr lang="en-US"/>
        </a:p>
      </dgm:t>
    </dgm:pt>
    <dgm:pt modelId="{CA5DDE29-CD27-48F6-B185-4537FE921C36}" type="sibTrans" cxnId="{5CE7AA46-C779-4030-90D6-5349858823A2}">
      <dgm:prSet/>
      <dgm:spPr/>
      <dgm:t>
        <a:bodyPr/>
        <a:lstStyle/>
        <a:p>
          <a:endParaRPr lang="en-US"/>
        </a:p>
      </dgm:t>
    </dgm:pt>
    <dgm:pt modelId="{6A0C03F0-6462-4550-B887-91C66C502EB5}">
      <dgm:prSet/>
      <dgm:spPr/>
      <dgm:t>
        <a:bodyPr/>
        <a:lstStyle/>
        <a:p>
          <a:r>
            <a:rPr lang="en-US" dirty="0"/>
            <a:t>Create New Project</a:t>
          </a:r>
        </a:p>
      </dgm:t>
    </dgm:pt>
    <dgm:pt modelId="{D7AEDF7F-907F-4CB6-A763-D80D76D86E79}" type="parTrans" cxnId="{EAF33CDC-ECED-45B8-826E-01B62022C2CD}">
      <dgm:prSet/>
      <dgm:spPr/>
      <dgm:t>
        <a:bodyPr/>
        <a:lstStyle/>
        <a:p>
          <a:endParaRPr lang="en-US"/>
        </a:p>
      </dgm:t>
    </dgm:pt>
    <dgm:pt modelId="{D5AC2EFB-BE3C-407A-A8CD-613D223FADB8}" type="sibTrans" cxnId="{EAF33CDC-ECED-45B8-826E-01B62022C2CD}">
      <dgm:prSet/>
      <dgm:spPr/>
      <dgm:t>
        <a:bodyPr/>
        <a:lstStyle/>
        <a:p>
          <a:endParaRPr lang="en-US"/>
        </a:p>
      </dgm:t>
    </dgm:pt>
    <dgm:pt modelId="{ACA4A3CD-D748-4B17-9732-696AF9E35F3E}">
      <dgm:prSet custT="1"/>
      <dgm:spPr/>
      <dgm:t>
        <a:bodyPr/>
        <a:lstStyle/>
        <a:p>
          <a:r>
            <a:rPr lang="en-US" sz="1600" dirty="0"/>
            <a:t>Click on the blue-and-white “+” icon in the bottom right and choose Create new project.</a:t>
          </a:r>
        </a:p>
      </dgm:t>
    </dgm:pt>
    <dgm:pt modelId="{0BC6DED5-5EF8-49F6-8D91-801E52FB406C}" type="parTrans" cxnId="{A6EA4A11-1D80-4DAC-9E6E-42025202DFDA}">
      <dgm:prSet/>
      <dgm:spPr/>
      <dgm:t>
        <a:bodyPr/>
        <a:lstStyle/>
        <a:p>
          <a:endParaRPr lang="en-US"/>
        </a:p>
      </dgm:t>
    </dgm:pt>
    <dgm:pt modelId="{7CCC9D29-3E24-4E14-AB75-70D7EF06665A}" type="sibTrans" cxnId="{A6EA4A11-1D80-4DAC-9E6E-42025202DFDA}">
      <dgm:prSet/>
      <dgm:spPr/>
      <dgm:t>
        <a:bodyPr/>
        <a:lstStyle/>
        <a:p>
          <a:endParaRPr lang="en-US"/>
        </a:p>
      </dgm:t>
    </dgm:pt>
    <dgm:pt modelId="{D92A43FB-6199-4469-AB77-5CDC5D7BDE0A}">
      <dgm:prSet/>
      <dgm:spPr/>
      <dgm:t>
        <a:bodyPr/>
        <a:lstStyle/>
        <a:p>
          <a:r>
            <a:rPr lang="en-US" dirty="0"/>
            <a:t>Give it a Title</a:t>
          </a:r>
        </a:p>
      </dgm:t>
    </dgm:pt>
    <dgm:pt modelId="{FA2D0BDC-0176-4081-9BC3-FF297E46D424}" type="parTrans" cxnId="{5F24A041-80A6-46A3-9D45-24013399639E}">
      <dgm:prSet/>
      <dgm:spPr/>
      <dgm:t>
        <a:bodyPr/>
        <a:lstStyle/>
        <a:p>
          <a:endParaRPr lang="en-US"/>
        </a:p>
      </dgm:t>
    </dgm:pt>
    <dgm:pt modelId="{233AC453-F36C-4100-8F8E-D1B65EA9D93A}" type="sibTrans" cxnId="{5F24A041-80A6-46A3-9D45-24013399639E}">
      <dgm:prSet/>
      <dgm:spPr/>
      <dgm:t>
        <a:bodyPr/>
        <a:lstStyle/>
        <a:p>
          <a:endParaRPr lang="en-US"/>
        </a:p>
      </dgm:t>
    </dgm:pt>
    <dgm:pt modelId="{ACBF211A-DE81-4A02-B08C-D51AE795FF37}">
      <dgm:prSet custT="1"/>
      <dgm:spPr/>
      <dgm:t>
        <a:bodyPr/>
        <a:lstStyle/>
        <a:p>
          <a:r>
            <a:rPr lang="en-US" sz="1600" dirty="0"/>
            <a:t>Give your project a Title and a short Description.</a:t>
          </a:r>
        </a:p>
      </dgm:t>
    </dgm:pt>
    <dgm:pt modelId="{DF2889B7-C2EC-46A7-BF24-28C2F558199C}" type="parTrans" cxnId="{A9F50587-5587-47DE-85BC-B617732AAAD3}">
      <dgm:prSet/>
      <dgm:spPr/>
      <dgm:t>
        <a:bodyPr/>
        <a:lstStyle/>
        <a:p>
          <a:endParaRPr lang="en-US"/>
        </a:p>
      </dgm:t>
    </dgm:pt>
    <dgm:pt modelId="{9D481E7D-D0E4-47BB-956B-F329935E604E}" type="sibTrans" cxnId="{A9F50587-5587-47DE-85BC-B617732AAAD3}">
      <dgm:prSet/>
      <dgm:spPr/>
      <dgm:t>
        <a:bodyPr/>
        <a:lstStyle/>
        <a:p>
          <a:endParaRPr lang="en-US"/>
        </a:p>
      </dgm:t>
    </dgm:pt>
    <dgm:pt modelId="{1A081888-4A25-4722-AE6D-926B78B1BEC3}">
      <dgm:prSet/>
      <dgm:spPr/>
      <dgm:t>
        <a:bodyPr/>
        <a:lstStyle/>
        <a:p>
          <a:r>
            <a:rPr lang="en-US" dirty="0"/>
            <a:t>Choose Project Type</a:t>
          </a:r>
        </a:p>
      </dgm:t>
    </dgm:pt>
    <dgm:pt modelId="{2A836B49-2169-4C53-811C-999D4D169502}" type="parTrans" cxnId="{346FBDEA-A9BF-4623-802D-E0DBCE71080D}">
      <dgm:prSet/>
      <dgm:spPr/>
      <dgm:t>
        <a:bodyPr/>
        <a:lstStyle/>
        <a:p>
          <a:endParaRPr lang="en-US"/>
        </a:p>
      </dgm:t>
    </dgm:pt>
    <dgm:pt modelId="{3F52F8D1-23D8-4F40-A83E-DD0163876266}" type="sibTrans" cxnId="{346FBDEA-A9BF-4623-802D-E0DBCE71080D}">
      <dgm:prSet/>
      <dgm:spPr/>
      <dgm:t>
        <a:bodyPr/>
        <a:lstStyle/>
        <a:p>
          <a:endParaRPr lang="en-US"/>
        </a:p>
      </dgm:t>
    </dgm:pt>
    <dgm:pt modelId="{8A98609C-2C53-427D-B5ED-ECC96D452987}">
      <dgm:prSet custT="1"/>
      <dgm:spPr/>
      <dgm:t>
        <a:bodyPr/>
        <a:lstStyle/>
        <a:p>
          <a:r>
            <a:rPr lang="en-US" sz="1600" dirty="0"/>
            <a:t>Choose a Project type. Project types determine who can edit the project and when (individual, collaborative, or shared).</a:t>
          </a:r>
        </a:p>
      </dgm:t>
    </dgm:pt>
    <dgm:pt modelId="{7254CF1A-EA6D-4D75-9447-10D2E9C2EAF8}" type="parTrans" cxnId="{059B8D04-7334-4C3E-99DF-3F58EE7FEA74}">
      <dgm:prSet/>
      <dgm:spPr/>
      <dgm:t>
        <a:bodyPr/>
        <a:lstStyle/>
        <a:p>
          <a:endParaRPr lang="en-US"/>
        </a:p>
      </dgm:t>
    </dgm:pt>
    <dgm:pt modelId="{BE923E1A-B006-4C92-A2F5-C23112578C9A}" type="sibTrans" cxnId="{059B8D04-7334-4C3E-99DF-3F58EE7FEA74}">
      <dgm:prSet/>
      <dgm:spPr/>
      <dgm:t>
        <a:bodyPr/>
        <a:lstStyle/>
        <a:p>
          <a:endParaRPr lang="en-US"/>
        </a:p>
      </dgm:t>
    </dgm:pt>
    <dgm:pt modelId="{509039B7-83DF-47B3-997B-6CF199940B3D}" type="pres">
      <dgm:prSet presAssocID="{0DCCEB46-BA9C-4224-9A83-D8D1FB02BABE}" presName="Name0" presStyleCnt="0">
        <dgm:presLayoutVars>
          <dgm:dir/>
          <dgm:animLvl val="lvl"/>
          <dgm:resizeHandles val="exact"/>
        </dgm:presLayoutVars>
      </dgm:prSet>
      <dgm:spPr/>
    </dgm:pt>
    <dgm:pt modelId="{FE307CDF-CEE6-4510-9AC6-478D1D8DC0E1}" type="pres">
      <dgm:prSet presAssocID="{1A081888-4A25-4722-AE6D-926B78B1BEC3}" presName="boxAndChildren" presStyleCnt="0"/>
      <dgm:spPr/>
    </dgm:pt>
    <dgm:pt modelId="{88AA9EA6-1303-4A5F-A35B-74D07F79C597}" type="pres">
      <dgm:prSet presAssocID="{1A081888-4A25-4722-AE6D-926B78B1BEC3}" presName="parentTextBox" presStyleLbl="alignNode1" presStyleIdx="0" presStyleCnt="4"/>
      <dgm:spPr/>
    </dgm:pt>
    <dgm:pt modelId="{53AA6501-D3BB-4DEA-8BDB-76DBC1598AF6}" type="pres">
      <dgm:prSet presAssocID="{1A081888-4A25-4722-AE6D-926B78B1BEC3}" presName="descendantBox" presStyleLbl="bgAccFollowNode1" presStyleIdx="0" presStyleCnt="4"/>
      <dgm:spPr/>
    </dgm:pt>
    <dgm:pt modelId="{3ACD9063-081A-479D-8F7B-9F00B3FE3ACC}" type="pres">
      <dgm:prSet presAssocID="{233AC453-F36C-4100-8F8E-D1B65EA9D93A}" presName="sp" presStyleCnt="0"/>
      <dgm:spPr/>
    </dgm:pt>
    <dgm:pt modelId="{9485E17E-ACDE-410C-9E40-A5E4920676FA}" type="pres">
      <dgm:prSet presAssocID="{D92A43FB-6199-4469-AB77-5CDC5D7BDE0A}" presName="arrowAndChildren" presStyleCnt="0"/>
      <dgm:spPr/>
    </dgm:pt>
    <dgm:pt modelId="{C2F15E98-3DE3-470F-A3F8-997F403094C7}" type="pres">
      <dgm:prSet presAssocID="{D92A43FB-6199-4469-AB77-5CDC5D7BDE0A}" presName="parentTextArrow" presStyleLbl="node1" presStyleIdx="0" presStyleCnt="0"/>
      <dgm:spPr/>
    </dgm:pt>
    <dgm:pt modelId="{9A184A45-594D-40CD-AE68-0C86D0F9C019}" type="pres">
      <dgm:prSet presAssocID="{D92A43FB-6199-4469-AB77-5CDC5D7BDE0A}" presName="arrow" presStyleLbl="alignNode1" presStyleIdx="1" presStyleCnt="4"/>
      <dgm:spPr/>
    </dgm:pt>
    <dgm:pt modelId="{459BACB2-ACBD-45CF-A3C4-36DC5FED27D8}" type="pres">
      <dgm:prSet presAssocID="{D92A43FB-6199-4469-AB77-5CDC5D7BDE0A}" presName="descendantArrow" presStyleLbl="bgAccFollowNode1" presStyleIdx="1" presStyleCnt="4"/>
      <dgm:spPr/>
    </dgm:pt>
    <dgm:pt modelId="{217B5FD8-B439-48C1-A4D9-0F3DFA0FEF0E}" type="pres">
      <dgm:prSet presAssocID="{D5AC2EFB-BE3C-407A-A8CD-613D223FADB8}" presName="sp" presStyleCnt="0"/>
      <dgm:spPr/>
    </dgm:pt>
    <dgm:pt modelId="{2B81DFA9-217C-44EF-83A0-921BB04BC64B}" type="pres">
      <dgm:prSet presAssocID="{6A0C03F0-6462-4550-B887-91C66C502EB5}" presName="arrowAndChildren" presStyleCnt="0"/>
      <dgm:spPr/>
    </dgm:pt>
    <dgm:pt modelId="{13D7672C-3A23-4B38-8DF7-00E8740976E5}" type="pres">
      <dgm:prSet presAssocID="{6A0C03F0-6462-4550-B887-91C66C502EB5}" presName="parentTextArrow" presStyleLbl="node1" presStyleIdx="0" presStyleCnt="0"/>
      <dgm:spPr/>
    </dgm:pt>
    <dgm:pt modelId="{1C8D923D-6663-4165-8C96-C7F9636477D2}" type="pres">
      <dgm:prSet presAssocID="{6A0C03F0-6462-4550-B887-91C66C502EB5}" presName="arrow" presStyleLbl="alignNode1" presStyleIdx="2" presStyleCnt="4"/>
      <dgm:spPr/>
    </dgm:pt>
    <dgm:pt modelId="{6D8DB67A-76EE-451E-9434-A86A9272A3E5}" type="pres">
      <dgm:prSet presAssocID="{6A0C03F0-6462-4550-B887-91C66C502EB5}" presName="descendantArrow" presStyleLbl="bgAccFollowNode1" presStyleIdx="2" presStyleCnt="4"/>
      <dgm:spPr/>
    </dgm:pt>
    <dgm:pt modelId="{46794175-2BAB-435C-B4F6-37D6AB6D3403}" type="pres">
      <dgm:prSet presAssocID="{AB76845F-2D12-40B1-A1D4-20EAAA46700C}" presName="sp" presStyleCnt="0"/>
      <dgm:spPr/>
    </dgm:pt>
    <dgm:pt modelId="{C3D01E3F-58EF-4623-BA6D-F190540A4A7F}" type="pres">
      <dgm:prSet presAssocID="{3C7F1603-E563-4F59-A0C0-1DCED3A23FD5}" presName="arrowAndChildren" presStyleCnt="0"/>
      <dgm:spPr/>
    </dgm:pt>
    <dgm:pt modelId="{E4475E39-5A85-4464-803C-7A21560BAF1D}" type="pres">
      <dgm:prSet presAssocID="{3C7F1603-E563-4F59-A0C0-1DCED3A23FD5}" presName="parentTextArrow" presStyleLbl="node1" presStyleIdx="0" presStyleCnt="0"/>
      <dgm:spPr/>
    </dgm:pt>
    <dgm:pt modelId="{BF5DD095-A983-401A-AFE2-30740D8A52B3}" type="pres">
      <dgm:prSet presAssocID="{3C7F1603-E563-4F59-A0C0-1DCED3A23FD5}" presName="arrow" presStyleLbl="alignNode1" presStyleIdx="3" presStyleCnt="4"/>
      <dgm:spPr/>
    </dgm:pt>
    <dgm:pt modelId="{6F863798-541A-4417-8AB5-172AF5908986}" type="pres">
      <dgm:prSet presAssocID="{3C7F1603-E563-4F59-A0C0-1DCED3A23FD5}" presName="descendantArrow" presStyleLbl="bgAccFollowNode1" presStyleIdx="3" presStyleCnt="4"/>
      <dgm:spPr/>
    </dgm:pt>
  </dgm:ptLst>
  <dgm:cxnLst>
    <dgm:cxn modelId="{059B8D04-7334-4C3E-99DF-3F58EE7FEA74}" srcId="{1A081888-4A25-4722-AE6D-926B78B1BEC3}" destId="{8A98609C-2C53-427D-B5ED-ECC96D452987}" srcOrd="0" destOrd="0" parTransId="{7254CF1A-EA6D-4D75-9447-10D2E9C2EAF8}" sibTransId="{BE923E1A-B006-4C92-A2F5-C23112578C9A}"/>
    <dgm:cxn modelId="{A6EA4A11-1D80-4DAC-9E6E-42025202DFDA}" srcId="{6A0C03F0-6462-4550-B887-91C66C502EB5}" destId="{ACA4A3CD-D748-4B17-9732-696AF9E35F3E}" srcOrd="0" destOrd="0" parTransId="{0BC6DED5-5EF8-49F6-8D91-801E52FB406C}" sibTransId="{7CCC9D29-3E24-4E14-AB75-70D7EF06665A}"/>
    <dgm:cxn modelId="{C94CB21B-F18A-472D-9B45-E9CB28D2C72C}" type="presOf" srcId="{ACA4A3CD-D748-4B17-9732-696AF9E35F3E}" destId="{6D8DB67A-76EE-451E-9434-A86A9272A3E5}" srcOrd="0" destOrd="0" presId="urn:microsoft.com/office/officeart/2016/7/layout/VerticalDownArrowProcess"/>
    <dgm:cxn modelId="{E247402A-CA53-4542-BE78-63AE9CA67593}" type="presOf" srcId="{D92A43FB-6199-4469-AB77-5CDC5D7BDE0A}" destId="{C2F15E98-3DE3-470F-A3F8-997F403094C7}" srcOrd="0" destOrd="0" presId="urn:microsoft.com/office/officeart/2016/7/layout/VerticalDownArrowProcess"/>
    <dgm:cxn modelId="{5F24A041-80A6-46A3-9D45-24013399639E}" srcId="{0DCCEB46-BA9C-4224-9A83-D8D1FB02BABE}" destId="{D92A43FB-6199-4469-AB77-5CDC5D7BDE0A}" srcOrd="2" destOrd="0" parTransId="{FA2D0BDC-0176-4081-9BC3-FF297E46D424}" sibTransId="{233AC453-F36C-4100-8F8E-D1B65EA9D93A}"/>
    <dgm:cxn modelId="{EC6A2B63-F77C-46F3-A2DD-9777DBB54BAC}" type="presOf" srcId="{6A0C03F0-6462-4550-B887-91C66C502EB5}" destId="{13D7672C-3A23-4B38-8DF7-00E8740976E5}" srcOrd="0" destOrd="0" presId="urn:microsoft.com/office/officeart/2016/7/layout/VerticalDownArrowProcess"/>
    <dgm:cxn modelId="{5CE7AA46-C779-4030-90D6-5349858823A2}" srcId="{3C7F1603-E563-4F59-A0C0-1DCED3A23FD5}" destId="{EE79140A-EB8F-45DC-B36B-5752BF628C9D}" srcOrd="0" destOrd="0" parTransId="{1225D566-9657-44A3-B47C-CC59FE8FD299}" sibTransId="{CA5DDE29-CD27-48F6-B185-4537FE921C36}"/>
    <dgm:cxn modelId="{D3A7EC57-7287-4BA6-892F-CA0D9338C181}" type="presOf" srcId="{3C7F1603-E563-4F59-A0C0-1DCED3A23FD5}" destId="{E4475E39-5A85-4464-803C-7A21560BAF1D}" srcOrd="0" destOrd="0" presId="urn:microsoft.com/office/officeart/2016/7/layout/VerticalDownArrowProcess"/>
    <dgm:cxn modelId="{A9F50587-5587-47DE-85BC-B617732AAAD3}" srcId="{D92A43FB-6199-4469-AB77-5CDC5D7BDE0A}" destId="{ACBF211A-DE81-4A02-B08C-D51AE795FF37}" srcOrd="0" destOrd="0" parTransId="{DF2889B7-C2EC-46A7-BF24-28C2F558199C}" sibTransId="{9D481E7D-D0E4-47BB-956B-F329935E604E}"/>
    <dgm:cxn modelId="{2D7FA9A8-2F65-4ADB-AE46-449F4FF3EEF2}" type="presOf" srcId="{EE79140A-EB8F-45DC-B36B-5752BF628C9D}" destId="{6F863798-541A-4417-8AB5-172AF5908986}" srcOrd="0" destOrd="0" presId="urn:microsoft.com/office/officeart/2016/7/layout/VerticalDownArrowProcess"/>
    <dgm:cxn modelId="{B84149A9-8EBE-4D64-9262-40A87CFAA2FF}" type="presOf" srcId="{6A0C03F0-6462-4550-B887-91C66C502EB5}" destId="{1C8D923D-6663-4165-8C96-C7F9636477D2}" srcOrd="1" destOrd="0" presId="urn:microsoft.com/office/officeart/2016/7/layout/VerticalDownArrowProcess"/>
    <dgm:cxn modelId="{258D53AF-8B66-4908-9913-F34CD04ED216}" srcId="{0DCCEB46-BA9C-4224-9A83-D8D1FB02BABE}" destId="{3C7F1603-E563-4F59-A0C0-1DCED3A23FD5}" srcOrd="0" destOrd="0" parTransId="{BB518DCF-A48E-49C0-A645-4058B6B29122}" sibTransId="{AB76845F-2D12-40B1-A1D4-20EAAA46700C}"/>
    <dgm:cxn modelId="{73C38CB0-642E-4A54-8F23-436121E9285D}" type="presOf" srcId="{1A081888-4A25-4722-AE6D-926B78B1BEC3}" destId="{88AA9EA6-1303-4A5F-A35B-74D07F79C597}" srcOrd="0" destOrd="0" presId="urn:microsoft.com/office/officeart/2016/7/layout/VerticalDownArrowProcess"/>
    <dgm:cxn modelId="{AA8CA6BC-9FD4-4BBE-A594-B196FC578AC9}" type="presOf" srcId="{0DCCEB46-BA9C-4224-9A83-D8D1FB02BABE}" destId="{509039B7-83DF-47B3-997B-6CF199940B3D}" srcOrd="0" destOrd="0" presId="urn:microsoft.com/office/officeart/2016/7/layout/VerticalDownArrowProcess"/>
    <dgm:cxn modelId="{F602B9CA-3FFD-44B2-B5C1-B5103486B63E}" type="presOf" srcId="{8A98609C-2C53-427D-B5ED-ECC96D452987}" destId="{53AA6501-D3BB-4DEA-8BDB-76DBC1598AF6}" srcOrd="0" destOrd="0" presId="urn:microsoft.com/office/officeart/2016/7/layout/VerticalDownArrowProcess"/>
    <dgm:cxn modelId="{E1E0CBCC-102D-44E1-996E-5BA516E9259F}" type="presOf" srcId="{D92A43FB-6199-4469-AB77-5CDC5D7BDE0A}" destId="{9A184A45-594D-40CD-AE68-0C86D0F9C019}" srcOrd="1" destOrd="0" presId="urn:microsoft.com/office/officeart/2016/7/layout/VerticalDownArrowProcess"/>
    <dgm:cxn modelId="{EAF33CDC-ECED-45B8-826E-01B62022C2CD}" srcId="{0DCCEB46-BA9C-4224-9A83-D8D1FB02BABE}" destId="{6A0C03F0-6462-4550-B887-91C66C502EB5}" srcOrd="1" destOrd="0" parTransId="{D7AEDF7F-907F-4CB6-A763-D80D76D86E79}" sibTransId="{D5AC2EFB-BE3C-407A-A8CD-613D223FADB8}"/>
    <dgm:cxn modelId="{C95D89E9-5954-441F-BE25-E56C87A70B20}" type="presOf" srcId="{ACBF211A-DE81-4A02-B08C-D51AE795FF37}" destId="{459BACB2-ACBD-45CF-A3C4-36DC5FED27D8}" srcOrd="0" destOrd="0" presId="urn:microsoft.com/office/officeart/2016/7/layout/VerticalDownArrowProcess"/>
    <dgm:cxn modelId="{346FBDEA-A9BF-4623-802D-E0DBCE71080D}" srcId="{0DCCEB46-BA9C-4224-9A83-D8D1FB02BABE}" destId="{1A081888-4A25-4722-AE6D-926B78B1BEC3}" srcOrd="3" destOrd="0" parTransId="{2A836B49-2169-4C53-811C-999D4D169502}" sibTransId="{3F52F8D1-23D8-4F40-A83E-DD0163876266}"/>
    <dgm:cxn modelId="{C56DA7FB-E9FE-4A95-A589-C57018F5767C}" type="presOf" srcId="{3C7F1603-E563-4F59-A0C0-1DCED3A23FD5}" destId="{BF5DD095-A983-401A-AFE2-30740D8A52B3}" srcOrd="1" destOrd="0" presId="urn:microsoft.com/office/officeart/2016/7/layout/VerticalDownArrowProcess"/>
    <dgm:cxn modelId="{F3047F9E-3181-470E-9140-63C3344A5726}" type="presParOf" srcId="{509039B7-83DF-47B3-997B-6CF199940B3D}" destId="{FE307CDF-CEE6-4510-9AC6-478D1D8DC0E1}" srcOrd="0" destOrd="0" presId="urn:microsoft.com/office/officeart/2016/7/layout/VerticalDownArrowProcess"/>
    <dgm:cxn modelId="{7F00B8E3-A4E2-40D5-B759-2A17173B1FE4}" type="presParOf" srcId="{FE307CDF-CEE6-4510-9AC6-478D1D8DC0E1}" destId="{88AA9EA6-1303-4A5F-A35B-74D07F79C597}" srcOrd="0" destOrd="0" presId="urn:microsoft.com/office/officeart/2016/7/layout/VerticalDownArrowProcess"/>
    <dgm:cxn modelId="{68DC1026-C9F4-4B6B-81AB-5791683304E1}" type="presParOf" srcId="{FE307CDF-CEE6-4510-9AC6-478D1D8DC0E1}" destId="{53AA6501-D3BB-4DEA-8BDB-76DBC1598AF6}" srcOrd="1" destOrd="0" presId="urn:microsoft.com/office/officeart/2016/7/layout/VerticalDownArrowProcess"/>
    <dgm:cxn modelId="{5E028A77-7438-42F9-B476-CFAAC64A892E}" type="presParOf" srcId="{509039B7-83DF-47B3-997B-6CF199940B3D}" destId="{3ACD9063-081A-479D-8F7B-9F00B3FE3ACC}" srcOrd="1" destOrd="0" presId="urn:microsoft.com/office/officeart/2016/7/layout/VerticalDownArrowProcess"/>
    <dgm:cxn modelId="{F1CB2DFA-C9EB-43E7-986F-3C9960729638}" type="presParOf" srcId="{509039B7-83DF-47B3-997B-6CF199940B3D}" destId="{9485E17E-ACDE-410C-9E40-A5E4920676FA}" srcOrd="2" destOrd="0" presId="urn:microsoft.com/office/officeart/2016/7/layout/VerticalDownArrowProcess"/>
    <dgm:cxn modelId="{9582BC2C-F64F-44C9-88D4-C6D56536ACB9}" type="presParOf" srcId="{9485E17E-ACDE-410C-9E40-A5E4920676FA}" destId="{C2F15E98-3DE3-470F-A3F8-997F403094C7}" srcOrd="0" destOrd="0" presId="urn:microsoft.com/office/officeart/2016/7/layout/VerticalDownArrowProcess"/>
    <dgm:cxn modelId="{3962A56E-60A6-4959-BBA0-A601620E9441}" type="presParOf" srcId="{9485E17E-ACDE-410C-9E40-A5E4920676FA}" destId="{9A184A45-594D-40CD-AE68-0C86D0F9C019}" srcOrd="1" destOrd="0" presId="urn:microsoft.com/office/officeart/2016/7/layout/VerticalDownArrowProcess"/>
    <dgm:cxn modelId="{158ABB70-CD2B-4A58-BB59-C2F8303512BF}" type="presParOf" srcId="{9485E17E-ACDE-410C-9E40-A5E4920676FA}" destId="{459BACB2-ACBD-45CF-A3C4-36DC5FED27D8}" srcOrd="2" destOrd="0" presId="urn:microsoft.com/office/officeart/2016/7/layout/VerticalDownArrowProcess"/>
    <dgm:cxn modelId="{EA9CD5FF-19E3-4138-925B-455C70C6AC76}" type="presParOf" srcId="{509039B7-83DF-47B3-997B-6CF199940B3D}" destId="{217B5FD8-B439-48C1-A4D9-0F3DFA0FEF0E}" srcOrd="3" destOrd="0" presId="urn:microsoft.com/office/officeart/2016/7/layout/VerticalDownArrowProcess"/>
    <dgm:cxn modelId="{0DA7ABF8-747D-47F8-8B04-CD12AA48AEB6}" type="presParOf" srcId="{509039B7-83DF-47B3-997B-6CF199940B3D}" destId="{2B81DFA9-217C-44EF-83A0-921BB04BC64B}" srcOrd="4" destOrd="0" presId="urn:microsoft.com/office/officeart/2016/7/layout/VerticalDownArrowProcess"/>
    <dgm:cxn modelId="{1F651EC5-6D43-4D6A-BE66-BC018D0F4A36}" type="presParOf" srcId="{2B81DFA9-217C-44EF-83A0-921BB04BC64B}" destId="{13D7672C-3A23-4B38-8DF7-00E8740976E5}" srcOrd="0" destOrd="0" presId="urn:microsoft.com/office/officeart/2016/7/layout/VerticalDownArrowProcess"/>
    <dgm:cxn modelId="{5CB17C07-64B2-4BB3-996C-83D05583FCF9}" type="presParOf" srcId="{2B81DFA9-217C-44EF-83A0-921BB04BC64B}" destId="{1C8D923D-6663-4165-8C96-C7F9636477D2}" srcOrd="1" destOrd="0" presId="urn:microsoft.com/office/officeart/2016/7/layout/VerticalDownArrowProcess"/>
    <dgm:cxn modelId="{50AA6E0C-F385-4AFB-B31E-4172425F7CCC}" type="presParOf" srcId="{2B81DFA9-217C-44EF-83A0-921BB04BC64B}" destId="{6D8DB67A-76EE-451E-9434-A86A9272A3E5}" srcOrd="2" destOrd="0" presId="urn:microsoft.com/office/officeart/2016/7/layout/VerticalDownArrowProcess"/>
    <dgm:cxn modelId="{66770F0F-1BB0-4526-8C08-859BE8E8B7E5}" type="presParOf" srcId="{509039B7-83DF-47B3-997B-6CF199940B3D}" destId="{46794175-2BAB-435C-B4F6-37D6AB6D3403}" srcOrd="5" destOrd="0" presId="urn:microsoft.com/office/officeart/2016/7/layout/VerticalDownArrowProcess"/>
    <dgm:cxn modelId="{FBCB98B2-B668-4E78-BE1B-A0533ECB14EB}" type="presParOf" srcId="{509039B7-83DF-47B3-997B-6CF199940B3D}" destId="{C3D01E3F-58EF-4623-BA6D-F190540A4A7F}" srcOrd="6" destOrd="0" presId="urn:microsoft.com/office/officeart/2016/7/layout/VerticalDownArrowProcess"/>
    <dgm:cxn modelId="{3EFA5F4F-FDB3-4665-93CA-470D88A5CA25}" type="presParOf" srcId="{C3D01E3F-58EF-4623-BA6D-F190540A4A7F}" destId="{E4475E39-5A85-4464-803C-7A21560BAF1D}" srcOrd="0" destOrd="0" presId="urn:microsoft.com/office/officeart/2016/7/layout/VerticalDownArrowProcess"/>
    <dgm:cxn modelId="{6BB7CB85-FB4E-41EB-BB1A-3A8641E72E55}" type="presParOf" srcId="{C3D01E3F-58EF-4623-BA6D-F190540A4A7F}" destId="{BF5DD095-A983-401A-AFE2-30740D8A52B3}" srcOrd="1" destOrd="0" presId="urn:microsoft.com/office/officeart/2016/7/layout/VerticalDownArrowProcess"/>
    <dgm:cxn modelId="{21AE6E5C-066D-4F8C-808F-E9C07E301981}" type="presParOf" srcId="{C3D01E3F-58EF-4623-BA6D-F190540A4A7F}" destId="{6F863798-541A-4417-8AB5-172AF5908986}"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A9EA6-1303-4A5F-A35B-74D07F79C597}">
      <dsp:nvSpPr>
        <dsp:cNvPr id="0" name=""/>
        <dsp:cNvSpPr/>
      </dsp:nvSpPr>
      <dsp:spPr>
        <a:xfrm>
          <a:off x="0" y="3105405"/>
          <a:ext cx="1885950" cy="679386"/>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129" tIns="113792" rIns="134129"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Choose Project Type</a:t>
          </a:r>
        </a:p>
      </dsp:txBody>
      <dsp:txXfrm>
        <a:off x="0" y="3105405"/>
        <a:ext cx="1885950" cy="679386"/>
      </dsp:txXfrm>
    </dsp:sp>
    <dsp:sp modelId="{53AA6501-D3BB-4DEA-8BDB-76DBC1598AF6}">
      <dsp:nvSpPr>
        <dsp:cNvPr id="0" name=""/>
        <dsp:cNvSpPr/>
      </dsp:nvSpPr>
      <dsp:spPr>
        <a:xfrm>
          <a:off x="1885950" y="3105405"/>
          <a:ext cx="5657850" cy="67938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768" tIns="203200" rIns="114768" bIns="203200" numCol="1" spcCol="1270" anchor="ctr" anchorCtr="0">
          <a:noAutofit/>
        </a:bodyPr>
        <a:lstStyle/>
        <a:p>
          <a:pPr marL="0" lvl="0" indent="0" algn="l" defTabSz="711200">
            <a:lnSpc>
              <a:spcPct val="90000"/>
            </a:lnSpc>
            <a:spcBef>
              <a:spcPct val="0"/>
            </a:spcBef>
            <a:spcAft>
              <a:spcPct val="35000"/>
            </a:spcAft>
            <a:buNone/>
          </a:pPr>
          <a:r>
            <a:rPr lang="en-US" sz="1600" kern="1200" dirty="0"/>
            <a:t>Choose a Project type. Project types determine who can edit the project and when (individual, collaborative, or shared).</a:t>
          </a:r>
        </a:p>
      </dsp:txBody>
      <dsp:txXfrm>
        <a:off x="1885950" y="3105405"/>
        <a:ext cx="5657850" cy="679386"/>
      </dsp:txXfrm>
    </dsp:sp>
    <dsp:sp modelId="{9A184A45-594D-40CD-AE68-0C86D0F9C019}">
      <dsp:nvSpPr>
        <dsp:cNvPr id="0" name=""/>
        <dsp:cNvSpPr/>
      </dsp:nvSpPr>
      <dsp:spPr>
        <a:xfrm rot="10800000">
          <a:off x="0" y="2070699"/>
          <a:ext cx="1885950" cy="1044897"/>
        </a:xfrm>
        <a:prstGeom prst="upArrowCallout">
          <a:avLst>
            <a:gd name="adj1" fmla="val 5000"/>
            <a:gd name="adj2" fmla="val 10000"/>
            <a:gd name="adj3" fmla="val 15000"/>
            <a:gd name="adj4" fmla="val 64977"/>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129" tIns="113792" rIns="134129"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Give it a Title</a:t>
          </a:r>
        </a:p>
      </dsp:txBody>
      <dsp:txXfrm rot="-10800000">
        <a:off x="0" y="2070699"/>
        <a:ext cx="1885950" cy="679183"/>
      </dsp:txXfrm>
    </dsp:sp>
    <dsp:sp modelId="{459BACB2-ACBD-45CF-A3C4-36DC5FED27D8}">
      <dsp:nvSpPr>
        <dsp:cNvPr id="0" name=""/>
        <dsp:cNvSpPr/>
      </dsp:nvSpPr>
      <dsp:spPr>
        <a:xfrm>
          <a:off x="1885950" y="2070699"/>
          <a:ext cx="5657850" cy="679183"/>
        </a:xfrm>
        <a:prstGeom prst="rect">
          <a:avLst/>
        </a:prstGeom>
        <a:solidFill>
          <a:schemeClr val="accent2">
            <a:tint val="40000"/>
            <a:alpha val="90000"/>
            <a:hueOff val="82399"/>
            <a:satOff val="-7939"/>
            <a:lumOff val="-837"/>
            <a:alphaOff val="0"/>
          </a:schemeClr>
        </a:solidFill>
        <a:ln w="15875" cap="flat" cmpd="sng" algn="ctr">
          <a:solidFill>
            <a:schemeClr val="accent2">
              <a:tint val="40000"/>
              <a:alpha val="90000"/>
              <a:hueOff val="82399"/>
              <a:satOff val="-7939"/>
              <a:lumOff val="-8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768" tIns="203200" rIns="114768" bIns="203200" numCol="1" spcCol="1270" anchor="ctr" anchorCtr="0">
          <a:noAutofit/>
        </a:bodyPr>
        <a:lstStyle/>
        <a:p>
          <a:pPr marL="0" lvl="0" indent="0" algn="l" defTabSz="711200">
            <a:lnSpc>
              <a:spcPct val="90000"/>
            </a:lnSpc>
            <a:spcBef>
              <a:spcPct val="0"/>
            </a:spcBef>
            <a:spcAft>
              <a:spcPct val="35000"/>
            </a:spcAft>
            <a:buNone/>
          </a:pPr>
          <a:r>
            <a:rPr lang="en-US" sz="1600" kern="1200" dirty="0"/>
            <a:t>Give your project a Title and a short Description.</a:t>
          </a:r>
        </a:p>
      </dsp:txBody>
      <dsp:txXfrm>
        <a:off x="1885950" y="2070699"/>
        <a:ext cx="5657850" cy="679183"/>
      </dsp:txXfrm>
    </dsp:sp>
    <dsp:sp modelId="{1C8D923D-6663-4165-8C96-C7F9636477D2}">
      <dsp:nvSpPr>
        <dsp:cNvPr id="0" name=""/>
        <dsp:cNvSpPr/>
      </dsp:nvSpPr>
      <dsp:spPr>
        <a:xfrm rot="10800000">
          <a:off x="0" y="1035993"/>
          <a:ext cx="1885950" cy="1044897"/>
        </a:xfrm>
        <a:prstGeom prst="upArrowCallout">
          <a:avLst>
            <a:gd name="adj1" fmla="val 5000"/>
            <a:gd name="adj2" fmla="val 10000"/>
            <a:gd name="adj3" fmla="val 15000"/>
            <a:gd name="adj4" fmla="val 64977"/>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129" tIns="113792" rIns="134129"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Create New Project</a:t>
          </a:r>
        </a:p>
      </dsp:txBody>
      <dsp:txXfrm rot="-10800000">
        <a:off x="0" y="1035993"/>
        <a:ext cx="1885950" cy="679183"/>
      </dsp:txXfrm>
    </dsp:sp>
    <dsp:sp modelId="{6D8DB67A-76EE-451E-9434-A86A9272A3E5}">
      <dsp:nvSpPr>
        <dsp:cNvPr id="0" name=""/>
        <dsp:cNvSpPr/>
      </dsp:nvSpPr>
      <dsp:spPr>
        <a:xfrm>
          <a:off x="1885950" y="1035993"/>
          <a:ext cx="5657850" cy="679183"/>
        </a:xfrm>
        <a:prstGeom prst="rect">
          <a:avLst/>
        </a:prstGeom>
        <a:solidFill>
          <a:schemeClr val="accent2">
            <a:tint val="40000"/>
            <a:alpha val="90000"/>
            <a:hueOff val="164799"/>
            <a:satOff val="-15877"/>
            <a:lumOff val="-1674"/>
            <a:alphaOff val="0"/>
          </a:schemeClr>
        </a:solidFill>
        <a:ln w="15875" cap="flat" cmpd="sng" algn="ctr">
          <a:solidFill>
            <a:schemeClr val="accent2">
              <a:tint val="40000"/>
              <a:alpha val="90000"/>
              <a:hueOff val="164799"/>
              <a:satOff val="-15877"/>
              <a:lumOff val="-16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768" tIns="203200" rIns="114768" bIns="203200" numCol="1" spcCol="1270" anchor="ctr" anchorCtr="0">
          <a:noAutofit/>
        </a:bodyPr>
        <a:lstStyle/>
        <a:p>
          <a:pPr marL="0" lvl="0" indent="0" algn="l" defTabSz="711200">
            <a:lnSpc>
              <a:spcPct val="90000"/>
            </a:lnSpc>
            <a:spcBef>
              <a:spcPct val="0"/>
            </a:spcBef>
            <a:spcAft>
              <a:spcPct val="35000"/>
            </a:spcAft>
            <a:buNone/>
          </a:pPr>
          <a:r>
            <a:rPr lang="en-US" sz="1600" kern="1200" dirty="0"/>
            <a:t>Click on the blue-and-white “+” icon in the bottom right and choose Create new project.</a:t>
          </a:r>
        </a:p>
      </dsp:txBody>
      <dsp:txXfrm>
        <a:off x="1885950" y="1035993"/>
        <a:ext cx="5657850" cy="679183"/>
      </dsp:txXfrm>
    </dsp:sp>
    <dsp:sp modelId="{BF5DD095-A983-401A-AFE2-30740D8A52B3}">
      <dsp:nvSpPr>
        <dsp:cNvPr id="0" name=""/>
        <dsp:cNvSpPr/>
      </dsp:nvSpPr>
      <dsp:spPr>
        <a:xfrm rot="10800000">
          <a:off x="0" y="1287"/>
          <a:ext cx="1885950" cy="1044897"/>
        </a:xfrm>
        <a:prstGeom prst="upArrowCallout">
          <a:avLst>
            <a:gd name="adj1" fmla="val 5000"/>
            <a:gd name="adj2" fmla="val 10000"/>
            <a:gd name="adj3" fmla="val 15000"/>
            <a:gd name="adj4" fmla="val 64977"/>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129" tIns="113792" rIns="134129" bIns="113792" numCol="1" spcCol="1270" anchor="ctr" anchorCtr="0">
          <a:noAutofit/>
        </a:bodyPr>
        <a:lstStyle/>
        <a:p>
          <a:pPr marL="0" lvl="0" indent="0" algn="ctr" defTabSz="711200">
            <a:lnSpc>
              <a:spcPct val="90000"/>
            </a:lnSpc>
            <a:spcBef>
              <a:spcPct val="0"/>
            </a:spcBef>
            <a:spcAft>
              <a:spcPct val="35000"/>
            </a:spcAft>
            <a:buNone/>
          </a:pPr>
          <a:r>
            <a:rPr lang="en-US" sz="1600" kern="1200" dirty="0"/>
            <a:t>Log in</a:t>
          </a:r>
        </a:p>
      </dsp:txBody>
      <dsp:txXfrm rot="-10800000">
        <a:off x="0" y="1287"/>
        <a:ext cx="1885950" cy="679183"/>
      </dsp:txXfrm>
    </dsp:sp>
    <dsp:sp modelId="{6F863798-541A-4417-8AB5-172AF5908986}">
      <dsp:nvSpPr>
        <dsp:cNvPr id="0" name=""/>
        <dsp:cNvSpPr/>
      </dsp:nvSpPr>
      <dsp:spPr>
        <a:xfrm>
          <a:off x="1885950" y="1287"/>
          <a:ext cx="5657850" cy="679183"/>
        </a:xfrm>
        <a:prstGeom prst="rect">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768" tIns="203200" rIns="114768" bIns="203200" numCol="1" spcCol="1270" anchor="ctr" anchorCtr="0">
          <a:noAutofit/>
        </a:bodyPr>
        <a:lstStyle/>
        <a:p>
          <a:pPr marL="0" lvl="0" indent="0" algn="l" defTabSz="711200">
            <a:lnSpc>
              <a:spcPct val="90000"/>
            </a:lnSpc>
            <a:spcBef>
              <a:spcPct val="0"/>
            </a:spcBef>
            <a:spcAft>
              <a:spcPct val="35000"/>
            </a:spcAft>
            <a:buNone/>
          </a:pPr>
          <a:r>
            <a:rPr lang="en-US" sz="1600" kern="1200" dirty="0"/>
            <a:t>Log in to your </a:t>
          </a:r>
          <a:r>
            <a:rPr lang="en-US" sz="1600" kern="1200" dirty="0" err="1"/>
            <a:t>WeVideo</a:t>
          </a:r>
          <a:r>
            <a:rPr lang="en-US" sz="1600" kern="1200" dirty="0"/>
            <a:t> account and click on the Projects tab.</a:t>
          </a:r>
        </a:p>
      </dsp:txBody>
      <dsp:txXfrm>
        <a:off x="1885950" y="1287"/>
        <a:ext cx="5657850" cy="67918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16B98-1C9C-4E44-93B0-56844B57B5C0}" type="datetimeFigureOut">
              <a:rPr lang="en-US" smtClean="0"/>
              <a:t>11/4/2020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96A3E1-B848-4F81-92D7-8E26B9E2A7AE}" type="slidenum">
              <a:rPr lang="en-US" smtClean="0"/>
              <a:t>‹#›</a:t>
            </a:fld>
            <a:endParaRPr lang="en-US"/>
          </a:p>
        </p:txBody>
      </p:sp>
    </p:spTree>
    <p:extLst>
      <p:ext uri="{BB962C8B-B14F-4D97-AF65-F5344CB8AC3E}">
        <p14:creationId xmlns:p14="http://schemas.microsoft.com/office/powerpoint/2010/main" val="374385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6A3E1-B848-4F81-92D7-8E26B9E2A7AE}" type="slidenum">
              <a:rPr lang="en-US" smtClean="0"/>
              <a:t>1</a:t>
            </a:fld>
            <a:endParaRPr lang="en-US"/>
          </a:p>
        </p:txBody>
      </p:sp>
    </p:spTree>
    <p:extLst>
      <p:ext uri="{BB962C8B-B14F-4D97-AF65-F5344CB8AC3E}">
        <p14:creationId xmlns:p14="http://schemas.microsoft.com/office/powerpoint/2010/main" val="3283616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6A3E1-B848-4F81-92D7-8E26B9E2A7AE}" type="slidenum">
              <a:rPr lang="en-US" smtClean="0"/>
              <a:t>10</a:t>
            </a:fld>
            <a:endParaRPr lang="en-US"/>
          </a:p>
        </p:txBody>
      </p:sp>
    </p:spTree>
    <p:extLst>
      <p:ext uri="{BB962C8B-B14F-4D97-AF65-F5344CB8AC3E}">
        <p14:creationId xmlns:p14="http://schemas.microsoft.com/office/powerpoint/2010/main" val="1747120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6A3E1-B848-4F81-92D7-8E26B9E2A7AE}" type="slidenum">
              <a:rPr lang="en-US" smtClean="0"/>
              <a:t>11</a:t>
            </a:fld>
            <a:endParaRPr lang="en-US"/>
          </a:p>
        </p:txBody>
      </p:sp>
    </p:spTree>
    <p:extLst>
      <p:ext uri="{BB962C8B-B14F-4D97-AF65-F5344CB8AC3E}">
        <p14:creationId xmlns:p14="http://schemas.microsoft.com/office/powerpoint/2010/main" val="718047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6A3E1-B848-4F81-92D7-8E26B9E2A7AE}" type="slidenum">
              <a:rPr lang="en-US" smtClean="0"/>
              <a:t>12</a:t>
            </a:fld>
            <a:endParaRPr lang="en-US"/>
          </a:p>
        </p:txBody>
      </p:sp>
    </p:spTree>
    <p:extLst>
      <p:ext uri="{BB962C8B-B14F-4D97-AF65-F5344CB8AC3E}">
        <p14:creationId xmlns:p14="http://schemas.microsoft.com/office/powerpoint/2010/main" val="4113161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6A3E1-B848-4F81-92D7-8E26B9E2A7AE}" type="slidenum">
              <a:rPr lang="en-US" smtClean="0"/>
              <a:t>14</a:t>
            </a:fld>
            <a:endParaRPr lang="en-US"/>
          </a:p>
        </p:txBody>
      </p:sp>
    </p:spTree>
    <p:extLst>
      <p:ext uri="{BB962C8B-B14F-4D97-AF65-F5344CB8AC3E}">
        <p14:creationId xmlns:p14="http://schemas.microsoft.com/office/powerpoint/2010/main" val="125122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6A3E1-B848-4F81-92D7-8E26B9E2A7AE}" type="slidenum">
              <a:rPr lang="en-US" smtClean="0"/>
              <a:t>2</a:t>
            </a:fld>
            <a:endParaRPr lang="en-US"/>
          </a:p>
        </p:txBody>
      </p:sp>
    </p:spTree>
    <p:extLst>
      <p:ext uri="{BB962C8B-B14F-4D97-AF65-F5344CB8AC3E}">
        <p14:creationId xmlns:p14="http://schemas.microsoft.com/office/powerpoint/2010/main" val="277375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6A3E1-B848-4F81-92D7-8E26B9E2A7AE}" type="slidenum">
              <a:rPr lang="en-US" smtClean="0"/>
              <a:t>3</a:t>
            </a:fld>
            <a:endParaRPr lang="en-US"/>
          </a:p>
        </p:txBody>
      </p:sp>
    </p:spTree>
    <p:extLst>
      <p:ext uri="{BB962C8B-B14F-4D97-AF65-F5344CB8AC3E}">
        <p14:creationId xmlns:p14="http://schemas.microsoft.com/office/powerpoint/2010/main" val="57405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6A3E1-B848-4F81-92D7-8E26B9E2A7AE}" type="slidenum">
              <a:rPr lang="en-US" smtClean="0"/>
              <a:t>4</a:t>
            </a:fld>
            <a:endParaRPr lang="en-US"/>
          </a:p>
        </p:txBody>
      </p:sp>
    </p:spTree>
    <p:extLst>
      <p:ext uri="{BB962C8B-B14F-4D97-AF65-F5344CB8AC3E}">
        <p14:creationId xmlns:p14="http://schemas.microsoft.com/office/powerpoint/2010/main" val="61033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6A3E1-B848-4F81-92D7-8E26B9E2A7AE}" type="slidenum">
              <a:rPr lang="en-US" smtClean="0"/>
              <a:t>5</a:t>
            </a:fld>
            <a:endParaRPr lang="en-US"/>
          </a:p>
        </p:txBody>
      </p:sp>
    </p:spTree>
    <p:extLst>
      <p:ext uri="{BB962C8B-B14F-4D97-AF65-F5344CB8AC3E}">
        <p14:creationId xmlns:p14="http://schemas.microsoft.com/office/powerpoint/2010/main" val="1062698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6A3E1-B848-4F81-92D7-8E26B9E2A7AE}" type="slidenum">
              <a:rPr lang="en-US" smtClean="0"/>
              <a:t>6</a:t>
            </a:fld>
            <a:endParaRPr lang="en-US"/>
          </a:p>
        </p:txBody>
      </p:sp>
    </p:spTree>
    <p:extLst>
      <p:ext uri="{BB962C8B-B14F-4D97-AF65-F5344CB8AC3E}">
        <p14:creationId xmlns:p14="http://schemas.microsoft.com/office/powerpoint/2010/main" val="2322091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6A3E1-B848-4F81-92D7-8E26B9E2A7AE}" type="slidenum">
              <a:rPr lang="en-US" smtClean="0"/>
              <a:t>7</a:t>
            </a:fld>
            <a:endParaRPr lang="en-US"/>
          </a:p>
        </p:txBody>
      </p:sp>
    </p:spTree>
    <p:extLst>
      <p:ext uri="{BB962C8B-B14F-4D97-AF65-F5344CB8AC3E}">
        <p14:creationId xmlns:p14="http://schemas.microsoft.com/office/powerpoint/2010/main" val="250840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6A3E1-B848-4F81-92D7-8E26B9E2A7AE}" type="slidenum">
              <a:rPr lang="en-US" smtClean="0"/>
              <a:t>8</a:t>
            </a:fld>
            <a:endParaRPr lang="en-US"/>
          </a:p>
        </p:txBody>
      </p:sp>
    </p:spTree>
    <p:extLst>
      <p:ext uri="{BB962C8B-B14F-4D97-AF65-F5344CB8AC3E}">
        <p14:creationId xmlns:p14="http://schemas.microsoft.com/office/powerpoint/2010/main" val="381967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6A3E1-B848-4F81-92D7-8E26B9E2A7AE}" type="slidenum">
              <a:rPr lang="en-US" smtClean="0"/>
              <a:t>9</a:t>
            </a:fld>
            <a:endParaRPr lang="en-US"/>
          </a:p>
        </p:txBody>
      </p:sp>
    </p:spTree>
    <p:extLst>
      <p:ext uri="{BB962C8B-B14F-4D97-AF65-F5344CB8AC3E}">
        <p14:creationId xmlns:p14="http://schemas.microsoft.com/office/powerpoint/2010/main" val="26577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21022C-1028-4D94-ADA5-48C737B64118}"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00CB6-2519-4FE8-AA4D-909070B8C46B}"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592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1022C-1028-4D94-ADA5-48C737B64118}"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00CB6-2519-4FE8-AA4D-909070B8C46B}" type="slidenum">
              <a:rPr lang="en-US" smtClean="0"/>
              <a:t>‹#›</a:t>
            </a:fld>
            <a:endParaRPr lang="en-US"/>
          </a:p>
        </p:txBody>
      </p:sp>
    </p:spTree>
    <p:extLst>
      <p:ext uri="{BB962C8B-B14F-4D97-AF65-F5344CB8AC3E}">
        <p14:creationId xmlns:p14="http://schemas.microsoft.com/office/powerpoint/2010/main" val="244926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1022C-1028-4D94-ADA5-48C737B64118}"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00CB6-2519-4FE8-AA4D-909070B8C46B}" type="slidenum">
              <a:rPr lang="en-US" smtClean="0"/>
              <a:t>‹#›</a:t>
            </a:fld>
            <a:endParaRPr lang="en-US"/>
          </a:p>
        </p:txBody>
      </p:sp>
    </p:spTree>
    <p:extLst>
      <p:ext uri="{BB962C8B-B14F-4D97-AF65-F5344CB8AC3E}">
        <p14:creationId xmlns:p14="http://schemas.microsoft.com/office/powerpoint/2010/main" val="49981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1022C-1028-4D94-ADA5-48C737B64118}"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00CB6-2519-4FE8-AA4D-909070B8C46B}" type="slidenum">
              <a:rPr lang="en-US" smtClean="0"/>
              <a:t>‹#›</a:t>
            </a:fld>
            <a:endParaRPr lang="en-US"/>
          </a:p>
        </p:txBody>
      </p:sp>
    </p:spTree>
    <p:extLst>
      <p:ext uri="{BB962C8B-B14F-4D97-AF65-F5344CB8AC3E}">
        <p14:creationId xmlns:p14="http://schemas.microsoft.com/office/powerpoint/2010/main" val="159254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1022C-1028-4D94-ADA5-48C737B64118}"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00CB6-2519-4FE8-AA4D-909070B8C46B}"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728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21022C-1028-4D94-ADA5-48C737B64118}"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00CB6-2519-4FE8-AA4D-909070B8C46B}" type="slidenum">
              <a:rPr lang="en-US" smtClean="0"/>
              <a:t>‹#›</a:t>
            </a:fld>
            <a:endParaRPr lang="en-US"/>
          </a:p>
        </p:txBody>
      </p:sp>
    </p:spTree>
    <p:extLst>
      <p:ext uri="{BB962C8B-B14F-4D97-AF65-F5344CB8AC3E}">
        <p14:creationId xmlns:p14="http://schemas.microsoft.com/office/powerpoint/2010/main" val="3289469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21022C-1028-4D94-ADA5-48C737B64118}"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00CB6-2519-4FE8-AA4D-909070B8C46B}" type="slidenum">
              <a:rPr lang="en-US" smtClean="0"/>
              <a:t>‹#›</a:t>
            </a:fld>
            <a:endParaRPr lang="en-US"/>
          </a:p>
        </p:txBody>
      </p:sp>
    </p:spTree>
    <p:extLst>
      <p:ext uri="{BB962C8B-B14F-4D97-AF65-F5344CB8AC3E}">
        <p14:creationId xmlns:p14="http://schemas.microsoft.com/office/powerpoint/2010/main" val="427564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21022C-1028-4D94-ADA5-48C737B64118}"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00CB6-2519-4FE8-AA4D-909070B8C46B}" type="slidenum">
              <a:rPr lang="en-US" smtClean="0"/>
              <a:t>‹#›</a:t>
            </a:fld>
            <a:endParaRPr lang="en-US"/>
          </a:p>
        </p:txBody>
      </p:sp>
    </p:spTree>
    <p:extLst>
      <p:ext uri="{BB962C8B-B14F-4D97-AF65-F5344CB8AC3E}">
        <p14:creationId xmlns:p14="http://schemas.microsoft.com/office/powerpoint/2010/main" val="238379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321022C-1028-4D94-ADA5-48C737B64118}" type="datetimeFigureOut">
              <a:rPr lang="en-US" smtClean="0"/>
              <a:t>11/4/2020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B500CB6-2519-4FE8-AA4D-909070B8C46B}" type="slidenum">
              <a:rPr lang="en-US" smtClean="0"/>
              <a:t>‹#›</a:t>
            </a:fld>
            <a:endParaRPr lang="en-US"/>
          </a:p>
        </p:txBody>
      </p:sp>
    </p:spTree>
    <p:extLst>
      <p:ext uri="{BB962C8B-B14F-4D97-AF65-F5344CB8AC3E}">
        <p14:creationId xmlns:p14="http://schemas.microsoft.com/office/powerpoint/2010/main" val="103261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321022C-1028-4D94-ADA5-48C737B64118}" type="datetimeFigureOut">
              <a:rPr lang="en-US" smtClean="0"/>
              <a:t>11/4/2020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B500CB6-2519-4FE8-AA4D-909070B8C46B}" type="slidenum">
              <a:rPr lang="en-US" smtClean="0"/>
              <a:t>‹#›</a:t>
            </a:fld>
            <a:endParaRPr lang="en-US"/>
          </a:p>
        </p:txBody>
      </p:sp>
    </p:spTree>
    <p:extLst>
      <p:ext uri="{BB962C8B-B14F-4D97-AF65-F5344CB8AC3E}">
        <p14:creationId xmlns:p14="http://schemas.microsoft.com/office/powerpoint/2010/main" val="375559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21022C-1028-4D94-ADA5-48C737B64118}"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00CB6-2519-4FE8-AA4D-909070B8C46B}" type="slidenum">
              <a:rPr lang="en-US" smtClean="0"/>
              <a:t>‹#›</a:t>
            </a:fld>
            <a:endParaRPr lang="en-US"/>
          </a:p>
        </p:txBody>
      </p:sp>
    </p:spTree>
    <p:extLst>
      <p:ext uri="{BB962C8B-B14F-4D97-AF65-F5344CB8AC3E}">
        <p14:creationId xmlns:p14="http://schemas.microsoft.com/office/powerpoint/2010/main" val="373333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321022C-1028-4D94-ADA5-48C737B64118}" type="datetimeFigureOut">
              <a:rPr lang="en-US" smtClean="0"/>
              <a:t>11/4/2020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B500CB6-2519-4FE8-AA4D-909070B8C46B}"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86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unsplash.com/" TargetMode="External"/><Relationship Id="rId3" Type="http://schemas.openxmlformats.org/officeDocument/2006/relationships/hyperlink" Target="https://archive.org/details/movies" TargetMode="External"/><Relationship Id="rId7" Type="http://schemas.openxmlformats.org/officeDocument/2006/relationships/hyperlink" Target="https://www.flickr.com/commons" TargetMode="External"/><Relationship Id="rId2" Type="http://schemas.openxmlformats.org/officeDocument/2006/relationships/hyperlink" Target="http://guides.library.harvard.edu/c.php?g=310751&amp;p=2072820" TargetMode="External"/><Relationship Id="rId1" Type="http://schemas.openxmlformats.org/officeDocument/2006/relationships/slideLayout" Target="../slideLayouts/slideLayout5.xml"/><Relationship Id="rId6" Type="http://schemas.openxmlformats.org/officeDocument/2006/relationships/hyperlink" Target="https://images.google.com/" TargetMode="External"/><Relationship Id="rId5" Type="http://schemas.openxmlformats.org/officeDocument/2006/relationships/hyperlink" Target="https://www.youtube.com/" TargetMode="External"/><Relationship Id="rId10" Type="http://schemas.openxmlformats.org/officeDocument/2006/relationships/image" Target="../media/image16.png"/><Relationship Id="rId4" Type="http://schemas.openxmlformats.org/officeDocument/2006/relationships/hyperlink" Target="https://archive.org/index.php" TargetMode="External"/><Relationship Id="rId9" Type="http://schemas.openxmlformats.org/officeDocument/2006/relationships/hyperlink" Target="https://commons.wikimedia.org/wiki/Main_Pag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evideo.com/academ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linkedin.com/learning/teaching-future-ready-students/advanced-editing-with-wevideo?resume=false&amp;u=76958498" TargetMode="External"/><Relationship Id="rId4" Type="http://schemas.openxmlformats.org/officeDocument/2006/relationships/hyperlink" Target="http://techdocs.blogs.brynmawr.edu/category/working-with-multimedia-files/wevideo"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wevideo.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evideo.com/academy?wchannelid=hgs1pprp1a&amp;wmediaid=0g2v7nd9x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58452" y="4325112"/>
            <a:ext cx="5349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877378" y="758952"/>
            <a:ext cx="5489381" cy="3566160"/>
          </a:xfrm>
        </p:spPr>
        <p:txBody>
          <a:bodyPr>
            <a:normAutofit/>
          </a:bodyPr>
          <a:lstStyle/>
          <a:p>
            <a:r>
              <a:rPr lang="en-US" b="1" dirty="0"/>
              <a:t>Introduction to </a:t>
            </a:r>
            <a:r>
              <a:rPr lang="en-US" b="1" dirty="0" err="1"/>
              <a:t>WeVideo</a:t>
            </a:r>
            <a:endParaRPr lang="en-US" b="1" dirty="0"/>
          </a:p>
        </p:txBody>
      </p:sp>
      <p:sp>
        <p:nvSpPr>
          <p:cNvPr id="3" name="Subtitle 2"/>
          <p:cNvSpPr>
            <a:spLocks noGrp="1"/>
          </p:cNvSpPr>
          <p:nvPr>
            <p:ph type="subTitle" idx="1"/>
          </p:nvPr>
        </p:nvSpPr>
        <p:spPr>
          <a:xfrm>
            <a:off x="2819400" y="4455620"/>
            <a:ext cx="5791200" cy="1143000"/>
          </a:xfrm>
        </p:spPr>
        <p:txBody>
          <a:bodyPr>
            <a:normAutofit fontScale="92500"/>
          </a:bodyPr>
          <a:lstStyle/>
          <a:p>
            <a:pPr algn="ctr"/>
            <a:r>
              <a:rPr lang="en-US" b="1" dirty="0"/>
              <a:t>Podcasting &amp; video Stories Intensive</a:t>
            </a:r>
          </a:p>
          <a:p>
            <a:pPr algn="ctr"/>
            <a:r>
              <a:rPr lang="en-US" b="1" dirty="0"/>
              <a:t>November 4, 2020</a:t>
            </a:r>
          </a:p>
        </p:txBody>
      </p:sp>
      <p:pic>
        <p:nvPicPr>
          <p:cNvPr id="7" name="Graphic 6" descr="Clapper board">
            <a:extLst>
              <a:ext uri="{FF2B5EF4-FFF2-40B4-BE49-F238E27FC236}">
                <a16:creationId xmlns:a16="http://schemas.microsoft.com/office/drawing/2014/main" id="{294CAF5E-A22D-4104-AFDB-847EABE177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363" y="2251093"/>
            <a:ext cx="1837115" cy="1837115"/>
          </a:xfrm>
          <a:prstGeom prst="rect">
            <a:avLst/>
          </a:prstGeom>
        </p:spPr>
      </p:pic>
      <p:sp>
        <p:nvSpPr>
          <p:cNvPr id="25" name="Rectangle 24">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6973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8763" y="634946"/>
            <a:ext cx="3845379" cy="1450757"/>
          </a:xfrm>
        </p:spPr>
        <p:txBody>
          <a:bodyPr>
            <a:normAutofit/>
          </a:bodyPr>
          <a:lstStyle/>
          <a:p>
            <a:r>
              <a:rPr lang="en-US" b="1" dirty="0"/>
              <a:t>Media Libraries in </a:t>
            </a:r>
            <a:r>
              <a:rPr lang="en-US" b="1" dirty="0" err="1"/>
              <a:t>WeVideo</a:t>
            </a:r>
            <a:endParaRPr lang="en-US" b="1" dirty="0"/>
          </a:p>
        </p:txBody>
      </p:sp>
      <p:pic>
        <p:nvPicPr>
          <p:cNvPr id="4" name="Picture 3">
            <a:extLst>
              <a:ext uri="{FF2B5EF4-FFF2-40B4-BE49-F238E27FC236}">
                <a16:creationId xmlns:a16="http://schemas.microsoft.com/office/drawing/2014/main" id="{C8B955B0-77B1-4BD7-9C66-15B39FFCEE69}"/>
              </a:ext>
            </a:extLst>
          </p:cNvPr>
          <p:cNvPicPr>
            <a:picLocks noChangeAspect="1"/>
          </p:cNvPicPr>
          <p:nvPr/>
        </p:nvPicPr>
        <p:blipFill rotWithShape="1">
          <a:blip r:embed="rId3"/>
          <a:srcRect t="14445" r="51667" b="23333"/>
          <a:stretch/>
        </p:blipFill>
        <p:spPr>
          <a:xfrm>
            <a:off x="436270" y="1948597"/>
            <a:ext cx="4088720" cy="2960806"/>
          </a:xfrm>
          <a:prstGeom prst="rect">
            <a:avLst/>
          </a:prstGeom>
        </p:spPr>
      </p:pic>
      <p:cxnSp>
        <p:nvCxnSpPr>
          <p:cNvPr id="21" name="Straight Connector 2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08763" y="2198914"/>
            <a:ext cx="3845379" cy="3670180"/>
          </a:xfrm>
        </p:spPr>
        <p:txBody>
          <a:bodyPr>
            <a:normAutofit/>
          </a:bodyPr>
          <a:lstStyle/>
          <a:p>
            <a:pPr marL="0" indent="0" fontAlgn="base">
              <a:buNone/>
            </a:pPr>
            <a:r>
              <a:rPr lang="en-US" b="0" i="0" dirty="0">
                <a:effectLst/>
              </a:rPr>
              <a:t>Bryn </a:t>
            </a:r>
            <a:r>
              <a:rPr lang="en-US" b="0" i="0" dirty="0" err="1">
                <a:effectLst/>
              </a:rPr>
              <a:t>Mawr’s</a:t>
            </a:r>
            <a:r>
              <a:rPr lang="en-US" b="0" i="0" dirty="0">
                <a:effectLst/>
              </a:rPr>
              <a:t> license includes access to the </a:t>
            </a:r>
            <a:r>
              <a:rPr lang="en-US" b="0" i="0" dirty="0" err="1">
                <a:effectLst/>
              </a:rPr>
              <a:t>WeVideo</a:t>
            </a:r>
            <a:r>
              <a:rPr lang="en-US" b="0" i="0" dirty="0">
                <a:effectLst/>
              </a:rPr>
              <a:t> Stock Media, with 650,000+ royalty-free videos, images, and audio assets you can use in your projects and finished videos.</a:t>
            </a:r>
          </a:p>
          <a:p>
            <a:pPr>
              <a:buFont typeface="Arial"/>
              <a:buChar char="•"/>
            </a:pPr>
            <a:r>
              <a:rPr lang="en-US" b="0" i="0" dirty="0">
                <a:effectLst/>
              </a:rPr>
              <a:t>Click the </a:t>
            </a:r>
            <a:r>
              <a:rPr lang="en-US" b="1" i="0" dirty="0">
                <a:effectLst/>
              </a:rPr>
              <a:t>Stock Media </a:t>
            </a:r>
            <a:r>
              <a:rPr lang="en-US" b="0" i="0" dirty="0">
                <a:effectLst/>
              </a:rPr>
              <a:t>tab (star icon) in the media library area of the video editing screen to access it.</a:t>
            </a:r>
          </a:p>
          <a:p>
            <a:pPr marL="0" indent="0">
              <a:buNone/>
            </a:pPr>
            <a:endParaRPr lang="en-US" dirty="0"/>
          </a:p>
        </p:txBody>
      </p:sp>
      <p:sp>
        <p:nvSpPr>
          <p:cNvPr id="23" name="Rectangle 2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Oval 4">
            <a:extLst>
              <a:ext uri="{FF2B5EF4-FFF2-40B4-BE49-F238E27FC236}">
                <a16:creationId xmlns:a16="http://schemas.microsoft.com/office/drawing/2014/main" id="{716B878A-7658-487F-98FF-DE3A1E333C5D}"/>
              </a:ext>
            </a:extLst>
          </p:cNvPr>
          <p:cNvSpPr/>
          <p:nvPr/>
        </p:nvSpPr>
        <p:spPr>
          <a:xfrm>
            <a:off x="381000" y="20574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159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b="1" dirty="0"/>
              <a:t>Exporting Your </a:t>
            </a:r>
            <a:r>
              <a:rPr lang="en-US" b="1" u="sng" dirty="0"/>
              <a:t>Completed</a:t>
            </a:r>
            <a:r>
              <a:rPr lang="en-US" b="1" dirty="0"/>
              <a:t> Video</a:t>
            </a:r>
          </a:p>
        </p:txBody>
      </p:sp>
      <p:sp>
        <p:nvSpPr>
          <p:cNvPr id="3" name="Content Placeholder 2"/>
          <p:cNvSpPr>
            <a:spLocks noGrp="1"/>
          </p:cNvSpPr>
          <p:nvPr>
            <p:ph idx="1"/>
          </p:nvPr>
        </p:nvSpPr>
        <p:spPr>
          <a:xfrm>
            <a:off x="822959" y="1845734"/>
            <a:ext cx="4841240" cy="4023360"/>
          </a:xfrm>
        </p:spPr>
        <p:txBody>
          <a:bodyPr>
            <a:normAutofit/>
          </a:bodyPr>
          <a:lstStyle/>
          <a:p>
            <a:pPr>
              <a:buFont typeface="+mj-lt"/>
              <a:buAutoNum type="arabicPeriod"/>
            </a:pPr>
            <a:r>
              <a:rPr lang="en-US" b="0" i="0" dirty="0">
                <a:effectLst/>
              </a:rPr>
              <a:t>Go to your </a:t>
            </a:r>
            <a:r>
              <a:rPr lang="en-US" b="1" i="0" dirty="0">
                <a:effectLst/>
              </a:rPr>
              <a:t>Dashboard</a:t>
            </a:r>
            <a:r>
              <a:rPr lang="en-US" b="0" i="0" dirty="0">
                <a:effectLst/>
              </a:rPr>
              <a:t>, find the project and click </a:t>
            </a:r>
            <a:r>
              <a:rPr lang="en-US" b="1" i="0" dirty="0">
                <a:effectLst/>
              </a:rPr>
              <a:t>Edit</a:t>
            </a:r>
            <a:r>
              <a:rPr lang="en-US" b="0" i="0" dirty="0">
                <a:effectLst/>
              </a:rPr>
              <a:t>.</a:t>
            </a:r>
          </a:p>
          <a:p>
            <a:pPr>
              <a:buFont typeface="+mj-lt"/>
              <a:buAutoNum type="arabicPeriod"/>
            </a:pPr>
            <a:r>
              <a:rPr lang="en-US" b="0" i="0" dirty="0">
                <a:effectLst/>
              </a:rPr>
              <a:t>Click the </a:t>
            </a:r>
            <a:r>
              <a:rPr lang="en-US" b="1" i="0" dirty="0">
                <a:effectLst/>
              </a:rPr>
              <a:t>Finish</a:t>
            </a:r>
            <a:r>
              <a:rPr lang="en-US" b="0" i="0" dirty="0">
                <a:effectLst/>
              </a:rPr>
              <a:t> tab.</a:t>
            </a:r>
          </a:p>
          <a:p>
            <a:pPr>
              <a:buFont typeface="+mj-lt"/>
              <a:buAutoNum type="arabicPeriod"/>
            </a:pPr>
            <a:r>
              <a:rPr lang="en-US" b="0" i="0" dirty="0">
                <a:effectLst/>
              </a:rPr>
              <a:t>Give the finished video a title.</a:t>
            </a:r>
          </a:p>
          <a:p>
            <a:pPr>
              <a:buFont typeface="+mj-lt"/>
              <a:buAutoNum type="arabicPeriod"/>
            </a:pPr>
            <a:r>
              <a:rPr lang="en-US" b="0" i="0" dirty="0">
                <a:effectLst/>
              </a:rPr>
              <a:t>Select a resolution. Keep in mind that the higher the resolution, the larger the storage size.</a:t>
            </a:r>
          </a:p>
          <a:p>
            <a:pPr>
              <a:buFont typeface="+mj-lt"/>
              <a:buAutoNum type="arabicPeriod"/>
            </a:pPr>
            <a:r>
              <a:rPr lang="en-US" b="0" i="0" dirty="0">
                <a:effectLst/>
              </a:rPr>
              <a:t>Choose the screen image from the video that you want to be the thumbnail.</a:t>
            </a:r>
          </a:p>
          <a:p>
            <a:pPr>
              <a:buFont typeface="+mj-lt"/>
              <a:buAutoNum type="arabicPeriod"/>
            </a:pPr>
            <a:r>
              <a:rPr lang="en-US" b="0" i="0" dirty="0">
                <a:effectLst/>
              </a:rPr>
              <a:t>Click </a:t>
            </a:r>
            <a:r>
              <a:rPr lang="en-US" b="1" i="0" dirty="0">
                <a:effectLst/>
              </a:rPr>
              <a:t>Finish</a:t>
            </a:r>
            <a:r>
              <a:rPr lang="en-US" b="0" i="0" dirty="0">
                <a:effectLst/>
              </a:rPr>
              <a:t>.</a:t>
            </a:r>
          </a:p>
          <a:p>
            <a:pPr marL="0" indent="0">
              <a:buNone/>
            </a:pPr>
            <a:endParaRPr lang="en-US" dirty="0"/>
          </a:p>
        </p:txBody>
      </p:sp>
      <p:pic>
        <p:nvPicPr>
          <p:cNvPr id="7" name="Graphic 6" descr="Share">
            <a:extLst>
              <a:ext uri="{FF2B5EF4-FFF2-40B4-BE49-F238E27FC236}">
                <a16:creationId xmlns:a16="http://schemas.microsoft.com/office/drawing/2014/main" id="{85716898-4760-44EE-92FC-375CC2617C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5427" y="2476158"/>
            <a:ext cx="2351332" cy="2351332"/>
          </a:xfrm>
          <a:prstGeom prst="rect">
            <a:avLst/>
          </a:prstGeom>
        </p:spPr>
      </p:pic>
    </p:spTree>
    <p:extLst>
      <p:ext uri="{BB962C8B-B14F-4D97-AF65-F5344CB8AC3E}">
        <p14:creationId xmlns:p14="http://schemas.microsoft.com/office/powerpoint/2010/main" val="369901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Sharing Your Exported Video</a:t>
            </a:r>
          </a:p>
        </p:txBody>
      </p:sp>
      <p:sp>
        <p:nvSpPr>
          <p:cNvPr id="3" name="Content Placeholder 2"/>
          <p:cNvSpPr>
            <a:spLocks noGrp="1"/>
          </p:cNvSpPr>
          <p:nvPr>
            <p:ph idx="1"/>
          </p:nvPr>
        </p:nvSpPr>
        <p:spPr/>
        <p:txBody>
          <a:bodyPr>
            <a:normAutofit/>
          </a:bodyPr>
          <a:lstStyle/>
          <a:p>
            <a:pPr>
              <a:buFont typeface="+mj-lt"/>
              <a:buAutoNum type="arabicPeriod"/>
            </a:pPr>
            <a:r>
              <a:rPr lang="en-US" b="0" i="0" dirty="0">
                <a:solidFill>
                  <a:srgbClr val="2B313A"/>
                </a:solidFill>
                <a:effectLst/>
              </a:rPr>
              <a:t>Click on the </a:t>
            </a:r>
            <a:r>
              <a:rPr lang="en-US" b="1" i="0" dirty="0">
                <a:solidFill>
                  <a:srgbClr val="2B313A"/>
                </a:solidFill>
                <a:effectLst/>
              </a:rPr>
              <a:t>Exports</a:t>
            </a:r>
            <a:r>
              <a:rPr lang="en-US" b="0" i="0" dirty="0">
                <a:solidFill>
                  <a:srgbClr val="2B313A"/>
                </a:solidFill>
                <a:effectLst/>
              </a:rPr>
              <a:t> tab.</a:t>
            </a:r>
          </a:p>
          <a:p>
            <a:pPr>
              <a:buFont typeface="+mj-lt"/>
              <a:buAutoNum type="arabicPeriod"/>
            </a:pPr>
            <a:r>
              <a:rPr lang="en-US" b="0" i="0" dirty="0">
                <a:solidFill>
                  <a:srgbClr val="2B313A"/>
                </a:solidFill>
                <a:effectLst/>
              </a:rPr>
              <a:t>Double-click on the video to open it.</a:t>
            </a:r>
          </a:p>
          <a:p>
            <a:pPr>
              <a:buFont typeface="+mj-lt"/>
              <a:buAutoNum type="arabicPeriod"/>
            </a:pPr>
            <a:r>
              <a:rPr lang="en-US" b="0" i="0" dirty="0">
                <a:solidFill>
                  <a:srgbClr val="2B313A"/>
                </a:solidFill>
                <a:effectLst/>
              </a:rPr>
              <a:t>Click the appropriate </a:t>
            </a:r>
            <a:r>
              <a:rPr lang="en-US" b="1" i="0" dirty="0">
                <a:solidFill>
                  <a:srgbClr val="2B313A"/>
                </a:solidFill>
                <a:effectLst/>
              </a:rPr>
              <a:t>Share</a:t>
            </a:r>
            <a:r>
              <a:rPr lang="en-US" b="0" i="0" dirty="0">
                <a:solidFill>
                  <a:srgbClr val="2B313A"/>
                </a:solidFill>
                <a:effectLst/>
              </a:rPr>
              <a:t> button to share to Facebook, Twitter, or to get a link or an embed code that you can paste into a Moodle site, web page, etc.</a:t>
            </a:r>
          </a:p>
          <a:p>
            <a:pPr marL="0" indent="0" fontAlgn="base">
              <a:buNone/>
            </a:pPr>
            <a:br>
              <a:rPr lang="en-US" b="0" i="0" dirty="0">
                <a:solidFill>
                  <a:srgbClr val="2B313A"/>
                </a:solidFill>
                <a:effectLst/>
                <a:latin typeface="Arial"/>
              </a:rPr>
            </a:br>
            <a:br>
              <a:rPr lang="en-US" b="0" i="0" dirty="0">
                <a:solidFill>
                  <a:srgbClr val="2B313A"/>
                </a:solidFill>
                <a:effectLst/>
                <a:latin typeface="Arial"/>
              </a:rPr>
            </a:br>
            <a:br>
              <a:rPr lang="en-US" b="0" i="0" dirty="0">
                <a:solidFill>
                  <a:srgbClr val="2B313A"/>
                </a:solidFill>
                <a:effectLst/>
                <a:latin typeface="Arial"/>
              </a:rPr>
            </a:br>
            <a:r>
              <a:rPr lang="en-US" b="0" i="0" dirty="0">
                <a:solidFill>
                  <a:srgbClr val="2B313A"/>
                </a:solidFill>
                <a:effectLst/>
              </a:rPr>
              <a:t>You can also click the </a:t>
            </a:r>
            <a:r>
              <a:rPr lang="en-US" b="1" i="0" dirty="0">
                <a:solidFill>
                  <a:srgbClr val="2B313A"/>
                </a:solidFill>
                <a:effectLst/>
              </a:rPr>
              <a:t>Download</a:t>
            </a:r>
            <a:r>
              <a:rPr lang="en-US" b="0" i="0" dirty="0">
                <a:solidFill>
                  <a:srgbClr val="2B313A"/>
                </a:solidFill>
                <a:effectLst/>
              </a:rPr>
              <a:t> icon to download the video file to your device and then upload the file into a video streaming site (e.g. </a:t>
            </a:r>
            <a:r>
              <a:rPr lang="en-US" b="0" i="0" dirty="0" err="1">
                <a:solidFill>
                  <a:srgbClr val="2B313A"/>
                </a:solidFill>
                <a:effectLst/>
              </a:rPr>
              <a:t>Youtube</a:t>
            </a:r>
            <a:r>
              <a:rPr lang="en-US" b="0" i="0" dirty="0">
                <a:solidFill>
                  <a:srgbClr val="2B313A"/>
                </a:solidFill>
                <a:effectLst/>
              </a:rPr>
              <a:t>) or file sharing site (e.g. OneDrive) to share it.</a:t>
            </a:r>
          </a:p>
          <a:p>
            <a:pPr marL="0" indent="0">
              <a:buNone/>
            </a:pPr>
            <a:endParaRPr lang="en-US" dirty="0"/>
          </a:p>
        </p:txBody>
      </p:sp>
      <p:pic>
        <p:nvPicPr>
          <p:cNvPr id="4" name="Picture 3">
            <a:extLst>
              <a:ext uri="{FF2B5EF4-FFF2-40B4-BE49-F238E27FC236}">
                <a16:creationId xmlns:a16="http://schemas.microsoft.com/office/drawing/2014/main" id="{EC76CCCE-35C4-44EF-A39D-88B766B83B24}"/>
              </a:ext>
            </a:extLst>
          </p:cNvPr>
          <p:cNvPicPr>
            <a:picLocks noChangeAspect="1"/>
          </p:cNvPicPr>
          <p:nvPr/>
        </p:nvPicPr>
        <p:blipFill rotWithShape="1">
          <a:blip r:embed="rId3"/>
          <a:srcRect l="29166" t="58889" r="33333" b="38148"/>
          <a:stretch/>
        </p:blipFill>
        <p:spPr>
          <a:xfrm>
            <a:off x="304800" y="3864671"/>
            <a:ext cx="8534400" cy="415543"/>
          </a:xfrm>
          <a:prstGeom prst="rect">
            <a:avLst/>
          </a:prstGeom>
        </p:spPr>
      </p:pic>
    </p:spTree>
    <p:extLst>
      <p:ext uri="{BB962C8B-B14F-4D97-AF65-F5344CB8AC3E}">
        <p14:creationId xmlns:p14="http://schemas.microsoft.com/office/powerpoint/2010/main" val="2805598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E606-C3AD-410E-9F6C-C7EAB1992DC6}"/>
              </a:ext>
            </a:extLst>
          </p:cNvPr>
          <p:cNvSpPr>
            <a:spLocks noGrp="1"/>
          </p:cNvSpPr>
          <p:nvPr>
            <p:ph type="title"/>
          </p:nvPr>
        </p:nvSpPr>
        <p:spPr/>
        <p:txBody>
          <a:bodyPr/>
          <a:lstStyle/>
          <a:p>
            <a:r>
              <a:rPr lang="en-US" b="1" dirty="0"/>
              <a:t>A Note about Copyright…</a:t>
            </a:r>
          </a:p>
        </p:txBody>
      </p:sp>
      <p:sp>
        <p:nvSpPr>
          <p:cNvPr id="3" name="Text Placeholder 2">
            <a:extLst>
              <a:ext uri="{FF2B5EF4-FFF2-40B4-BE49-F238E27FC236}">
                <a16:creationId xmlns:a16="http://schemas.microsoft.com/office/drawing/2014/main" id="{6EA19A90-1B1C-47E8-B062-79E9372C0EFB}"/>
              </a:ext>
            </a:extLst>
          </p:cNvPr>
          <p:cNvSpPr>
            <a:spLocks noGrp="1"/>
          </p:cNvSpPr>
          <p:nvPr>
            <p:ph type="body" idx="1"/>
          </p:nvPr>
        </p:nvSpPr>
        <p:spPr/>
        <p:txBody>
          <a:bodyPr>
            <a:normAutofit/>
          </a:bodyPr>
          <a:lstStyle/>
          <a:p>
            <a:r>
              <a:rPr lang="en-US" dirty="0"/>
              <a:t>creative commons licenses and citing sources</a:t>
            </a:r>
          </a:p>
        </p:txBody>
      </p:sp>
      <p:sp>
        <p:nvSpPr>
          <p:cNvPr id="4" name="Content Placeholder 3">
            <a:extLst>
              <a:ext uri="{FF2B5EF4-FFF2-40B4-BE49-F238E27FC236}">
                <a16:creationId xmlns:a16="http://schemas.microsoft.com/office/drawing/2014/main" id="{241B43D6-82D6-4A73-B64E-446DE5BB8F3A}"/>
              </a:ext>
            </a:extLst>
          </p:cNvPr>
          <p:cNvSpPr>
            <a:spLocks noGrp="1"/>
          </p:cNvSpPr>
          <p:nvPr>
            <p:ph sz="half" idx="2"/>
          </p:nvPr>
        </p:nvSpPr>
        <p:spPr>
          <a:xfrm>
            <a:off x="822960" y="2582334"/>
            <a:ext cx="3703320" cy="2446866"/>
          </a:xfrm>
        </p:spPr>
        <p:txBody>
          <a:bodyPr>
            <a:noAutofit/>
          </a:bodyPr>
          <a:lstStyle/>
          <a:p>
            <a:pPr>
              <a:buFont typeface="Arial" panose="020B0604020202020204" pitchFamily="34" charset="0"/>
              <a:buChar char="•"/>
            </a:pPr>
            <a:r>
              <a:rPr lang="en-US" sz="1600" dirty="0"/>
              <a:t>Search for media that have flexible copyright licenses, such as Creative Commons</a:t>
            </a:r>
          </a:p>
          <a:p>
            <a:pPr>
              <a:buFont typeface="Arial" panose="020B0604020202020204" pitchFamily="34" charset="0"/>
              <a:buChar char="•"/>
            </a:pPr>
            <a:r>
              <a:rPr lang="en-US" sz="1600" dirty="0"/>
              <a:t>Choose “safe search” option in search engines for images that you can use and adapt</a:t>
            </a:r>
          </a:p>
          <a:p>
            <a:pPr>
              <a:buFont typeface="Arial" panose="020B0604020202020204" pitchFamily="34" charset="0"/>
              <a:buChar char="•"/>
            </a:pPr>
            <a:r>
              <a:rPr lang="en-US" sz="1600" dirty="0"/>
              <a:t>Create a “credits” section at the end of your video, providing links/references to any sources you’ve used</a:t>
            </a:r>
          </a:p>
        </p:txBody>
      </p:sp>
      <p:sp>
        <p:nvSpPr>
          <p:cNvPr id="5" name="Text Placeholder 4">
            <a:extLst>
              <a:ext uri="{FF2B5EF4-FFF2-40B4-BE49-F238E27FC236}">
                <a16:creationId xmlns:a16="http://schemas.microsoft.com/office/drawing/2014/main" id="{2810E303-F535-4871-A261-033BF921C412}"/>
              </a:ext>
            </a:extLst>
          </p:cNvPr>
          <p:cNvSpPr>
            <a:spLocks noGrp="1"/>
          </p:cNvSpPr>
          <p:nvPr>
            <p:ph type="body" sz="quarter" idx="3"/>
          </p:nvPr>
        </p:nvSpPr>
        <p:spPr/>
        <p:txBody>
          <a:bodyPr>
            <a:normAutofit/>
          </a:bodyPr>
          <a:lstStyle/>
          <a:p>
            <a:r>
              <a:rPr lang="en-US" dirty="0"/>
              <a:t>Where to find reusable media?</a:t>
            </a:r>
          </a:p>
        </p:txBody>
      </p:sp>
      <p:sp>
        <p:nvSpPr>
          <p:cNvPr id="6" name="Content Placeholder 5">
            <a:extLst>
              <a:ext uri="{FF2B5EF4-FFF2-40B4-BE49-F238E27FC236}">
                <a16:creationId xmlns:a16="http://schemas.microsoft.com/office/drawing/2014/main" id="{5482F858-2D2D-49B3-A908-D6A7D1988425}"/>
              </a:ext>
            </a:extLst>
          </p:cNvPr>
          <p:cNvSpPr>
            <a:spLocks noGrp="1"/>
          </p:cNvSpPr>
          <p:nvPr>
            <p:ph sz="quarter" idx="4"/>
          </p:nvPr>
        </p:nvSpPr>
        <p:spPr>
          <a:xfrm>
            <a:off x="4663440" y="2582334"/>
            <a:ext cx="4099560" cy="3666066"/>
          </a:xfrm>
        </p:spPr>
        <p:txBody>
          <a:bodyPr>
            <a:normAutofit fontScale="62500" lnSpcReduction="20000"/>
          </a:bodyPr>
          <a:lstStyle/>
          <a:p>
            <a:r>
              <a:rPr lang="en-US" sz="2500" b="1" dirty="0"/>
              <a:t>Videos/Audio</a:t>
            </a:r>
          </a:p>
          <a:p>
            <a:pPr fontAlgn="base"/>
            <a:r>
              <a:rPr lang="en-US" sz="2500" u="sng" dirty="0">
                <a:hlinkClick r:id="rId2"/>
              </a:rPr>
              <a:t>Harvard’s guide to finding public domain media</a:t>
            </a:r>
            <a:endParaRPr lang="en-US" sz="2500" dirty="0"/>
          </a:p>
          <a:p>
            <a:pPr fontAlgn="base"/>
            <a:r>
              <a:rPr lang="en-US" sz="2500" u="sng" dirty="0">
                <a:hlinkClick r:id="rId3"/>
              </a:rPr>
              <a:t>Moving Image Archive</a:t>
            </a:r>
            <a:r>
              <a:rPr lang="en-US" sz="2500" dirty="0"/>
              <a:t> (via </a:t>
            </a:r>
            <a:r>
              <a:rPr lang="en-US" sz="2500" u="sng" dirty="0">
                <a:hlinkClick r:id="rId4"/>
              </a:rPr>
              <a:t>Internet Archive</a:t>
            </a:r>
            <a:r>
              <a:rPr lang="en-US" sz="2500" dirty="0"/>
              <a:t>)</a:t>
            </a:r>
          </a:p>
          <a:p>
            <a:pPr fontAlgn="base"/>
            <a:r>
              <a:rPr lang="en-US" sz="2500" u="sng" dirty="0">
                <a:hlinkClick r:id="rId5"/>
              </a:rPr>
              <a:t>YouTube</a:t>
            </a:r>
            <a:r>
              <a:rPr lang="en-US" sz="2500" dirty="0"/>
              <a:t> (Use Creative Commons filter) </a:t>
            </a:r>
          </a:p>
          <a:p>
            <a:br>
              <a:rPr lang="en-US" sz="2500" dirty="0"/>
            </a:br>
            <a:r>
              <a:rPr lang="en-US" sz="2500" b="1" dirty="0"/>
              <a:t>Images</a:t>
            </a:r>
          </a:p>
          <a:p>
            <a:pPr fontAlgn="base"/>
            <a:r>
              <a:rPr lang="en-US" sz="2500" u="sng" dirty="0">
                <a:hlinkClick r:id="rId6"/>
              </a:rPr>
              <a:t>Google Images</a:t>
            </a:r>
            <a:r>
              <a:rPr lang="en-US" sz="2500" dirty="0"/>
              <a:t> (use Usage Rights filter)</a:t>
            </a:r>
          </a:p>
          <a:p>
            <a:pPr fontAlgn="base"/>
            <a:r>
              <a:rPr lang="en-US" sz="2500" u="sng" dirty="0">
                <a:hlinkClick r:id="rId7"/>
              </a:rPr>
              <a:t>Flickr Commons</a:t>
            </a:r>
            <a:endParaRPr lang="en-US" sz="2500" dirty="0"/>
          </a:p>
          <a:p>
            <a:pPr fontAlgn="base"/>
            <a:r>
              <a:rPr lang="en-US" sz="2500" u="sng" dirty="0">
                <a:hlinkClick r:id="rId8"/>
              </a:rPr>
              <a:t>Unsplash.com</a:t>
            </a:r>
            <a:r>
              <a:rPr lang="en-US" sz="2500" dirty="0"/>
              <a:t> </a:t>
            </a:r>
          </a:p>
          <a:p>
            <a:pPr fontAlgn="base"/>
            <a:r>
              <a:rPr lang="en-US" sz="2500" u="sng" dirty="0">
                <a:hlinkClick r:id="rId9"/>
              </a:rPr>
              <a:t>Wikimedia Commons</a:t>
            </a:r>
            <a:endParaRPr lang="en-US" sz="2500" dirty="0"/>
          </a:p>
          <a:p>
            <a:endParaRPr lang="en-US" dirty="0"/>
          </a:p>
        </p:txBody>
      </p:sp>
      <p:pic>
        <p:nvPicPr>
          <p:cNvPr id="7" name="Picture 6">
            <a:extLst>
              <a:ext uri="{FF2B5EF4-FFF2-40B4-BE49-F238E27FC236}">
                <a16:creationId xmlns:a16="http://schemas.microsoft.com/office/drawing/2014/main" id="{26ED2040-6944-4CF2-8E56-D8A13F6A73EE}"/>
              </a:ext>
            </a:extLst>
          </p:cNvPr>
          <p:cNvPicPr>
            <a:picLocks noChangeAspect="1"/>
          </p:cNvPicPr>
          <p:nvPr/>
        </p:nvPicPr>
        <p:blipFill rotWithShape="1">
          <a:blip r:embed="rId10"/>
          <a:srcRect l="20525" t="33538" r="75000" b="63052"/>
          <a:stretch/>
        </p:blipFill>
        <p:spPr>
          <a:xfrm>
            <a:off x="1828800" y="5181600"/>
            <a:ext cx="1540191" cy="660082"/>
          </a:xfrm>
          <a:prstGeom prst="rect">
            <a:avLst/>
          </a:prstGeom>
        </p:spPr>
      </p:pic>
    </p:spTree>
    <p:extLst>
      <p:ext uri="{BB962C8B-B14F-4D97-AF65-F5344CB8AC3E}">
        <p14:creationId xmlns:p14="http://schemas.microsoft.com/office/powerpoint/2010/main" val="362533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Further </a:t>
            </a:r>
            <a:r>
              <a:rPr lang="en-US" b="1" dirty="0" err="1"/>
              <a:t>WeVideo</a:t>
            </a:r>
            <a:r>
              <a:rPr lang="en-US" b="1" dirty="0"/>
              <a:t> </a:t>
            </a:r>
            <a:br>
              <a:rPr lang="en-US" b="1" dirty="0"/>
            </a:br>
            <a:r>
              <a:rPr lang="en-US" b="1" dirty="0"/>
              <a:t>Help and Tutorials</a:t>
            </a:r>
          </a:p>
        </p:txBody>
      </p:sp>
      <p:sp>
        <p:nvSpPr>
          <p:cNvPr id="3" name="Content Placeholder 2"/>
          <p:cNvSpPr>
            <a:spLocks noGrp="1"/>
          </p:cNvSpPr>
          <p:nvPr>
            <p:ph idx="1"/>
          </p:nvPr>
        </p:nvSpPr>
        <p:spPr/>
        <p:txBody>
          <a:bodyPr/>
          <a:lstStyle/>
          <a:p>
            <a:pPr marL="0" indent="0">
              <a:buNone/>
            </a:pPr>
            <a:endParaRPr lang="en-US" dirty="0">
              <a:hlinkClick r:id="rId3"/>
            </a:endParaRPr>
          </a:p>
          <a:p>
            <a:pPr marL="0" indent="0">
              <a:buNone/>
            </a:pPr>
            <a:r>
              <a:rPr lang="en-US" dirty="0">
                <a:hlinkClick r:id="rId3"/>
              </a:rPr>
              <a:t>https://www.wevideo.com/academy</a:t>
            </a:r>
            <a:endParaRPr lang="en-US" dirty="0"/>
          </a:p>
          <a:p>
            <a:pPr marL="0" indent="0">
              <a:buNone/>
            </a:pPr>
            <a:endParaRPr lang="en-US" dirty="0"/>
          </a:p>
          <a:p>
            <a:pPr marL="0" indent="0">
              <a:buNone/>
            </a:pPr>
            <a:r>
              <a:rPr lang="en-US" dirty="0">
                <a:hlinkClick r:id="rId4"/>
              </a:rPr>
              <a:t>http://techdocs.blogs.brynmawr.edu/category/working-with-multimedia-files/wevideo</a:t>
            </a:r>
            <a:endParaRPr lang="en-US" dirty="0"/>
          </a:p>
          <a:p>
            <a:pPr marL="0" indent="0">
              <a:buNone/>
            </a:pPr>
            <a:endParaRPr lang="en-US" dirty="0"/>
          </a:p>
          <a:p>
            <a:pPr marL="0" indent="0">
              <a:buNone/>
            </a:pPr>
            <a:r>
              <a:rPr lang="en-US" dirty="0">
                <a:hlinkClick r:id="rId5"/>
              </a:rPr>
              <a:t>https://www.linkedin.com/learning/teaching-future-ready-students/advanced-editing-with-wevideo?resume=false&amp;u=76958498</a:t>
            </a:r>
            <a:endParaRPr lang="en-US" dirty="0"/>
          </a:p>
          <a:p>
            <a:pPr marL="0" indent="0">
              <a:buNone/>
            </a:pPr>
            <a:endParaRPr lang="en-US" dirty="0"/>
          </a:p>
        </p:txBody>
      </p:sp>
    </p:spTree>
    <p:extLst>
      <p:ext uri="{BB962C8B-B14F-4D97-AF65-F5344CB8AC3E}">
        <p14:creationId xmlns:p14="http://schemas.microsoft.com/office/powerpoint/2010/main" val="310194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1692" y="642257"/>
            <a:ext cx="2563257" cy="5226837"/>
          </a:xfrm>
        </p:spPr>
        <p:txBody>
          <a:bodyPr anchor="t">
            <a:normAutofit/>
          </a:bodyPr>
          <a:lstStyle/>
          <a:p>
            <a:r>
              <a:rPr lang="en-US" b="1" dirty="0"/>
              <a:t>Creating Your </a:t>
            </a:r>
            <a:r>
              <a:rPr lang="en-US" b="1" dirty="0" err="1"/>
              <a:t>WeVideo</a:t>
            </a:r>
            <a:r>
              <a:rPr lang="en-US" b="1" dirty="0"/>
              <a:t> Account</a:t>
            </a:r>
          </a:p>
        </p:txBody>
      </p:sp>
      <p:sp>
        <p:nvSpPr>
          <p:cNvPr id="3" name="Content Placeholder 2"/>
          <p:cNvSpPr>
            <a:spLocks noGrp="1"/>
          </p:cNvSpPr>
          <p:nvPr>
            <p:ph idx="1"/>
          </p:nvPr>
        </p:nvSpPr>
        <p:spPr>
          <a:xfrm>
            <a:off x="3535134" y="642258"/>
            <a:ext cx="5135337" cy="3091682"/>
          </a:xfrm>
        </p:spPr>
        <p:txBody>
          <a:bodyPr>
            <a:normAutofit/>
          </a:bodyPr>
          <a:lstStyle/>
          <a:p>
            <a:pPr>
              <a:buFont typeface="+mj-lt"/>
              <a:buAutoNum type="arabicPeriod"/>
            </a:pPr>
            <a:r>
              <a:rPr lang="en-US" b="0" i="0" dirty="0">
                <a:effectLst/>
              </a:rPr>
              <a:t>Go to </a:t>
            </a:r>
            <a:r>
              <a:rPr lang="en-US" b="0" i="0" u="none" strike="noStrike" dirty="0">
                <a:effectLst/>
                <a:hlinkClick r:id="rId3"/>
              </a:rPr>
              <a:t>https://www.wevideo.com</a:t>
            </a:r>
            <a:r>
              <a:rPr lang="en-US" b="0" i="0" dirty="0">
                <a:effectLst/>
              </a:rPr>
              <a:t>. </a:t>
            </a:r>
            <a:br>
              <a:rPr lang="en-US" b="0" i="0" dirty="0">
                <a:effectLst/>
              </a:rPr>
            </a:br>
            <a:endParaRPr lang="en-US" b="0" i="0" dirty="0">
              <a:effectLst/>
            </a:endParaRPr>
          </a:p>
          <a:p>
            <a:pPr>
              <a:buFont typeface="+mj-lt"/>
              <a:buAutoNum type="arabicPeriod"/>
            </a:pPr>
            <a:r>
              <a:rPr lang="en-US" b="0" i="0" dirty="0">
                <a:effectLst/>
              </a:rPr>
              <a:t>Click the </a:t>
            </a:r>
            <a:r>
              <a:rPr lang="en-US" b="1" i="0" dirty="0">
                <a:effectLst/>
              </a:rPr>
              <a:t>Log in with Office 365</a:t>
            </a:r>
            <a:r>
              <a:rPr lang="en-US" b="0" i="0" dirty="0">
                <a:effectLst/>
              </a:rPr>
              <a:t> button.  </a:t>
            </a:r>
            <a:br>
              <a:rPr lang="en-US" b="0" i="0" dirty="0">
                <a:effectLst/>
              </a:rPr>
            </a:br>
            <a:endParaRPr lang="en-US" b="0" i="0" dirty="0">
              <a:effectLst/>
            </a:endParaRPr>
          </a:p>
          <a:p>
            <a:pPr>
              <a:buFont typeface="+mj-lt"/>
              <a:buAutoNum type="arabicPeriod"/>
            </a:pPr>
            <a:r>
              <a:rPr lang="en-US" b="0" i="0" dirty="0">
                <a:effectLst/>
              </a:rPr>
              <a:t>Log in using your BMC email address and password. </a:t>
            </a:r>
          </a:p>
          <a:p>
            <a:pPr marL="0" indent="0">
              <a:buNone/>
            </a:pPr>
            <a:endParaRPr lang="en-US" dirty="0"/>
          </a:p>
        </p:txBody>
      </p:sp>
      <p:pic>
        <p:nvPicPr>
          <p:cNvPr id="4" name="Picture 3">
            <a:extLst>
              <a:ext uri="{FF2B5EF4-FFF2-40B4-BE49-F238E27FC236}">
                <a16:creationId xmlns:a16="http://schemas.microsoft.com/office/drawing/2014/main" id="{D31343EE-2CCD-483B-BF1B-DDA2469A88FC}"/>
              </a:ext>
            </a:extLst>
          </p:cNvPr>
          <p:cNvPicPr/>
          <p:nvPr/>
        </p:nvPicPr>
        <p:blipFill rotWithShape="1">
          <a:blip r:embed="rId4">
            <a:extLst>
              <a:ext uri="{28A0092B-C50C-407E-A947-70E740481C1C}">
                <a14:useLocalDpi xmlns:a14="http://schemas.microsoft.com/office/drawing/2010/main" val="0"/>
              </a:ext>
            </a:extLst>
          </a:blip>
          <a:srcRect t="23710"/>
          <a:stretch/>
        </p:blipFill>
        <p:spPr bwMode="auto">
          <a:xfrm>
            <a:off x="2895600" y="3545601"/>
            <a:ext cx="5973537" cy="2020857"/>
          </a:xfrm>
          <a:prstGeom prst="rect">
            <a:avLst/>
          </a:prstGeom>
          <a:noFill/>
        </p:spPr>
      </p:pic>
      <p:sp>
        <p:nvSpPr>
          <p:cNvPr id="11" name="Rectangle 10">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Arrow: Right 5">
            <a:extLst>
              <a:ext uri="{FF2B5EF4-FFF2-40B4-BE49-F238E27FC236}">
                <a16:creationId xmlns:a16="http://schemas.microsoft.com/office/drawing/2014/main" id="{9574CCEC-E1F9-4595-9C79-26C84B47BC55}"/>
              </a:ext>
            </a:extLst>
          </p:cNvPr>
          <p:cNvSpPr/>
          <p:nvPr/>
        </p:nvSpPr>
        <p:spPr>
          <a:xfrm>
            <a:off x="2375642" y="4724400"/>
            <a:ext cx="6096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19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476" y="457200"/>
            <a:ext cx="7543800" cy="822961"/>
          </a:xfrm>
        </p:spPr>
        <p:txBody>
          <a:bodyPr/>
          <a:lstStyle/>
          <a:p>
            <a:r>
              <a:rPr lang="en-US" b="1" dirty="0"/>
              <a:t>The </a:t>
            </a:r>
            <a:r>
              <a:rPr lang="en-US" b="1" dirty="0" err="1"/>
              <a:t>WeVideo</a:t>
            </a:r>
            <a:r>
              <a:rPr lang="en-US" b="1" dirty="0"/>
              <a:t> Interface</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0352" y="1600200"/>
            <a:ext cx="7974048" cy="449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17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476" y="457200"/>
            <a:ext cx="7543800" cy="822961"/>
          </a:xfrm>
        </p:spPr>
        <p:txBody>
          <a:bodyPr>
            <a:normAutofit/>
          </a:bodyPr>
          <a:lstStyle/>
          <a:p>
            <a:r>
              <a:rPr lang="en-US" sz="4800" dirty="0">
                <a:hlinkClick r:id="rId3"/>
              </a:rPr>
              <a:t>How to Create a Digital Story.</a:t>
            </a:r>
            <a:endParaRPr lang="en-US" sz="4800" dirty="0"/>
          </a:p>
        </p:txBody>
      </p:sp>
      <p:sp>
        <p:nvSpPr>
          <p:cNvPr id="3" name="Content Placeholder 2">
            <a:extLst>
              <a:ext uri="{FF2B5EF4-FFF2-40B4-BE49-F238E27FC236}">
                <a16:creationId xmlns:a16="http://schemas.microsoft.com/office/drawing/2014/main" id="{7E79B492-E11E-4721-85A8-F8765F6CA4AC}"/>
              </a:ext>
            </a:extLst>
          </p:cNvPr>
          <p:cNvSpPr>
            <a:spLocks noGrp="1"/>
          </p:cNvSpPr>
          <p:nvPr>
            <p:ph idx="1"/>
          </p:nvPr>
        </p:nvSpPr>
        <p:spPr/>
        <p:txBody>
          <a:bodyPr>
            <a:normAutofit lnSpcReduction="10000"/>
          </a:bodyPr>
          <a:lstStyle/>
          <a:p>
            <a:pPr marL="201168" lvl="1" indent="0">
              <a:buNone/>
            </a:pPr>
            <a:endParaRPr lang="en-US" sz="800" dirty="0"/>
          </a:p>
          <a:p>
            <a:pPr marL="544068" lvl="1" indent="-342900">
              <a:lnSpc>
                <a:spcPct val="150000"/>
              </a:lnSpc>
              <a:buFont typeface="+mj-lt"/>
              <a:buAutoNum type="arabicPeriod"/>
            </a:pPr>
            <a:r>
              <a:rPr lang="en-US" dirty="0"/>
              <a:t>Brainstorm your story idea and fill out a story canvas.</a:t>
            </a:r>
          </a:p>
          <a:p>
            <a:pPr marL="544068" lvl="1" indent="-342900">
              <a:lnSpc>
                <a:spcPct val="150000"/>
              </a:lnSpc>
              <a:buFont typeface="+mj-lt"/>
              <a:buAutoNum type="arabicPeriod"/>
            </a:pPr>
            <a:r>
              <a:rPr lang="en-US" dirty="0"/>
              <a:t>Write your script: recommended length is ~300 words.</a:t>
            </a:r>
          </a:p>
          <a:p>
            <a:pPr marL="544068" lvl="1" indent="-342900">
              <a:lnSpc>
                <a:spcPct val="150000"/>
              </a:lnSpc>
              <a:buFont typeface="+mj-lt"/>
              <a:buAutoNum type="arabicPeriod"/>
            </a:pPr>
            <a:r>
              <a:rPr lang="en-US" dirty="0"/>
              <a:t>Storyboard your script with possible visuals to support the narration.</a:t>
            </a:r>
          </a:p>
          <a:p>
            <a:pPr marL="544068" lvl="1" indent="-342900">
              <a:lnSpc>
                <a:spcPct val="150000"/>
              </a:lnSpc>
              <a:buFont typeface="+mj-lt"/>
              <a:buAutoNum type="arabicPeriod"/>
            </a:pPr>
            <a:r>
              <a:rPr lang="en-US" dirty="0"/>
              <a:t>Record your narration using Audacity and upload the file into </a:t>
            </a:r>
            <a:r>
              <a:rPr lang="en-US" dirty="0" err="1"/>
              <a:t>WeVideo</a:t>
            </a:r>
            <a:r>
              <a:rPr lang="en-US" dirty="0"/>
              <a:t>.</a:t>
            </a:r>
          </a:p>
          <a:p>
            <a:pPr marL="544068" lvl="1" indent="-342900">
              <a:lnSpc>
                <a:spcPct val="150000"/>
              </a:lnSpc>
              <a:buFont typeface="+mj-lt"/>
              <a:buAutoNum type="arabicPeriod"/>
            </a:pPr>
            <a:r>
              <a:rPr lang="en-US" dirty="0"/>
              <a:t>Locate other media clips you will use for your story.</a:t>
            </a:r>
          </a:p>
          <a:p>
            <a:pPr marL="544068" lvl="1" indent="-342900">
              <a:lnSpc>
                <a:spcPct val="150000"/>
              </a:lnSpc>
              <a:buFont typeface="+mj-lt"/>
              <a:buAutoNum type="arabicPeriod"/>
            </a:pPr>
            <a:r>
              <a:rPr lang="en-US" dirty="0"/>
              <a:t>Assemble your video in the </a:t>
            </a:r>
            <a:r>
              <a:rPr lang="en-US" dirty="0" err="1"/>
              <a:t>WeVideo</a:t>
            </a:r>
            <a:r>
              <a:rPr lang="en-US" dirty="0"/>
              <a:t> timeline.</a:t>
            </a:r>
          </a:p>
          <a:p>
            <a:pPr marL="544068" lvl="1" indent="-342900">
              <a:lnSpc>
                <a:spcPct val="150000"/>
              </a:lnSpc>
              <a:buFont typeface="+mj-lt"/>
              <a:buAutoNum type="arabicPeriod"/>
            </a:pPr>
            <a:r>
              <a:rPr lang="en-US" dirty="0"/>
              <a:t>Get feedback and edit.</a:t>
            </a:r>
          </a:p>
          <a:p>
            <a:pPr marL="544068" lvl="1" indent="-342900">
              <a:lnSpc>
                <a:spcPct val="150000"/>
              </a:lnSpc>
              <a:buFont typeface="+mj-lt"/>
              <a:buAutoNum type="arabicPeriod"/>
            </a:pPr>
            <a:r>
              <a:rPr lang="en-US" dirty="0"/>
              <a:t>When you have a final product, export the video as an MP4 file for sharing.</a:t>
            </a:r>
          </a:p>
          <a:p>
            <a:pPr marL="1035558" lvl="1" indent="-742950">
              <a:buFont typeface="+mj-lt"/>
              <a:buAutoNum type="arabicPeriod"/>
            </a:pPr>
            <a:endParaRPr lang="en-US" sz="2200" dirty="0"/>
          </a:p>
        </p:txBody>
      </p:sp>
    </p:spTree>
    <p:extLst>
      <p:ext uri="{BB962C8B-B14F-4D97-AF65-F5344CB8AC3E}">
        <p14:creationId xmlns:p14="http://schemas.microsoft.com/office/powerpoint/2010/main" val="369150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b="1" dirty="0"/>
              <a:t>Creating a New </a:t>
            </a:r>
            <a:br>
              <a:rPr lang="en-US" b="1" dirty="0"/>
            </a:br>
            <a:r>
              <a:rPr lang="en-US" b="1" dirty="0" err="1"/>
              <a:t>WeVideo</a:t>
            </a:r>
            <a:r>
              <a:rPr lang="en-US" b="1" dirty="0"/>
              <a:t> Project</a:t>
            </a:r>
          </a:p>
        </p:txBody>
      </p:sp>
      <p:graphicFrame>
        <p:nvGraphicFramePr>
          <p:cNvPr id="18" name="Content Placeholder 2">
            <a:extLst>
              <a:ext uri="{FF2B5EF4-FFF2-40B4-BE49-F238E27FC236}">
                <a16:creationId xmlns:a16="http://schemas.microsoft.com/office/drawing/2014/main" id="{43C0D4E4-CB2A-4AD1-ABEF-ED4EF9DBBE11}"/>
              </a:ext>
            </a:extLst>
          </p:cNvPr>
          <p:cNvGraphicFramePr/>
          <p:nvPr>
            <p:extLst>
              <p:ext uri="{D42A27DB-BD31-4B8C-83A1-F6EECF244321}">
                <p14:modId xmlns:p14="http://schemas.microsoft.com/office/powerpoint/2010/main" val="342417638"/>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385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3199" y="286603"/>
            <a:ext cx="5063240" cy="1450757"/>
          </a:xfrm>
        </p:spPr>
        <p:txBody>
          <a:bodyPr>
            <a:normAutofit/>
          </a:bodyPr>
          <a:lstStyle/>
          <a:p>
            <a:r>
              <a:rPr lang="en-US" b="1" dirty="0"/>
              <a:t>Creating a New Project, Continued</a:t>
            </a:r>
          </a:p>
        </p:txBody>
      </p:sp>
      <p:sp>
        <p:nvSpPr>
          <p:cNvPr id="3" name="Content Placeholder 2"/>
          <p:cNvSpPr>
            <a:spLocks noGrp="1"/>
          </p:cNvSpPr>
          <p:nvPr>
            <p:ph idx="1"/>
          </p:nvPr>
        </p:nvSpPr>
        <p:spPr>
          <a:xfrm>
            <a:off x="783153" y="2023963"/>
            <a:ext cx="5023286" cy="2471838"/>
          </a:xfrm>
        </p:spPr>
        <p:txBody>
          <a:bodyPr>
            <a:normAutofit/>
          </a:bodyPr>
          <a:lstStyle/>
          <a:p>
            <a:pPr>
              <a:buFont typeface="+mj-lt"/>
              <a:buAutoNum type="arabicPeriod"/>
            </a:pPr>
            <a:r>
              <a:rPr lang="en-US" b="0" i="0" dirty="0">
                <a:effectLst/>
              </a:rPr>
              <a:t>Click </a:t>
            </a:r>
            <a:r>
              <a:rPr lang="en-US" b="1" i="0" dirty="0">
                <a:effectLst/>
              </a:rPr>
              <a:t>Next </a:t>
            </a:r>
            <a:r>
              <a:rPr lang="en-US" i="0" dirty="0">
                <a:effectLst/>
              </a:rPr>
              <a:t>after selecting the project type</a:t>
            </a:r>
            <a:r>
              <a:rPr lang="en-US" b="1" i="0" dirty="0">
                <a:effectLst/>
              </a:rPr>
              <a:t>.</a:t>
            </a:r>
            <a:br>
              <a:rPr lang="en-US" b="1" i="0" dirty="0">
                <a:effectLst/>
              </a:rPr>
            </a:br>
            <a:endParaRPr lang="en-US" b="0" i="0" dirty="0">
              <a:effectLst/>
            </a:endParaRPr>
          </a:p>
          <a:p>
            <a:pPr>
              <a:buFont typeface="+mj-lt"/>
              <a:buAutoNum type="arabicPeriod"/>
            </a:pPr>
            <a:r>
              <a:rPr lang="en-US" b="0" i="0" dirty="0">
                <a:effectLst/>
              </a:rPr>
              <a:t>You will be prompted to </a:t>
            </a:r>
            <a:r>
              <a:rPr lang="en-US" b="1" i="0" dirty="0">
                <a:effectLst/>
              </a:rPr>
              <a:t>Add Media</a:t>
            </a:r>
            <a:r>
              <a:rPr lang="en-US" b="0" i="0" dirty="0">
                <a:effectLst/>
              </a:rPr>
              <a:t> from a list of existing clips; you will do this later from the </a:t>
            </a:r>
            <a:r>
              <a:rPr lang="en-US" b="1" i="0" dirty="0">
                <a:effectLst/>
              </a:rPr>
              <a:t>Media</a:t>
            </a:r>
            <a:r>
              <a:rPr lang="en-US" b="0" i="0" dirty="0">
                <a:effectLst/>
              </a:rPr>
              <a:t> tab so skip this step and  click </a:t>
            </a:r>
            <a:r>
              <a:rPr lang="en-US" b="1" i="0" dirty="0">
                <a:effectLst/>
              </a:rPr>
              <a:t>Next</a:t>
            </a:r>
            <a:r>
              <a:rPr lang="en-US" b="0" i="0" dirty="0">
                <a:effectLst/>
              </a:rPr>
              <a:t>.</a:t>
            </a:r>
            <a:br>
              <a:rPr lang="en-US" b="0" i="0" dirty="0">
                <a:effectLst/>
              </a:rPr>
            </a:br>
            <a:endParaRPr lang="en-US" b="0" i="0" dirty="0">
              <a:effectLst/>
            </a:endParaRPr>
          </a:p>
          <a:p>
            <a:pPr>
              <a:buFont typeface="+mj-lt"/>
              <a:buAutoNum type="arabicPeriod"/>
            </a:pPr>
            <a:r>
              <a:rPr lang="en-US" b="0" i="0" dirty="0">
                <a:effectLst/>
              </a:rPr>
              <a:t>Click </a:t>
            </a:r>
            <a:r>
              <a:rPr lang="en-US" b="1" i="0" dirty="0">
                <a:effectLst/>
              </a:rPr>
              <a:t>Finish</a:t>
            </a:r>
            <a:r>
              <a:rPr lang="en-US" b="0" i="0" dirty="0">
                <a:effectLst/>
              </a:rPr>
              <a:t>.</a:t>
            </a:r>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C0C2630C-4BA4-4247-99AC-61558FE466C6}"/>
              </a:ext>
            </a:extLst>
          </p:cNvPr>
          <p:cNvPicPr/>
          <p:nvPr/>
        </p:nvPicPr>
        <p:blipFill>
          <a:blip r:embed="rId3"/>
          <a:stretch>
            <a:fillRect/>
          </a:stretch>
        </p:blipFill>
        <p:spPr>
          <a:xfrm>
            <a:off x="2579018" y="3962400"/>
            <a:ext cx="5816600" cy="2479040"/>
          </a:xfrm>
          <a:prstGeom prst="rect">
            <a:avLst/>
          </a:prstGeom>
        </p:spPr>
      </p:pic>
    </p:spTree>
    <p:extLst>
      <p:ext uri="{BB962C8B-B14F-4D97-AF65-F5344CB8AC3E}">
        <p14:creationId xmlns:p14="http://schemas.microsoft.com/office/powerpoint/2010/main" val="185998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8696"/>
            <a:ext cx="7863840" cy="772161"/>
          </a:xfrm>
        </p:spPr>
        <p:txBody>
          <a:bodyPr>
            <a:normAutofit/>
          </a:bodyPr>
          <a:lstStyle/>
          <a:p>
            <a:r>
              <a:rPr lang="en-US" b="1" dirty="0"/>
              <a:t>Add Media Files to Your Timeline</a:t>
            </a:r>
          </a:p>
        </p:txBody>
      </p:sp>
      <p:pic>
        <p:nvPicPr>
          <p:cNvPr id="8" name="Picture 7">
            <a:extLst>
              <a:ext uri="{FF2B5EF4-FFF2-40B4-BE49-F238E27FC236}">
                <a16:creationId xmlns:a16="http://schemas.microsoft.com/office/drawing/2014/main" id="{626C0085-61A6-4219-9936-41312C2E4AC6}"/>
              </a:ext>
            </a:extLst>
          </p:cNvPr>
          <p:cNvPicPr/>
          <p:nvPr/>
        </p:nvPicPr>
        <p:blipFill rotWithShape="1">
          <a:blip r:embed="rId3"/>
          <a:srcRect l="1400" t="26363" r="69195" b="54372"/>
          <a:stretch/>
        </p:blipFill>
        <p:spPr>
          <a:xfrm>
            <a:off x="4263571" y="2265541"/>
            <a:ext cx="2392680" cy="609600"/>
          </a:xfrm>
          <a:prstGeom prst="rect">
            <a:avLst/>
          </a:prstGeom>
        </p:spPr>
      </p:pic>
      <p:sp>
        <p:nvSpPr>
          <p:cNvPr id="10" name="TextBox 9">
            <a:extLst>
              <a:ext uri="{FF2B5EF4-FFF2-40B4-BE49-F238E27FC236}">
                <a16:creationId xmlns:a16="http://schemas.microsoft.com/office/drawing/2014/main" id="{0B0D7F78-400B-4A39-AC84-F4D6C370179A}"/>
              </a:ext>
            </a:extLst>
          </p:cNvPr>
          <p:cNvSpPr txBox="1"/>
          <p:nvPr/>
        </p:nvSpPr>
        <p:spPr>
          <a:xfrm>
            <a:off x="1066800" y="2199639"/>
            <a:ext cx="2819401" cy="3139321"/>
          </a:xfrm>
          <a:prstGeom prst="rect">
            <a:avLst/>
          </a:prstGeom>
          <a:noFill/>
        </p:spPr>
        <p:txBody>
          <a:bodyPr wrap="square" rtlCol="0">
            <a:spAutoFit/>
          </a:bodyPr>
          <a:lstStyle/>
          <a:p>
            <a:pPr marL="285750" indent="-285750">
              <a:buFont typeface="Arial" panose="020B0604020202020204" pitchFamily="34" charset="0"/>
              <a:buChar char="•"/>
            </a:pPr>
            <a:r>
              <a:rPr lang="en-US" dirty="0"/>
              <a:t>Import pre-recorded media from a device/location (i.e. Google Drive, Box)</a:t>
            </a:r>
            <a:br>
              <a:rPr lang="en-US" dirty="0"/>
            </a:br>
            <a:endParaRPr lang="en-US" dirty="0"/>
          </a:p>
          <a:p>
            <a:pPr marL="285750" indent="-285750">
              <a:buFont typeface="Arial" panose="020B0604020202020204" pitchFamily="34" charset="0"/>
              <a:buChar char="•"/>
            </a:pPr>
            <a:r>
              <a:rPr lang="en-US" dirty="0"/>
              <a:t>Record media directly in </a:t>
            </a:r>
            <a:r>
              <a:rPr lang="en-US" dirty="0" err="1"/>
              <a:t>WeVideo</a:t>
            </a:r>
            <a:br>
              <a:rPr lang="en-US" dirty="0"/>
            </a:br>
            <a:br>
              <a:rPr lang="en-US" dirty="0"/>
            </a:br>
            <a:endParaRPr lang="en-US" dirty="0"/>
          </a:p>
          <a:p>
            <a:pPr marL="285750" indent="-285750">
              <a:buFont typeface="Arial" panose="020B0604020202020204" pitchFamily="34" charset="0"/>
              <a:buChar char="•"/>
            </a:pPr>
            <a:r>
              <a:rPr lang="en-US" dirty="0"/>
              <a:t>Add free, professional media from </a:t>
            </a:r>
            <a:r>
              <a:rPr lang="en-US" b="1" dirty="0"/>
              <a:t>Stock Media</a:t>
            </a:r>
          </a:p>
        </p:txBody>
      </p:sp>
      <p:pic>
        <p:nvPicPr>
          <p:cNvPr id="51" name="Picture 50">
            <a:extLst>
              <a:ext uri="{FF2B5EF4-FFF2-40B4-BE49-F238E27FC236}">
                <a16:creationId xmlns:a16="http://schemas.microsoft.com/office/drawing/2014/main" id="{6E150FA7-88FA-4912-8F94-E3ACC9617B07}"/>
              </a:ext>
            </a:extLst>
          </p:cNvPr>
          <p:cNvPicPr/>
          <p:nvPr/>
        </p:nvPicPr>
        <p:blipFill rotWithShape="1">
          <a:blip r:embed="rId4"/>
          <a:srcRect l="1607" t="37007" r="62231" b="5591"/>
          <a:stretch/>
        </p:blipFill>
        <p:spPr>
          <a:xfrm>
            <a:off x="4267200" y="4675353"/>
            <a:ext cx="3429000" cy="1327213"/>
          </a:xfrm>
          <a:prstGeom prst="rect">
            <a:avLst/>
          </a:prstGeom>
        </p:spPr>
      </p:pic>
      <p:pic>
        <p:nvPicPr>
          <p:cNvPr id="11" name="Picture 10">
            <a:extLst>
              <a:ext uri="{FF2B5EF4-FFF2-40B4-BE49-F238E27FC236}">
                <a16:creationId xmlns:a16="http://schemas.microsoft.com/office/drawing/2014/main" id="{2DF710FA-B732-47AA-B0B3-42F66BE2314A}"/>
              </a:ext>
            </a:extLst>
          </p:cNvPr>
          <p:cNvPicPr>
            <a:picLocks noChangeAspect="1"/>
          </p:cNvPicPr>
          <p:nvPr/>
        </p:nvPicPr>
        <p:blipFill rotWithShape="1">
          <a:blip r:embed="rId5"/>
          <a:srcRect l="38333" t="39630" r="39999" b="29259"/>
          <a:stretch/>
        </p:blipFill>
        <p:spPr>
          <a:xfrm>
            <a:off x="4267200" y="3183603"/>
            <a:ext cx="1600199" cy="1292468"/>
          </a:xfrm>
          <a:prstGeom prst="rect">
            <a:avLst/>
          </a:prstGeom>
        </p:spPr>
      </p:pic>
    </p:spTree>
    <p:extLst>
      <p:ext uri="{BB962C8B-B14F-4D97-AF65-F5344CB8AC3E}">
        <p14:creationId xmlns:p14="http://schemas.microsoft.com/office/powerpoint/2010/main" val="84345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1692" y="642257"/>
            <a:ext cx="2563257" cy="5226837"/>
          </a:xfrm>
        </p:spPr>
        <p:txBody>
          <a:bodyPr anchor="t">
            <a:normAutofit/>
          </a:bodyPr>
          <a:lstStyle/>
          <a:p>
            <a:r>
              <a:rPr lang="en-US" b="1" dirty="0"/>
              <a:t>Editing Visual Media in the Timeline</a:t>
            </a:r>
          </a:p>
        </p:txBody>
      </p:sp>
      <p:sp>
        <p:nvSpPr>
          <p:cNvPr id="3" name="Content Placeholder 2"/>
          <p:cNvSpPr>
            <a:spLocks noGrp="1"/>
          </p:cNvSpPr>
          <p:nvPr>
            <p:ph idx="1"/>
          </p:nvPr>
        </p:nvSpPr>
        <p:spPr>
          <a:xfrm>
            <a:off x="3535134" y="642258"/>
            <a:ext cx="5135337" cy="3091682"/>
          </a:xfrm>
        </p:spPr>
        <p:txBody>
          <a:bodyPr>
            <a:normAutofit/>
          </a:bodyPr>
          <a:lstStyle/>
          <a:p>
            <a:pPr marL="0" indent="0">
              <a:buNone/>
            </a:pPr>
            <a:r>
              <a:rPr lang="en-US" dirty="0"/>
              <a:t>To edit a video clip or image, click on its thumbnail (an orange outline will appear) and choose the appropriate icon to edit the clip, trim the clip, balance the color, or animate it.</a:t>
            </a:r>
          </a:p>
          <a:p>
            <a:pPr>
              <a:buFont typeface="Arial" panose="020B0604020202020204" pitchFamily="34" charset="0"/>
              <a:buChar char="•"/>
            </a:pPr>
            <a:r>
              <a:rPr lang="en-US" dirty="0"/>
              <a:t> Fade (timeline): Dissolve or fade your visual</a:t>
            </a:r>
          </a:p>
          <a:p>
            <a:pPr>
              <a:buFont typeface="Arial" panose="020B0604020202020204" pitchFamily="34" charset="0"/>
              <a:buChar char="•"/>
            </a:pPr>
            <a:r>
              <a:rPr lang="en-US" dirty="0"/>
              <a:t> FX : Add visual effects (e.g., filters, etc.)</a:t>
            </a:r>
          </a:p>
          <a:p>
            <a:pPr>
              <a:buFont typeface="Arial" panose="020B0604020202020204" pitchFamily="34" charset="0"/>
              <a:buChar char="•"/>
            </a:pPr>
            <a:r>
              <a:rPr lang="en-US" dirty="0"/>
              <a:t>Trash Can: Delete the clip from the timeline.</a:t>
            </a:r>
          </a:p>
          <a:p>
            <a:pPr marL="0" indent="0">
              <a:buNone/>
            </a:pPr>
            <a:endParaRPr lang="en-US" dirty="0"/>
          </a:p>
        </p:txBody>
      </p:sp>
      <p:pic>
        <p:nvPicPr>
          <p:cNvPr id="13" name="Picture 12">
            <a:extLst>
              <a:ext uri="{FF2B5EF4-FFF2-40B4-BE49-F238E27FC236}">
                <a16:creationId xmlns:a16="http://schemas.microsoft.com/office/drawing/2014/main" id="{0CD9F446-CD87-4799-929C-DAB9065F0980}"/>
              </a:ext>
            </a:extLst>
          </p:cNvPr>
          <p:cNvPicPr/>
          <p:nvPr/>
        </p:nvPicPr>
        <p:blipFill>
          <a:blip r:embed="rId3"/>
          <a:stretch>
            <a:fillRect/>
          </a:stretch>
        </p:blipFill>
        <p:spPr>
          <a:xfrm>
            <a:off x="2906764" y="3520118"/>
            <a:ext cx="5744658" cy="2448117"/>
          </a:xfrm>
          <a:prstGeom prst="rect">
            <a:avLst/>
          </a:prstGeom>
        </p:spPr>
      </p:pic>
      <p:sp>
        <p:nvSpPr>
          <p:cNvPr id="23" name="Rectangle 22">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3311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Adding Audio and Video Tracks</a:t>
            </a:r>
          </a:p>
        </p:txBody>
      </p:sp>
      <p:sp>
        <p:nvSpPr>
          <p:cNvPr id="3" name="Content Placeholder 2"/>
          <p:cNvSpPr>
            <a:spLocks noGrp="1"/>
          </p:cNvSpPr>
          <p:nvPr>
            <p:ph idx="1"/>
          </p:nvPr>
        </p:nvSpPr>
        <p:spPr>
          <a:xfrm>
            <a:off x="822959" y="1845734"/>
            <a:ext cx="7543801" cy="1735666"/>
          </a:xfrm>
        </p:spPr>
        <p:txBody>
          <a:bodyPr/>
          <a:lstStyle/>
          <a:p>
            <a:pPr marL="0" indent="0">
              <a:buNone/>
            </a:pPr>
            <a:r>
              <a:rPr lang="en-US" b="0" i="0" dirty="0">
                <a:solidFill>
                  <a:srgbClr val="2B313A"/>
                </a:solidFill>
                <a:effectLst/>
              </a:rPr>
              <a:t>All projects will have at least one audio and one video track in the timeline. You can add additional tracks to superimpose sounds and images or to create effects such as dissolves or fades. Click the “</a:t>
            </a:r>
            <a:r>
              <a:rPr lang="en-US" b="1" i="0" dirty="0">
                <a:solidFill>
                  <a:srgbClr val="2B313A"/>
                </a:solidFill>
                <a:effectLst/>
              </a:rPr>
              <a:t>+</a:t>
            </a:r>
            <a:r>
              <a:rPr lang="en-US" b="0" i="0" dirty="0">
                <a:solidFill>
                  <a:srgbClr val="2B313A"/>
                </a:solidFill>
                <a:effectLst/>
              </a:rPr>
              <a:t>” at the far left of the timeline to add tracks.</a:t>
            </a:r>
          </a:p>
          <a:p>
            <a:pPr>
              <a:buFont typeface="Arial"/>
              <a:buChar char="•"/>
            </a:pPr>
            <a:r>
              <a:rPr lang="en-US" b="0" i="0" dirty="0">
                <a:solidFill>
                  <a:srgbClr val="2B313A"/>
                </a:solidFill>
                <a:effectLst/>
              </a:rPr>
              <a:t>Click on the name of a track (e.g. </a:t>
            </a:r>
            <a:r>
              <a:rPr lang="en-US" b="1" dirty="0">
                <a:solidFill>
                  <a:srgbClr val="2B313A"/>
                </a:solidFill>
              </a:rPr>
              <a:t>Audio 2</a:t>
            </a:r>
            <a:r>
              <a:rPr lang="en-US" b="0" i="0" dirty="0">
                <a:solidFill>
                  <a:srgbClr val="2B313A"/>
                </a:solidFill>
                <a:effectLst/>
              </a:rPr>
              <a:t>) to rename it.</a:t>
            </a:r>
          </a:p>
          <a:p>
            <a:pPr marL="0" indent="0">
              <a:buNone/>
            </a:pPr>
            <a:endParaRPr lang="en-US" dirty="0"/>
          </a:p>
        </p:txBody>
      </p:sp>
      <p:pic>
        <p:nvPicPr>
          <p:cNvPr id="4" name="Picture 3">
            <a:extLst>
              <a:ext uri="{FF2B5EF4-FFF2-40B4-BE49-F238E27FC236}">
                <a16:creationId xmlns:a16="http://schemas.microsoft.com/office/drawing/2014/main" id="{6B9AFC2C-3D76-4359-8727-7790B2FDBFF3}"/>
              </a:ext>
            </a:extLst>
          </p:cNvPr>
          <p:cNvPicPr/>
          <p:nvPr/>
        </p:nvPicPr>
        <p:blipFill rotWithShape="1">
          <a:blip r:embed="rId3"/>
          <a:srcRect/>
          <a:stretch/>
        </p:blipFill>
        <p:spPr>
          <a:xfrm>
            <a:off x="2514600" y="3810000"/>
            <a:ext cx="4327524" cy="2070100"/>
          </a:xfrm>
          <a:prstGeom prst="rect">
            <a:avLst/>
          </a:prstGeom>
        </p:spPr>
      </p:pic>
    </p:spTree>
    <p:extLst>
      <p:ext uri="{BB962C8B-B14F-4D97-AF65-F5344CB8AC3E}">
        <p14:creationId xmlns:p14="http://schemas.microsoft.com/office/powerpoint/2010/main" val="268791809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871</Words>
  <Application>Microsoft Office PowerPoint</Application>
  <PresentationFormat>On-screen Show (4:3)</PresentationFormat>
  <Paragraphs>93</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Retrospect</vt:lpstr>
      <vt:lpstr>Introduction to WeVideo</vt:lpstr>
      <vt:lpstr>Creating Your WeVideo Account</vt:lpstr>
      <vt:lpstr>The WeVideo Interface</vt:lpstr>
      <vt:lpstr>How to Create a Digital Story.</vt:lpstr>
      <vt:lpstr>Creating a New  WeVideo Project</vt:lpstr>
      <vt:lpstr>Creating a New Project, Continued</vt:lpstr>
      <vt:lpstr>Add Media Files to Your Timeline</vt:lpstr>
      <vt:lpstr>Editing Visual Media in the Timeline</vt:lpstr>
      <vt:lpstr>Adding Audio and Video Tracks</vt:lpstr>
      <vt:lpstr>Media Libraries in WeVideo</vt:lpstr>
      <vt:lpstr>Exporting Your Completed Video</vt:lpstr>
      <vt:lpstr>Sharing Your Exported Video</vt:lpstr>
      <vt:lpstr>A Note about Copyright…</vt:lpstr>
      <vt:lpstr>Further WeVideo  Help and Tutorials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WeVideo</dc:title>
  <dc:creator>Victoria Karasic</dc:creator>
  <cp:lastModifiedBy>Christine Boyland</cp:lastModifiedBy>
  <cp:revision>13</cp:revision>
  <dcterms:created xsi:type="dcterms:W3CDTF">2020-03-05T16:22:43Z</dcterms:created>
  <dcterms:modified xsi:type="dcterms:W3CDTF">2020-11-04T16:39:50Z</dcterms:modified>
</cp:coreProperties>
</file>