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67" r:id="rId7"/>
    <p:sldId id="259" r:id="rId8"/>
    <p:sldId id="260" r:id="rId9"/>
    <p:sldId id="261" r:id="rId10"/>
    <p:sldId id="264" r:id="rId11"/>
    <p:sldId id="266" r:id="rId12"/>
    <p:sldId id="262" r:id="rId13"/>
    <p:sldId id="263" r:id="rId14"/>
    <p:sldId id="269" r:id="rId15"/>
    <p:sldId id="270" r:id="rId16"/>
    <p:sldId id="273" r:id="rId17"/>
    <p:sldId id="272" r:id="rId18"/>
    <p:sldId id="274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1022F-D450-4166-8C6C-2A54DD184697}" v="151" dt="2022-01-27T23:12:27.650"/>
    <p1510:client id="{78096B94-BAB3-C041-6E53-456AE510E60F}" v="206" dt="2022-01-28T00:25:17.898"/>
    <p1510:client id="{83538728-0D41-72F5-1A6D-0EBA0F526471}" v="684" dt="2022-01-27T20:25:17.203"/>
    <p1510:client id="{872E4551-E23A-F47C-8131-A452710556BE}" v="88" dt="2022-01-26T18:43:00.939"/>
    <p1510:client id="{89A5C628-6115-4BFC-8106-6867869A400A}" vWet="4" dt="2022-01-26T18:42:10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Sullivan-Butrica" userId="S::tara.sullivan-butrica@net-centers.org::f1a83860-f16b-486b-82c9-3d2de063905c" providerId="AD" clId="Web-{872E4551-E23A-F47C-8131-A452710556BE}"/>
    <pc:docChg chg="addSld modSld">
      <pc:chgData name="Tara Sullivan-Butrica" userId="S::tara.sullivan-butrica@net-centers.org::f1a83860-f16b-486b-82c9-3d2de063905c" providerId="AD" clId="Web-{872E4551-E23A-F47C-8131-A452710556BE}" dt="2022-01-26T18:43:00.939" v="86" actId="20577"/>
      <pc:docMkLst>
        <pc:docMk/>
      </pc:docMkLst>
      <pc:sldChg chg="modSp new">
        <pc:chgData name="Tara Sullivan-Butrica" userId="S::tara.sullivan-butrica@net-centers.org::f1a83860-f16b-486b-82c9-3d2de063905c" providerId="AD" clId="Web-{872E4551-E23A-F47C-8131-A452710556BE}" dt="2022-01-26T18:43:00.939" v="86" actId="20577"/>
        <pc:sldMkLst>
          <pc:docMk/>
          <pc:sldMk cId="1655592074" sldId="267"/>
        </pc:sldMkLst>
        <pc:spChg chg="mod">
          <ac:chgData name="Tara Sullivan-Butrica" userId="S::tara.sullivan-butrica@net-centers.org::f1a83860-f16b-486b-82c9-3d2de063905c" providerId="AD" clId="Web-{872E4551-E23A-F47C-8131-A452710556BE}" dt="2022-01-26T18:42:15.250" v="9" actId="20577"/>
          <ac:spMkLst>
            <pc:docMk/>
            <pc:sldMk cId="1655592074" sldId="267"/>
            <ac:spMk id="2" creationId="{EB0CB1C3-1C8A-4238-8C69-10C4389E8354}"/>
          </ac:spMkLst>
        </pc:spChg>
        <pc:spChg chg="mod">
          <ac:chgData name="Tara Sullivan-Butrica" userId="S::tara.sullivan-butrica@net-centers.org::f1a83860-f16b-486b-82c9-3d2de063905c" providerId="AD" clId="Web-{872E4551-E23A-F47C-8131-A452710556BE}" dt="2022-01-26T18:43:00.939" v="86" actId="20577"/>
          <ac:spMkLst>
            <pc:docMk/>
            <pc:sldMk cId="1655592074" sldId="267"/>
            <ac:spMk id="3" creationId="{CFF32C1E-329E-424D-BB09-66D84E7F895F}"/>
          </ac:spMkLst>
        </pc:spChg>
      </pc:sldChg>
    </pc:docChg>
  </pc:docChgLst>
  <pc:docChgLst>
    <pc:chgData name="Tara Sullivan-Butrica" userId="S::tara.sullivan-butrica@net-centers.org::f1a83860-f16b-486b-82c9-3d2de063905c" providerId="AD" clId="Web-{83538728-0D41-72F5-1A6D-0EBA0F526471}"/>
    <pc:docChg chg="addSld delSld modSld sldOrd">
      <pc:chgData name="Tara Sullivan-Butrica" userId="S::tara.sullivan-butrica@net-centers.org::f1a83860-f16b-486b-82c9-3d2de063905c" providerId="AD" clId="Web-{83538728-0D41-72F5-1A6D-0EBA0F526471}" dt="2022-01-27T20:26:30.485" v="661" actId="20577"/>
      <pc:docMkLst>
        <pc:docMk/>
      </pc:docMkLst>
      <pc:sldChg chg="modSp">
        <pc:chgData name="Tara Sullivan-Butrica" userId="S::tara.sullivan-butrica@net-centers.org::f1a83860-f16b-486b-82c9-3d2de063905c" providerId="AD" clId="Web-{83538728-0D41-72F5-1A6D-0EBA0F526471}" dt="2022-01-27T18:51:44.705" v="89" actId="20577"/>
        <pc:sldMkLst>
          <pc:docMk/>
          <pc:sldMk cId="191714609" sldId="258"/>
        </pc:sldMkLst>
        <pc:spChg chg="mod">
          <ac:chgData name="Tara Sullivan-Butrica" userId="S::tara.sullivan-butrica@net-centers.org::f1a83860-f16b-486b-82c9-3d2de063905c" providerId="AD" clId="Web-{83538728-0D41-72F5-1A6D-0EBA0F526471}" dt="2022-01-27T18:51:39.268" v="87" actId="20577"/>
          <ac:spMkLst>
            <pc:docMk/>
            <pc:sldMk cId="191714609" sldId="258"/>
            <ac:spMk id="2" creationId="{9AB2EA78-AEB3-469B-9025-3B17201A457B}"/>
          </ac:spMkLst>
        </pc:spChg>
        <pc:spChg chg="mod">
          <ac:chgData name="Tara Sullivan-Butrica" userId="S::tara.sullivan-butrica@net-centers.org::f1a83860-f16b-486b-82c9-3d2de063905c" providerId="AD" clId="Web-{83538728-0D41-72F5-1A6D-0EBA0F526471}" dt="2022-01-27T18:51:44.705" v="89" actId="20577"/>
          <ac:spMkLst>
            <pc:docMk/>
            <pc:sldMk cId="191714609" sldId="258"/>
            <ac:spMk id="3" creationId="{255E1F2F-E259-4EA8-9FFD-3A10AF541859}"/>
          </ac:spMkLst>
        </pc:spChg>
      </pc:sldChg>
      <pc:sldChg chg="modSp">
        <pc:chgData name="Tara Sullivan-Butrica" userId="S::tara.sullivan-butrica@net-centers.org::f1a83860-f16b-486b-82c9-3d2de063905c" providerId="AD" clId="Web-{83538728-0D41-72F5-1A6D-0EBA0F526471}" dt="2022-01-27T19:27:36.050" v="114" actId="20577"/>
        <pc:sldMkLst>
          <pc:docMk/>
          <pc:sldMk cId="328479194" sldId="260"/>
        </pc:sldMkLst>
        <pc:spChg chg="mod">
          <ac:chgData name="Tara Sullivan-Butrica" userId="S::tara.sullivan-butrica@net-centers.org::f1a83860-f16b-486b-82c9-3d2de063905c" providerId="AD" clId="Web-{83538728-0D41-72F5-1A6D-0EBA0F526471}" dt="2022-01-27T19:27:36.050" v="114" actId="20577"/>
          <ac:spMkLst>
            <pc:docMk/>
            <pc:sldMk cId="328479194" sldId="260"/>
            <ac:spMk id="2" creationId="{2AE7D8A9-23FD-40A9-BE22-05EECB5183A1}"/>
          </ac:spMkLst>
        </pc:spChg>
      </pc:sldChg>
      <pc:sldChg chg="addSp ord">
        <pc:chgData name="Tara Sullivan-Butrica" userId="S::tara.sullivan-butrica@net-centers.org::f1a83860-f16b-486b-82c9-3d2de063905c" providerId="AD" clId="Web-{83538728-0D41-72F5-1A6D-0EBA0F526471}" dt="2022-01-27T19:28:53.302" v="117"/>
        <pc:sldMkLst>
          <pc:docMk/>
          <pc:sldMk cId="4010207441" sldId="263"/>
        </pc:sldMkLst>
        <pc:spChg chg="add">
          <ac:chgData name="Tara Sullivan-Butrica" userId="S::tara.sullivan-butrica@net-centers.org::f1a83860-f16b-486b-82c9-3d2de063905c" providerId="AD" clId="Web-{83538728-0D41-72F5-1A6D-0EBA0F526471}" dt="2022-01-27T19:28:53.302" v="117"/>
          <ac:spMkLst>
            <pc:docMk/>
            <pc:sldMk cId="4010207441" sldId="263"/>
            <ac:spMk id="2" creationId="{4E2A90ED-6F6D-4036-B32B-5BCA81CE2CA7}"/>
          </ac:spMkLst>
        </pc:spChg>
      </pc:sldChg>
      <pc:sldChg chg="ord">
        <pc:chgData name="Tara Sullivan-Butrica" userId="S::tara.sullivan-butrica@net-centers.org::f1a83860-f16b-486b-82c9-3d2de063905c" providerId="AD" clId="Web-{83538728-0D41-72F5-1A6D-0EBA0F526471}" dt="2022-01-27T19:28:47.224" v="115"/>
        <pc:sldMkLst>
          <pc:docMk/>
          <pc:sldMk cId="1887885956" sldId="266"/>
        </pc:sldMkLst>
      </pc:sldChg>
      <pc:sldChg chg="addSp delSp modSp new mod modClrScheme chgLayout">
        <pc:chgData name="Tara Sullivan-Butrica" userId="S::tara.sullivan-butrica@net-centers.org::f1a83860-f16b-486b-82c9-3d2de063905c" providerId="AD" clId="Web-{83538728-0D41-72F5-1A6D-0EBA0F526471}" dt="2022-01-27T18:54:45.880" v="101" actId="14100"/>
        <pc:sldMkLst>
          <pc:docMk/>
          <pc:sldMk cId="4231295070" sldId="268"/>
        </pc:sldMkLst>
        <pc:spChg chg="add del mod">
          <ac:chgData name="Tara Sullivan-Butrica" userId="S::tara.sullivan-butrica@net-centers.org::f1a83860-f16b-486b-82c9-3d2de063905c" providerId="AD" clId="Web-{83538728-0D41-72F5-1A6D-0EBA0F526471}" dt="2022-01-27T18:54:34.411" v="97"/>
          <ac:spMkLst>
            <pc:docMk/>
            <pc:sldMk cId="4231295070" sldId="268"/>
            <ac:spMk id="4" creationId="{3736078C-3FFB-4CD4-8FE5-D5FBBB2B62FF}"/>
          </ac:spMkLst>
        </pc:spChg>
        <pc:spChg chg="add del mod">
          <ac:chgData name="Tara Sullivan-Butrica" userId="S::tara.sullivan-butrica@net-centers.org::f1a83860-f16b-486b-82c9-3d2de063905c" providerId="AD" clId="Web-{83538728-0D41-72F5-1A6D-0EBA0F526471}" dt="2022-01-27T18:54:34.411" v="97"/>
          <ac:spMkLst>
            <pc:docMk/>
            <pc:sldMk cId="4231295070" sldId="268"/>
            <ac:spMk id="5" creationId="{6D248986-5286-4425-AEB2-EB6E81E81A91}"/>
          </ac:spMkLst>
        </pc:spChg>
        <pc:spChg chg="add del mod">
          <ac:chgData name="Tara Sullivan-Butrica" userId="S::tara.sullivan-butrica@net-centers.org::f1a83860-f16b-486b-82c9-3d2de063905c" providerId="AD" clId="Web-{83538728-0D41-72F5-1A6D-0EBA0F526471}" dt="2022-01-27T18:54:40.474" v="99"/>
          <ac:spMkLst>
            <pc:docMk/>
            <pc:sldMk cId="4231295070" sldId="268"/>
            <ac:spMk id="6" creationId="{EB5EF5ED-899B-4219-8CF5-BC415B70A5B8}"/>
          </ac:spMkLst>
        </pc:spChg>
        <pc:spChg chg="add del mod">
          <ac:chgData name="Tara Sullivan-Butrica" userId="S::tara.sullivan-butrica@net-centers.org::f1a83860-f16b-486b-82c9-3d2de063905c" providerId="AD" clId="Web-{83538728-0D41-72F5-1A6D-0EBA0F526471}" dt="2022-01-27T18:54:30.208" v="95"/>
          <ac:spMkLst>
            <pc:docMk/>
            <pc:sldMk cId="4231295070" sldId="268"/>
            <ac:spMk id="7" creationId="{A9631255-6F74-4D21-94F3-8169DF7A1101}"/>
          </ac:spMkLst>
        </pc:spChg>
        <pc:spChg chg="add del mod">
          <ac:chgData name="Tara Sullivan-Butrica" userId="S::tara.sullivan-butrica@net-centers.org::f1a83860-f16b-486b-82c9-3d2de063905c" providerId="AD" clId="Web-{83538728-0D41-72F5-1A6D-0EBA0F526471}" dt="2022-01-27T18:54:40.474" v="99"/>
          <ac:spMkLst>
            <pc:docMk/>
            <pc:sldMk cId="4231295070" sldId="268"/>
            <ac:spMk id="8" creationId="{AD22AD82-4185-4507-BF19-93FAA1DA68F5}"/>
          </ac:spMkLst>
        </pc:spChg>
        <pc:spChg chg="add del mod">
          <ac:chgData name="Tara Sullivan-Butrica" userId="S::tara.sullivan-butrica@net-centers.org::f1a83860-f16b-486b-82c9-3d2de063905c" providerId="AD" clId="Web-{83538728-0D41-72F5-1A6D-0EBA0F526471}" dt="2022-01-27T18:54:30.208" v="95"/>
          <ac:spMkLst>
            <pc:docMk/>
            <pc:sldMk cId="4231295070" sldId="268"/>
            <ac:spMk id="9" creationId="{6C7E2C18-2F9D-4365-BFA5-FDE0A376293E}"/>
          </ac:spMkLst>
        </pc:spChg>
        <pc:spChg chg="add del mod">
          <ac:chgData name="Tara Sullivan-Butrica" userId="S::tara.sullivan-butrica@net-centers.org::f1a83860-f16b-486b-82c9-3d2de063905c" providerId="AD" clId="Web-{83538728-0D41-72F5-1A6D-0EBA0F526471}" dt="2022-01-27T18:54:40.474" v="99"/>
          <ac:spMkLst>
            <pc:docMk/>
            <pc:sldMk cId="4231295070" sldId="268"/>
            <ac:spMk id="11" creationId="{D12CD66D-0F8E-413D-82A9-06BD58DDA642}"/>
          </ac:spMkLst>
        </pc:spChg>
        <pc:spChg chg="add del mod">
          <ac:chgData name="Tara Sullivan-Butrica" userId="S::tara.sullivan-butrica@net-centers.org::f1a83860-f16b-486b-82c9-3d2de063905c" providerId="AD" clId="Web-{83538728-0D41-72F5-1A6D-0EBA0F526471}" dt="2022-01-27T18:54:40.474" v="99"/>
          <ac:spMkLst>
            <pc:docMk/>
            <pc:sldMk cId="4231295070" sldId="268"/>
            <ac:spMk id="13" creationId="{948480B6-D4BB-4D8D-A8EE-E82DC4FE81FF}"/>
          </ac:spMkLst>
        </pc:spChg>
        <pc:picChg chg="add mod">
          <ac:chgData name="Tara Sullivan-Butrica" userId="S::tara.sullivan-butrica@net-centers.org::f1a83860-f16b-486b-82c9-3d2de063905c" providerId="AD" clId="Web-{83538728-0D41-72F5-1A6D-0EBA0F526471}" dt="2022-01-27T18:54:45.880" v="101" actId="14100"/>
          <ac:picMkLst>
            <pc:docMk/>
            <pc:sldMk cId="4231295070" sldId="268"/>
            <ac:picMk id="2" creationId="{9B683F45-0FE0-4C8D-9971-739B306E0D0C}"/>
          </ac:picMkLst>
        </pc:picChg>
      </pc:sldChg>
      <pc:sldChg chg="modSp new">
        <pc:chgData name="Tara Sullivan-Butrica" userId="S::tara.sullivan-butrica@net-centers.org::f1a83860-f16b-486b-82c9-3d2de063905c" providerId="AD" clId="Web-{83538728-0D41-72F5-1A6D-0EBA0F526471}" dt="2022-01-27T20:16:33.803" v="307" actId="20577"/>
        <pc:sldMkLst>
          <pc:docMk/>
          <pc:sldMk cId="3576827979" sldId="269"/>
        </pc:sldMkLst>
        <pc:spChg chg="mod">
          <ac:chgData name="Tara Sullivan-Butrica" userId="S::tara.sullivan-butrica@net-centers.org::f1a83860-f16b-486b-82c9-3d2de063905c" providerId="AD" clId="Web-{83538728-0D41-72F5-1A6D-0EBA0F526471}" dt="2022-01-27T19:29:29.850" v="125" actId="20577"/>
          <ac:spMkLst>
            <pc:docMk/>
            <pc:sldMk cId="3576827979" sldId="269"/>
            <ac:spMk id="2" creationId="{2D6B7AC6-6F2B-4FAF-9949-64D221AFEB69}"/>
          </ac:spMkLst>
        </pc:spChg>
        <pc:spChg chg="mod">
          <ac:chgData name="Tara Sullivan-Butrica" userId="S::tara.sullivan-butrica@net-centers.org::f1a83860-f16b-486b-82c9-3d2de063905c" providerId="AD" clId="Web-{83538728-0D41-72F5-1A6D-0EBA0F526471}" dt="2022-01-27T20:13:17.237" v="162" actId="20577"/>
          <ac:spMkLst>
            <pc:docMk/>
            <pc:sldMk cId="3576827979" sldId="269"/>
            <ac:spMk id="3" creationId="{FD2CDDCF-B507-403B-A8E1-E11D81C64E18}"/>
          </ac:spMkLst>
        </pc:spChg>
        <pc:spChg chg="mod">
          <ac:chgData name="Tara Sullivan-Butrica" userId="S::tara.sullivan-butrica@net-centers.org::f1a83860-f16b-486b-82c9-3d2de063905c" providerId="AD" clId="Web-{83538728-0D41-72F5-1A6D-0EBA0F526471}" dt="2022-01-27T20:14:11.395" v="232" actId="20577"/>
          <ac:spMkLst>
            <pc:docMk/>
            <pc:sldMk cId="3576827979" sldId="269"/>
            <ac:spMk id="4" creationId="{96D01EFC-DDF7-4968-AF78-91AB2B10B2F8}"/>
          </ac:spMkLst>
        </pc:spChg>
        <pc:spChg chg="mod">
          <ac:chgData name="Tara Sullivan-Butrica" userId="S::tara.sullivan-butrica@net-centers.org::f1a83860-f16b-486b-82c9-3d2de063905c" providerId="AD" clId="Web-{83538728-0D41-72F5-1A6D-0EBA0F526471}" dt="2022-01-27T19:30:32.352" v="155" actId="20577"/>
          <ac:spMkLst>
            <pc:docMk/>
            <pc:sldMk cId="3576827979" sldId="269"/>
            <ac:spMk id="5" creationId="{25ED9EC4-87CB-4323-BDFF-FD6979762044}"/>
          </ac:spMkLst>
        </pc:spChg>
        <pc:spChg chg="mod">
          <ac:chgData name="Tara Sullivan-Butrica" userId="S::tara.sullivan-butrica@net-centers.org::f1a83860-f16b-486b-82c9-3d2de063905c" providerId="AD" clId="Web-{83538728-0D41-72F5-1A6D-0EBA0F526471}" dt="2022-01-27T20:16:33.803" v="307" actId="20577"/>
          <ac:spMkLst>
            <pc:docMk/>
            <pc:sldMk cId="3576827979" sldId="269"/>
            <ac:spMk id="6" creationId="{87C56D9F-0C40-441B-A884-02D1396C5B97}"/>
          </ac:spMkLst>
        </pc:spChg>
      </pc:sldChg>
      <pc:sldChg chg="modSp new">
        <pc:chgData name="Tara Sullivan-Butrica" userId="S::tara.sullivan-butrica@net-centers.org::f1a83860-f16b-486b-82c9-3d2de063905c" providerId="AD" clId="Web-{83538728-0D41-72F5-1A6D-0EBA0F526471}" dt="2022-01-27T20:22:37.794" v="489" actId="20577"/>
        <pc:sldMkLst>
          <pc:docMk/>
          <pc:sldMk cId="42244442" sldId="270"/>
        </pc:sldMkLst>
        <pc:spChg chg="mod">
          <ac:chgData name="Tara Sullivan-Butrica" userId="S::tara.sullivan-butrica@net-centers.org::f1a83860-f16b-486b-82c9-3d2de063905c" providerId="AD" clId="Web-{83538728-0D41-72F5-1A6D-0EBA0F526471}" dt="2022-01-27T20:18:40.540" v="353" actId="20577"/>
          <ac:spMkLst>
            <pc:docMk/>
            <pc:sldMk cId="42244442" sldId="270"/>
            <ac:spMk id="2" creationId="{105D95FA-50B3-4AE3-873E-824F03A4F0DF}"/>
          </ac:spMkLst>
        </pc:spChg>
        <pc:spChg chg="mod">
          <ac:chgData name="Tara Sullivan-Butrica" userId="S::tara.sullivan-butrica@net-centers.org::f1a83860-f16b-486b-82c9-3d2de063905c" providerId="AD" clId="Web-{83538728-0D41-72F5-1A6D-0EBA0F526471}" dt="2022-01-27T20:21:03.464" v="470" actId="20577"/>
          <ac:spMkLst>
            <pc:docMk/>
            <pc:sldMk cId="42244442" sldId="270"/>
            <ac:spMk id="3" creationId="{CAB0B3B3-7103-4F84-8E83-0F76F7AC6D91}"/>
          </ac:spMkLst>
        </pc:spChg>
        <pc:spChg chg="mod">
          <ac:chgData name="Tara Sullivan-Butrica" userId="S::tara.sullivan-butrica@net-centers.org::f1a83860-f16b-486b-82c9-3d2de063905c" providerId="AD" clId="Web-{83538728-0D41-72F5-1A6D-0EBA0F526471}" dt="2022-01-27T20:22:37.794" v="489" actId="20577"/>
          <ac:spMkLst>
            <pc:docMk/>
            <pc:sldMk cId="42244442" sldId="270"/>
            <ac:spMk id="4" creationId="{7216F62A-169A-4054-864F-1D205B12A43C}"/>
          </ac:spMkLst>
        </pc:spChg>
      </pc:sldChg>
      <pc:sldChg chg="new del">
        <pc:chgData name="Tara Sullivan-Butrica" userId="S::tara.sullivan-butrica@net-centers.org::f1a83860-f16b-486b-82c9-3d2de063905c" providerId="AD" clId="Web-{83538728-0D41-72F5-1A6D-0EBA0F526471}" dt="2022-01-27T20:23:30.388" v="492"/>
        <pc:sldMkLst>
          <pc:docMk/>
          <pc:sldMk cId="4035072893" sldId="271"/>
        </pc:sldMkLst>
      </pc:sldChg>
      <pc:sldChg chg="addSp delSp modSp new mod modClrScheme chgLayout">
        <pc:chgData name="Tara Sullivan-Butrica" userId="S::tara.sullivan-butrica@net-centers.org::f1a83860-f16b-486b-82c9-3d2de063905c" providerId="AD" clId="Web-{83538728-0D41-72F5-1A6D-0EBA0F526471}" dt="2022-01-27T20:26:30.485" v="661" actId="20577"/>
        <pc:sldMkLst>
          <pc:docMk/>
          <pc:sldMk cId="3114584346" sldId="272"/>
        </pc:sldMkLst>
        <pc:spChg chg="mod ord">
          <ac:chgData name="Tara Sullivan-Butrica" userId="S::tara.sullivan-butrica@net-centers.org::f1a83860-f16b-486b-82c9-3d2de063905c" providerId="AD" clId="Web-{83538728-0D41-72F5-1A6D-0EBA0F526471}" dt="2022-01-27T20:25:16.468" v="608" actId="20577"/>
          <ac:spMkLst>
            <pc:docMk/>
            <pc:sldMk cId="3114584346" sldId="272"/>
            <ac:spMk id="2" creationId="{35BB6AEA-D63E-483F-90E4-56F83F521A5B}"/>
          </ac:spMkLst>
        </pc:spChg>
        <pc:spChg chg="del">
          <ac:chgData name="Tara Sullivan-Butrica" userId="S::tara.sullivan-butrica@net-centers.org::f1a83860-f16b-486b-82c9-3d2de063905c" providerId="AD" clId="Web-{83538728-0D41-72F5-1A6D-0EBA0F526471}" dt="2022-01-27T20:23:38.248" v="493"/>
          <ac:spMkLst>
            <pc:docMk/>
            <pc:sldMk cId="3114584346" sldId="272"/>
            <ac:spMk id="3" creationId="{654624DC-2105-4B56-BEA6-A4714D411634}"/>
          </ac:spMkLst>
        </pc:spChg>
        <pc:spChg chg="del">
          <ac:chgData name="Tara Sullivan-Butrica" userId="S::tara.sullivan-butrica@net-centers.org::f1a83860-f16b-486b-82c9-3d2de063905c" providerId="AD" clId="Web-{83538728-0D41-72F5-1A6D-0EBA0F526471}" dt="2022-01-27T20:23:38.248" v="493"/>
          <ac:spMkLst>
            <pc:docMk/>
            <pc:sldMk cId="3114584346" sldId="272"/>
            <ac:spMk id="4" creationId="{D117FF57-376C-4445-AA97-B53E2D4B2E88}"/>
          </ac:spMkLst>
        </pc:spChg>
        <pc:spChg chg="add del mod">
          <ac:chgData name="Tara Sullivan-Butrica" userId="S::tara.sullivan-butrica@net-centers.org::f1a83860-f16b-486b-82c9-3d2de063905c" providerId="AD" clId="Web-{83538728-0D41-72F5-1A6D-0EBA0F526471}" dt="2022-01-27T20:25:00.546" v="593"/>
          <ac:spMkLst>
            <pc:docMk/>
            <pc:sldMk cId="3114584346" sldId="272"/>
            <ac:spMk id="5" creationId="{BAFE6EC2-4690-4602-B69C-14003DA9CB18}"/>
          </ac:spMkLst>
        </pc:spChg>
        <pc:spChg chg="add mod">
          <ac:chgData name="Tara Sullivan-Butrica" userId="S::tara.sullivan-butrica@net-centers.org::f1a83860-f16b-486b-82c9-3d2de063905c" providerId="AD" clId="Web-{83538728-0D41-72F5-1A6D-0EBA0F526471}" dt="2022-01-27T20:25:00.546" v="593"/>
          <ac:spMkLst>
            <pc:docMk/>
            <pc:sldMk cId="3114584346" sldId="272"/>
            <ac:spMk id="11" creationId="{69477573-5B34-4E07-ADCE-0B31B4975434}"/>
          </ac:spMkLst>
        </pc:spChg>
        <pc:graphicFrameChg chg="add modGraphic">
          <ac:chgData name="Tara Sullivan-Butrica" userId="S::tara.sullivan-butrica@net-centers.org::f1a83860-f16b-486b-82c9-3d2de063905c" providerId="AD" clId="Web-{83538728-0D41-72F5-1A6D-0EBA0F526471}" dt="2022-01-27T20:26:30.485" v="661" actId="20577"/>
          <ac:graphicFrameMkLst>
            <pc:docMk/>
            <pc:sldMk cId="3114584346" sldId="272"/>
            <ac:graphicFrameMk id="7" creationId="{932ADD21-6949-43C6-B4D6-F06512E9D5C3}"/>
          </ac:graphicFrameMkLst>
        </pc:graphicFrameChg>
      </pc:sldChg>
    </pc:docChg>
  </pc:docChgLst>
  <pc:docChgLst>
    <pc:chgData name="Tara Sullivan-Butrica" userId="S::tara.sullivan-butrica@net-centers.org::f1a83860-f16b-486b-82c9-3d2de063905c" providerId="AD" clId="Web-{7211022F-D450-4166-8C6C-2A54DD184697}"/>
    <pc:docChg chg="delSld modSld sldOrd">
      <pc:chgData name="Tara Sullivan-Butrica" userId="S::tara.sullivan-butrica@net-centers.org::f1a83860-f16b-486b-82c9-3d2de063905c" providerId="AD" clId="Web-{7211022F-D450-4166-8C6C-2A54DD184697}" dt="2022-01-27T23:12:27.650" v="97"/>
      <pc:docMkLst>
        <pc:docMk/>
      </pc:docMkLst>
      <pc:sldChg chg="modSp mod setBg">
        <pc:chgData name="Tara Sullivan-Butrica" userId="S::tara.sullivan-butrica@net-centers.org::f1a83860-f16b-486b-82c9-3d2de063905c" providerId="AD" clId="Web-{7211022F-D450-4166-8C6C-2A54DD184697}" dt="2022-01-27T23:02:53.617" v="80" actId="20577"/>
        <pc:sldMkLst>
          <pc:docMk/>
          <pc:sldMk cId="328479194" sldId="260"/>
        </pc:sldMkLst>
        <pc:spChg chg="mod">
          <ac:chgData name="Tara Sullivan-Butrica" userId="S::tara.sullivan-butrica@net-centers.org::f1a83860-f16b-486b-82c9-3d2de063905c" providerId="AD" clId="Web-{7211022F-D450-4166-8C6C-2A54DD184697}" dt="2022-01-27T23:02:53.617" v="80" actId="20577"/>
          <ac:spMkLst>
            <pc:docMk/>
            <pc:sldMk cId="328479194" sldId="260"/>
            <ac:spMk id="2" creationId="{2AE7D8A9-23FD-40A9-BE22-05EECB5183A1}"/>
          </ac:spMkLst>
        </pc:spChg>
      </pc:sldChg>
      <pc:sldChg chg="mod setBg">
        <pc:chgData name="Tara Sullivan-Butrica" userId="S::tara.sullivan-butrica@net-centers.org::f1a83860-f16b-486b-82c9-3d2de063905c" providerId="AD" clId="Web-{7211022F-D450-4166-8C6C-2A54DD184697}" dt="2022-01-27T23:03:26.540" v="85"/>
        <pc:sldMkLst>
          <pc:docMk/>
          <pc:sldMk cId="1760480016" sldId="261"/>
        </pc:sldMkLst>
      </pc:sldChg>
      <pc:sldChg chg="modSp mod setBg">
        <pc:chgData name="Tara Sullivan-Butrica" userId="S::tara.sullivan-butrica@net-centers.org::f1a83860-f16b-486b-82c9-3d2de063905c" providerId="AD" clId="Web-{7211022F-D450-4166-8C6C-2A54DD184697}" dt="2022-01-27T23:03:20.727" v="84"/>
        <pc:sldMkLst>
          <pc:docMk/>
          <pc:sldMk cId="2328711495" sldId="264"/>
        </pc:sldMkLst>
        <pc:spChg chg="mod">
          <ac:chgData name="Tara Sullivan-Butrica" userId="S::tara.sullivan-butrica@net-centers.org::f1a83860-f16b-486b-82c9-3d2de063905c" providerId="AD" clId="Web-{7211022F-D450-4166-8C6C-2A54DD184697}" dt="2022-01-27T23:03:13.680" v="83" actId="20577"/>
          <ac:spMkLst>
            <pc:docMk/>
            <pc:sldMk cId="2328711495" sldId="264"/>
            <ac:spMk id="2" creationId="{C3F7AB75-1102-4B13-8A58-0A3FCC4EBC68}"/>
          </ac:spMkLst>
        </pc:spChg>
      </pc:sldChg>
      <pc:sldChg chg="del">
        <pc:chgData name="Tara Sullivan-Butrica" userId="S::tara.sullivan-butrica@net-centers.org::f1a83860-f16b-486b-82c9-3d2de063905c" providerId="AD" clId="Web-{7211022F-D450-4166-8C6C-2A54DD184697}" dt="2022-01-27T23:12:27.650" v="97"/>
        <pc:sldMkLst>
          <pc:docMk/>
          <pc:sldMk cId="1291585937" sldId="265"/>
        </pc:sldMkLst>
      </pc:sldChg>
      <pc:sldChg chg="mod setBg">
        <pc:chgData name="Tara Sullivan-Butrica" userId="S::tara.sullivan-butrica@net-centers.org::f1a83860-f16b-486b-82c9-3d2de063905c" providerId="AD" clId="Web-{7211022F-D450-4166-8C6C-2A54DD184697}" dt="2022-01-27T23:03:37.681" v="86"/>
        <pc:sldMkLst>
          <pc:docMk/>
          <pc:sldMk cId="1887885956" sldId="266"/>
        </pc:sldMkLst>
      </pc:sldChg>
      <pc:sldChg chg="modSp">
        <pc:chgData name="Tara Sullivan-Butrica" userId="S::tara.sullivan-butrica@net-centers.org::f1a83860-f16b-486b-82c9-3d2de063905c" providerId="AD" clId="Web-{7211022F-D450-4166-8C6C-2A54DD184697}" dt="2022-01-27T22:07:50.191" v="18" actId="20577"/>
        <pc:sldMkLst>
          <pc:docMk/>
          <pc:sldMk cId="1655592074" sldId="267"/>
        </pc:sldMkLst>
        <pc:spChg chg="mod">
          <ac:chgData name="Tara Sullivan-Butrica" userId="S::tara.sullivan-butrica@net-centers.org::f1a83860-f16b-486b-82c9-3d2de063905c" providerId="AD" clId="Web-{7211022F-D450-4166-8C6C-2A54DD184697}" dt="2022-01-27T22:07:50.191" v="18" actId="20577"/>
          <ac:spMkLst>
            <pc:docMk/>
            <pc:sldMk cId="1655592074" sldId="267"/>
            <ac:spMk id="3" creationId="{CFF32C1E-329E-424D-BB09-66D84E7F895F}"/>
          </ac:spMkLst>
        </pc:spChg>
      </pc:sldChg>
      <pc:sldChg chg="modSp mod setBg">
        <pc:chgData name="Tara Sullivan-Butrica" userId="S::tara.sullivan-butrica@net-centers.org::f1a83860-f16b-486b-82c9-3d2de063905c" providerId="AD" clId="Web-{7211022F-D450-4166-8C6C-2A54DD184697}" dt="2022-01-27T23:11:26.883" v="95" actId="14100"/>
        <pc:sldMkLst>
          <pc:docMk/>
          <pc:sldMk cId="4231295070" sldId="268"/>
        </pc:sldMkLst>
        <pc:picChg chg="mod">
          <ac:chgData name="Tara Sullivan-Butrica" userId="S::tara.sullivan-butrica@net-centers.org::f1a83860-f16b-486b-82c9-3d2de063905c" providerId="AD" clId="Web-{7211022F-D450-4166-8C6C-2A54DD184697}" dt="2022-01-27T23:11:26.883" v="95" actId="14100"/>
          <ac:picMkLst>
            <pc:docMk/>
            <pc:sldMk cId="4231295070" sldId="268"/>
            <ac:picMk id="2" creationId="{9B683F45-0FE0-4C8D-9971-739B306E0D0C}"/>
          </ac:picMkLst>
        </pc:picChg>
      </pc:sldChg>
      <pc:sldChg chg="ord">
        <pc:chgData name="Tara Sullivan-Butrica" userId="S::tara.sullivan-butrica@net-centers.org::f1a83860-f16b-486b-82c9-3d2de063905c" providerId="AD" clId="Web-{7211022F-D450-4166-8C6C-2A54DD184697}" dt="2022-01-27T23:11:40.008" v="96"/>
        <pc:sldMkLst>
          <pc:docMk/>
          <pc:sldMk cId="3576827979" sldId="269"/>
        </pc:sldMkLst>
      </pc:sldChg>
      <pc:sldChg chg="modSp">
        <pc:chgData name="Tara Sullivan-Butrica" userId="S::tara.sullivan-butrica@net-centers.org::f1a83860-f16b-486b-82c9-3d2de063905c" providerId="AD" clId="Web-{7211022F-D450-4166-8C6C-2A54DD184697}" dt="2022-01-27T23:04:25.714" v="89" actId="20577"/>
        <pc:sldMkLst>
          <pc:docMk/>
          <pc:sldMk cId="42244442" sldId="270"/>
        </pc:sldMkLst>
        <pc:spChg chg="mod">
          <ac:chgData name="Tara Sullivan-Butrica" userId="S::tara.sullivan-butrica@net-centers.org::f1a83860-f16b-486b-82c9-3d2de063905c" providerId="AD" clId="Web-{7211022F-D450-4166-8C6C-2A54DD184697}" dt="2022-01-27T23:04:25.714" v="89" actId="20577"/>
          <ac:spMkLst>
            <pc:docMk/>
            <pc:sldMk cId="42244442" sldId="270"/>
            <ac:spMk id="4" creationId="{7216F62A-169A-4054-864F-1D205B12A43C}"/>
          </ac:spMkLst>
        </pc:spChg>
      </pc:sldChg>
      <pc:sldChg chg="modSp mod setBg">
        <pc:chgData name="Tara Sullivan-Butrica" userId="S::tara.sullivan-butrica@net-centers.org::f1a83860-f16b-486b-82c9-3d2de063905c" providerId="AD" clId="Web-{7211022F-D450-4166-8C6C-2A54DD184697}" dt="2022-01-27T23:11:06.773" v="93"/>
        <pc:sldMkLst>
          <pc:docMk/>
          <pc:sldMk cId="3114584346" sldId="272"/>
        </pc:sldMkLst>
        <pc:spChg chg="mod">
          <ac:chgData name="Tara Sullivan-Butrica" userId="S::tara.sullivan-butrica@net-centers.org::f1a83860-f16b-486b-82c9-3d2de063905c" providerId="AD" clId="Web-{7211022F-D450-4166-8C6C-2A54DD184697}" dt="2022-01-27T23:10:57.851" v="92" actId="20577"/>
          <ac:spMkLst>
            <pc:docMk/>
            <pc:sldMk cId="3114584346" sldId="272"/>
            <ac:spMk id="11" creationId="{69477573-5B34-4E07-ADCE-0B31B4975434}"/>
          </ac:spMkLst>
        </pc:spChg>
      </pc:sldChg>
    </pc:docChg>
  </pc:docChgLst>
  <pc:docChgLst>
    <pc:chgData name="Tara Sullivan-Butrica" userId="S::tara.sullivan-butrica@net-centers.org::f1a83860-f16b-486b-82c9-3d2de063905c" providerId="AD" clId="Web-{78096B94-BAB3-C041-6E53-456AE510E60F}"/>
    <pc:docChg chg="addSld modSld">
      <pc:chgData name="Tara Sullivan-Butrica" userId="S::tara.sullivan-butrica@net-centers.org::f1a83860-f16b-486b-82c9-3d2de063905c" providerId="AD" clId="Web-{78096B94-BAB3-C041-6E53-456AE510E60F}" dt="2022-01-28T00:25:17.898" v="225"/>
      <pc:docMkLst>
        <pc:docMk/>
      </pc:docMkLst>
      <pc:sldChg chg="modSp">
        <pc:chgData name="Tara Sullivan-Butrica" userId="S::tara.sullivan-butrica@net-centers.org::f1a83860-f16b-486b-82c9-3d2de063905c" providerId="AD" clId="Web-{78096B94-BAB3-C041-6E53-456AE510E60F}" dt="2022-01-27T23:41:07.100" v="116" actId="20577"/>
        <pc:sldMkLst>
          <pc:docMk/>
          <pc:sldMk cId="4043737824" sldId="257"/>
        </pc:sldMkLst>
        <pc:spChg chg="mod">
          <ac:chgData name="Tara Sullivan-Butrica" userId="S::tara.sullivan-butrica@net-centers.org::f1a83860-f16b-486b-82c9-3d2de063905c" providerId="AD" clId="Web-{78096B94-BAB3-C041-6E53-456AE510E60F}" dt="2022-01-27T23:41:07.100" v="116" actId="20577"/>
          <ac:spMkLst>
            <pc:docMk/>
            <pc:sldMk cId="4043737824" sldId="257"/>
            <ac:spMk id="3" creationId="{A8E9CFF2-3777-4FF4-A759-8491175B0B7C}"/>
          </ac:spMkLst>
        </pc:spChg>
      </pc:sldChg>
      <pc:sldChg chg="addSp delSp modSp mod setBg modClrScheme chgLayout">
        <pc:chgData name="Tara Sullivan-Butrica" userId="S::tara.sullivan-butrica@net-centers.org::f1a83860-f16b-486b-82c9-3d2de063905c" providerId="AD" clId="Web-{78096B94-BAB3-C041-6E53-456AE510E60F}" dt="2022-01-27T23:17:00.415" v="13" actId="20577"/>
        <pc:sldMkLst>
          <pc:docMk/>
          <pc:sldMk cId="328479194" sldId="260"/>
        </pc:sldMkLst>
        <pc:spChg chg="mod">
          <ac:chgData name="Tara Sullivan-Butrica" userId="S::tara.sullivan-butrica@net-centers.org::f1a83860-f16b-486b-82c9-3d2de063905c" providerId="AD" clId="Web-{78096B94-BAB3-C041-6E53-456AE510E60F}" dt="2022-01-27T23:16:55.258" v="12"/>
          <ac:spMkLst>
            <pc:docMk/>
            <pc:sldMk cId="328479194" sldId="260"/>
            <ac:spMk id="2" creationId="{2AE7D8A9-23FD-40A9-BE22-05EECB5183A1}"/>
          </ac:spMkLst>
        </pc:spChg>
        <pc:spChg chg="add del mod">
          <ac:chgData name="Tara Sullivan-Butrica" userId="S::tara.sullivan-butrica@net-centers.org::f1a83860-f16b-486b-82c9-3d2de063905c" providerId="AD" clId="Web-{78096B94-BAB3-C041-6E53-456AE510E60F}" dt="2022-01-27T23:16:47.555" v="7"/>
          <ac:spMkLst>
            <pc:docMk/>
            <pc:sldMk cId="328479194" sldId="260"/>
            <ac:spMk id="7" creationId="{601D135F-FBB5-438B-B8BA-A8909A15C13D}"/>
          </ac:spMkLst>
        </pc:spChg>
        <pc:spChg chg="add del mod">
          <ac:chgData name="Tara Sullivan-Butrica" userId="S::tara.sullivan-butrica@net-centers.org::f1a83860-f16b-486b-82c9-3d2de063905c" providerId="AD" clId="Web-{78096B94-BAB3-C041-6E53-456AE510E60F}" dt="2022-01-27T23:16:52.024" v="9"/>
          <ac:spMkLst>
            <pc:docMk/>
            <pc:sldMk cId="328479194" sldId="260"/>
            <ac:spMk id="9" creationId="{0431CB17-145B-4349-A06C-C3873A235F5B}"/>
          </ac:spMkLst>
        </pc:spChg>
        <pc:spChg chg="add del mod">
          <ac:chgData name="Tara Sullivan-Butrica" userId="S::tara.sullivan-butrica@net-centers.org::f1a83860-f16b-486b-82c9-3d2de063905c" providerId="AD" clId="Web-{78096B94-BAB3-C041-6E53-456AE510E60F}" dt="2022-01-27T23:16:52.024" v="9"/>
          <ac:spMkLst>
            <pc:docMk/>
            <pc:sldMk cId="328479194" sldId="260"/>
            <ac:spMk id="10" creationId="{C1787C7F-046D-4CCC-8E73-D4A859E4BE22}"/>
          </ac:spMkLst>
        </pc:spChg>
        <pc:spChg chg="add del mod">
          <ac:chgData name="Tara Sullivan-Butrica" userId="S::tara.sullivan-butrica@net-centers.org::f1a83860-f16b-486b-82c9-3d2de063905c" providerId="AD" clId="Web-{78096B94-BAB3-C041-6E53-456AE510E60F}" dt="2022-01-27T23:16:55.258" v="11"/>
          <ac:spMkLst>
            <pc:docMk/>
            <pc:sldMk cId="328479194" sldId="260"/>
            <ac:spMk id="12" creationId="{D4D7C355-8B7C-4EE5-A6B6-1B7B41E6E0F1}"/>
          </ac:spMkLst>
        </pc:spChg>
        <pc:spChg chg="add del mod">
          <ac:chgData name="Tara Sullivan-Butrica" userId="S::tara.sullivan-butrica@net-centers.org::f1a83860-f16b-486b-82c9-3d2de063905c" providerId="AD" clId="Web-{78096B94-BAB3-C041-6E53-456AE510E60F}" dt="2022-01-27T23:16:55.258" v="11"/>
          <ac:spMkLst>
            <pc:docMk/>
            <pc:sldMk cId="328479194" sldId="260"/>
            <ac:spMk id="13" creationId="{3E93F016-987C-4ADD-A5DB-14859CE06BDA}"/>
          </ac:spMkLst>
        </pc:spChg>
        <pc:spChg chg="add mod">
          <ac:chgData name="Tara Sullivan-Butrica" userId="S::tara.sullivan-butrica@net-centers.org::f1a83860-f16b-486b-82c9-3d2de063905c" providerId="AD" clId="Web-{78096B94-BAB3-C041-6E53-456AE510E60F}" dt="2022-01-27T23:17:00.415" v="13" actId="20577"/>
          <ac:spMkLst>
            <pc:docMk/>
            <pc:sldMk cId="328479194" sldId="260"/>
            <ac:spMk id="15" creationId="{FCD05930-4551-4D0C-86E3-DEE6160E5E21}"/>
          </ac:spMkLst>
        </pc:spChg>
      </pc:sldChg>
      <pc:sldChg chg="mod setBg">
        <pc:chgData name="Tara Sullivan-Butrica" userId="S::tara.sullivan-butrica@net-centers.org::f1a83860-f16b-486b-82c9-3d2de063905c" providerId="AD" clId="Web-{78096B94-BAB3-C041-6E53-456AE510E60F}" dt="2022-01-27T23:35:31.235" v="83"/>
        <pc:sldMkLst>
          <pc:docMk/>
          <pc:sldMk cId="1760480016" sldId="261"/>
        </pc:sldMkLst>
      </pc:sldChg>
      <pc:sldChg chg="addSp delSp modSp">
        <pc:chgData name="Tara Sullivan-Butrica" userId="S::tara.sullivan-butrica@net-centers.org::f1a83860-f16b-486b-82c9-3d2de063905c" providerId="AD" clId="Web-{78096B94-BAB3-C041-6E53-456AE510E60F}" dt="2022-01-27T23:15:28.925" v="4" actId="14100"/>
        <pc:sldMkLst>
          <pc:docMk/>
          <pc:sldMk cId="4010207441" sldId="263"/>
        </pc:sldMkLst>
        <pc:picChg chg="add del mod">
          <ac:chgData name="Tara Sullivan-Butrica" userId="S::tara.sullivan-butrica@net-centers.org::f1a83860-f16b-486b-82c9-3d2de063905c" providerId="AD" clId="Web-{78096B94-BAB3-C041-6E53-456AE510E60F}" dt="2022-01-27T23:14:22.733" v="1"/>
          <ac:picMkLst>
            <pc:docMk/>
            <pc:sldMk cId="4010207441" sldId="263"/>
            <ac:picMk id="3" creationId="{652D408F-4236-4040-BCD4-6873F4856AC5}"/>
          </ac:picMkLst>
        </pc:picChg>
        <pc:picChg chg="add mod">
          <ac:chgData name="Tara Sullivan-Butrica" userId="S::tara.sullivan-butrica@net-centers.org::f1a83860-f16b-486b-82c9-3d2de063905c" providerId="AD" clId="Web-{78096B94-BAB3-C041-6E53-456AE510E60F}" dt="2022-01-27T23:15:28.925" v="4" actId="14100"/>
          <ac:picMkLst>
            <pc:docMk/>
            <pc:sldMk cId="4010207441" sldId="263"/>
            <ac:picMk id="4" creationId="{A9146509-2A4D-4B1F-B1D4-9F948FE74103}"/>
          </ac:picMkLst>
        </pc:picChg>
      </pc:sldChg>
      <pc:sldChg chg="mod setBg">
        <pc:chgData name="Tara Sullivan-Butrica" userId="S::tara.sullivan-butrica@net-centers.org::f1a83860-f16b-486b-82c9-3d2de063905c" providerId="AD" clId="Web-{78096B94-BAB3-C041-6E53-456AE510E60F}" dt="2022-01-27T23:35:42.611" v="84"/>
        <pc:sldMkLst>
          <pc:docMk/>
          <pc:sldMk cId="2328711495" sldId="264"/>
        </pc:sldMkLst>
      </pc:sldChg>
      <pc:sldChg chg="mod setBg">
        <pc:chgData name="Tara Sullivan-Butrica" userId="S::tara.sullivan-butrica@net-centers.org::f1a83860-f16b-486b-82c9-3d2de063905c" providerId="AD" clId="Web-{78096B94-BAB3-C041-6E53-456AE510E60F}" dt="2022-01-27T23:35:49.127" v="85"/>
        <pc:sldMkLst>
          <pc:docMk/>
          <pc:sldMk cId="1887885956" sldId="266"/>
        </pc:sldMkLst>
      </pc:sldChg>
      <pc:sldChg chg="addSp delSp modSp">
        <pc:chgData name="Tara Sullivan-Butrica" userId="S::tara.sullivan-butrica@net-centers.org::f1a83860-f16b-486b-82c9-3d2de063905c" providerId="AD" clId="Web-{78096B94-BAB3-C041-6E53-456AE510E60F}" dt="2022-01-27T23:34:32.294" v="81"/>
        <pc:sldMkLst>
          <pc:docMk/>
          <pc:sldMk cId="1655592074" sldId="267"/>
        </pc:sldMkLst>
        <pc:spChg chg="mod">
          <ac:chgData name="Tara Sullivan-Butrica" userId="S::tara.sullivan-butrica@net-centers.org::f1a83860-f16b-486b-82c9-3d2de063905c" providerId="AD" clId="Web-{78096B94-BAB3-C041-6E53-456AE510E60F}" dt="2022-01-27T23:34:32.294" v="81"/>
          <ac:spMkLst>
            <pc:docMk/>
            <pc:sldMk cId="1655592074" sldId="267"/>
            <ac:spMk id="2" creationId="{EB0CB1C3-1C8A-4238-8C69-10C4389E8354}"/>
          </ac:spMkLst>
        </pc:spChg>
        <pc:spChg chg="del">
          <ac:chgData name="Tara Sullivan-Butrica" userId="S::tara.sullivan-butrica@net-centers.org::f1a83860-f16b-486b-82c9-3d2de063905c" providerId="AD" clId="Web-{78096B94-BAB3-C041-6E53-456AE510E60F}" dt="2022-01-27T23:34:32.294" v="81"/>
          <ac:spMkLst>
            <pc:docMk/>
            <pc:sldMk cId="1655592074" sldId="267"/>
            <ac:spMk id="3" creationId="{CFF32C1E-329E-424D-BB09-66D84E7F895F}"/>
          </ac:spMkLst>
        </pc:spChg>
        <pc:graphicFrameChg chg="add">
          <ac:chgData name="Tara Sullivan-Butrica" userId="S::tara.sullivan-butrica@net-centers.org::f1a83860-f16b-486b-82c9-3d2de063905c" providerId="AD" clId="Web-{78096B94-BAB3-C041-6E53-456AE510E60F}" dt="2022-01-27T23:34:32.294" v="81"/>
          <ac:graphicFrameMkLst>
            <pc:docMk/>
            <pc:sldMk cId="1655592074" sldId="267"/>
            <ac:graphicFrameMk id="5" creationId="{CB48BBC6-2CCC-4ECA-88EB-C8748548D23E}"/>
          </ac:graphicFrameMkLst>
        </pc:graphicFrameChg>
      </pc:sldChg>
      <pc:sldChg chg="modSp mod setBg">
        <pc:chgData name="Tara Sullivan-Butrica" userId="S::tara.sullivan-butrica@net-centers.org::f1a83860-f16b-486b-82c9-3d2de063905c" providerId="AD" clId="Web-{78096B94-BAB3-C041-6E53-456AE510E60F}" dt="2022-01-28T00:24:46.038" v="224" actId="20577"/>
        <pc:sldMkLst>
          <pc:docMk/>
          <pc:sldMk cId="3576827979" sldId="269"/>
        </pc:sldMkLst>
        <pc:spChg chg="mod">
          <ac:chgData name="Tara Sullivan-Butrica" userId="S::tara.sullivan-butrica@net-centers.org::f1a83860-f16b-486b-82c9-3d2de063905c" providerId="AD" clId="Web-{78096B94-BAB3-C041-6E53-456AE510E60F}" dt="2022-01-28T00:24:37.725" v="223" actId="20577"/>
          <ac:spMkLst>
            <pc:docMk/>
            <pc:sldMk cId="3576827979" sldId="269"/>
            <ac:spMk id="3" creationId="{FD2CDDCF-B507-403B-A8E1-E11D81C64E18}"/>
          </ac:spMkLst>
        </pc:spChg>
        <pc:spChg chg="mod">
          <ac:chgData name="Tara Sullivan-Butrica" userId="S::tara.sullivan-butrica@net-centers.org::f1a83860-f16b-486b-82c9-3d2de063905c" providerId="AD" clId="Web-{78096B94-BAB3-C041-6E53-456AE510E60F}" dt="2022-01-28T00:24:07.787" v="219" actId="20577"/>
          <ac:spMkLst>
            <pc:docMk/>
            <pc:sldMk cId="3576827979" sldId="269"/>
            <ac:spMk id="4" creationId="{96D01EFC-DDF7-4968-AF78-91AB2B10B2F8}"/>
          </ac:spMkLst>
        </pc:spChg>
        <pc:spChg chg="mod">
          <ac:chgData name="Tara Sullivan-Butrica" userId="S::tara.sullivan-butrica@net-centers.org::f1a83860-f16b-486b-82c9-3d2de063905c" providerId="AD" clId="Web-{78096B94-BAB3-C041-6E53-456AE510E60F}" dt="2022-01-28T00:24:46.038" v="224" actId="20577"/>
          <ac:spMkLst>
            <pc:docMk/>
            <pc:sldMk cId="3576827979" sldId="269"/>
            <ac:spMk id="5" creationId="{25ED9EC4-87CB-4323-BDFF-FD6979762044}"/>
          </ac:spMkLst>
        </pc:spChg>
        <pc:spChg chg="mod">
          <ac:chgData name="Tara Sullivan-Butrica" userId="S::tara.sullivan-butrica@net-centers.org::f1a83860-f16b-486b-82c9-3d2de063905c" providerId="AD" clId="Web-{78096B94-BAB3-C041-6E53-456AE510E60F}" dt="2022-01-28T00:24:15.350" v="221" actId="20577"/>
          <ac:spMkLst>
            <pc:docMk/>
            <pc:sldMk cId="3576827979" sldId="269"/>
            <ac:spMk id="6" creationId="{87C56D9F-0C40-441B-A884-02D1396C5B97}"/>
          </ac:spMkLst>
        </pc:spChg>
      </pc:sldChg>
      <pc:sldChg chg="addSp modSp mod setBg">
        <pc:chgData name="Tara Sullivan-Butrica" userId="S::tara.sullivan-butrica@net-centers.org::f1a83860-f16b-486b-82c9-3d2de063905c" providerId="AD" clId="Web-{78096B94-BAB3-C041-6E53-456AE510E60F}" dt="2022-01-28T00:23:35.427" v="217" actId="20577"/>
        <pc:sldMkLst>
          <pc:docMk/>
          <pc:sldMk cId="42244442" sldId="270"/>
        </pc:sldMkLst>
        <pc:spChg chg="mod">
          <ac:chgData name="Tara Sullivan-Butrica" userId="S::tara.sullivan-butrica@net-centers.org::f1a83860-f16b-486b-82c9-3d2de063905c" providerId="AD" clId="Web-{78096B94-BAB3-C041-6E53-456AE510E60F}" dt="2022-01-27T23:36:59.678" v="97" actId="20577"/>
          <ac:spMkLst>
            <pc:docMk/>
            <pc:sldMk cId="42244442" sldId="270"/>
            <ac:spMk id="2" creationId="{105D95FA-50B3-4AE3-873E-824F03A4F0DF}"/>
          </ac:spMkLst>
        </pc:spChg>
        <pc:spChg chg="mod">
          <ac:chgData name="Tara Sullivan-Butrica" userId="S::tara.sullivan-butrica@net-centers.org::f1a83860-f16b-486b-82c9-3d2de063905c" providerId="AD" clId="Web-{78096B94-BAB3-C041-6E53-456AE510E60F}" dt="2022-01-28T00:22:58.770" v="211" actId="20577"/>
          <ac:spMkLst>
            <pc:docMk/>
            <pc:sldMk cId="42244442" sldId="270"/>
            <ac:spMk id="3" creationId="{CAB0B3B3-7103-4F84-8E83-0F76F7AC6D91}"/>
          </ac:spMkLst>
        </pc:spChg>
        <pc:spChg chg="mod">
          <ac:chgData name="Tara Sullivan-Butrica" userId="S::tara.sullivan-butrica@net-centers.org::f1a83860-f16b-486b-82c9-3d2de063905c" providerId="AD" clId="Web-{78096B94-BAB3-C041-6E53-456AE510E60F}" dt="2022-01-28T00:23:03.848" v="214" actId="20577"/>
          <ac:spMkLst>
            <pc:docMk/>
            <pc:sldMk cId="42244442" sldId="270"/>
            <ac:spMk id="4" creationId="{7216F62A-169A-4054-864F-1D205B12A43C}"/>
          </ac:spMkLst>
        </pc:spChg>
        <pc:spChg chg="add mod">
          <ac:chgData name="Tara Sullivan-Butrica" userId="S::tara.sullivan-butrica@net-centers.org::f1a83860-f16b-486b-82c9-3d2de063905c" providerId="AD" clId="Web-{78096B94-BAB3-C041-6E53-456AE510E60F}" dt="2022-01-28T00:23:35.427" v="217" actId="20577"/>
          <ac:spMkLst>
            <pc:docMk/>
            <pc:sldMk cId="42244442" sldId="270"/>
            <ac:spMk id="5" creationId="{80E8BB6A-E5CC-4947-B9A4-623E3A1ECA90}"/>
          </ac:spMkLst>
        </pc:spChg>
      </pc:sldChg>
      <pc:sldChg chg="addSp delSp modSp new mod setBg">
        <pc:chgData name="Tara Sullivan-Butrica" userId="S::tara.sullivan-butrica@net-centers.org::f1a83860-f16b-486b-82c9-3d2de063905c" providerId="AD" clId="Web-{78096B94-BAB3-C041-6E53-456AE510E60F}" dt="2022-01-28T00:25:17.898" v="225"/>
        <pc:sldMkLst>
          <pc:docMk/>
          <pc:sldMk cId="1036224705" sldId="273"/>
        </pc:sldMkLst>
        <pc:spChg chg="mod">
          <ac:chgData name="Tara Sullivan-Butrica" userId="S::tara.sullivan-butrica@net-centers.org::f1a83860-f16b-486b-82c9-3d2de063905c" providerId="AD" clId="Web-{78096B94-BAB3-C041-6E53-456AE510E60F}" dt="2022-01-27T23:21:39.698" v="67"/>
          <ac:spMkLst>
            <pc:docMk/>
            <pc:sldMk cId="1036224705" sldId="273"/>
            <ac:spMk id="2" creationId="{392ABB98-AFD1-4C05-8C22-6F612DDD047E}"/>
          </ac:spMkLst>
        </pc:spChg>
        <pc:spChg chg="add del mod">
          <ac:chgData name="Tara Sullivan-Butrica" userId="S::tara.sullivan-butrica@net-centers.org::f1a83860-f16b-486b-82c9-3d2de063905c" providerId="AD" clId="Web-{78096B94-BAB3-C041-6E53-456AE510E60F}" dt="2022-01-27T23:21:39.698" v="67"/>
          <ac:spMkLst>
            <pc:docMk/>
            <pc:sldMk cId="1036224705" sldId="273"/>
            <ac:spMk id="3" creationId="{69D6CDA9-6684-44CE-A341-A6F609F588FA}"/>
          </ac:spMkLst>
        </pc:spChg>
        <pc:graphicFrameChg chg="add del">
          <ac:chgData name="Tara Sullivan-Butrica" userId="S::tara.sullivan-butrica@net-centers.org::f1a83860-f16b-486b-82c9-3d2de063905c" providerId="AD" clId="Web-{78096B94-BAB3-C041-6E53-456AE510E60F}" dt="2022-01-27T23:21:39.683" v="66"/>
          <ac:graphicFrameMkLst>
            <pc:docMk/>
            <pc:sldMk cId="1036224705" sldId="273"/>
            <ac:graphicFrameMk id="5" creationId="{D567BA32-F396-4908-A170-23D87BC305A6}"/>
          </ac:graphicFrameMkLst>
        </pc:graphicFrameChg>
        <pc:graphicFrameChg chg="add mod modGraphic">
          <ac:chgData name="Tara Sullivan-Butrica" userId="S::tara.sullivan-butrica@net-centers.org::f1a83860-f16b-486b-82c9-3d2de063905c" providerId="AD" clId="Web-{78096B94-BAB3-C041-6E53-456AE510E60F}" dt="2022-01-28T00:25:17.898" v="225"/>
          <ac:graphicFrameMkLst>
            <pc:docMk/>
            <pc:sldMk cId="1036224705" sldId="273"/>
            <ac:graphicFrameMk id="7" creationId="{4A8AD114-D103-4D02-907F-F7BF73827DED}"/>
          </ac:graphicFrameMkLst>
        </pc:graphicFrameChg>
      </pc:sldChg>
      <pc:sldChg chg="addSp delSp modSp new">
        <pc:chgData name="Tara Sullivan-Butrica" userId="S::tara.sullivan-butrica@net-centers.org::f1a83860-f16b-486b-82c9-3d2de063905c" providerId="AD" clId="Web-{78096B94-BAB3-C041-6E53-456AE510E60F}" dt="2022-01-27T23:46:10.759" v="208"/>
        <pc:sldMkLst>
          <pc:docMk/>
          <pc:sldMk cId="1208386011" sldId="274"/>
        </pc:sldMkLst>
        <pc:spChg chg="mod">
          <ac:chgData name="Tara Sullivan-Butrica" userId="S::tara.sullivan-butrica@net-centers.org::f1a83860-f16b-486b-82c9-3d2de063905c" providerId="AD" clId="Web-{78096B94-BAB3-C041-6E53-456AE510E60F}" dt="2022-01-27T23:46:10.759" v="208"/>
          <ac:spMkLst>
            <pc:docMk/>
            <pc:sldMk cId="1208386011" sldId="274"/>
            <ac:spMk id="2" creationId="{B6CBA6CB-2128-4A23-BA5F-869A3B16F4FE}"/>
          </ac:spMkLst>
        </pc:spChg>
        <pc:spChg chg="del mod">
          <ac:chgData name="Tara Sullivan-Butrica" userId="S::tara.sullivan-butrica@net-centers.org::f1a83860-f16b-486b-82c9-3d2de063905c" providerId="AD" clId="Web-{78096B94-BAB3-C041-6E53-456AE510E60F}" dt="2022-01-27T23:46:10.759" v="208"/>
          <ac:spMkLst>
            <pc:docMk/>
            <pc:sldMk cId="1208386011" sldId="274"/>
            <ac:spMk id="3" creationId="{3CDAC72E-601E-4D7D-914E-EEC0934E2F07}"/>
          </ac:spMkLst>
        </pc:spChg>
        <pc:graphicFrameChg chg="add">
          <ac:chgData name="Tara Sullivan-Butrica" userId="S::tara.sullivan-butrica@net-centers.org::f1a83860-f16b-486b-82c9-3d2de063905c" providerId="AD" clId="Web-{78096B94-BAB3-C041-6E53-456AE510E60F}" dt="2022-01-27T23:46:10.759" v="208"/>
          <ac:graphicFrameMkLst>
            <pc:docMk/>
            <pc:sldMk cId="1208386011" sldId="274"/>
            <ac:graphicFrameMk id="5" creationId="{35906029-1038-47E1-AF66-459C23DF0CDE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americanaddictioncenters.org/learn/substance-abuse-treatment-trends/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americanaddictioncenters.org/learn/substance-abuse-treatment-trends/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613E6-3FE5-4ED8-AF96-4AE1ABED5910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4818DE-95E4-4616-A161-F046A5AC809E}">
      <dgm:prSet/>
      <dgm:spPr/>
      <dgm:t>
        <a:bodyPr/>
        <a:lstStyle/>
        <a:p>
          <a:r>
            <a:rPr lang="en-US"/>
            <a:t>Emergency Room</a:t>
          </a:r>
        </a:p>
      </dgm:t>
    </dgm:pt>
    <dgm:pt modelId="{F0D2540D-979D-42DA-9AA7-3833717F6F31}" type="parTrans" cxnId="{39A6CE7C-1742-43EF-97E4-C71C979388E2}">
      <dgm:prSet/>
      <dgm:spPr/>
      <dgm:t>
        <a:bodyPr/>
        <a:lstStyle/>
        <a:p>
          <a:endParaRPr lang="en-US"/>
        </a:p>
      </dgm:t>
    </dgm:pt>
    <dgm:pt modelId="{DAD8BB34-923E-42B8-864E-0C697F89DA2A}" type="sibTrans" cxnId="{39A6CE7C-1742-43EF-97E4-C71C979388E2}">
      <dgm:prSet/>
      <dgm:spPr/>
      <dgm:t>
        <a:bodyPr/>
        <a:lstStyle/>
        <a:p>
          <a:endParaRPr lang="en-US"/>
        </a:p>
      </dgm:t>
    </dgm:pt>
    <dgm:pt modelId="{18374861-A10E-4D08-AA9F-311E854311EE}">
      <dgm:prSet/>
      <dgm:spPr/>
      <dgm:t>
        <a:bodyPr/>
        <a:lstStyle/>
        <a:p>
          <a:r>
            <a:rPr lang="en-US"/>
            <a:t>Crisis Response Center</a:t>
          </a:r>
        </a:p>
      </dgm:t>
    </dgm:pt>
    <dgm:pt modelId="{999DDDA6-9E77-4F2F-A874-53545BE40994}" type="parTrans" cxnId="{2BCFB195-3775-46B1-BDF8-EFF6B7977151}">
      <dgm:prSet/>
      <dgm:spPr/>
      <dgm:t>
        <a:bodyPr/>
        <a:lstStyle/>
        <a:p>
          <a:endParaRPr lang="en-US"/>
        </a:p>
      </dgm:t>
    </dgm:pt>
    <dgm:pt modelId="{383F98B4-878A-4526-A721-2CF07D44FA45}" type="sibTrans" cxnId="{2BCFB195-3775-46B1-BDF8-EFF6B7977151}">
      <dgm:prSet/>
      <dgm:spPr/>
      <dgm:t>
        <a:bodyPr/>
        <a:lstStyle/>
        <a:p>
          <a:endParaRPr lang="en-US"/>
        </a:p>
      </dgm:t>
    </dgm:pt>
    <dgm:pt modelId="{AA9017C7-658E-41AE-A138-45DF91B89566}">
      <dgm:prSet/>
      <dgm:spPr/>
      <dgm:t>
        <a:bodyPr/>
        <a:lstStyle/>
        <a:p>
          <a:r>
            <a:rPr lang="en-US"/>
            <a:t>Substance Use Assessment Center</a:t>
          </a:r>
        </a:p>
      </dgm:t>
    </dgm:pt>
    <dgm:pt modelId="{E98B35DF-1D3D-4114-A8F4-B86871F69C1C}" type="parTrans" cxnId="{1839FFBB-9FC2-43BD-9123-F9E7FA9FC7E0}">
      <dgm:prSet/>
      <dgm:spPr/>
      <dgm:t>
        <a:bodyPr/>
        <a:lstStyle/>
        <a:p>
          <a:endParaRPr lang="en-US"/>
        </a:p>
      </dgm:t>
    </dgm:pt>
    <dgm:pt modelId="{56C579F6-3E98-4272-B20F-41B17043DE79}" type="sibTrans" cxnId="{1839FFBB-9FC2-43BD-9123-F9E7FA9FC7E0}">
      <dgm:prSet/>
      <dgm:spPr/>
      <dgm:t>
        <a:bodyPr/>
        <a:lstStyle/>
        <a:p>
          <a:endParaRPr lang="en-US"/>
        </a:p>
      </dgm:t>
    </dgm:pt>
    <dgm:pt modelId="{34E1F66C-2477-47B4-9C74-B789E8CEB7D8}">
      <dgm:prSet/>
      <dgm:spPr/>
      <dgm:t>
        <a:bodyPr/>
        <a:lstStyle/>
        <a:p>
          <a:r>
            <a:rPr lang="en-US"/>
            <a:t>Substance Use Outpatient Treatment Provider</a:t>
          </a:r>
        </a:p>
      </dgm:t>
    </dgm:pt>
    <dgm:pt modelId="{917899C0-B7D9-457F-9C5F-6A155FC25802}" type="parTrans" cxnId="{261B29A0-0A8A-43E3-B6DF-A31F52B59FA5}">
      <dgm:prSet/>
      <dgm:spPr/>
      <dgm:t>
        <a:bodyPr/>
        <a:lstStyle/>
        <a:p>
          <a:endParaRPr lang="en-US"/>
        </a:p>
      </dgm:t>
    </dgm:pt>
    <dgm:pt modelId="{6B7E3084-78AF-4CF1-850A-9BB5129738F5}" type="sibTrans" cxnId="{261B29A0-0A8A-43E3-B6DF-A31F52B59FA5}">
      <dgm:prSet/>
      <dgm:spPr/>
      <dgm:t>
        <a:bodyPr/>
        <a:lstStyle/>
        <a:p>
          <a:endParaRPr lang="en-US"/>
        </a:p>
      </dgm:t>
    </dgm:pt>
    <dgm:pt modelId="{80E47186-5539-41B2-9388-6F175D878C53}" type="pres">
      <dgm:prSet presAssocID="{995613E6-3FE5-4ED8-AF96-4AE1ABED59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B5DDA3-720A-4E7C-AAD4-714A693BA7C3}" type="pres">
      <dgm:prSet presAssocID="{EA4818DE-95E4-4616-A161-F046A5AC809E}" presName="hierRoot1" presStyleCnt="0"/>
      <dgm:spPr/>
    </dgm:pt>
    <dgm:pt modelId="{B8143BD2-74E4-4C90-81E3-B410D6572512}" type="pres">
      <dgm:prSet presAssocID="{EA4818DE-95E4-4616-A161-F046A5AC809E}" presName="composite" presStyleCnt="0"/>
      <dgm:spPr/>
    </dgm:pt>
    <dgm:pt modelId="{E4B4BC6F-2656-46CE-B407-B51084A0716B}" type="pres">
      <dgm:prSet presAssocID="{EA4818DE-95E4-4616-A161-F046A5AC809E}" presName="background" presStyleLbl="node0" presStyleIdx="0" presStyleCnt="4"/>
      <dgm:spPr/>
    </dgm:pt>
    <dgm:pt modelId="{12C6133B-C9B1-4CC9-80CD-5B74BD06ABB1}" type="pres">
      <dgm:prSet presAssocID="{EA4818DE-95E4-4616-A161-F046A5AC809E}" presName="text" presStyleLbl="fgAcc0" presStyleIdx="0" presStyleCnt="4">
        <dgm:presLayoutVars>
          <dgm:chPref val="3"/>
        </dgm:presLayoutVars>
      </dgm:prSet>
      <dgm:spPr/>
    </dgm:pt>
    <dgm:pt modelId="{9D8861E1-692C-4214-8844-582DF68E2E1F}" type="pres">
      <dgm:prSet presAssocID="{EA4818DE-95E4-4616-A161-F046A5AC809E}" presName="hierChild2" presStyleCnt="0"/>
      <dgm:spPr/>
    </dgm:pt>
    <dgm:pt modelId="{47F28784-1E0C-488C-9178-07397473D51F}" type="pres">
      <dgm:prSet presAssocID="{18374861-A10E-4D08-AA9F-311E854311EE}" presName="hierRoot1" presStyleCnt="0"/>
      <dgm:spPr/>
    </dgm:pt>
    <dgm:pt modelId="{333E6CC5-DF3F-466D-8FE8-22D4BF33464B}" type="pres">
      <dgm:prSet presAssocID="{18374861-A10E-4D08-AA9F-311E854311EE}" presName="composite" presStyleCnt="0"/>
      <dgm:spPr/>
    </dgm:pt>
    <dgm:pt modelId="{D99247EE-971C-44C9-A2EB-812D59E80719}" type="pres">
      <dgm:prSet presAssocID="{18374861-A10E-4D08-AA9F-311E854311EE}" presName="background" presStyleLbl="node0" presStyleIdx="1" presStyleCnt="4"/>
      <dgm:spPr/>
    </dgm:pt>
    <dgm:pt modelId="{87574119-4EEA-46FD-B987-9947B9A154F3}" type="pres">
      <dgm:prSet presAssocID="{18374861-A10E-4D08-AA9F-311E854311EE}" presName="text" presStyleLbl="fgAcc0" presStyleIdx="1" presStyleCnt="4">
        <dgm:presLayoutVars>
          <dgm:chPref val="3"/>
        </dgm:presLayoutVars>
      </dgm:prSet>
      <dgm:spPr/>
    </dgm:pt>
    <dgm:pt modelId="{FC0C98C3-0979-44D4-90A7-72B2966B16C7}" type="pres">
      <dgm:prSet presAssocID="{18374861-A10E-4D08-AA9F-311E854311EE}" presName="hierChild2" presStyleCnt="0"/>
      <dgm:spPr/>
    </dgm:pt>
    <dgm:pt modelId="{F3D5F150-8E65-4F9E-81DF-F1543E418FA4}" type="pres">
      <dgm:prSet presAssocID="{AA9017C7-658E-41AE-A138-45DF91B89566}" presName="hierRoot1" presStyleCnt="0"/>
      <dgm:spPr/>
    </dgm:pt>
    <dgm:pt modelId="{8A58AE75-FD31-459D-8F7F-D2B3A5A91261}" type="pres">
      <dgm:prSet presAssocID="{AA9017C7-658E-41AE-A138-45DF91B89566}" presName="composite" presStyleCnt="0"/>
      <dgm:spPr/>
    </dgm:pt>
    <dgm:pt modelId="{8C86827E-F4E1-4787-9120-4B49B99BC179}" type="pres">
      <dgm:prSet presAssocID="{AA9017C7-658E-41AE-A138-45DF91B89566}" presName="background" presStyleLbl="node0" presStyleIdx="2" presStyleCnt="4"/>
      <dgm:spPr/>
    </dgm:pt>
    <dgm:pt modelId="{F8ACE0B4-91FD-4C4A-B0A1-797B18AF0809}" type="pres">
      <dgm:prSet presAssocID="{AA9017C7-658E-41AE-A138-45DF91B89566}" presName="text" presStyleLbl="fgAcc0" presStyleIdx="2" presStyleCnt="4">
        <dgm:presLayoutVars>
          <dgm:chPref val="3"/>
        </dgm:presLayoutVars>
      </dgm:prSet>
      <dgm:spPr/>
    </dgm:pt>
    <dgm:pt modelId="{7244E332-1BF7-45F4-B888-5D9667881B95}" type="pres">
      <dgm:prSet presAssocID="{AA9017C7-658E-41AE-A138-45DF91B89566}" presName="hierChild2" presStyleCnt="0"/>
      <dgm:spPr/>
    </dgm:pt>
    <dgm:pt modelId="{A1C6F7D7-3165-444F-8521-A18A66998A0B}" type="pres">
      <dgm:prSet presAssocID="{34E1F66C-2477-47B4-9C74-B789E8CEB7D8}" presName="hierRoot1" presStyleCnt="0"/>
      <dgm:spPr/>
    </dgm:pt>
    <dgm:pt modelId="{E1F1BDB1-8B9E-45FC-B73D-C9945A784F89}" type="pres">
      <dgm:prSet presAssocID="{34E1F66C-2477-47B4-9C74-B789E8CEB7D8}" presName="composite" presStyleCnt="0"/>
      <dgm:spPr/>
    </dgm:pt>
    <dgm:pt modelId="{8BC0D37C-F680-4327-9CC3-D6533602EE15}" type="pres">
      <dgm:prSet presAssocID="{34E1F66C-2477-47B4-9C74-B789E8CEB7D8}" presName="background" presStyleLbl="node0" presStyleIdx="3" presStyleCnt="4"/>
      <dgm:spPr/>
    </dgm:pt>
    <dgm:pt modelId="{A54B4301-E866-4027-B6AA-0925C1774B9F}" type="pres">
      <dgm:prSet presAssocID="{34E1F66C-2477-47B4-9C74-B789E8CEB7D8}" presName="text" presStyleLbl="fgAcc0" presStyleIdx="3" presStyleCnt="4">
        <dgm:presLayoutVars>
          <dgm:chPref val="3"/>
        </dgm:presLayoutVars>
      </dgm:prSet>
      <dgm:spPr/>
    </dgm:pt>
    <dgm:pt modelId="{C219E9A4-2B1B-4BB8-B8DC-011DAFE6AAF5}" type="pres">
      <dgm:prSet presAssocID="{34E1F66C-2477-47B4-9C74-B789E8CEB7D8}" presName="hierChild2" presStyleCnt="0"/>
      <dgm:spPr/>
    </dgm:pt>
  </dgm:ptLst>
  <dgm:cxnLst>
    <dgm:cxn modelId="{088CC74F-3E5A-41D4-B4E1-D798BA8C8E45}" type="presOf" srcId="{995613E6-3FE5-4ED8-AF96-4AE1ABED5910}" destId="{80E47186-5539-41B2-9388-6F175D878C53}" srcOrd="0" destOrd="0" presId="urn:microsoft.com/office/officeart/2005/8/layout/hierarchy1"/>
    <dgm:cxn modelId="{FA504E52-B55F-4A0C-B175-D72387A87A6B}" type="presOf" srcId="{18374861-A10E-4D08-AA9F-311E854311EE}" destId="{87574119-4EEA-46FD-B987-9947B9A154F3}" srcOrd="0" destOrd="0" presId="urn:microsoft.com/office/officeart/2005/8/layout/hierarchy1"/>
    <dgm:cxn modelId="{39A6CE7C-1742-43EF-97E4-C71C979388E2}" srcId="{995613E6-3FE5-4ED8-AF96-4AE1ABED5910}" destId="{EA4818DE-95E4-4616-A161-F046A5AC809E}" srcOrd="0" destOrd="0" parTransId="{F0D2540D-979D-42DA-9AA7-3833717F6F31}" sibTransId="{DAD8BB34-923E-42B8-864E-0C697F89DA2A}"/>
    <dgm:cxn modelId="{A843F48A-D8FE-484C-AB44-0616CF65672C}" type="presOf" srcId="{AA9017C7-658E-41AE-A138-45DF91B89566}" destId="{F8ACE0B4-91FD-4C4A-B0A1-797B18AF0809}" srcOrd="0" destOrd="0" presId="urn:microsoft.com/office/officeart/2005/8/layout/hierarchy1"/>
    <dgm:cxn modelId="{EDCD2F92-1966-470B-B7E3-AB807CEB8019}" type="presOf" srcId="{34E1F66C-2477-47B4-9C74-B789E8CEB7D8}" destId="{A54B4301-E866-4027-B6AA-0925C1774B9F}" srcOrd="0" destOrd="0" presId="urn:microsoft.com/office/officeart/2005/8/layout/hierarchy1"/>
    <dgm:cxn modelId="{2BCFB195-3775-46B1-BDF8-EFF6B7977151}" srcId="{995613E6-3FE5-4ED8-AF96-4AE1ABED5910}" destId="{18374861-A10E-4D08-AA9F-311E854311EE}" srcOrd="1" destOrd="0" parTransId="{999DDDA6-9E77-4F2F-A874-53545BE40994}" sibTransId="{383F98B4-878A-4526-A721-2CF07D44FA45}"/>
    <dgm:cxn modelId="{CEF9DE9F-764E-4866-AAAF-225C04A8B03E}" type="presOf" srcId="{EA4818DE-95E4-4616-A161-F046A5AC809E}" destId="{12C6133B-C9B1-4CC9-80CD-5B74BD06ABB1}" srcOrd="0" destOrd="0" presId="urn:microsoft.com/office/officeart/2005/8/layout/hierarchy1"/>
    <dgm:cxn modelId="{261B29A0-0A8A-43E3-B6DF-A31F52B59FA5}" srcId="{995613E6-3FE5-4ED8-AF96-4AE1ABED5910}" destId="{34E1F66C-2477-47B4-9C74-B789E8CEB7D8}" srcOrd="3" destOrd="0" parTransId="{917899C0-B7D9-457F-9C5F-6A155FC25802}" sibTransId="{6B7E3084-78AF-4CF1-850A-9BB5129738F5}"/>
    <dgm:cxn modelId="{1839FFBB-9FC2-43BD-9123-F9E7FA9FC7E0}" srcId="{995613E6-3FE5-4ED8-AF96-4AE1ABED5910}" destId="{AA9017C7-658E-41AE-A138-45DF91B89566}" srcOrd="2" destOrd="0" parTransId="{E98B35DF-1D3D-4114-A8F4-B86871F69C1C}" sibTransId="{56C579F6-3E98-4272-B20F-41B17043DE79}"/>
    <dgm:cxn modelId="{8B1A1C79-8D44-4F82-90C4-56DC6CABDB68}" type="presParOf" srcId="{80E47186-5539-41B2-9388-6F175D878C53}" destId="{1FB5DDA3-720A-4E7C-AAD4-714A693BA7C3}" srcOrd="0" destOrd="0" presId="urn:microsoft.com/office/officeart/2005/8/layout/hierarchy1"/>
    <dgm:cxn modelId="{324DD6B4-BB79-4BFD-833D-9725245EECB5}" type="presParOf" srcId="{1FB5DDA3-720A-4E7C-AAD4-714A693BA7C3}" destId="{B8143BD2-74E4-4C90-81E3-B410D6572512}" srcOrd="0" destOrd="0" presId="urn:microsoft.com/office/officeart/2005/8/layout/hierarchy1"/>
    <dgm:cxn modelId="{3032FCDE-033B-4BAE-85EA-A22625D8A324}" type="presParOf" srcId="{B8143BD2-74E4-4C90-81E3-B410D6572512}" destId="{E4B4BC6F-2656-46CE-B407-B51084A0716B}" srcOrd="0" destOrd="0" presId="urn:microsoft.com/office/officeart/2005/8/layout/hierarchy1"/>
    <dgm:cxn modelId="{6997CF4E-C246-40FD-A025-B3C8B1480830}" type="presParOf" srcId="{B8143BD2-74E4-4C90-81E3-B410D6572512}" destId="{12C6133B-C9B1-4CC9-80CD-5B74BD06ABB1}" srcOrd="1" destOrd="0" presId="urn:microsoft.com/office/officeart/2005/8/layout/hierarchy1"/>
    <dgm:cxn modelId="{0D646C57-1ACB-4EDD-99E7-0B7A9A2920B1}" type="presParOf" srcId="{1FB5DDA3-720A-4E7C-AAD4-714A693BA7C3}" destId="{9D8861E1-692C-4214-8844-582DF68E2E1F}" srcOrd="1" destOrd="0" presId="urn:microsoft.com/office/officeart/2005/8/layout/hierarchy1"/>
    <dgm:cxn modelId="{937CD935-61FB-4DA7-9FC4-97B830304BEB}" type="presParOf" srcId="{80E47186-5539-41B2-9388-6F175D878C53}" destId="{47F28784-1E0C-488C-9178-07397473D51F}" srcOrd="1" destOrd="0" presId="urn:microsoft.com/office/officeart/2005/8/layout/hierarchy1"/>
    <dgm:cxn modelId="{D93A6902-6998-4CA1-A20C-001E4E089803}" type="presParOf" srcId="{47F28784-1E0C-488C-9178-07397473D51F}" destId="{333E6CC5-DF3F-466D-8FE8-22D4BF33464B}" srcOrd="0" destOrd="0" presId="urn:microsoft.com/office/officeart/2005/8/layout/hierarchy1"/>
    <dgm:cxn modelId="{BF0454B9-7D72-459E-AF22-2F0D13435C95}" type="presParOf" srcId="{333E6CC5-DF3F-466D-8FE8-22D4BF33464B}" destId="{D99247EE-971C-44C9-A2EB-812D59E80719}" srcOrd="0" destOrd="0" presId="urn:microsoft.com/office/officeart/2005/8/layout/hierarchy1"/>
    <dgm:cxn modelId="{8123D9E7-4372-477B-A6AD-E593D558F5BA}" type="presParOf" srcId="{333E6CC5-DF3F-466D-8FE8-22D4BF33464B}" destId="{87574119-4EEA-46FD-B987-9947B9A154F3}" srcOrd="1" destOrd="0" presId="urn:microsoft.com/office/officeart/2005/8/layout/hierarchy1"/>
    <dgm:cxn modelId="{91FFDDEF-3DE1-47AE-A423-E9D9E3ED204D}" type="presParOf" srcId="{47F28784-1E0C-488C-9178-07397473D51F}" destId="{FC0C98C3-0979-44D4-90A7-72B2966B16C7}" srcOrd="1" destOrd="0" presId="urn:microsoft.com/office/officeart/2005/8/layout/hierarchy1"/>
    <dgm:cxn modelId="{0CDC4AE9-0EB8-4636-9112-C75A096B8933}" type="presParOf" srcId="{80E47186-5539-41B2-9388-6F175D878C53}" destId="{F3D5F150-8E65-4F9E-81DF-F1543E418FA4}" srcOrd="2" destOrd="0" presId="urn:microsoft.com/office/officeart/2005/8/layout/hierarchy1"/>
    <dgm:cxn modelId="{A1B3FC28-ABE2-4DBF-A155-A60CFF9FEB53}" type="presParOf" srcId="{F3D5F150-8E65-4F9E-81DF-F1543E418FA4}" destId="{8A58AE75-FD31-459D-8F7F-D2B3A5A91261}" srcOrd="0" destOrd="0" presId="urn:microsoft.com/office/officeart/2005/8/layout/hierarchy1"/>
    <dgm:cxn modelId="{7604E8B1-1410-4EA3-8248-ABADF66502A0}" type="presParOf" srcId="{8A58AE75-FD31-459D-8F7F-D2B3A5A91261}" destId="{8C86827E-F4E1-4787-9120-4B49B99BC179}" srcOrd="0" destOrd="0" presId="urn:microsoft.com/office/officeart/2005/8/layout/hierarchy1"/>
    <dgm:cxn modelId="{C8CABEFE-B34A-45D2-B80E-680E0DF1C8F4}" type="presParOf" srcId="{8A58AE75-FD31-459D-8F7F-D2B3A5A91261}" destId="{F8ACE0B4-91FD-4C4A-B0A1-797B18AF0809}" srcOrd="1" destOrd="0" presId="urn:microsoft.com/office/officeart/2005/8/layout/hierarchy1"/>
    <dgm:cxn modelId="{5EAD7D94-8492-47D2-91BA-4312339F9959}" type="presParOf" srcId="{F3D5F150-8E65-4F9E-81DF-F1543E418FA4}" destId="{7244E332-1BF7-45F4-B888-5D9667881B95}" srcOrd="1" destOrd="0" presId="urn:microsoft.com/office/officeart/2005/8/layout/hierarchy1"/>
    <dgm:cxn modelId="{91C0A02F-3C3B-489C-AA6D-D087FE9DE038}" type="presParOf" srcId="{80E47186-5539-41B2-9388-6F175D878C53}" destId="{A1C6F7D7-3165-444F-8521-A18A66998A0B}" srcOrd="3" destOrd="0" presId="urn:microsoft.com/office/officeart/2005/8/layout/hierarchy1"/>
    <dgm:cxn modelId="{039A8B6B-CBD3-42A9-9A33-7E3CBAD337AE}" type="presParOf" srcId="{A1C6F7D7-3165-444F-8521-A18A66998A0B}" destId="{E1F1BDB1-8B9E-45FC-B73D-C9945A784F89}" srcOrd="0" destOrd="0" presId="urn:microsoft.com/office/officeart/2005/8/layout/hierarchy1"/>
    <dgm:cxn modelId="{64C09B6B-AE29-49AD-A200-C41BA4B1304E}" type="presParOf" srcId="{E1F1BDB1-8B9E-45FC-B73D-C9945A784F89}" destId="{8BC0D37C-F680-4327-9CC3-D6533602EE15}" srcOrd="0" destOrd="0" presId="urn:microsoft.com/office/officeart/2005/8/layout/hierarchy1"/>
    <dgm:cxn modelId="{62332730-E692-4CDF-A4C8-A9A1745A9EE2}" type="presParOf" srcId="{E1F1BDB1-8B9E-45FC-B73D-C9945A784F89}" destId="{A54B4301-E866-4027-B6AA-0925C1774B9F}" srcOrd="1" destOrd="0" presId="urn:microsoft.com/office/officeart/2005/8/layout/hierarchy1"/>
    <dgm:cxn modelId="{E084DBD4-69B4-4107-8261-0445830B8187}" type="presParOf" srcId="{A1C6F7D7-3165-444F-8521-A18A66998A0B}" destId="{C219E9A4-2B1B-4BB8-B8DC-011DAFE6AA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E2FEF-F319-429E-B420-D15FE8C7FAB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228CF-02C8-4117-B2E0-04C1F16B315C}">
      <dgm:prSet/>
      <dgm:spPr/>
      <dgm:t>
        <a:bodyPr/>
        <a:lstStyle/>
        <a:p>
          <a:r>
            <a:rPr lang="en-US" b="1"/>
            <a:t>Areas of Assessment</a:t>
          </a:r>
          <a:endParaRPr lang="en-US"/>
        </a:p>
      </dgm:t>
    </dgm:pt>
    <dgm:pt modelId="{02DA7597-AD9A-49C1-B549-5145BBB61A72}" type="parTrans" cxnId="{F45119DE-E156-49A0-930D-0C4B047E5A52}">
      <dgm:prSet/>
      <dgm:spPr/>
      <dgm:t>
        <a:bodyPr/>
        <a:lstStyle/>
        <a:p>
          <a:endParaRPr lang="en-US"/>
        </a:p>
      </dgm:t>
    </dgm:pt>
    <dgm:pt modelId="{0AECA5AA-D2D6-4F2A-9ADC-FB02A3F8C7F5}" type="sibTrans" cxnId="{F45119DE-E156-49A0-930D-0C4B047E5A52}">
      <dgm:prSet/>
      <dgm:spPr/>
      <dgm:t>
        <a:bodyPr/>
        <a:lstStyle/>
        <a:p>
          <a:endParaRPr lang="en-US"/>
        </a:p>
      </dgm:t>
    </dgm:pt>
    <dgm:pt modelId="{86D0B29A-13BB-42E6-AB3E-22AE066A677F}">
      <dgm:prSet/>
      <dgm:spPr/>
      <dgm:t>
        <a:bodyPr/>
        <a:lstStyle/>
        <a:p>
          <a:r>
            <a:rPr lang="en-US"/>
            <a:t>Mental Health</a:t>
          </a:r>
        </a:p>
      </dgm:t>
    </dgm:pt>
    <dgm:pt modelId="{8B6E4423-38B2-4518-BF18-DFFB014ECFB3}" type="parTrans" cxnId="{0CFFDED8-F39A-410C-BD81-6D2462A481DC}">
      <dgm:prSet/>
      <dgm:spPr/>
      <dgm:t>
        <a:bodyPr/>
        <a:lstStyle/>
        <a:p>
          <a:endParaRPr lang="en-US"/>
        </a:p>
      </dgm:t>
    </dgm:pt>
    <dgm:pt modelId="{AFCA42FF-C5BE-42BA-87E6-F1B407C65A16}" type="sibTrans" cxnId="{0CFFDED8-F39A-410C-BD81-6D2462A481DC}">
      <dgm:prSet/>
      <dgm:spPr/>
      <dgm:t>
        <a:bodyPr/>
        <a:lstStyle/>
        <a:p>
          <a:endParaRPr lang="en-US"/>
        </a:p>
      </dgm:t>
    </dgm:pt>
    <dgm:pt modelId="{7325CDEB-0CE6-4209-868F-B3023F69F678}">
      <dgm:prSet/>
      <dgm:spPr/>
      <dgm:t>
        <a:bodyPr/>
        <a:lstStyle/>
        <a:p>
          <a:r>
            <a:rPr lang="en-US"/>
            <a:t>Substance Use</a:t>
          </a:r>
        </a:p>
      </dgm:t>
    </dgm:pt>
    <dgm:pt modelId="{C8D86E18-9C2A-49D4-AABF-E435B9F1A8BD}" type="parTrans" cxnId="{56AF979F-AF7D-4527-B0FF-90CA14F1204E}">
      <dgm:prSet/>
      <dgm:spPr/>
      <dgm:t>
        <a:bodyPr/>
        <a:lstStyle/>
        <a:p>
          <a:endParaRPr lang="en-US"/>
        </a:p>
      </dgm:t>
    </dgm:pt>
    <dgm:pt modelId="{34E912A3-41D3-4B1B-9F3F-FAD6A18A7D2C}" type="sibTrans" cxnId="{56AF979F-AF7D-4527-B0FF-90CA14F1204E}">
      <dgm:prSet/>
      <dgm:spPr/>
      <dgm:t>
        <a:bodyPr/>
        <a:lstStyle/>
        <a:p>
          <a:endParaRPr lang="en-US"/>
        </a:p>
      </dgm:t>
    </dgm:pt>
    <dgm:pt modelId="{8EE92EB9-B9F0-49CA-AC24-72366CCFA299}">
      <dgm:prSet/>
      <dgm:spPr/>
      <dgm:t>
        <a:bodyPr/>
        <a:lstStyle/>
        <a:p>
          <a:r>
            <a:rPr lang="en-US"/>
            <a:t>Suicide Risk</a:t>
          </a:r>
        </a:p>
      </dgm:t>
    </dgm:pt>
    <dgm:pt modelId="{60D39A15-A251-48A1-9771-6F44161E31CA}" type="parTrans" cxnId="{68C67F8E-A808-4F6E-97B0-073F4AEEC97A}">
      <dgm:prSet/>
      <dgm:spPr/>
      <dgm:t>
        <a:bodyPr/>
        <a:lstStyle/>
        <a:p>
          <a:endParaRPr lang="en-US"/>
        </a:p>
      </dgm:t>
    </dgm:pt>
    <dgm:pt modelId="{25A54C48-8C2C-4ED5-8A00-D8CFFCFCE5B5}" type="sibTrans" cxnId="{68C67F8E-A808-4F6E-97B0-073F4AEEC97A}">
      <dgm:prSet/>
      <dgm:spPr/>
      <dgm:t>
        <a:bodyPr/>
        <a:lstStyle/>
        <a:p>
          <a:endParaRPr lang="en-US"/>
        </a:p>
      </dgm:t>
    </dgm:pt>
    <dgm:pt modelId="{EE2B4FFC-F212-4CC7-851A-A2B52E62564B}">
      <dgm:prSet/>
      <dgm:spPr/>
      <dgm:t>
        <a:bodyPr/>
        <a:lstStyle/>
        <a:p>
          <a:r>
            <a:rPr lang="en-US"/>
            <a:t>Homicidal Ideation</a:t>
          </a:r>
        </a:p>
      </dgm:t>
    </dgm:pt>
    <dgm:pt modelId="{B341A64C-2D37-4FE9-A186-7E6E2CD35965}" type="parTrans" cxnId="{9E1E9C3A-AAAD-480F-A68D-1EBF811C3533}">
      <dgm:prSet/>
      <dgm:spPr/>
      <dgm:t>
        <a:bodyPr/>
        <a:lstStyle/>
        <a:p>
          <a:endParaRPr lang="en-US"/>
        </a:p>
      </dgm:t>
    </dgm:pt>
    <dgm:pt modelId="{37DB18F4-BE5A-4398-9DF4-063BF22D934E}" type="sibTrans" cxnId="{9E1E9C3A-AAAD-480F-A68D-1EBF811C3533}">
      <dgm:prSet/>
      <dgm:spPr/>
      <dgm:t>
        <a:bodyPr/>
        <a:lstStyle/>
        <a:p>
          <a:endParaRPr lang="en-US"/>
        </a:p>
      </dgm:t>
    </dgm:pt>
    <dgm:pt modelId="{FE7C9235-D0E8-443E-B407-EB189D8FD8D3}">
      <dgm:prSet/>
      <dgm:spPr/>
      <dgm:t>
        <a:bodyPr/>
        <a:lstStyle/>
        <a:p>
          <a:r>
            <a:rPr lang="en-US"/>
            <a:t>Physical Health</a:t>
          </a:r>
        </a:p>
      </dgm:t>
    </dgm:pt>
    <dgm:pt modelId="{038F6FDC-A958-487F-B2DA-B1B6435F6652}" type="parTrans" cxnId="{ABDEF4FB-8DEA-4277-BC7C-A16C8DAF1C81}">
      <dgm:prSet/>
      <dgm:spPr/>
      <dgm:t>
        <a:bodyPr/>
        <a:lstStyle/>
        <a:p>
          <a:endParaRPr lang="en-US"/>
        </a:p>
      </dgm:t>
    </dgm:pt>
    <dgm:pt modelId="{BA94B5E1-8D4A-43EE-8383-1C704CE5A7A5}" type="sibTrans" cxnId="{ABDEF4FB-8DEA-4277-BC7C-A16C8DAF1C81}">
      <dgm:prSet/>
      <dgm:spPr/>
      <dgm:t>
        <a:bodyPr/>
        <a:lstStyle/>
        <a:p>
          <a:endParaRPr lang="en-US"/>
        </a:p>
      </dgm:t>
    </dgm:pt>
    <dgm:pt modelId="{ABD2DE64-287C-4F57-AA60-992C01035719}">
      <dgm:prSet/>
      <dgm:spPr/>
      <dgm:t>
        <a:bodyPr/>
        <a:lstStyle/>
        <a:p>
          <a:r>
            <a:rPr lang="en-US"/>
            <a:t>Safe Housing </a:t>
          </a:r>
        </a:p>
      </dgm:t>
    </dgm:pt>
    <dgm:pt modelId="{AA6820E8-8E69-4741-B26E-F475F4A47DB0}" type="parTrans" cxnId="{D64E0DBE-799D-4884-939A-1FDE13713116}">
      <dgm:prSet/>
      <dgm:spPr/>
      <dgm:t>
        <a:bodyPr/>
        <a:lstStyle/>
        <a:p>
          <a:endParaRPr lang="en-US"/>
        </a:p>
      </dgm:t>
    </dgm:pt>
    <dgm:pt modelId="{0F53EF11-B9B6-4B50-8DCF-533067168B5F}" type="sibTrans" cxnId="{D64E0DBE-799D-4884-939A-1FDE13713116}">
      <dgm:prSet/>
      <dgm:spPr/>
      <dgm:t>
        <a:bodyPr/>
        <a:lstStyle/>
        <a:p>
          <a:endParaRPr lang="en-US"/>
        </a:p>
      </dgm:t>
    </dgm:pt>
    <dgm:pt modelId="{23CF928E-4107-4468-AC5C-38DD4363AB7C}">
      <dgm:prSet/>
      <dgm:spPr/>
      <dgm:t>
        <a:bodyPr/>
        <a:lstStyle/>
        <a:p>
          <a:r>
            <a:rPr lang="en-US"/>
            <a:t>Social Supports</a:t>
          </a:r>
        </a:p>
      </dgm:t>
    </dgm:pt>
    <dgm:pt modelId="{1F2D7B29-6B7B-482C-9C31-2DD786B1B4C1}" type="parTrans" cxnId="{313E27F3-95F5-4B80-BB19-AEEE6260BBFF}">
      <dgm:prSet/>
      <dgm:spPr/>
      <dgm:t>
        <a:bodyPr/>
        <a:lstStyle/>
        <a:p>
          <a:endParaRPr lang="en-US"/>
        </a:p>
      </dgm:t>
    </dgm:pt>
    <dgm:pt modelId="{6E674482-4EF9-4806-8C43-EA297CEAB9D3}" type="sibTrans" cxnId="{313E27F3-95F5-4B80-BB19-AEEE6260BBFF}">
      <dgm:prSet/>
      <dgm:spPr/>
      <dgm:t>
        <a:bodyPr/>
        <a:lstStyle/>
        <a:p>
          <a:endParaRPr lang="en-US"/>
        </a:p>
      </dgm:t>
    </dgm:pt>
    <dgm:pt modelId="{03541561-DE80-45A5-AA9D-5AF4CC6B0DA7}">
      <dgm:prSet/>
      <dgm:spPr/>
      <dgm:t>
        <a:bodyPr/>
        <a:lstStyle/>
        <a:p>
          <a:r>
            <a:rPr lang="en-US"/>
            <a:t>Financial Security</a:t>
          </a:r>
        </a:p>
      </dgm:t>
    </dgm:pt>
    <dgm:pt modelId="{30BDF094-9397-40A5-8E44-5664D1E42578}" type="parTrans" cxnId="{EF0E49BE-D8F7-4265-BC86-0EF46F9638C7}">
      <dgm:prSet/>
      <dgm:spPr/>
      <dgm:t>
        <a:bodyPr/>
        <a:lstStyle/>
        <a:p>
          <a:endParaRPr lang="en-US"/>
        </a:p>
      </dgm:t>
    </dgm:pt>
    <dgm:pt modelId="{EC40DE6A-87E3-4107-9296-85E9DDECEAC2}" type="sibTrans" cxnId="{EF0E49BE-D8F7-4265-BC86-0EF46F9638C7}">
      <dgm:prSet/>
      <dgm:spPr/>
      <dgm:t>
        <a:bodyPr/>
        <a:lstStyle/>
        <a:p>
          <a:endParaRPr lang="en-US"/>
        </a:p>
      </dgm:t>
    </dgm:pt>
    <dgm:pt modelId="{5C9382A5-5AA4-430C-B815-84B433F8EF2F}">
      <dgm:prSet/>
      <dgm:spPr/>
      <dgm:t>
        <a:bodyPr/>
        <a:lstStyle/>
        <a:p>
          <a:r>
            <a:rPr lang="en-US"/>
            <a:t>Effective &amp; Ineffective Coping Strategies</a:t>
          </a:r>
        </a:p>
      </dgm:t>
    </dgm:pt>
    <dgm:pt modelId="{32F83B33-F1DB-4A94-B22C-C45DC2DECC7D}" type="parTrans" cxnId="{02ABE7A9-5C79-4B0B-942E-CE5269702694}">
      <dgm:prSet/>
      <dgm:spPr/>
      <dgm:t>
        <a:bodyPr/>
        <a:lstStyle/>
        <a:p>
          <a:endParaRPr lang="en-US"/>
        </a:p>
      </dgm:t>
    </dgm:pt>
    <dgm:pt modelId="{D5F12CF5-C51C-4339-A309-5D9FD90699F7}" type="sibTrans" cxnId="{02ABE7A9-5C79-4B0B-942E-CE5269702694}">
      <dgm:prSet/>
      <dgm:spPr/>
      <dgm:t>
        <a:bodyPr/>
        <a:lstStyle/>
        <a:p>
          <a:endParaRPr lang="en-US"/>
        </a:p>
      </dgm:t>
    </dgm:pt>
    <dgm:pt modelId="{C1CCD25E-EF2C-4494-B65A-817AF3998AD8}">
      <dgm:prSet/>
      <dgm:spPr/>
      <dgm:t>
        <a:bodyPr/>
        <a:lstStyle/>
        <a:p>
          <a:r>
            <a:rPr lang="en-US"/>
            <a:t>Trauma History</a:t>
          </a:r>
        </a:p>
      </dgm:t>
    </dgm:pt>
    <dgm:pt modelId="{FB061D5B-1893-4410-BAFD-C64EC9E1700C}" type="parTrans" cxnId="{FBF57EBF-D6F9-400E-8F46-CD9E61D794BF}">
      <dgm:prSet/>
      <dgm:spPr/>
      <dgm:t>
        <a:bodyPr/>
        <a:lstStyle/>
        <a:p>
          <a:endParaRPr lang="en-US"/>
        </a:p>
      </dgm:t>
    </dgm:pt>
    <dgm:pt modelId="{91B4A0BF-C126-4164-A4AE-8ECE3EC84205}" type="sibTrans" cxnId="{FBF57EBF-D6F9-400E-8F46-CD9E61D794BF}">
      <dgm:prSet/>
      <dgm:spPr/>
      <dgm:t>
        <a:bodyPr/>
        <a:lstStyle/>
        <a:p>
          <a:endParaRPr lang="en-US"/>
        </a:p>
      </dgm:t>
    </dgm:pt>
    <dgm:pt modelId="{21F6CE69-E70C-4E05-9C30-F9B6C6C1C5C5}">
      <dgm:prSet/>
      <dgm:spPr/>
      <dgm:t>
        <a:bodyPr/>
        <a:lstStyle/>
        <a:p>
          <a:r>
            <a:rPr lang="en-US"/>
            <a:t>Readiness for Change </a:t>
          </a:r>
        </a:p>
      </dgm:t>
    </dgm:pt>
    <dgm:pt modelId="{9CE5EAFF-CB67-4010-84D0-C1570A3657C2}" type="parTrans" cxnId="{4BB5F38C-8538-4908-A58E-72327F288433}">
      <dgm:prSet/>
      <dgm:spPr/>
      <dgm:t>
        <a:bodyPr/>
        <a:lstStyle/>
        <a:p>
          <a:endParaRPr lang="en-US"/>
        </a:p>
      </dgm:t>
    </dgm:pt>
    <dgm:pt modelId="{ADCC2095-69AC-4BC8-A6A8-11E7C278EA9F}" type="sibTrans" cxnId="{4BB5F38C-8538-4908-A58E-72327F288433}">
      <dgm:prSet/>
      <dgm:spPr/>
      <dgm:t>
        <a:bodyPr/>
        <a:lstStyle/>
        <a:p>
          <a:endParaRPr lang="en-US"/>
        </a:p>
      </dgm:t>
    </dgm:pt>
    <dgm:pt modelId="{6B684D53-D4AD-4703-8616-DE2A2A34FC02}" type="pres">
      <dgm:prSet presAssocID="{671E2FEF-F319-429E-B420-D15FE8C7FAB1}" presName="linear" presStyleCnt="0">
        <dgm:presLayoutVars>
          <dgm:animLvl val="lvl"/>
          <dgm:resizeHandles val="exact"/>
        </dgm:presLayoutVars>
      </dgm:prSet>
      <dgm:spPr/>
    </dgm:pt>
    <dgm:pt modelId="{D5BE6B86-D1CB-4EB0-925D-14D2182BEF7F}" type="pres">
      <dgm:prSet presAssocID="{8A9228CF-02C8-4117-B2E0-04C1F16B315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668CD27-18D2-43E4-89D1-12FB927BBA0B}" type="pres">
      <dgm:prSet presAssocID="{8A9228CF-02C8-4117-B2E0-04C1F16B315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3F6D916-C770-4746-B108-C88EF51CC433}" type="presOf" srcId="{7325CDEB-0CE6-4209-868F-B3023F69F678}" destId="{A668CD27-18D2-43E4-89D1-12FB927BBA0B}" srcOrd="0" destOrd="1" presId="urn:microsoft.com/office/officeart/2005/8/layout/vList2"/>
    <dgm:cxn modelId="{1A765D19-99CD-4D6D-BF5D-C1D5D93B8939}" type="presOf" srcId="{C1CCD25E-EF2C-4494-B65A-817AF3998AD8}" destId="{A668CD27-18D2-43E4-89D1-12FB927BBA0B}" srcOrd="0" destOrd="7" presId="urn:microsoft.com/office/officeart/2005/8/layout/vList2"/>
    <dgm:cxn modelId="{90F5A41F-171A-480E-89AC-24792A0592F0}" type="presOf" srcId="{8EE92EB9-B9F0-49CA-AC24-72366CCFA299}" destId="{A668CD27-18D2-43E4-89D1-12FB927BBA0B}" srcOrd="0" destOrd="2" presId="urn:microsoft.com/office/officeart/2005/8/layout/vList2"/>
    <dgm:cxn modelId="{9E1E9C3A-AAAD-480F-A68D-1EBF811C3533}" srcId="{8A9228CF-02C8-4117-B2E0-04C1F16B315C}" destId="{EE2B4FFC-F212-4CC7-851A-A2B52E62564B}" srcOrd="3" destOrd="0" parTransId="{B341A64C-2D37-4FE9-A186-7E6E2CD35965}" sibTransId="{37DB18F4-BE5A-4398-9DF4-063BF22D934E}"/>
    <dgm:cxn modelId="{932E6D5D-079F-4FDF-8F01-117C90610E15}" type="presOf" srcId="{ABD2DE64-287C-4F57-AA60-992C01035719}" destId="{A668CD27-18D2-43E4-89D1-12FB927BBA0B}" srcOrd="0" destOrd="5" presId="urn:microsoft.com/office/officeart/2005/8/layout/vList2"/>
    <dgm:cxn modelId="{C783AB5D-BF01-44D3-BB29-96AFB7AA9977}" type="presOf" srcId="{671E2FEF-F319-429E-B420-D15FE8C7FAB1}" destId="{6B684D53-D4AD-4703-8616-DE2A2A34FC02}" srcOrd="0" destOrd="0" presId="urn:microsoft.com/office/officeart/2005/8/layout/vList2"/>
    <dgm:cxn modelId="{B7CBEC75-C5CB-4535-8ADE-C43716A00C11}" type="presOf" srcId="{8A9228CF-02C8-4117-B2E0-04C1F16B315C}" destId="{D5BE6B86-D1CB-4EB0-925D-14D2182BEF7F}" srcOrd="0" destOrd="0" presId="urn:microsoft.com/office/officeart/2005/8/layout/vList2"/>
    <dgm:cxn modelId="{ABBCEB82-9CF9-4114-AAC4-4DE7DFE5C86D}" type="presOf" srcId="{EE2B4FFC-F212-4CC7-851A-A2B52E62564B}" destId="{A668CD27-18D2-43E4-89D1-12FB927BBA0B}" srcOrd="0" destOrd="3" presId="urn:microsoft.com/office/officeart/2005/8/layout/vList2"/>
    <dgm:cxn modelId="{A6A36785-DDD2-4ECC-8D4D-D2B2E6B4BF67}" type="presOf" srcId="{03541561-DE80-45A5-AA9D-5AF4CC6B0DA7}" destId="{A668CD27-18D2-43E4-89D1-12FB927BBA0B}" srcOrd="0" destOrd="8" presId="urn:microsoft.com/office/officeart/2005/8/layout/vList2"/>
    <dgm:cxn modelId="{48533C8A-E53E-4EEB-8600-79F9A5BB2BB8}" type="presOf" srcId="{21F6CE69-E70C-4E05-9C30-F9B6C6C1C5C5}" destId="{A668CD27-18D2-43E4-89D1-12FB927BBA0B}" srcOrd="0" destOrd="10" presId="urn:microsoft.com/office/officeart/2005/8/layout/vList2"/>
    <dgm:cxn modelId="{FB562D8C-4103-44EB-B3AA-4A04231F01FB}" type="presOf" srcId="{86D0B29A-13BB-42E6-AB3E-22AE066A677F}" destId="{A668CD27-18D2-43E4-89D1-12FB927BBA0B}" srcOrd="0" destOrd="0" presId="urn:microsoft.com/office/officeart/2005/8/layout/vList2"/>
    <dgm:cxn modelId="{4BB5F38C-8538-4908-A58E-72327F288433}" srcId="{8A9228CF-02C8-4117-B2E0-04C1F16B315C}" destId="{21F6CE69-E70C-4E05-9C30-F9B6C6C1C5C5}" srcOrd="10" destOrd="0" parTransId="{9CE5EAFF-CB67-4010-84D0-C1570A3657C2}" sibTransId="{ADCC2095-69AC-4BC8-A6A8-11E7C278EA9F}"/>
    <dgm:cxn modelId="{68C67F8E-A808-4F6E-97B0-073F4AEEC97A}" srcId="{8A9228CF-02C8-4117-B2E0-04C1F16B315C}" destId="{8EE92EB9-B9F0-49CA-AC24-72366CCFA299}" srcOrd="2" destOrd="0" parTransId="{60D39A15-A251-48A1-9771-6F44161E31CA}" sibTransId="{25A54C48-8C2C-4ED5-8A00-D8CFFCFCE5B5}"/>
    <dgm:cxn modelId="{56AF979F-AF7D-4527-B0FF-90CA14F1204E}" srcId="{8A9228CF-02C8-4117-B2E0-04C1F16B315C}" destId="{7325CDEB-0CE6-4209-868F-B3023F69F678}" srcOrd="1" destOrd="0" parTransId="{C8D86E18-9C2A-49D4-AABF-E435B9F1A8BD}" sibTransId="{34E912A3-41D3-4B1B-9F3F-FAD6A18A7D2C}"/>
    <dgm:cxn modelId="{02ABE7A9-5C79-4B0B-942E-CE5269702694}" srcId="{8A9228CF-02C8-4117-B2E0-04C1F16B315C}" destId="{5C9382A5-5AA4-430C-B815-84B433F8EF2F}" srcOrd="9" destOrd="0" parTransId="{32F83B33-F1DB-4A94-B22C-C45DC2DECC7D}" sibTransId="{D5F12CF5-C51C-4339-A309-5D9FD90699F7}"/>
    <dgm:cxn modelId="{A7472CB3-4F9D-45B8-B992-88F1BB30DED6}" type="presOf" srcId="{23CF928E-4107-4468-AC5C-38DD4363AB7C}" destId="{A668CD27-18D2-43E4-89D1-12FB927BBA0B}" srcOrd="0" destOrd="6" presId="urn:microsoft.com/office/officeart/2005/8/layout/vList2"/>
    <dgm:cxn modelId="{D64E0DBE-799D-4884-939A-1FDE13713116}" srcId="{8A9228CF-02C8-4117-B2E0-04C1F16B315C}" destId="{ABD2DE64-287C-4F57-AA60-992C01035719}" srcOrd="5" destOrd="0" parTransId="{AA6820E8-8E69-4741-B26E-F475F4A47DB0}" sibTransId="{0F53EF11-B9B6-4B50-8DCF-533067168B5F}"/>
    <dgm:cxn modelId="{EF0E49BE-D8F7-4265-BC86-0EF46F9638C7}" srcId="{8A9228CF-02C8-4117-B2E0-04C1F16B315C}" destId="{03541561-DE80-45A5-AA9D-5AF4CC6B0DA7}" srcOrd="8" destOrd="0" parTransId="{30BDF094-9397-40A5-8E44-5664D1E42578}" sibTransId="{EC40DE6A-87E3-4107-9296-85E9DDECEAC2}"/>
    <dgm:cxn modelId="{FBF57EBF-D6F9-400E-8F46-CD9E61D794BF}" srcId="{8A9228CF-02C8-4117-B2E0-04C1F16B315C}" destId="{C1CCD25E-EF2C-4494-B65A-817AF3998AD8}" srcOrd="7" destOrd="0" parTransId="{FB061D5B-1893-4410-BAFD-C64EC9E1700C}" sibTransId="{91B4A0BF-C126-4164-A4AE-8ECE3EC84205}"/>
    <dgm:cxn modelId="{7AF0FFBF-F1CF-49C1-9577-73E45F4DA147}" type="presOf" srcId="{5C9382A5-5AA4-430C-B815-84B433F8EF2F}" destId="{A668CD27-18D2-43E4-89D1-12FB927BBA0B}" srcOrd="0" destOrd="9" presId="urn:microsoft.com/office/officeart/2005/8/layout/vList2"/>
    <dgm:cxn modelId="{A8F2DAD7-46D8-4583-AF53-C2CB8A2637A8}" type="presOf" srcId="{FE7C9235-D0E8-443E-B407-EB189D8FD8D3}" destId="{A668CD27-18D2-43E4-89D1-12FB927BBA0B}" srcOrd="0" destOrd="4" presId="urn:microsoft.com/office/officeart/2005/8/layout/vList2"/>
    <dgm:cxn modelId="{0CFFDED8-F39A-410C-BD81-6D2462A481DC}" srcId="{8A9228CF-02C8-4117-B2E0-04C1F16B315C}" destId="{86D0B29A-13BB-42E6-AB3E-22AE066A677F}" srcOrd="0" destOrd="0" parTransId="{8B6E4423-38B2-4518-BF18-DFFB014ECFB3}" sibTransId="{AFCA42FF-C5BE-42BA-87E6-F1B407C65A16}"/>
    <dgm:cxn modelId="{F45119DE-E156-49A0-930D-0C4B047E5A52}" srcId="{671E2FEF-F319-429E-B420-D15FE8C7FAB1}" destId="{8A9228CF-02C8-4117-B2E0-04C1F16B315C}" srcOrd="0" destOrd="0" parTransId="{02DA7597-AD9A-49C1-B549-5145BBB61A72}" sibTransId="{0AECA5AA-D2D6-4F2A-9ADC-FB02A3F8C7F5}"/>
    <dgm:cxn modelId="{313E27F3-95F5-4B80-BB19-AEEE6260BBFF}" srcId="{8A9228CF-02C8-4117-B2E0-04C1F16B315C}" destId="{23CF928E-4107-4468-AC5C-38DD4363AB7C}" srcOrd="6" destOrd="0" parTransId="{1F2D7B29-6B7B-482C-9C31-2DD786B1B4C1}" sibTransId="{6E674482-4EF9-4806-8C43-EA297CEAB9D3}"/>
    <dgm:cxn modelId="{ABDEF4FB-8DEA-4277-BC7C-A16C8DAF1C81}" srcId="{8A9228CF-02C8-4117-B2E0-04C1F16B315C}" destId="{FE7C9235-D0E8-443E-B407-EB189D8FD8D3}" srcOrd="4" destOrd="0" parTransId="{038F6FDC-A958-487F-B2DA-B1B6435F6652}" sibTransId="{BA94B5E1-8D4A-43EE-8383-1C704CE5A7A5}"/>
    <dgm:cxn modelId="{914B1D3D-41FB-4D49-AC87-34655E5ED16B}" type="presParOf" srcId="{6B684D53-D4AD-4703-8616-DE2A2A34FC02}" destId="{D5BE6B86-D1CB-4EB0-925D-14D2182BEF7F}" srcOrd="0" destOrd="0" presId="urn:microsoft.com/office/officeart/2005/8/layout/vList2"/>
    <dgm:cxn modelId="{06CF835B-0FF7-4BF1-BC2F-9B75FB860B6A}" type="presParOf" srcId="{6B684D53-D4AD-4703-8616-DE2A2A34FC02}" destId="{A668CD27-18D2-43E4-89D1-12FB927BBA0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622FF9-CBCF-4312-9F50-8D992F6FFF64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47433D6-43DB-449F-A293-604C503B86B0}">
      <dgm:prSet/>
      <dgm:spPr/>
      <dgm:t>
        <a:bodyPr/>
        <a:lstStyle/>
        <a:p>
          <a:pPr rtl="0"/>
          <a:r>
            <a:rPr lang="en-US" dirty="0"/>
            <a:t>DRUGS OF CHOICE: K2, PCP, FENTANYL,</a:t>
          </a:r>
          <a:r>
            <a:rPr lang="en-US" dirty="0">
              <a:latin typeface="Bookman Old Style" panose="020F0302020204030204"/>
            </a:rPr>
            <a:t> </a:t>
          </a:r>
          <a:r>
            <a:rPr lang="en-US" dirty="0"/>
            <a:t> </a:t>
          </a:r>
          <a:r>
            <a:rPr lang="en-US" dirty="0">
              <a:latin typeface="Bookman Old Style" panose="020F0302020204030204"/>
            </a:rPr>
            <a:t>TRANQ, KROK</a:t>
          </a:r>
          <a:endParaRPr lang="en-US" dirty="0"/>
        </a:p>
      </dgm:t>
    </dgm:pt>
    <dgm:pt modelId="{4E3548E0-50BA-4931-A04B-8B3B9C6158E8}" type="parTrans" cxnId="{79A16CC1-EFA7-49A8-875B-29FE78967949}">
      <dgm:prSet/>
      <dgm:spPr/>
      <dgm:t>
        <a:bodyPr/>
        <a:lstStyle/>
        <a:p>
          <a:endParaRPr lang="en-US"/>
        </a:p>
      </dgm:t>
    </dgm:pt>
    <dgm:pt modelId="{B9146503-1121-4A53-9B29-A8D4C37B142F}" type="sibTrans" cxnId="{79A16CC1-EFA7-49A8-875B-29FE78967949}">
      <dgm:prSet/>
      <dgm:spPr/>
      <dgm:t>
        <a:bodyPr/>
        <a:lstStyle/>
        <a:p>
          <a:endParaRPr lang="en-US"/>
        </a:p>
      </dgm:t>
    </dgm:pt>
    <dgm:pt modelId="{BE15AFF8-B6BD-404C-9958-FBF839BB0264}">
      <dgm:prSet/>
      <dgm:spPr/>
      <dgm:t>
        <a:bodyPr/>
        <a:lstStyle/>
        <a:p>
          <a:pPr rtl="0"/>
          <a:r>
            <a:rPr lang="en-US" dirty="0">
              <a:latin typeface="Bookman Old Style" panose="020F0302020204030204"/>
            </a:rPr>
            <a:t>EBP: HARM</a:t>
          </a:r>
          <a:r>
            <a:rPr lang="en-US" dirty="0"/>
            <a:t> REDUCTION MODEL</a:t>
          </a:r>
          <a:r>
            <a:rPr lang="en-US" dirty="0">
              <a:latin typeface="Bookman Old Style" panose="020F0302020204030204"/>
            </a:rPr>
            <a:t>, </a:t>
          </a:r>
          <a:r>
            <a:rPr lang="en-US" dirty="0"/>
            <a:t>INTEGRATED CARE</a:t>
          </a:r>
          <a:r>
            <a:rPr lang="en-US" dirty="0">
              <a:latin typeface="Bookman Old Style" panose="020F0302020204030204"/>
            </a:rPr>
            <a:t> MODEL</a:t>
          </a:r>
          <a:endParaRPr lang="en-US" dirty="0"/>
        </a:p>
      </dgm:t>
    </dgm:pt>
    <dgm:pt modelId="{82D288DD-35D9-4F4E-B0DA-E45B24DAFCB8}" type="parTrans" cxnId="{8E8F6DCA-BF18-4708-BDF5-EF131E63887A}">
      <dgm:prSet/>
      <dgm:spPr/>
      <dgm:t>
        <a:bodyPr/>
        <a:lstStyle/>
        <a:p>
          <a:endParaRPr lang="en-US"/>
        </a:p>
      </dgm:t>
    </dgm:pt>
    <dgm:pt modelId="{0FE91B02-5465-4EC2-B050-6D2736EF99A3}" type="sibTrans" cxnId="{8E8F6DCA-BF18-4708-BDF5-EF131E63887A}">
      <dgm:prSet/>
      <dgm:spPr/>
      <dgm:t>
        <a:bodyPr/>
        <a:lstStyle/>
        <a:p>
          <a:endParaRPr lang="en-US"/>
        </a:p>
      </dgm:t>
    </dgm:pt>
    <dgm:pt modelId="{F5FB74B1-0197-4048-ADB7-937014BBBCBF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https://americanaddictioncenters.org/learn/substance-abuse-treatment-trends/</a:t>
          </a:r>
          <a:endParaRPr lang="en-US" dirty="0"/>
        </a:p>
      </dgm:t>
    </dgm:pt>
    <dgm:pt modelId="{2C006C0D-2C11-430B-BE07-20418E7FF732}" type="parTrans" cxnId="{CBA23497-AE41-4960-B7CD-01062598B32D}">
      <dgm:prSet/>
      <dgm:spPr/>
      <dgm:t>
        <a:bodyPr/>
        <a:lstStyle/>
        <a:p>
          <a:endParaRPr lang="en-US"/>
        </a:p>
      </dgm:t>
    </dgm:pt>
    <dgm:pt modelId="{F94CDBFA-DF50-4328-A511-766DF57E1428}" type="sibTrans" cxnId="{CBA23497-AE41-4960-B7CD-01062598B32D}">
      <dgm:prSet/>
      <dgm:spPr/>
      <dgm:t>
        <a:bodyPr/>
        <a:lstStyle/>
        <a:p>
          <a:endParaRPr lang="en-US"/>
        </a:p>
      </dgm:t>
    </dgm:pt>
    <dgm:pt modelId="{19A389CC-C601-487F-9C42-2CEDA7A40138}" type="pres">
      <dgm:prSet presAssocID="{79622FF9-CBCF-4312-9F50-8D992F6FFF64}" presName="vert0" presStyleCnt="0">
        <dgm:presLayoutVars>
          <dgm:dir/>
          <dgm:animOne val="branch"/>
          <dgm:animLvl val="lvl"/>
        </dgm:presLayoutVars>
      </dgm:prSet>
      <dgm:spPr/>
    </dgm:pt>
    <dgm:pt modelId="{84382276-7725-4D3B-BA1F-CBCE88DAB50B}" type="pres">
      <dgm:prSet presAssocID="{647433D6-43DB-449F-A293-604C503B86B0}" presName="thickLine" presStyleLbl="alignNode1" presStyleIdx="0" presStyleCnt="3"/>
      <dgm:spPr/>
    </dgm:pt>
    <dgm:pt modelId="{22F13B80-1B3B-457C-9AB1-CF8B82FD4D73}" type="pres">
      <dgm:prSet presAssocID="{647433D6-43DB-449F-A293-604C503B86B0}" presName="horz1" presStyleCnt="0"/>
      <dgm:spPr/>
    </dgm:pt>
    <dgm:pt modelId="{D266A3ED-A454-4C35-81B6-72767323A172}" type="pres">
      <dgm:prSet presAssocID="{647433D6-43DB-449F-A293-604C503B86B0}" presName="tx1" presStyleLbl="revTx" presStyleIdx="0" presStyleCnt="3"/>
      <dgm:spPr/>
    </dgm:pt>
    <dgm:pt modelId="{06A30F45-6E76-48F7-94CD-FCDE932FD47F}" type="pres">
      <dgm:prSet presAssocID="{647433D6-43DB-449F-A293-604C503B86B0}" presName="vert1" presStyleCnt="0"/>
      <dgm:spPr/>
    </dgm:pt>
    <dgm:pt modelId="{DD2415C6-737A-4A6D-B2B5-0E5D90412FEB}" type="pres">
      <dgm:prSet presAssocID="{BE15AFF8-B6BD-404C-9958-FBF839BB0264}" presName="thickLine" presStyleLbl="alignNode1" presStyleIdx="1" presStyleCnt="3"/>
      <dgm:spPr/>
    </dgm:pt>
    <dgm:pt modelId="{97007DF0-1E8E-4458-9991-AFA16887740C}" type="pres">
      <dgm:prSet presAssocID="{BE15AFF8-B6BD-404C-9958-FBF839BB0264}" presName="horz1" presStyleCnt="0"/>
      <dgm:spPr/>
    </dgm:pt>
    <dgm:pt modelId="{17855E93-A1D9-41F0-95D7-B74C1A5D7516}" type="pres">
      <dgm:prSet presAssocID="{BE15AFF8-B6BD-404C-9958-FBF839BB0264}" presName="tx1" presStyleLbl="revTx" presStyleIdx="1" presStyleCnt="3"/>
      <dgm:spPr/>
    </dgm:pt>
    <dgm:pt modelId="{0C2A96E8-8FEE-4681-A6B4-D116E8B7A569}" type="pres">
      <dgm:prSet presAssocID="{BE15AFF8-B6BD-404C-9958-FBF839BB0264}" presName="vert1" presStyleCnt="0"/>
      <dgm:spPr/>
    </dgm:pt>
    <dgm:pt modelId="{B1377139-F4A0-406A-B634-46A24CC0562A}" type="pres">
      <dgm:prSet presAssocID="{F5FB74B1-0197-4048-ADB7-937014BBBCBF}" presName="thickLine" presStyleLbl="alignNode1" presStyleIdx="2" presStyleCnt="3"/>
      <dgm:spPr/>
    </dgm:pt>
    <dgm:pt modelId="{B24A8CDA-2A6E-48A3-A597-1B748EB3093F}" type="pres">
      <dgm:prSet presAssocID="{F5FB74B1-0197-4048-ADB7-937014BBBCBF}" presName="horz1" presStyleCnt="0"/>
      <dgm:spPr/>
    </dgm:pt>
    <dgm:pt modelId="{52A5D0B8-AA63-4A9C-8F25-68D3E5E18A33}" type="pres">
      <dgm:prSet presAssocID="{F5FB74B1-0197-4048-ADB7-937014BBBCBF}" presName="tx1" presStyleLbl="revTx" presStyleIdx="2" presStyleCnt="3"/>
      <dgm:spPr/>
    </dgm:pt>
    <dgm:pt modelId="{82F3D452-BAF2-45D9-BF6A-9E68445418DF}" type="pres">
      <dgm:prSet presAssocID="{F5FB74B1-0197-4048-ADB7-937014BBBCBF}" presName="vert1" presStyleCnt="0"/>
      <dgm:spPr/>
    </dgm:pt>
  </dgm:ptLst>
  <dgm:cxnLst>
    <dgm:cxn modelId="{6D4CBB93-EB12-4EEE-992F-833EE254475F}" type="presOf" srcId="{BE15AFF8-B6BD-404C-9958-FBF839BB0264}" destId="{17855E93-A1D9-41F0-95D7-B74C1A5D7516}" srcOrd="0" destOrd="0" presId="urn:microsoft.com/office/officeart/2008/layout/LinedList"/>
    <dgm:cxn modelId="{CBA23497-AE41-4960-B7CD-01062598B32D}" srcId="{79622FF9-CBCF-4312-9F50-8D992F6FFF64}" destId="{F5FB74B1-0197-4048-ADB7-937014BBBCBF}" srcOrd="2" destOrd="0" parTransId="{2C006C0D-2C11-430B-BE07-20418E7FF732}" sibTransId="{F94CDBFA-DF50-4328-A511-766DF57E1428}"/>
    <dgm:cxn modelId="{B8925A9C-5C88-4727-B928-2D40645FE477}" type="presOf" srcId="{F5FB74B1-0197-4048-ADB7-937014BBBCBF}" destId="{52A5D0B8-AA63-4A9C-8F25-68D3E5E18A33}" srcOrd="0" destOrd="0" presId="urn:microsoft.com/office/officeart/2008/layout/LinedList"/>
    <dgm:cxn modelId="{79A16CC1-EFA7-49A8-875B-29FE78967949}" srcId="{79622FF9-CBCF-4312-9F50-8D992F6FFF64}" destId="{647433D6-43DB-449F-A293-604C503B86B0}" srcOrd="0" destOrd="0" parTransId="{4E3548E0-50BA-4931-A04B-8B3B9C6158E8}" sibTransId="{B9146503-1121-4A53-9B29-A8D4C37B142F}"/>
    <dgm:cxn modelId="{8E8F6DCA-BF18-4708-BDF5-EF131E63887A}" srcId="{79622FF9-CBCF-4312-9F50-8D992F6FFF64}" destId="{BE15AFF8-B6BD-404C-9958-FBF839BB0264}" srcOrd="1" destOrd="0" parTransId="{82D288DD-35D9-4F4E-B0DA-E45B24DAFCB8}" sibTransId="{0FE91B02-5465-4EC2-B050-6D2736EF99A3}"/>
    <dgm:cxn modelId="{2BA5F5D0-0BB3-4DE1-B344-95901F7C465B}" type="presOf" srcId="{79622FF9-CBCF-4312-9F50-8D992F6FFF64}" destId="{19A389CC-C601-487F-9C42-2CEDA7A40138}" srcOrd="0" destOrd="0" presId="urn:microsoft.com/office/officeart/2008/layout/LinedList"/>
    <dgm:cxn modelId="{2D6A7FF6-52D8-477B-A31C-BBD9F8BCFEDA}" type="presOf" srcId="{647433D6-43DB-449F-A293-604C503B86B0}" destId="{D266A3ED-A454-4C35-81B6-72767323A172}" srcOrd="0" destOrd="0" presId="urn:microsoft.com/office/officeart/2008/layout/LinedList"/>
    <dgm:cxn modelId="{F400FC41-3287-46B0-9FE1-27E8DB8FD2E6}" type="presParOf" srcId="{19A389CC-C601-487F-9C42-2CEDA7A40138}" destId="{84382276-7725-4D3B-BA1F-CBCE88DAB50B}" srcOrd="0" destOrd="0" presId="urn:microsoft.com/office/officeart/2008/layout/LinedList"/>
    <dgm:cxn modelId="{E6C26EC4-AF6D-47BA-BC64-FA54192EA8B3}" type="presParOf" srcId="{19A389CC-C601-487F-9C42-2CEDA7A40138}" destId="{22F13B80-1B3B-457C-9AB1-CF8B82FD4D73}" srcOrd="1" destOrd="0" presId="urn:microsoft.com/office/officeart/2008/layout/LinedList"/>
    <dgm:cxn modelId="{5A7A12E9-2A42-4D16-B4FF-34483FE2452F}" type="presParOf" srcId="{22F13B80-1B3B-457C-9AB1-CF8B82FD4D73}" destId="{D266A3ED-A454-4C35-81B6-72767323A172}" srcOrd="0" destOrd="0" presId="urn:microsoft.com/office/officeart/2008/layout/LinedList"/>
    <dgm:cxn modelId="{B130B390-7836-4FBD-AD01-9879B2E4ADAC}" type="presParOf" srcId="{22F13B80-1B3B-457C-9AB1-CF8B82FD4D73}" destId="{06A30F45-6E76-48F7-94CD-FCDE932FD47F}" srcOrd="1" destOrd="0" presId="urn:microsoft.com/office/officeart/2008/layout/LinedList"/>
    <dgm:cxn modelId="{8E72B437-A831-445F-89DC-861E3EAACF2B}" type="presParOf" srcId="{19A389CC-C601-487F-9C42-2CEDA7A40138}" destId="{DD2415C6-737A-4A6D-B2B5-0E5D90412FEB}" srcOrd="2" destOrd="0" presId="urn:microsoft.com/office/officeart/2008/layout/LinedList"/>
    <dgm:cxn modelId="{BFC8C396-C08B-41C1-8405-B06597EDD474}" type="presParOf" srcId="{19A389CC-C601-487F-9C42-2CEDA7A40138}" destId="{97007DF0-1E8E-4458-9991-AFA16887740C}" srcOrd="3" destOrd="0" presId="urn:microsoft.com/office/officeart/2008/layout/LinedList"/>
    <dgm:cxn modelId="{9A8E6932-5168-4837-B1A7-53E04A18D344}" type="presParOf" srcId="{97007DF0-1E8E-4458-9991-AFA16887740C}" destId="{17855E93-A1D9-41F0-95D7-B74C1A5D7516}" srcOrd="0" destOrd="0" presId="urn:microsoft.com/office/officeart/2008/layout/LinedList"/>
    <dgm:cxn modelId="{45A54D5E-BC9C-4E11-9998-D7E0F9F113C1}" type="presParOf" srcId="{97007DF0-1E8E-4458-9991-AFA16887740C}" destId="{0C2A96E8-8FEE-4681-A6B4-D116E8B7A569}" srcOrd="1" destOrd="0" presId="urn:microsoft.com/office/officeart/2008/layout/LinedList"/>
    <dgm:cxn modelId="{FDA627C3-4E70-4F97-AB77-0FD10AC4589A}" type="presParOf" srcId="{19A389CC-C601-487F-9C42-2CEDA7A40138}" destId="{B1377139-F4A0-406A-B634-46A24CC0562A}" srcOrd="4" destOrd="0" presId="urn:microsoft.com/office/officeart/2008/layout/LinedList"/>
    <dgm:cxn modelId="{2242DBBC-05BF-418A-96A0-0CC42894F2C3}" type="presParOf" srcId="{19A389CC-C601-487F-9C42-2CEDA7A40138}" destId="{B24A8CDA-2A6E-48A3-A597-1B748EB3093F}" srcOrd="5" destOrd="0" presId="urn:microsoft.com/office/officeart/2008/layout/LinedList"/>
    <dgm:cxn modelId="{C6E008C9-E6A3-4145-BC9D-49F2F2010DA5}" type="presParOf" srcId="{B24A8CDA-2A6E-48A3-A597-1B748EB3093F}" destId="{52A5D0B8-AA63-4A9C-8F25-68D3E5E18A33}" srcOrd="0" destOrd="0" presId="urn:microsoft.com/office/officeart/2008/layout/LinedList"/>
    <dgm:cxn modelId="{2297BFB2-015F-48D5-8E83-577EDD50EC3B}" type="presParOf" srcId="{B24A8CDA-2A6E-48A3-A597-1B748EB3093F}" destId="{82F3D452-BAF2-45D9-BF6A-9E68445418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EF2BC4-42C0-479A-9E22-B2164BED235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D44F5E-318E-4C4D-8D85-0345AC5C82F8}">
      <dgm:prSet/>
      <dgm:spPr/>
      <dgm:t>
        <a:bodyPr/>
        <a:lstStyle/>
        <a:p>
          <a:r>
            <a:rPr lang="en-US"/>
            <a:t>Intensive Case Management</a:t>
          </a:r>
        </a:p>
      </dgm:t>
    </dgm:pt>
    <dgm:pt modelId="{3DF4990A-5318-43A4-B98A-CF352F958757}" type="parTrans" cxnId="{9A27406D-CB25-479A-AA46-5B7F7A06F4BE}">
      <dgm:prSet/>
      <dgm:spPr/>
      <dgm:t>
        <a:bodyPr/>
        <a:lstStyle/>
        <a:p>
          <a:endParaRPr lang="en-US"/>
        </a:p>
      </dgm:t>
    </dgm:pt>
    <dgm:pt modelId="{E5627633-C3A9-4932-83C9-C91F6B78F60E}" type="sibTrans" cxnId="{9A27406D-CB25-479A-AA46-5B7F7A06F4BE}">
      <dgm:prSet/>
      <dgm:spPr/>
      <dgm:t>
        <a:bodyPr/>
        <a:lstStyle/>
        <a:p>
          <a:endParaRPr lang="en-US"/>
        </a:p>
      </dgm:t>
    </dgm:pt>
    <dgm:pt modelId="{581753D1-35D6-4399-84C9-195B94B5BFF3}">
      <dgm:prSet/>
      <dgm:spPr/>
      <dgm:t>
        <a:bodyPr/>
        <a:lstStyle/>
        <a:p>
          <a:r>
            <a:rPr lang="en-US"/>
            <a:t>Psychiatry</a:t>
          </a:r>
        </a:p>
      </dgm:t>
    </dgm:pt>
    <dgm:pt modelId="{46A42E62-BEA8-442D-9E4A-801D00762939}" type="parTrans" cxnId="{8D94AD92-9DB7-477E-B1D9-10E4DD19A9C3}">
      <dgm:prSet/>
      <dgm:spPr/>
      <dgm:t>
        <a:bodyPr/>
        <a:lstStyle/>
        <a:p>
          <a:endParaRPr lang="en-US"/>
        </a:p>
      </dgm:t>
    </dgm:pt>
    <dgm:pt modelId="{B345F0D9-4059-4A34-84FE-9133D503F0F5}" type="sibTrans" cxnId="{8D94AD92-9DB7-477E-B1D9-10E4DD19A9C3}">
      <dgm:prSet/>
      <dgm:spPr/>
      <dgm:t>
        <a:bodyPr/>
        <a:lstStyle/>
        <a:p>
          <a:endParaRPr lang="en-US"/>
        </a:p>
      </dgm:t>
    </dgm:pt>
    <dgm:pt modelId="{7C568ED5-AFFD-4C03-8C00-76B22301CBE8}">
      <dgm:prSet/>
      <dgm:spPr/>
      <dgm:t>
        <a:bodyPr/>
        <a:lstStyle/>
        <a:p>
          <a:r>
            <a:rPr lang="en-US"/>
            <a:t>Certified Peer Support</a:t>
          </a:r>
        </a:p>
      </dgm:t>
    </dgm:pt>
    <dgm:pt modelId="{3EC19F7B-C275-4CB7-A14B-18B8DBBFF5A2}" type="parTrans" cxnId="{0191A465-B100-4A9A-A19F-2D715D37B3A8}">
      <dgm:prSet/>
      <dgm:spPr/>
      <dgm:t>
        <a:bodyPr/>
        <a:lstStyle/>
        <a:p>
          <a:endParaRPr lang="en-US"/>
        </a:p>
      </dgm:t>
    </dgm:pt>
    <dgm:pt modelId="{2C8046DE-5C5A-4DDC-B1A6-635976D95C9D}" type="sibTrans" cxnId="{0191A465-B100-4A9A-A19F-2D715D37B3A8}">
      <dgm:prSet/>
      <dgm:spPr/>
      <dgm:t>
        <a:bodyPr/>
        <a:lstStyle/>
        <a:p>
          <a:endParaRPr lang="en-US"/>
        </a:p>
      </dgm:t>
    </dgm:pt>
    <dgm:pt modelId="{C6EBCE7F-2D83-48BB-876C-376D4C4245AD}">
      <dgm:prSet/>
      <dgm:spPr/>
      <dgm:t>
        <a:bodyPr/>
        <a:lstStyle/>
        <a:p>
          <a:r>
            <a:rPr lang="en-US"/>
            <a:t>Mental Health Outpatient and Psychiatry Services</a:t>
          </a:r>
        </a:p>
      </dgm:t>
    </dgm:pt>
    <dgm:pt modelId="{C75EF46A-8F1D-4DB7-B1B8-30DC9933B277}" type="parTrans" cxnId="{C7869124-8DFC-4D9C-B4A5-BC6E1440CE3D}">
      <dgm:prSet/>
      <dgm:spPr/>
      <dgm:t>
        <a:bodyPr/>
        <a:lstStyle/>
        <a:p>
          <a:endParaRPr lang="en-US"/>
        </a:p>
      </dgm:t>
    </dgm:pt>
    <dgm:pt modelId="{D55F7FF2-3566-4E50-AA8B-DB87A092CF52}" type="sibTrans" cxnId="{C7869124-8DFC-4D9C-B4A5-BC6E1440CE3D}">
      <dgm:prSet/>
      <dgm:spPr/>
      <dgm:t>
        <a:bodyPr/>
        <a:lstStyle/>
        <a:p>
          <a:endParaRPr lang="en-US"/>
        </a:p>
      </dgm:t>
    </dgm:pt>
    <dgm:pt modelId="{6C54FA4F-7C66-4CCE-AF2D-840631DDACD0}">
      <dgm:prSet phldr="0"/>
      <dgm:spPr/>
      <dgm:t>
        <a:bodyPr/>
        <a:lstStyle/>
        <a:p>
          <a:pPr rtl="0"/>
          <a:r>
            <a:rPr lang="en-US">
              <a:latin typeface="Bookman Old Style" panose="020F0302020204030204"/>
            </a:rPr>
            <a:t>Structured Housing</a:t>
          </a:r>
        </a:p>
      </dgm:t>
    </dgm:pt>
    <dgm:pt modelId="{C218D89F-2AA7-4D97-8DF5-0848E0F64A22}" type="parTrans" cxnId="{8B324D13-AB28-4662-BE23-AD7B9D6C856E}">
      <dgm:prSet/>
      <dgm:spPr/>
    </dgm:pt>
    <dgm:pt modelId="{F0F169FC-767E-4690-ADD8-8850F054A522}" type="sibTrans" cxnId="{8B324D13-AB28-4662-BE23-AD7B9D6C856E}">
      <dgm:prSet/>
      <dgm:spPr/>
    </dgm:pt>
    <dgm:pt modelId="{66EDB42C-E075-451C-B37F-6D04987529C0}">
      <dgm:prSet phldr="0"/>
      <dgm:spPr/>
      <dgm:t>
        <a:bodyPr/>
        <a:lstStyle/>
        <a:p>
          <a:pPr rtl="0"/>
          <a:r>
            <a:rPr lang="en-US">
              <a:latin typeface="Bookman Old Style" panose="020F0302020204030204"/>
            </a:rPr>
            <a:t>Volunteer/Vocational Activities</a:t>
          </a:r>
        </a:p>
      </dgm:t>
    </dgm:pt>
    <dgm:pt modelId="{3CF25E33-BB9A-4683-B71E-28482ECBBCA3}" type="parTrans" cxnId="{33299A55-9806-4972-9B3E-F79355BD63A7}">
      <dgm:prSet/>
      <dgm:spPr/>
    </dgm:pt>
    <dgm:pt modelId="{A39BD794-ECB1-4355-8813-8831B14F0240}" type="sibTrans" cxnId="{33299A55-9806-4972-9B3E-F79355BD63A7}">
      <dgm:prSet/>
      <dgm:spPr/>
    </dgm:pt>
    <dgm:pt modelId="{D9C6933A-A8E1-465C-B29A-7795D1ADE185}">
      <dgm:prSet phldr="0"/>
      <dgm:spPr/>
      <dgm:t>
        <a:bodyPr/>
        <a:lstStyle/>
        <a:p>
          <a:pPr rtl="0"/>
          <a:r>
            <a:rPr lang="en-US">
              <a:latin typeface="Bookman Old Style" panose="020F0302020204030204"/>
            </a:rPr>
            <a:t>Physical Health </a:t>
          </a:r>
        </a:p>
      </dgm:t>
    </dgm:pt>
    <dgm:pt modelId="{4FBFDE11-3A2D-40DC-B966-EC0181FEBE01}" type="parTrans" cxnId="{261892E8-D9A2-4D05-87BB-44B5F5D4BBC9}">
      <dgm:prSet/>
      <dgm:spPr/>
    </dgm:pt>
    <dgm:pt modelId="{66B7917A-1435-424F-B7D5-84A31DBC317D}" type="sibTrans" cxnId="{261892E8-D9A2-4D05-87BB-44B5F5D4BBC9}">
      <dgm:prSet/>
      <dgm:spPr/>
    </dgm:pt>
    <dgm:pt modelId="{78F2D959-860E-4EB9-BF13-A767AB7D9EA4}" type="pres">
      <dgm:prSet presAssocID="{26EF2BC4-42C0-479A-9E22-B2164BED2352}" presName="linear" presStyleCnt="0">
        <dgm:presLayoutVars>
          <dgm:animLvl val="lvl"/>
          <dgm:resizeHandles val="exact"/>
        </dgm:presLayoutVars>
      </dgm:prSet>
      <dgm:spPr/>
    </dgm:pt>
    <dgm:pt modelId="{C97DDDE1-8DDE-432D-86F9-6798E4A6BC88}" type="pres">
      <dgm:prSet presAssocID="{93D44F5E-318E-4C4D-8D85-0345AC5C82F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6F5195D-9893-408B-BD82-79D0CEEB608E}" type="pres">
      <dgm:prSet presAssocID="{E5627633-C3A9-4932-83C9-C91F6B78F60E}" presName="spacer" presStyleCnt="0"/>
      <dgm:spPr/>
    </dgm:pt>
    <dgm:pt modelId="{F84E37B4-BBD4-4BB5-81FE-829FE907F667}" type="pres">
      <dgm:prSet presAssocID="{581753D1-35D6-4399-84C9-195B94B5BFF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321A91B-FA00-407C-8950-01982EFE2CC0}" type="pres">
      <dgm:prSet presAssocID="{B345F0D9-4059-4A34-84FE-9133D503F0F5}" presName="spacer" presStyleCnt="0"/>
      <dgm:spPr/>
    </dgm:pt>
    <dgm:pt modelId="{578CC1EE-3040-45F6-975C-5CE744E6BD3E}" type="pres">
      <dgm:prSet presAssocID="{7C568ED5-AFFD-4C03-8C00-76B22301CBE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61A36DA-497B-484C-A844-22A700D46D29}" type="pres">
      <dgm:prSet presAssocID="{2C8046DE-5C5A-4DDC-B1A6-635976D95C9D}" presName="spacer" presStyleCnt="0"/>
      <dgm:spPr/>
    </dgm:pt>
    <dgm:pt modelId="{E84B1AD7-8504-4517-B8ED-2B712BD95989}" type="pres">
      <dgm:prSet presAssocID="{C6EBCE7F-2D83-48BB-876C-376D4C4245A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B09D430-968E-4C9B-B0E1-57125EE893BD}" type="pres">
      <dgm:prSet presAssocID="{D55F7FF2-3566-4E50-AA8B-DB87A092CF52}" presName="spacer" presStyleCnt="0"/>
      <dgm:spPr/>
    </dgm:pt>
    <dgm:pt modelId="{8564D525-0D02-4A27-893C-F3361CB00AB4}" type="pres">
      <dgm:prSet presAssocID="{6C54FA4F-7C66-4CCE-AF2D-840631DDACD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AC4D3FE-6C33-4250-BDB8-0B043B88C3B8}" type="pres">
      <dgm:prSet presAssocID="{F0F169FC-767E-4690-ADD8-8850F054A522}" presName="spacer" presStyleCnt="0"/>
      <dgm:spPr/>
    </dgm:pt>
    <dgm:pt modelId="{0B38F59A-F68D-4D8C-9186-70A9E54AA81B}" type="pres">
      <dgm:prSet presAssocID="{66EDB42C-E075-451C-B37F-6D04987529C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142B0BF-DF99-4C98-B2BC-2CC6D615AEAB}" type="pres">
      <dgm:prSet presAssocID="{A39BD794-ECB1-4355-8813-8831B14F0240}" presName="spacer" presStyleCnt="0"/>
      <dgm:spPr/>
    </dgm:pt>
    <dgm:pt modelId="{FCCB7BF2-0BAE-4777-9901-E5E8C64C252D}" type="pres">
      <dgm:prSet presAssocID="{D9C6933A-A8E1-465C-B29A-7795D1ADE18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B324D13-AB28-4662-BE23-AD7B9D6C856E}" srcId="{26EF2BC4-42C0-479A-9E22-B2164BED2352}" destId="{6C54FA4F-7C66-4CCE-AF2D-840631DDACD0}" srcOrd="4" destOrd="0" parTransId="{C218D89F-2AA7-4D97-8DF5-0848E0F64A22}" sibTransId="{F0F169FC-767E-4690-ADD8-8850F054A522}"/>
    <dgm:cxn modelId="{197CB514-12CF-4871-A1AA-328FD4DE0A49}" type="presOf" srcId="{581753D1-35D6-4399-84C9-195B94B5BFF3}" destId="{F84E37B4-BBD4-4BB5-81FE-829FE907F667}" srcOrd="0" destOrd="0" presId="urn:microsoft.com/office/officeart/2005/8/layout/vList2"/>
    <dgm:cxn modelId="{C7869124-8DFC-4D9C-B4A5-BC6E1440CE3D}" srcId="{26EF2BC4-42C0-479A-9E22-B2164BED2352}" destId="{C6EBCE7F-2D83-48BB-876C-376D4C4245AD}" srcOrd="3" destOrd="0" parTransId="{C75EF46A-8F1D-4DB7-B1B8-30DC9933B277}" sibTransId="{D55F7FF2-3566-4E50-AA8B-DB87A092CF52}"/>
    <dgm:cxn modelId="{D5D6BA28-723D-440B-AD69-C6C820FD573D}" type="presOf" srcId="{93D44F5E-318E-4C4D-8D85-0345AC5C82F8}" destId="{C97DDDE1-8DDE-432D-86F9-6798E4A6BC88}" srcOrd="0" destOrd="0" presId="urn:microsoft.com/office/officeart/2005/8/layout/vList2"/>
    <dgm:cxn modelId="{09171431-98DD-4123-BDD0-D4D1AB3E5ACA}" type="presOf" srcId="{D9C6933A-A8E1-465C-B29A-7795D1ADE185}" destId="{FCCB7BF2-0BAE-4777-9901-E5E8C64C252D}" srcOrd="0" destOrd="0" presId="urn:microsoft.com/office/officeart/2005/8/layout/vList2"/>
    <dgm:cxn modelId="{0191A465-B100-4A9A-A19F-2D715D37B3A8}" srcId="{26EF2BC4-42C0-479A-9E22-B2164BED2352}" destId="{7C568ED5-AFFD-4C03-8C00-76B22301CBE8}" srcOrd="2" destOrd="0" parTransId="{3EC19F7B-C275-4CB7-A14B-18B8DBBFF5A2}" sibTransId="{2C8046DE-5C5A-4DDC-B1A6-635976D95C9D}"/>
    <dgm:cxn modelId="{B8F1446C-BF9E-4562-9E98-5B54423BD7F1}" type="presOf" srcId="{26EF2BC4-42C0-479A-9E22-B2164BED2352}" destId="{78F2D959-860E-4EB9-BF13-A767AB7D9EA4}" srcOrd="0" destOrd="0" presId="urn:microsoft.com/office/officeart/2005/8/layout/vList2"/>
    <dgm:cxn modelId="{9A27406D-CB25-479A-AA46-5B7F7A06F4BE}" srcId="{26EF2BC4-42C0-479A-9E22-B2164BED2352}" destId="{93D44F5E-318E-4C4D-8D85-0345AC5C82F8}" srcOrd="0" destOrd="0" parTransId="{3DF4990A-5318-43A4-B98A-CF352F958757}" sibTransId="{E5627633-C3A9-4932-83C9-C91F6B78F60E}"/>
    <dgm:cxn modelId="{3ADC6875-F9D0-4D88-92D8-201C661778CE}" type="presOf" srcId="{C6EBCE7F-2D83-48BB-876C-376D4C4245AD}" destId="{E84B1AD7-8504-4517-B8ED-2B712BD95989}" srcOrd="0" destOrd="0" presId="urn:microsoft.com/office/officeart/2005/8/layout/vList2"/>
    <dgm:cxn modelId="{33299A55-9806-4972-9B3E-F79355BD63A7}" srcId="{26EF2BC4-42C0-479A-9E22-B2164BED2352}" destId="{66EDB42C-E075-451C-B37F-6D04987529C0}" srcOrd="5" destOrd="0" parTransId="{3CF25E33-BB9A-4683-B71E-28482ECBBCA3}" sibTransId="{A39BD794-ECB1-4355-8813-8831B14F0240}"/>
    <dgm:cxn modelId="{8D94AD92-9DB7-477E-B1D9-10E4DD19A9C3}" srcId="{26EF2BC4-42C0-479A-9E22-B2164BED2352}" destId="{581753D1-35D6-4399-84C9-195B94B5BFF3}" srcOrd="1" destOrd="0" parTransId="{46A42E62-BEA8-442D-9E4A-801D00762939}" sibTransId="{B345F0D9-4059-4A34-84FE-9133D503F0F5}"/>
    <dgm:cxn modelId="{9AB81A96-10E2-41CA-92F6-A5ED36EFA003}" type="presOf" srcId="{66EDB42C-E075-451C-B37F-6D04987529C0}" destId="{0B38F59A-F68D-4D8C-9186-70A9E54AA81B}" srcOrd="0" destOrd="0" presId="urn:microsoft.com/office/officeart/2005/8/layout/vList2"/>
    <dgm:cxn modelId="{4AB6AC9C-4049-45B5-A977-1744A2CCEDEB}" type="presOf" srcId="{7C568ED5-AFFD-4C03-8C00-76B22301CBE8}" destId="{578CC1EE-3040-45F6-975C-5CE744E6BD3E}" srcOrd="0" destOrd="0" presId="urn:microsoft.com/office/officeart/2005/8/layout/vList2"/>
    <dgm:cxn modelId="{FA1419D4-AEB1-4DFD-95DD-236B821AFA7F}" type="presOf" srcId="{6C54FA4F-7C66-4CCE-AF2D-840631DDACD0}" destId="{8564D525-0D02-4A27-893C-F3361CB00AB4}" srcOrd="0" destOrd="0" presId="urn:microsoft.com/office/officeart/2005/8/layout/vList2"/>
    <dgm:cxn modelId="{261892E8-D9A2-4D05-87BB-44B5F5D4BBC9}" srcId="{26EF2BC4-42C0-479A-9E22-B2164BED2352}" destId="{D9C6933A-A8E1-465C-B29A-7795D1ADE185}" srcOrd="6" destOrd="0" parTransId="{4FBFDE11-3A2D-40DC-B966-EC0181FEBE01}" sibTransId="{66B7917A-1435-424F-B7D5-84A31DBC317D}"/>
    <dgm:cxn modelId="{0D7C7939-ECC2-4764-825B-CDBE9C826991}" type="presParOf" srcId="{78F2D959-860E-4EB9-BF13-A767AB7D9EA4}" destId="{C97DDDE1-8DDE-432D-86F9-6798E4A6BC88}" srcOrd="0" destOrd="0" presId="urn:microsoft.com/office/officeart/2005/8/layout/vList2"/>
    <dgm:cxn modelId="{5FEC4127-12FE-413B-946D-D41651108EB3}" type="presParOf" srcId="{78F2D959-860E-4EB9-BF13-A767AB7D9EA4}" destId="{86F5195D-9893-408B-BD82-79D0CEEB608E}" srcOrd="1" destOrd="0" presId="urn:microsoft.com/office/officeart/2005/8/layout/vList2"/>
    <dgm:cxn modelId="{E8B74A15-7905-4278-B02D-986E6B0FA59E}" type="presParOf" srcId="{78F2D959-860E-4EB9-BF13-A767AB7D9EA4}" destId="{F84E37B4-BBD4-4BB5-81FE-829FE907F667}" srcOrd="2" destOrd="0" presId="urn:microsoft.com/office/officeart/2005/8/layout/vList2"/>
    <dgm:cxn modelId="{F08F3F26-1A47-4657-9BFD-159BAE3407F2}" type="presParOf" srcId="{78F2D959-860E-4EB9-BF13-A767AB7D9EA4}" destId="{1321A91B-FA00-407C-8950-01982EFE2CC0}" srcOrd="3" destOrd="0" presId="urn:microsoft.com/office/officeart/2005/8/layout/vList2"/>
    <dgm:cxn modelId="{4CB0918D-1C43-4944-AA15-5F7E53CA5C86}" type="presParOf" srcId="{78F2D959-860E-4EB9-BF13-A767AB7D9EA4}" destId="{578CC1EE-3040-45F6-975C-5CE744E6BD3E}" srcOrd="4" destOrd="0" presId="urn:microsoft.com/office/officeart/2005/8/layout/vList2"/>
    <dgm:cxn modelId="{95EAA4ED-5D6D-4F6B-B969-B47EDCE03005}" type="presParOf" srcId="{78F2D959-860E-4EB9-BF13-A767AB7D9EA4}" destId="{661A36DA-497B-484C-A844-22A700D46D29}" srcOrd="5" destOrd="0" presId="urn:microsoft.com/office/officeart/2005/8/layout/vList2"/>
    <dgm:cxn modelId="{A20928B7-46B9-4576-BE9A-65FC4916AC84}" type="presParOf" srcId="{78F2D959-860E-4EB9-BF13-A767AB7D9EA4}" destId="{E84B1AD7-8504-4517-B8ED-2B712BD95989}" srcOrd="6" destOrd="0" presId="urn:microsoft.com/office/officeart/2005/8/layout/vList2"/>
    <dgm:cxn modelId="{271A52E5-ED0F-497C-A7EA-9E9AEA24C4E7}" type="presParOf" srcId="{78F2D959-860E-4EB9-BF13-A767AB7D9EA4}" destId="{0B09D430-968E-4C9B-B0E1-57125EE893BD}" srcOrd="7" destOrd="0" presId="urn:microsoft.com/office/officeart/2005/8/layout/vList2"/>
    <dgm:cxn modelId="{83EEBAE4-5FF2-4E41-86DF-FE324AD7CFF5}" type="presParOf" srcId="{78F2D959-860E-4EB9-BF13-A767AB7D9EA4}" destId="{8564D525-0D02-4A27-893C-F3361CB00AB4}" srcOrd="8" destOrd="0" presId="urn:microsoft.com/office/officeart/2005/8/layout/vList2"/>
    <dgm:cxn modelId="{A3ECFD22-ACC0-408B-A864-E5AA37E934B8}" type="presParOf" srcId="{78F2D959-860E-4EB9-BF13-A767AB7D9EA4}" destId="{0AC4D3FE-6C33-4250-BDB8-0B043B88C3B8}" srcOrd="9" destOrd="0" presId="urn:microsoft.com/office/officeart/2005/8/layout/vList2"/>
    <dgm:cxn modelId="{7B46BC1A-2B33-44E2-BD91-D05F6D897675}" type="presParOf" srcId="{78F2D959-860E-4EB9-BF13-A767AB7D9EA4}" destId="{0B38F59A-F68D-4D8C-9186-70A9E54AA81B}" srcOrd="10" destOrd="0" presId="urn:microsoft.com/office/officeart/2005/8/layout/vList2"/>
    <dgm:cxn modelId="{A323F94A-2834-4076-B45A-89F2E250BC20}" type="presParOf" srcId="{78F2D959-860E-4EB9-BF13-A767AB7D9EA4}" destId="{E142B0BF-DF99-4C98-B2BC-2CC6D615AEAB}" srcOrd="11" destOrd="0" presId="urn:microsoft.com/office/officeart/2005/8/layout/vList2"/>
    <dgm:cxn modelId="{058C09D4-FE30-4ABC-9D50-63F6A89BB8AC}" type="presParOf" srcId="{78F2D959-860E-4EB9-BF13-A767AB7D9EA4}" destId="{FCCB7BF2-0BAE-4777-9901-E5E8C64C252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83A3D6-CA2D-4D20-AA97-0312341B653E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B8CFAC-CDAA-45D4-988E-25044C4AFB60}">
      <dgm:prSet/>
      <dgm:spPr/>
      <dgm:t>
        <a:bodyPr/>
        <a:lstStyle/>
        <a:p>
          <a:r>
            <a:rPr lang="en-US"/>
            <a:t>Obtain LSW and work towards LCSW</a:t>
          </a:r>
        </a:p>
      </dgm:t>
    </dgm:pt>
    <dgm:pt modelId="{B9694170-D9CA-44E9-B136-D7835F1689DB}" type="parTrans" cxnId="{FB367D21-E6DD-47AC-921D-4AD97D8C4BD2}">
      <dgm:prSet/>
      <dgm:spPr/>
      <dgm:t>
        <a:bodyPr/>
        <a:lstStyle/>
        <a:p>
          <a:endParaRPr lang="en-US"/>
        </a:p>
      </dgm:t>
    </dgm:pt>
    <dgm:pt modelId="{75A0F544-B15C-4C8C-8D44-B07601902B56}" type="sibTrans" cxnId="{FB367D21-E6DD-47AC-921D-4AD97D8C4BD2}">
      <dgm:prSet/>
      <dgm:spPr/>
      <dgm:t>
        <a:bodyPr/>
        <a:lstStyle/>
        <a:p>
          <a:endParaRPr lang="en-US"/>
        </a:p>
      </dgm:t>
    </dgm:pt>
    <dgm:pt modelId="{825B4DF1-8784-49DC-85ED-2EC4F61D55EF}">
      <dgm:prSet/>
      <dgm:spPr/>
      <dgm:t>
        <a:bodyPr/>
        <a:lstStyle/>
        <a:p>
          <a:r>
            <a:rPr lang="en-US"/>
            <a:t>Training in Evidenced-Based Practices</a:t>
          </a:r>
        </a:p>
      </dgm:t>
    </dgm:pt>
    <dgm:pt modelId="{25B04694-E7F0-4ACB-87E9-687C920C01C1}" type="parTrans" cxnId="{79A7BFFB-97B4-421C-90F3-6D7BA4845A5E}">
      <dgm:prSet/>
      <dgm:spPr/>
      <dgm:t>
        <a:bodyPr/>
        <a:lstStyle/>
        <a:p>
          <a:endParaRPr lang="en-US"/>
        </a:p>
      </dgm:t>
    </dgm:pt>
    <dgm:pt modelId="{1EC762B3-B9B8-44E9-91C6-0AB912EABB52}" type="sibTrans" cxnId="{79A7BFFB-97B4-421C-90F3-6D7BA4845A5E}">
      <dgm:prSet/>
      <dgm:spPr/>
      <dgm:t>
        <a:bodyPr/>
        <a:lstStyle/>
        <a:p>
          <a:endParaRPr lang="en-US"/>
        </a:p>
      </dgm:t>
    </dgm:pt>
    <dgm:pt modelId="{232C2D64-57C9-42AA-9077-A605C339C3C2}">
      <dgm:prSet/>
      <dgm:spPr/>
      <dgm:t>
        <a:bodyPr/>
        <a:lstStyle/>
        <a:p>
          <a:r>
            <a:rPr lang="en-US"/>
            <a:t>Training specifically on Harm Reduction Model</a:t>
          </a:r>
        </a:p>
      </dgm:t>
    </dgm:pt>
    <dgm:pt modelId="{0E686392-A983-4D8B-B7C2-8D4698A5E05D}" type="parTrans" cxnId="{9C9CE349-DB2D-4670-9C28-883BA757FB09}">
      <dgm:prSet/>
      <dgm:spPr/>
      <dgm:t>
        <a:bodyPr/>
        <a:lstStyle/>
        <a:p>
          <a:endParaRPr lang="en-US"/>
        </a:p>
      </dgm:t>
    </dgm:pt>
    <dgm:pt modelId="{B5F01B2B-E2D8-4FAD-8062-E462FDE73A67}" type="sibTrans" cxnId="{9C9CE349-DB2D-4670-9C28-883BA757FB09}">
      <dgm:prSet/>
      <dgm:spPr/>
      <dgm:t>
        <a:bodyPr/>
        <a:lstStyle/>
        <a:p>
          <a:endParaRPr lang="en-US"/>
        </a:p>
      </dgm:t>
    </dgm:pt>
    <dgm:pt modelId="{6A04C44A-EF71-4A9E-B928-9C42B7380CE8}">
      <dgm:prSet/>
      <dgm:spPr/>
      <dgm:t>
        <a:bodyPr/>
        <a:lstStyle/>
        <a:p>
          <a:r>
            <a:rPr lang="en-US"/>
            <a:t>CAC, CADC</a:t>
          </a:r>
        </a:p>
      </dgm:t>
    </dgm:pt>
    <dgm:pt modelId="{634FD7DB-8F52-43EE-B3BC-4AFB41C0E9CA}" type="parTrans" cxnId="{8E6C6A52-11B4-4759-AD02-4B76EE188ACD}">
      <dgm:prSet/>
      <dgm:spPr/>
      <dgm:t>
        <a:bodyPr/>
        <a:lstStyle/>
        <a:p>
          <a:endParaRPr lang="en-US"/>
        </a:p>
      </dgm:t>
    </dgm:pt>
    <dgm:pt modelId="{B1E15E4C-B733-4A22-95D2-B2DE44E1B24D}" type="sibTrans" cxnId="{8E6C6A52-11B4-4759-AD02-4B76EE188ACD}">
      <dgm:prSet/>
      <dgm:spPr/>
      <dgm:t>
        <a:bodyPr/>
        <a:lstStyle/>
        <a:p>
          <a:endParaRPr lang="en-US"/>
        </a:p>
      </dgm:t>
    </dgm:pt>
    <dgm:pt modelId="{0DFA6848-67B8-4DEE-899B-7A8B9F663251}">
      <dgm:prSet/>
      <dgm:spPr/>
      <dgm:t>
        <a:bodyPr/>
        <a:lstStyle/>
        <a:p>
          <a:r>
            <a:rPr lang="en-US"/>
            <a:t>Understanding of the support and criticism of 12 step program</a:t>
          </a:r>
        </a:p>
      </dgm:t>
    </dgm:pt>
    <dgm:pt modelId="{850E90B0-0124-4F89-B251-9CD1B6B18D79}" type="parTrans" cxnId="{B49EF077-832F-49C9-B53C-9DE212941AAB}">
      <dgm:prSet/>
      <dgm:spPr/>
      <dgm:t>
        <a:bodyPr/>
        <a:lstStyle/>
        <a:p>
          <a:endParaRPr lang="en-US"/>
        </a:p>
      </dgm:t>
    </dgm:pt>
    <dgm:pt modelId="{AD58D9F8-DF6A-48B5-A2F8-03A721ED058D}" type="sibTrans" cxnId="{B49EF077-832F-49C9-B53C-9DE212941AAB}">
      <dgm:prSet/>
      <dgm:spPr/>
      <dgm:t>
        <a:bodyPr/>
        <a:lstStyle/>
        <a:p>
          <a:endParaRPr lang="en-US"/>
        </a:p>
      </dgm:t>
    </dgm:pt>
    <dgm:pt modelId="{350E9338-0C93-4ED7-AF84-CBD95811510A}" type="pres">
      <dgm:prSet presAssocID="{7883A3D6-CA2D-4D20-AA97-0312341B653E}" presName="root" presStyleCnt="0">
        <dgm:presLayoutVars>
          <dgm:dir/>
          <dgm:resizeHandles val="exact"/>
        </dgm:presLayoutVars>
      </dgm:prSet>
      <dgm:spPr/>
    </dgm:pt>
    <dgm:pt modelId="{F14D98F5-9DBE-4D6B-84E8-80EBF5632FC4}" type="pres">
      <dgm:prSet presAssocID="{36B8CFAC-CDAA-45D4-988E-25044C4AFB60}" presName="compNode" presStyleCnt="0"/>
      <dgm:spPr/>
    </dgm:pt>
    <dgm:pt modelId="{2DD0B8FD-1F24-4CC0-B66F-44E3FD0910E5}" type="pres">
      <dgm:prSet presAssocID="{36B8CFAC-CDAA-45D4-988E-25044C4AFB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1CE44B8-14C4-4860-944D-638D979548FD}" type="pres">
      <dgm:prSet presAssocID="{36B8CFAC-CDAA-45D4-988E-25044C4AFB60}" presName="spaceRect" presStyleCnt="0"/>
      <dgm:spPr/>
    </dgm:pt>
    <dgm:pt modelId="{9B692F24-8C06-472E-BCBB-766947F60183}" type="pres">
      <dgm:prSet presAssocID="{36B8CFAC-CDAA-45D4-988E-25044C4AFB60}" presName="textRect" presStyleLbl="revTx" presStyleIdx="0" presStyleCnt="5">
        <dgm:presLayoutVars>
          <dgm:chMax val="1"/>
          <dgm:chPref val="1"/>
        </dgm:presLayoutVars>
      </dgm:prSet>
      <dgm:spPr/>
    </dgm:pt>
    <dgm:pt modelId="{99A55F8F-77B5-4D9E-BC5D-B188BB9A117E}" type="pres">
      <dgm:prSet presAssocID="{75A0F544-B15C-4C8C-8D44-B07601902B56}" presName="sibTrans" presStyleCnt="0"/>
      <dgm:spPr/>
    </dgm:pt>
    <dgm:pt modelId="{C99C256A-EF1C-43CC-BE51-25D40349C010}" type="pres">
      <dgm:prSet presAssocID="{825B4DF1-8784-49DC-85ED-2EC4F61D55EF}" presName="compNode" presStyleCnt="0"/>
      <dgm:spPr/>
    </dgm:pt>
    <dgm:pt modelId="{818ABEEF-FB22-48D6-ABBE-1300BA6F7D7E}" type="pres">
      <dgm:prSet presAssocID="{825B4DF1-8784-49DC-85ED-2EC4F61D55E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8BE4AD2-30EA-43F1-ACD5-AAEA86F548F1}" type="pres">
      <dgm:prSet presAssocID="{825B4DF1-8784-49DC-85ED-2EC4F61D55EF}" presName="spaceRect" presStyleCnt="0"/>
      <dgm:spPr/>
    </dgm:pt>
    <dgm:pt modelId="{B232EA98-B66D-46F4-9F30-E8618627F7DC}" type="pres">
      <dgm:prSet presAssocID="{825B4DF1-8784-49DC-85ED-2EC4F61D55EF}" presName="textRect" presStyleLbl="revTx" presStyleIdx="1" presStyleCnt="5">
        <dgm:presLayoutVars>
          <dgm:chMax val="1"/>
          <dgm:chPref val="1"/>
        </dgm:presLayoutVars>
      </dgm:prSet>
      <dgm:spPr/>
    </dgm:pt>
    <dgm:pt modelId="{92B59E1A-D5E8-4918-B723-33D55EDB25A8}" type="pres">
      <dgm:prSet presAssocID="{1EC762B3-B9B8-44E9-91C6-0AB912EABB52}" presName="sibTrans" presStyleCnt="0"/>
      <dgm:spPr/>
    </dgm:pt>
    <dgm:pt modelId="{65005EC3-7BE6-44DA-BF4C-8654CB96E895}" type="pres">
      <dgm:prSet presAssocID="{232C2D64-57C9-42AA-9077-A605C339C3C2}" presName="compNode" presStyleCnt="0"/>
      <dgm:spPr/>
    </dgm:pt>
    <dgm:pt modelId="{0BA63527-5C12-4798-A4B0-478F566BBDBC}" type="pres">
      <dgm:prSet presAssocID="{232C2D64-57C9-42AA-9077-A605C339C3C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71FF94E-BB80-49C3-90D4-64E0B5394A47}" type="pres">
      <dgm:prSet presAssocID="{232C2D64-57C9-42AA-9077-A605C339C3C2}" presName="spaceRect" presStyleCnt="0"/>
      <dgm:spPr/>
    </dgm:pt>
    <dgm:pt modelId="{AAF3EF89-AD75-4BE2-9526-531D9F93DD19}" type="pres">
      <dgm:prSet presAssocID="{232C2D64-57C9-42AA-9077-A605C339C3C2}" presName="textRect" presStyleLbl="revTx" presStyleIdx="2" presStyleCnt="5">
        <dgm:presLayoutVars>
          <dgm:chMax val="1"/>
          <dgm:chPref val="1"/>
        </dgm:presLayoutVars>
      </dgm:prSet>
      <dgm:spPr/>
    </dgm:pt>
    <dgm:pt modelId="{53BFFBAF-87D8-4EFB-A290-F1DFCE92CFBB}" type="pres">
      <dgm:prSet presAssocID="{B5F01B2B-E2D8-4FAD-8062-E462FDE73A67}" presName="sibTrans" presStyleCnt="0"/>
      <dgm:spPr/>
    </dgm:pt>
    <dgm:pt modelId="{DE54A1A2-032F-4E00-8B04-B3496DE680E4}" type="pres">
      <dgm:prSet presAssocID="{6A04C44A-EF71-4A9E-B928-9C42B7380CE8}" presName="compNode" presStyleCnt="0"/>
      <dgm:spPr/>
    </dgm:pt>
    <dgm:pt modelId="{B8CA72E9-8F26-49C9-A008-02916985C474}" type="pres">
      <dgm:prSet presAssocID="{6A04C44A-EF71-4A9E-B928-9C42B7380CE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EAF6ABF1-E36D-440A-97F6-BC4D5569371B}" type="pres">
      <dgm:prSet presAssocID="{6A04C44A-EF71-4A9E-B928-9C42B7380CE8}" presName="spaceRect" presStyleCnt="0"/>
      <dgm:spPr/>
    </dgm:pt>
    <dgm:pt modelId="{79BB41F5-F0D3-40F7-AAF2-5B3D4B795363}" type="pres">
      <dgm:prSet presAssocID="{6A04C44A-EF71-4A9E-B928-9C42B7380CE8}" presName="textRect" presStyleLbl="revTx" presStyleIdx="3" presStyleCnt="5">
        <dgm:presLayoutVars>
          <dgm:chMax val="1"/>
          <dgm:chPref val="1"/>
        </dgm:presLayoutVars>
      </dgm:prSet>
      <dgm:spPr/>
    </dgm:pt>
    <dgm:pt modelId="{1786BF54-0477-43DA-8F3E-38C651EBCE68}" type="pres">
      <dgm:prSet presAssocID="{B1E15E4C-B733-4A22-95D2-B2DE44E1B24D}" presName="sibTrans" presStyleCnt="0"/>
      <dgm:spPr/>
    </dgm:pt>
    <dgm:pt modelId="{E2115F99-D568-4C96-89A0-2874C1F4C8A3}" type="pres">
      <dgm:prSet presAssocID="{0DFA6848-67B8-4DEE-899B-7A8B9F663251}" presName="compNode" presStyleCnt="0"/>
      <dgm:spPr/>
    </dgm:pt>
    <dgm:pt modelId="{F55C1A20-1BF3-4A4F-A0ED-8B1CD38B3F0C}" type="pres">
      <dgm:prSet presAssocID="{0DFA6848-67B8-4DEE-899B-7A8B9F66325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49D14FC-85E9-4F88-900C-31AC9DAE3934}" type="pres">
      <dgm:prSet presAssocID="{0DFA6848-67B8-4DEE-899B-7A8B9F663251}" presName="spaceRect" presStyleCnt="0"/>
      <dgm:spPr/>
    </dgm:pt>
    <dgm:pt modelId="{19A7F8A2-4CB7-434D-94F8-C25E67EDCE5E}" type="pres">
      <dgm:prSet presAssocID="{0DFA6848-67B8-4DEE-899B-7A8B9F66325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8AE6808-AAC7-4AC4-A380-E885EA205B2D}" type="presOf" srcId="{36B8CFAC-CDAA-45D4-988E-25044C4AFB60}" destId="{9B692F24-8C06-472E-BCBB-766947F60183}" srcOrd="0" destOrd="0" presId="urn:microsoft.com/office/officeart/2018/2/layout/IconLabelList"/>
    <dgm:cxn modelId="{FB367D21-E6DD-47AC-921D-4AD97D8C4BD2}" srcId="{7883A3D6-CA2D-4D20-AA97-0312341B653E}" destId="{36B8CFAC-CDAA-45D4-988E-25044C4AFB60}" srcOrd="0" destOrd="0" parTransId="{B9694170-D9CA-44E9-B136-D7835F1689DB}" sibTransId="{75A0F544-B15C-4C8C-8D44-B07601902B56}"/>
    <dgm:cxn modelId="{7E37403D-FB28-4CE0-B7A8-F3B734573A6B}" type="presOf" srcId="{232C2D64-57C9-42AA-9077-A605C339C3C2}" destId="{AAF3EF89-AD75-4BE2-9526-531D9F93DD19}" srcOrd="0" destOrd="0" presId="urn:microsoft.com/office/officeart/2018/2/layout/IconLabelList"/>
    <dgm:cxn modelId="{9C9CE349-DB2D-4670-9C28-883BA757FB09}" srcId="{7883A3D6-CA2D-4D20-AA97-0312341B653E}" destId="{232C2D64-57C9-42AA-9077-A605C339C3C2}" srcOrd="2" destOrd="0" parTransId="{0E686392-A983-4D8B-B7C2-8D4698A5E05D}" sibTransId="{B5F01B2B-E2D8-4FAD-8062-E462FDE73A67}"/>
    <dgm:cxn modelId="{8E6C6A52-11B4-4759-AD02-4B76EE188ACD}" srcId="{7883A3D6-CA2D-4D20-AA97-0312341B653E}" destId="{6A04C44A-EF71-4A9E-B928-9C42B7380CE8}" srcOrd="3" destOrd="0" parTransId="{634FD7DB-8F52-43EE-B3BC-4AFB41C0E9CA}" sibTransId="{B1E15E4C-B733-4A22-95D2-B2DE44E1B24D}"/>
    <dgm:cxn modelId="{B49EF077-832F-49C9-B53C-9DE212941AAB}" srcId="{7883A3D6-CA2D-4D20-AA97-0312341B653E}" destId="{0DFA6848-67B8-4DEE-899B-7A8B9F663251}" srcOrd="4" destOrd="0" parTransId="{850E90B0-0124-4F89-B251-9CD1B6B18D79}" sibTransId="{AD58D9F8-DF6A-48B5-A2F8-03A721ED058D}"/>
    <dgm:cxn modelId="{B13BF1B9-BA4A-42A3-B448-A83EF22670A1}" type="presOf" srcId="{0DFA6848-67B8-4DEE-899B-7A8B9F663251}" destId="{19A7F8A2-4CB7-434D-94F8-C25E67EDCE5E}" srcOrd="0" destOrd="0" presId="urn:microsoft.com/office/officeart/2018/2/layout/IconLabelList"/>
    <dgm:cxn modelId="{C765F2BB-784A-4285-8E7F-8F37306EA95F}" type="presOf" srcId="{6A04C44A-EF71-4A9E-B928-9C42B7380CE8}" destId="{79BB41F5-F0D3-40F7-AAF2-5B3D4B795363}" srcOrd="0" destOrd="0" presId="urn:microsoft.com/office/officeart/2018/2/layout/IconLabelList"/>
    <dgm:cxn modelId="{69D8F3E4-70AE-4D9B-8535-C7B224A5A1AF}" type="presOf" srcId="{825B4DF1-8784-49DC-85ED-2EC4F61D55EF}" destId="{B232EA98-B66D-46F4-9F30-E8618627F7DC}" srcOrd="0" destOrd="0" presId="urn:microsoft.com/office/officeart/2018/2/layout/IconLabelList"/>
    <dgm:cxn modelId="{11C611FA-309F-40EA-9F09-469732315123}" type="presOf" srcId="{7883A3D6-CA2D-4D20-AA97-0312341B653E}" destId="{350E9338-0C93-4ED7-AF84-CBD95811510A}" srcOrd="0" destOrd="0" presId="urn:microsoft.com/office/officeart/2018/2/layout/IconLabelList"/>
    <dgm:cxn modelId="{79A7BFFB-97B4-421C-90F3-6D7BA4845A5E}" srcId="{7883A3D6-CA2D-4D20-AA97-0312341B653E}" destId="{825B4DF1-8784-49DC-85ED-2EC4F61D55EF}" srcOrd="1" destOrd="0" parTransId="{25B04694-E7F0-4ACB-87E9-687C920C01C1}" sibTransId="{1EC762B3-B9B8-44E9-91C6-0AB912EABB52}"/>
    <dgm:cxn modelId="{F121D5B3-33AD-4642-ADC7-AD1B4B7DEC32}" type="presParOf" srcId="{350E9338-0C93-4ED7-AF84-CBD95811510A}" destId="{F14D98F5-9DBE-4D6B-84E8-80EBF5632FC4}" srcOrd="0" destOrd="0" presId="urn:microsoft.com/office/officeart/2018/2/layout/IconLabelList"/>
    <dgm:cxn modelId="{332AC77B-BA12-45F3-932A-030738EA1AE2}" type="presParOf" srcId="{F14D98F5-9DBE-4D6B-84E8-80EBF5632FC4}" destId="{2DD0B8FD-1F24-4CC0-B66F-44E3FD0910E5}" srcOrd="0" destOrd="0" presId="urn:microsoft.com/office/officeart/2018/2/layout/IconLabelList"/>
    <dgm:cxn modelId="{21EEF5C2-443D-4C32-A92D-73E342AB7C76}" type="presParOf" srcId="{F14D98F5-9DBE-4D6B-84E8-80EBF5632FC4}" destId="{A1CE44B8-14C4-4860-944D-638D979548FD}" srcOrd="1" destOrd="0" presId="urn:microsoft.com/office/officeart/2018/2/layout/IconLabelList"/>
    <dgm:cxn modelId="{A760CD3D-E191-4236-AD7D-14BE80179C45}" type="presParOf" srcId="{F14D98F5-9DBE-4D6B-84E8-80EBF5632FC4}" destId="{9B692F24-8C06-472E-BCBB-766947F60183}" srcOrd="2" destOrd="0" presId="urn:microsoft.com/office/officeart/2018/2/layout/IconLabelList"/>
    <dgm:cxn modelId="{8441CC21-D5E7-4D59-B084-27241F7E192C}" type="presParOf" srcId="{350E9338-0C93-4ED7-AF84-CBD95811510A}" destId="{99A55F8F-77B5-4D9E-BC5D-B188BB9A117E}" srcOrd="1" destOrd="0" presId="urn:microsoft.com/office/officeart/2018/2/layout/IconLabelList"/>
    <dgm:cxn modelId="{4579FDC5-7AE9-4CBB-8394-77DA991FD824}" type="presParOf" srcId="{350E9338-0C93-4ED7-AF84-CBD95811510A}" destId="{C99C256A-EF1C-43CC-BE51-25D40349C010}" srcOrd="2" destOrd="0" presId="urn:microsoft.com/office/officeart/2018/2/layout/IconLabelList"/>
    <dgm:cxn modelId="{C34D12C5-7A09-4BAF-8835-07B8BC11EDE5}" type="presParOf" srcId="{C99C256A-EF1C-43CC-BE51-25D40349C010}" destId="{818ABEEF-FB22-48D6-ABBE-1300BA6F7D7E}" srcOrd="0" destOrd="0" presId="urn:microsoft.com/office/officeart/2018/2/layout/IconLabelList"/>
    <dgm:cxn modelId="{C2B7B190-21B9-4F85-A429-944AC63453A0}" type="presParOf" srcId="{C99C256A-EF1C-43CC-BE51-25D40349C010}" destId="{88BE4AD2-30EA-43F1-ACD5-AAEA86F548F1}" srcOrd="1" destOrd="0" presId="urn:microsoft.com/office/officeart/2018/2/layout/IconLabelList"/>
    <dgm:cxn modelId="{069E3D06-CAB3-4F62-BABB-43A19028322C}" type="presParOf" srcId="{C99C256A-EF1C-43CC-BE51-25D40349C010}" destId="{B232EA98-B66D-46F4-9F30-E8618627F7DC}" srcOrd="2" destOrd="0" presId="urn:microsoft.com/office/officeart/2018/2/layout/IconLabelList"/>
    <dgm:cxn modelId="{BB4273E5-6965-4919-BDFA-E209439FF078}" type="presParOf" srcId="{350E9338-0C93-4ED7-AF84-CBD95811510A}" destId="{92B59E1A-D5E8-4918-B723-33D55EDB25A8}" srcOrd="3" destOrd="0" presId="urn:microsoft.com/office/officeart/2018/2/layout/IconLabelList"/>
    <dgm:cxn modelId="{66E953FC-7242-4E6F-96C6-E3D27E197A4B}" type="presParOf" srcId="{350E9338-0C93-4ED7-AF84-CBD95811510A}" destId="{65005EC3-7BE6-44DA-BF4C-8654CB96E895}" srcOrd="4" destOrd="0" presId="urn:microsoft.com/office/officeart/2018/2/layout/IconLabelList"/>
    <dgm:cxn modelId="{4CA8F71D-8A29-46AF-9831-2E2D5C6CF541}" type="presParOf" srcId="{65005EC3-7BE6-44DA-BF4C-8654CB96E895}" destId="{0BA63527-5C12-4798-A4B0-478F566BBDBC}" srcOrd="0" destOrd="0" presId="urn:microsoft.com/office/officeart/2018/2/layout/IconLabelList"/>
    <dgm:cxn modelId="{A6CE8565-05A2-44A3-9BB7-D71921F7C5C8}" type="presParOf" srcId="{65005EC3-7BE6-44DA-BF4C-8654CB96E895}" destId="{471FF94E-BB80-49C3-90D4-64E0B5394A47}" srcOrd="1" destOrd="0" presId="urn:microsoft.com/office/officeart/2018/2/layout/IconLabelList"/>
    <dgm:cxn modelId="{600EB734-349F-4142-873F-69E6EB8225AB}" type="presParOf" srcId="{65005EC3-7BE6-44DA-BF4C-8654CB96E895}" destId="{AAF3EF89-AD75-4BE2-9526-531D9F93DD19}" srcOrd="2" destOrd="0" presId="urn:microsoft.com/office/officeart/2018/2/layout/IconLabelList"/>
    <dgm:cxn modelId="{7C952B08-2EEB-4386-8292-416D255F9327}" type="presParOf" srcId="{350E9338-0C93-4ED7-AF84-CBD95811510A}" destId="{53BFFBAF-87D8-4EFB-A290-F1DFCE92CFBB}" srcOrd="5" destOrd="0" presId="urn:microsoft.com/office/officeart/2018/2/layout/IconLabelList"/>
    <dgm:cxn modelId="{05741901-2D9D-46AA-AF48-285EA976BC80}" type="presParOf" srcId="{350E9338-0C93-4ED7-AF84-CBD95811510A}" destId="{DE54A1A2-032F-4E00-8B04-B3496DE680E4}" srcOrd="6" destOrd="0" presId="urn:microsoft.com/office/officeart/2018/2/layout/IconLabelList"/>
    <dgm:cxn modelId="{29AF29F1-79F0-4133-8C2F-B6F6A0E5EB1F}" type="presParOf" srcId="{DE54A1A2-032F-4E00-8B04-B3496DE680E4}" destId="{B8CA72E9-8F26-49C9-A008-02916985C474}" srcOrd="0" destOrd="0" presId="urn:microsoft.com/office/officeart/2018/2/layout/IconLabelList"/>
    <dgm:cxn modelId="{733D38F6-E25D-43D6-9F4D-0090D24AD544}" type="presParOf" srcId="{DE54A1A2-032F-4E00-8B04-B3496DE680E4}" destId="{EAF6ABF1-E36D-440A-97F6-BC4D5569371B}" srcOrd="1" destOrd="0" presId="urn:microsoft.com/office/officeart/2018/2/layout/IconLabelList"/>
    <dgm:cxn modelId="{A666C355-71BF-4F65-B294-A7BBCA8E7613}" type="presParOf" srcId="{DE54A1A2-032F-4E00-8B04-B3496DE680E4}" destId="{79BB41F5-F0D3-40F7-AAF2-5B3D4B795363}" srcOrd="2" destOrd="0" presId="urn:microsoft.com/office/officeart/2018/2/layout/IconLabelList"/>
    <dgm:cxn modelId="{9985461E-9B7B-4C73-B6BA-CAA5F6BA38C6}" type="presParOf" srcId="{350E9338-0C93-4ED7-AF84-CBD95811510A}" destId="{1786BF54-0477-43DA-8F3E-38C651EBCE68}" srcOrd="7" destOrd="0" presId="urn:microsoft.com/office/officeart/2018/2/layout/IconLabelList"/>
    <dgm:cxn modelId="{8DA0CA5F-52D1-44D9-B394-B7BA34DED37F}" type="presParOf" srcId="{350E9338-0C93-4ED7-AF84-CBD95811510A}" destId="{E2115F99-D568-4C96-89A0-2874C1F4C8A3}" srcOrd="8" destOrd="0" presId="urn:microsoft.com/office/officeart/2018/2/layout/IconLabelList"/>
    <dgm:cxn modelId="{8D1C4E84-174B-48AF-92C5-C6DFAFB017DD}" type="presParOf" srcId="{E2115F99-D568-4C96-89A0-2874C1F4C8A3}" destId="{F55C1A20-1BF3-4A4F-A0ED-8B1CD38B3F0C}" srcOrd="0" destOrd="0" presId="urn:microsoft.com/office/officeart/2018/2/layout/IconLabelList"/>
    <dgm:cxn modelId="{C86CED96-4A00-4D71-9C13-585A1815CEF6}" type="presParOf" srcId="{E2115F99-D568-4C96-89A0-2874C1F4C8A3}" destId="{849D14FC-85E9-4F88-900C-31AC9DAE3934}" srcOrd="1" destOrd="0" presId="urn:microsoft.com/office/officeart/2018/2/layout/IconLabelList"/>
    <dgm:cxn modelId="{ACA6B570-95FE-4C22-9085-999BEED4F23E}" type="presParOf" srcId="{E2115F99-D568-4C96-89A0-2874C1F4C8A3}" destId="{19A7F8A2-4CB7-434D-94F8-C25E67EDCE5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4BC6F-2656-46CE-B407-B51084A0716B}">
      <dsp:nvSpPr>
        <dsp:cNvPr id="0" name=""/>
        <dsp:cNvSpPr/>
      </dsp:nvSpPr>
      <dsp:spPr>
        <a:xfrm>
          <a:off x="2946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C6133B-C9B1-4CC9-80CD-5B74BD06ABB1}">
      <dsp:nvSpPr>
        <dsp:cNvPr id="0" name=""/>
        <dsp:cNvSpPr/>
      </dsp:nvSpPr>
      <dsp:spPr>
        <a:xfrm>
          <a:off x="236726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Emergency Room</a:t>
          </a:r>
        </a:p>
      </dsp:txBody>
      <dsp:txXfrm>
        <a:off x="275858" y="1362598"/>
        <a:ext cx="2025748" cy="1257784"/>
      </dsp:txXfrm>
    </dsp:sp>
    <dsp:sp modelId="{D99247EE-971C-44C9-A2EB-812D59E80719}">
      <dsp:nvSpPr>
        <dsp:cNvPr id="0" name=""/>
        <dsp:cNvSpPr/>
      </dsp:nvSpPr>
      <dsp:spPr>
        <a:xfrm>
          <a:off x="2574518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574119-4EEA-46FD-B987-9947B9A154F3}">
      <dsp:nvSpPr>
        <dsp:cNvPr id="0" name=""/>
        <dsp:cNvSpPr/>
      </dsp:nvSpPr>
      <dsp:spPr>
        <a:xfrm>
          <a:off x="2808297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Crisis Response Center</a:t>
          </a:r>
        </a:p>
      </dsp:txBody>
      <dsp:txXfrm>
        <a:off x="2847429" y="1362598"/>
        <a:ext cx="2025748" cy="1257784"/>
      </dsp:txXfrm>
    </dsp:sp>
    <dsp:sp modelId="{8C86827E-F4E1-4787-9120-4B49B99BC179}">
      <dsp:nvSpPr>
        <dsp:cNvPr id="0" name=""/>
        <dsp:cNvSpPr/>
      </dsp:nvSpPr>
      <dsp:spPr>
        <a:xfrm>
          <a:off x="5146089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ACE0B4-91FD-4C4A-B0A1-797B18AF0809}">
      <dsp:nvSpPr>
        <dsp:cNvPr id="0" name=""/>
        <dsp:cNvSpPr/>
      </dsp:nvSpPr>
      <dsp:spPr>
        <a:xfrm>
          <a:off x="5379868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Substance Use Assessment Center</a:t>
          </a:r>
        </a:p>
      </dsp:txBody>
      <dsp:txXfrm>
        <a:off x="5419000" y="1362598"/>
        <a:ext cx="2025748" cy="1257784"/>
      </dsp:txXfrm>
    </dsp:sp>
    <dsp:sp modelId="{8BC0D37C-F680-4327-9CC3-D6533602EE15}">
      <dsp:nvSpPr>
        <dsp:cNvPr id="0" name=""/>
        <dsp:cNvSpPr/>
      </dsp:nvSpPr>
      <dsp:spPr>
        <a:xfrm>
          <a:off x="7717661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4B4301-E866-4027-B6AA-0925C1774B9F}">
      <dsp:nvSpPr>
        <dsp:cNvPr id="0" name=""/>
        <dsp:cNvSpPr/>
      </dsp:nvSpPr>
      <dsp:spPr>
        <a:xfrm>
          <a:off x="7951440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Substance Use Outpatient Treatment Provider</a:t>
          </a:r>
        </a:p>
      </dsp:txBody>
      <dsp:txXfrm>
        <a:off x="7990572" y="1362598"/>
        <a:ext cx="2025748" cy="1257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E6B86-D1CB-4EB0-925D-14D2182BEF7F}">
      <dsp:nvSpPr>
        <dsp:cNvPr id="0" name=""/>
        <dsp:cNvSpPr/>
      </dsp:nvSpPr>
      <dsp:spPr>
        <a:xfrm>
          <a:off x="0" y="176135"/>
          <a:ext cx="5928344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Areas of Assessment</a:t>
          </a:r>
          <a:endParaRPr lang="en-US" sz="3100" kern="1200"/>
        </a:p>
      </dsp:txBody>
      <dsp:txXfrm>
        <a:off x="34526" y="210661"/>
        <a:ext cx="5859292" cy="638212"/>
      </dsp:txXfrm>
    </dsp:sp>
    <dsp:sp modelId="{A668CD27-18D2-43E4-89D1-12FB927BBA0B}">
      <dsp:nvSpPr>
        <dsp:cNvPr id="0" name=""/>
        <dsp:cNvSpPr/>
      </dsp:nvSpPr>
      <dsp:spPr>
        <a:xfrm>
          <a:off x="0" y="883400"/>
          <a:ext cx="5928344" cy="423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Mental Health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Substance Use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Suicide Risk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Homicidal Ideation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Physical Health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Safe Housing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Social Supports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Trauma History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Financial Security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Effective &amp; Ineffective Coping Strategies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Readiness for Change </a:t>
          </a:r>
        </a:p>
      </dsp:txBody>
      <dsp:txXfrm>
        <a:off x="0" y="883400"/>
        <a:ext cx="5928344" cy="4235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82276-7725-4D3B-BA1F-CBCE88DAB50B}">
      <dsp:nvSpPr>
        <dsp:cNvPr id="0" name=""/>
        <dsp:cNvSpPr/>
      </dsp:nvSpPr>
      <dsp:spPr>
        <a:xfrm>
          <a:off x="0" y="1836"/>
          <a:ext cx="100583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66A3ED-A454-4C35-81B6-72767323A172}">
      <dsp:nvSpPr>
        <dsp:cNvPr id="0" name=""/>
        <dsp:cNvSpPr/>
      </dsp:nvSpPr>
      <dsp:spPr>
        <a:xfrm>
          <a:off x="0" y="1836"/>
          <a:ext cx="10058399" cy="125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DRUGS OF CHOICE: K2, PCP, FENTANYL,</a:t>
          </a:r>
          <a:r>
            <a:rPr lang="en-US" sz="3200" kern="1200" dirty="0">
              <a:latin typeface="Bookman Old Style" panose="020F0302020204030204"/>
            </a:rPr>
            <a:t> </a:t>
          </a:r>
          <a:r>
            <a:rPr lang="en-US" sz="3200" kern="1200" dirty="0"/>
            <a:t> </a:t>
          </a:r>
          <a:r>
            <a:rPr lang="en-US" sz="3200" kern="1200" dirty="0">
              <a:latin typeface="Bookman Old Style" panose="020F0302020204030204"/>
            </a:rPr>
            <a:t>TRANQ, KROK</a:t>
          </a:r>
          <a:endParaRPr lang="en-US" sz="3200" kern="1200" dirty="0"/>
        </a:p>
      </dsp:txBody>
      <dsp:txXfrm>
        <a:off x="0" y="1836"/>
        <a:ext cx="10058399" cy="1252406"/>
      </dsp:txXfrm>
    </dsp:sp>
    <dsp:sp modelId="{DD2415C6-737A-4A6D-B2B5-0E5D90412FEB}">
      <dsp:nvSpPr>
        <dsp:cNvPr id="0" name=""/>
        <dsp:cNvSpPr/>
      </dsp:nvSpPr>
      <dsp:spPr>
        <a:xfrm>
          <a:off x="0" y="1254242"/>
          <a:ext cx="100583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855E93-A1D9-41F0-95D7-B74C1A5D7516}">
      <dsp:nvSpPr>
        <dsp:cNvPr id="0" name=""/>
        <dsp:cNvSpPr/>
      </dsp:nvSpPr>
      <dsp:spPr>
        <a:xfrm>
          <a:off x="0" y="1254242"/>
          <a:ext cx="10058399" cy="125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Bookman Old Style" panose="020F0302020204030204"/>
            </a:rPr>
            <a:t>EBP: HARM</a:t>
          </a:r>
          <a:r>
            <a:rPr lang="en-US" sz="3200" kern="1200" dirty="0"/>
            <a:t> REDUCTION MODEL</a:t>
          </a:r>
          <a:r>
            <a:rPr lang="en-US" sz="3200" kern="1200" dirty="0">
              <a:latin typeface="Bookman Old Style" panose="020F0302020204030204"/>
            </a:rPr>
            <a:t>, </a:t>
          </a:r>
          <a:r>
            <a:rPr lang="en-US" sz="3200" kern="1200" dirty="0"/>
            <a:t>INTEGRATED CARE</a:t>
          </a:r>
          <a:r>
            <a:rPr lang="en-US" sz="3200" kern="1200" dirty="0">
              <a:latin typeface="Bookman Old Style" panose="020F0302020204030204"/>
            </a:rPr>
            <a:t> MODEL</a:t>
          </a:r>
          <a:endParaRPr lang="en-US" sz="3200" kern="1200" dirty="0"/>
        </a:p>
      </dsp:txBody>
      <dsp:txXfrm>
        <a:off x="0" y="1254242"/>
        <a:ext cx="10058399" cy="1252406"/>
      </dsp:txXfrm>
    </dsp:sp>
    <dsp:sp modelId="{B1377139-F4A0-406A-B634-46A24CC0562A}">
      <dsp:nvSpPr>
        <dsp:cNvPr id="0" name=""/>
        <dsp:cNvSpPr/>
      </dsp:nvSpPr>
      <dsp:spPr>
        <a:xfrm>
          <a:off x="0" y="2506648"/>
          <a:ext cx="100583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A5D0B8-AA63-4A9C-8F25-68D3E5E18A33}">
      <dsp:nvSpPr>
        <dsp:cNvPr id="0" name=""/>
        <dsp:cNvSpPr/>
      </dsp:nvSpPr>
      <dsp:spPr>
        <a:xfrm>
          <a:off x="0" y="2506648"/>
          <a:ext cx="10058399" cy="125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hlinkClick xmlns:r="http://schemas.openxmlformats.org/officeDocument/2006/relationships" r:id="rId1"/>
            </a:rPr>
            <a:t>https://americanaddictioncenters.org/learn/substance-abuse-treatment-trends/</a:t>
          </a:r>
          <a:endParaRPr lang="en-US" sz="3200" kern="1200" dirty="0"/>
        </a:p>
      </dsp:txBody>
      <dsp:txXfrm>
        <a:off x="0" y="2506648"/>
        <a:ext cx="10058399" cy="1252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DDDE1-8DDE-432D-86F9-6798E4A6BC88}">
      <dsp:nvSpPr>
        <dsp:cNvPr id="0" name=""/>
        <dsp:cNvSpPr/>
      </dsp:nvSpPr>
      <dsp:spPr>
        <a:xfrm>
          <a:off x="0" y="789035"/>
          <a:ext cx="5928344" cy="479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Intensive Case Management</a:t>
          </a:r>
        </a:p>
      </dsp:txBody>
      <dsp:txXfrm>
        <a:off x="23388" y="812423"/>
        <a:ext cx="5881568" cy="432338"/>
      </dsp:txXfrm>
    </dsp:sp>
    <dsp:sp modelId="{F84E37B4-BBD4-4BB5-81FE-829FE907F667}">
      <dsp:nvSpPr>
        <dsp:cNvPr id="0" name=""/>
        <dsp:cNvSpPr/>
      </dsp:nvSpPr>
      <dsp:spPr>
        <a:xfrm>
          <a:off x="0" y="1328630"/>
          <a:ext cx="5928344" cy="479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Psychiatry</a:t>
          </a:r>
        </a:p>
      </dsp:txBody>
      <dsp:txXfrm>
        <a:off x="23388" y="1352018"/>
        <a:ext cx="5881568" cy="432338"/>
      </dsp:txXfrm>
    </dsp:sp>
    <dsp:sp modelId="{578CC1EE-3040-45F6-975C-5CE744E6BD3E}">
      <dsp:nvSpPr>
        <dsp:cNvPr id="0" name=""/>
        <dsp:cNvSpPr/>
      </dsp:nvSpPr>
      <dsp:spPr>
        <a:xfrm>
          <a:off x="0" y="1868225"/>
          <a:ext cx="5928344" cy="479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Certified Peer Support</a:t>
          </a:r>
        </a:p>
      </dsp:txBody>
      <dsp:txXfrm>
        <a:off x="23388" y="1891613"/>
        <a:ext cx="5881568" cy="432338"/>
      </dsp:txXfrm>
    </dsp:sp>
    <dsp:sp modelId="{E84B1AD7-8504-4517-B8ED-2B712BD95989}">
      <dsp:nvSpPr>
        <dsp:cNvPr id="0" name=""/>
        <dsp:cNvSpPr/>
      </dsp:nvSpPr>
      <dsp:spPr>
        <a:xfrm>
          <a:off x="0" y="2407821"/>
          <a:ext cx="5928344" cy="479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Mental Health Outpatient and Psychiatry Services</a:t>
          </a:r>
        </a:p>
      </dsp:txBody>
      <dsp:txXfrm>
        <a:off x="23388" y="2431209"/>
        <a:ext cx="5881568" cy="432338"/>
      </dsp:txXfrm>
    </dsp:sp>
    <dsp:sp modelId="{8564D525-0D02-4A27-893C-F3361CB00AB4}">
      <dsp:nvSpPr>
        <dsp:cNvPr id="0" name=""/>
        <dsp:cNvSpPr/>
      </dsp:nvSpPr>
      <dsp:spPr>
        <a:xfrm>
          <a:off x="0" y="2947415"/>
          <a:ext cx="5928344" cy="479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Bookman Old Style" panose="020F0302020204030204"/>
            </a:rPr>
            <a:t>Structured Housing</a:t>
          </a:r>
        </a:p>
      </dsp:txBody>
      <dsp:txXfrm>
        <a:off x="23388" y="2970803"/>
        <a:ext cx="5881568" cy="432338"/>
      </dsp:txXfrm>
    </dsp:sp>
    <dsp:sp modelId="{0B38F59A-F68D-4D8C-9186-70A9E54AA81B}">
      <dsp:nvSpPr>
        <dsp:cNvPr id="0" name=""/>
        <dsp:cNvSpPr/>
      </dsp:nvSpPr>
      <dsp:spPr>
        <a:xfrm>
          <a:off x="0" y="3487010"/>
          <a:ext cx="5928344" cy="479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Bookman Old Style" panose="020F0302020204030204"/>
            </a:rPr>
            <a:t>Volunteer/Vocational Activities</a:t>
          </a:r>
        </a:p>
      </dsp:txBody>
      <dsp:txXfrm>
        <a:off x="23388" y="3510398"/>
        <a:ext cx="5881568" cy="432338"/>
      </dsp:txXfrm>
    </dsp:sp>
    <dsp:sp modelId="{FCCB7BF2-0BAE-4777-9901-E5E8C64C252D}">
      <dsp:nvSpPr>
        <dsp:cNvPr id="0" name=""/>
        <dsp:cNvSpPr/>
      </dsp:nvSpPr>
      <dsp:spPr>
        <a:xfrm>
          <a:off x="0" y="4026606"/>
          <a:ext cx="5928344" cy="479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Bookman Old Style" panose="020F0302020204030204"/>
            </a:rPr>
            <a:t>Physical Health </a:t>
          </a:r>
        </a:p>
      </dsp:txBody>
      <dsp:txXfrm>
        <a:off x="23388" y="4049994"/>
        <a:ext cx="5881568" cy="432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0B8FD-1F24-4CC0-B66F-44E3FD0910E5}">
      <dsp:nvSpPr>
        <dsp:cNvPr id="0" name=""/>
        <dsp:cNvSpPr/>
      </dsp:nvSpPr>
      <dsp:spPr>
        <a:xfrm>
          <a:off x="489253" y="998804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92F24-8C06-472E-BCBB-766947F60183}">
      <dsp:nvSpPr>
        <dsp:cNvPr id="0" name=""/>
        <dsp:cNvSpPr/>
      </dsp:nvSpPr>
      <dsp:spPr>
        <a:xfrm>
          <a:off x="4405" y="2056851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Obtain LSW and work towards LCSW</a:t>
          </a:r>
        </a:p>
      </dsp:txBody>
      <dsp:txXfrm>
        <a:off x="4405" y="2056851"/>
        <a:ext cx="1763085" cy="705234"/>
      </dsp:txXfrm>
    </dsp:sp>
    <dsp:sp modelId="{818ABEEF-FB22-48D6-ABBE-1300BA6F7D7E}">
      <dsp:nvSpPr>
        <dsp:cNvPr id="0" name=""/>
        <dsp:cNvSpPr/>
      </dsp:nvSpPr>
      <dsp:spPr>
        <a:xfrm>
          <a:off x="2560879" y="998804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2EA98-B66D-46F4-9F30-E8618627F7DC}">
      <dsp:nvSpPr>
        <dsp:cNvPr id="0" name=""/>
        <dsp:cNvSpPr/>
      </dsp:nvSpPr>
      <dsp:spPr>
        <a:xfrm>
          <a:off x="2076031" y="2056851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Training in Evidenced-Based Practices</a:t>
          </a:r>
        </a:p>
      </dsp:txBody>
      <dsp:txXfrm>
        <a:off x="2076031" y="2056851"/>
        <a:ext cx="1763085" cy="705234"/>
      </dsp:txXfrm>
    </dsp:sp>
    <dsp:sp modelId="{0BA63527-5C12-4798-A4B0-478F566BBDBC}">
      <dsp:nvSpPr>
        <dsp:cNvPr id="0" name=""/>
        <dsp:cNvSpPr/>
      </dsp:nvSpPr>
      <dsp:spPr>
        <a:xfrm>
          <a:off x="4632505" y="998804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3EF89-AD75-4BE2-9526-531D9F93DD19}">
      <dsp:nvSpPr>
        <dsp:cNvPr id="0" name=""/>
        <dsp:cNvSpPr/>
      </dsp:nvSpPr>
      <dsp:spPr>
        <a:xfrm>
          <a:off x="4147657" y="2056851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Training specifically on Harm Reduction Model</a:t>
          </a:r>
        </a:p>
      </dsp:txBody>
      <dsp:txXfrm>
        <a:off x="4147657" y="2056851"/>
        <a:ext cx="1763085" cy="705234"/>
      </dsp:txXfrm>
    </dsp:sp>
    <dsp:sp modelId="{B8CA72E9-8F26-49C9-A008-02916985C474}">
      <dsp:nvSpPr>
        <dsp:cNvPr id="0" name=""/>
        <dsp:cNvSpPr/>
      </dsp:nvSpPr>
      <dsp:spPr>
        <a:xfrm>
          <a:off x="6704131" y="998804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B41F5-F0D3-40F7-AAF2-5B3D4B795363}">
      <dsp:nvSpPr>
        <dsp:cNvPr id="0" name=""/>
        <dsp:cNvSpPr/>
      </dsp:nvSpPr>
      <dsp:spPr>
        <a:xfrm>
          <a:off x="6219283" y="2056851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CAC, CADC</a:t>
          </a:r>
        </a:p>
      </dsp:txBody>
      <dsp:txXfrm>
        <a:off x="6219283" y="2056851"/>
        <a:ext cx="1763085" cy="705234"/>
      </dsp:txXfrm>
    </dsp:sp>
    <dsp:sp modelId="{F55C1A20-1BF3-4A4F-A0ED-8B1CD38B3F0C}">
      <dsp:nvSpPr>
        <dsp:cNvPr id="0" name=""/>
        <dsp:cNvSpPr/>
      </dsp:nvSpPr>
      <dsp:spPr>
        <a:xfrm>
          <a:off x="8775757" y="998804"/>
          <a:ext cx="793388" cy="793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7F8A2-4CB7-434D-94F8-C25E67EDCE5E}">
      <dsp:nvSpPr>
        <dsp:cNvPr id="0" name=""/>
        <dsp:cNvSpPr/>
      </dsp:nvSpPr>
      <dsp:spPr>
        <a:xfrm>
          <a:off x="8290908" y="2056851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Understanding of the support and criticism of 12 step program</a:t>
          </a:r>
        </a:p>
      </dsp:txBody>
      <dsp:txXfrm>
        <a:off x="8290908" y="2056851"/>
        <a:ext cx="1763085" cy="705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1/27/2022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1/27/2022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1/27/2022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etcenters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/>
              <a:t>Intake &amp;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37570"/>
            <a:ext cx="6257624" cy="18655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Tara Sullivan,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lcsw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Director of clinical operations, net centers</a:t>
            </a:r>
          </a:p>
          <a:p>
            <a:r>
              <a:rPr lang="en-US" dirty="0">
                <a:ea typeface="+mn-lt"/>
                <a:cs typeface="+mn-lt"/>
                <a:hlinkClick r:id="rId2"/>
              </a:rPr>
              <a:t>http://netcenters.org/</a:t>
            </a:r>
            <a:endParaRPr lang="en-US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2A90ED-6F6D-4036-B32B-5BCA81CE2CA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9146509-2A4D-4B1F-B1D4-9F948FE74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650576"/>
            <a:ext cx="6857281" cy="54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7AC6-6F2B-4FAF-9949-64D221AF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CDDCF-B507-403B-A8E1-E11D81C64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LOC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01EFC-DDF7-4968-AF78-91AB2B10B2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000" b="1" dirty="0"/>
              <a:t>Assessment Center</a:t>
            </a:r>
          </a:p>
          <a:p>
            <a:r>
              <a:rPr lang="en-US" sz="2000" b="1" dirty="0"/>
              <a:t>Detox</a:t>
            </a:r>
          </a:p>
          <a:p>
            <a:r>
              <a:rPr lang="en-US" sz="2000" b="1" dirty="0"/>
              <a:t>In-Patient</a:t>
            </a:r>
          </a:p>
          <a:p>
            <a:r>
              <a:rPr lang="en-US" sz="2000" b="1" dirty="0"/>
              <a:t>Halfway House</a:t>
            </a:r>
          </a:p>
          <a:p>
            <a:r>
              <a:rPr lang="en-US" sz="2000" b="1" dirty="0"/>
              <a:t>IOP/OP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9EC4-87CB-4323-BDFF-FD6979762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NET Services &amp; programs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56D9F-0C40-441B-A884-02D1396C5B9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b="1" dirty="0"/>
              <a:t>Access Point</a:t>
            </a:r>
          </a:p>
          <a:p>
            <a:r>
              <a:rPr lang="en-US" b="1" dirty="0"/>
              <a:t>Access Point 23 hour detox</a:t>
            </a:r>
          </a:p>
          <a:p>
            <a:r>
              <a:rPr lang="en-US" b="1" dirty="0"/>
              <a:t>Wharton, Kirkwood (DE)</a:t>
            </a:r>
          </a:p>
          <a:p>
            <a:r>
              <a:rPr lang="en-US" b="1" dirty="0"/>
              <a:t>Wharton</a:t>
            </a:r>
          </a:p>
          <a:p>
            <a:r>
              <a:rPr lang="en-US" b="1" dirty="0"/>
              <a:t>ICWC, Frankford, Bridge Street</a:t>
            </a:r>
          </a:p>
        </p:txBody>
      </p:sp>
    </p:spTree>
    <p:extLst>
      <p:ext uri="{BB962C8B-B14F-4D97-AF65-F5344CB8AC3E}">
        <p14:creationId xmlns:p14="http://schemas.microsoft.com/office/powerpoint/2010/main" val="357682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95FA-50B3-4AE3-873E-824F03A4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Access In-Patient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0B3B3-7103-4F84-8E83-0F76F7AC6D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US" sz="2000" b="1" dirty="0"/>
              <a:t>Bed Availability </a:t>
            </a:r>
          </a:p>
          <a:p>
            <a:r>
              <a:rPr lang="en-US" sz="2000" b="1" dirty="0"/>
              <a:t>Withdrawal</a:t>
            </a:r>
          </a:p>
          <a:p>
            <a:r>
              <a:rPr lang="en-US" sz="2000" b="1" dirty="0"/>
              <a:t>Subjective factors in assessments</a:t>
            </a:r>
          </a:p>
          <a:p>
            <a:r>
              <a:rPr lang="en-US" sz="2000" b="1" dirty="0"/>
              <a:t>Medical Conditions</a:t>
            </a:r>
          </a:p>
          <a:p>
            <a:r>
              <a:rPr lang="en-US" sz="2000" b="1" dirty="0"/>
              <a:t>Previous AMA's </a:t>
            </a:r>
          </a:p>
          <a:p>
            <a:r>
              <a:rPr lang="en-US" sz="2000" b="1" dirty="0"/>
              <a:t>Drug of Choice</a:t>
            </a:r>
          </a:p>
          <a:p>
            <a:r>
              <a:rPr lang="en-US" sz="2000" b="1" dirty="0"/>
              <a:t>UDS needs to be +</a:t>
            </a:r>
          </a:p>
          <a:p>
            <a:r>
              <a:rPr lang="en-US" sz="2000" b="1" dirty="0"/>
              <a:t>Mental Health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6F62A-169A-4054-864F-1D205B12A4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b="1" dirty="0"/>
              <a:t>Homelessness</a:t>
            </a:r>
          </a:p>
          <a:p>
            <a:r>
              <a:rPr lang="en-US" b="1" dirty="0"/>
              <a:t>COVID</a:t>
            </a:r>
          </a:p>
          <a:p>
            <a:r>
              <a:rPr lang="en-US" b="1" dirty="0"/>
              <a:t>Tobacco Use</a:t>
            </a:r>
          </a:p>
          <a:p>
            <a:endParaRPr lang="en-US" dirty="0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8BB6A-E5CC-4947-B9A4-623E3A1ECA9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BB98-AFD1-4C05-8C22-6F612DDD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CURRENT TRENDS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A8AD114-D103-4D02-907F-F7BF73827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603074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22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6AEA-D63E-483F-90E4-56F83F52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i="0" kern="1200" spc="-50" baseline="0">
                <a:latin typeface="+mj-lt"/>
                <a:ea typeface="+mj-ea"/>
                <a:cs typeface="+mj-cs"/>
              </a:rPr>
              <a:t>Services</a:t>
            </a:r>
            <a:r>
              <a:rPr lang="en-US"/>
              <a:t> and Supports</a:t>
            </a:r>
            <a:r>
              <a:rPr lang="en-US" b="0" i="0" kern="1200" spc="-50" baseline="0">
                <a:latin typeface="+mj-lt"/>
                <a:ea typeface="+mj-ea"/>
                <a:cs typeface="+mj-cs"/>
              </a:rPr>
              <a:t> to Increase Positive Outcomes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9477573-5B34-4E07-ADCE-0B31B4975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INTEGRATED</a:t>
            </a:r>
          </a:p>
          <a:p>
            <a:r>
              <a:rPr lang="en-US" dirty="0"/>
              <a:t>CARE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932ADD21-6949-43C6-B4D6-F06512E9D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970130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58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A6CB-2128-4A23-BA5F-869A3B16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Addiction Specialists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906029-1038-47E1-AF66-459C23DF0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740417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38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9B683F45-0FE0-4C8D-9971-739B306E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58" y="935658"/>
            <a:ext cx="4840289" cy="48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r>
              <a:rPr lang="en-US" sz="4800" i="1">
                <a:solidFill>
                  <a:srgbClr val="FFFFFF"/>
                </a:solidFill>
              </a:rPr>
              <a:t>"Addiction is giving up everything for one thing. RECOVERY is giving up one thing for everything."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- Unknown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B1C3-1C8A-4238-8C69-10C4389E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/>
              <a:t>Points of Entry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48BBC6-2CCC-4ECA-88EB-C8748548D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471737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59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A3EED6-A887-4244-993B-9D81037C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>
            <a:normAutofit/>
          </a:bodyPr>
          <a:lstStyle/>
          <a:p>
            <a:r>
              <a:rPr lang="en-US" sz="3200"/>
              <a:t>Biopsychosocial Assessment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24216E0-5FD9-4CE3-9D24-5F7361202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en-US"/>
              <a:t>Structured Tools</a:t>
            </a:r>
          </a:p>
          <a:p>
            <a:r>
              <a:rPr lang="en-US"/>
              <a:t>PHQ9</a:t>
            </a:r>
          </a:p>
          <a:p>
            <a:r>
              <a:rPr lang="en-US"/>
              <a:t>Columbia</a:t>
            </a:r>
          </a:p>
          <a:p>
            <a:r>
              <a:rPr lang="en-US"/>
              <a:t>COWS</a:t>
            </a:r>
          </a:p>
          <a:p>
            <a:r>
              <a:rPr lang="en-US"/>
              <a:t>ASI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7833BE68-2DC6-4B5E-99E9-AB664BF36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919692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43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7D8A9-23FD-40A9-BE22-05EECB5183A1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i="0" kern="1200" spc="-5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i="0" u="sng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Administrative and Clinical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Identify Strengths &amp; Needs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Safety Planning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Discharge Planning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Diagnosis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Managed Care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Levels of Care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CD05930-4551-4D0C-86E3-DEE6160E5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Importance of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BA1D-D22E-4F18-8D10-432828B30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ASAM Criteria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7A64E-4553-4C4D-A98B-4D51F096B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American society of addiction medicine</a:t>
            </a:r>
          </a:p>
        </p:txBody>
      </p:sp>
    </p:spTree>
    <p:extLst>
      <p:ext uri="{BB962C8B-B14F-4D97-AF65-F5344CB8AC3E}">
        <p14:creationId xmlns:p14="http://schemas.microsoft.com/office/powerpoint/2010/main" val="176048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7AB75-1102-4B13-8A58-0A3FCC4EBC68}"/>
              </a:ext>
            </a:extLst>
          </p:cNvPr>
          <p:cNvSpPr txBox="1"/>
          <p:nvPr/>
        </p:nvSpPr>
        <p:spPr>
          <a:xfrm>
            <a:off x="1402080" y="1442720"/>
            <a:ext cx="941832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0" i="1" dirty="0">
                <a:solidFill>
                  <a:srgbClr val="191919"/>
                </a:solidFill>
                <a:effectLst/>
                <a:latin typeface="Inter"/>
              </a:rPr>
              <a:t>The ASAM Criteria</a:t>
            </a:r>
            <a:r>
              <a:rPr lang="en-US" sz="3200" b="0" i="0" dirty="0">
                <a:solidFill>
                  <a:srgbClr val="191919"/>
                </a:solidFill>
                <a:effectLst/>
                <a:latin typeface="Inter"/>
              </a:rPr>
              <a:t> is the most widely used and comprehensive set of guidelines for placement, continued stay, transfer, or discharge of patients with addiction and co-occurring conditions.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871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9741-7361-4B49-B9A2-DDA3B03E3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en-US" sz="3200" b="0" i="1">
                <a:effectLst/>
              </a:rPr>
              <a:t>The ASAM Criteria’s</a:t>
            </a:r>
            <a:r>
              <a:rPr lang="en-US" sz="3200" b="0" i="0">
                <a:effectLst/>
              </a:rPr>
              <a:t> strength-based multidimensional assessment takes into account a patient's needs, obstacles and liabilities, as well as their strengths, assets, resources, and support structure. This information is used to determine the appropriate level of care across a continuum.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AF3ED-FB9F-4FB7-B91E-D6A734FB6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US"/>
              <a:t>Levels of care</a:t>
            </a:r>
          </a:p>
        </p:txBody>
      </p:sp>
    </p:spTree>
    <p:extLst>
      <p:ext uri="{BB962C8B-B14F-4D97-AF65-F5344CB8AC3E}">
        <p14:creationId xmlns:p14="http://schemas.microsoft.com/office/powerpoint/2010/main" val="188788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mensions of care assessment">
            <a:extLst>
              <a:ext uri="{FF2B5EF4-FFF2-40B4-BE49-F238E27FC236}">
                <a16:creationId xmlns:a16="http://schemas.microsoft.com/office/drawing/2014/main" id="{2AB4F300-99A8-4814-98D2-60FCE2812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1" y="0"/>
            <a:ext cx="8891270" cy="61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7672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69FC73E6776499E495374C84F0F40" ma:contentTypeVersion="13" ma:contentTypeDescription="Create a new document." ma:contentTypeScope="" ma:versionID="95d64589d0c10b9eb2478699bd5cb210">
  <xsd:schema xmlns:xsd="http://www.w3.org/2001/XMLSchema" xmlns:xs="http://www.w3.org/2001/XMLSchema" xmlns:p="http://schemas.microsoft.com/office/2006/metadata/properties" xmlns:ns3="eefa3074-1593-406a-ab64-99782155af17" xmlns:ns4="ac64e475-6e6c-4683-92f8-57fb9c7e9c08" targetNamespace="http://schemas.microsoft.com/office/2006/metadata/properties" ma:root="true" ma:fieldsID="d9461651b8ace8c3b77eb0e80e1dc978" ns3:_="" ns4:_="">
    <xsd:import namespace="eefa3074-1593-406a-ab64-99782155af17"/>
    <xsd:import namespace="ac64e475-6e6c-4683-92f8-57fb9c7e9c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a3074-1593-406a-ab64-99782155af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4e475-6e6c-4683-92f8-57fb9c7e9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13C9CA-C363-48E2-B7A7-9CD274B1C73E}">
  <ds:schemaRefs>
    <ds:schemaRef ds:uri="ac64e475-6e6c-4683-92f8-57fb9c7e9c08"/>
    <ds:schemaRef ds:uri="eefa3074-1593-406a-ab64-99782155af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731ED5-1CE1-4285-92C2-988FA9380D88}">
  <ds:schemaRefs>
    <ds:schemaRef ds:uri="ac64e475-6e6c-4683-92f8-57fb9c7e9c08"/>
    <ds:schemaRef ds:uri="eefa3074-1593-406a-ab64-99782155af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4BD458-5D9B-447B-8C19-565A88419E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{6B57B944-5FBE-4304-943E-21377D05CF0D}tf56160789_win32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1_RetrospectVTI</vt:lpstr>
      <vt:lpstr>Intake &amp; Assessment</vt:lpstr>
      <vt:lpstr>"Addiction is giving up everything for one thing. RECOVERY is giving up one thing for everything."</vt:lpstr>
      <vt:lpstr>Points of Entry</vt:lpstr>
      <vt:lpstr>Biopsychosocial Assessment </vt:lpstr>
      <vt:lpstr>PowerPoint Presentation</vt:lpstr>
      <vt:lpstr>ASAM Criteria</vt:lpstr>
      <vt:lpstr>PowerPoint Presentation</vt:lpstr>
      <vt:lpstr>The ASAM Criteria’s strength-based multidimensional assessment takes into account a patient's needs, obstacles and liabilities, as well as their strengths, assets, resources, and support structure. This information is used to determine the appropriate level of care across a continuum.</vt:lpstr>
      <vt:lpstr>PowerPoint Presentation</vt:lpstr>
      <vt:lpstr>PowerPoint Presentation</vt:lpstr>
      <vt:lpstr>Levels of Care</vt:lpstr>
      <vt:lpstr>Barriers to Access In-Patient Treatment</vt:lpstr>
      <vt:lpstr>CURRENT TRENDS</vt:lpstr>
      <vt:lpstr>Services and Supports to Increase Positive Outcomes</vt:lpstr>
      <vt:lpstr>Addiction Specialists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Intake &amp; Assessment</dc:title>
  <dc:creator>Tara Sullivan-Butrica</dc:creator>
  <cp:revision>106</cp:revision>
  <dcterms:created xsi:type="dcterms:W3CDTF">2022-01-23T14:14:54Z</dcterms:created>
  <dcterms:modified xsi:type="dcterms:W3CDTF">2022-01-28T00:25:18Z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0x0101000C669FC73E6776499E495374C84F0F40</vt:lpwstr>
  </property>
</Properties>
</file>