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241AA-DA6F-FF4F-74B7-0873BFC9DE43}" v="35" dt="2020-09-18T18:24:29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94626"/>
  </p:normalViewPr>
  <p:slideViewPr>
    <p:cSldViewPr snapToGrid="0">
      <p:cViewPr varScale="1">
        <p:scale>
          <a:sx n="93" d="100"/>
          <a:sy n="93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45D92-3B1A-744F-811C-3F099F901B5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63482-20B8-8D48-9575-65B59721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7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Family CG Support:</a:t>
            </a:r>
          </a:p>
          <a:p>
            <a:pPr marL="171450" indent="-171450">
              <a:buFontTx/>
              <a:buChar char="-"/>
            </a:pPr>
            <a:r>
              <a:rPr lang="en-US" dirty="0"/>
              <a:t>Rates of </a:t>
            </a:r>
            <a:r>
              <a:rPr lang="en-US" dirty="0" err="1"/>
              <a:t>Alz</a:t>
            </a:r>
            <a:r>
              <a:rPr lang="en-US" dirty="0"/>
              <a:t>, How many people are providing care for a family member</a:t>
            </a:r>
          </a:p>
          <a:p>
            <a:pPr marL="171450" indent="-171450">
              <a:buFontTx/>
              <a:buChar char="-"/>
            </a:pPr>
            <a:endParaRPr lang="en-US"/>
          </a:p>
          <a:p>
            <a:pPr marL="171450" indent="-171450">
              <a:buFontTx/>
              <a:buChar char="-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63482-20B8-8D48-9575-65B597210C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90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6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6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5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69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9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750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05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07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2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Informed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Session 3</a:t>
            </a:r>
          </a:p>
          <a:p>
            <a:r>
              <a:rPr lang="en-US" dirty="0"/>
              <a:t>Prof Lauren </a:t>
            </a:r>
            <a:r>
              <a:rPr lang="en-US" dirty="0" err="1"/>
              <a:t>Montemuro</a:t>
            </a:r>
            <a:r>
              <a:rPr lang="en-US" dirty="0"/>
              <a:t>-Rode</a:t>
            </a:r>
          </a:p>
        </p:txBody>
      </p:sp>
    </p:spTree>
    <p:extLst>
      <p:ext uri="{BB962C8B-B14F-4D97-AF65-F5344CB8AC3E}">
        <p14:creationId xmlns:p14="http://schemas.microsoft.com/office/powerpoint/2010/main" val="282015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Kate – research librarian presentation</a:t>
            </a:r>
          </a:p>
          <a:p>
            <a:r>
              <a:rPr lang="en-US" dirty="0"/>
              <a:t>Workshop Activity</a:t>
            </a:r>
          </a:p>
          <a:p>
            <a:r>
              <a:rPr lang="en-US" dirty="0"/>
              <a:t>(As time allows Measurement)</a:t>
            </a:r>
          </a:p>
        </p:txBody>
      </p:sp>
    </p:spTree>
    <p:extLst>
      <p:ext uri="{BB962C8B-B14F-4D97-AF65-F5344CB8AC3E}">
        <p14:creationId xmlns:p14="http://schemas.microsoft.com/office/powerpoint/2010/main" val="18104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Literature reviews allow us to: </a:t>
            </a:r>
          </a:p>
          <a:p>
            <a:pPr lvl="1"/>
            <a:r>
              <a:rPr lang="en-US" sz="2600" dirty="0"/>
              <a:t>Know whether the research question has already been adequately answered.</a:t>
            </a:r>
          </a:p>
          <a:p>
            <a:pPr lvl="1"/>
            <a:r>
              <a:rPr lang="en-US" sz="2600" dirty="0"/>
              <a:t>Identify the conceptual and practical obstacles that others have already encountered in this line of research</a:t>
            </a:r>
          </a:p>
          <a:p>
            <a:pPr lvl="2"/>
            <a:r>
              <a:rPr lang="en-US" sz="2600" dirty="0"/>
              <a:t>Learn how those obstacles have been overcome</a:t>
            </a:r>
          </a:p>
          <a:p>
            <a:pPr lvl="1"/>
            <a:r>
              <a:rPr lang="en-US" sz="2600" dirty="0"/>
              <a:t>Decide what lines of research can best build on the work that has already been done in a particular problem area</a:t>
            </a:r>
          </a:p>
        </p:txBody>
      </p:sp>
    </p:spTree>
    <p:extLst>
      <p:ext uri="{BB962C8B-B14F-4D97-AF65-F5344CB8AC3E}">
        <p14:creationId xmlns:p14="http://schemas.microsoft.com/office/powerpoint/2010/main" val="1458875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Your review of the literature should: </a:t>
            </a:r>
          </a:p>
          <a:p>
            <a:pPr lvl="1"/>
            <a:r>
              <a:rPr lang="en-US" sz="2800" dirty="0"/>
              <a:t>Bring the reader up to date on the previous research in the area</a:t>
            </a:r>
          </a:p>
          <a:p>
            <a:pPr lvl="1"/>
            <a:r>
              <a:rPr lang="en-US" sz="2800" dirty="0"/>
              <a:t>Point out any general agreements or disagreements among the previous researchers</a:t>
            </a:r>
          </a:p>
        </p:txBody>
      </p:sp>
    </p:spTree>
    <p:extLst>
      <p:ext uri="{BB962C8B-B14F-4D97-AF65-F5344CB8AC3E}">
        <p14:creationId xmlns:p14="http://schemas.microsoft.com/office/powerpoint/2010/main" val="189503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Review: Workshop Activity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Submit to Moodle (optional)</a:t>
            </a:r>
          </a:p>
        </p:txBody>
      </p:sp>
    </p:spTree>
    <p:extLst>
      <p:ext uri="{BB962C8B-B14F-4D97-AF65-F5344CB8AC3E}">
        <p14:creationId xmlns:p14="http://schemas.microsoft.com/office/powerpoint/2010/main" val="152738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65577-ADF7-B643-83C8-81E98D7D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DE4FB-9A05-8E4F-9600-E958768C1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/>
              <a:t>Reporting demographic data related to your topic of interest (ex: statistics from U.S. Census Bureau)</a:t>
            </a:r>
          </a:p>
          <a:p>
            <a:pPr lvl="1"/>
            <a:r>
              <a:rPr lang="en-US" sz="2400" dirty="0"/>
              <a:t>Reporting epidemiological data related to your variable(s) of interest (ex: drawing prevalence statistics from the CDC)</a:t>
            </a:r>
          </a:p>
          <a:p>
            <a:pPr lvl="1"/>
            <a:r>
              <a:rPr lang="en-US" sz="2400" dirty="0"/>
              <a:t>Reporting current research findings on your topics (Peer reviewed studies)</a:t>
            </a:r>
          </a:p>
          <a:p>
            <a:pPr lvl="1"/>
            <a:r>
              <a:rPr lang="en-US" sz="2400" dirty="0"/>
              <a:t>Discuss gaps in knowledge and limitations of current research that your proposal will help to cover</a:t>
            </a:r>
          </a:p>
          <a:p>
            <a:pPr lvl="1"/>
            <a:endParaRPr lang="en-US" sz="2400" dirty="0"/>
          </a:p>
          <a:p>
            <a:pPr marL="502920" lvl="1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**research guide stats data section</a:t>
            </a:r>
          </a:p>
        </p:txBody>
      </p:sp>
    </p:spTree>
    <p:extLst>
      <p:ext uri="{BB962C8B-B14F-4D97-AF65-F5344CB8AC3E}">
        <p14:creationId xmlns:p14="http://schemas.microsoft.com/office/powerpoint/2010/main" val="61439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7952-87C6-FB4B-BA95-90CAA2AF3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 into pairs….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EF473-576D-B64E-AC98-A4936E71D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your topic </a:t>
            </a:r>
          </a:p>
          <a:p>
            <a:r>
              <a:rPr lang="en-US" dirty="0"/>
              <a:t>Discuss part 1</a:t>
            </a:r>
          </a:p>
          <a:p>
            <a:r>
              <a:rPr lang="en-US"/>
              <a:t>In part </a:t>
            </a:r>
            <a:r>
              <a:rPr lang="en-US" dirty="0"/>
              <a:t>2…</a:t>
            </a:r>
          </a:p>
          <a:p>
            <a:pPr lvl="1"/>
            <a:r>
              <a:rPr lang="en-US" dirty="0"/>
              <a:t>Discuss part a &amp; b for each of the sections</a:t>
            </a:r>
          </a:p>
        </p:txBody>
      </p:sp>
    </p:spTree>
    <p:extLst>
      <p:ext uri="{BB962C8B-B14F-4D97-AF65-F5344CB8AC3E}">
        <p14:creationId xmlns:p14="http://schemas.microsoft.com/office/powerpoint/2010/main" val="385992922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204</TotalTime>
  <Words>251</Words>
  <Application>Microsoft Office PowerPoint</Application>
  <PresentationFormat>Widescreen</PresentationFormat>
  <Paragraphs>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Corbel</vt:lpstr>
      <vt:lpstr>Wingdings 2</vt:lpstr>
      <vt:lpstr>Frame</vt:lpstr>
      <vt:lpstr>Research Informed Practice</vt:lpstr>
      <vt:lpstr>Agenda</vt:lpstr>
      <vt:lpstr>Literature Review</vt:lpstr>
      <vt:lpstr>Literature Review</vt:lpstr>
      <vt:lpstr>Literature Review: Workshop Activity</vt:lpstr>
      <vt:lpstr>Background Section</vt:lpstr>
      <vt:lpstr>Break into pairs….</vt:lpstr>
    </vt:vector>
  </TitlesOfParts>
  <Company>Bryn Mawr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Informed Practice</dc:title>
  <dc:creator>Lauren Montemuro</dc:creator>
  <cp:lastModifiedBy>Lauren Montemuro</cp:lastModifiedBy>
  <cp:revision>30</cp:revision>
  <dcterms:created xsi:type="dcterms:W3CDTF">2019-09-05T15:23:44Z</dcterms:created>
  <dcterms:modified xsi:type="dcterms:W3CDTF">2022-05-23T20:55:31Z</dcterms:modified>
</cp:coreProperties>
</file>