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3" r:id="rId6"/>
    <p:sldId id="345" r:id="rId7"/>
    <p:sldId id="346" r:id="rId8"/>
    <p:sldId id="352" r:id="rId9"/>
    <p:sldId id="347" r:id="rId10"/>
    <p:sldId id="353" r:id="rId11"/>
    <p:sldId id="314" r:id="rId12"/>
    <p:sldId id="334" r:id="rId13"/>
    <p:sldId id="335" r:id="rId14"/>
    <p:sldId id="315" r:id="rId15"/>
    <p:sldId id="316" r:id="rId16"/>
    <p:sldId id="343" r:id="rId17"/>
    <p:sldId id="33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1" autoAdjust="0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Thick Description</a:t>
            </a:r>
            <a:r>
              <a:rPr lang="en-US" dirty="0"/>
              <a:t>: a rich description that conveys a sense of what an experience is like from the standpoint of the natural actors in the setting.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Author, Book Title. © 2016,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10: Qualitative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qualitative method that involves unstructured group interviews in which the focus group leader actively encourages discussion among participants on the topics of interest.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Community-Based </a:t>
            </a:r>
            <a:br>
              <a:rPr lang="en-US"/>
            </a:br>
            <a:r>
              <a:rPr lang="en-US"/>
              <a:t>Participatory Research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collaborative approach to research in which the researcher works with community members as participants and research partners.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90600" y="4038600"/>
            <a:ext cx="7162800" cy="21336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/>
              <a:t>The inclusive orientation of CBPR makes it a feasible approach to working with at-risk and diverse population groups.</a:t>
            </a:r>
          </a:p>
        </p:txBody>
      </p:sp>
    </p:spTree>
    <p:extLst>
      <p:ext uri="{BB962C8B-B14F-4D97-AF65-F5344CB8AC3E}">
        <p14:creationId xmlns:p14="http://schemas.microsoft.com/office/powerpoint/2010/main" val="18408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Qualitative Research in a Diverse Society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Qualitative research empowers individuals to speak for themselves outside of the western constructs of quantitative methods; this gives diverse populations an equal shot at being heard when compared to their culturally-dominant peers.</a:t>
            </a:r>
            <a:endParaRPr lang="en-US" dirty="0"/>
          </a:p>
          <a:p>
            <a:pPr lvl="1"/>
            <a:r>
              <a:rPr lang="en-US" sz="3000" dirty="0"/>
              <a:t>Qualitative research studies can enhance quantitative studies, thereby better informing our interpretation of statistics.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EBP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Help us get to the ”why”?</a:t>
            </a:r>
          </a:p>
          <a:p>
            <a:pPr lvl="1"/>
            <a:r>
              <a:rPr lang="en-US" dirty="0"/>
              <a:t>Qualitative methods can be used to assess the design and delivery of services, to uncover the </a:t>
            </a:r>
            <a:r>
              <a:rPr lang="en-US" b="1" dirty="0"/>
              <a:t>process</a:t>
            </a:r>
            <a:r>
              <a:rPr lang="en-US" dirty="0"/>
              <a:t> and nature of service delivery, to clarify clients’ perceptions of interventions, to understand why those in need of services do not seek help, and to establish treatment fidelity in multi-site studies.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Ethical Issues in Qualitative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/>
            <a:r>
              <a:rPr lang="en-US" sz="3200" dirty="0"/>
              <a:t>Voluntary participation is a necessity when conducting ethical research, especially in qualitative research where research subjects give even more of themselves over to the process when compared to quantitative methods.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Engel and </a:t>
            </a:r>
            <a:r>
              <a:rPr lang="en-US" dirty="0" err="1"/>
              <a:t>Schutt</a:t>
            </a:r>
            <a:r>
              <a:rPr lang="en-US" dirty="0"/>
              <a:t>, The Practice of Research in Social Work. © 2016, SAGE Publications.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of Qualitative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Collection of qualitative data</a:t>
            </a:r>
          </a:p>
          <a:p>
            <a:pPr lvl="1"/>
            <a:r>
              <a:rPr lang="en-US" dirty="0"/>
              <a:t>Exploratory research questions</a:t>
            </a:r>
          </a:p>
          <a:p>
            <a:pPr lvl="1"/>
            <a:r>
              <a:rPr lang="en-US" dirty="0"/>
              <a:t>Inductive reasoning</a:t>
            </a:r>
          </a:p>
          <a:p>
            <a:pPr lvl="1"/>
            <a:r>
              <a:rPr lang="en-US" dirty="0"/>
              <a:t>Focus on previously unstudied process and unanticipated phenomena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78A5-5161-C54F-A7F2-51D44E3ECD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Orientation to social context and interconnections between social phenomena</a:t>
            </a:r>
          </a:p>
          <a:p>
            <a:pPr lvl="1"/>
            <a:r>
              <a:rPr lang="en-US" dirty="0"/>
              <a:t>Human Subjectivity emphasis</a:t>
            </a:r>
          </a:p>
          <a:p>
            <a:pPr lvl="1"/>
            <a:r>
              <a:rPr lang="en-US" dirty="0"/>
              <a:t>Idiographic causal explanations</a:t>
            </a:r>
          </a:p>
          <a:p>
            <a:pPr lvl="1"/>
            <a:r>
              <a:rPr lang="en-US" dirty="0"/>
              <a:t>Reflexive research design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Basics of Qualitative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Case Study</a:t>
            </a:r>
            <a:r>
              <a:rPr lang="en-US" dirty="0"/>
              <a:t>: a setting or group that the analyst treats as an integrated social unit that must be studied holistically and in its particularity.</a:t>
            </a:r>
          </a:p>
          <a:p>
            <a:r>
              <a:rPr lang="en-US" b="1" dirty="0"/>
              <a:t>Ethnography</a:t>
            </a:r>
            <a:r>
              <a:rPr lang="en-US" dirty="0"/>
              <a:t>: study of a cultural that some group of people shares, using participant observation and/or interviewing over an extended period.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Basics of Qualitative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err="1"/>
              <a:t>Netnography</a:t>
            </a:r>
            <a:r>
              <a:rPr lang="en-US" dirty="0"/>
              <a:t>: use of ethnographic methods to study online communities.</a:t>
            </a:r>
          </a:p>
          <a:p>
            <a:r>
              <a:rPr lang="en-US" b="1" dirty="0" err="1"/>
              <a:t>PhotoVoice</a:t>
            </a:r>
            <a:r>
              <a:rPr lang="en-US" dirty="0"/>
              <a:t>: use of photography to empower research participants to construct their social reality.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9E10-4788-864F-B71C-3DC6024C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BE8F-CBF8-7744-9B7F-43AD3470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  <a:p>
            <a:r>
              <a:rPr lang="en-US" dirty="0"/>
              <a:t>Intensive Interviewing</a:t>
            </a:r>
          </a:p>
          <a:p>
            <a:r>
              <a:rPr lang="en-US" dirty="0"/>
              <a:t>Focus Groups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techniques can be used in combination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079BC-AD49-564E-A361-B4CD0CB9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E1661-F276-714F-9BBF-35F68684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Observing people and interacting with them in the course of their normal activities.</a:t>
            </a:r>
          </a:p>
          <a:p>
            <a:r>
              <a:rPr lang="en-US" dirty="0"/>
              <a:t>This method encourages consideration of the context in which social interaction occurs.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9A24-7C9F-9A41-B828-BE78DE2F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879F-896F-044A-AF35-495C0A19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you just be observing or also participating?</a:t>
            </a:r>
          </a:p>
          <a:p>
            <a:r>
              <a:rPr lang="en-US" dirty="0"/>
              <a:t>What background research do you need to do before entering the field?</a:t>
            </a:r>
          </a:p>
          <a:p>
            <a:r>
              <a:rPr lang="en-US" dirty="0"/>
              <a:t>What do you need to do to cultivate and maintain relationships?</a:t>
            </a:r>
          </a:p>
          <a:p>
            <a:r>
              <a:rPr lang="en-US" dirty="0"/>
              <a:t>What type of note taking is best?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3CC4A-A697-0B49-8A8B-22E8DFFD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B6D04-B802-3C41-85C0-4A937789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Intensive Interviewing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qualitative method that involves open-ended, relatively unstructured questioning in which the interviewer seeks in-depth information on the interviewee’s feelings, experiences, and perceptions.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 Online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68763"/>
          </a:xfrm>
        </p:spPr>
        <p:txBody>
          <a:bodyPr>
            <a:noAutofit/>
          </a:bodyPr>
          <a:lstStyle/>
          <a:p>
            <a:r>
              <a:rPr lang="en-US" dirty="0"/>
              <a:t>PRO: Produces a written record of the interview process automatically</a:t>
            </a:r>
          </a:p>
          <a:p>
            <a:r>
              <a:rPr lang="en-US" dirty="0"/>
              <a:t>CON: Lacks the more nuanced forms of communication (body language, little gestures, physical intimacy) that an in-person interview possesses.</a:t>
            </a:r>
          </a:p>
          <a:p>
            <a:r>
              <a:rPr lang="en-US" dirty="0"/>
              <a:t>Choice between interviewing types: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7696200" cy="365125"/>
          </a:xfrm>
        </p:spPr>
        <p:txBody>
          <a:bodyPr/>
          <a:lstStyle/>
          <a:p>
            <a:r>
              <a:rPr lang="en-US" dirty="0"/>
              <a:t>Engel and </a:t>
            </a:r>
            <a:r>
              <a:rPr lang="en-US" dirty="0" err="1"/>
              <a:t>Schutt</a:t>
            </a:r>
            <a:r>
              <a:rPr lang="en-US" dirty="0"/>
              <a:t>, The Practice of Research in Social Work. © 2016, SAGE Publications.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89635"/>
              </p:ext>
            </p:extLst>
          </p:nvPr>
        </p:nvGraphicFramePr>
        <p:xfrm>
          <a:off x="952500" y="5562600"/>
          <a:ext cx="7239000" cy="914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Online chatting &amp; texting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Emailing &amp; online</a:t>
                      </a:r>
                      <a:r>
                        <a:rPr lang="en-US" sz="2400" baseline="0" dirty="0"/>
                        <a:t> forums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506046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17235</TotalTime>
  <Words>789</Words>
  <Application>Microsoft Macintosh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Engel PPT Theme</vt:lpstr>
      <vt:lpstr>PowerPoint Presentation</vt:lpstr>
      <vt:lpstr>Features of Qualitative Methods</vt:lpstr>
      <vt:lpstr>Basics of Qualitative Methods</vt:lpstr>
      <vt:lpstr>Basics of Qualitative Methods</vt:lpstr>
      <vt:lpstr>Qualitative Research Techniques</vt:lpstr>
      <vt:lpstr>Participant Observation</vt:lpstr>
      <vt:lpstr>Participant Observation</vt:lpstr>
      <vt:lpstr>Intensive Interviewing</vt:lpstr>
      <vt:lpstr>Interviewing Online</vt:lpstr>
      <vt:lpstr>Focus Groups</vt:lpstr>
      <vt:lpstr>Community-Based  Participatory Research</vt:lpstr>
      <vt:lpstr>Qualitative Research in a Diverse Society</vt:lpstr>
      <vt:lpstr>Implications for EBP</vt:lpstr>
      <vt:lpstr>Ethical Issues in Qualitative Research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87</cp:revision>
  <dcterms:created xsi:type="dcterms:W3CDTF">2015-04-30T00:02:08Z</dcterms:created>
  <dcterms:modified xsi:type="dcterms:W3CDTF">2020-11-02T17:44:06Z</dcterms:modified>
</cp:coreProperties>
</file>