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3" r:id="rId6"/>
    <p:sldId id="374" r:id="rId7"/>
    <p:sldId id="350" r:id="rId8"/>
    <p:sldId id="358" r:id="rId9"/>
    <p:sldId id="372" r:id="rId10"/>
    <p:sldId id="375" r:id="rId11"/>
    <p:sldId id="360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2" autoAdjust="0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Author, Book Title. © 2016,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13: Evaluation Research</a:t>
            </a:r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Evaluation Basics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Describing the Program: The Logic Model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Questions for Evaluation Research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Implications for Evidence-Based Practice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Ethics in Evaluation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500" b="1" dirty="0"/>
              <a:t>Inputs</a:t>
            </a:r>
            <a:r>
              <a:rPr lang="en-US" sz="3500" dirty="0"/>
              <a:t>: the resources, raw materials, clients, and staff that go into a program. </a:t>
            </a:r>
          </a:p>
          <a:p>
            <a:r>
              <a:rPr lang="en-US" sz="3500" b="1" dirty="0"/>
              <a:t>Program Process</a:t>
            </a:r>
            <a:r>
              <a:rPr lang="en-US" sz="3500" dirty="0"/>
              <a:t>: the complete set of activities that constitute the service or intervention. </a:t>
            </a:r>
          </a:p>
          <a:p>
            <a:r>
              <a:rPr lang="en-US" sz="3500" b="1" dirty="0"/>
              <a:t>Outputs</a:t>
            </a:r>
            <a:r>
              <a:rPr lang="en-US" sz="3500" dirty="0"/>
              <a:t>: the direct product of the program’s activities.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C9A5D-9F62-5049-A4BE-D0D98DE6FE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/>
              <a:t>Outcomes</a:t>
            </a:r>
            <a:r>
              <a:rPr lang="en-US" sz="3400" dirty="0"/>
              <a:t>: The impact of the program process on the recipients</a:t>
            </a:r>
          </a:p>
          <a:p>
            <a:r>
              <a:rPr lang="en-US" sz="3400" b="1" dirty="0"/>
              <a:t>Stakeholders</a:t>
            </a:r>
            <a:r>
              <a:rPr lang="en-US" sz="3400" dirty="0"/>
              <a:t>: individuals and groups who have some basis of concern with the program.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Describing the Program: The Logic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a schematic representation of the various components that make up a social service program, including the assumptions underlying the program, inputs, activities, outputs, and outcomes.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for Evaluation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program needed?</a:t>
            </a:r>
          </a:p>
          <a:p>
            <a:r>
              <a:rPr lang="en-US" dirty="0"/>
              <a:t>How does the program operate?</a:t>
            </a:r>
          </a:p>
          <a:p>
            <a:r>
              <a:rPr lang="en-US" dirty="0"/>
              <a:t>What is the program’s impact?</a:t>
            </a:r>
          </a:p>
          <a:p>
            <a:r>
              <a:rPr lang="en-US" dirty="0"/>
              <a:t>How efficient is the program?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Needs Assessment &amp; Process Evaluation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Needs Assessment</a:t>
            </a:r>
            <a:r>
              <a:rPr lang="en-US" dirty="0"/>
              <a:t>: a type of evaluation research that is used to determine the needs of some population. </a:t>
            </a:r>
          </a:p>
          <a:p>
            <a:endParaRPr lang="en-US" dirty="0"/>
          </a:p>
          <a:p>
            <a:r>
              <a:rPr lang="en-US" b="1" dirty="0"/>
              <a:t>Process Evaluation</a:t>
            </a:r>
            <a:r>
              <a:rPr lang="en-US" dirty="0"/>
              <a:t>: type of program evaluation that investigates the process of service delivery. </a:t>
            </a:r>
          </a:p>
          <a:p>
            <a:pPr marL="0" indent="0">
              <a:buNone/>
            </a:pPr>
            <a:r>
              <a:rPr lang="en-US" sz="2800" dirty="0"/>
              <a:t>	ex: formative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Outcome Evaluation &amp; Efficiency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b="1" dirty="0"/>
              <a:t>Outcome Evaluation</a:t>
            </a:r>
            <a:r>
              <a:rPr lang="en-US" sz="4100" dirty="0"/>
              <a:t>: a program evaluation designed to measure client or participant outcomes. </a:t>
            </a:r>
          </a:p>
          <a:p>
            <a:r>
              <a:rPr lang="en-US" sz="4100" b="1" dirty="0"/>
              <a:t>Efficiency Analysis: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/>
              <a:t>Cost-benefit analysis - a type of evaluation that compares program costs to the economic value of program benefits. 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/>
              <a:t>Cost-effectiveness - a type of evaluation that compares program costs to program outcomes. </a:t>
            </a:r>
          </a:p>
          <a:p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Implications for Evidence-Based 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Logic modeling and in-depth evaluations are two activities that enable agencies to integrate evidence-based practice into their day-to-day activities.</a:t>
            </a: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Ongoing program evaluation facilitates both the generation of evidence about a program’s impacts as well as an understanding of what contributes to a program’s success.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in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3200" dirty="0"/>
              <a:t>How can confidentiality be preserved when the data are owned by a government agency or subject to discovery in a legal proceeding?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3200" dirty="0"/>
              <a:t>Must evaluation findings be shared with stakeholders rather than only with policy makers?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3200" dirty="0"/>
              <a:t>Will a randomized experiment yield more defensible evidence than the alternatives?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3200" dirty="0"/>
              <a:t>Will the results actually be used?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857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21154</TotalTime>
  <Words>526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Engel PPT Theme</vt:lpstr>
      <vt:lpstr>PowerPoint Presentation</vt:lpstr>
      <vt:lpstr>Evaluation Research</vt:lpstr>
      <vt:lpstr>Evaluation Basics</vt:lpstr>
      <vt:lpstr>Describing the Program: The Logic Model</vt:lpstr>
      <vt:lpstr>Questions for Evaluation Research</vt:lpstr>
      <vt:lpstr>Needs Assessment &amp; Process Evaluation</vt:lpstr>
      <vt:lpstr>Outcome Evaluation &amp; Efficiency Analysis</vt:lpstr>
      <vt:lpstr>Implications for Evidence-Based Practice</vt:lpstr>
      <vt:lpstr>Ethics in Evaluation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104</cp:revision>
  <dcterms:created xsi:type="dcterms:W3CDTF">2015-04-30T00:02:08Z</dcterms:created>
  <dcterms:modified xsi:type="dcterms:W3CDTF">2020-11-17T15:26:27Z</dcterms:modified>
</cp:coreProperties>
</file>