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2" r:id="rId7"/>
    <p:sldId id="266" r:id="rId8"/>
    <p:sldId id="264" r:id="rId9"/>
    <p:sldId id="269" r:id="rId10"/>
    <p:sldId id="267" r:id="rId11"/>
    <p:sldId id="268" r:id="rId12"/>
    <p:sldId id="270" r:id="rId13"/>
    <p:sldId id="271" r:id="rId14"/>
    <p:sldId id="261"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082156-B5EE-4943-B056-632D387A3A81}" v="96" dt="2020-10-20T17:24:30.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8" d="100"/>
          <a:sy n="78" d="100"/>
        </p:scale>
        <p:origin x="59" y="10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isy Hughes" userId="d80ff1bd57587ee3" providerId="LiveId" clId="{65082156-B5EE-4943-B056-632D387A3A81}"/>
    <pc:docChg chg="undo custSel mod addSld delSld modSld sldOrd">
      <pc:chgData name="Maisy Hughes" userId="d80ff1bd57587ee3" providerId="LiveId" clId="{65082156-B5EE-4943-B056-632D387A3A81}" dt="2020-10-20T23:08:05.217" v="3204" actId="20577"/>
      <pc:docMkLst>
        <pc:docMk/>
      </pc:docMkLst>
      <pc:sldChg chg="modSp mod">
        <pc:chgData name="Maisy Hughes" userId="d80ff1bd57587ee3" providerId="LiveId" clId="{65082156-B5EE-4943-B056-632D387A3A81}" dt="2020-10-13T15:58:23.314" v="56" actId="20577"/>
        <pc:sldMkLst>
          <pc:docMk/>
          <pc:sldMk cId="2963494926" sldId="256"/>
        </pc:sldMkLst>
        <pc:spChg chg="mod">
          <ac:chgData name="Maisy Hughes" userId="d80ff1bd57587ee3" providerId="LiveId" clId="{65082156-B5EE-4943-B056-632D387A3A81}" dt="2020-10-13T15:58:23.314" v="56" actId="20577"/>
          <ac:spMkLst>
            <pc:docMk/>
            <pc:sldMk cId="2963494926" sldId="256"/>
            <ac:spMk id="3" creationId="{9F466F2B-47F1-4A9C-BF93-92C1A755CC5A}"/>
          </ac:spMkLst>
        </pc:spChg>
      </pc:sldChg>
      <pc:sldChg chg="addSp delSp modSp mod setBg">
        <pc:chgData name="Maisy Hughes" userId="d80ff1bd57587ee3" providerId="LiveId" clId="{65082156-B5EE-4943-B056-632D387A3A81}" dt="2020-10-20T17:24:30.979" v="3163"/>
        <pc:sldMkLst>
          <pc:docMk/>
          <pc:sldMk cId="1304584458" sldId="257"/>
        </pc:sldMkLst>
        <pc:spChg chg="mod">
          <ac:chgData name="Maisy Hughes" userId="d80ff1bd57587ee3" providerId="LiveId" clId="{65082156-B5EE-4943-B056-632D387A3A81}" dt="2020-10-13T20:03:10.539" v="2706" actId="255"/>
          <ac:spMkLst>
            <pc:docMk/>
            <pc:sldMk cId="1304584458" sldId="257"/>
            <ac:spMk id="2" creationId="{52CBB0CB-8F52-49F8-AA21-7178DE790C0D}"/>
          </ac:spMkLst>
        </pc:spChg>
        <pc:spChg chg="add del mod">
          <ac:chgData name="Maisy Hughes" userId="d80ff1bd57587ee3" providerId="LiveId" clId="{65082156-B5EE-4943-B056-632D387A3A81}" dt="2020-10-13T19:28:34.803" v="1474" actId="26606"/>
          <ac:spMkLst>
            <pc:docMk/>
            <pc:sldMk cId="1304584458" sldId="257"/>
            <ac:spMk id="3" creationId="{E46A8C80-D63F-4A72-836E-C5855AADB9C5}"/>
          </ac:spMkLst>
        </pc:spChg>
        <pc:spChg chg="add del">
          <ac:chgData name="Maisy Hughes" userId="d80ff1bd57587ee3" providerId="LiveId" clId="{65082156-B5EE-4943-B056-632D387A3A81}" dt="2020-10-13T17:40:48.161" v="487" actId="26606"/>
          <ac:spMkLst>
            <pc:docMk/>
            <pc:sldMk cId="1304584458" sldId="257"/>
            <ac:spMk id="6" creationId="{B819A166-7571-4003-A6B8-B62034C3ED30}"/>
          </ac:spMkLst>
        </pc:spChg>
        <pc:spChg chg="add">
          <ac:chgData name="Maisy Hughes" userId="d80ff1bd57587ee3" providerId="LiveId" clId="{65082156-B5EE-4943-B056-632D387A3A81}" dt="2020-10-13T19:28:34.803" v="1474" actId="26606"/>
          <ac:spMkLst>
            <pc:docMk/>
            <pc:sldMk cId="1304584458" sldId="257"/>
            <ac:spMk id="8" creationId="{2F56F8EA-3356-4455-9899-320874F6E465}"/>
          </ac:spMkLst>
        </pc:spChg>
        <pc:spChg chg="add del">
          <ac:chgData name="Maisy Hughes" userId="d80ff1bd57587ee3" providerId="LiveId" clId="{65082156-B5EE-4943-B056-632D387A3A81}" dt="2020-10-13T17:40:33.335" v="485" actId="26606"/>
          <ac:spMkLst>
            <pc:docMk/>
            <pc:sldMk cId="1304584458" sldId="257"/>
            <ac:spMk id="9" creationId="{08E89D5E-1885-4160-AC77-CC471DD1D0DB}"/>
          </ac:spMkLst>
        </pc:spChg>
        <pc:graphicFrameChg chg="add del">
          <ac:chgData name="Maisy Hughes" userId="d80ff1bd57587ee3" providerId="LiveId" clId="{65082156-B5EE-4943-B056-632D387A3A81}" dt="2020-10-13T17:40:33.335" v="485" actId="26606"/>
          <ac:graphicFrameMkLst>
            <pc:docMk/>
            <pc:sldMk cId="1304584458" sldId="257"/>
            <ac:graphicFrameMk id="5" creationId="{E20EE5A2-7DDE-4C2C-974C-96F299CCDB3F}"/>
          </ac:graphicFrameMkLst>
        </pc:graphicFrameChg>
        <pc:graphicFrameChg chg="add del">
          <ac:chgData name="Maisy Hughes" userId="d80ff1bd57587ee3" providerId="LiveId" clId="{65082156-B5EE-4943-B056-632D387A3A81}" dt="2020-10-13T17:40:48.161" v="487" actId="26606"/>
          <ac:graphicFrameMkLst>
            <pc:docMk/>
            <pc:sldMk cId="1304584458" sldId="257"/>
            <ac:graphicFrameMk id="7" creationId="{68116660-1E80-4EFE-82B9-6B178431F8F2}"/>
          </ac:graphicFrameMkLst>
        </pc:graphicFrameChg>
        <pc:graphicFrameChg chg="add mod">
          <ac:chgData name="Maisy Hughes" userId="d80ff1bd57587ee3" providerId="LiveId" clId="{65082156-B5EE-4943-B056-632D387A3A81}" dt="2020-10-20T17:24:30.979" v="3163"/>
          <ac:graphicFrameMkLst>
            <pc:docMk/>
            <pc:sldMk cId="1304584458" sldId="257"/>
            <ac:graphicFrameMk id="10" creationId="{6D9F9081-302E-4BAA-B0DB-50E0CAF3CD4B}"/>
          </ac:graphicFrameMkLst>
        </pc:graphicFrameChg>
        <pc:cxnChg chg="add del">
          <ac:chgData name="Maisy Hughes" userId="d80ff1bd57587ee3" providerId="LiveId" clId="{65082156-B5EE-4943-B056-632D387A3A81}" dt="2020-10-13T17:40:33.335" v="485" actId="26606"/>
          <ac:cxnSpMkLst>
            <pc:docMk/>
            <pc:sldMk cId="1304584458" sldId="257"/>
            <ac:cxnSpMk id="11" creationId="{550D2BD1-98F9-412D-905B-3A843EF4078B}"/>
          </ac:cxnSpMkLst>
        </pc:cxnChg>
      </pc:sldChg>
      <pc:sldChg chg="addSp modSp mod setBg">
        <pc:chgData name="Maisy Hughes" userId="d80ff1bd57587ee3" providerId="LiveId" clId="{65082156-B5EE-4943-B056-632D387A3A81}" dt="2020-10-19T16:05:00.764" v="2708" actId="403"/>
        <pc:sldMkLst>
          <pc:docMk/>
          <pc:sldMk cId="885816451" sldId="258"/>
        </pc:sldMkLst>
        <pc:spChg chg="mod">
          <ac:chgData name="Maisy Hughes" userId="d80ff1bd57587ee3" providerId="LiveId" clId="{65082156-B5EE-4943-B056-632D387A3A81}" dt="2020-10-13T19:28:41.111" v="1475" actId="26606"/>
          <ac:spMkLst>
            <pc:docMk/>
            <pc:sldMk cId="885816451" sldId="258"/>
            <ac:spMk id="2" creationId="{A1417058-328B-442A-B247-0E90A6A4686A}"/>
          </ac:spMkLst>
        </pc:spChg>
        <pc:spChg chg="mod">
          <ac:chgData name="Maisy Hughes" userId="d80ff1bd57587ee3" providerId="LiveId" clId="{65082156-B5EE-4943-B056-632D387A3A81}" dt="2020-10-19T16:05:00.764" v="2708" actId="403"/>
          <ac:spMkLst>
            <pc:docMk/>
            <pc:sldMk cId="885816451" sldId="258"/>
            <ac:spMk id="3" creationId="{482A24CF-6498-4870-9FA7-C620C81353E3}"/>
          </ac:spMkLst>
        </pc:spChg>
        <pc:spChg chg="add">
          <ac:chgData name="Maisy Hughes" userId="d80ff1bd57587ee3" providerId="LiveId" clId="{65082156-B5EE-4943-B056-632D387A3A81}" dt="2020-10-13T19:28:41.111" v="1475" actId="26606"/>
          <ac:spMkLst>
            <pc:docMk/>
            <pc:sldMk cId="885816451" sldId="258"/>
            <ac:spMk id="8" creationId="{907EF6B7-1338-4443-8C46-6A318D952DFD}"/>
          </ac:spMkLst>
        </pc:spChg>
        <pc:spChg chg="add">
          <ac:chgData name="Maisy Hughes" userId="d80ff1bd57587ee3" providerId="LiveId" clId="{65082156-B5EE-4943-B056-632D387A3A81}" dt="2020-10-13T19:28:41.111" v="1475" actId="26606"/>
          <ac:spMkLst>
            <pc:docMk/>
            <pc:sldMk cId="885816451" sldId="258"/>
            <ac:spMk id="10" creationId="{DAAE4CDD-124C-4DCF-9584-B6033B545DD5}"/>
          </ac:spMkLst>
        </pc:spChg>
        <pc:spChg chg="add">
          <ac:chgData name="Maisy Hughes" userId="d80ff1bd57587ee3" providerId="LiveId" clId="{65082156-B5EE-4943-B056-632D387A3A81}" dt="2020-10-13T19:28:41.111" v="1475" actId="26606"/>
          <ac:spMkLst>
            <pc:docMk/>
            <pc:sldMk cId="885816451" sldId="258"/>
            <ac:spMk id="12" creationId="{081E4A58-353D-44AE-B2FC-2A74E2E400F7}"/>
          </ac:spMkLst>
        </pc:spChg>
      </pc:sldChg>
      <pc:sldChg chg="addSp modSp mod setBg">
        <pc:chgData name="Maisy Hughes" userId="d80ff1bd57587ee3" providerId="LiveId" clId="{65082156-B5EE-4943-B056-632D387A3A81}" dt="2020-10-20T23:08:05.217" v="3204" actId="20577"/>
        <pc:sldMkLst>
          <pc:docMk/>
          <pc:sldMk cId="4042747757" sldId="259"/>
        </pc:sldMkLst>
        <pc:spChg chg="mod">
          <ac:chgData name="Maisy Hughes" userId="d80ff1bd57587ee3" providerId="LiveId" clId="{65082156-B5EE-4943-B056-632D387A3A81}" dt="2020-10-13T19:29:04.977" v="1476" actId="26606"/>
          <ac:spMkLst>
            <pc:docMk/>
            <pc:sldMk cId="4042747757" sldId="259"/>
            <ac:spMk id="2" creationId="{F53EC3BB-FB2B-4535-A3E6-4A2E618063A7}"/>
          </ac:spMkLst>
        </pc:spChg>
        <pc:spChg chg="mod">
          <ac:chgData name="Maisy Hughes" userId="d80ff1bd57587ee3" providerId="LiveId" clId="{65082156-B5EE-4943-B056-632D387A3A81}" dt="2020-10-20T23:08:05.217" v="3204" actId="20577"/>
          <ac:spMkLst>
            <pc:docMk/>
            <pc:sldMk cId="4042747757" sldId="259"/>
            <ac:spMk id="3" creationId="{CE3EDBF4-F3C1-4082-A79C-4E25ED92750E}"/>
          </ac:spMkLst>
        </pc:spChg>
        <pc:spChg chg="add">
          <ac:chgData name="Maisy Hughes" userId="d80ff1bd57587ee3" providerId="LiveId" clId="{65082156-B5EE-4943-B056-632D387A3A81}" dt="2020-10-13T19:29:04.977" v="1476" actId="26606"/>
          <ac:spMkLst>
            <pc:docMk/>
            <pc:sldMk cId="4042747757" sldId="259"/>
            <ac:spMk id="10" creationId="{FF0330B1-AAAC-427D-8A95-40380162BC65}"/>
          </ac:spMkLst>
        </pc:spChg>
        <pc:picChg chg="add">
          <ac:chgData name="Maisy Hughes" userId="d80ff1bd57587ee3" providerId="LiveId" clId="{65082156-B5EE-4943-B056-632D387A3A81}" dt="2020-10-13T19:29:04.977" v="1476" actId="26606"/>
          <ac:picMkLst>
            <pc:docMk/>
            <pc:sldMk cId="4042747757" sldId="259"/>
            <ac:picMk id="7" creationId="{B1776C2A-1A2D-46F4-BB28-DCCA59848EC6}"/>
          </ac:picMkLst>
        </pc:picChg>
      </pc:sldChg>
      <pc:sldChg chg="del">
        <pc:chgData name="Maisy Hughes" userId="d80ff1bd57587ee3" providerId="LiveId" clId="{65082156-B5EE-4943-B056-632D387A3A81}" dt="2020-10-13T16:12:38.484" v="412" actId="2696"/>
        <pc:sldMkLst>
          <pc:docMk/>
          <pc:sldMk cId="401972611" sldId="260"/>
        </pc:sldMkLst>
      </pc:sldChg>
      <pc:sldChg chg="addSp modSp mod setBg">
        <pc:chgData name="Maisy Hughes" userId="d80ff1bd57587ee3" providerId="LiveId" clId="{65082156-B5EE-4943-B056-632D387A3A81}" dt="2020-10-20T16:12:12.240" v="3153" actId="20577"/>
        <pc:sldMkLst>
          <pc:docMk/>
          <pc:sldMk cId="3490169157" sldId="261"/>
        </pc:sldMkLst>
        <pc:spChg chg="mod">
          <ac:chgData name="Maisy Hughes" userId="d80ff1bd57587ee3" providerId="LiveId" clId="{65082156-B5EE-4943-B056-632D387A3A81}" dt="2020-10-13T19:28:06.601" v="1473" actId="26606"/>
          <ac:spMkLst>
            <pc:docMk/>
            <pc:sldMk cId="3490169157" sldId="261"/>
            <ac:spMk id="2" creationId="{6DF301CB-7505-43D9-A22C-B9A004FBBA32}"/>
          </ac:spMkLst>
        </pc:spChg>
        <pc:spChg chg="mod">
          <ac:chgData name="Maisy Hughes" userId="d80ff1bd57587ee3" providerId="LiveId" clId="{65082156-B5EE-4943-B056-632D387A3A81}" dt="2020-10-20T16:12:12.240" v="3153" actId="20577"/>
          <ac:spMkLst>
            <pc:docMk/>
            <pc:sldMk cId="3490169157" sldId="261"/>
            <ac:spMk id="4" creationId="{2EE1050B-0DA8-49D5-84E8-5EE7D1128C76}"/>
          </ac:spMkLst>
        </pc:spChg>
        <pc:spChg chg="add">
          <ac:chgData name="Maisy Hughes" userId="d80ff1bd57587ee3" providerId="LiveId" clId="{65082156-B5EE-4943-B056-632D387A3A81}" dt="2020-10-13T19:28:06.601" v="1473" actId="26606"/>
          <ac:spMkLst>
            <pc:docMk/>
            <pc:sldMk cId="3490169157" sldId="261"/>
            <ac:spMk id="9" creationId="{1709F1D5-B0F1-4714-A239-E5B61C161915}"/>
          </ac:spMkLst>
        </pc:spChg>
        <pc:spChg chg="add">
          <ac:chgData name="Maisy Hughes" userId="d80ff1bd57587ee3" providerId="LiveId" clId="{65082156-B5EE-4943-B056-632D387A3A81}" dt="2020-10-13T19:28:06.601" v="1473" actId="26606"/>
          <ac:spMkLst>
            <pc:docMk/>
            <pc:sldMk cId="3490169157" sldId="261"/>
            <ac:spMk id="11" creationId="{228FB460-D3FF-4440-A020-05982A09E517}"/>
          </ac:spMkLst>
        </pc:spChg>
        <pc:spChg chg="add">
          <ac:chgData name="Maisy Hughes" userId="d80ff1bd57587ee3" providerId="LiveId" clId="{65082156-B5EE-4943-B056-632D387A3A81}" dt="2020-10-13T19:28:06.601" v="1473" actId="26606"/>
          <ac:spMkLst>
            <pc:docMk/>
            <pc:sldMk cId="3490169157" sldId="261"/>
            <ac:spMk id="13" creationId="{14847E93-7DC1-4D4B-8829-B19AA7137C50}"/>
          </ac:spMkLst>
        </pc:spChg>
        <pc:spChg chg="add">
          <ac:chgData name="Maisy Hughes" userId="d80ff1bd57587ee3" providerId="LiveId" clId="{65082156-B5EE-4943-B056-632D387A3A81}" dt="2020-10-13T19:28:06.601" v="1473" actId="26606"/>
          <ac:spMkLst>
            <pc:docMk/>
            <pc:sldMk cId="3490169157" sldId="261"/>
            <ac:spMk id="15" creationId="{5566D6E1-03A1-4D73-A4E0-35D74D568A04}"/>
          </ac:spMkLst>
        </pc:spChg>
        <pc:spChg chg="add">
          <ac:chgData name="Maisy Hughes" userId="d80ff1bd57587ee3" providerId="LiveId" clId="{65082156-B5EE-4943-B056-632D387A3A81}" dt="2020-10-13T19:28:06.601" v="1473" actId="26606"/>
          <ac:spMkLst>
            <pc:docMk/>
            <pc:sldMk cId="3490169157" sldId="261"/>
            <ac:spMk id="17" creationId="{9F835A99-04AC-494A-A572-AFE8413CC938}"/>
          </ac:spMkLst>
        </pc:spChg>
        <pc:spChg chg="add">
          <ac:chgData name="Maisy Hughes" userId="d80ff1bd57587ee3" providerId="LiveId" clId="{65082156-B5EE-4943-B056-632D387A3A81}" dt="2020-10-13T19:28:06.601" v="1473" actId="26606"/>
          <ac:spMkLst>
            <pc:docMk/>
            <pc:sldMk cId="3490169157" sldId="261"/>
            <ac:spMk id="19" creationId="{7B786209-1B0B-4CA9-9BDD-F7327066A84D}"/>
          </ac:spMkLst>
        </pc:spChg>
        <pc:spChg chg="add">
          <ac:chgData name="Maisy Hughes" userId="d80ff1bd57587ee3" providerId="LiveId" clId="{65082156-B5EE-4943-B056-632D387A3A81}" dt="2020-10-13T19:28:06.601" v="1473" actId="26606"/>
          <ac:spMkLst>
            <pc:docMk/>
            <pc:sldMk cId="3490169157" sldId="261"/>
            <ac:spMk id="21" creationId="{2D2964BB-484D-45AE-AD66-D407D0629652}"/>
          </ac:spMkLst>
        </pc:spChg>
        <pc:spChg chg="add">
          <ac:chgData name="Maisy Hughes" userId="d80ff1bd57587ee3" providerId="LiveId" clId="{65082156-B5EE-4943-B056-632D387A3A81}" dt="2020-10-13T19:28:06.601" v="1473" actId="26606"/>
          <ac:spMkLst>
            <pc:docMk/>
            <pc:sldMk cId="3490169157" sldId="261"/>
            <ac:spMk id="23" creationId="{6691AC69-A76E-4DAB-B565-468B6B87ACF3}"/>
          </ac:spMkLst>
        </pc:spChg>
      </pc:sldChg>
      <pc:sldChg chg="addSp delSp modSp mod ord setBg">
        <pc:chgData name="Maisy Hughes" userId="d80ff1bd57587ee3" providerId="LiveId" clId="{65082156-B5EE-4943-B056-632D387A3A81}" dt="2020-10-20T15:51:20.052" v="3148" actId="20577"/>
        <pc:sldMkLst>
          <pc:docMk/>
          <pc:sldMk cId="2735590391" sldId="262"/>
        </pc:sldMkLst>
        <pc:spChg chg="mod ord">
          <ac:chgData name="Maisy Hughes" userId="d80ff1bd57587ee3" providerId="LiveId" clId="{65082156-B5EE-4943-B056-632D387A3A81}" dt="2020-10-20T15:21:02.917" v="2939" actId="26606"/>
          <ac:spMkLst>
            <pc:docMk/>
            <pc:sldMk cId="2735590391" sldId="262"/>
            <ac:spMk id="2" creationId="{A1DDC498-224F-4B57-BCF7-B08C68772322}"/>
          </ac:spMkLst>
        </pc:spChg>
        <pc:spChg chg="del mod">
          <ac:chgData name="Maisy Hughes" userId="d80ff1bd57587ee3" providerId="LiveId" clId="{65082156-B5EE-4943-B056-632D387A3A81}" dt="2020-10-19T16:10:20.609" v="2763" actId="26606"/>
          <ac:spMkLst>
            <pc:docMk/>
            <pc:sldMk cId="2735590391" sldId="262"/>
            <ac:spMk id="3" creationId="{13B9F3A1-FBAE-44FA-BD53-4A4F8AAC2CA3}"/>
          </ac:spMkLst>
        </pc:spChg>
        <pc:spChg chg="add del">
          <ac:chgData name="Maisy Hughes" userId="d80ff1bd57587ee3" providerId="LiveId" clId="{65082156-B5EE-4943-B056-632D387A3A81}" dt="2020-10-13T19:27:51.718" v="1468" actId="26606"/>
          <ac:spMkLst>
            <pc:docMk/>
            <pc:sldMk cId="2735590391" sldId="262"/>
            <ac:spMk id="8" creationId="{004A8AE1-9605-41DC-920F-A4B8E8F2391D}"/>
          </ac:spMkLst>
        </pc:spChg>
        <pc:spChg chg="add del">
          <ac:chgData name="Maisy Hughes" userId="d80ff1bd57587ee3" providerId="LiveId" clId="{65082156-B5EE-4943-B056-632D387A3A81}" dt="2020-10-13T19:27:51.718" v="1468" actId="26606"/>
          <ac:spMkLst>
            <pc:docMk/>
            <pc:sldMk cId="2735590391" sldId="262"/>
            <ac:spMk id="10" creationId="{5B7778FC-632E-4DCA-A7CB-0D7731CCF970}"/>
          </ac:spMkLst>
        </pc:spChg>
        <pc:spChg chg="add del">
          <ac:chgData name="Maisy Hughes" userId="d80ff1bd57587ee3" providerId="LiveId" clId="{65082156-B5EE-4943-B056-632D387A3A81}" dt="2020-10-13T19:27:51.718" v="1468" actId="26606"/>
          <ac:spMkLst>
            <pc:docMk/>
            <pc:sldMk cId="2735590391" sldId="262"/>
            <ac:spMk id="12" creationId="{B10BB131-AC8E-4A8E-A5D1-36260F720C3B}"/>
          </ac:spMkLst>
        </pc:spChg>
        <pc:spChg chg="add del">
          <ac:chgData name="Maisy Hughes" userId="d80ff1bd57587ee3" providerId="LiveId" clId="{65082156-B5EE-4943-B056-632D387A3A81}" dt="2020-10-13T19:27:51.718" v="1468" actId="26606"/>
          <ac:spMkLst>
            <pc:docMk/>
            <pc:sldMk cId="2735590391" sldId="262"/>
            <ac:spMk id="14" creationId="{FA23A907-97FB-4A8F-880A-DD77401C4296}"/>
          </ac:spMkLst>
        </pc:spChg>
        <pc:spChg chg="add del">
          <ac:chgData name="Maisy Hughes" userId="d80ff1bd57587ee3" providerId="LiveId" clId="{65082156-B5EE-4943-B056-632D387A3A81}" dt="2020-10-19T16:10:20.609" v="2763" actId="26606"/>
          <ac:spMkLst>
            <pc:docMk/>
            <pc:sldMk cId="2735590391" sldId="262"/>
            <ac:spMk id="16" creationId="{C2554CA6-288E-4202-BC52-2E5A8F0C0AED}"/>
          </ac:spMkLst>
        </pc:spChg>
        <pc:spChg chg="add del">
          <ac:chgData name="Maisy Hughes" userId="d80ff1bd57587ee3" providerId="LiveId" clId="{65082156-B5EE-4943-B056-632D387A3A81}" dt="2020-10-19T16:10:20.609" v="2763" actId="26606"/>
          <ac:spMkLst>
            <pc:docMk/>
            <pc:sldMk cId="2735590391" sldId="262"/>
            <ac:spMk id="17" creationId="{B10BB131-AC8E-4A8E-A5D1-36260F720C3B}"/>
          </ac:spMkLst>
        </pc:spChg>
        <pc:spChg chg="add del">
          <ac:chgData name="Maisy Hughes" userId="d80ff1bd57587ee3" providerId="LiveId" clId="{65082156-B5EE-4943-B056-632D387A3A81}" dt="2020-10-19T16:10:20.609" v="2763" actId="26606"/>
          <ac:spMkLst>
            <pc:docMk/>
            <pc:sldMk cId="2735590391" sldId="262"/>
            <ac:spMk id="18" creationId="{5B7778FC-632E-4DCA-A7CB-0D7731CCF970}"/>
          </ac:spMkLst>
        </pc:spChg>
        <pc:spChg chg="add del">
          <ac:chgData name="Maisy Hughes" userId="d80ff1bd57587ee3" providerId="LiveId" clId="{65082156-B5EE-4943-B056-632D387A3A81}" dt="2020-10-19T16:10:20.609" v="2763" actId="26606"/>
          <ac:spMkLst>
            <pc:docMk/>
            <pc:sldMk cId="2735590391" sldId="262"/>
            <ac:spMk id="19" creationId="{FA23A907-97FB-4A8F-880A-DD77401C4296}"/>
          </ac:spMkLst>
        </pc:spChg>
        <pc:spChg chg="add del">
          <ac:chgData name="Maisy Hughes" userId="d80ff1bd57587ee3" providerId="LiveId" clId="{65082156-B5EE-4943-B056-632D387A3A81}" dt="2020-10-20T15:21:02.917" v="2939" actId="26606"/>
          <ac:spMkLst>
            <pc:docMk/>
            <pc:sldMk cId="2735590391" sldId="262"/>
            <ac:spMk id="25" creationId="{4351DFE5-F63D-4BE0-BDA9-E3EB88F01AA5}"/>
          </ac:spMkLst>
        </pc:spChg>
        <pc:spChg chg="add">
          <ac:chgData name="Maisy Hughes" userId="d80ff1bd57587ee3" providerId="LiveId" clId="{65082156-B5EE-4943-B056-632D387A3A81}" dt="2020-10-20T15:21:02.917" v="2939" actId="26606"/>
          <ac:spMkLst>
            <pc:docMk/>
            <pc:sldMk cId="2735590391" sldId="262"/>
            <ac:spMk id="32" creationId="{3A5B4632-C963-4296-86F0-79AA9EA5AE98}"/>
          </ac:spMkLst>
        </pc:spChg>
        <pc:graphicFrameChg chg="add mod modGraphic">
          <ac:chgData name="Maisy Hughes" userId="d80ff1bd57587ee3" providerId="LiveId" clId="{65082156-B5EE-4943-B056-632D387A3A81}" dt="2020-10-20T15:51:20.052" v="3148" actId="20577"/>
          <ac:graphicFrameMkLst>
            <pc:docMk/>
            <pc:sldMk cId="2735590391" sldId="262"/>
            <ac:graphicFrameMk id="21" creationId="{0CAB0125-47D9-49B6-8E4A-6D4B2E0A6679}"/>
          </ac:graphicFrameMkLst>
        </pc:graphicFrameChg>
        <pc:picChg chg="add del">
          <ac:chgData name="Maisy Hughes" userId="d80ff1bd57587ee3" providerId="LiveId" clId="{65082156-B5EE-4943-B056-632D387A3A81}" dt="2020-10-20T15:21:02.917" v="2939" actId="26606"/>
          <ac:picMkLst>
            <pc:docMk/>
            <pc:sldMk cId="2735590391" sldId="262"/>
            <ac:picMk id="27" creationId="{02DD2BC0-6F29-4B4F-8D61-2DCF6D2E8E73}"/>
          </ac:picMkLst>
        </pc:picChg>
      </pc:sldChg>
      <pc:sldChg chg="addSp modSp new mod setBg">
        <pc:chgData name="Maisy Hughes" userId="d80ff1bd57587ee3" providerId="LiveId" clId="{65082156-B5EE-4943-B056-632D387A3A81}" dt="2020-10-20T23:07:36.636" v="3168" actId="27636"/>
        <pc:sldMkLst>
          <pc:docMk/>
          <pc:sldMk cId="1582813187" sldId="263"/>
        </pc:sldMkLst>
        <pc:spChg chg="mod">
          <ac:chgData name="Maisy Hughes" userId="d80ff1bd57587ee3" providerId="LiveId" clId="{65082156-B5EE-4943-B056-632D387A3A81}" dt="2020-10-13T19:29:27.423" v="1477" actId="26606"/>
          <ac:spMkLst>
            <pc:docMk/>
            <pc:sldMk cId="1582813187" sldId="263"/>
            <ac:spMk id="2" creationId="{D4AC4983-F146-4AE3-A92B-6B8695515533}"/>
          </ac:spMkLst>
        </pc:spChg>
        <pc:spChg chg="mod">
          <ac:chgData name="Maisy Hughes" userId="d80ff1bd57587ee3" providerId="LiveId" clId="{65082156-B5EE-4943-B056-632D387A3A81}" dt="2020-10-20T23:07:36.636" v="3168" actId="27636"/>
          <ac:spMkLst>
            <pc:docMk/>
            <pc:sldMk cId="1582813187" sldId="263"/>
            <ac:spMk id="3" creationId="{F7D789F6-104D-4E9A-A74F-85400CDC7DE7}"/>
          </ac:spMkLst>
        </pc:spChg>
        <pc:spChg chg="add">
          <ac:chgData name="Maisy Hughes" userId="d80ff1bd57587ee3" providerId="LiveId" clId="{65082156-B5EE-4943-B056-632D387A3A81}" dt="2020-10-13T19:29:27.423" v="1477" actId="26606"/>
          <ac:spMkLst>
            <pc:docMk/>
            <pc:sldMk cId="1582813187" sldId="263"/>
            <ac:spMk id="8" creationId="{1BB867FF-FC45-48F7-8104-F89BE54909F1}"/>
          </ac:spMkLst>
        </pc:spChg>
        <pc:spChg chg="add">
          <ac:chgData name="Maisy Hughes" userId="d80ff1bd57587ee3" providerId="LiveId" clId="{65082156-B5EE-4943-B056-632D387A3A81}" dt="2020-10-13T19:29:27.423" v="1477" actId="26606"/>
          <ac:spMkLst>
            <pc:docMk/>
            <pc:sldMk cId="1582813187" sldId="263"/>
            <ac:spMk id="10" creationId="{8BB56887-D0D5-4F0C-9E19-7247EB83C8B7}"/>
          </ac:spMkLst>
        </pc:spChg>
        <pc:spChg chg="add">
          <ac:chgData name="Maisy Hughes" userId="d80ff1bd57587ee3" providerId="LiveId" clId="{65082156-B5EE-4943-B056-632D387A3A81}" dt="2020-10-13T19:29:27.423" v="1477" actId="26606"/>
          <ac:spMkLst>
            <pc:docMk/>
            <pc:sldMk cId="1582813187" sldId="263"/>
            <ac:spMk id="12" creationId="{081E4A58-353D-44AE-B2FC-2A74E2E400F7}"/>
          </ac:spMkLst>
        </pc:spChg>
      </pc:sldChg>
      <pc:sldChg chg="addSp delSp modSp new mod ord">
        <pc:chgData name="Maisy Hughes" userId="d80ff1bd57587ee3" providerId="LiveId" clId="{65082156-B5EE-4943-B056-632D387A3A81}" dt="2020-10-20T15:45:34.782" v="2966" actId="113"/>
        <pc:sldMkLst>
          <pc:docMk/>
          <pc:sldMk cId="4237004336" sldId="264"/>
        </pc:sldMkLst>
        <pc:spChg chg="del mod">
          <ac:chgData name="Maisy Hughes" userId="d80ff1bd57587ee3" providerId="LiveId" clId="{65082156-B5EE-4943-B056-632D387A3A81}" dt="2020-10-13T19:33:24.610" v="1515" actId="21"/>
          <ac:spMkLst>
            <pc:docMk/>
            <pc:sldMk cId="4237004336" sldId="264"/>
            <ac:spMk id="2" creationId="{0B14C2C1-D82D-40EE-9300-A52EC6753CAE}"/>
          </ac:spMkLst>
        </pc:spChg>
        <pc:spChg chg="mod">
          <ac:chgData name="Maisy Hughes" userId="d80ff1bd57587ee3" providerId="LiveId" clId="{65082156-B5EE-4943-B056-632D387A3A81}" dt="2020-10-20T15:45:34.782" v="2966" actId="113"/>
          <ac:spMkLst>
            <pc:docMk/>
            <pc:sldMk cId="4237004336" sldId="264"/>
            <ac:spMk id="3" creationId="{18DD58EB-1966-412A-A79E-29593271D22C}"/>
          </ac:spMkLst>
        </pc:spChg>
        <pc:spChg chg="add del mod">
          <ac:chgData name="Maisy Hughes" userId="d80ff1bd57587ee3" providerId="LiveId" clId="{65082156-B5EE-4943-B056-632D387A3A81}" dt="2020-10-13T19:33:43.277" v="1520" actId="478"/>
          <ac:spMkLst>
            <pc:docMk/>
            <pc:sldMk cId="4237004336" sldId="264"/>
            <ac:spMk id="5" creationId="{5C9AB052-5BE2-4A36-ADF5-80E6E359BA96}"/>
          </ac:spMkLst>
        </pc:spChg>
        <pc:spChg chg="add del mod">
          <ac:chgData name="Maisy Hughes" userId="d80ff1bd57587ee3" providerId="LiveId" clId="{65082156-B5EE-4943-B056-632D387A3A81}" dt="2020-10-13T19:37:22.482" v="1541"/>
          <ac:spMkLst>
            <pc:docMk/>
            <pc:sldMk cId="4237004336" sldId="264"/>
            <ac:spMk id="6" creationId="{9DE06389-7526-4C15-A38B-80244E4B3407}"/>
          </ac:spMkLst>
        </pc:spChg>
        <pc:spChg chg="add del mod">
          <ac:chgData name="Maisy Hughes" userId="d80ff1bd57587ee3" providerId="LiveId" clId="{65082156-B5EE-4943-B056-632D387A3A81}" dt="2020-10-13T19:37:28.092" v="1543"/>
          <ac:spMkLst>
            <pc:docMk/>
            <pc:sldMk cId="4237004336" sldId="264"/>
            <ac:spMk id="7" creationId="{B7E0C54B-2A25-48D9-8604-82689CC852BC}"/>
          </ac:spMkLst>
        </pc:spChg>
        <pc:spChg chg="add mod">
          <ac:chgData name="Maisy Hughes" userId="d80ff1bd57587ee3" providerId="LiveId" clId="{65082156-B5EE-4943-B056-632D387A3A81}" dt="2020-10-13T19:38:40.148" v="1617" actId="1076"/>
          <ac:spMkLst>
            <pc:docMk/>
            <pc:sldMk cId="4237004336" sldId="264"/>
            <ac:spMk id="8" creationId="{6C2E6B0E-5914-4A87-89AA-7D51652508D2}"/>
          </ac:spMkLst>
        </pc:spChg>
      </pc:sldChg>
      <pc:sldChg chg="new del">
        <pc:chgData name="Maisy Hughes" userId="d80ff1bd57587ee3" providerId="LiveId" clId="{65082156-B5EE-4943-B056-632D387A3A81}" dt="2020-10-13T19:33:37.270" v="1519" actId="47"/>
        <pc:sldMkLst>
          <pc:docMk/>
          <pc:sldMk cId="2058097216" sldId="265"/>
        </pc:sldMkLst>
      </pc:sldChg>
      <pc:sldChg chg="addSp delSp modSp new mod setBg">
        <pc:chgData name="Maisy Hughes" userId="d80ff1bd57587ee3" providerId="LiveId" clId="{65082156-B5EE-4943-B056-632D387A3A81}" dt="2020-10-20T15:21:51.357" v="2964" actId="26606"/>
        <pc:sldMkLst>
          <pc:docMk/>
          <pc:sldMk cId="3923567663" sldId="266"/>
        </pc:sldMkLst>
        <pc:spChg chg="del">
          <ac:chgData name="Maisy Hughes" userId="d80ff1bd57587ee3" providerId="LiveId" clId="{65082156-B5EE-4943-B056-632D387A3A81}" dt="2020-10-13T19:33:34.789" v="1518"/>
          <ac:spMkLst>
            <pc:docMk/>
            <pc:sldMk cId="3923567663" sldId="266"/>
            <ac:spMk id="2" creationId="{FB03366B-118D-4927-BA21-5F91FBF6FC91}"/>
          </ac:spMkLst>
        </pc:spChg>
        <pc:spChg chg="del mod ord">
          <ac:chgData name="Maisy Hughes" userId="d80ff1bd57587ee3" providerId="LiveId" clId="{65082156-B5EE-4943-B056-632D387A3A81}" dt="2020-10-20T15:21:46.410" v="2963" actId="478"/>
          <ac:spMkLst>
            <pc:docMk/>
            <pc:sldMk cId="3923567663" sldId="266"/>
            <ac:spMk id="3" creationId="{A1F2FA0D-B76F-460E-BFD3-20981A4D225F}"/>
          </ac:spMkLst>
        </pc:spChg>
        <pc:spChg chg="add mod">
          <ac:chgData name="Maisy Hughes" userId="d80ff1bd57587ee3" providerId="LiveId" clId="{65082156-B5EE-4943-B056-632D387A3A81}" dt="2020-10-20T15:21:51.357" v="2964" actId="26606"/>
          <ac:spMkLst>
            <pc:docMk/>
            <pc:sldMk cId="3923567663" sldId="266"/>
            <ac:spMk id="4" creationId="{6A976C58-3E13-47DB-BD68-13A966CDAA11}"/>
          </ac:spMkLst>
        </pc:spChg>
        <pc:spChg chg="add del">
          <ac:chgData name="Maisy Hughes" userId="d80ff1bd57587ee3" providerId="LiveId" clId="{65082156-B5EE-4943-B056-632D387A3A81}" dt="2020-10-20T15:21:51.357" v="2964" actId="26606"/>
          <ac:spMkLst>
            <pc:docMk/>
            <pc:sldMk cId="3923567663" sldId="266"/>
            <ac:spMk id="9" creationId="{0B3B9DBC-97CC-4A18-B4A6-66E240292269}"/>
          </ac:spMkLst>
        </pc:spChg>
        <pc:spChg chg="add del">
          <ac:chgData name="Maisy Hughes" userId="d80ff1bd57587ee3" providerId="LiveId" clId="{65082156-B5EE-4943-B056-632D387A3A81}" dt="2020-10-20T15:21:51.357" v="2964" actId="26606"/>
          <ac:spMkLst>
            <pc:docMk/>
            <pc:sldMk cId="3923567663" sldId="266"/>
            <ac:spMk id="11" creationId="{F4492644-1D84-449E-94E4-5FC5C873D32E}"/>
          </ac:spMkLst>
        </pc:spChg>
        <pc:spChg chg="add del">
          <ac:chgData name="Maisy Hughes" userId="d80ff1bd57587ee3" providerId="LiveId" clId="{65082156-B5EE-4943-B056-632D387A3A81}" dt="2020-10-20T15:21:51.357" v="2964" actId="26606"/>
          <ac:spMkLst>
            <pc:docMk/>
            <pc:sldMk cId="3923567663" sldId="266"/>
            <ac:spMk id="13" creationId="{94EE1A74-DEBF-434E-8B5E-7AB296ECBE08}"/>
          </ac:spMkLst>
        </pc:spChg>
        <pc:spChg chg="add del">
          <ac:chgData name="Maisy Hughes" userId="d80ff1bd57587ee3" providerId="LiveId" clId="{65082156-B5EE-4943-B056-632D387A3A81}" dt="2020-10-20T15:21:51.357" v="2964" actId="26606"/>
          <ac:spMkLst>
            <pc:docMk/>
            <pc:sldMk cId="3923567663" sldId="266"/>
            <ac:spMk id="15" creationId="{8C7C4D4B-92D9-4FA4-A294-749E8574FF51}"/>
          </ac:spMkLst>
        </pc:spChg>
        <pc:spChg chg="add del">
          <ac:chgData name="Maisy Hughes" userId="d80ff1bd57587ee3" providerId="LiveId" clId="{65082156-B5EE-4943-B056-632D387A3A81}" dt="2020-10-20T15:21:51.357" v="2964" actId="26606"/>
          <ac:spMkLst>
            <pc:docMk/>
            <pc:sldMk cId="3923567663" sldId="266"/>
            <ac:spMk id="17" creationId="{BADA3358-2A3F-41B0-A458-6FD1DB3AF9BB}"/>
          </ac:spMkLst>
        </pc:spChg>
        <pc:spChg chg="add del">
          <ac:chgData name="Maisy Hughes" userId="d80ff1bd57587ee3" providerId="LiveId" clId="{65082156-B5EE-4943-B056-632D387A3A81}" dt="2020-10-20T15:21:51.357" v="2964" actId="26606"/>
          <ac:spMkLst>
            <pc:docMk/>
            <pc:sldMk cId="3923567663" sldId="266"/>
            <ac:spMk id="19" creationId="{E4737216-37B2-43AD-AB08-05BFCCEFC99E}"/>
          </ac:spMkLst>
        </pc:spChg>
        <pc:spChg chg="add">
          <ac:chgData name="Maisy Hughes" userId="d80ff1bd57587ee3" providerId="LiveId" clId="{65082156-B5EE-4943-B056-632D387A3A81}" dt="2020-10-20T15:21:51.357" v="2964" actId="26606"/>
          <ac:spMkLst>
            <pc:docMk/>
            <pc:sldMk cId="3923567663" sldId="266"/>
            <ac:spMk id="24" creationId="{23962611-DFD5-4092-AAFD-559E3DFCE2C9}"/>
          </ac:spMkLst>
        </pc:spChg>
        <pc:picChg chg="add">
          <ac:chgData name="Maisy Hughes" userId="d80ff1bd57587ee3" providerId="LiveId" clId="{65082156-B5EE-4943-B056-632D387A3A81}" dt="2020-10-20T15:21:51.357" v="2964" actId="26606"/>
          <ac:picMkLst>
            <pc:docMk/>
            <pc:sldMk cId="3923567663" sldId="266"/>
            <ac:picMk id="26" creationId="{2270F1FA-0425-408F-9861-80BF5AFB276D}"/>
          </ac:picMkLst>
        </pc:picChg>
      </pc:sldChg>
      <pc:sldChg chg="addSp modSp new mod ord setBg">
        <pc:chgData name="Maisy Hughes" userId="d80ff1bd57587ee3" providerId="LiveId" clId="{65082156-B5EE-4943-B056-632D387A3A81}" dt="2020-10-20T16:14:51.597" v="3160" actId="1076"/>
        <pc:sldMkLst>
          <pc:docMk/>
          <pc:sldMk cId="3798114297" sldId="267"/>
        </pc:sldMkLst>
        <pc:spChg chg="mod">
          <ac:chgData name="Maisy Hughes" userId="d80ff1bd57587ee3" providerId="LiveId" clId="{65082156-B5EE-4943-B056-632D387A3A81}" dt="2020-10-13T19:59:33.592" v="2325" actId="26606"/>
          <ac:spMkLst>
            <pc:docMk/>
            <pc:sldMk cId="3798114297" sldId="267"/>
            <ac:spMk id="2" creationId="{8489AB55-2C93-40D0-8F43-AB194E64C045}"/>
          </ac:spMkLst>
        </pc:spChg>
        <pc:spChg chg="mod">
          <ac:chgData name="Maisy Hughes" userId="d80ff1bd57587ee3" providerId="LiveId" clId="{65082156-B5EE-4943-B056-632D387A3A81}" dt="2020-10-13T19:59:33.592" v="2325" actId="26606"/>
          <ac:spMkLst>
            <pc:docMk/>
            <pc:sldMk cId="3798114297" sldId="267"/>
            <ac:spMk id="3" creationId="{2592C167-0B1E-44BD-AA6B-8C6BB72C381E}"/>
          </ac:spMkLst>
        </pc:spChg>
        <pc:spChg chg="add">
          <ac:chgData name="Maisy Hughes" userId="d80ff1bd57587ee3" providerId="LiveId" clId="{65082156-B5EE-4943-B056-632D387A3A81}" dt="2020-10-13T19:59:33.592" v="2325" actId="26606"/>
          <ac:spMkLst>
            <pc:docMk/>
            <pc:sldMk cId="3798114297" sldId="267"/>
            <ac:spMk id="8" creationId="{1BB867FF-FC45-48F7-8104-F89BE54909F1}"/>
          </ac:spMkLst>
        </pc:spChg>
        <pc:spChg chg="add mod">
          <ac:chgData name="Maisy Hughes" userId="d80ff1bd57587ee3" providerId="LiveId" clId="{65082156-B5EE-4943-B056-632D387A3A81}" dt="2020-10-20T16:14:51.597" v="3160" actId="1076"/>
          <ac:spMkLst>
            <pc:docMk/>
            <pc:sldMk cId="3798114297" sldId="267"/>
            <ac:spMk id="9" creationId="{8330AE7D-FDB7-4D53-AD16-37989D12E0D8}"/>
          </ac:spMkLst>
        </pc:spChg>
        <pc:spChg chg="add">
          <ac:chgData name="Maisy Hughes" userId="d80ff1bd57587ee3" providerId="LiveId" clId="{65082156-B5EE-4943-B056-632D387A3A81}" dt="2020-10-13T19:59:33.592" v="2325" actId="26606"/>
          <ac:spMkLst>
            <pc:docMk/>
            <pc:sldMk cId="3798114297" sldId="267"/>
            <ac:spMk id="10" creationId="{8BB56887-D0D5-4F0C-9E19-7247EB83C8B7}"/>
          </ac:spMkLst>
        </pc:spChg>
        <pc:spChg chg="add">
          <ac:chgData name="Maisy Hughes" userId="d80ff1bd57587ee3" providerId="LiveId" clId="{65082156-B5EE-4943-B056-632D387A3A81}" dt="2020-10-13T19:59:33.592" v="2325" actId="26606"/>
          <ac:spMkLst>
            <pc:docMk/>
            <pc:sldMk cId="3798114297" sldId="267"/>
            <ac:spMk id="12" creationId="{081E4A58-353D-44AE-B2FC-2A74E2E400F7}"/>
          </ac:spMkLst>
        </pc:spChg>
      </pc:sldChg>
      <pc:sldChg chg="modSp new mod">
        <pc:chgData name="Maisy Hughes" userId="d80ff1bd57587ee3" providerId="LiveId" clId="{65082156-B5EE-4943-B056-632D387A3A81}" dt="2020-10-20T15:19:44.833" v="2915" actId="27636"/>
        <pc:sldMkLst>
          <pc:docMk/>
          <pc:sldMk cId="3280943074" sldId="268"/>
        </pc:sldMkLst>
        <pc:spChg chg="mod">
          <ac:chgData name="Maisy Hughes" userId="d80ff1bd57587ee3" providerId="LiveId" clId="{65082156-B5EE-4943-B056-632D387A3A81}" dt="2020-10-13T19:48:13.635" v="1955" actId="20577"/>
          <ac:spMkLst>
            <pc:docMk/>
            <pc:sldMk cId="3280943074" sldId="268"/>
            <ac:spMk id="2" creationId="{717EE58F-F1FB-489E-AA91-931B80848A1F}"/>
          </ac:spMkLst>
        </pc:spChg>
        <pc:spChg chg="mod">
          <ac:chgData name="Maisy Hughes" userId="d80ff1bd57587ee3" providerId="LiveId" clId="{65082156-B5EE-4943-B056-632D387A3A81}" dt="2020-10-20T15:19:44.833" v="2915" actId="27636"/>
          <ac:spMkLst>
            <pc:docMk/>
            <pc:sldMk cId="3280943074" sldId="268"/>
            <ac:spMk id="3" creationId="{6985642C-53CF-4B49-850D-9E52315311FB}"/>
          </ac:spMkLst>
        </pc:spChg>
      </pc:sldChg>
      <pc:sldChg chg="new del ord">
        <pc:chgData name="Maisy Hughes" userId="d80ff1bd57587ee3" providerId="LiveId" clId="{65082156-B5EE-4943-B056-632D387A3A81}" dt="2020-10-13T19:47:33.373" v="1840" actId="47"/>
        <pc:sldMkLst>
          <pc:docMk/>
          <pc:sldMk cId="661270600" sldId="269"/>
        </pc:sldMkLst>
      </pc:sldChg>
      <pc:sldChg chg="addSp modSp add mod setBg">
        <pc:chgData name="Maisy Hughes" userId="d80ff1bd57587ee3" providerId="LiveId" clId="{65082156-B5EE-4943-B056-632D387A3A81}" dt="2020-10-13T19:59:26.788" v="2324" actId="26606"/>
        <pc:sldMkLst>
          <pc:docMk/>
          <pc:sldMk cId="1230880123" sldId="269"/>
        </pc:sldMkLst>
        <pc:spChg chg="mod ord">
          <ac:chgData name="Maisy Hughes" userId="d80ff1bd57587ee3" providerId="LiveId" clId="{65082156-B5EE-4943-B056-632D387A3A81}" dt="2020-10-13T19:59:26.788" v="2324" actId="26606"/>
          <ac:spMkLst>
            <pc:docMk/>
            <pc:sldMk cId="1230880123" sldId="269"/>
            <ac:spMk id="3" creationId="{A1F2FA0D-B76F-460E-BFD3-20981A4D225F}"/>
          </ac:spMkLst>
        </pc:spChg>
        <pc:spChg chg="mod">
          <ac:chgData name="Maisy Hughes" userId="d80ff1bd57587ee3" providerId="LiveId" clId="{65082156-B5EE-4943-B056-632D387A3A81}" dt="2020-10-13T19:59:26.788" v="2324" actId="26606"/>
          <ac:spMkLst>
            <pc:docMk/>
            <pc:sldMk cId="1230880123" sldId="269"/>
            <ac:spMk id="4" creationId="{6A976C58-3E13-47DB-BD68-13A966CDAA11}"/>
          </ac:spMkLst>
        </pc:spChg>
        <pc:spChg chg="add">
          <ac:chgData name="Maisy Hughes" userId="d80ff1bd57587ee3" providerId="LiveId" clId="{65082156-B5EE-4943-B056-632D387A3A81}" dt="2020-10-13T19:59:26.788" v="2324" actId="26606"/>
          <ac:spMkLst>
            <pc:docMk/>
            <pc:sldMk cId="1230880123" sldId="269"/>
            <ac:spMk id="9" creationId="{D278ADA9-6383-4BDD-80D2-8899A402687B}"/>
          </ac:spMkLst>
        </pc:spChg>
        <pc:spChg chg="add">
          <ac:chgData name="Maisy Hughes" userId="d80ff1bd57587ee3" providerId="LiveId" clId="{65082156-B5EE-4943-B056-632D387A3A81}" dt="2020-10-13T19:59:26.788" v="2324" actId="26606"/>
          <ac:spMkLst>
            <pc:docMk/>
            <pc:sldMk cId="1230880123" sldId="269"/>
            <ac:spMk id="11" creationId="{484B7147-B0F6-40ED-B5A2-FF72BC8198B6}"/>
          </ac:spMkLst>
        </pc:spChg>
        <pc:spChg chg="add">
          <ac:chgData name="Maisy Hughes" userId="d80ff1bd57587ee3" providerId="LiveId" clId="{65082156-B5EE-4943-B056-632D387A3A81}" dt="2020-10-13T19:59:26.788" v="2324" actId="26606"/>
          <ac:spMkLst>
            <pc:docMk/>
            <pc:sldMk cId="1230880123" sldId="269"/>
            <ac:spMk id="13" creationId="{B36D2DE0-0628-4A9A-A59D-7BA8B5EB3022}"/>
          </ac:spMkLst>
        </pc:spChg>
        <pc:spChg chg="add">
          <ac:chgData name="Maisy Hughes" userId="d80ff1bd57587ee3" providerId="LiveId" clId="{65082156-B5EE-4943-B056-632D387A3A81}" dt="2020-10-13T19:59:26.788" v="2324" actId="26606"/>
          <ac:spMkLst>
            <pc:docMk/>
            <pc:sldMk cId="1230880123" sldId="269"/>
            <ac:spMk id="15" creationId="{48E405C9-94BE-41DA-928C-DEC9A8550E9F}"/>
          </ac:spMkLst>
        </pc:spChg>
        <pc:spChg chg="add">
          <ac:chgData name="Maisy Hughes" userId="d80ff1bd57587ee3" providerId="LiveId" clId="{65082156-B5EE-4943-B056-632D387A3A81}" dt="2020-10-13T19:59:26.788" v="2324" actId="26606"/>
          <ac:spMkLst>
            <pc:docMk/>
            <pc:sldMk cId="1230880123" sldId="269"/>
            <ac:spMk id="17" creationId="{D2091A72-D5BB-42AC-8FD3-F7747D90861E}"/>
          </ac:spMkLst>
        </pc:spChg>
        <pc:spChg chg="add">
          <ac:chgData name="Maisy Hughes" userId="d80ff1bd57587ee3" providerId="LiveId" clId="{65082156-B5EE-4943-B056-632D387A3A81}" dt="2020-10-13T19:59:26.788" v="2324" actId="26606"/>
          <ac:spMkLst>
            <pc:docMk/>
            <pc:sldMk cId="1230880123" sldId="269"/>
            <ac:spMk id="19" creationId="{6ED12BFC-A737-46AF-8411-481112D54B0C}"/>
          </ac:spMkLst>
        </pc:spChg>
      </pc:sldChg>
      <pc:sldChg chg="add del">
        <pc:chgData name="Maisy Hughes" userId="d80ff1bd57587ee3" providerId="LiveId" clId="{65082156-B5EE-4943-B056-632D387A3A81}" dt="2020-10-13T19:47:38.101" v="1842"/>
        <pc:sldMkLst>
          <pc:docMk/>
          <pc:sldMk cId="2865101759" sldId="269"/>
        </pc:sldMkLst>
      </pc:sldChg>
      <pc:sldChg chg="addSp modSp new mod setBg">
        <pc:chgData name="Maisy Hughes" userId="d80ff1bd57587ee3" providerId="LiveId" clId="{65082156-B5EE-4943-B056-632D387A3A81}" dt="2020-10-13T19:59:46.924" v="2326" actId="26606"/>
        <pc:sldMkLst>
          <pc:docMk/>
          <pc:sldMk cId="3803665110" sldId="270"/>
        </pc:sldMkLst>
        <pc:spChg chg="mod">
          <ac:chgData name="Maisy Hughes" userId="d80ff1bd57587ee3" providerId="LiveId" clId="{65082156-B5EE-4943-B056-632D387A3A81}" dt="2020-10-13T19:59:46.924" v="2326" actId="26606"/>
          <ac:spMkLst>
            <pc:docMk/>
            <pc:sldMk cId="3803665110" sldId="270"/>
            <ac:spMk id="2" creationId="{243A9ED7-99EC-428B-B313-3B650CB40CFE}"/>
          </ac:spMkLst>
        </pc:spChg>
        <pc:spChg chg="mod">
          <ac:chgData name="Maisy Hughes" userId="d80ff1bd57587ee3" providerId="LiveId" clId="{65082156-B5EE-4943-B056-632D387A3A81}" dt="2020-10-13T19:59:46.924" v="2326" actId="26606"/>
          <ac:spMkLst>
            <pc:docMk/>
            <pc:sldMk cId="3803665110" sldId="270"/>
            <ac:spMk id="3" creationId="{D6FCE465-2E16-428A-959C-415987E32167}"/>
          </ac:spMkLst>
        </pc:spChg>
        <pc:spChg chg="add">
          <ac:chgData name="Maisy Hughes" userId="d80ff1bd57587ee3" providerId="LiveId" clId="{65082156-B5EE-4943-B056-632D387A3A81}" dt="2020-10-13T19:59:46.924" v="2326" actId="26606"/>
          <ac:spMkLst>
            <pc:docMk/>
            <pc:sldMk cId="3803665110" sldId="270"/>
            <ac:spMk id="8" creationId="{1BB867FF-FC45-48F7-8104-F89BE54909F1}"/>
          </ac:spMkLst>
        </pc:spChg>
        <pc:spChg chg="add">
          <ac:chgData name="Maisy Hughes" userId="d80ff1bd57587ee3" providerId="LiveId" clId="{65082156-B5EE-4943-B056-632D387A3A81}" dt="2020-10-13T19:59:46.924" v="2326" actId="26606"/>
          <ac:spMkLst>
            <pc:docMk/>
            <pc:sldMk cId="3803665110" sldId="270"/>
            <ac:spMk id="10" creationId="{8BB56887-D0D5-4F0C-9E19-7247EB83C8B7}"/>
          </ac:spMkLst>
        </pc:spChg>
        <pc:spChg chg="add">
          <ac:chgData name="Maisy Hughes" userId="d80ff1bd57587ee3" providerId="LiveId" clId="{65082156-B5EE-4943-B056-632D387A3A81}" dt="2020-10-13T19:59:46.924" v="2326" actId="26606"/>
          <ac:spMkLst>
            <pc:docMk/>
            <pc:sldMk cId="3803665110" sldId="270"/>
            <ac:spMk id="12" creationId="{081E4A58-353D-44AE-B2FC-2A74E2E400F7}"/>
          </ac:spMkLst>
        </pc:spChg>
      </pc:sldChg>
      <pc:sldChg chg="addSp modSp new mod setBg">
        <pc:chgData name="Maisy Hughes" userId="d80ff1bd57587ee3" providerId="LiveId" clId="{65082156-B5EE-4943-B056-632D387A3A81}" dt="2020-10-20T23:05:52.977" v="3164" actId="13926"/>
        <pc:sldMkLst>
          <pc:docMk/>
          <pc:sldMk cId="2170214621" sldId="271"/>
        </pc:sldMkLst>
        <pc:spChg chg="mod">
          <ac:chgData name="Maisy Hughes" userId="d80ff1bd57587ee3" providerId="LiveId" clId="{65082156-B5EE-4943-B056-632D387A3A81}" dt="2020-10-13T20:00:02.016" v="2327" actId="26606"/>
          <ac:spMkLst>
            <pc:docMk/>
            <pc:sldMk cId="2170214621" sldId="271"/>
            <ac:spMk id="2" creationId="{3255BBFE-5159-40B5-A0EF-7A2BEC8A0B80}"/>
          </ac:spMkLst>
        </pc:spChg>
        <pc:spChg chg="mod">
          <ac:chgData name="Maisy Hughes" userId="d80ff1bd57587ee3" providerId="LiveId" clId="{65082156-B5EE-4943-B056-632D387A3A81}" dt="2020-10-20T23:05:52.977" v="3164" actId="13926"/>
          <ac:spMkLst>
            <pc:docMk/>
            <pc:sldMk cId="2170214621" sldId="271"/>
            <ac:spMk id="3" creationId="{B52FA817-FDF2-47B7-8272-3EC63F3ED083}"/>
          </ac:spMkLst>
        </pc:spChg>
        <pc:spChg chg="add">
          <ac:chgData name="Maisy Hughes" userId="d80ff1bd57587ee3" providerId="LiveId" clId="{65082156-B5EE-4943-B056-632D387A3A81}" dt="2020-10-13T20:00:02.016" v="2327" actId="26606"/>
          <ac:spMkLst>
            <pc:docMk/>
            <pc:sldMk cId="2170214621" sldId="271"/>
            <ac:spMk id="8" creationId="{081EA652-8C6A-4E69-BEB9-170809474553}"/>
          </ac:spMkLst>
        </pc:spChg>
        <pc:spChg chg="add">
          <ac:chgData name="Maisy Hughes" userId="d80ff1bd57587ee3" providerId="LiveId" clId="{65082156-B5EE-4943-B056-632D387A3A81}" dt="2020-10-13T20:00:02.016" v="2327" actId="26606"/>
          <ac:spMkLst>
            <pc:docMk/>
            <pc:sldMk cId="2170214621" sldId="271"/>
            <ac:spMk id="10" creationId="{5298780A-33B9-4EA2-8F67-DE68AD62841B}"/>
          </ac:spMkLst>
        </pc:spChg>
        <pc:spChg chg="add">
          <ac:chgData name="Maisy Hughes" userId="d80ff1bd57587ee3" providerId="LiveId" clId="{65082156-B5EE-4943-B056-632D387A3A81}" dt="2020-10-13T20:00:02.016" v="2327" actId="26606"/>
          <ac:spMkLst>
            <pc:docMk/>
            <pc:sldMk cId="2170214621" sldId="271"/>
            <ac:spMk id="12" creationId="{7F488E8B-4E1E-4402-8935-D4E6C02615C7}"/>
          </ac:spMkLst>
        </pc:spChg>
        <pc:cxnChg chg="add">
          <ac:chgData name="Maisy Hughes" userId="d80ff1bd57587ee3" providerId="LiveId" clId="{65082156-B5EE-4943-B056-632D387A3A81}" dt="2020-10-13T20:00:02.016" v="2327" actId="26606"/>
          <ac:cxnSpMkLst>
            <pc:docMk/>
            <pc:sldMk cId="2170214621" sldId="271"/>
            <ac:cxnSpMk id="14" creationId="{23AAC9B5-8015-485C-ACF9-A750390E9A56}"/>
          </ac:cxnSpMkLst>
        </pc:cxnChg>
      </pc:sldChg>
      <pc:sldChg chg="addSp delSp modSp new del mod setBg">
        <pc:chgData name="Maisy Hughes" userId="d80ff1bd57587ee3" providerId="LiveId" clId="{65082156-B5EE-4943-B056-632D387A3A81}" dt="2020-10-20T12:52:27.827" v="2781" actId="2696"/>
        <pc:sldMkLst>
          <pc:docMk/>
          <pc:sldMk cId="3356494365" sldId="272"/>
        </pc:sldMkLst>
        <pc:spChg chg="del">
          <ac:chgData name="Maisy Hughes" userId="d80ff1bd57587ee3" providerId="LiveId" clId="{65082156-B5EE-4943-B056-632D387A3A81}" dt="2020-10-19T16:06:58.879" v="2744" actId="478"/>
          <ac:spMkLst>
            <pc:docMk/>
            <pc:sldMk cId="3356494365" sldId="272"/>
            <ac:spMk id="2" creationId="{22E27EE8-1880-4AEF-A9A9-834ADE3FE3B4}"/>
          </ac:spMkLst>
        </pc:spChg>
        <pc:spChg chg="del">
          <ac:chgData name="Maisy Hughes" userId="d80ff1bd57587ee3" providerId="LiveId" clId="{65082156-B5EE-4943-B056-632D387A3A81}" dt="2020-10-19T16:07:00.847" v="2745"/>
          <ac:spMkLst>
            <pc:docMk/>
            <pc:sldMk cId="3356494365" sldId="272"/>
            <ac:spMk id="3" creationId="{FFF9D0F0-0C04-4CB1-8B42-EE44635174B6}"/>
          </ac:spMkLst>
        </pc:spChg>
        <pc:spChg chg="add mod">
          <ac:chgData name="Maisy Hughes" userId="d80ff1bd57587ee3" providerId="LiveId" clId="{65082156-B5EE-4943-B056-632D387A3A81}" dt="2020-10-19T16:08:17.046" v="2753" actId="208"/>
          <ac:spMkLst>
            <pc:docMk/>
            <pc:sldMk cId="3356494365" sldId="272"/>
            <ac:spMk id="4" creationId="{C961E31A-FB5A-44A7-8C98-0D5BC7488683}"/>
          </ac:spMkLst>
        </pc:spChg>
        <pc:spChg chg="add">
          <ac:chgData name="Maisy Hughes" userId="d80ff1bd57587ee3" providerId="LiveId" clId="{65082156-B5EE-4943-B056-632D387A3A81}" dt="2020-10-19T16:07:08.240" v="2746" actId="26606"/>
          <ac:spMkLst>
            <pc:docMk/>
            <pc:sldMk cId="3356494365" sldId="272"/>
            <ac:spMk id="71" creationId="{46D6306C-ED4F-4AAE-B4A5-EEA6AFAD726E}"/>
          </ac:spMkLst>
        </pc:spChg>
        <pc:spChg chg="add">
          <ac:chgData name="Maisy Hughes" userId="d80ff1bd57587ee3" providerId="LiveId" clId="{65082156-B5EE-4943-B056-632D387A3A81}" dt="2020-10-19T16:07:08.240" v="2746" actId="26606"/>
          <ac:spMkLst>
            <pc:docMk/>
            <pc:sldMk cId="3356494365" sldId="272"/>
            <ac:spMk id="73" creationId="{0EC5361D-F897-4856-B945-0455A365EB24}"/>
          </ac:spMkLst>
        </pc:spChg>
        <pc:spChg chg="add">
          <ac:chgData name="Maisy Hughes" userId="d80ff1bd57587ee3" providerId="LiveId" clId="{65082156-B5EE-4943-B056-632D387A3A81}" dt="2020-10-19T16:07:08.240" v="2746" actId="26606"/>
          <ac:spMkLst>
            <pc:docMk/>
            <pc:sldMk cId="3356494365" sldId="272"/>
            <ac:spMk id="75" creationId="{4508C0C5-2268-42B5-B3C8-4D0899E05F8C}"/>
          </ac:spMkLst>
        </pc:spChg>
        <pc:spChg chg="add">
          <ac:chgData name="Maisy Hughes" userId="d80ff1bd57587ee3" providerId="LiveId" clId="{65082156-B5EE-4943-B056-632D387A3A81}" dt="2020-10-19T16:07:08.240" v="2746" actId="26606"/>
          <ac:spMkLst>
            <pc:docMk/>
            <pc:sldMk cId="3356494365" sldId="272"/>
            <ac:spMk id="77" creationId="{141ACBDB-38F8-4B34-8183-BD95B4E55A62}"/>
          </ac:spMkLst>
        </pc:spChg>
        <pc:spChg chg="add">
          <ac:chgData name="Maisy Hughes" userId="d80ff1bd57587ee3" providerId="LiveId" clId="{65082156-B5EE-4943-B056-632D387A3A81}" dt="2020-10-19T16:07:08.240" v="2746" actId="26606"/>
          <ac:spMkLst>
            <pc:docMk/>
            <pc:sldMk cId="3356494365" sldId="272"/>
            <ac:spMk id="79" creationId="{DE00DB52-3455-4E2F-867B-A6D0516E175B}"/>
          </ac:spMkLst>
        </pc:spChg>
        <pc:spChg chg="add">
          <ac:chgData name="Maisy Hughes" userId="d80ff1bd57587ee3" providerId="LiveId" clId="{65082156-B5EE-4943-B056-632D387A3A81}" dt="2020-10-19T16:07:08.240" v="2746" actId="26606"/>
          <ac:spMkLst>
            <pc:docMk/>
            <pc:sldMk cId="3356494365" sldId="272"/>
            <ac:spMk id="81" creationId="{9E914C83-E0D8-4953-92D5-169D28CB43AE}"/>
          </ac:spMkLst>
        </pc:spChg>
        <pc:spChg chg="add">
          <ac:chgData name="Maisy Hughes" userId="d80ff1bd57587ee3" providerId="LiveId" clId="{65082156-B5EE-4943-B056-632D387A3A81}" dt="2020-10-19T16:07:08.240" v="2746" actId="26606"/>
          <ac:spMkLst>
            <pc:docMk/>
            <pc:sldMk cId="3356494365" sldId="272"/>
            <ac:spMk id="83" creationId="{3512E083-F550-46AF-8490-767ECFD00CB7}"/>
          </ac:spMkLst>
        </pc:spChg>
        <pc:picChg chg="add mod">
          <ac:chgData name="Maisy Hughes" userId="d80ff1bd57587ee3" providerId="LiveId" clId="{65082156-B5EE-4943-B056-632D387A3A81}" dt="2020-10-19T16:07:25.214" v="2748" actId="732"/>
          <ac:picMkLst>
            <pc:docMk/>
            <pc:sldMk cId="3356494365" sldId="272"/>
            <ac:picMk id="1026" creationId="{5C9D17F9-5AF9-4D9C-98E2-FF4F7267EF80}"/>
          </ac:picMkLst>
        </pc:picChg>
      </pc:sldChg>
      <pc:sldChg chg="addSp delSp modSp new mod setBg modClrScheme chgLayout">
        <pc:chgData name="Maisy Hughes" userId="d80ff1bd57587ee3" providerId="LiveId" clId="{65082156-B5EE-4943-B056-632D387A3A81}" dt="2020-10-19T16:12:15.511" v="2780" actId="478"/>
        <pc:sldMkLst>
          <pc:docMk/>
          <pc:sldMk cId="3202651083" sldId="273"/>
        </pc:sldMkLst>
        <pc:spChg chg="del mod ord">
          <ac:chgData name="Maisy Hughes" userId="d80ff1bd57587ee3" providerId="LiveId" clId="{65082156-B5EE-4943-B056-632D387A3A81}" dt="2020-10-19T16:11:34.003" v="2767" actId="700"/>
          <ac:spMkLst>
            <pc:docMk/>
            <pc:sldMk cId="3202651083" sldId="273"/>
            <ac:spMk id="2" creationId="{B4EFEC86-FC47-43D5-9F61-DC928400D9F3}"/>
          </ac:spMkLst>
        </pc:spChg>
        <pc:spChg chg="del mod ord">
          <ac:chgData name="Maisy Hughes" userId="d80ff1bd57587ee3" providerId="LiveId" clId="{65082156-B5EE-4943-B056-632D387A3A81}" dt="2020-10-19T16:11:34.003" v="2767" actId="700"/>
          <ac:spMkLst>
            <pc:docMk/>
            <pc:sldMk cId="3202651083" sldId="273"/>
            <ac:spMk id="3" creationId="{26347CFC-A877-4992-9117-70B8CD6020E4}"/>
          </ac:spMkLst>
        </pc:spChg>
        <pc:spChg chg="add del mod ord">
          <ac:chgData name="Maisy Hughes" userId="d80ff1bd57587ee3" providerId="LiveId" clId="{65082156-B5EE-4943-B056-632D387A3A81}" dt="2020-10-19T16:11:45.367" v="2768" actId="700"/>
          <ac:spMkLst>
            <pc:docMk/>
            <pc:sldMk cId="3202651083" sldId="273"/>
            <ac:spMk id="4" creationId="{A2590BDB-8445-4AD4-B019-A13AD0F7A533}"/>
          </ac:spMkLst>
        </pc:spChg>
        <pc:spChg chg="add del mod ord">
          <ac:chgData name="Maisy Hughes" userId="d80ff1bd57587ee3" providerId="LiveId" clId="{65082156-B5EE-4943-B056-632D387A3A81}" dt="2020-10-19T16:11:45.367" v="2768" actId="700"/>
          <ac:spMkLst>
            <pc:docMk/>
            <pc:sldMk cId="3202651083" sldId="273"/>
            <ac:spMk id="5" creationId="{CBD6A1ED-66AA-4E41-8EA3-9CD6E6681CD2}"/>
          </ac:spMkLst>
        </pc:spChg>
        <pc:spChg chg="add mod ord">
          <ac:chgData name="Maisy Hughes" userId="d80ff1bd57587ee3" providerId="LiveId" clId="{65082156-B5EE-4943-B056-632D387A3A81}" dt="2020-10-19T16:12:11.183" v="2779" actId="26606"/>
          <ac:spMkLst>
            <pc:docMk/>
            <pc:sldMk cId="3202651083" sldId="273"/>
            <ac:spMk id="6" creationId="{FF3B70C3-E44F-4E8A-AF69-4AEEB32DB252}"/>
          </ac:spMkLst>
        </pc:spChg>
        <pc:spChg chg="add del mod ord">
          <ac:chgData name="Maisy Hughes" userId="d80ff1bd57587ee3" providerId="LiveId" clId="{65082156-B5EE-4943-B056-632D387A3A81}" dt="2020-10-19T16:12:15.511" v="2780" actId="478"/>
          <ac:spMkLst>
            <pc:docMk/>
            <pc:sldMk cId="3202651083" sldId="273"/>
            <ac:spMk id="7" creationId="{C9C7C895-7CA8-4844-B68C-1E324FAFCFB8}"/>
          </ac:spMkLst>
        </pc:spChg>
        <pc:spChg chg="add">
          <ac:chgData name="Maisy Hughes" userId="d80ff1bd57587ee3" providerId="LiveId" clId="{65082156-B5EE-4943-B056-632D387A3A81}" dt="2020-10-19T16:12:11.183" v="2779" actId="26606"/>
          <ac:spMkLst>
            <pc:docMk/>
            <pc:sldMk cId="3202651083" sldId="273"/>
            <ac:spMk id="12" creationId="{16F9E488-0718-4E1E-9D12-26779F606252}"/>
          </ac:spMkLst>
        </pc:spChg>
        <pc:spChg chg="add">
          <ac:chgData name="Maisy Hughes" userId="d80ff1bd57587ee3" providerId="LiveId" clId="{65082156-B5EE-4943-B056-632D387A3A81}" dt="2020-10-19T16:12:11.183" v="2779" actId="26606"/>
          <ac:spMkLst>
            <pc:docMk/>
            <pc:sldMk cId="3202651083" sldId="273"/>
            <ac:spMk id="14" creationId="{D20AEB5B-DFC7-42B4-9FAA-6B95E01D0FCE}"/>
          </ac:spMkLst>
        </pc:spChg>
        <pc:grpChg chg="add">
          <ac:chgData name="Maisy Hughes" userId="d80ff1bd57587ee3" providerId="LiveId" clId="{65082156-B5EE-4943-B056-632D387A3A81}" dt="2020-10-19T16:12:11.183" v="2779" actId="26606"/>
          <ac:grpSpMkLst>
            <pc:docMk/>
            <pc:sldMk cId="3202651083" sldId="273"/>
            <ac:grpSpMk id="16" creationId="{64B93721-934F-4F1E-A868-0B2BA110D3B5}"/>
          </ac:grpSpMkLst>
        </pc:gr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AA8CEE-6E93-4DC5-83A8-58B4D6F878C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7E27DA5-C718-4786-9532-8C642F5615F8}">
      <dgm:prSet/>
      <dgm:spPr/>
      <dgm:t>
        <a:bodyPr/>
        <a:lstStyle/>
        <a:p>
          <a:r>
            <a:rPr lang="en-US" dirty="0"/>
            <a:t>Paper Assignment Guidelines</a:t>
          </a:r>
        </a:p>
      </dgm:t>
    </dgm:pt>
    <dgm:pt modelId="{B79A9089-0363-43E6-829A-4207FD87C667}" type="parTrans" cxnId="{69ABC4D7-36B8-458D-91A7-C9C5C258945E}">
      <dgm:prSet/>
      <dgm:spPr/>
      <dgm:t>
        <a:bodyPr/>
        <a:lstStyle/>
        <a:p>
          <a:endParaRPr lang="en-US"/>
        </a:p>
      </dgm:t>
    </dgm:pt>
    <dgm:pt modelId="{3F191FDA-9422-4642-9C1E-8BD5FF0DC85C}" type="sibTrans" cxnId="{69ABC4D7-36B8-458D-91A7-C9C5C258945E}">
      <dgm:prSet/>
      <dgm:spPr/>
      <dgm:t>
        <a:bodyPr/>
        <a:lstStyle/>
        <a:p>
          <a:endParaRPr lang="en-US"/>
        </a:p>
      </dgm:t>
    </dgm:pt>
    <dgm:pt modelId="{7BC0F2A8-C714-4BD4-B00F-716C24F756ED}">
      <dgm:prSet/>
      <dgm:spPr/>
      <dgm:t>
        <a:bodyPr/>
        <a:lstStyle/>
        <a:p>
          <a:r>
            <a:rPr lang="en-US" dirty="0"/>
            <a:t>Goals and core components of conceptual frameworks</a:t>
          </a:r>
        </a:p>
      </dgm:t>
    </dgm:pt>
    <dgm:pt modelId="{383C327C-1D59-4E10-B439-F446BA3DF44D}" type="parTrans" cxnId="{07FE6E46-300C-4AB5-AABD-A1434105AE2F}">
      <dgm:prSet/>
      <dgm:spPr/>
      <dgm:t>
        <a:bodyPr/>
        <a:lstStyle/>
        <a:p>
          <a:endParaRPr lang="en-US"/>
        </a:p>
      </dgm:t>
    </dgm:pt>
    <dgm:pt modelId="{B56AB43E-FE84-4C44-936F-2EC186F414ED}" type="sibTrans" cxnId="{07FE6E46-300C-4AB5-AABD-A1434105AE2F}">
      <dgm:prSet/>
      <dgm:spPr/>
      <dgm:t>
        <a:bodyPr/>
        <a:lstStyle/>
        <a:p>
          <a:endParaRPr lang="en-US"/>
        </a:p>
      </dgm:t>
    </dgm:pt>
    <dgm:pt modelId="{3F07F392-EEC9-430B-A66B-F416B771644E}">
      <dgm:prSet/>
      <dgm:spPr/>
      <dgm:t>
        <a:bodyPr/>
        <a:lstStyle/>
        <a:p>
          <a:r>
            <a:rPr lang="en-US"/>
            <a:t>Examples of conceptual frameworks</a:t>
          </a:r>
        </a:p>
      </dgm:t>
    </dgm:pt>
    <dgm:pt modelId="{3072F126-342C-41CE-A674-FB4768453AA1}" type="parTrans" cxnId="{D181DE91-98CA-4364-87E3-21CD8EFEF5D9}">
      <dgm:prSet/>
      <dgm:spPr/>
      <dgm:t>
        <a:bodyPr/>
        <a:lstStyle/>
        <a:p>
          <a:endParaRPr lang="en-US"/>
        </a:p>
      </dgm:t>
    </dgm:pt>
    <dgm:pt modelId="{EF3AC19A-4060-4E56-AEAB-79AA76389D1E}" type="sibTrans" cxnId="{D181DE91-98CA-4364-87E3-21CD8EFEF5D9}">
      <dgm:prSet/>
      <dgm:spPr/>
      <dgm:t>
        <a:bodyPr/>
        <a:lstStyle/>
        <a:p>
          <a:endParaRPr lang="en-US"/>
        </a:p>
      </dgm:t>
    </dgm:pt>
    <dgm:pt modelId="{E4C5D1C3-9BE9-4ACC-9D34-2FA273E04177}">
      <dgm:prSet/>
      <dgm:spPr/>
      <dgm:t>
        <a:bodyPr/>
        <a:lstStyle/>
        <a:p>
          <a:r>
            <a:rPr lang="en-US"/>
            <a:t>Practice developing a conceptual framework, as a class exercise</a:t>
          </a:r>
        </a:p>
      </dgm:t>
    </dgm:pt>
    <dgm:pt modelId="{758A0FC0-5095-4873-A954-F87103443A57}" type="parTrans" cxnId="{EE16D522-F982-45F6-9612-EDA74A934B20}">
      <dgm:prSet/>
      <dgm:spPr/>
      <dgm:t>
        <a:bodyPr/>
        <a:lstStyle/>
        <a:p>
          <a:endParaRPr lang="en-US"/>
        </a:p>
      </dgm:t>
    </dgm:pt>
    <dgm:pt modelId="{6B1426A6-6B02-4EA7-B0D4-0B69ACE4011C}" type="sibTrans" cxnId="{EE16D522-F982-45F6-9612-EDA74A934B20}">
      <dgm:prSet/>
      <dgm:spPr/>
      <dgm:t>
        <a:bodyPr/>
        <a:lstStyle/>
        <a:p>
          <a:endParaRPr lang="en-US"/>
        </a:p>
      </dgm:t>
    </dgm:pt>
    <dgm:pt modelId="{77F2976C-D858-48BE-900D-60478D7FAACC}">
      <dgm:prSet/>
      <dgm:spPr/>
      <dgm:t>
        <a:bodyPr/>
        <a:lstStyle/>
        <a:p>
          <a:r>
            <a:rPr lang="en-US" dirty="0"/>
            <a:t>Importance of conceptual frameworks in social work research</a:t>
          </a:r>
        </a:p>
      </dgm:t>
    </dgm:pt>
    <dgm:pt modelId="{16123E61-D0C8-4139-ADF3-0D233E7D6E78}" type="parTrans" cxnId="{8FE88556-3583-46F2-A9F8-86C744189CFB}">
      <dgm:prSet/>
      <dgm:spPr/>
      <dgm:t>
        <a:bodyPr/>
        <a:lstStyle/>
        <a:p>
          <a:endParaRPr lang="en-US"/>
        </a:p>
      </dgm:t>
    </dgm:pt>
    <dgm:pt modelId="{87668A9A-DE13-4384-BF29-0E190386D5C0}" type="sibTrans" cxnId="{8FE88556-3583-46F2-A9F8-86C744189CFB}">
      <dgm:prSet/>
      <dgm:spPr/>
      <dgm:t>
        <a:bodyPr/>
        <a:lstStyle/>
        <a:p>
          <a:endParaRPr lang="en-US"/>
        </a:p>
      </dgm:t>
    </dgm:pt>
    <dgm:pt modelId="{093EED08-D160-4EE4-A1DB-515E00AE418B}" type="pres">
      <dgm:prSet presAssocID="{92AA8CEE-6E93-4DC5-83A8-58B4D6F878C2}" presName="linear" presStyleCnt="0">
        <dgm:presLayoutVars>
          <dgm:animLvl val="lvl"/>
          <dgm:resizeHandles val="exact"/>
        </dgm:presLayoutVars>
      </dgm:prSet>
      <dgm:spPr/>
    </dgm:pt>
    <dgm:pt modelId="{61DFB3EA-EA01-4E27-AE73-7CF6D56ABBF7}" type="pres">
      <dgm:prSet presAssocID="{47E27DA5-C718-4786-9532-8C642F5615F8}" presName="parentText" presStyleLbl="node1" presStyleIdx="0" presStyleCnt="5">
        <dgm:presLayoutVars>
          <dgm:chMax val="0"/>
          <dgm:bulletEnabled val="1"/>
        </dgm:presLayoutVars>
      </dgm:prSet>
      <dgm:spPr/>
    </dgm:pt>
    <dgm:pt modelId="{7D930E3D-1732-4DAF-8E90-831EC400A3CD}" type="pres">
      <dgm:prSet presAssocID="{3F191FDA-9422-4642-9C1E-8BD5FF0DC85C}" presName="spacer" presStyleCnt="0"/>
      <dgm:spPr/>
    </dgm:pt>
    <dgm:pt modelId="{39C5DF07-0A2F-4254-B79F-6BB4A2E041B8}" type="pres">
      <dgm:prSet presAssocID="{77F2976C-D858-48BE-900D-60478D7FAACC}" presName="parentText" presStyleLbl="node1" presStyleIdx="1" presStyleCnt="5">
        <dgm:presLayoutVars>
          <dgm:chMax val="0"/>
          <dgm:bulletEnabled val="1"/>
        </dgm:presLayoutVars>
      </dgm:prSet>
      <dgm:spPr/>
    </dgm:pt>
    <dgm:pt modelId="{59A67FD7-A2EF-47FF-B625-26D5DAF601A3}" type="pres">
      <dgm:prSet presAssocID="{87668A9A-DE13-4384-BF29-0E190386D5C0}" presName="spacer" presStyleCnt="0"/>
      <dgm:spPr/>
    </dgm:pt>
    <dgm:pt modelId="{B4AF20B3-9AAC-4599-A914-BE668ECA2DEF}" type="pres">
      <dgm:prSet presAssocID="{7BC0F2A8-C714-4BD4-B00F-716C24F756ED}" presName="parentText" presStyleLbl="node1" presStyleIdx="2" presStyleCnt="5">
        <dgm:presLayoutVars>
          <dgm:chMax val="0"/>
          <dgm:bulletEnabled val="1"/>
        </dgm:presLayoutVars>
      </dgm:prSet>
      <dgm:spPr/>
    </dgm:pt>
    <dgm:pt modelId="{785BC78A-80E5-4F6D-B064-C75E5E12BA5F}" type="pres">
      <dgm:prSet presAssocID="{B56AB43E-FE84-4C44-936F-2EC186F414ED}" presName="spacer" presStyleCnt="0"/>
      <dgm:spPr/>
    </dgm:pt>
    <dgm:pt modelId="{927BD0A9-2C25-4443-BFDB-B848772303AE}" type="pres">
      <dgm:prSet presAssocID="{3F07F392-EEC9-430B-A66B-F416B771644E}" presName="parentText" presStyleLbl="node1" presStyleIdx="3" presStyleCnt="5">
        <dgm:presLayoutVars>
          <dgm:chMax val="0"/>
          <dgm:bulletEnabled val="1"/>
        </dgm:presLayoutVars>
      </dgm:prSet>
      <dgm:spPr/>
    </dgm:pt>
    <dgm:pt modelId="{287BE427-7C7A-4FDD-8ACB-B66CE07F78B4}" type="pres">
      <dgm:prSet presAssocID="{EF3AC19A-4060-4E56-AEAB-79AA76389D1E}" presName="spacer" presStyleCnt="0"/>
      <dgm:spPr/>
    </dgm:pt>
    <dgm:pt modelId="{E64E1845-5938-4D3A-8849-F76A6079DFC2}" type="pres">
      <dgm:prSet presAssocID="{E4C5D1C3-9BE9-4ACC-9D34-2FA273E04177}" presName="parentText" presStyleLbl="node1" presStyleIdx="4" presStyleCnt="5">
        <dgm:presLayoutVars>
          <dgm:chMax val="0"/>
          <dgm:bulletEnabled val="1"/>
        </dgm:presLayoutVars>
      </dgm:prSet>
      <dgm:spPr/>
    </dgm:pt>
  </dgm:ptLst>
  <dgm:cxnLst>
    <dgm:cxn modelId="{87D9A81D-5B58-44B8-9EB8-F28C21DCEF8C}" type="presOf" srcId="{47E27DA5-C718-4786-9532-8C642F5615F8}" destId="{61DFB3EA-EA01-4E27-AE73-7CF6D56ABBF7}" srcOrd="0" destOrd="0" presId="urn:microsoft.com/office/officeart/2005/8/layout/vList2"/>
    <dgm:cxn modelId="{EE16D522-F982-45F6-9612-EDA74A934B20}" srcId="{92AA8CEE-6E93-4DC5-83A8-58B4D6F878C2}" destId="{E4C5D1C3-9BE9-4ACC-9D34-2FA273E04177}" srcOrd="4" destOrd="0" parTransId="{758A0FC0-5095-4873-A954-F87103443A57}" sibTransId="{6B1426A6-6B02-4EA7-B0D4-0B69ACE4011C}"/>
    <dgm:cxn modelId="{07FE6E46-300C-4AB5-AABD-A1434105AE2F}" srcId="{92AA8CEE-6E93-4DC5-83A8-58B4D6F878C2}" destId="{7BC0F2A8-C714-4BD4-B00F-716C24F756ED}" srcOrd="2" destOrd="0" parTransId="{383C327C-1D59-4E10-B439-F446BA3DF44D}" sibTransId="{B56AB43E-FE84-4C44-936F-2EC186F414ED}"/>
    <dgm:cxn modelId="{2D18CA75-B2D7-400B-9826-41F1AA28ECC2}" type="presOf" srcId="{E4C5D1C3-9BE9-4ACC-9D34-2FA273E04177}" destId="{E64E1845-5938-4D3A-8849-F76A6079DFC2}" srcOrd="0" destOrd="0" presId="urn:microsoft.com/office/officeart/2005/8/layout/vList2"/>
    <dgm:cxn modelId="{8FE88556-3583-46F2-A9F8-86C744189CFB}" srcId="{92AA8CEE-6E93-4DC5-83A8-58B4D6F878C2}" destId="{77F2976C-D858-48BE-900D-60478D7FAACC}" srcOrd="1" destOrd="0" parTransId="{16123E61-D0C8-4139-ADF3-0D233E7D6E78}" sibTransId="{87668A9A-DE13-4384-BF29-0E190386D5C0}"/>
    <dgm:cxn modelId="{F02D7F77-B72C-4750-B83C-2AEA0BB03295}" type="presOf" srcId="{77F2976C-D858-48BE-900D-60478D7FAACC}" destId="{39C5DF07-0A2F-4254-B79F-6BB4A2E041B8}" srcOrd="0" destOrd="0" presId="urn:microsoft.com/office/officeart/2005/8/layout/vList2"/>
    <dgm:cxn modelId="{7B2DC37D-BFCD-4A8C-95A8-0A8B94FD2A21}" type="presOf" srcId="{92AA8CEE-6E93-4DC5-83A8-58B4D6F878C2}" destId="{093EED08-D160-4EE4-A1DB-515E00AE418B}" srcOrd="0" destOrd="0" presId="urn:microsoft.com/office/officeart/2005/8/layout/vList2"/>
    <dgm:cxn modelId="{D181DE91-98CA-4364-87E3-21CD8EFEF5D9}" srcId="{92AA8CEE-6E93-4DC5-83A8-58B4D6F878C2}" destId="{3F07F392-EEC9-430B-A66B-F416B771644E}" srcOrd="3" destOrd="0" parTransId="{3072F126-342C-41CE-A674-FB4768453AA1}" sibTransId="{EF3AC19A-4060-4E56-AEAB-79AA76389D1E}"/>
    <dgm:cxn modelId="{69ABC4D7-36B8-458D-91A7-C9C5C258945E}" srcId="{92AA8CEE-6E93-4DC5-83A8-58B4D6F878C2}" destId="{47E27DA5-C718-4786-9532-8C642F5615F8}" srcOrd="0" destOrd="0" parTransId="{B79A9089-0363-43E6-829A-4207FD87C667}" sibTransId="{3F191FDA-9422-4642-9C1E-8BD5FF0DC85C}"/>
    <dgm:cxn modelId="{1EEA3BEA-AB78-4F15-A952-79BF4015C350}" type="presOf" srcId="{7BC0F2A8-C714-4BD4-B00F-716C24F756ED}" destId="{B4AF20B3-9AAC-4599-A914-BE668ECA2DEF}" srcOrd="0" destOrd="0" presId="urn:microsoft.com/office/officeart/2005/8/layout/vList2"/>
    <dgm:cxn modelId="{55CF41F5-DC95-4930-B595-642870F1907D}" type="presOf" srcId="{3F07F392-EEC9-430B-A66B-F416B771644E}" destId="{927BD0A9-2C25-4443-BFDB-B848772303AE}" srcOrd="0" destOrd="0" presId="urn:microsoft.com/office/officeart/2005/8/layout/vList2"/>
    <dgm:cxn modelId="{C27CD39E-BAA4-44D2-8EC0-7B89266AED9D}" type="presParOf" srcId="{093EED08-D160-4EE4-A1DB-515E00AE418B}" destId="{61DFB3EA-EA01-4E27-AE73-7CF6D56ABBF7}" srcOrd="0" destOrd="0" presId="urn:microsoft.com/office/officeart/2005/8/layout/vList2"/>
    <dgm:cxn modelId="{B5002F28-1070-4B7B-9A2F-B78C07C3A3B0}" type="presParOf" srcId="{093EED08-D160-4EE4-A1DB-515E00AE418B}" destId="{7D930E3D-1732-4DAF-8E90-831EC400A3CD}" srcOrd="1" destOrd="0" presId="urn:microsoft.com/office/officeart/2005/8/layout/vList2"/>
    <dgm:cxn modelId="{F079B5AE-6406-4F90-B27A-F0937E923ACA}" type="presParOf" srcId="{093EED08-D160-4EE4-A1DB-515E00AE418B}" destId="{39C5DF07-0A2F-4254-B79F-6BB4A2E041B8}" srcOrd="2" destOrd="0" presId="urn:microsoft.com/office/officeart/2005/8/layout/vList2"/>
    <dgm:cxn modelId="{0762AA0A-FA45-41F5-BE37-B89E505A4787}" type="presParOf" srcId="{093EED08-D160-4EE4-A1DB-515E00AE418B}" destId="{59A67FD7-A2EF-47FF-B625-26D5DAF601A3}" srcOrd="3" destOrd="0" presId="urn:microsoft.com/office/officeart/2005/8/layout/vList2"/>
    <dgm:cxn modelId="{34F5B288-3977-45AB-9F0B-60FB9472B5DD}" type="presParOf" srcId="{093EED08-D160-4EE4-A1DB-515E00AE418B}" destId="{B4AF20B3-9AAC-4599-A914-BE668ECA2DEF}" srcOrd="4" destOrd="0" presId="urn:microsoft.com/office/officeart/2005/8/layout/vList2"/>
    <dgm:cxn modelId="{86733A15-C384-4006-9CFC-A52E6B7A9297}" type="presParOf" srcId="{093EED08-D160-4EE4-A1DB-515E00AE418B}" destId="{785BC78A-80E5-4F6D-B064-C75E5E12BA5F}" srcOrd="5" destOrd="0" presId="urn:microsoft.com/office/officeart/2005/8/layout/vList2"/>
    <dgm:cxn modelId="{25D77D90-A037-4B62-827C-229367825719}" type="presParOf" srcId="{093EED08-D160-4EE4-A1DB-515E00AE418B}" destId="{927BD0A9-2C25-4443-BFDB-B848772303AE}" srcOrd="6" destOrd="0" presId="urn:microsoft.com/office/officeart/2005/8/layout/vList2"/>
    <dgm:cxn modelId="{032B55E9-17AB-4AAE-8DB2-4DD40AFD6DD8}" type="presParOf" srcId="{093EED08-D160-4EE4-A1DB-515E00AE418B}" destId="{287BE427-7C7A-4FDD-8ACB-B66CE07F78B4}" srcOrd="7" destOrd="0" presId="urn:microsoft.com/office/officeart/2005/8/layout/vList2"/>
    <dgm:cxn modelId="{26E8F943-A8B1-49AA-B97E-025CE9C3A24C}" type="presParOf" srcId="{093EED08-D160-4EE4-A1DB-515E00AE418B}" destId="{E64E1845-5938-4D3A-8849-F76A6079DFC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698CB4-5BB1-4E2A-AD29-D99E98F7AADD}" type="doc">
      <dgm:prSet loTypeId="urn:microsoft.com/office/officeart/2018/2/layout/IconVerticalSolid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7AE4CB4E-C310-46E8-9D12-8FDB3D87682B}">
      <dgm:prSet/>
      <dgm:spPr/>
      <dgm:t>
        <a:bodyPr/>
        <a:lstStyle/>
        <a:p>
          <a:pPr>
            <a:lnSpc>
              <a:spcPct val="100000"/>
            </a:lnSpc>
          </a:pPr>
          <a:r>
            <a:rPr lang="en-US" dirty="0"/>
            <a:t>Conceptual frameworks “hold together” your research and provide consistency throughout the study</a:t>
          </a:r>
        </a:p>
      </dgm:t>
    </dgm:pt>
    <dgm:pt modelId="{ED92570F-8FA0-4B97-AE16-3248F7FC22EB}" type="parTrans" cxnId="{F6F7B060-227C-4073-86E2-2E24C553EDA2}">
      <dgm:prSet/>
      <dgm:spPr/>
      <dgm:t>
        <a:bodyPr/>
        <a:lstStyle/>
        <a:p>
          <a:endParaRPr lang="en-US"/>
        </a:p>
      </dgm:t>
    </dgm:pt>
    <dgm:pt modelId="{3577EE9B-36E3-44CB-8028-C94AB3368744}" type="sibTrans" cxnId="{F6F7B060-227C-4073-86E2-2E24C553EDA2}">
      <dgm:prSet/>
      <dgm:spPr/>
      <dgm:t>
        <a:bodyPr/>
        <a:lstStyle/>
        <a:p>
          <a:endParaRPr lang="en-US"/>
        </a:p>
      </dgm:t>
    </dgm:pt>
    <dgm:pt modelId="{EB5BDCB4-0D56-4FD6-AA99-DE1BA4FF32D5}">
      <dgm:prSet/>
      <dgm:spPr/>
      <dgm:t>
        <a:bodyPr/>
        <a:lstStyle/>
        <a:p>
          <a:pPr>
            <a:lnSpc>
              <a:spcPct val="100000"/>
            </a:lnSpc>
          </a:pPr>
          <a:r>
            <a:rPr lang="en-US" dirty="0"/>
            <a:t>Can be tested through deductive research, or generated through inductive research</a:t>
          </a:r>
        </a:p>
      </dgm:t>
    </dgm:pt>
    <dgm:pt modelId="{B27BC18F-48E4-462E-A8F5-CF62D5590BB7}" type="parTrans" cxnId="{328E0B52-2AE3-4BC8-B50B-FFC1D5F6319D}">
      <dgm:prSet/>
      <dgm:spPr/>
      <dgm:t>
        <a:bodyPr/>
        <a:lstStyle/>
        <a:p>
          <a:endParaRPr lang="en-US"/>
        </a:p>
      </dgm:t>
    </dgm:pt>
    <dgm:pt modelId="{0C347E8B-C24A-4E88-B2FA-E2E86C05E8BD}" type="sibTrans" cxnId="{328E0B52-2AE3-4BC8-B50B-FFC1D5F6319D}">
      <dgm:prSet/>
      <dgm:spPr/>
      <dgm:t>
        <a:bodyPr/>
        <a:lstStyle/>
        <a:p>
          <a:endParaRPr lang="en-US"/>
        </a:p>
      </dgm:t>
    </dgm:pt>
    <dgm:pt modelId="{5BCD6D27-ADBD-4124-BD60-D4FB0A86452F}">
      <dgm:prSet/>
      <dgm:spPr/>
      <dgm:t>
        <a:bodyPr/>
        <a:lstStyle/>
        <a:p>
          <a:pPr>
            <a:lnSpc>
              <a:spcPct val="100000"/>
            </a:lnSpc>
          </a:pPr>
          <a:r>
            <a:rPr lang="en-US" dirty="0"/>
            <a:t>Allow for interdisciplinary knowledge building, can use conceptual framework to integrate disparate theories and fill gaps in the literature</a:t>
          </a:r>
        </a:p>
      </dgm:t>
    </dgm:pt>
    <dgm:pt modelId="{A19229DE-1C54-4AAA-9D33-E6D04F8ACF77}" type="parTrans" cxnId="{66EEA26F-A7BD-42F6-9AE0-D62F3A3E0C2F}">
      <dgm:prSet/>
      <dgm:spPr/>
      <dgm:t>
        <a:bodyPr/>
        <a:lstStyle/>
        <a:p>
          <a:endParaRPr lang="en-US"/>
        </a:p>
      </dgm:t>
    </dgm:pt>
    <dgm:pt modelId="{70D1D7A4-7CB2-4301-8635-7E4F1AB06402}" type="sibTrans" cxnId="{66EEA26F-A7BD-42F6-9AE0-D62F3A3E0C2F}">
      <dgm:prSet/>
      <dgm:spPr/>
      <dgm:t>
        <a:bodyPr/>
        <a:lstStyle/>
        <a:p>
          <a:endParaRPr lang="en-US"/>
        </a:p>
      </dgm:t>
    </dgm:pt>
    <dgm:pt modelId="{CAD1FC9C-2BF9-4D7C-877E-A1E5EC1BA107}" type="pres">
      <dgm:prSet presAssocID="{E3698CB4-5BB1-4E2A-AD29-D99E98F7AADD}" presName="root" presStyleCnt="0">
        <dgm:presLayoutVars>
          <dgm:dir/>
          <dgm:resizeHandles val="exact"/>
        </dgm:presLayoutVars>
      </dgm:prSet>
      <dgm:spPr/>
    </dgm:pt>
    <dgm:pt modelId="{E0D6A663-3F26-425E-8E87-A57E6AEF8A2C}" type="pres">
      <dgm:prSet presAssocID="{7AE4CB4E-C310-46E8-9D12-8FDB3D87682B}" presName="compNode" presStyleCnt="0"/>
      <dgm:spPr/>
    </dgm:pt>
    <dgm:pt modelId="{E484740C-FA02-4782-8684-8AE03C123E02}" type="pres">
      <dgm:prSet presAssocID="{7AE4CB4E-C310-46E8-9D12-8FDB3D87682B}" presName="bgRect" presStyleLbl="bgShp" presStyleIdx="0" presStyleCnt="3"/>
      <dgm:spPr/>
    </dgm:pt>
    <dgm:pt modelId="{5B56FAE6-9581-4190-A152-3D04C3F02C3A}" type="pres">
      <dgm:prSet presAssocID="{7AE4CB4E-C310-46E8-9D12-8FDB3D87682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search"/>
        </a:ext>
      </dgm:extLst>
    </dgm:pt>
    <dgm:pt modelId="{0CB9EC4A-858C-4AF8-AA10-E0CC79DED71F}" type="pres">
      <dgm:prSet presAssocID="{7AE4CB4E-C310-46E8-9D12-8FDB3D87682B}" presName="spaceRect" presStyleCnt="0"/>
      <dgm:spPr/>
    </dgm:pt>
    <dgm:pt modelId="{F55B4C43-388A-4BA5-ADF3-E1B3BE03C799}" type="pres">
      <dgm:prSet presAssocID="{7AE4CB4E-C310-46E8-9D12-8FDB3D87682B}" presName="parTx" presStyleLbl="revTx" presStyleIdx="0" presStyleCnt="3">
        <dgm:presLayoutVars>
          <dgm:chMax val="0"/>
          <dgm:chPref val="0"/>
        </dgm:presLayoutVars>
      </dgm:prSet>
      <dgm:spPr/>
    </dgm:pt>
    <dgm:pt modelId="{EE4FE8B4-F0BC-4D66-BC16-1A6E54A02071}" type="pres">
      <dgm:prSet presAssocID="{3577EE9B-36E3-44CB-8028-C94AB3368744}" presName="sibTrans" presStyleCnt="0"/>
      <dgm:spPr/>
    </dgm:pt>
    <dgm:pt modelId="{8368ADB4-6B5B-4046-83FF-5A0F3C0A6192}" type="pres">
      <dgm:prSet presAssocID="{EB5BDCB4-0D56-4FD6-AA99-DE1BA4FF32D5}" presName="compNode" presStyleCnt="0"/>
      <dgm:spPr/>
    </dgm:pt>
    <dgm:pt modelId="{3108687D-6CBD-49DC-8716-05EC8577B63F}" type="pres">
      <dgm:prSet presAssocID="{EB5BDCB4-0D56-4FD6-AA99-DE1BA4FF32D5}" presName="bgRect" presStyleLbl="bgShp" presStyleIdx="1" presStyleCnt="3"/>
      <dgm:spPr/>
    </dgm:pt>
    <dgm:pt modelId="{F3904C07-71C7-4D4D-A64A-49C893284F79}" type="pres">
      <dgm:prSet presAssocID="{EB5BDCB4-0D56-4FD6-AA99-DE1BA4FF32D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croscope"/>
        </a:ext>
      </dgm:extLst>
    </dgm:pt>
    <dgm:pt modelId="{11EEFE18-F314-419A-B700-8541CE72C8F6}" type="pres">
      <dgm:prSet presAssocID="{EB5BDCB4-0D56-4FD6-AA99-DE1BA4FF32D5}" presName="spaceRect" presStyleCnt="0"/>
      <dgm:spPr/>
    </dgm:pt>
    <dgm:pt modelId="{A958C775-4B8D-49E8-AE8F-1D6DDF8EF3BF}" type="pres">
      <dgm:prSet presAssocID="{EB5BDCB4-0D56-4FD6-AA99-DE1BA4FF32D5}" presName="parTx" presStyleLbl="revTx" presStyleIdx="1" presStyleCnt="3">
        <dgm:presLayoutVars>
          <dgm:chMax val="0"/>
          <dgm:chPref val="0"/>
        </dgm:presLayoutVars>
      </dgm:prSet>
      <dgm:spPr/>
    </dgm:pt>
    <dgm:pt modelId="{0B83C416-AEEF-44DA-84F9-7E964EA2EE47}" type="pres">
      <dgm:prSet presAssocID="{0C347E8B-C24A-4E88-B2FA-E2E86C05E8BD}" presName="sibTrans" presStyleCnt="0"/>
      <dgm:spPr/>
    </dgm:pt>
    <dgm:pt modelId="{1F9633CC-98F1-40C0-97D4-BDA53E635C8A}" type="pres">
      <dgm:prSet presAssocID="{5BCD6D27-ADBD-4124-BD60-D4FB0A86452F}" presName="compNode" presStyleCnt="0"/>
      <dgm:spPr/>
    </dgm:pt>
    <dgm:pt modelId="{71ED77D4-BD38-461D-BA3F-4273D87356E2}" type="pres">
      <dgm:prSet presAssocID="{5BCD6D27-ADBD-4124-BD60-D4FB0A86452F}" presName="bgRect" presStyleLbl="bgShp" presStyleIdx="2" presStyleCnt="3"/>
      <dgm:spPr/>
    </dgm:pt>
    <dgm:pt modelId="{69319752-D81F-4196-B014-36F65387E65A}" type="pres">
      <dgm:prSet presAssocID="{5BCD6D27-ADBD-4124-BD60-D4FB0A86452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FEB3CC03-3C26-4071-89BF-3DBB1514CE6B}" type="pres">
      <dgm:prSet presAssocID="{5BCD6D27-ADBD-4124-BD60-D4FB0A86452F}" presName="spaceRect" presStyleCnt="0"/>
      <dgm:spPr/>
    </dgm:pt>
    <dgm:pt modelId="{3160AE0A-5BBE-408C-8F45-8FADC65E3DE2}" type="pres">
      <dgm:prSet presAssocID="{5BCD6D27-ADBD-4124-BD60-D4FB0A86452F}" presName="parTx" presStyleLbl="revTx" presStyleIdx="2" presStyleCnt="3">
        <dgm:presLayoutVars>
          <dgm:chMax val="0"/>
          <dgm:chPref val="0"/>
        </dgm:presLayoutVars>
      </dgm:prSet>
      <dgm:spPr/>
    </dgm:pt>
  </dgm:ptLst>
  <dgm:cxnLst>
    <dgm:cxn modelId="{A6FEAC3D-7344-4E4E-A120-2135155AD55A}" type="presOf" srcId="{EB5BDCB4-0D56-4FD6-AA99-DE1BA4FF32D5}" destId="{A958C775-4B8D-49E8-AE8F-1D6DDF8EF3BF}" srcOrd="0" destOrd="0" presId="urn:microsoft.com/office/officeart/2018/2/layout/IconVerticalSolidList"/>
    <dgm:cxn modelId="{F6F7B060-227C-4073-86E2-2E24C553EDA2}" srcId="{E3698CB4-5BB1-4E2A-AD29-D99E98F7AADD}" destId="{7AE4CB4E-C310-46E8-9D12-8FDB3D87682B}" srcOrd="0" destOrd="0" parTransId="{ED92570F-8FA0-4B97-AE16-3248F7FC22EB}" sibTransId="{3577EE9B-36E3-44CB-8028-C94AB3368744}"/>
    <dgm:cxn modelId="{66EEA26F-A7BD-42F6-9AE0-D62F3A3E0C2F}" srcId="{E3698CB4-5BB1-4E2A-AD29-D99E98F7AADD}" destId="{5BCD6D27-ADBD-4124-BD60-D4FB0A86452F}" srcOrd="2" destOrd="0" parTransId="{A19229DE-1C54-4AAA-9D33-E6D04F8ACF77}" sibTransId="{70D1D7A4-7CB2-4301-8635-7E4F1AB06402}"/>
    <dgm:cxn modelId="{328E0B52-2AE3-4BC8-B50B-FFC1D5F6319D}" srcId="{E3698CB4-5BB1-4E2A-AD29-D99E98F7AADD}" destId="{EB5BDCB4-0D56-4FD6-AA99-DE1BA4FF32D5}" srcOrd="1" destOrd="0" parTransId="{B27BC18F-48E4-462E-A8F5-CF62D5590BB7}" sibTransId="{0C347E8B-C24A-4E88-B2FA-E2E86C05E8BD}"/>
    <dgm:cxn modelId="{B8D1855A-33B2-4E40-B773-45ACDC6D3253}" type="presOf" srcId="{5BCD6D27-ADBD-4124-BD60-D4FB0A86452F}" destId="{3160AE0A-5BBE-408C-8F45-8FADC65E3DE2}" srcOrd="0" destOrd="0" presId="urn:microsoft.com/office/officeart/2018/2/layout/IconVerticalSolidList"/>
    <dgm:cxn modelId="{2FCFACA6-5A26-40DB-84F8-27556C0F73FD}" type="presOf" srcId="{E3698CB4-5BB1-4E2A-AD29-D99E98F7AADD}" destId="{CAD1FC9C-2BF9-4D7C-877E-A1E5EC1BA107}" srcOrd="0" destOrd="0" presId="urn:microsoft.com/office/officeart/2018/2/layout/IconVerticalSolidList"/>
    <dgm:cxn modelId="{0E82A9B5-EC66-4D97-8574-EC3EFAC87E7E}" type="presOf" srcId="{7AE4CB4E-C310-46E8-9D12-8FDB3D87682B}" destId="{F55B4C43-388A-4BA5-ADF3-E1B3BE03C799}" srcOrd="0" destOrd="0" presId="urn:microsoft.com/office/officeart/2018/2/layout/IconVerticalSolidList"/>
    <dgm:cxn modelId="{0520E5AE-2F6C-4A23-8B96-D3D6A7C6A299}" type="presParOf" srcId="{CAD1FC9C-2BF9-4D7C-877E-A1E5EC1BA107}" destId="{E0D6A663-3F26-425E-8E87-A57E6AEF8A2C}" srcOrd="0" destOrd="0" presId="urn:microsoft.com/office/officeart/2018/2/layout/IconVerticalSolidList"/>
    <dgm:cxn modelId="{67C8FCF6-3078-4F80-8385-C64D20DBE300}" type="presParOf" srcId="{E0D6A663-3F26-425E-8E87-A57E6AEF8A2C}" destId="{E484740C-FA02-4782-8684-8AE03C123E02}" srcOrd="0" destOrd="0" presId="urn:microsoft.com/office/officeart/2018/2/layout/IconVerticalSolidList"/>
    <dgm:cxn modelId="{C8868CCE-F9ED-4F0F-A78B-0258360D9AF7}" type="presParOf" srcId="{E0D6A663-3F26-425E-8E87-A57E6AEF8A2C}" destId="{5B56FAE6-9581-4190-A152-3D04C3F02C3A}" srcOrd="1" destOrd="0" presId="urn:microsoft.com/office/officeart/2018/2/layout/IconVerticalSolidList"/>
    <dgm:cxn modelId="{C49482F5-7745-4696-BBBF-4DBEE687FB27}" type="presParOf" srcId="{E0D6A663-3F26-425E-8E87-A57E6AEF8A2C}" destId="{0CB9EC4A-858C-4AF8-AA10-E0CC79DED71F}" srcOrd="2" destOrd="0" presId="urn:microsoft.com/office/officeart/2018/2/layout/IconVerticalSolidList"/>
    <dgm:cxn modelId="{9F129594-6ACC-489B-AC9B-E061942A36A0}" type="presParOf" srcId="{E0D6A663-3F26-425E-8E87-A57E6AEF8A2C}" destId="{F55B4C43-388A-4BA5-ADF3-E1B3BE03C799}" srcOrd="3" destOrd="0" presId="urn:microsoft.com/office/officeart/2018/2/layout/IconVerticalSolidList"/>
    <dgm:cxn modelId="{F3C28E65-5488-48AD-B68D-2762A30DA596}" type="presParOf" srcId="{CAD1FC9C-2BF9-4D7C-877E-A1E5EC1BA107}" destId="{EE4FE8B4-F0BC-4D66-BC16-1A6E54A02071}" srcOrd="1" destOrd="0" presId="urn:microsoft.com/office/officeart/2018/2/layout/IconVerticalSolidList"/>
    <dgm:cxn modelId="{D8CC018F-1B58-4869-B2E3-71B9B02FC571}" type="presParOf" srcId="{CAD1FC9C-2BF9-4D7C-877E-A1E5EC1BA107}" destId="{8368ADB4-6B5B-4046-83FF-5A0F3C0A6192}" srcOrd="2" destOrd="0" presId="urn:microsoft.com/office/officeart/2018/2/layout/IconVerticalSolidList"/>
    <dgm:cxn modelId="{00D69650-D0BD-45CD-849C-37CE5466EC0D}" type="presParOf" srcId="{8368ADB4-6B5B-4046-83FF-5A0F3C0A6192}" destId="{3108687D-6CBD-49DC-8716-05EC8577B63F}" srcOrd="0" destOrd="0" presId="urn:microsoft.com/office/officeart/2018/2/layout/IconVerticalSolidList"/>
    <dgm:cxn modelId="{3F04B513-A7E1-41EA-A181-D2D4D82EE94D}" type="presParOf" srcId="{8368ADB4-6B5B-4046-83FF-5A0F3C0A6192}" destId="{F3904C07-71C7-4D4D-A64A-49C893284F79}" srcOrd="1" destOrd="0" presId="urn:microsoft.com/office/officeart/2018/2/layout/IconVerticalSolidList"/>
    <dgm:cxn modelId="{C4CCF048-606B-4A9C-B00A-8FD59629A757}" type="presParOf" srcId="{8368ADB4-6B5B-4046-83FF-5A0F3C0A6192}" destId="{11EEFE18-F314-419A-B700-8541CE72C8F6}" srcOrd="2" destOrd="0" presId="urn:microsoft.com/office/officeart/2018/2/layout/IconVerticalSolidList"/>
    <dgm:cxn modelId="{7C1ECDA3-C9A0-4104-AD6B-C0F33B9CDAAE}" type="presParOf" srcId="{8368ADB4-6B5B-4046-83FF-5A0F3C0A6192}" destId="{A958C775-4B8D-49E8-AE8F-1D6DDF8EF3BF}" srcOrd="3" destOrd="0" presId="urn:microsoft.com/office/officeart/2018/2/layout/IconVerticalSolidList"/>
    <dgm:cxn modelId="{2E207C76-6222-4B84-9225-AD8C14D3C325}" type="presParOf" srcId="{CAD1FC9C-2BF9-4D7C-877E-A1E5EC1BA107}" destId="{0B83C416-AEEF-44DA-84F9-7E964EA2EE47}" srcOrd="3" destOrd="0" presId="urn:microsoft.com/office/officeart/2018/2/layout/IconVerticalSolidList"/>
    <dgm:cxn modelId="{F8BA32C9-738F-4B16-ACB2-F9F00A54C1C4}" type="presParOf" srcId="{CAD1FC9C-2BF9-4D7C-877E-A1E5EC1BA107}" destId="{1F9633CC-98F1-40C0-97D4-BDA53E635C8A}" srcOrd="4" destOrd="0" presId="urn:microsoft.com/office/officeart/2018/2/layout/IconVerticalSolidList"/>
    <dgm:cxn modelId="{B417A686-50C1-4268-B8F1-6D6B3EE043D3}" type="presParOf" srcId="{1F9633CC-98F1-40C0-97D4-BDA53E635C8A}" destId="{71ED77D4-BD38-461D-BA3F-4273D87356E2}" srcOrd="0" destOrd="0" presId="urn:microsoft.com/office/officeart/2018/2/layout/IconVerticalSolidList"/>
    <dgm:cxn modelId="{5B2AA9A0-B2E7-4E33-9490-F20E305F5926}" type="presParOf" srcId="{1F9633CC-98F1-40C0-97D4-BDA53E635C8A}" destId="{69319752-D81F-4196-B014-36F65387E65A}" srcOrd="1" destOrd="0" presId="urn:microsoft.com/office/officeart/2018/2/layout/IconVerticalSolidList"/>
    <dgm:cxn modelId="{E79043D8-A18B-4EE4-A2D8-C483FF14EBCB}" type="presParOf" srcId="{1F9633CC-98F1-40C0-97D4-BDA53E635C8A}" destId="{FEB3CC03-3C26-4071-89BF-3DBB1514CE6B}" srcOrd="2" destOrd="0" presId="urn:microsoft.com/office/officeart/2018/2/layout/IconVerticalSolidList"/>
    <dgm:cxn modelId="{1C10E200-7B02-4073-94B3-2561E7A9AFA9}" type="presParOf" srcId="{1F9633CC-98F1-40C0-97D4-BDA53E635C8A}" destId="{3160AE0A-5BBE-408C-8F45-8FADC65E3DE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DFB3EA-EA01-4E27-AE73-7CF6D56ABBF7}">
      <dsp:nvSpPr>
        <dsp:cNvPr id="0" name=""/>
        <dsp:cNvSpPr/>
      </dsp:nvSpPr>
      <dsp:spPr>
        <a:xfrm>
          <a:off x="0" y="769810"/>
          <a:ext cx="10654949" cy="74353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Paper Assignment Guidelines</a:t>
          </a:r>
        </a:p>
      </dsp:txBody>
      <dsp:txXfrm>
        <a:off x="36296" y="806106"/>
        <a:ext cx="10582357" cy="670943"/>
      </dsp:txXfrm>
    </dsp:sp>
    <dsp:sp modelId="{39C5DF07-0A2F-4254-B79F-6BB4A2E041B8}">
      <dsp:nvSpPr>
        <dsp:cNvPr id="0" name=""/>
        <dsp:cNvSpPr/>
      </dsp:nvSpPr>
      <dsp:spPr>
        <a:xfrm>
          <a:off x="0" y="1602625"/>
          <a:ext cx="10654949" cy="743535"/>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Importance of conceptual frameworks in social work research</a:t>
          </a:r>
        </a:p>
      </dsp:txBody>
      <dsp:txXfrm>
        <a:off x="36296" y="1638921"/>
        <a:ext cx="10582357" cy="670943"/>
      </dsp:txXfrm>
    </dsp:sp>
    <dsp:sp modelId="{B4AF20B3-9AAC-4599-A914-BE668ECA2DEF}">
      <dsp:nvSpPr>
        <dsp:cNvPr id="0" name=""/>
        <dsp:cNvSpPr/>
      </dsp:nvSpPr>
      <dsp:spPr>
        <a:xfrm>
          <a:off x="0" y="2435440"/>
          <a:ext cx="10654949" cy="743535"/>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Goals and core components of conceptual frameworks</a:t>
          </a:r>
        </a:p>
      </dsp:txBody>
      <dsp:txXfrm>
        <a:off x="36296" y="2471736"/>
        <a:ext cx="10582357" cy="670943"/>
      </dsp:txXfrm>
    </dsp:sp>
    <dsp:sp modelId="{927BD0A9-2C25-4443-BFDB-B848772303AE}">
      <dsp:nvSpPr>
        <dsp:cNvPr id="0" name=""/>
        <dsp:cNvSpPr/>
      </dsp:nvSpPr>
      <dsp:spPr>
        <a:xfrm>
          <a:off x="0" y="3268255"/>
          <a:ext cx="10654949" cy="743535"/>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Examples of conceptual frameworks</a:t>
          </a:r>
        </a:p>
      </dsp:txBody>
      <dsp:txXfrm>
        <a:off x="36296" y="3304551"/>
        <a:ext cx="10582357" cy="670943"/>
      </dsp:txXfrm>
    </dsp:sp>
    <dsp:sp modelId="{E64E1845-5938-4D3A-8849-F76A6079DFC2}">
      <dsp:nvSpPr>
        <dsp:cNvPr id="0" name=""/>
        <dsp:cNvSpPr/>
      </dsp:nvSpPr>
      <dsp:spPr>
        <a:xfrm>
          <a:off x="0" y="4101070"/>
          <a:ext cx="10654949" cy="74353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Practice developing a conceptual framework, as a class exercise</a:t>
          </a:r>
        </a:p>
      </dsp:txBody>
      <dsp:txXfrm>
        <a:off x="36296" y="4137366"/>
        <a:ext cx="10582357" cy="6709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84740C-FA02-4782-8684-8AE03C123E02}">
      <dsp:nvSpPr>
        <dsp:cNvPr id="0" name=""/>
        <dsp:cNvSpPr/>
      </dsp:nvSpPr>
      <dsp:spPr>
        <a:xfrm>
          <a:off x="0" y="719"/>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56FAE6-9581-4190-A152-3D04C3F02C3A}">
      <dsp:nvSpPr>
        <dsp:cNvPr id="0" name=""/>
        <dsp:cNvSpPr/>
      </dsp:nvSpPr>
      <dsp:spPr>
        <a:xfrm>
          <a:off x="509522" y="379703"/>
          <a:ext cx="926404" cy="9264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5B4C43-388A-4BA5-ADF3-E1B3BE03C799}">
      <dsp:nvSpPr>
        <dsp:cNvPr id="0" name=""/>
        <dsp:cNvSpPr/>
      </dsp:nvSpPr>
      <dsp:spPr>
        <a:xfrm>
          <a:off x="1945450" y="719"/>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933450">
            <a:lnSpc>
              <a:spcPct val="100000"/>
            </a:lnSpc>
            <a:spcBef>
              <a:spcPct val="0"/>
            </a:spcBef>
            <a:spcAft>
              <a:spcPct val="35000"/>
            </a:spcAft>
            <a:buNone/>
          </a:pPr>
          <a:r>
            <a:rPr lang="en-US" sz="2100" kern="1200" dirty="0"/>
            <a:t>Conceptual frameworks “hold together” your research and provide consistency throughout the study</a:t>
          </a:r>
        </a:p>
      </dsp:txBody>
      <dsp:txXfrm>
        <a:off x="1945450" y="719"/>
        <a:ext cx="4643240" cy="1684372"/>
      </dsp:txXfrm>
    </dsp:sp>
    <dsp:sp modelId="{3108687D-6CBD-49DC-8716-05EC8577B63F}">
      <dsp:nvSpPr>
        <dsp:cNvPr id="0" name=""/>
        <dsp:cNvSpPr/>
      </dsp:nvSpPr>
      <dsp:spPr>
        <a:xfrm>
          <a:off x="0" y="2106185"/>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904C07-71C7-4D4D-A64A-49C893284F79}">
      <dsp:nvSpPr>
        <dsp:cNvPr id="0" name=""/>
        <dsp:cNvSpPr/>
      </dsp:nvSpPr>
      <dsp:spPr>
        <a:xfrm>
          <a:off x="509522" y="2485169"/>
          <a:ext cx="926404" cy="9264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58C775-4B8D-49E8-AE8F-1D6DDF8EF3BF}">
      <dsp:nvSpPr>
        <dsp:cNvPr id="0" name=""/>
        <dsp:cNvSpPr/>
      </dsp:nvSpPr>
      <dsp:spPr>
        <a:xfrm>
          <a:off x="1945450" y="2106185"/>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933450">
            <a:lnSpc>
              <a:spcPct val="100000"/>
            </a:lnSpc>
            <a:spcBef>
              <a:spcPct val="0"/>
            </a:spcBef>
            <a:spcAft>
              <a:spcPct val="35000"/>
            </a:spcAft>
            <a:buNone/>
          </a:pPr>
          <a:r>
            <a:rPr lang="en-US" sz="2100" kern="1200" dirty="0"/>
            <a:t>Can be tested through deductive research, or generated through inductive research</a:t>
          </a:r>
        </a:p>
      </dsp:txBody>
      <dsp:txXfrm>
        <a:off x="1945450" y="2106185"/>
        <a:ext cx="4643240" cy="1684372"/>
      </dsp:txXfrm>
    </dsp:sp>
    <dsp:sp modelId="{71ED77D4-BD38-461D-BA3F-4273D87356E2}">
      <dsp:nvSpPr>
        <dsp:cNvPr id="0" name=""/>
        <dsp:cNvSpPr/>
      </dsp:nvSpPr>
      <dsp:spPr>
        <a:xfrm>
          <a:off x="0" y="4211650"/>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319752-D81F-4196-B014-36F65387E65A}">
      <dsp:nvSpPr>
        <dsp:cNvPr id="0" name=""/>
        <dsp:cNvSpPr/>
      </dsp:nvSpPr>
      <dsp:spPr>
        <a:xfrm>
          <a:off x="509522" y="4590634"/>
          <a:ext cx="926404" cy="9264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60AE0A-5BBE-408C-8F45-8FADC65E3DE2}">
      <dsp:nvSpPr>
        <dsp:cNvPr id="0" name=""/>
        <dsp:cNvSpPr/>
      </dsp:nvSpPr>
      <dsp:spPr>
        <a:xfrm>
          <a:off x="1945450" y="4211650"/>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933450">
            <a:lnSpc>
              <a:spcPct val="100000"/>
            </a:lnSpc>
            <a:spcBef>
              <a:spcPct val="0"/>
            </a:spcBef>
            <a:spcAft>
              <a:spcPct val="35000"/>
            </a:spcAft>
            <a:buNone/>
          </a:pPr>
          <a:r>
            <a:rPr lang="en-US" sz="2100" kern="1200" dirty="0"/>
            <a:t>Allow for interdisciplinary knowledge building, can use conceptual framework to integrate disparate theories and fill gaps in the literature</a:t>
          </a:r>
        </a:p>
      </dsp:txBody>
      <dsp:txXfrm>
        <a:off x="1945450" y="4211650"/>
        <a:ext cx="4643240" cy="16843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C38F3-AC19-42C9-8235-FCD7A3CDE7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1AAB8B-DCFC-4904-9D6B-474A69A3FC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05436F-6C87-4431-8450-861AF67F997D}"/>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8DC20C55-55F8-4A00-8722-B7EFBEC25F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1FDCEF-B908-4C8B-A501-49A54D1BDCC1}"/>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993800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E497B-614E-41E4-A24D-1D8F08C5CB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D54F39-70A3-4F88-87D1-31D00CEBD7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E759E-BCC0-4408-83DC-08AA1A301F2E}"/>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C7294D43-6043-496C-A94E-B39F0AA7BD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429B5-7126-4E1A-9398-2E97F6DB2C0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71020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3182BF-27D1-48E0-9CFD-EF6538B48B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88FBF-7921-40C1-AA2F-F39148D565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171344-C589-4030-9D50-48A6478D2856}"/>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DA876BEA-622C-402A-BA0B-7AF4D9A70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5F92E-4B97-4503-B104-952CEABDCCC8}"/>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79718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EE0E2-26A1-4883-8C31-571EB6B117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A89B0F-C30B-4EE4-A98C-DC35DFA0AD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CF4C11-AE28-4EF0-A45D-79F51B4371F8}"/>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3E5C17ED-2B20-4176-BCAA-2446FE2B47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3AD6F-7D18-4BA2-A655-E6D9C8359039}"/>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3001860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6B8AC-CAC5-497E-A1DB-74A17B78E8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6EBB85-1A60-4E5B-851C-35E61D2CD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F07DE-9CF3-42E8-9952-CFB6BB17F74C}"/>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430BE8CC-D371-47AF-80DF-99231A2EEA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09D82A-1C91-4BDE-937A-7D656476CB32}"/>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46668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A0C2C-9B23-4988-8C2D-AA09D5D7DB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4D34FE-DDC5-455C-8061-A6864073CA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05E3C2-25AD-4818-A197-30568E83BB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B29E9B-2B3E-4742-B492-9592C334A391}"/>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6" name="Footer Placeholder 5">
            <a:extLst>
              <a:ext uri="{FF2B5EF4-FFF2-40B4-BE49-F238E27FC236}">
                <a16:creationId xmlns:a16="http://schemas.microsoft.com/office/drawing/2014/main" id="{A55D93C4-E102-46B0-BFD6-EF3D12F95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A9C2BA-80B8-40FB-A579-EAB3C43BC74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228897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583B7-C58C-41DC-9289-3B88B6FDE2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766FF4-9713-424E-ABA1-8CB96965AC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972BDA-F9A1-4305-9720-7E09C77B03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BD4EB-65E8-4E6C-80DF-DB5D03E46A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8C49B2-5220-4330-B81A-5B2BCA3C87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FFCA92-2137-4485-8BA9-68A021D3BA43}"/>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8" name="Footer Placeholder 7">
            <a:extLst>
              <a:ext uri="{FF2B5EF4-FFF2-40B4-BE49-F238E27FC236}">
                <a16:creationId xmlns:a16="http://schemas.microsoft.com/office/drawing/2014/main" id="{42BAD16B-FB60-4DED-ABE4-B8B37B61C2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212766-0394-446B-B2DF-4284825DB433}"/>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99913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824C-2160-4981-9211-88C412F2D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5DCB72-BCF9-4F8E-8531-000A7F239FF5}"/>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4" name="Footer Placeholder 3">
            <a:extLst>
              <a:ext uri="{FF2B5EF4-FFF2-40B4-BE49-F238E27FC236}">
                <a16:creationId xmlns:a16="http://schemas.microsoft.com/office/drawing/2014/main" id="{F3570E08-A23F-47E0-B5C4-80FC0AF137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596D40-CB7F-4B58-B671-1B7E62697B5C}"/>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278686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0255A0-B566-4404-8526-8BAA4DDCD52A}"/>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3" name="Footer Placeholder 2">
            <a:extLst>
              <a:ext uri="{FF2B5EF4-FFF2-40B4-BE49-F238E27FC236}">
                <a16:creationId xmlns:a16="http://schemas.microsoft.com/office/drawing/2014/main" id="{B00898AA-D687-4E66-B393-490826B422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3D7F16-CC20-49D7-A7BB-C1F4D2736AE8}"/>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374093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19F20-722D-4F46-8C58-C2F4658C59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0FAB0B-81C3-4900-8C13-8AFB69CDB9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DCFEF7-E17F-4BD6-BA11-693FA3982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F2311-A7B9-49CA-AD55-034DDE39AB4A}"/>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6" name="Footer Placeholder 5">
            <a:extLst>
              <a:ext uri="{FF2B5EF4-FFF2-40B4-BE49-F238E27FC236}">
                <a16:creationId xmlns:a16="http://schemas.microsoft.com/office/drawing/2014/main" id="{A801723D-F202-49FD-B281-D029644E46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CAF2-C9EB-461F-8FD2-D6A04A235F74}"/>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85308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DAE17-F9FA-4E55-A328-DC2907D686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BE0039-7707-4E97-8B85-9B58F8F335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F4ABC7-83C0-4E67-8E54-9CC5768C83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04F5D0-F7DC-4F83-8910-DC8C64539171}"/>
              </a:ext>
            </a:extLst>
          </p:cNvPr>
          <p:cNvSpPr>
            <a:spLocks noGrp="1"/>
          </p:cNvSpPr>
          <p:nvPr>
            <p:ph type="dt" sz="half" idx="10"/>
          </p:nvPr>
        </p:nvSpPr>
        <p:spPr/>
        <p:txBody>
          <a:bodyPr/>
          <a:lstStyle/>
          <a:p>
            <a:fld id="{6C34FFD4-CF52-4047-AF9D-C64B0C6FC58F}" type="datetimeFigureOut">
              <a:rPr lang="en-US" smtClean="0"/>
              <a:t>10/20/2020</a:t>
            </a:fld>
            <a:endParaRPr lang="en-US"/>
          </a:p>
        </p:txBody>
      </p:sp>
      <p:sp>
        <p:nvSpPr>
          <p:cNvPr id="6" name="Footer Placeholder 5">
            <a:extLst>
              <a:ext uri="{FF2B5EF4-FFF2-40B4-BE49-F238E27FC236}">
                <a16:creationId xmlns:a16="http://schemas.microsoft.com/office/drawing/2014/main" id="{E390222F-A81A-4A46-A03B-13BD9F48CF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BF3262-192F-4615-B3E2-06919DC7CDC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643961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B7EE68-7D2F-4672-B913-C3724A6D04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4C94BC-6180-45B3-80B4-C7EB9D8416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6F07D-7A87-468C-BCEF-920961F54E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4FFD4-CF52-4047-AF9D-C64B0C6FC58F}" type="datetimeFigureOut">
              <a:rPr lang="en-US" smtClean="0"/>
              <a:t>10/20/2020</a:t>
            </a:fld>
            <a:endParaRPr lang="en-US"/>
          </a:p>
        </p:txBody>
      </p:sp>
      <p:sp>
        <p:nvSpPr>
          <p:cNvPr id="5" name="Footer Placeholder 4">
            <a:extLst>
              <a:ext uri="{FF2B5EF4-FFF2-40B4-BE49-F238E27FC236}">
                <a16:creationId xmlns:a16="http://schemas.microsoft.com/office/drawing/2014/main" id="{BA13F816-7256-43C8-97FB-706B93E77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2E585B-6B0A-4944-81B1-8DEECB8C34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8EE58-1DA2-4B2F-99AB-29E0BBF52045}" type="slidenum">
              <a:rPr lang="en-US" smtClean="0"/>
              <a:t>‹#›</a:t>
            </a:fld>
            <a:endParaRPr lang="en-US"/>
          </a:p>
        </p:txBody>
      </p:sp>
    </p:spTree>
    <p:extLst>
      <p:ext uri="{BB962C8B-B14F-4D97-AF65-F5344CB8AC3E}">
        <p14:creationId xmlns:p14="http://schemas.microsoft.com/office/powerpoint/2010/main" val="3573461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7AF8F6-5F55-4453-8182-851A142ACAD8}"/>
              </a:ext>
            </a:extLst>
          </p:cNvPr>
          <p:cNvSpPr>
            <a:spLocks noGrp="1"/>
          </p:cNvSpPr>
          <p:nvPr>
            <p:ph type="ctrTitle"/>
          </p:nvPr>
        </p:nvSpPr>
        <p:spPr>
          <a:xfrm>
            <a:off x="1285241" y="1008993"/>
            <a:ext cx="9231410" cy="2667657"/>
          </a:xfrm>
        </p:spPr>
        <p:txBody>
          <a:bodyPr anchor="b">
            <a:normAutofit fontScale="90000"/>
          </a:bodyPr>
          <a:lstStyle/>
          <a:p>
            <a:pPr algn="l"/>
            <a:r>
              <a:rPr lang="en-US" sz="7200" dirty="0"/>
              <a:t>Lecture Series:</a:t>
            </a:r>
            <a:br>
              <a:rPr lang="en-US" sz="7200" dirty="0"/>
            </a:br>
            <a:r>
              <a:rPr lang="en-US" sz="7200" dirty="0"/>
              <a:t>Preparing your Research Proposal Paper</a:t>
            </a:r>
          </a:p>
        </p:txBody>
      </p:sp>
      <p:sp>
        <p:nvSpPr>
          <p:cNvPr id="3" name="Subtitle 2">
            <a:extLst>
              <a:ext uri="{FF2B5EF4-FFF2-40B4-BE49-F238E27FC236}">
                <a16:creationId xmlns:a16="http://schemas.microsoft.com/office/drawing/2014/main" id="{9F466F2B-47F1-4A9C-BF93-92C1A755CC5A}"/>
              </a:ext>
            </a:extLst>
          </p:cNvPr>
          <p:cNvSpPr>
            <a:spLocks noGrp="1"/>
          </p:cNvSpPr>
          <p:nvPr>
            <p:ph type="subTitle" idx="1"/>
          </p:nvPr>
        </p:nvSpPr>
        <p:spPr>
          <a:xfrm>
            <a:off x="1285241" y="3676650"/>
            <a:ext cx="7132335" cy="2218821"/>
          </a:xfrm>
        </p:spPr>
        <p:txBody>
          <a:bodyPr anchor="t">
            <a:normAutofit/>
          </a:bodyPr>
          <a:lstStyle/>
          <a:p>
            <a:pPr algn="l"/>
            <a:r>
              <a:rPr lang="en-US" dirty="0"/>
              <a:t>Conceptual Framework</a:t>
            </a:r>
          </a:p>
          <a:p>
            <a:pPr algn="l"/>
            <a:r>
              <a:rPr lang="en-US" dirty="0"/>
              <a:t>Research Informed Practice I</a:t>
            </a:r>
          </a:p>
          <a:p>
            <a:pPr algn="l"/>
            <a:r>
              <a:rPr lang="en-US" dirty="0"/>
              <a:t>Fall 2020</a:t>
            </a:r>
          </a:p>
          <a:p>
            <a:pPr algn="l"/>
            <a:r>
              <a:rPr lang="en-US" dirty="0"/>
              <a:t>TA: Maisy Hughes</a:t>
            </a:r>
          </a:p>
        </p:txBody>
      </p:sp>
    </p:spTree>
    <p:extLst>
      <p:ext uri="{BB962C8B-B14F-4D97-AF65-F5344CB8AC3E}">
        <p14:creationId xmlns:p14="http://schemas.microsoft.com/office/powerpoint/2010/main" val="2963494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489AB55-2C93-40D0-8F43-AB194E64C045}"/>
              </a:ext>
            </a:extLst>
          </p:cNvPr>
          <p:cNvSpPr>
            <a:spLocks noGrp="1"/>
          </p:cNvSpPr>
          <p:nvPr>
            <p:ph type="title"/>
          </p:nvPr>
        </p:nvSpPr>
        <p:spPr>
          <a:xfrm>
            <a:off x="838200" y="365125"/>
            <a:ext cx="10515600" cy="1325563"/>
          </a:xfrm>
        </p:spPr>
        <p:txBody>
          <a:bodyPr>
            <a:normAutofit/>
          </a:bodyPr>
          <a:lstStyle/>
          <a:p>
            <a:r>
              <a:rPr lang="en-US" dirty="0"/>
              <a:t>Introduction/Background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592C167-0B1E-44BD-AA6B-8C6BB72C381E}"/>
              </a:ext>
            </a:extLst>
          </p:cNvPr>
          <p:cNvSpPr>
            <a:spLocks noGrp="1"/>
          </p:cNvSpPr>
          <p:nvPr>
            <p:ph idx="1"/>
          </p:nvPr>
        </p:nvSpPr>
        <p:spPr>
          <a:xfrm>
            <a:off x="838200" y="1825625"/>
            <a:ext cx="10515600" cy="4351338"/>
          </a:xfrm>
        </p:spPr>
        <p:txBody>
          <a:bodyPr>
            <a:normAutofit/>
          </a:bodyPr>
          <a:lstStyle/>
          <a:p>
            <a:endParaRPr lang="en-US" dirty="0"/>
          </a:p>
          <a:p>
            <a:pPr lvl="1"/>
            <a:r>
              <a:rPr lang="en-US" dirty="0"/>
              <a:t>Substance use has traditionally been highly </a:t>
            </a:r>
            <a:r>
              <a:rPr lang="en-US" dirty="0">
                <a:highlight>
                  <a:srgbClr val="FFFF00"/>
                </a:highlight>
              </a:rPr>
              <a:t>stigmatized</a:t>
            </a:r>
            <a:r>
              <a:rPr lang="en-US" dirty="0"/>
              <a:t> in Palestine and other Muslim-majority countries.</a:t>
            </a:r>
          </a:p>
          <a:p>
            <a:pPr lvl="1"/>
            <a:r>
              <a:rPr lang="en-US" dirty="0"/>
              <a:t>People in Palestine with substance use and dependency problems are likely to experience </a:t>
            </a:r>
            <a:r>
              <a:rPr lang="en-US" dirty="0">
                <a:highlight>
                  <a:srgbClr val="FFFF00"/>
                </a:highlight>
              </a:rPr>
              <a:t>rejection and shunning </a:t>
            </a:r>
            <a:r>
              <a:rPr lang="en-US" dirty="0"/>
              <a:t>by their families, communities, schools, and workplaces</a:t>
            </a:r>
          </a:p>
          <a:p>
            <a:pPr lvl="1"/>
            <a:r>
              <a:rPr lang="en-US" dirty="0"/>
              <a:t>These effects of stigma can interfere with recovery for individuals affected by addiction and can </a:t>
            </a:r>
            <a:r>
              <a:rPr lang="en-US" dirty="0">
                <a:highlight>
                  <a:srgbClr val="FFFF00"/>
                </a:highlight>
              </a:rPr>
              <a:t>separate them from resources of community and economic support, often seen as necessary for maintaining recovery</a:t>
            </a:r>
          </a:p>
          <a:p>
            <a:pPr marL="457200" lvl="1" indent="0">
              <a:buNone/>
            </a:pPr>
            <a:endParaRPr lang="en-US" dirty="0"/>
          </a:p>
        </p:txBody>
      </p:sp>
      <p:sp>
        <p:nvSpPr>
          <p:cNvPr id="9" name="TextBox 8">
            <a:extLst>
              <a:ext uri="{FF2B5EF4-FFF2-40B4-BE49-F238E27FC236}">
                <a16:creationId xmlns:a16="http://schemas.microsoft.com/office/drawing/2014/main" id="{8330AE7D-FDB7-4D53-AD16-37989D12E0D8}"/>
              </a:ext>
            </a:extLst>
          </p:cNvPr>
          <p:cNvSpPr txBox="1"/>
          <p:nvPr/>
        </p:nvSpPr>
        <p:spPr>
          <a:xfrm>
            <a:off x="2977114" y="5942568"/>
            <a:ext cx="8895907" cy="738664"/>
          </a:xfrm>
          <a:prstGeom prst="rect">
            <a:avLst/>
          </a:prstGeom>
          <a:noFill/>
        </p:spPr>
        <p:txBody>
          <a:bodyPr wrap="square">
            <a:spAutoFit/>
          </a:bodyPr>
          <a:lstStyle/>
          <a:p>
            <a:r>
              <a:rPr lang="en-US" sz="1400" b="0" i="0" dirty="0" err="1">
                <a:solidFill>
                  <a:srgbClr val="222222"/>
                </a:solidFill>
                <a:effectLst/>
                <a:latin typeface="Arial" panose="020B0604020202020204" pitchFamily="34" charset="0"/>
              </a:rPr>
              <a:t>Hreish</a:t>
            </a:r>
            <a:r>
              <a:rPr lang="en-US" sz="1400" b="0" i="0" dirty="0">
                <a:solidFill>
                  <a:srgbClr val="222222"/>
                </a:solidFill>
                <a:effectLst/>
                <a:latin typeface="Arial" panose="020B0604020202020204" pitchFamily="34" charset="0"/>
              </a:rPr>
              <a:t>, K., </a:t>
            </a:r>
            <a:r>
              <a:rPr lang="en-US" sz="1400" b="0" i="0" dirty="0" err="1">
                <a:solidFill>
                  <a:srgbClr val="222222"/>
                </a:solidFill>
                <a:effectLst/>
                <a:latin typeface="Arial" panose="020B0604020202020204" pitchFamily="34" charset="0"/>
              </a:rPr>
              <a:t>Okkeh</a:t>
            </a:r>
            <a:r>
              <a:rPr lang="en-US" sz="1400" b="0" i="0" dirty="0">
                <a:solidFill>
                  <a:srgbClr val="222222"/>
                </a:solidFill>
                <a:effectLst/>
                <a:latin typeface="Arial" panose="020B0604020202020204" pitchFamily="34" charset="0"/>
              </a:rPr>
              <a:t>, M., Fareed, A. J., &amp; Byers, D. S. (2019). Attitudes among young adults in Palestine about peers with substance use problems: Challenges and opportunities for community intervention design. </a:t>
            </a:r>
            <a:r>
              <a:rPr lang="en-US" sz="1400" b="0" i="1" dirty="0">
                <a:solidFill>
                  <a:srgbClr val="222222"/>
                </a:solidFill>
                <a:effectLst/>
                <a:latin typeface="Arial" panose="020B0604020202020204" pitchFamily="34" charset="0"/>
              </a:rPr>
              <a:t>International Social Work</a:t>
            </a:r>
            <a:r>
              <a:rPr lang="en-US" sz="1400" b="0" i="0" dirty="0">
                <a:solidFill>
                  <a:srgbClr val="222222"/>
                </a:solidFill>
                <a:effectLst/>
                <a:latin typeface="Arial" panose="020B0604020202020204" pitchFamily="34" charset="0"/>
              </a:rPr>
              <a:t>, </a:t>
            </a:r>
            <a:r>
              <a:rPr lang="en-US" sz="1400" b="0" i="1" dirty="0">
                <a:solidFill>
                  <a:srgbClr val="222222"/>
                </a:solidFill>
                <a:effectLst/>
                <a:latin typeface="Arial" panose="020B0604020202020204" pitchFamily="34" charset="0"/>
              </a:rPr>
              <a:t>62</a:t>
            </a:r>
            <a:r>
              <a:rPr lang="en-US" sz="1400" b="0" i="0" dirty="0">
                <a:solidFill>
                  <a:srgbClr val="222222"/>
                </a:solidFill>
                <a:effectLst/>
                <a:latin typeface="Arial" panose="020B0604020202020204" pitchFamily="34" charset="0"/>
              </a:rPr>
              <a:t>(2), 726-740.</a:t>
            </a:r>
            <a:endParaRPr lang="en-US" sz="1400" dirty="0"/>
          </a:p>
        </p:txBody>
      </p:sp>
    </p:spTree>
    <p:extLst>
      <p:ext uri="{BB962C8B-B14F-4D97-AF65-F5344CB8AC3E}">
        <p14:creationId xmlns:p14="http://schemas.microsoft.com/office/powerpoint/2010/main" val="3798114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EE58F-F1FB-489E-AA91-931B80848A1F}"/>
              </a:ext>
            </a:extLst>
          </p:cNvPr>
          <p:cNvSpPr>
            <a:spLocks noGrp="1"/>
          </p:cNvSpPr>
          <p:nvPr>
            <p:ph type="title"/>
          </p:nvPr>
        </p:nvSpPr>
        <p:spPr/>
        <p:txBody>
          <a:bodyPr/>
          <a:lstStyle/>
          <a:p>
            <a:r>
              <a:rPr lang="en-US" dirty="0"/>
              <a:t>Literature Review</a:t>
            </a:r>
          </a:p>
        </p:txBody>
      </p:sp>
      <p:sp>
        <p:nvSpPr>
          <p:cNvPr id="3" name="Content Placeholder 2">
            <a:extLst>
              <a:ext uri="{FF2B5EF4-FFF2-40B4-BE49-F238E27FC236}">
                <a16:creationId xmlns:a16="http://schemas.microsoft.com/office/drawing/2014/main" id="{6985642C-53CF-4B49-850D-9E52315311FB}"/>
              </a:ext>
            </a:extLst>
          </p:cNvPr>
          <p:cNvSpPr>
            <a:spLocks noGrp="1"/>
          </p:cNvSpPr>
          <p:nvPr>
            <p:ph idx="1"/>
          </p:nvPr>
        </p:nvSpPr>
        <p:spPr>
          <a:xfrm>
            <a:off x="521594" y="1545465"/>
            <a:ext cx="10832206" cy="4631498"/>
          </a:xfrm>
        </p:spPr>
        <p:txBody>
          <a:bodyPr>
            <a:normAutofit fontScale="92500" lnSpcReduction="10000"/>
          </a:bodyPr>
          <a:lstStyle/>
          <a:p>
            <a:pPr marL="0" indent="0">
              <a:buNone/>
            </a:pPr>
            <a:r>
              <a:rPr lang="en-US" sz="2400" dirty="0"/>
              <a:t>Recovery From Substance Use</a:t>
            </a:r>
          </a:p>
          <a:p>
            <a:r>
              <a:rPr lang="en-US" sz="1600" dirty="0"/>
              <a:t>Social reintegration of people in recovery from substance use can be an especially important motivation in societies like Palestine that have a high degree of </a:t>
            </a:r>
            <a:r>
              <a:rPr lang="en-US" sz="1600" dirty="0">
                <a:highlight>
                  <a:srgbClr val="FFFF00"/>
                </a:highlight>
              </a:rPr>
              <a:t>social cohesion </a:t>
            </a:r>
            <a:r>
              <a:rPr lang="en-US" sz="1600" dirty="0"/>
              <a:t>(</a:t>
            </a:r>
            <a:r>
              <a:rPr lang="en-US" sz="1600" dirty="0" err="1"/>
              <a:t>Batniji</a:t>
            </a:r>
            <a:r>
              <a:rPr lang="en-US" sz="1600" dirty="0"/>
              <a:t> et al., 2009), and therefore may be crucial to enhancing the effectiveness of interventions and to sustaining recovery in these contexts. The </a:t>
            </a:r>
            <a:r>
              <a:rPr lang="en-US" sz="1600" dirty="0">
                <a:highlight>
                  <a:srgbClr val="00FFFF"/>
                </a:highlight>
              </a:rPr>
              <a:t>cultural and political contexts</a:t>
            </a:r>
            <a:r>
              <a:rPr lang="en-US" sz="1600" dirty="0"/>
              <a:t> of substance use are rarely acknowledged in the treatment literatures (Wilton and Moreno, 2012), which tend to privilege conceptions of individualistic actors in substance use behavior over ecological perspectives</a:t>
            </a:r>
          </a:p>
          <a:p>
            <a:r>
              <a:rPr lang="en-US" sz="1600" dirty="0"/>
              <a:t>Supportive networks, relationships with significant people, community ties, and employment are all important spheres of social reintegration in many Western and non-Western contexts (</a:t>
            </a:r>
            <a:r>
              <a:rPr lang="en-US" sz="1600" dirty="0" err="1"/>
              <a:t>Sumnall</a:t>
            </a:r>
            <a:r>
              <a:rPr lang="en-US" sz="1600" dirty="0"/>
              <a:t> and Brotherhood, 2012), but may have </a:t>
            </a:r>
            <a:r>
              <a:rPr lang="en-US" sz="1600" i="1" dirty="0"/>
              <a:t>cultural and political significance in Palestine and other societies with more collectivized identifications</a:t>
            </a:r>
            <a:r>
              <a:rPr lang="en-US" sz="1600" dirty="0"/>
              <a:t>.</a:t>
            </a:r>
          </a:p>
          <a:p>
            <a:pPr marL="0" indent="0">
              <a:buNone/>
            </a:pPr>
            <a:r>
              <a:rPr lang="en-US" sz="2400" dirty="0"/>
              <a:t>Stigma and Perceptions of Social Integration in Recovery</a:t>
            </a:r>
          </a:p>
          <a:p>
            <a:r>
              <a:rPr lang="en-US" sz="1600" dirty="0"/>
              <a:t>Review of public </a:t>
            </a:r>
            <a:r>
              <a:rPr lang="en-US" sz="1600" dirty="0">
                <a:highlight>
                  <a:srgbClr val="00FFFF"/>
                </a:highlight>
              </a:rPr>
              <a:t>attitudes and stigma </a:t>
            </a:r>
            <a:r>
              <a:rPr lang="en-US" sz="1600" dirty="0"/>
              <a:t>toward addiction and recovery</a:t>
            </a:r>
          </a:p>
          <a:p>
            <a:pPr marL="0" indent="0">
              <a:buNone/>
            </a:pPr>
            <a:r>
              <a:rPr lang="en-US" sz="2400" dirty="0"/>
              <a:t>Social Reintegration of Recovered Drug Users</a:t>
            </a:r>
            <a:endParaRPr lang="en-US" sz="1600" dirty="0"/>
          </a:p>
          <a:p>
            <a:r>
              <a:rPr lang="en-US" sz="1600" dirty="0"/>
              <a:t>People in recovery face real obstacles to reintegration into society, which can relate to cultural, religious, and political factors</a:t>
            </a:r>
          </a:p>
          <a:p>
            <a:r>
              <a:rPr lang="en-US" sz="1600" dirty="0"/>
              <a:t>These prior studies highlight the importance of </a:t>
            </a:r>
            <a:r>
              <a:rPr lang="en-US" sz="1600" dirty="0">
                <a:highlight>
                  <a:srgbClr val="00FFFF"/>
                </a:highlight>
              </a:rPr>
              <a:t>social reintegration </a:t>
            </a:r>
            <a:r>
              <a:rPr lang="en-US" sz="1600" dirty="0"/>
              <a:t>of people in recovery at the community, personal, and employment level. Lack of </a:t>
            </a:r>
            <a:r>
              <a:rPr lang="en-US" sz="1600" b="1" dirty="0"/>
              <a:t>social support </a:t>
            </a:r>
            <a:r>
              <a:rPr lang="en-US" sz="1600" dirty="0"/>
              <a:t>and </a:t>
            </a:r>
            <a:r>
              <a:rPr lang="en-US" sz="1600" b="1" dirty="0"/>
              <a:t>acceptance</a:t>
            </a:r>
            <a:r>
              <a:rPr lang="en-US" sz="1600" dirty="0"/>
              <a:t> of people in recovery might lead to relapse and return to drug use. Financial support is also important to help people in recovery to meet their needs and the needs of their families. Specific attention to social reintegration in Palestine is now urgently needed, given escalating rates of substance use and dependence problems and the persistence of stigma – an obstacle to reintegration.</a:t>
            </a:r>
          </a:p>
          <a:p>
            <a:endParaRPr lang="en-US" sz="1600" dirty="0"/>
          </a:p>
        </p:txBody>
      </p:sp>
    </p:spTree>
    <p:extLst>
      <p:ext uri="{BB962C8B-B14F-4D97-AF65-F5344CB8AC3E}">
        <p14:creationId xmlns:p14="http://schemas.microsoft.com/office/powerpoint/2010/main" val="3280943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43A9ED7-99EC-428B-B313-3B650CB40CFE}"/>
              </a:ext>
            </a:extLst>
          </p:cNvPr>
          <p:cNvSpPr>
            <a:spLocks noGrp="1"/>
          </p:cNvSpPr>
          <p:nvPr>
            <p:ph type="title"/>
          </p:nvPr>
        </p:nvSpPr>
        <p:spPr>
          <a:xfrm>
            <a:off x="838200" y="365125"/>
            <a:ext cx="10515600" cy="1325563"/>
          </a:xfrm>
        </p:spPr>
        <p:txBody>
          <a:bodyPr>
            <a:normAutofit/>
          </a:bodyPr>
          <a:lstStyle/>
          <a:p>
            <a:r>
              <a:rPr lang="en-US" dirty="0"/>
              <a:t>Research Question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6FCE465-2E16-428A-959C-415987E32167}"/>
              </a:ext>
            </a:extLst>
          </p:cNvPr>
          <p:cNvSpPr>
            <a:spLocks noGrp="1"/>
          </p:cNvSpPr>
          <p:nvPr>
            <p:ph idx="1"/>
          </p:nvPr>
        </p:nvSpPr>
        <p:spPr>
          <a:xfrm>
            <a:off x="838200" y="1825625"/>
            <a:ext cx="10515600" cy="4351338"/>
          </a:xfrm>
        </p:spPr>
        <p:txBody>
          <a:bodyPr>
            <a:normAutofit/>
          </a:bodyPr>
          <a:lstStyle/>
          <a:p>
            <a:r>
              <a:rPr lang="en-US" dirty="0"/>
              <a:t>Are there statistical differences in the </a:t>
            </a:r>
            <a:r>
              <a:rPr lang="en-US" dirty="0">
                <a:highlight>
                  <a:srgbClr val="00FF00"/>
                </a:highlight>
              </a:rPr>
              <a:t>perceptions of students about social integration (IV)</a:t>
            </a:r>
            <a:r>
              <a:rPr lang="en-US" dirty="0"/>
              <a:t> of people in recovery from addiction given the following variables: </a:t>
            </a:r>
            <a:r>
              <a:rPr lang="en-US" dirty="0">
                <a:highlight>
                  <a:srgbClr val="FFFF00"/>
                </a:highlight>
              </a:rPr>
              <a:t>(a) gender, (b) age, (c) year in college, (d) area of academic focus, and (e) type of residence (DVS)</a:t>
            </a:r>
            <a:r>
              <a:rPr lang="en-US" dirty="0"/>
              <a:t>? </a:t>
            </a:r>
          </a:p>
          <a:p>
            <a:r>
              <a:rPr lang="en-US" dirty="0"/>
              <a:t>Testing the relevance of these independent variables will allow consideration of targeted psychoeducation to typically socially stratified groups within Palestine (e.g. gender identities, age cohorts) or a broader and more inclusive approach</a:t>
            </a:r>
          </a:p>
        </p:txBody>
      </p:sp>
    </p:spTree>
    <p:extLst>
      <p:ext uri="{BB962C8B-B14F-4D97-AF65-F5344CB8AC3E}">
        <p14:creationId xmlns:p14="http://schemas.microsoft.com/office/powerpoint/2010/main" val="3803665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55BBFE-5159-40B5-A0EF-7A2BEC8A0B80}"/>
              </a:ext>
            </a:extLst>
          </p:cNvPr>
          <p:cNvSpPr>
            <a:spLocks noGrp="1"/>
          </p:cNvSpPr>
          <p:nvPr>
            <p:ph type="title"/>
          </p:nvPr>
        </p:nvSpPr>
        <p:spPr>
          <a:xfrm>
            <a:off x="1075767" y="1188637"/>
            <a:ext cx="2988234" cy="4480726"/>
          </a:xfrm>
        </p:spPr>
        <p:txBody>
          <a:bodyPr>
            <a:normAutofit/>
          </a:bodyPr>
          <a:lstStyle/>
          <a:p>
            <a:pPr algn="r"/>
            <a:r>
              <a:rPr lang="en-US" sz="4600" dirty="0"/>
              <a:t>Conclusion</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52FA817-FDF2-47B7-8272-3EC63F3ED083}"/>
              </a:ext>
            </a:extLst>
          </p:cNvPr>
          <p:cNvSpPr>
            <a:spLocks noGrp="1"/>
          </p:cNvSpPr>
          <p:nvPr>
            <p:ph idx="1"/>
          </p:nvPr>
        </p:nvSpPr>
        <p:spPr>
          <a:xfrm>
            <a:off x="4827819" y="1648870"/>
            <a:ext cx="5130289" cy="3560260"/>
          </a:xfrm>
        </p:spPr>
        <p:txBody>
          <a:bodyPr anchor="ctr">
            <a:normAutofit fontScale="92500" lnSpcReduction="10000"/>
          </a:bodyPr>
          <a:lstStyle/>
          <a:p>
            <a:pPr marL="0" indent="0">
              <a:buNone/>
            </a:pPr>
            <a:r>
              <a:rPr lang="en-US" sz="2000" dirty="0"/>
              <a:t>The results of the study suggest that </a:t>
            </a:r>
            <a:r>
              <a:rPr lang="en-US" sz="2000" dirty="0">
                <a:highlight>
                  <a:srgbClr val="FFFF00"/>
                </a:highlight>
              </a:rPr>
              <a:t>people in recovery from addiction in Palestine face possible social rejection from families, communities, and jobs due to prevailing negative views about social reintegration</a:t>
            </a:r>
            <a:r>
              <a:rPr lang="en-US" sz="2000" dirty="0"/>
              <a:t>. These types of rejection stem from </a:t>
            </a:r>
            <a:r>
              <a:rPr lang="en-US" sz="2000" dirty="0">
                <a:highlight>
                  <a:srgbClr val="00FFFF"/>
                </a:highlight>
              </a:rPr>
              <a:t>stigma about substance use and may relate to cultural and religious factors</a:t>
            </a:r>
            <a:r>
              <a:rPr lang="en-US" sz="2000" dirty="0"/>
              <a:t>, as well as political factors connected to the occupation. For example, at a community level, people in Palestine may suspect that substance users are collaborating with the Israeli military, demonstrating an understandable erosion of trust toward outsiders and an effect of decades of military occupation and violence.</a:t>
            </a:r>
          </a:p>
        </p:txBody>
      </p:sp>
    </p:spTree>
    <p:extLst>
      <p:ext uri="{BB962C8B-B14F-4D97-AF65-F5344CB8AC3E}">
        <p14:creationId xmlns:p14="http://schemas.microsoft.com/office/powerpoint/2010/main" val="2170214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F301CB-7505-43D9-A22C-B9A004FBBA32}"/>
              </a:ext>
            </a:extLst>
          </p:cNvPr>
          <p:cNvSpPr>
            <a:spLocks noGrp="1"/>
          </p:cNvSpPr>
          <p:nvPr>
            <p:ph type="title"/>
          </p:nvPr>
        </p:nvSpPr>
        <p:spPr>
          <a:xfrm>
            <a:off x="956826" y="1112969"/>
            <a:ext cx="3937298" cy="4166010"/>
          </a:xfrm>
        </p:spPr>
        <p:txBody>
          <a:bodyPr>
            <a:normAutofit/>
          </a:bodyPr>
          <a:lstStyle/>
          <a:p>
            <a:br>
              <a:rPr lang="en-US" sz="4100" dirty="0">
                <a:solidFill>
                  <a:srgbClr val="FFFFFF"/>
                </a:solidFill>
              </a:rPr>
            </a:br>
            <a:br>
              <a:rPr lang="en-US" sz="4100" dirty="0">
                <a:solidFill>
                  <a:srgbClr val="FFFFFF"/>
                </a:solidFill>
              </a:rPr>
            </a:br>
            <a:r>
              <a:rPr lang="en-US" sz="4100" dirty="0">
                <a:solidFill>
                  <a:srgbClr val="FFFFFF"/>
                </a:solidFill>
              </a:rPr>
              <a:t>Practice: Developing Your Conceptual Framework</a:t>
            </a:r>
            <a:br>
              <a:rPr lang="en-US" sz="4100" dirty="0">
                <a:solidFill>
                  <a:srgbClr val="FFFFFF"/>
                </a:solidFill>
              </a:rPr>
            </a:br>
            <a:endParaRPr lang="en-US" sz="4100" dirty="0">
              <a:solidFill>
                <a:srgbClr val="FFFFFF"/>
              </a:solidFill>
            </a:endParaRPr>
          </a:p>
        </p:txBody>
      </p:sp>
      <p:sp>
        <p:nvSpPr>
          <p:cNvPr id="13" name="Freeform: Shape 1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Content Placeholder 3">
            <a:extLst>
              <a:ext uri="{FF2B5EF4-FFF2-40B4-BE49-F238E27FC236}">
                <a16:creationId xmlns:a16="http://schemas.microsoft.com/office/drawing/2014/main" id="{2EE1050B-0DA8-49D5-84E8-5EE7D1128C76}"/>
              </a:ext>
            </a:extLst>
          </p:cNvPr>
          <p:cNvSpPr>
            <a:spLocks noGrp="1"/>
          </p:cNvSpPr>
          <p:nvPr>
            <p:ph idx="1"/>
          </p:nvPr>
        </p:nvSpPr>
        <p:spPr>
          <a:xfrm>
            <a:off x="6149662" y="1178416"/>
            <a:ext cx="5204137" cy="4531813"/>
          </a:xfrm>
        </p:spPr>
        <p:txBody>
          <a:bodyPr anchor="t">
            <a:normAutofit/>
          </a:bodyPr>
          <a:lstStyle/>
          <a:p>
            <a:r>
              <a:rPr lang="en-US" dirty="0"/>
              <a:t>What are the variables you are interested in looking at, and what is your prediction about how they relate to each other?</a:t>
            </a:r>
          </a:p>
          <a:p>
            <a:endParaRPr lang="en-US" dirty="0"/>
          </a:p>
          <a:p>
            <a:r>
              <a:rPr lang="en-US" dirty="0"/>
              <a:t>What theories are you aware of in your area of research that explain or speak to the relationships between these variables?</a:t>
            </a:r>
          </a:p>
        </p:txBody>
      </p:sp>
      <p:sp>
        <p:nvSpPr>
          <p:cNvPr id="19" name="Freeform: Shape 1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49016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20AEB5B-DFC7-42B4-9FAA-6B95E01D0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5124" y="0"/>
            <a:ext cx="7476877" cy="6858000"/>
          </a:xfrm>
          <a:custGeom>
            <a:avLst/>
            <a:gdLst>
              <a:gd name="connsiteX0" fmla="*/ 637332 w 7476877"/>
              <a:gd name="connsiteY0" fmla="*/ 4332728 h 6858000"/>
              <a:gd name="connsiteX1" fmla="*/ 1576347 w 7476877"/>
              <a:gd name="connsiteY1" fmla="*/ 4332728 h 6858000"/>
              <a:gd name="connsiteX2" fmla="*/ 1720345 w 7476877"/>
              <a:gd name="connsiteY2" fmla="*/ 4419228 h 6858000"/>
              <a:gd name="connsiteX3" fmla="*/ 2190864 w 7476877"/>
              <a:gd name="connsiteY3" fmla="*/ 5245095 h 6858000"/>
              <a:gd name="connsiteX4" fmla="*/ 2190864 w 7476877"/>
              <a:gd name="connsiteY4" fmla="*/ 5413976 h 6858000"/>
              <a:gd name="connsiteX5" fmla="*/ 1720345 w 7476877"/>
              <a:gd name="connsiteY5" fmla="*/ 6239844 h 6858000"/>
              <a:gd name="connsiteX6" fmla="*/ 1576347 w 7476877"/>
              <a:gd name="connsiteY6" fmla="*/ 6326343 h 6858000"/>
              <a:gd name="connsiteX7" fmla="*/ 637332 w 7476877"/>
              <a:gd name="connsiteY7" fmla="*/ 6326343 h 6858000"/>
              <a:gd name="connsiteX8" fmla="*/ 491309 w 7476877"/>
              <a:gd name="connsiteY8" fmla="*/ 6239844 h 6858000"/>
              <a:gd name="connsiteX9" fmla="*/ 22817 w 7476877"/>
              <a:gd name="connsiteY9" fmla="*/ 5413976 h 6858000"/>
              <a:gd name="connsiteX10" fmla="*/ 22817 w 7476877"/>
              <a:gd name="connsiteY10" fmla="*/ 5245095 h 6858000"/>
              <a:gd name="connsiteX11" fmla="*/ 491309 w 7476877"/>
              <a:gd name="connsiteY11" fmla="*/ 4419228 h 6858000"/>
              <a:gd name="connsiteX12" fmla="*/ 637332 w 7476877"/>
              <a:gd name="connsiteY12" fmla="*/ 4332728 h 6858000"/>
              <a:gd name="connsiteX13" fmla="*/ 3853980 w 7476877"/>
              <a:gd name="connsiteY13" fmla="*/ 0 h 6858000"/>
              <a:gd name="connsiteX14" fmla="*/ 5043644 w 7476877"/>
              <a:gd name="connsiteY14" fmla="*/ 0 h 6858000"/>
              <a:gd name="connsiteX15" fmla="*/ 5083740 w 7476877"/>
              <a:gd name="connsiteY15" fmla="*/ 70378 h 6858000"/>
              <a:gd name="connsiteX16" fmla="*/ 5225307 w 7476877"/>
              <a:gd name="connsiteY16" fmla="*/ 318859 h 6858000"/>
              <a:gd name="connsiteX17" fmla="*/ 5225307 w 7476877"/>
              <a:gd name="connsiteY17" fmla="*/ 577503 h 6858000"/>
              <a:gd name="connsiteX18" fmla="*/ 4504695 w 7476877"/>
              <a:gd name="connsiteY18" fmla="*/ 1842337 h 6858000"/>
              <a:gd name="connsiteX19" fmla="*/ 4284162 w 7476877"/>
              <a:gd name="connsiteY19" fmla="*/ 1974811 h 6858000"/>
              <a:gd name="connsiteX20" fmla="*/ 2846045 w 7476877"/>
              <a:gd name="connsiteY20" fmla="*/ 1974811 h 6858000"/>
              <a:gd name="connsiteX21" fmla="*/ 2778342 w 7476877"/>
              <a:gd name="connsiteY21" fmla="*/ 1965645 h 6858000"/>
              <a:gd name="connsiteX22" fmla="*/ 2731777 w 7476877"/>
              <a:gd name="connsiteY22" fmla="*/ 1945746 h 6858000"/>
              <a:gd name="connsiteX23" fmla="*/ 2760233 w 7476877"/>
              <a:gd name="connsiteY23" fmla="*/ 1895581 h 6858000"/>
              <a:gd name="connsiteX24" fmla="*/ 3768459 w 7476877"/>
              <a:gd name="connsiteY24" fmla="*/ 118263 h 6858000"/>
              <a:gd name="connsiteX25" fmla="*/ 3819932 w 7476877"/>
              <a:gd name="connsiteY25" fmla="*/ 39732 h 6858000"/>
              <a:gd name="connsiteX26" fmla="*/ 1880237 w 7476877"/>
              <a:gd name="connsiteY26" fmla="*/ 0 h 6858000"/>
              <a:gd name="connsiteX27" fmla="*/ 2102124 w 7476877"/>
              <a:gd name="connsiteY27" fmla="*/ 0 h 6858000"/>
              <a:gd name="connsiteX28" fmla="*/ 2086946 w 7476877"/>
              <a:gd name="connsiteY28" fmla="*/ 26756 h 6858000"/>
              <a:gd name="connsiteX29" fmla="*/ 1911773 w 7476877"/>
              <a:gd name="connsiteY29" fmla="*/ 335552 h 6858000"/>
              <a:gd name="connsiteX30" fmla="*/ 1911773 w 7476877"/>
              <a:gd name="connsiteY30" fmla="*/ 594199 h 6858000"/>
              <a:gd name="connsiteX31" fmla="*/ 2629280 w 7476877"/>
              <a:gd name="connsiteY31" fmla="*/ 1859030 h 6858000"/>
              <a:gd name="connsiteX32" fmla="*/ 2723627 w 7476877"/>
              <a:gd name="connsiteY32" fmla="*/ 1956020 h 6858000"/>
              <a:gd name="connsiteX33" fmla="*/ 2734544 w 7476877"/>
              <a:gd name="connsiteY33" fmla="*/ 1960685 h 6858000"/>
              <a:gd name="connsiteX34" fmla="*/ 2676021 w 7476877"/>
              <a:gd name="connsiteY34" fmla="*/ 2063851 h 6858000"/>
              <a:gd name="connsiteX35" fmla="*/ 2632495 w 7476877"/>
              <a:gd name="connsiteY35" fmla="*/ 2140578 h 6858000"/>
              <a:gd name="connsiteX36" fmla="*/ 2677641 w 7476877"/>
              <a:gd name="connsiteY36" fmla="*/ 2159871 h 6858000"/>
              <a:gd name="connsiteX37" fmla="*/ 2754009 w 7476877"/>
              <a:gd name="connsiteY37" fmla="*/ 2170210 h 6858000"/>
              <a:gd name="connsiteX38" fmla="*/ 4376198 w 7476877"/>
              <a:gd name="connsiteY38" fmla="*/ 2170210 h 6858000"/>
              <a:gd name="connsiteX39" fmla="*/ 4624956 w 7476877"/>
              <a:gd name="connsiteY39" fmla="*/ 2020780 h 6858000"/>
              <a:gd name="connsiteX40" fmla="*/ 5437803 w 7476877"/>
              <a:gd name="connsiteY40" fmla="*/ 594055 h 6858000"/>
              <a:gd name="connsiteX41" fmla="*/ 5437803 w 7476877"/>
              <a:gd name="connsiteY41" fmla="*/ 302307 h 6858000"/>
              <a:gd name="connsiteX42" fmla="*/ 5294722 w 7476877"/>
              <a:gd name="connsiteY42" fmla="*/ 51168 h 6858000"/>
              <a:gd name="connsiteX43" fmla="*/ 5265570 w 7476877"/>
              <a:gd name="connsiteY43" fmla="*/ 0 h 6858000"/>
              <a:gd name="connsiteX44" fmla="*/ 7476877 w 7476877"/>
              <a:gd name="connsiteY44" fmla="*/ 0 h 6858000"/>
              <a:gd name="connsiteX45" fmla="*/ 7476877 w 7476877"/>
              <a:gd name="connsiteY45" fmla="*/ 6858000 h 6858000"/>
              <a:gd name="connsiteX46" fmla="*/ 3343303 w 7476877"/>
              <a:gd name="connsiteY46" fmla="*/ 6858000 h 6858000"/>
              <a:gd name="connsiteX47" fmla="*/ 3297958 w 7476877"/>
              <a:gd name="connsiteY47" fmla="*/ 6778065 h 6858000"/>
              <a:gd name="connsiteX48" fmla="*/ 1841286 w 7476877"/>
              <a:gd name="connsiteY48" fmla="*/ 4210218 h 6858000"/>
              <a:gd name="connsiteX49" fmla="*/ 1841286 w 7476877"/>
              <a:gd name="connsiteY49" fmla="*/ 3515516 h 6858000"/>
              <a:gd name="connsiteX50" fmla="*/ 2556859 w 7476877"/>
              <a:gd name="connsiteY50" fmla="*/ 2254092 h 6858000"/>
              <a:gd name="connsiteX51" fmla="*/ 2617166 w 7476877"/>
              <a:gd name="connsiteY51" fmla="*/ 2147787 h 6858000"/>
              <a:gd name="connsiteX52" fmla="*/ 2615044 w 7476877"/>
              <a:gd name="connsiteY52" fmla="*/ 2146880 h 6858000"/>
              <a:gd name="connsiteX53" fmla="*/ 2508620 w 7476877"/>
              <a:gd name="connsiteY53" fmla="*/ 2037473 h 6858000"/>
              <a:gd name="connsiteX54" fmla="*/ 1699276 w 7476877"/>
              <a:gd name="connsiteY54" fmla="*/ 610749 h 6858000"/>
              <a:gd name="connsiteX55" fmla="*/ 1699276 w 7476877"/>
              <a:gd name="connsiteY55" fmla="*/ 319000 h 6858000"/>
              <a:gd name="connsiteX56" fmla="*/ 1843322 w 7476877"/>
              <a:gd name="connsiteY56" fmla="*/ 650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76877" h="6858000">
                <a:moveTo>
                  <a:pt x="637332" y="4332728"/>
                </a:moveTo>
                <a:cubicBezTo>
                  <a:pt x="637332" y="4332728"/>
                  <a:pt x="637332" y="4332728"/>
                  <a:pt x="1576347" y="4332728"/>
                </a:cubicBezTo>
                <a:cubicBezTo>
                  <a:pt x="1635163" y="4332728"/>
                  <a:pt x="1691949" y="4365681"/>
                  <a:pt x="1720345" y="4419228"/>
                </a:cubicBezTo>
                <a:cubicBezTo>
                  <a:pt x="1720345" y="4419228"/>
                  <a:pt x="1720345" y="4419228"/>
                  <a:pt x="2190864" y="5245095"/>
                </a:cubicBezTo>
                <a:cubicBezTo>
                  <a:pt x="2221287" y="5296583"/>
                  <a:pt x="2221287" y="5362488"/>
                  <a:pt x="2190864" y="5413976"/>
                </a:cubicBezTo>
                <a:cubicBezTo>
                  <a:pt x="2190864" y="5413976"/>
                  <a:pt x="2190864" y="5413976"/>
                  <a:pt x="1720345" y="6239844"/>
                </a:cubicBezTo>
                <a:cubicBezTo>
                  <a:pt x="1691949" y="6293391"/>
                  <a:pt x="1635163" y="6326343"/>
                  <a:pt x="1576347" y="6326343"/>
                </a:cubicBezTo>
                <a:cubicBezTo>
                  <a:pt x="1576347" y="6326343"/>
                  <a:pt x="1576347" y="6326343"/>
                  <a:pt x="637332" y="6326343"/>
                </a:cubicBezTo>
                <a:cubicBezTo>
                  <a:pt x="576490" y="6326343"/>
                  <a:pt x="521732" y="6293391"/>
                  <a:pt x="491309" y="6239844"/>
                </a:cubicBezTo>
                <a:cubicBezTo>
                  <a:pt x="491309" y="6239844"/>
                  <a:pt x="491309" y="6239844"/>
                  <a:pt x="22817" y="5413976"/>
                </a:cubicBezTo>
                <a:cubicBezTo>
                  <a:pt x="-7605" y="5362488"/>
                  <a:pt x="-7605" y="5296583"/>
                  <a:pt x="22817" y="5245095"/>
                </a:cubicBezTo>
                <a:cubicBezTo>
                  <a:pt x="22817" y="5245095"/>
                  <a:pt x="22817" y="5245095"/>
                  <a:pt x="491309" y="4419228"/>
                </a:cubicBezTo>
                <a:cubicBezTo>
                  <a:pt x="521732" y="4365681"/>
                  <a:pt x="576490" y="4332728"/>
                  <a:pt x="637332" y="4332728"/>
                </a:cubicBezTo>
                <a:close/>
                <a:moveTo>
                  <a:pt x="3853980" y="0"/>
                </a:moveTo>
                <a:lnTo>
                  <a:pt x="5043644" y="0"/>
                </a:lnTo>
                <a:lnTo>
                  <a:pt x="5083740" y="70378"/>
                </a:lnTo>
                <a:cubicBezTo>
                  <a:pt x="5127533" y="147245"/>
                  <a:pt x="5174639" y="229925"/>
                  <a:pt x="5225307" y="318859"/>
                </a:cubicBezTo>
                <a:cubicBezTo>
                  <a:pt x="5271897" y="397715"/>
                  <a:pt x="5271897" y="498649"/>
                  <a:pt x="5225307" y="577503"/>
                </a:cubicBezTo>
                <a:cubicBezTo>
                  <a:pt x="5225307" y="577503"/>
                  <a:pt x="5225307" y="577503"/>
                  <a:pt x="4504695" y="1842337"/>
                </a:cubicBezTo>
                <a:cubicBezTo>
                  <a:pt x="4461209" y="1924345"/>
                  <a:pt x="4374239" y="1974811"/>
                  <a:pt x="4284162" y="1974811"/>
                </a:cubicBezTo>
                <a:cubicBezTo>
                  <a:pt x="4284162" y="1974811"/>
                  <a:pt x="4284162" y="1974811"/>
                  <a:pt x="2846045" y="1974811"/>
                </a:cubicBezTo>
                <a:cubicBezTo>
                  <a:pt x="2822750" y="1974811"/>
                  <a:pt x="2800035" y="1971656"/>
                  <a:pt x="2778342" y="1965645"/>
                </a:cubicBezTo>
                <a:lnTo>
                  <a:pt x="2731777" y="1945746"/>
                </a:lnTo>
                <a:lnTo>
                  <a:pt x="2760233" y="1895581"/>
                </a:lnTo>
                <a:cubicBezTo>
                  <a:pt x="3017539" y="1441999"/>
                  <a:pt x="3346890" y="861413"/>
                  <a:pt x="3768459" y="118263"/>
                </a:cubicBezTo>
                <a:cubicBezTo>
                  <a:pt x="3784101" y="90729"/>
                  <a:pt x="3801308" y="64519"/>
                  <a:pt x="3819932" y="39732"/>
                </a:cubicBezTo>
                <a:close/>
                <a:moveTo>
                  <a:pt x="1880237" y="0"/>
                </a:moveTo>
                <a:lnTo>
                  <a:pt x="2102124" y="0"/>
                </a:lnTo>
                <a:lnTo>
                  <a:pt x="2086946" y="26756"/>
                </a:lnTo>
                <a:cubicBezTo>
                  <a:pt x="1911773" y="335552"/>
                  <a:pt x="1911773" y="335552"/>
                  <a:pt x="1911773" y="335552"/>
                </a:cubicBezTo>
                <a:cubicBezTo>
                  <a:pt x="1865182" y="414408"/>
                  <a:pt x="1865182" y="515344"/>
                  <a:pt x="1911773" y="594199"/>
                </a:cubicBezTo>
                <a:cubicBezTo>
                  <a:pt x="2629280" y="1859030"/>
                  <a:pt x="2629280" y="1859030"/>
                  <a:pt x="2629280" y="1859030"/>
                </a:cubicBezTo>
                <a:cubicBezTo>
                  <a:pt x="2652576" y="1900035"/>
                  <a:pt x="2685189" y="1933154"/>
                  <a:pt x="2723627" y="1956020"/>
                </a:cubicBezTo>
                <a:lnTo>
                  <a:pt x="2734544" y="1960685"/>
                </a:lnTo>
                <a:lnTo>
                  <a:pt x="2676021" y="2063851"/>
                </a:lnTo>
                <a:lnTo>
                  <a:pt x="2632495" y="2140578"/>
                </a:lnTo>
                <a:lnTo>
                  <a:pt x="2677641" y="2159871"/>
                </a:lnTo>
                <a:cubicBezTo>
                  <a:pt x="2702113" y="2166652"/>
                  <a:pt x="2727732" y="2170210"/>
                  <a:pt x="2754009" y="2170210"/>
                </a:cubicBezTo>
                <a:cubicBezTo>
                  <a:pt x="4376198" y="2170210"/>
                  <a:pt x="4376198" y="2170210"/>
                  <a:pt x="4376198" y="2170210"/>
                </a:cubicBezTo>
                <a:cubicBezTo>
                  <a:pt x="4477805" y="2170210"/>
                  <a:pt x="4575904" y="2113286"/>
                  <a:pt x="4624956" y="2020780"/>
                </a:cubicBezTo>
                <a:cubicBezTo>
                  <a:pt x="5437803" y="594055"/>
                  <a:pt x="5437803" y="594055"/>
                  <a:pt x="5437803" y="594055"/>
                </a:cubicBezTo>
                <a:cubicBezTo>
                  <a:pt x="5490358" y="505109"/>
                  <a:pt x="5490358" y="391256"/>
                  <a:pt x="5437803" y="302307"/>
                </a:cubicBezTo>
                <a:cubicBezTo>
                  <a:pt x="5387000" y="213137"/>
                  <a:pt x="5339373" y="129540"/>
                  <a:pt x="5294722" y="51168"/>
                </a:cubicBezTo>
                <a:lnTo>
                  <a:pt x="5265570" y="0"/>
                </a:lnTo>
                <a:lnTo>
                  <a:pt x="7476877" y="0"/>
                </a:lnTo>
                <a:lnTo>
                  <a:pt x="7476877" y="6858000"/>
                </a:lnTo>
                <a:lnTo>
                  <a:pt x="3343303" y="6858000"/>
                </a:lnTo>
                <a:lnTo>
                  <a:pt x="3297958" y="6778065"/>
                </a:lnTo>
                <a:cubicBezTo>
                  <a:pt x="3015657" y="6280421"/>
                  <a:pt x="2563976" y="5484189"/>
                  <a:pt x="1841286" y="4210218"/>
                </a:cubicBezTo>
                <a:cubicBezTo>
                  <a:pt x="1716144" y="3998418"/>
                  <a:pt x="1716144" y="3727316"/>
                  <a:pt x="1841286" y="3515516"/>
                </a:cubicBezTo>
                <a:cubicBezTo>
                  <a:pt x="1841286" y="3515516"/>
                  <a:pt x="1841286" y="3515516"/>
                  <a:pt x="2556859" y="2254092"/>
                </a:cubicBezTo>
                <a:lnTo>
                  <a:pt x="2617166" y="2147787"/>
                </a:lnTo>
                <a:lnTo>
                  <a:pt x="2615044" y="2146880"/>
                </a:lnTo>
                <a:cubicBezTo>
                  <a:pt x="2571686" y="2121084"/>
                  <a:pt x="2534897" y="2083728"/>
                  <a:pt x="2508620" y="2037473"/>
                </a:cubicBezTo>
                <a:cubicBezTo>
                  <a:pt x="2508620" y="2037473"/>
                  <a:pt x="2508620" y="2037473"/>
                  <a:pt x="1699276" y="610749"/>
                </a:cubicBezTo>
                <a:cubicBezTo>
                  <a:pt x="1646720" y="521803"/>
                  <a:pt x="1646720" y="407950"/>
                  <a:pt x="1699276" y="319000"/>
                </a:cubicBezTo>
                <a:cubicBezTo>
                  <a:pt x="1699276" y="319000"/>
                  <a:pt x="1699276" y="319000"/>
                  <a:pt x="1843322" y="65075"/>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itle 5">
            <a:extLst>
              <a:ext uri="{FF2B5EF4-FFF2-40B4-BE49-F238E27FC236}">
                <a16:creationId xmlns:a16="http://schemas.microsoft.com/office/drawing/2014/main" id="{FF3B70C3-E44F-4E8A-AF69-4AEEB32DB252}"/>
              </a:ext>
            </a:extLst>
          </p:cNvPr>
          <p:cNvSpPr>
            <a:spLocks noGrp="1"/>
          </p:cNvSpPr>
          <p:nvPr>
            <p:ph type="title"/>
          </p:nvPr>
        </p:nvSpPr>
        <p:spPr>
          <a:xfrm>
            <a:off x="1356919" y="2945524"/>
            <a:ext cx="6457183" cy="2274388"/>
          </a:xfrm>
        </p:spPr>
        <p:txBody>
          <a:bodyPr vert="horz" lIns="91440" tIns="45720" rIns="91440" bIns="45720" rtlCol="0" anchor="t">
            <a:normAutofit/>
          </a:bodyPr>
          <a:lstStyle/>
          <a:p>
            <a:r>
              <a:rPr lang="en-US" sz="7200" kern="1200">
                <a:solidFill>
                  <a:schemeClr val="tx1"/>
                </a:solidFill>
                <a:latin typeface="+mj-lt"/>
                <a:ea typeface="+mj-ea"/>
                <a:cs typeface="+mj-cs"/>
              </a:rPr>
              <a:t>Questions?</a:t>
            </a:r>
          </a:p>
        </p:txBody>
      </p:sp>
      <p:grpSp>
        <p:nvGrpSpPr>
          <p:cNvPr id="16" name="Group 15">
            <a:extLst>
              <a:ext uri="{FF2B5EF4-FFF2-40B4-BE49-F238E27FC236}">
                <a16:creationId xmlns:a16="http://schemas.microsoft.com/office/drawing/2014/main" id="{64B93721-934F-4F1E-A868-0B2BA110D3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1960" y="561256"/>
            <a:ext cx="1128382" cy="847206"/>
            <a:chOff x="7393391" y="1075612"/>
            <a:chExt cx="1128382" cy="847206"/>
          </a:xfrm>
        </p:grpSpPr>
        <p:sp>
          <p:nvSpPr>
            <p:cNvPr id="17" name="Freeform 5">
              <a:extLst>
                <a:ext uri="{FF2B5EF4-FFF2-40B4-BE49-F238E27FC236}">
                  <a16:creationId xmlns:a16="http://schemas.microsoft.com/office/drawing/2014/main" id="{99494AF8-52DE-4016-B1B9-5D16974BAE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8" name="Freeform 5">
              <a:extLst>
                <a:ext uri="{FF2B5EF4-FFF2-40B4-BE49-F238E27FC236}">
                  <a16:creationId xmlns:a16="http://schemas.microsoft.com/office/drawing/2014/main" id="{C27115E3-8DBD-460F-8EAD-44E1261741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202651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BB0CB-8F52-49F8-AA21-7178DE790C0D}"/>
              </a:ext>
            </a:extLst>
          </p:cNvPr>
          <p:cNvSpPr>
            <a:spLocks noGrp="1"/>
          </p:cNvSpPr>
          <p:nvPr>
            <p:ph type="title"/>
          </p:nvPr>
        </p:nvSpPr>
        <p:spPr>
          <a:xfrm>
            <a:off x="519545" y="621792"/>
            <a:ext cx="3273283" cy="724050"/>
          </a:xfrm>
        </p:spPr>
        <p:txBody>
          <a:bodyPr>
            <a:noAutofit/>
          </a:bodyPr>
          <a:lstStyle/>
          <a:p>
            <a:pPr algn="ctr"/>
            <a:r>
              <a:rPr lang="en-US" sz="5400" dirty="0"/>
              <a:t>Agenda</a:t>
            </a:r>
          </a:p>
        </p:txBody>
      </p:sp>
      <p:sp>
        <p:nvSpPr>
          <p:cNvPr id="8"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10" name="Content Placeholder 2">
            <a:extLst>
              <a:ext uri="{FF2B5EF4-FFF2-40B4-BE49-F238E27FC236}">
                <a16:creationId xmlns:a16="http://schemas.microsoft.com/office/drawing/2014/main" id="{6D9F9081-302E-4BAA-B0DB-50E0CAF3CD4B}"/>
              </a:ext>
            </a:extLst>
          </p:cNvPr>
          <p:cNvGraphicFramePr>
            <a:graphicFrameLocks noGrp="1"/>
          </p:cNvGraphicFramePr>
          <p:nvPr>
            <p:ph idx="1"/>
            <p:extLst>
              <p:ext uri="{D42A27DB-BD31-4B8C-83A1-F6EECF244321}">
                <p14:modId xmlns:p14="http://schemas.microsoft.com/office/powerpoint/2010/main" val="3335623062"/>
              </p:ext>
            </p:extLst>
          </p:nvPr>
        </p:nvGraphicFramePr>
        <p:xfrm>
          <a:off x="701899" y="1188460"/>
          <a:ext cx="10654949" cy="561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4584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417058-328B-442A-B247-0E90A6A4686A}"/>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Review of Paper Assignment Guidelines: Conceptual Framework (1 page)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82A24CF-6498-4870-9FA7-C620C81353E3}"/>
              </a:ext>
            </a:extLst>
          </p:cNvPr>
          <p:cNvSpPr>
            <a:spLocks noGrp="1"/>
          </p:cNvSpPr>
          <p:nvPr>
            <p:ph idx="1"/>
          </p:nvPr>
        </p:nvSpPr>
        <p:spPr>
          <a:xfrm>
            <a:off x="4447308" y="591344"/>
            <a:ext cx="6906491" cy="5585619"/>
          </a:xfrm>
        </p:spPr>
        <p:txBody>
          <a:bodyPr anchor="ctr">
            <a:normAutofit/>
          </a:bodyPr>
          <a:lstStyle/>
          <a:p>
            <a:r>
              <a:rPr lang="en-US" sz="1800" dirty="0"/>
              <a:t>Connect your area of research with a theory informing this area of inquiry. </a:t>
            </a:r>
          </a:p>
          <a:p>
            <a:pPr lvl="1"/>
            <a:r>
              <a:rPr lang="en-US" sz="1800" dirty="0"/>
              <a:t>You can use a trauma theory in this section, and if there is not a specific trauma theory applicable to your area of interest (for example, war refugee trauma), you can combine it with one additional theory for a total of two integrated theories articulated within one conceptual framework informing your approach. </a:t>
            </a:r>
          </a:p>
          <a:p>
            <a:r>
              <a:rPr lang="en-US" sz="1800" dirty="0"/>
              <a:t>This section includes the operationalization of the variable/s in your study, which should be aligned with the theoretical framework informing your proposal. </a:t>
            </a:r>
          </a:p>
          <a:p>
            <a:pPr lvl="1"/>
            <a:r>
              <a:rPr lang="en-US" sz="1800" dirty="0"/>
              <a:t>In writing this section, you will connect your proposal’s specific aims, variables and their operationalization, with the theory informing this area of research. </a:t>
            </a:r>
          </a:p>
        </p:txBody>
      </p:sp>
    </p:spTree>
    <p:extLst>
      <p:ext uri="{BB962C8B-B14F-4D97-AF65-F5344CB8AC3E}">
        <p14:creationId xmlns:p14="http://schemas.microsoft.com/office/powerpoint/2010/main" val="885816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C3BB-FB2B-4535-A3E6-4A2E618063A7}"/>
              </a:ext>
            </a:extLst>
          </p:cNvPr>
          <p:cNvSpPr>
            <a:spLocks noGrp="1"/>
          </p:cNvSpPr>
          <p:nvPr>
            <p:ph type="title"/>
          </p:nvPr>
        </p:nvSpPr>
        <p:spPr>
          <a:xfrm>
            <a:off x="1913468" y="365125"/>
            <a:ext cx="9440332" cy="1325563"/>
          </a:xfrm>
        </p:spPr>
        <p:txBody>
          <a:bodyPr>
            <a:normAutofit/>
          </a:bodyPr>
          <a:lstStyle/>
          <a:p>
            <a:r>
              <a:rPr lang="en-US" sz="5400" dirty="0"/>
              <a:t>Goals of Conceptual Frameworks</a:t>
            </a:r>
          </a:p>
        </p:txBody>
      </p:sp>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Light Bulb and Gear">
            <a:extLst>
              <a:ext uri="{FF2B5EF4-FFF2-40B4-BE49-F238E27FC236}">
                <a16:creationId xmlns:a16="http://schemas.microsoft.com/office/drawing/2014/main" id="{B1776C2A-1A2D-46F4-BB28-DCCA59848EC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Content Placeholder 2">
            <a:extLst>
              <a:ext uri="{FF2B5EF4-FFF2-40B4-BE49-F238E27FC236}">
                <a16:creationId xmlns:a16="http://schemas.microsoft.com/office/drawing/2014/main" id="{CE3EDBF4-F3C1-4082-A79C-4E25ED92750E}"/>
              </a:ext>
            </a:extLst>
          </p:cNvPr>
          <p:cNvSpPr>
            <a:spLocks noGrp="1"/>
          </p:cNvSpPr>
          <p:nvPr>
            <p:ph idx="1"/>
          </p:nvPr>
        </p:nvSpPr>
        <p:spPr>
          <a:xfrm>
            <a:off x="838200" y="1825625"/>
            <a:ext cx="10515600" cy="4351338"/>
          </a:xfrm>
        </p:spPr>
        <p:txBody>
          <a:bodyPr>
            <a:normAutofit/>
          </a:bodyPr>
          <a:lstStyle/>
          <a:p>
            <a:r>
              <a:rPr lang="en-US" dirty="0"/>
              <a:t>A </a:t>
            </a:r>
            <a:r>
              <a:rPr lang="en-US" b="1" dirty="0"/>
              <a:t>conceptual framework </a:t>
            </a:r>
            <a:r>
              <a:rPr lang="en-US" dirty="0"/>
              <a:t>is a </a:t>
            </a:r>
            <a:r>
              <a:rPr lang="en-US" i="1" dirty="0"/>
              <a:t>theory</a:t>
            </a:r>
            <a:r>
              <a:rPr lang="en-US" dirty="0"/>
              <a:t> or </a:t>
            </a:r>
            <a:r>
              <a:rPr lang="en-US" i="1" dirty="0"/>
              <a:t>collection of theories </a:t>
            </a:r>
            <a:r>
              <a:rPr lang="en-US" dirty="0"/>
              <a:t>that illustrates what you expect to find through your research</a:t>
            </a:r>
          </a:p>
          <a:p>
            <a:r>
              <a:rPr lang="en-US" dirty="0"/>
              <a:t>It highlights the relevant variables for your study, suggests causal relationships, and illuminates possible mediating and moderating variables</a:t>
            </a:r>
          </a:p>
          <a:p>
            <a:pPr lvl="1"/>
            <a:r>
              <a:rPr lang="en-US" dirty="0"/>
              <a:t>Variables for your study derive directly from your conceptual framework</a:t>
            </a:r>
          </a:p>
          <a:p>
            <a:pPr marL="0" indent="0">
              <a:buNone/>
            </a:pPr>
            <a:endParaRPr lang="en-US" dirty="0"/>
          </a:p>
          <a:p>
            <a:endParaRPr lang="en-US" dirty="0"/>
          </a:p>
        </p:txBody>
      </p:sp>
    </p:spTree>
    <p:extLst>
      <p:ext uri="{BB962C8B-B14F-4D97-AF65-F5344CB8AC3E}">
        <p14:creationId xmlns:p14="http://schemas.microsoft.com/office/powerpoint/2010/main" val="4042747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4AC4983-F146-4AE3-A92B-6B8695515533}"/>
              </a:ext>
            </a:extLst>
          </p:cNvPr>
          <p:cNvSpPr>
            <a:spLocks noGrp="1"/>
          </p:cNvSpPr>
          <p:nvPr>
            <p:ph type="title"/>
          </p:nvPr>
        </p:nvSpPr>
        <p:spPr>
          <a:xfrm>
            <a:off x="838200" y="365125"/>
            <a:ext cx="10515600" cy="1325563"/>
          </a:xfrm>
        </p:spPr>
        <p:txBody>
          <a:bodyPr>
            <a:normAutofit/>
          </a:bodyPr>
          <a:lstStyle/>
          <a:p>
            <a:r>
              <a:rPr lang="en-US" dirty="0"/>
              <a:t>Core Components of Conceptual Frameworks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7D789F6-104D-4E9A-A74F-85400CDC7DE7}"/>
              </a:ext>
            </a:extLst>
          </p:cNvPr>
          <p:cNvSpPr>
            <a:spLocks noGrp="1"/>
          </p:cNvSpPr>
          <p:nvPr>
            <p:ph idx="1"/>
          </p:nvPr>
        </p:nvSpPr>
        <p:spPr>
          <a:xfrm>
            <a:off x="1197429" y="1591878"/>
            <a:ext cx="10156371" cy="4422479"/>
          </a:xfrm>
        </p:spPr>
        <p:txBody>
          <a:bodyPr>
            <a:normAutofit/>
          </a:bodyPr>
          <a:lstStyle/>
          <a:p>
            <a:r>
              <a:rPr lang="en-US" dirty="0"/>
              <a:t>A </a:t>
            </a:r>
            <a:r>
              <a:rPr lang="en-US" b="1" dirty="0"/>
              <a:t>theory</a:t>
            </a:r>
            <a:r>
              <a:rPr lang="en-US" dirty="0"/>
              <a:t> is a logically interrelated set of propositions about reality</a:t>
            </a:r>
          </a:p>
          <a:p>
            <a:pPr lvl="1"/>
            <a:r>
              <a:rPr lang="en-US" dirty="0"/>
              <a:t>Ex. Stress theory</a:t>
            </a:r>
          </a:p>
          <a:p>
            <a:r>
              <a:rPr lang="en-US" dirty="0"/>
              <a:t>Theories</a:t>
            </a:r>
            <a:r>
              <a:rPr lang="en-US" i="1" dirty="0"/>
              <a:t> </a:t>
            </a:r>
            <a:r>
              <a:rPr lang="en-US" dirty="0"/>
              <a:t>consist of:</a:t>
            </a:r>
            <a:endParaRPr lang="en-US" i="1" dirty="0"/>
          </a:p>
          <a:p>
            <a:pPr lvl="1"/>
            <a:r>
              <a:rPr lang="en-US" dirty="0"/>
              <a:t>A domain</a:t>
            </a:r>
          </a:p>
          <a:p>
            <a:pPr lvl="1"/>
            <a:r>
              <a:rPr lang="en-US" dirty="0"/>
              <a:t>Explanatory concepts </a:t>
            </a:r>
          </a:p>
          <a:p>
            <a:pPr lvl="1"/>
            <a:r>
              <a:rPr lang="en-US" dirty="0"/>
              <a:t>Propositions, mechanisms, metaphors that explain relationships between concepts</a:t>
            </a:r>
          </a:p>
          <a:p>
            <a:r>
              <a:rPr lang="en-US" dirty="0"/>
              <a:t>Your framework can join multiple theories/put them in conversation</a:t>
            </a:r>
          </a:p>
          <a:p>
            <a:endParaRPr lang="en-US" dirty="0"/>
          </a:p>
        </p:txBody>
      </p:sp>
    </p:spTree>
    <p:extLst>
      <p:ext uri="{BB962C8B-B14F-4D97-AF65-F5344CB8AC3E}">
        <p14:creationId xmlns:p14="http://schemas.microsoft.com/office/powerpoint/2010/main" val="158281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DDC498-224F-4B57-BCF7-B08C68772322}"/>
              </a:ext>
            </a:extLst>
          </p:cNvPr>
          <p:cNvSpPr>
            <a:spLocks noGrp="1"/>
          </p:cNvSpPr>
          <p:nvPr>
            <p:ph type="title"/>
          </p:nvPr>
        </p:nvSpPr>
        <p:spPr>
          <a:xfrm>
            <a:off x="594360" y="637125"/>
            <a:ext cx="3802276" cy="5256371"/>
          </a:xfrm>
        </p:spPr>
        <p:txBody>
          <a:bodyPr>
            <a:normAutofit/>
          </a:bodyPr>
          <a:lstStyle/>
          <a:p>
            <a:r>
              <a:rPr lang="en-US" sz="4800">
                <a:solidFill>
                  <a:schemeClr val="bg1"/>
                </a:solidFill>
              </a:rPr>
              <a:t>Importance of Conceptual Frameworks in Social Work Research</a:t>
            </a:r>
          </a:p>
        </p:txBody>
      </p:sp>
      <p:graphicFrame>
        <p:nvGraphicFramePr>
          <p:cNvPr id="21" name="Content Placeholder 2">
            <a:extLst>
              <a:ext uri="{FF2B5EF4-FFF2-40B4-BE49-F238E27FC236}">
                <a16:creationId xmlns:a16="http://schemas.microsoft.com/office/drawing/2014/main" id="{0CAB0125-47D9-49B6-8E4A-6D4B2E0A6679}"/>
              </a:ext>
            </a:extLst>
          </p:cNvPr>
          <p:cNvGraphicFramePr>
            <a:graphicFrameLocks noGrp="1"/>
          </p:cNvGraphicFramePr>
          <p:nvPr>
            <p:ph idx="1"/>
            <p:extLst>
              <p:ext uri="{D42A27DB-BD31-4B8C-83A1-F6EECF244321}">
                <p14:modId xmlns:p14="http://schemas.microsoft.com/office/powerpoint/2010/main" val="1197437179"/>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5590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a:extLst>
              <a:ext uri="{FF2B5EF4-FFF2-40B4-BE49-F238E27FC236}">
                <a16:creationId xmlns:a16="http://schemas.microsoft.com/office/drawing/2014/main" id="{6A976C58-3E13-47DB-BD68-13A966CDAA11}"/>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4700" kern="1200">
                <a:solidFill>
                  <a:srgbClr val="FFFFFF"/>
                </a:solidFill>
                <a:latin typeface="+mj-lt"/>
                <a:ea typeface="+mj-ea"/>
                <a:cs typeface="+mj-cs"/>
              </a:rPr>
              <a:t>Examples of Conceptual Frameworks</a:t>
            </a:r>
          </a:p>
        </p:txBody>
      </p:sp>
    </p:spTree>
    <p:extLst>
      <p:ext uri="{BB962C8B-B14F-4D97-AF65-F5344CB8AC3E}">
        <p14:creationId xmlns:p14="http://schemas.microsoft.com/office/powerpoint/2010/main" val="3923567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DD58EB-1966-412A-A79E-29593271D22C}"/>
              </a:ext>
            </a:extLst>
          </p:cNvPr>
          <p:cNvSpPr>
            <a:spLocks noGrp="1"/>
          </p:cNvSpPr>
          <p:nvPr>
            <p:ph idx="1"/>
          </p:nvPr>
        </p:nvSpPr>
        <p:spPr>
          <a:xfrm>
            <a:off x="168498" y="425002"/>
            <a:ext cx="11855003" cy="5486401"/>
          </a:xfrm>
        </p:spPr>
        <p:txBody>
          <a:bodyPr>
            <a:noAutofit/>
          </a:bodyPr>
          <a:lstStyle/>
          <a:p>
            <a:pPr marL="0" indent="0">
              <a:buNone/>
            </a:pPr>
            <a:r>
              <a:rPr lang="en-US" sz="2100" dirty="0"/>
              <a:t>The </a:t>
            </a:r>
            <a:r>
              <a:rPr lang="en-US" sz="2100" dirty="0">
                <a:highlight>
                  <a:srgbClr val="00FF00"/>
                </a:highlight>
              </a:rPr>
              <a:t>trauma theory </a:t>
            </a:r>
            <a:r>
              <a:rPr lang="en-US" sz="2100" dirty="0"/>
              <a:t>informing my area of inquiry is based on Herman’s (1992) work. Herman (1992) suggested that </a:t>
            </a:r>
            <a:r>
              <a:rPr lang="en-US" sz="2100" dirty="0">
                <a:highlight>
                  <a:srgbClr val="FFFF00"/>
                </a:highlight>
              </a:rPr>
              <a:t>the frequency of CAN may affect adult psychopathology and therefore could predict adult IPV and dysfunction in adult relationships.</a:t>
            </a:r>
            <a:r>
              <a:rPr lang="en-US" sz="2100" dirty="0"/>
              <a:t> Based on Herman’s work, my research question is how the frequency of CAN affects the likelihood of experiencing adult IPV.</a:t>
            </a:r>
          </a:p>
          <a:p>
            <a:pPr marL="0" indent="0">
              <a:buNone/>
            </a:pPr>
            <a:r>
              <a:rPr lang="en-US" sz="2100" dirty="0"/>
              <a:t>The concepts and variables drawn from this question are </a:t>
            </a:r>
            <a:r>
              <a:rPr lang="en-US" sz="2100" dirty="0">
                <a:highlight>
                  <a:srgbClr val="00FFFF"/>
                </a:highlight>
              </a:rPr>
              <a:t>CAN and IPV</a:t>
            </a:r>
            <a:r>
              <a:rPr lang="en-US" sz="2100" dirty="0"/>
              <a:t>…As indicated by Herman, CAN is an important variable to consider as it relates to health of adult relationships. In this study the </a:t>
            </a:r>
            <a:r>
              <a:rPr lang="en-US" sz="2100" dirty="0">
                <a:highlight>
                  <a:srgbClr val="00FFFF"/>
                </a:highlight>
              </a:rPr>
              <a:t>independent variable is defined as the frequency of CAN</a:t>
            </a:r>
            <a:r>
              <a:rPr lang="en-US" sz="2100" dirty="0"/>
              <a:t>. The frequency is being used based on Herman’s (1992) emphasis of the impact of repeated childhood trauma on future outcomes. </a:t>
            </a:r>
            <a:r>
              <a:rPr lang="en-US" sz="2100" dirty="0">
                <a:highlight>
                  <a:srgbClr val="00FFFF"/>
                </a:highlight>
              </a:rPr>
              <a:t>The dependent variable is defined as the likelihood of experiencing adult IPV. </a:t>
            </a:r>
            <a:r>
              <a:rPr lang="en-US" sz="2100" b="1" i="1" dirty="0"/>
              <a:t>CAN will be measured through verified reports made through DHS Child Welfare Services in the state of Pennsylvania. In this study, the adult relationships of those who experienced CAN will be measured through the Conflicts and Tactics Scale (CTS) to determine if participants have experienced IPV.</a:t>
            </a:r>
          </a:p>
          <a:p>
            <a:pPr marL="0" indent="0">
              <a:buNone/>
            </a:pPr>
            <a:r>
              <a:rPr lang="en-US" sz="2100" dirty="0"/>
              <a:t>Given the </a:t>
            </a:r>
            <a:r>
              <a:rPr lang="en-US" sz="2100" dirty="0">
                <a:highlight>
                  <a:srgbClr val="FFFF00"/>
                </a:highlight>
              </a:rPr>
              <a:t>harmful outcomes associated with CAN including IPV, it is important to gain a better understanding of the relationship between these two</a:t>
            </a:r>
            <a:r>
              <a:rPr lang="en-US" sz="2100" dirty="0"/>
              <a:t>. With Herman’s (1992) theory as its base, focusing on if the frequency of CAN affects rates of IPV can give us more specific interventions and help us understand how to more effectively implement them. Given Herman’s suggestion that childhood experiences inform adult relationships, </a:t>
            </a:r>
            <a:r>
              <a:rPr lang="en-US" sz="2100" dirty="0">
                <a:highlight>
                  <a:srgbClr val="FFFF00"/>
                </a:highlight>
              </a:rPr>
              <a:t>identifying which population is most vulnerable could allow these interventions to be put into place earlier in life to disrupt the cycle</a:t>
            </a:r>
            <a:r>
              <a:rPr lang="en-US" sz="2100" dirty="0"/>
              <a:t>.</a:t>
            </a:r>
          </a:p>
        </p:txBody>
      </p:sp>
      <p:sp>
        <p:nvSpPr>
          <p:cNvPr id="8" name="TextBox 7">
            <a:extLst>
              <a:ext uri="{FF2B5EF4-FFF2-40B4-BE49-F238E27FC236}">
                <a16:creationId xmlns:a16="http://schemas.microsoft.com/office/drawing/2014/main" id="{6C2E6B0E-5914-4A87-89AA-7D51652508D2}"/>
              </a:ext>
            </a:extLst>
          </p:cNvPr>
          <p:cNvSpPr txBox="1"/>
          <p:nvPr/>
        </p:nvSpPr>
        <p:spPr>
          <a:xfrm>
            <a:off x="6490951" y="6248332"/>
            <a:ext cx="5288243" cy="369332"/>
          </a:xfrm>
          <a:prstGeom prst="rect">
            <a:avLst/>
          </a:prstGeom>
          <a:noFill/>
        </p:spPr>
        <p:txBody>
          <a:bodyPr wrap="none" rtlCol="0">
            <a:spAutoFit/>
          </a:bodyPr>
          <a:lstStyle/>
          <a:p>
            <a:r>
              <a:rPr lang="en-US" dirty="0"/>
              <a:t>Student Research Proposal (Sample Paper 1), Fall 2019</a:t>
            </a:r>
          </a:p>
        </p:txBody>
      </p:sp>
    </p:spTree>
    <p:extLst>
      <p:ext uri="{BB962C8B-B14F-4D97-AF65-F5344CB8AC3E}">
        <p14:creationId xmlns:p14="http://schemas.microsoft.com/office/powerpoint/2010/main" val="423700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itle 1">
            <a:extLst>
              <a:ext uri="{FF2B5EF4-FFF2-40B4-BE49-F238E27FC236}">
                <a16:creationId xmlns:a16="http://schemas.microsoft.com/office/drawing/2014/main" id="{6A976C58-3E13-47DB-BD68-13A966CDAA11}"/>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5600" kern="1200">
                <a:solidFill>
                  <a:schemeClr val="tx1"/>
                </a:solidFill>
                <a:latin typeface="+mj-lt"/>
                <a:ea typeface="+mj-ea"/>
                <a:cs typeface="+mj-cs"/>
              </a:rPr>
              <a:t>Tracing Theory Through An Article</a:t>
            </a:r>
          </a:p>
        </p:txBody>
      </p:sp>
      <p:sp>
        <p:nvSpPr>
          <p:cNvPr id="3" name="Text Placeholder 2">
            <a:extLst>
              <a:ext uri="{FF2B5EF4-FFF2-40B4-BE49-F238E27FC236}">
                <a16:creationId xmlns:a16="http://schemas.microsoft.com/office/drawing/2014/main" id="{A1F2FA0D-B76F-460E-BFD3-20981A4D225F}"/>
              </a:ext>
            </a:extLst>
          </p:cNvPr>
          <p:cNvSpPr>
            <a:spLocks noGrp="1"/>
          </p:cNvSpPr>
          <p:nvPr>
            <p:ph type="body" idx="1"/>
          </p:nvPr>
        </p:nvSpPr>
        <p:spPr>
          <a:xfrm>
            <a:off x="3315031" y="4076802"/>
            <a:ext cx="5561938" cy="1534587"/>
          </a:xfrm>
        </p:spPr>
        <p:txBody>
          <a:bodyPr vert="horz" lIns="91440" tIns="45720" rIns="91440" bIns="45720" rtlCol="0">
            <a:normAutofit/>
          </a:bodyPr>
          <a:lstStyle/>
          <a:p>
            <a:pPr algn="ctr"/>
            <a:r>
              <a:rPr lang="en-US" kern="1200">
                <a:solidFill>
                  <a:schemeClr val="tx1"/>
                </a:solidFill>
                <a:latin typeface="+mn-lt"/>
                <a:ea typeface="+mn-ea"/>
                <a:cs typeface="+mn-cs"/>
              </a:rPr>
              <a:t>Detecting an Implied Conceptual Framework</a:t>
            </a:r>
          </a:p>
        </p:txBody>
      </p:sp>
      <p:sp>
        <p:nvSpPr>
          <p:cNvPr id="17" name="Arc 16">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Oval 18">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08801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1348</Words>
  <Application>Microsoft Office PowerPoint</Application>
  <PresentationFormat>Widescreen</PresentationFormat>
  <Paragraphs>64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Lecture Series: Preparing your Research Proposal Paper</vt:lpstr>
      <vt:lpstr>Agenda</vt:lpstr>
      <vt:lpstr>Review of Paper Assignment Guidelines: Conceptual Framework (1 page)</vt:lpstr>
      <vt:lpstr>Goals of Conceptual Frameworks</vt:lpstr>
      <vt:lpstr>Core Components of Conceptual Frameworks</vt:lpstr>
      <vt:lpstr>Importance of Conceptual Frameworks in Social Work Research</vt:lpstr>
      <vt:lpstr>Examples of Conceptual Frameworks</vt:lpstr>
      <vt:lpstr>PowerPoint Presentation</vt:lpstr>
      <vt:lpstr>Tracing Theory Through An Article</vt:lpstr>
      <vt:lpstr>Introduction/Background</vt:lpstr>
      <vt:lpstr>Literature Review</vt:lpstr>
      <vt:lpstr>Research Question </vt:lpstr>
      <vt:lpstr>Conclusion</vt:lpstr>
      <vt:lpstr>  Practice: Developing Your Conceptual Framework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Series: Preparing your Research Proposal Paper</dc:title>
  <dc:creator>Maisy Hughes</dc:creator>
  <cp:lastModifiedBy>Maisy Hughes</cp:lastModifiedBy>
  <cp:revision>1</cp:revision>
  <dcterms:created xsi:type="dcterms:W3CDTF">2020-10-20T15:21:51Z</dcterms:created>
  <dcterms:modified xsi:type="dcterms:W3CDTF">2020-10-20T23:08:31Z</dcterms:modified>
</cp:coreProperties>
</file>