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5" r:id="rId8"/>
    <p:sldId id="267" r:id="rId9"/>
    <p:sldId id="269" r:id="rId10"/>
    <p:sldId id="272" r:id="rId11"/>
    <p:sldId id="274" r:id="rId12"/>
    <p:sldId id="276" r:id="rId13"/>
    <p:sldId id="278" r:id="rId14"/>
    <p:sldId id="280" r:id="rId15"/>
    <p:sldId id="282" r:id="rId16"/>
    <p:sldId id="284" r:id="rId17"/>
    <p:sldId id="28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8"/>
    <p:restoredTop sz="94656"/>
  </p:normalViewPr>
  <p:slideViewPr>
    <p:cSldViewPr snapToGrid="0" snapToObjects="1">
      <p:cViewPr varScale="1">
        <p:scale>
          <a:sx n="114" d="100"/>
          <a:sy n="114" d="100"/>
        </p:scale>
        <p:origin x="4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A5CA1-C5D9-AB40-9FBD-DE765CA8C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6172200" cy="1485900"/>
          </a:xfrm>
        </p:spPr>
        <p:txBody>
          <a:bodyPr>
            <a:normAutofit fontScale="90000"/>
          </a:bodyPr>
          <a:lstStyle/>
          <a:p>
            <a:r>
              <a:rPr lang="en-US" dirty="0"/>
              <a:t>U0 D1</a:t>
            </a:r>
            <a:br>
              <a:rPr lang="en-US" dirty="0"/>
            </a:br>
            <a:r>
              <a:rPr lang="ru-RU" dirty="0"/>
              <a:t>Давайте познакомимся с однокурсниками!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2D3CC-90E5-9247-8D6F-30FBB2FCF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628900"/>
            <a:ext cx="9601200" cy="35814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Ск</a:t>
            </a:r>
            <a:r>
              <a:rPr lang="ru-RU" b="1" dirty="0"/>
              <a:t>о</a:t>
            </a:r>
            <a:r>
              <a:rPr lang="ru-RU" dirty="0"/>
              <a:t>лько лет вашему однок</a:t>
            </a:r>
            <a:r>
              <a:rPr lang="ru-RU" b="1" dirty="0"/>
              <a:t>у</a:t>
            </a:r>
            <a:r>
              <a:rPr lang="ru-RU" dirty="0"/>
              <a:t>рснику/вашей однок</a:t>
            </a:r>
            <a:r>
              <a:rPr lang="ru-RU" b="1" dirty="0"/>
              <a:t>у</a:t>
            </a:r>
            <a:r>
              <a:rPr lang="ru-RU" dirty="0"/>
              <a:t>рснице? Где он</a:t>
            </a:r>
            <a:r>
              <a:rPr lang="ru-RU" b="1" dirty="0"/>
              <a:t>а</a:t>
            </a:r>
            <a:r>
              <a:rPr lang="ru-RU" dirty="0"/>
              <a:t> жил</a:t>
            </a:r>
            <a:r>
              <a:rPr lang="ru-RU" b="1" dirty="0"/>
              <a:t>а</a:t>
            </a:r>
            <a:r>
              <a:rPr lang="ru-RU" dirty="0"/>
              <a:t> /он жил р</a:t>
            </a:r>
            <a:r>
              <a:rPr lang="ru-RU" b="1" dirty="0"/>
              <a:t>а</a:t>
            </a:r>
            <a:r>
              <a:rPr lang="ru-RU" dirty="0"/>
              <a:t>ньше (</a:t>
            </a:r>
            <a:r>
              <a:rPr lang="ru-RU" dirty="0" err="1"/>
              <a:t>before</a:t>
            </a:r>
            <a:r>
              <a:rPr lang="ru-RU" dirty="0"/>
              <a:t>)? Где он/он</a:t>
            </a:r>
            <a:r>
              <a:rPr lang="ru-RU" b="1" dirty="0"/>
              <a:t>а</a:t>
            </a:r>
            <a:r>
              <a:rPr lang="ru-RU" dirty="0"/>
              <a:t> жив</a:t>
            </a:r>
            <a:r>
              <a:rPr lang="ru-RU" b="1" dirty="0"/>
              <a:t>ё</a:t>
            </a:r>
            <a:r>
              <a:rPr lang="ru-RU" dirty="0"/>
              <a:t>т сейч</a:t>
            </a:r>
            <a:r>
              <a:rPr lang="ru-RU" b="1" dirty="0"/>
              <a:t>а</a:t>
            </a:r>
            <a:r>
              <a:rPr lang="ru-RU" dirty="0"/>
              <a:t>с?</a:t>
            </a:r>
            <a:endParaRPr lang="en-US" dirty="0"/>
          </a:p>
          <a:p>
            <a:r>
              <a:rPr lang="ru-RU" dirty="0"/>
              <a:t>Почем</a:t>
            </a:r>
            <a:r>
              <a:rPr lang="ru-RU" b="1" dirty="0"/>
              <a:t>у</a:t>
            </a:r>
            <a:r>
              <a:rPr lang="ru-RU" dirty="0"/>
              <a:t> он/он</a:t>
            </a:r>
            <a:r>
              <a:rPr lang="ru-RU" b="1" dirty="0"/>
              <a:t>а</a:t>
            </a:r>
            <a:r>
              <a:rPr lang="ru-RU" dirty="0"/>
              <a:t> изуч</a:t>
            </a:r>
            <a:r>
              <a:rPr lang="ru-RU" b="1" dirty="0"/>
              <a:t>а</a:t>
            </a:r>
            <a:r>
              <a:rPr lang="ru-RU" dirty="0"/>
              <a:t>ет р</a:t>
            </a:r>
            <a:r>
              <a:rPr lang="ru-RU" b="1" dirty="0"/>
              <a:t>у</a:t>
            </a:r>
            <a:r>
              <a:rPr lang="ru-RU" dirty="0"/>
              <a:t>сский яз</a:t>
            </a:r>
            <a:r>
              <a:rPr lang="ru-RU" b="1" dirty="0"/>
              <a:t>ы</a:t>
            </a:r>
            <a:r>
              <a:rPr lang="ru-RU" dirty="0"/>
              <a:t>к? </a:t>
            </a:r>
            <a:endParaRPr lang="en-US" dirty="0"/>
          </a:p>
          <a:p>
            <a:r>
              <a:rPr lang="ru-RU" dirty="0"/>
              <a:t>На как</a:t>
            </a:r>
            <a:r>
              <a:rPr lang="ru-RU" b="1" dirty="0"/>
              <a:t>о</a:t>
            </a:r>
            <a:r>
              <a:rPr lang="ru-RU" dirty="0"/>
              <a:t>м к</a:t>
            </a:r>
            <a:r>
              <a:rPr lang="ru-RU" b="1" dirty="0"/>
              <a:t>у</a:t>
            </a:r>
            <a:r>
              <a:rPr lang="ru-RU" dirty="0"/>
              <a:t>рсе </a:t>
            </a:r>
            <a:r>
              <a:rPr lang="ru-RU" b="1" dirty="0"/>
              <a:t>у</a:t>
            </a:r>
            <a:r>
              <a:rPr lang="ru-RU" dirty="0"/>
              <a:t>чится ваш однокурсник/однокурсница? На как</a:t>
            </a:r>
            <a:r>
              <a:rPr lang="ru-RU" b="1" dirty="0"/>
              <a:t>о</a:t>
            </a:r>
            <a:r>
              <a:rPr lang="ru-RU" dirty="0"/>
              <a:t>м факульт</a:t>
            </a:r>
            <a:r>
              <a:rPr lang="ru-RU" b="1" dirty="0"/>
              <a:t>е</a:t>
            </a:r>
            <a:r>
              <a:rPr lang="ru-RU" dirty="0"/>
              <a:t>те? Почем</a:t>
            </a:r>
            <a:r>
              <a:rPr lang="ru-RU" b="1" dirty="0"/>
              <a:t>у</a:t>
            </a:r>
            <a:r>
              <a:rPr lang="ru-RU" dirty="0"/>
              <a:t>?</a:t>
            </a:r>
            <a:endParaRPr lang="en-US" dirty="0"/>
          </a:p>
          <a:p>
            <a:r>
              <a:rPr lang="ru-RU" dirty="0"/>
              <a:t>Как</a:t>
            </a:r>
            <a:r>
              <a:rPr lang="ru-RU" b="1" dirty="0"/>
              <a:t>а</a:t>
            </a:r>
            <a:r>
              <a:rPr lang="ru-RU" dirty="0"/>
              <a:t>я проф</a:t>
            </a:r>
            <a:r>
              <a:rPr lang="ru-RU" b="1" dirty="0"/>
              <a:t>е</a:t>
            </a:r>
            <a:r>
              <a:rPr lang="ru-RU" dirty="0"/>
              <a:t>ссия, по его/её мн</a:t>
            </a:r>
            <a:r>
              <a:rPr lang="ru-RU" b="1" dirty="0"/>
              <a:t>е</a:t>
            </a:r>
            <a:r>
              <a:rPr lang="ru-RU" dirty="0"/>
              <a:t>нию, с</a:t>
            </a:r>
            <a:r>
              <a:rPr lang="ru-RU" b="1" dirty="0"/>
              <a:t>а</a:t>
            </a:r>
            <a:r>
              <a:rPr lang="ru-RU" dirty="0"/>
              <a:t>мая интер</a:t>
            </a:r>
            <a:r>
              <a:rPr lang="ru-RU" b="1" dirty="0"/>
              <a:t>е</a:t>
            </a:r>
            <a:r>
              <a:rPr lang="ru-RU" dirty="0"/>
              <a:t>сная? Почем</a:t>
            </a:r>
            <a:r>
              <a:rPr lang="ru-RU" b="1" dirty="0"/>
              <a:t>у</a:t>
            </a:r>
            <a:r>
              <a:rPr lang="ru-RU" dirty="0"/>
              <a:t>?  </a:t>
            </a:r>
            <a:endParaRPr lang="en-US" dirty="0"/>
          </a:p>
          <a:p>
            <a:r>
              <a:rPr lang="ru-RU" dirty="0"/>
              <a:t>Что он</a:t>
            </a:r>
            <a:r>
              <a:rPr lang="ru-RU" b="1" dirty="0"/>
              <a:t>а/</a:t>
            </a:r>
            <a:r>
              <a:rPr lang="ru-RU" dirty="0"/>
              <a:t>он л</a:t>
            </a:r>
            <a:r>
              <a:rPr lang="ru-RU" b="1" dirty="0"/>
              <a:t>ю</a:t>
            </a:r>
            <a:r>
              <a:rPr lang="ru-RU" dirty="0"/>
              <a:t>бит д</a:t>
            </a:r>
            <a:r>
              <a:rPr lang="ru-RU" b="1" dirty="0"/>
              <a:t>е</a:t>
            </a:r>
            <a:r>
              <a:rPr lang="ru-RU" dirty="0"/>
              <a:t>лать?</a:t>
            </a:r>
            <a:endParaRPr lang="en-US" dirty="0"/>
          </a:p>
          <a:p>
            <a:r>
              <a:rPr lang="ru-RU" dirty="0"/>
              <a:t>Что он/он</a:t>
            </a:r>
            <a:r>
              <a:rPr lang="ru-RU" b="1" dirty="0"/>
              <a:t>а</a:t>
            </a:r>
            <a:r>
              <a:rPr lang="ru-RU" dirty="0"/>
              <a:t> д</a:t>
            </a:r>
            <a:r>
              <a:rPr lang="ru-RU" b="1" dirty="0"/>
              <a:t>е</a:t>
            </a:r>
            <a:r>
              <a:rPr lang="ru-RU" dirty="0"/>
              <a:t>лает ч</a:t>
            </a:r>
            <a:r>
              <a:rPr lang="ru-RU" b="1" dirty="0"/>
              <a:t>а</a:t>
            </a:r>
            <a:r>
              <a:rPr lang="ru-RU" dirty="0"/>
              <a:t>сто? р</a:t>
            </a:r>
            <a:r>
              <a:rPr lang="ru-RU" b="1" dirty="0"/>
              <a:t>е</a:t>
            </a:r>
            <a:r>
              <a:rPr lang="ru-RU" dirty="0"/>
              <a:t>дко? иногд</a:t>
            </a:r>
            <a:r>
              <a:rPr lang="ru-RU" b="1" dirty="0"/>
              <a:t>а</a:t>
            </a:r>
            <a:r>
              <a:rPr lang="ru-RU" dirty="0"/>
              <a:t>? [смотрит телев</a:t>
            </a:r>
            <a:r>
              <a:rPr lang="ru-RU" b="1" dirty="0"/>
              <a:t>и</a:t>
            </a:r>
            <a:r>
              <a:rPr lang="ru-RU" dirty="0"/>
              <a:t>зор, чит</a:t>
            </a:r>
            <a:r>
              <a:rPr lang="ru-RU" b="1" dirty="0"/>
              <a:t>а</a:t>
            </a:r>
            <a:r>
              <a:rPr lang="ru-RU" dirty="0"/>
              <a:t>ет газ</a:t>
            </a:r>
            <a:r>
              <a:rPr lang="ru-RU" b="1" dirty="0"/>
              <a:t>е</a:t>
            </a:r>
            <a:r>
              <a:rPr lang="ru-RU" dirty="0"/>
              <a:t>ты, сл</a:t>
            </a:r>
            <a:r>
              <a:rPr lang="ru-RU" b="1" dirty="0"/>
              <a:t>у</a:t>
            </a:r>
            <a:r>
              <a:rPr lang="ru-RU" dirty="0"/>
              <a:t>шает м</a:t>
            </a:r>
            <a:r>
              <a:rPr lang="ru-RU" b="1" dirty="0"/>
              <a:t>у</a:t>
            </a:r>
            <a:r>
              <a:rPr lang="ru-RU" dirty="0"/>
              <a:t>зыку, ход</a:t>
            </a:r>
            <a:r>
              <a:rPr lang="ru-RU" b="1" dirty="0"/>
              <a:t>и</a:t>
            </a:r>
            <a:r>
              <a:rPr lang="ru-RU" dirty="0"/>
              <a:t>т на конц</a:t>
            </a:r>
            <a:r>
              <a:rPr lang="ru-RU" b="1" dirty="0"/>
              <a:t>е</a:t>
            </a:r>
            <a:r>
              <a:rPr lang="ru-RU" dirty="0"/>
              <a:t>рты, ход</a:t>
            </a:r>
            <a:r>
              <a:rPr lang="ru-RU" b="1" dirty="0"/>
              <a:t>и</a:t>
            </a:r>
            <a:r>
              <a:rPr lang="ru-RU" dirty="0"/>
              <a:t>т в кин</a:t>
            </a:r>
            <a:r>
              <a:rPr lang="ru-RU" b="1" dirty="0"/>
              <a:t>о</a:t>
            </a:r>
            <a:r>
              <a:rPr lang="ru-RU" dirty="0"/>
              <a:t>, и т.д.] + Почем</a:t>
            </a:r>
            <a:r>
              <a:rPr lang="ru-RU" b="1" dirty="0"/>
              <a:t>у</a:t>
            </a:r>
            <a:r>
              <a:rPr lang="ru-RU" dirty="0"/>
              <a:t>??? </a:t>
            </a:r>
            <a:endParaRPr lang="en-US" dirty="0"/>
          </a:p>
          <a:p>
            <a:r>
              <a:rPr lang="ru-RU" dirty="0"/>
              <a:t>Чем он/он</a:t>
            </a:r>
            <a:r>
              <a:rPr lang="ru-RU" b="1" dirty="0"/>
              <a:t>а</a:t>
            </a:r>
            <a:r>
              <a:rPr lang="ru-RU" dirty="0"/>
              <a:t> заним</a:t>
            </a:r>
            <a:r>
              <a:rPr lang="ru-RU" b="1" dirty="0"/>
              <a:t>а</a:t>
            </a:r>
            <a:r>
              <a:rPr lang="ru-RU" dirty="0"/>
              <a:t>ется в своб</a:t>
            </a:r>
            <a:r>
              <a:rPr lang="ru-RU" b="1" dirty="0"/>
              <a:t>о</a:t>
            </a:r>
            <a:r>
              <a:rPr lang="ru-RU" dirty="0"/>
              <a:t>дное вр</a:t>
            </a:r>
            <a:r>
              <a:rPr lang="ru-RU" b="1" dirty="0"/>
              <a:t>е</a:t>
            </a:r>
            <a:r>
              <a:rPr lang="ru-RU" dirty="0"/>
              <a:t>мя? [заним</a:t>
            </a:r>
            <a:r>
              <a:rPr lang="ru-RU" b="1" dirty="0"/>
              <a:t>а</a:t>
            </a:r>
            <a:r>
              <a:rPr lang="ru-RU" dirty="0"/>
              <a:t>ется сп</a:t>
            </a:r>
            <a:r>
              <a:rPr lang="ru-RU" b="1" dirty="0"/>
              <a:t>о</a:t>
            </a:r>
            <a:r>
              <a:rPr lang="ru-RU" dirty="0"/>
              <a:t>ртом, заним</a:t>
            </a:r>
            <a:r>
              <a:rPr lang="ru-RU" b="1" dirty="0"/>
              <a:t>а</a:t>
            </a:r>
            <a:r>
              <a:rPr lang="ru-RU" dirty="0"/>
              <a:t>ется м</a:t>
            </a:r>
            <a:r>
              <a:rPr lang="ru-RU" b="1" dirty="0"/>
              <a:t>у</a:t>
            </a:r>
            <a:r>
              <a:rPr lang="ru-RU" dirty="0"/>
              <a:t>зыкой] Как</a:t>
            </a:r>
            <a:r>
              <a:rPr lang="ru-RU" b="1" dirty="0"/>
              <a:t>и</a:t>
            </a:r>
            <a:r>
              <a:rPr lang="ru-RU" dirty="0"/>
              <a:t>е у него/неё х</a:t>
            </a:r>
            <a:r>
              <a:rPr lang="ru-RU" b="1" dirty="0"/>
              <a:t>о</a:t>
            </a:r>
            <a:r>
              <a:rPr lang="ru-RU" dirty="0"/>
              <a:t>бби?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E550B2-1096-5D44-8FDF-C802FE2C94F5}"/>
              </a:ext>
            </a:extLst>
          </p:cNvPr>
          <p:cNvSpPr txBox="1"/>
          <p:nvPr/>
        </p:nvSpPr>
        <p:spPr>
          <a:xfrm>
            <a:off x="9307287" y="506185"/>
            <a:ext cx="17798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accent3">
                    <a:lumMod val="75000"/>
                  </a:schemeClr>
                </a:solidFill>
              </a:rPr>
              <a:t>Работайте в группах!</a:t>
            </a:r>
            <a:endParaRPr lang="en-US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471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Кто это ? Как зовут этого писателя? Что он написал? </a:t>
            </a:r>
            <a:endParaRPr lang="en-US" dirty="0"/>
          </a:p>
        </p:txBody>
      </p:sp>
      <p:pic>
        <p:nvPicPr>
          <p:cNvPr id="4" name="Content Placeholder 3" descr="gogol1_1490949523.jpg.600x450_q85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87" r="-18187"/>
          <a:stretch>
            <a:fillRect/>
          </a:stretch>
        </p:blipFill>
        <p:spPr>
          <a:xfrm>
            <a:off x="635000" y="2044700"/>
            <a:ext cx="5676900" cy="3581400"/>
          </a:xfrm>
        </p:spPr>
      </p:pic>
    </p:spTree>
    <p:extLst>
      <p:ext uri="{BB962C8B-B14F-4D97-AF65-F5344CB8AC3E}">
        <p14:creationId xmlns:p14="http://schemas.microsoft.com/office/powerpoint/2010/main" val="4149478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Николай Гоголь! В каком году он родился? А в каком году он умер? (1809-1852) В каком веке он жил? </a:t>
            </a:r>
            <a:endParaRPr lang="en-US" dirty="0"/>
          </a:p>
        </p:txBody>
      </p:sp>
      <p:pic>
        <p:nvPicPr>
          <p:cNvPr id="4" name="Content Placeholder 3" descr="gogol1_1490949523.jpg.600x450_q85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87" r="-18187"/>
          <a:stretch>
            <a:fillRect/>
          </a:stretch>
        </p:blipFill>
        <p:spPr>
          <a:xfrm>
            <a:off x="5334000" y="2057400"/>
            <a:ext cx="6070600" cy="3581400"/>
          </a:xfrm>
        </p:spPr>
      </p:pic>
    </p:spTree>
    <p:extLst>
      <p:ext uri="{BB962C8B-B14F-4D97-AF65-F5344CB8AC3E}">
        <p14:creationId xmlns:p14="http://schemas.microsoft.com/office/powerpoint/2010/main" val="4163610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Кто это? Как зовут этого писателя? Что он написал? </a:t>
            </a:r>
            <a:endParaRPr lang="en-US" dirty="0"/>
          </a:p>
        </p:txBody>
      </p:sp>
      <p:pic>
        <p:nvPicPr>
          <p:cNvPr id="4" name="Content Placeholder 3" descr="01_zetTY46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610" r="-10610"/>
          <a:stretch>
            <a:fillRect/>
          </a:stretch>
        </p:blipFill>
        <p:spPr>
          <a:xfrm>
            <a:off x="1016000" y="2171700"/>
            <a:ext cx="4953000" cy="3581400"/>
          </a:xfrm>
        </p:spPr>
      </p:pic>
    </p:spTree>
    <p:extLst>
      <p:ext uri="{BB962C8B-B14F-4D97-AF65-F5344CB8AC3E}">
        <p14:creationId xmlns:p14="http://schemas.microsoft.com/office/powerpoint/2010/main" val="3830558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Лев Толстой! В каком году он родился? В каком году он умер? В каком веке он жил? </a:t>
            </a:r>
            <a:br>
              <a:rPr lang="ru-RU" dirty="0"/>
            </a:br>
            <a:r>
              <a:rPr lang="ru-RU" dirty="0"/>
              <a:t>(1828-1910)</a:t>
            </a:r>
            <a:endParaRPr lang="en-US" dirty="0"/>
          </a:p>
        </p:txBody>
      </p:sp>
      <p:pic>
        <p:nvPicPr>
          <p:cNvPr id="4" name="Content Placeholder 3" descr="01_zetTY46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610" r="-10610"/>
          <a:stretch>
            <a:fillRect/>
          </a:stretch>
        </p:blipFill>
        <p:spPr>
          <a:xfrm>
            <a:off x="6362700" y="2286000"/>
            <a:ext cx="4610100" cy="3581400"/>
          </a:xfrm>
        </p:spPr>
      </p:pic>
    </p:spTree>
    <p:extLst>
      <p:ext uri="{BB962C8B-B14F-4D97-AF65-F5344CB8AC3E}">
        <p14:creationId xmlns:p14="http://schemas.microsoft.com/office/powerpoint/2010/main" val="703907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Кто это? Как зовут этого поэта? Что она писала? </a:t>
            </a:r>
            <a:endParaRPr lang="en-US" dirty="0"/>
          </a:p>
        </p:txBody>
      </p:sp>
      <p:pic>
        <p:nvPicPr>
          <p:cNvPr id="4" name="Content Placeholder 3" descr="Unknown-1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7200" r="-472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53112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Анна Ахматова! В каком году она родилась? В каком году она умерла? В каком веке она жила? </a:t>
            </a:r>
            <a:br>
              <a:rPr lang="ru-RU" dirty="0"/>
            </a:br>
            <a:r>
              <a:rPr lang="ru-RU" dirty="0"/>
              <a:t>(1889-1966)</a:t>
            </a:r>
            <a:endParaRPr lang="en-US" dirty="0"/>
          </a:p>
        </p:txBody>
      </p:sp>
      <p:pic>
        <p:nvPicPr>
          <p:cNvPr id="4" name="Content Placeholder 3" descr="Unknown-1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7200" r="-47200"/>
          <a:stretch>
            <a:fillRect/>
          </a:stretch>
        </p:blipFill>
        <p:spPr>
          <a:xfrm>
            <a:off x="5803900" y="2171700"/>
            <a:ext cx="6680200" cy="3581400"/>
          </a:xfrm>
        </p:spPr>
      </p:pic>
    </p:spTree>
    <p:extLst>
      <p:ext uri="{BB962C8B-B14F-4D97-AF65-F5344CB8AC3E}">
        <p14:creationId xmlns:p14="http://schemas.microsoft.com/office/powerpoint/2010/main" val="515081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Итак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каком веке жили Пушкин и Гоголь? А Толстой?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 каком веке родился Пушкин? В каком веке он жил?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 каком веке родилась Ахматова? В каком веке она жила?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608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17794-1412-B245-AC3D-366B2CE0E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U0 D</a:t>
            </a:r>
            <a:r>
              <a:rPr lang="ru-RU" dirty="0"/>
              <a:t>8</a:t>
            </a:r>
            <a:br>
              <a:rPr lang="ru-RU" dirty="0"/>
            </a:br>
            <a:r>
              <a:rPr lang="ru-RU" dirty="0"/>
              <a:t>повторяем: время и дни недели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8DCBD-271B-754F-A493-88A0E25DA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Когда у вас занятия по русскому языку? </a:t>
            </a:r>
          </a:p>
          <a:p>
            <a:pPr>
              <a:buFontTx/>
              <a:buChar char="-"/>
            </a:pPr>
            <a:r>
              <a:rPr lang="ru-RU" dirty="0"/>
              <a:t>В девять часов? </a:t>
            </a:r>
          </a:p>
          <a:p>
            <a:pPr>
              <a:buFontTx/>
              <a:buChar char="-"/>
            </a:pPr>
            <a:r>
              <a:rPr lang="ru-RU" dirty="0"/>
              <a:t>В десять часов? </a:t>
            </a:r>
          </a:p>
          <a:p>
            <a:pPr>
              <a:buFontTx/>
              <a:buChar char="-"/>
            </a:pPr>
            <a:r>
              <a:rPr lang="ru-RU" dirty="0"/>
              <a:t>В половине двенадцатого? </a:t>
            </a:r>
          </a:p>
          <a:p>
            <a:pPr>
              <a:buFontTx/>
              <a:buChar char="-"/>
            </a:pPr>
            <a:r>
              <a:rPr lang="ru-RU" dirty="0"/>
              <a:t>С десяти до одиннадцати? </a:t>
            </a:r>
          </a:p>
          <a:p>
            <a:pPr>
              <a:buFontTx/>
              <a:buChar char="-"/>
            </a:pPr>
            <a:r>
              <a:rPr lang="ru-RU" dirty="0"/>
              <a:t>С понедельника по пятницу? С понедельника по четверг? </a:t>
            </a:r>
          </a:p>
          <a:p>
            <a:r>
              <a:rPr lang="ru-RU" dirty="0"/>
              <a:t>а занятия с репетитором?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23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DB08-9E3A-7043-AE8A-EF591AC6D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6090557" cy="1485900"/>
          </a:xfrm>
        </p:spPr>
        <p:txBody>
          <a:bodyPr/>
          <a:lstStyle/>
          <a:p>
            <a:r>
              <a:rPr lang="en-US" dirty="0"/>
              <a:t>U0 D</a:t>
            </a:r>
            <a:r>
              <a:rPr lang="ru-RU" dirty="0"/>
              <a:t>2</a:t>
            </a:r>
            <a:br>
              <a:rPr lang="ru-RU" dirty="0"/>
            </a:br>
            <a:r>
              <a:rPr lang="ru-RU" dirty="0"/>
              <a:t>Что есть в Нью Йорке?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5B253-41F7-8649-91B1-05570F4E1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3624943" cy="4245429"/>
          </a:xfrm>
        </p:spPr>
        <p:txBody>
          <a:bodyPr>
            <a:normAutofit fontScale="77500" lnSpcReduction="20000"/>
          </a:bodyPr>
          <a:lstStyle/>
          <a:p>
            <a:r>
              <a:rPr lang="ru-RU" sz="2600" dirty="0"/>
              <a:t>большой дом </a:t>
            </a:r>
            <a:r>
              <a:rPr lang="en-US" sz="2600" dirty="0">
                <a:sym typeface="Wingdings" pitchFamily="2" charset="2"/>
              </a:rPr>
              <a:t></a:t>
            </a:r>
            <a:r>
              <a:rPr lang="ru-RU" sz="2600" dirty="0"/>
              <a:t> В Нью-Йорке есть большие дома</a:t>
            </a:r>
            <a:endParaRPr lang="en-US" sz="2600" dirty="0"/>
          </a:p>
          <a:p>
            <a:r>
              <a:rPr lang="ru-RU" sz="2600" dirty="0"/>
              <a:t>маленький парк</a:t>
            </a:r>
            <a:endParaRPr lang="en-US" sz="2600" dirty="0"/>
          </a:p>
          <a:p>
            <a:r>
              <a:rPr lang="ru-RU" sz="2600" dirty="0"/>
              <a:t>большой парк</a:t>
            </a:r>
            <a:endParaRPr lang="en-US" sz="2600" dirty="0"/>
          </a:p>
          <a:p>
            <a:r>
              <a:rPr lang="ru-RU" sz="2600" dirty="0"/>
              <a:t>дорогой ресторан</a:t>
            </a:r>
            <a:endParaRPr lang="en-US" sz="2600" dirty="0"/>
          </a:p>
          <a:p>
            <a:r>
              <a:rPr lang="ru-RU" sz="2600" dirty="0"/>
              <a:t>недорогой ресторан</a:t>
            </a:r>
            <a:endParaRPr lang="en-US" sz="2600" dirty="0"/>
          </a:p>
          <a:p>
            <a:r>
              <a:rPr lang="ru-RU" sz="2600" dirty="0"/>
              <a:t>шумная улица </a:t>
            </a:r>
            <a:endParaRPr lang="en-US" sz="2600" dirty="0"/>
          </a:p>
          <a:p>
            <a:r>
              <a:rPr lang="ru-RU" sz="2600" dirty="0"/>
              <a:t>тихая улица</a:t>
            </a:r>
            <a:endParaRPr lang="en-US" sz="2600" dirty="0"/>
          </a:p>
          <a:p>
            <a:pPr marL="285750" indent="-285750">
              <a:buFont typeface="Wingdings" pitchFamily="2" charset="2"/>
              <a:buChar char="§"/>
            </a:pPr>
            <a:r>
              <a:rPr lang="ru-RU" sz="2600" dirty="0"/>
              <a:t>большая библиотека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600" dirty="0"/>
              <a:t>маленькая библиотека</a:t>
            </a:r>
            <a:endParaRPr lang="en-US" sz="2600" dirty="0"/>
          </a:p>
          <a:p>
            <a:pPr marL="285750" indent="-285750">
              <a:buFont typeface="Wingdings" pitchFamily="2" charset="2"/>
              <a:buChar char="§"/>
            </a:pPr>
            <a:r>
              <a:rPr lang="ru-RU" sz="2600" dirty="0"/>
              <a:t>очень старая гостиница</a:t>
            </a:r>
            <a:endParaRPr lang="en-US" sz="2600" dirty="0"/>
          </a:p>
          <a:p>
            <a:endParaRPr lang="en-US" sz="2600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69FB58-D5CC-B84D-AF14-68AAECED7402}"/>
              </a:ext>
            </a:extLst>
          </p:cNvPr>
          <p:cNvSpPr txBox="1"/>
          <p:nvPr/>
        </p:nvSpPr>
        <p:spPr>
          <a:xfrm>
            <a:off x="8610881" y="1012371"/>
            <a:ext cx="2258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Работайте в группах!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2CF708-0CE6-9047-8854-FC4C3DB53890}"/>
              </a:ext>
            </a:extLst>
          </p:cNvPr>
          <p:cNvSpPr txBox="1"/>
          <p:nvPr/>
        </p:nvSpPr>
        <p:spPr>
          <a:xfrm>
            <a:off x="6188529" y="2311844"/>
            <a:ext cx="39351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ru-RU" sz="2400" dirty="0"/>
              <a:t>современная гостиница</a:t>
            </a:r>
            <a:endParaRPr lang="en-US" sz="2400" dirty="0"/>
          </a:p>
          <a:p>
            <a:pPr marL="285750" indent="-285750">
              <a:buFont typeface="Wingdings" pitchFamily="2" charset="2"/>
              <a:buChar char="§"/>
            </a:pPr>
            <a:r>
              <a:rPr lang="ru-RU" sz="2400" dirty="0"/>
              <a:t>огромный магазин</a:t>
            </a:r>
            <a:endParaRPr lang="en-US" sz="2400" dirty="0"/>
          </a:p>
          <a:p>
            <a:pPr marL="285750" indent="-285750">
              <a:buFont typeface="Wingdings" pitchFamily="2" charset="2"/>
              <a:buChar char="§"/>
            </a:pPr>
            <a:r>
              <a:rPr lang="ru-RU" sz="2400" dirty="0"/>
              <a:t>небольшой магазин</a:t>
            </a:r>
            <a:endParaRPr lang="en-US" sz="2400" dirty="0"/>
          </a:p>
          <a:p>
            <a:pPr marL="285750" indent="-285750">
              <a:buFont typeface="Wingdings" pitchFamily="2" charset="2"/>
              <a:buChar char="§"/>
            </a:pPr>
            <a:r>
              <a:rPr lang="ru-RU" sz="2400" dirty="0"/>
              <a:t>старый бассейн</a:t>
            </a:r>
            <a:endParaRPr lang="en-US" sz="2400" dirty="0"/>
          </a:p>
          <a:p>
            <a:pPr marL="285750" indent="-285750">
              <a:buFont typeface="Wingdings" pitchFamily="2" charset="2"/>
              <a:buChar char="§"/>
            </a:pPr>
            <a:r>
              <a:rPr lang="ru-RU" sz="2400" dirty="0"/>
              <a:t>новый бассейн</a:t>
            </a:r>
            <a:endParaRPr lang="en-US" sz="2400" dirty="0"/>
          </a:p>
          <a:p>
            <a:pPr marL="285750" indent="-285750">
              <a:buFont typeface="Wingdings" pitchFamily="2" charset="2"/>
              <a:buChar char="§"/>
            </a:pPr>
            <a:r>
              <a:rPr lang="ru-RU" sz="2400" dirty="0"/>
              <a:t>большой дом / маленький дом  </a:t>
            </a:r>
            <a:r>
              <a:rPr lang="en-US" sz="2400" dirty="0">
                <a:sym typeface="Wingdings" pitchFamily="2" charset="2"/>
              </a:rPr>
              <a:t></a:t>
            </a:r>
            <a:r>
              <a:rPr lang="ru-RU" sz="2400" dirty="0"/>
              <a:t> В Нью-Йорке есть большие дома, и маленькие тоже.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48791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5BE23-0BB5-3645-98C5-1291D9C12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025743" cy="1485900"/>
          </a:xfrm>
        </p:spPr>
        <p:txBody>
          <a:bodyPr>
            <a:normAutofit fontScale="90000"/>
          </a:bodyPr>
          <a:lstStyle/>
          <a:p>
            <a:r>
              <a:rPr lang="en-US" dirty="0"/>
              <a:t>U0 D</a:t>
            </a:r>
            <a:r>
              <a:rPr lang="ru-RU" dirty="0"/>
              <a:t>4</a:t>
            </a:r>
            <a:br>
              <a:rPr lang="ru-RU" dirty="0"/>
            </a:br>
            <a:r>
              <a:rPr lang="ru-RU" sz="3600" dirty="0"/>
              <a:t>Я учусь (где?)</a:t>
            </a:r>
            <a:r>
              <a:rPr lang="en-US" sz="3600" dirty="0"/>
              <a:t> / </a:t>
            </a:r>
            <a:r>
              <a:rPr lang="ru-RU" sz="3600" dirty="0"/>
              <a:t>Я изучаю (что?)</a:t>
            </a:r>
            <a:r>
              <a:rPr lang="en-US" sz="3600" dirty="0"/>
              <a:t> / </a:t>
            </a:r>
            <a:r>
              <a:rPr lang="ru-RU" sz="3600" dirty="0"/>
              <a:t>Я занимаюсь (чем?)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54D6D-9E22-6E4D-8E1E-99998B087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6531429" cy="42454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/>
              <a:t>В каком университете/школе вы </a:t>
            </a:r>
            <a:r>
              <a:rPr lang="ru-RU" sz="2400" b="1" dirty="0"/>
              <a:t>учитесь</a:t>
            </a:r>
            <a:r>
              <a:rPr lang="ru-RU" sz="2400" dirty="0"/>
              <a:t>? </a:t>
            </a:r>
          </a:p>
          <a:p>
            <a:pPr marL="0" indent="0">
              <a:buNone/>
            </a:pPr>
            <a:r>
              <a:rPr lang="ru-RU" sz="2400" dirty="0"/>
              <a:t>Это частный или государственный университет/колл</a:t>
            </a:r>
            <a:r>
              <a:rPr lang="ru-RU" sz="2400" b="1" dirty="0"/>
              <a:t>е</a:t>
            </a:r>
            <a:r>
              <a:rPr lang="ru-RU" sz="2400" dirty="0"/>
              <a:t>дж? </a:t>
            </a:r>
          </a:p>
          <a:p>
            <a:pPr marL="0" indent="0">
              <a:buNone/>
            </a:pPr>
            <a:r>
              <a:rPr lang="ru-RU" sz="2400" dirty="0"/>
              <a:t>Это частная или государственная школа? </a:t>
            </a:r>
          </a:p>
          <a:p>
            <a:pPr marL="0" indent="0">
              <a:buNone/>
            </a:pPr>
            <a:r>
              <a:rPr lang="ru-RU" sz="2400" dirty="0"/>
              <a:t>Какие факультеты есть в вашем университете? Есть факультет русского языка? Математический факультет? </a:t>
            </a:r>
          </a:p>
          <a:p>
            <a:pPr marL="0" indent="0">
              <a:buNone/>
            </a:pPr>
            <a:r>
              <a:rPr lang="ru-RU" sz="2400" dirty="0"/>
              <a:t>Что вы </a:t>
            </a:r>
            <a:r>
              <a:rPr lang="ru-RU" sz="2400" b="1" dirty="0"/>
              <a:t>изучаете</a:t>
            </a:r>
            <a:r>
              <a:rPr lang="ru-RU" sz="2400" dirty="0"/>
              <a:t>? </a:t>
            </a:r>
          </a:p>
          <a:p>
            <a:pPr marL="0" indent="0">
              <a:buNone/>
            </a:pPr>
            <a:r>
              <a:rPr lang="ru-RU" sz="2400" dirty="0"/>
              <a:t>Что отлично преподают в вашем университете? </a:t>
            </a:r>
          </a:p>
          <a:p>
            <a:pPr marL="0" indent="0">
              <a:buNone/>
            </a:pPr>
            <a:r>
              <a:rPr lang="ru-RU" sz="2400" dirty="0"/>
              <a:t>Чем вы </a:t>
            </a:r>
            <a:r>
              <a:rPr lang="ru-RU" sz="2400" b="1" dirty="0"/>
              <a:t>занимаетесь</a:t>
            </a:r>
            <a:r>
              <a:rPr lang="ru-RU" sz="2400" dirty="0"/>
              <a:t> в свободное время? 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9A0361-BC22-F248-A460-DF7266766396}"/>
              </a:ext>
            </a:extLst>
          </p:cNvPr>
          <p:cNvSpPr txBox="1"/>
          <p:nvPr/>
        </p:nvSpPr>
        <p:spPr>
          <a:xfrm>
            <a:off x="8474529" y="2351314"/>
            <a:ext cx="32983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Например: Я </a:t>
            </a:r>
            <a:r>
              <a:rPr lang="ru-RU" b="1" dirty="0"/>
              <a:t>учусь</a:t>
            </a:r>
            <a:r>
              <a:rPr lang="ru-RU" dirty="0"/>
              <a:t> в </a:t>
            </a:r>
            <a:r>
              <a:rPr lang="ru-RU" dirty="0" err="1"/>
              <a:t>Брин</a:t>
            </a:r>
            <a:r>
              <a:rPr lang="ru-RU" dirty="0"/>
              <a:t> Маре. Это частный женский колл</a:t>
            </a:r>
            <a:r>
              <a:rPr lang="ru-RU" b="1" dirty="0"/>
              <a:t>е</a:t>
            </a:r>
            <a:r>
              <a:rPr lang="ru-RU" dirty="0"/>
              <a:t>дж. У нас есть факультет русского языка, факультет французского языка, математический факультет, биологический факультет и другие факультеты. У нас отлично </a:t>
            </a:r>
            <a:r>
              <a:rPr lang="ru-RU" b="1" dirty="0"/>
              <a:t>преподают</a:t>
            </a:r>
            <a:r>
              <a:rPr lang="ru-RU" dirty="0"/>
              <a:t> языки! В университете я </a:t>
            </a:r>
            <a:r>
              <a:rPr lang="ru-RU" b="1" dirty="0"/>
              <a:t>изучаю</a:t>
            </a:r>
            <a:r>
              <a:rPr lang="ru-RU" dirty="0"/>
              <a:t> русский язык и математику, а в свободное время я люблю рисовать, читать и гулять. Я также </a:t>
            </a:r>
            <a:r>
              <a:rPr lang="ru-RU" b="1" dirty="0"/>
              <a:t>занимаюсь</a:t>
            </a:r>
            <a:r>
              <a:rPr lang="ru-RU" dirty="0"/>
              <a:t> його1.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5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3601C-D363-B44F-AA97-A68885197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U0 D</a:t>
            </a:r>
            <a:r>
              <a:rPr lang="ru-RU" dirty="0"/>
              <a:t>5</a:t>
            </a:r>
            <a:br>
              <a:rPr lang="ru-RU" dirty="0"/>
            </a:br>
            <a:r>
              <a:rPr lang="ru-RU" sz="3600" dirty="0"/>
              <a:t>Какие специальности у студентов вашей группы? (4а)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B73BE-56CF-8543-A586-6AD238806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Pair and Square: </a:t>
            </a:r>
            <a:r>
              <a:rPr lang="ru-RU" dirty="0"/>
              <a:t>Работайте в группах. Узнайте, какая специальность у других студентов вашей группы. Когда они выбрали специальность? Чем они хотят заниматься, если ещё не выбрали специальность? Расскажите о себе. Вы уже выбрали свою специальность? </a:t>
            </a:r>
          </a:p>
          <a:p>
            <a:r>
              <a:rPr lang="en-US" dirty="0"/>
              <a:t>Share: </a:t>
            </a:r>
            <a:r>
              <a:rPr lang="ru-RU" dirty="0"/>
              <a:t>Расскажите классу, чем занимаются студенты в вашей группе.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909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54FF-C785-064F-918C-8DED239FE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U0 D</a:t>
            </a:r>
            <a:r>
              <a:rPr lang="ru-RU" dirty="0"/>
              <a:t>6</a:t>
            </a:r>
            <a:br>
              <a:rPr lang="ru-RU" dirty="0"/>
            </a:br>
            <a:r>
              <a:rPr lang="ru-RU" dirty="0"/>
              <a:t>Расскажите о вашей семье (3 и 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DFFDA-AFD6-4246-9338-1BF5AF34F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Чтобы стать инженером, нужно </a:t>
            </a:r>
            <a:r>
              <a:rPr lang="ru-RU" b="1" dirty="0"/>
              <a:t>учиться</a:t>
            </a:r>
            <a:r>
              <a:rPr lang="ru-RU" dirty="0"/>
              <a:t> в университете и в аспирантуре. </a:t>
            </a:r>
          </a:p>
          <a:p>
            <a:r>
              <a:rPr lang="ru-RU" dirty="0"/>
              <a:t>Чтобы стать фотографом, нужно </a:t>
            </a:r>
            <a:r>
              <a:rPr lang="ru-RU" b="1" dirty="0"/>
              <a:t>слушать</a:t>
            </a:r>
            <a:r>
              <a:rPr lang="ru-RU" dirty="0"/>
              <a:t> курсы по фотографии и много фотографировать</a:t>
            </a:r>
          </a:p>
          <a:p>
            <a:r>
              <a:rPr lang="ru-RU" dirty="0"/>
              <a:t>Чтобы стать актёром, нужно …</a:t>
            </a:r>
          </a:p>
          <a:p>
            <a:r>
              <a:rPr lang="ru-RU" dirty="0"/>
              <a:t>Чтобы стать дипломатом, нужно ….</a:t>
            </a:r>
          </a:p>
          <a:p>
            <a:r>
              <a:rPr lang="ru-RU" dirty="0"/>
              <a:t>Чтобы стать преподавателем, нужно …</a:t>
            </a:r>
          </a:p>
          <a:p>
            <a:r>
              <a:rPr lang="ru-RU" dirty="0"/>
              <a:t>Работайте в группах: Кто кем работает? Где учились члены вашей семьи </a:t>
            </a:r>
            <a:r>
              <a:rPr lang="en-US" dirty="0"/>
              <a:t>(your family members)</a:t>
            </a:r>
            <a:r>
              <a:rPr lang="ru-RU" dirty="0"/>
              <a:t>? Какая у них специальность? Что они делали, чтобы получить эту профессию?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841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D492B-6F32-4645-8AA6-C9F535727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U0 D</a:t>
            </a:r>
            <a:r>
              <a:rPr lang="ru-RU" dirty="0"/>
              <a:t>7</a:t>
            </a:r>
            <a:br>
              <a:rPr lang="ru-RU" dirty="0"/>
            </a:br>
            <a:r>
              <a:rPr lang="ru-RU" dirty="0"/>
              <a:t>Биография: повторяем даты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6C62D40-1423-E14A-A496-96EFCCEB6E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810288"/>
              </p:ext>
            </p:extLst>
          </p:nvPr>
        </p:nvGraphicFramePr>
        <p:xfrm>
          <a:off x="1224643" y="1981200"/>
          <a:ext cx="9748157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157">
                  <a:extLst>
                    <a:ext uri="{9D8B030D-6E8A-4147-A177-3AD203B41FA5}">
                      <a16:colId xmlns:a16="http://schemas.microsoft.com/office/drawing/2014/main" val="428574604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68594687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444326245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9066012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256402728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16432909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Он родился/она родилась в </a:t>
                      </a:r>
                    </a:p>
                    <a:p>
                      <a:pPr algn="ctr"/>
                      <a:r>
                        <a:rPr lang="ru-RU" sz="2000" dirty="0"/>
                        <a:t>Он умер/она умерла в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Тысяча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Шестьсот </a:t>
                      </a:r>
                    </a:p>
                    <a:p>
                      <a:r>
                        <a:rPr lang="ru-RU" dirty="0"/>
                        <a:t>Семьсот</a:t>
                      </a:r>
                    </a:p>
                    <a:p>
                      <a:r>
                        <a:rPr lang="ru-RU" dirty="0"/>
                        <a:t>Восемьсот</a:t>
                      </a:r>
                    </a:p>
                    <a:p>
                      <a:r>
                        <a:rPr lang="ru-RU" dirty="0"/>
                        <a:t>Девятьсот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/>
                        <a:t>Двадцать </a:t>
                      </a:r>
                    </a:p>
                    <a:p>
                      <a:r>
                        <a:rPr lang="ru-RU" dirty="0"/>
                        <a:t>Тридцать</a:t>
                      </a:r>
                    </a:p>
                    <a:p>
                      <a:r>
                        <a:rPr lang="ru-RU" dirty="0"/>
                        <a:t>Сорок</a:t>
                      </a:r>
                    </a:p>
                    <a:p>
                      <a:r>
                        <a:rPr lang="ru-RU" dirty="0"/>
                        <a:t>Пятьдесят</a:t>
                      </a:r>
                    </a:p>
                    <a:p>
                      <a:r>
                        <a:rPr lang="ru-RU" dirty="0"/>
                        <a:t>Шестьдесят </a:t>
                      </a:r>
                    </a:p>
                    <a:p>
                      <a:r>
                        <a:rPr lang="ru-RU" dirty="0"/>
                        <a:t>Семьдесят </a:t>
                      </a:r>
                    </a:p>
                    <a:p>
                      <a:r>
                        <a:rPr lang="ru-RU" dirty="0"/>
                        <a:t>Восемьдесят </a:t>
                      </a:r>
                    </a:p>
                    <a:p>
                      <a:r>
                        <a:rPr lang="ru-RU" dirty="0"/>
                        <a:t>Девяносто 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/>
                        <a:t>Первом</a:t>
                      </a:r>
                    </a:p>
                    <a:p>
                      <a:r>
                        <a:rPr lang="ru-RU" dirty="0"/>
                        <a:t>Втором</a:t>
                      </a:r>
                    </a:p>
                    <a:p>
                      <a:r>
                        <a:rPr lang="ru-RU" dirty="0"/>
                        <a:t>Третьем</a:t>
                      </a:r>
                    </a:p>
                    <a:p>
                      <a:r>
                        <a:rPr lang="ru-RU" dirty="0"/>
                        <a:t>Четвёртом</a:t>
                      </a:r>
                    </a:p>
                    <a:p>
                      <a:r>
                        <a:rPr lang="ru-RU" dirty="0"/>
                        <a:t>Пятом</a:t>
                      </a:r>
                    </a:p>
                    <a:p>
                      <a:r>
                        <a:rPr lang="ru-RU" dirty="0"/>
                        <a:t>Шестом</a:t>
                      </a:r>
                    </a:p>
                    <a:p>
                      <a:r>
                        <a:rPr lang="ru-RU" dirty="0"/>
                        <a:t>Седьмом</a:t>
                      </a:r>
                    </a:p>
                    <a:p>
                      <a:r>
                        <a:rPr lang="ru-RU" dirty="0"/>
                        <a:t>Восьмом</a:t>
                      </a:r>
                    </a:p>
                    <a:p>
                      <a:r>
                        <a:rPr lang="ru-RU" dirty="0"/>
                        <a:t>Девятом </a:t>
                      </a:r>
                    </a:p>
                    <a:p>
                      <a:r>
                        <a:rPr lang="ru-RU" dirty="0"/>
                        <a:t>Десятом 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/>
                        <a:t>Году </a:t>
                      </a:r>
                    </a:p>
                    <a:p>
                      <a:endParaRPr lang="ru-RU" dirty="0"/>
                    </a:p>
                    <a:p>
                      <a:r>
                        <a:rPr lang="ru-RU" dirty="0"/>
                        <a:t>(год –</a:t>
                      </a:r>
                      <a:r>
                        <a:rPr lang="en-US" dirty="0"/>
                        <a:t>year)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1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Две тысячи </a:t>
                      </a:r>
                    </a:p>
                    <a:p>
                      <a:r>
                        <a:rPr lang="en-US" dirty="0"/>
                        <a:t>(</a:t>
                      </a:r>
                      <a:r>
                        <a:rPr lang="ru-RU" dirty="0"/>
                        <a:t>НО </a:t>
                      </a:r>
                      <a:r>
                        <a:rPr lang="en-US" dirty="0"/>
                        <a:t>In </a:t>
                      </a:r>
                      <a:r>
                        <a:rPr lang="ru-RU" dirty="0"/>
                        <a:t>2000: в двухтысячном)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26205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23F77F8-9CFA-7846-A12E-F885FB98D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388549"/>
              </p:ext>
            </p:extLst>
          </p:nvPr>
        </p:nvGraphicFramePr>
        <p:xfrm>
          <a:off x="1224643" y="5240866"/>
          <a:ext cx="9748158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9386">
                  <a:extLst>
                    <a:ext uri="{9D8B030D-6E8A-4147-A177-3AD203B41FA5}">
                      <a16:colId xmlns:a16="http://schemas.microsoft.com/office/drawing/2014/main" val="629216116"/>
                    </a:ext>
                  </a:extLst>
                </a:gridCol>
                <a:gridCol w="3249386">
                  <a:extLst>
                    <a:ext uri="{9D8B030D-6E8A-4147-A177-3AD203B41FA5}">
                      <a16:colId xmlns:a16="http://schemas.microsoft.com/office/drawing/2014/main" val="1777156457"/>
                    </a:ext>
                  </a:extLst>
                </a:gridCol>
                <a:gridCol w="3249386">
                  <a:extLst>
                    <a:ext uri="{9D8B030D-6E8A-4147-A177-3AD203B41FA5}">
                      <a16:colId xmlns:a16="http://schemas.microsoft.com/office/drawing/2014/main" val="41589523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Он жил/</a:t>
                      </a:r>
                    </a:p>
                    <a:p>
                      <a:r>
                        <a:rPr lang="ru-RU" dirty="0"/>
                        <a:t>Она жила  в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Семнадцатом</a:t>
                      </a:r>
                    </a:p>
                    <a:p>
                      <a:r>
                        <a:rPr lang="ru-RU" dirty="0"/>
                        <a:t>Восемнадцатом</a:t>
                      </a:r>
                    </a:p>
                    <a:p>
                      <a:r>
                        <a:rPr lang="ru-RU" dirty="0"/>
                        <a:t>Девятнадцатом</a:t>
                      </a:r>
                    </a:p>
                    <a:p>
                      <a:r>
                        <a:rPr lang="ru-RU" dirty="0"/>
                        <a:t>Двадцатом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Веке</a:t>
                      </a:r>
                    </a:p>
                    <a:p>
                      <a:endParaRPr lang="ru-RU" dirty="0"/>
                    </a:p>
                    <a:p>
                      <a:r>
                        <a:rPr lang="ru-RU" dirty="0"/>
                        <a:t>(век – </a:t>
                      </a:r>
                      <a:r>
                        <a:rPr lang="en-US" dirty="0"/>
                        <a:t>century)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10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278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Кто это? Как зовут этого поэта? Что он написал?  </a:t>
            </a:r>
            <a:endParaRPr lang="en-US" dirty="0"/>
          </a:p>
        </p:txBody>
      </p:sp>
      <p:pic>
        <p:nvPicPr>
          <p:cNvPr id="4" name="Content Placeholder 3" descr="2804064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7009" r="-5700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94518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Александр Пушкин! В каком году он родился?</a:t>
            </a:r>
            <a:r>
              <a:rPr lang="en-US" dirty="0"/>
              <a:t> </a:t>
            </a:r>
            <a:r>
              <a:rPr lang="ru-RU" dirty="0"/>
              <a:t>А в каком умер? В каком веке он жил?</a:t>
            </a:r>
            <a:br>
              <a:rPr lang="ru-RU" dirty="0"/>
            </a:br>
            <a:r>
              <a:rPr lang="ru-RU" dirty="0"/>
              <a:t>(1799-1837)</a:t>
            </a:r>
            <a:endParaRPr lang="en-US" dirty="0"/>
          </a:p>
        </p:txBody>
      </p:sp>
      <p:pic>
        <p:nvPicPr>
          <p:cNvPr id="4" name="Content Placeholder 3" descr="2804064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7009" r="-57009"/>
          <a:stretch>
            <a:fillRect/>
          </a:stretch>
        </p:blipFill>
        <p:spPr>
          <a:xfrm>
            <a:off x="5207000" y="2324100"/>
            <a:ext cx="7696200" cy="35814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E8233A8-73CB-0448-9441-0D293F9C88AA}"/>
              </a:ext>
            </a:extLst>
          </p:cNvPr>
          <p:cNvSpPr txBox="1"/>
          <p:nvPr/>
        </p:nvSpPr>
        <p:spPr>
          <a:xfrm>
            <a:off x="1727200" y="3517900"/>
            <a:ext cx="454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Александр Пушкин – это великий русский поэт, «Это наше всё!”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312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4089400" cy="1485900"/>
          </a:xfrm>
        </p:spPr>
        <p:txBody>
          <a:bodyPr/>
          <a:lstStyle/>
          <a:p>
            <a:r>
              <a:rPr lang="ru-RU" dirty="0"/>
              <a:t>Где он родился? </a:t>
            </a:r>
            <a:endParaRPr lang="en-US" dirty="0"/>
          </a:p>
        </p:txBody>
      </p:sp>
      <p:pic>
        <p:nvPicPr>
          <p:cNvPr id="4" name="Content Placeholder 3" descr="Unknown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914" r="-7914"/>
          <a:stretch>
            <a:fillRect/>
          </a:stretch>
        </p:blipFill>
        <p:spPr>
          <a:xfrm>
            <a:off x="1371600" y="2286000"/>
            <a:ext cx="4229100" cy="3581400"/>
          </a:xfr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817D8A5-88B8-CD43-8914-2695B2663644}"/>
              </a:ext>
            </a:extLst>
          </p:cNvPr>
          <p:cNvSpPr txBox="1">
            <a:spLocks/>
          </p:cNvSpPr>
          <p:nvPr/>
        </p:nvSpPr>
        <p:spPr>
          <a:xfrm>
            <a:off x="6642100" y="685800"/>
            <a:ext cx="3517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Где он умер? </a:t>
            </a:r>
            <a:endParaRPr lang="en-US" dirty="0"/>
          </a:p>
        </p:txBody>
      </p:sp>
      <p:pic>
        <p:nvPicPr>
          <p:cNvPr id="6" name="Content Placeholder 3" descr="images.jpeg">
            <a:extLst>
              <a:ext uri="{FF2B5EF4-FFF2-40B4-BE49-F238E27FC236}">
                <a16:creationId xmlns:a16="http://schemas.microsoft.com/office/drawing/2014/main" id="{4BC0DCE8-CF70-EB46-A0D1-CF1DB9F615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099" r="-18099"/>
          <a:stretch>
            <a:fillRect/>
          </a:stretch>
        </p:blipFill>
        <p:spPr>
          <a:xfrm>
            <a:off x="5969000" y="2286000"/>
            <a:ext cx="54483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10171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71</TotalTime>
  <Words>837</Words>
  <Application>Microsoft Office PowerPoint</Application>
  <PresentationFormat>Widescreen</PresentationFormat>
  <Paragraphs>111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Franklin Gothic Book</vt:lpstr>
      <vt:lpstr>Wingdings</vt:lpstr>
      <vt:lpstr>Crop</vt:lpstr>
      <vt:lpstr>U0 D1 Давайте познакомимся с однокурсниками! </vt:lpstr>
      <vt:lpstr>U0 D2 Что есть в Нью Йорке? </vt:lpstr>
      <vt:lpstr>U0 D4 Я учусь (где?) / Я изучаю (что?) / Я занимаюсь (чем?)</vt:lpstr>
      <vt:lpstr>U0 D5 Какие специальности у студентов вашей группы? (4а)</vt:lpstr>
      <vt:lpstr>U0 D6 Расскажите о вашей семье (3 и 4)</vt:lpstr>
      <vt:lpstr>U0 D7 Биография: повторяем даты</vt:lpstr>
      <vt:lpstr>Кто это? Как зовут этого поэта? Что он написал?  </vt:lpstr>
      <vt:lpstr>Александр Пушкин! В каком году он родился? А в каком умер? В каком веке он жил? (1799-1837)</vt:lpstr>
      <vt:lpstr>Где он родился? </vt:lpstr>
      <vt:lpstr>Кто это ? Как зовут этого писателя? Что он написал? </vt:lpstr>
      <vt:lpstr>Николай Гоголь! В каком году он родился? А в каком году он умер? (1809-1852) В каком веке он жил? </vt:lpstr>
      <vt:lpstr>Кто это? Как зовут этого писателя? Что он написал? </vt:lpstr>
      <vt:lpstr>Лев Толстой! В каком году он родился? В каком году он умер? В каком веке он жил?  (1828-1910)</vt:lpstr>
      <vt:lpstr>Кто это? Как зовут этого поэта? Что она писала? </vt:lpstr>
      <vt:lpstr>Анна Ахматова! В каком году она родилась? В каком году она умерла? В каком веке она жила?  (1889-1966)</vt:lpstr>
      <vt:lpstr>Итак </vt:lpstr>
      <vt:lpstr>U0 D8 повторяем: время и дни недели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Russian 101</dc:title>
  <dc:creator>Irina Walsh</dc:creator>
  <cp:lastModifiedBy>Jane Shaw</cp:lastModifiedBy>
  <cp:revision>10</cp:revision>
  <dcterms:created xsi:type="dcterms:W3CDTF">2020-05-29T14:41:24Z</dcterms:created>
  <dcterms:modified xsi:type="dcterms:W3CDTF">2021-06-16T15:21:19Z</dcterms:modified>
</cp:coreProperties>
</file>