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64" r:id="rId4"/>
    <p:sldId id="265" r:id="rId5"/>
    <p:sldId id="258" r:id="rId6"/>
    <p:sldId id="262" r:id="rId7"/>
    <p:sldId id="259" r:id="rId8"/>
    <p:sldId id="266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96" y="-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6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3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4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9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36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5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1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0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2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8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2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D9342-C056-8B49-9D25-11C5F69C6A88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E2BB-B4FD-1E42-9FEE-42675E1E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4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dpud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302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научиться // уметь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+ делать что 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инфинитив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Игорь умеет </a:t>
            </a:r>
            <a:r>
              <a:rPr lang="ru-RU" dirty="0" smtClean="0">
                <a:solidFill>
                  <a:srgbClr val="008000"/>
                </a:solidFill>
              </a:rPr>
              <a:t>водить машину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Он научился </a:t>
            </a:r>
            <a:r>
              <a:rPr lang="ru-RU" dirty="0" smtClean="0">
                <a:solidFill>
                  <a:srgbClr val="008000"/>
                </a:solidFill>
              </a:rPr>
              <a:t>водить машину</a:t>
            </a:r>
            <a:r>
              <a:rPr lang="ru-RU" dirty="0" smtClean="0"/>
              <a:t>, когда ему было лет двадцать.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300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dpud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951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pzf0h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03833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Я </a:t>
            </a:r>
            <a:r>
              <a:rPr lang="ru-RU" dirty="0" smtClean="0">
                <a:solidFill>
                  <a:srgbClr val="FF0000"/>
                </a:solidFill>
              </a:rPr>
              <a:t>умею</a:t>
            </a:r>
            <a:r>
              <a:rPr lang="ru-RU" dirty="0" smtClean="0"/>
              <a:t> готовить. </a:t>
            </a:r>
          </a:p>
          <a:p>
            <a:pPr marL="0" indent="0">
              <a:buNone/>
            </a:pPr>
            <a:r>
              <a:rPr lang="ru-RU" dirty="0" smtClean="0"/>
              <a:t>Я </a:t>
            </a:r>
            <a:r>
              <a:rPr lang="ru-RU" dirty="0" smtClean="0">
                <a:solidFill>
                  <a:srgbClr val="FF0000"/>
                </a:solidFill>
              </a:rPr>
              <a:t>научилась</a:t>
            </a:r>
            <a:r>
              <a:rPr lang="ru-RU" dirty="0" smtClean="0"/>
              <a:t> </a:t>
            </a:r>
            <a:r>
              <a:rPr lang="en-US" dirty="0" smtClean="0"/>
              <a:t>[past tense] </a:t>
            </a:r>
            <a:r>
              <a:rPr lang="ru-RU" dirty="0" smtClean="0"/>
              <a:t>готовить, когда мне было пятнадцать лет.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60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Я </a:t>
            </a:r>
            <a:r>
              <a:rPr lang="ru-RU" dirty="0" smtClean="0">
                <a:solidFill>
                  <a:srgbClr val="FF0000"/>
                </a:solidFill>
              </a:rPr>
              <a:t>умею</a:t>
            </a:r>
            <a:r>
              <a:rPr lang="ru-RU" dirty="0" smtClean="0"/>
              <a:t> готовить. </a:t>
            </a:r>
          </a:p>
          <a:p>
            <a:pPr marL="0" indent="0">
              <a:buNone/>
            </a:pPr>
            <a:r>
              <a:rPr lang="ru-RU" dirty="0" smtClean="0"/>
              <a:t>Я </a:t>
            </a:r>
            <a:r>
              <a:rPr lang="ru-RU" dirty="0" smtClean="0">
                <a:solidFill>
                  <a:srgbClr val="FF0000"/>
                </a:solidFill>
              </a:rPr>
              <a:t>научилась</a:t>
            </a:r>
            <a:r>
              <a:rPr lang="ru-RU" dirty="0" smtClean="0"/>
              <a:t> </a:t>
            </a:r>
            <a:r>
              <a:rPr lang="en-US" dirty="0" smtClean="0"/>
              <a:t>[past tense] </a:t>
            </a:r>
            <a:r>
              <a:rPr lang="ru-RU" dirty="0" smtClean="0"/>
              <a:t>готовить, когда мне было пятнадцать лет.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smtClean="0"/>
              <a:t>Тётя Маша и дядя Миша </a:t>
            </a:r>
            <a:r>
              <a:rPr lang="ru-RU" dirty="0" smtClean="0">
                <a:solidFill>
                  <a:srgbClr val="FF0000"/>
                </a:solidFill>
              </a:rPr>
              <a:t>умеют</a:t>
            </a:r>
            <a:r>
              <a:rPr lang="ru-RU" dirty="0" smtClean="0"/>
              <a:t> пользоваться компьютером.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Они </a:t>
            </a:r>
            <a:r>
              <a:rPr lang="ru-RU" dirty="0" smtClean="0">
                <a:solidFill>
                  <a:srgbClr val="FF0000"/>
                </a:solidFill>
              </a:rPr>
              <a:t>научились</a:t>
            </a:r>
            <a:r>
              <a:rPr lang="ru-RU" dirty="0" smtClean="0"/>
              <a:t> пользоваться компьютером совсем недавно.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05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7ks8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92503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99" r="-1809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82115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6697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78</Words>
  <Application>Microsoft Macintosh PowerPoint</Application>
  <PresentationFormat>On-screen Show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Bella Grigoryan</dc:creator>
  <cp:lastModifiedBy>Bella Grigoryan</cp:lastModifiedBy>
  <cp:revision>20</cp:revision>
  <dcterms:created xsi:type="dcterms:W3CDTF">2018-02-27T17:45:32Z</dcterms:created>
  <dcterms:modified xsi:type="dcterms:W3CDTF">2018-05-10T19:01:29Z</dcterms:modified>
</cp:coreProperties>
</file>