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/>
    <p:restoredTop sz="94623"/>
  </p:normalViewPr>
  <p:slideViewPr>
    <p:cSldViewPr snapToGrid="0" snapToObjects="1">
      <p:cViewPr varScale="1">
        <p:scale>
          <a:sx n="101" d="100"/>
          <a:sy n="101" d="100"/>
        </p:scale>
        <p:origin x="138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3B6C-020C-7342-B9A1-2C805BA7AB5E}" type="datetimeFigureOut">
              <a:rPr lang="en-US" smtClean="0"/>
              <a:t>3/14/20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97B2E-237A-324F-901F-5EB1F042D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771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3B6C-020C-7342-B9A1-2C805BA7AB5E}" type="datetimeFigureOut">
              <a:rPr lang="en-US" smtClean="0"/>
              <a:t>3/14/20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97B2E-237A-324F-901F-5EB1F042D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22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3B6C-020C-7342-B9A1-2C805BA7AB5E}" type="datetimeFigureOut">
              <a:rPr lang="en-US" smtClean="0"/>
              <a:t>3/14/20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97B2E-237A-324F-901F-5EB1F042D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736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3B6C-020C-7342-B9A1-2C805BA7AB5E}" type="datetimeFigureOut">
              <a:rPr lang="en-US" smtClean="0"/>
              <a:t>3/14/20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97B2E-237A-324F-901F-5EB1F042D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049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3B6C-020C-7342-B9A1-2C805BA7AB5E}" type="datetimeFigureOut">
              <a:rPr lang="en-US" smtClean="0"/>
              <a:t>3/14/20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97B2E-237A-324F-901F-5EB1F042D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621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3B6C-020C-7342-B9A1-2C805BA7AB5E}" type="datetimeFigureOut">
              <a:rPr lang="en-US" smtClean="0"/>
              <a:t>3/14/20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97B2E-237A-324F-901F-5EB1F042D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875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3B6C-020C-7342-B9A1-2C805BA7AB5E}" type="datetimeFigureOut">
              <a:rPr lang="en-US" smtClean="0"/>
              <a:t>3/14/20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97B2E-237A-324F-901F-5EB1F042D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150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3B6C-020C-7342-B9A1-2C805BA7AB5E}" type="datetimeFigureOut">
              <a:rPr lang="en-US" smtClean="0"/>
              <a:t>3/14/20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97B2E-237A-324F-901F-5EB1F042D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440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3B6C-020C-7342-B9A1-2C805BA7AB5E}" type="datetimeFigureOut">
              <a:rPr lang="en-US" smtClean="0"/>
              <a:t>3/14/20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97B2E-237A-324F-901F-5EB1F042D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021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3B6C-020C-7342-B9A1-2C805BA7AB5E}" type="datetimeFigureOut">
              <a:rPr lang="en-US" smtClean="0"/>
              <a:t>3/14/20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97B2E-237A-324F-901F-5EB1F042D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992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3B6C-020C-7342-B9A1-2C805BA7AB5E}" type="datetimeFigureOut">
              <a:rPr lang="en-US" smtClean="0"/>
              <a:t>3/14/20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97B2E-237A-324F-901F-5EB1F042D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325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E3B6C-020C-7342-B9A1-2C805BA7AB5E}" type="datetimeFigureOut">
              <a:rPr lang="en-US" smtClean="0"/>
              <a:t>3/14/20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97B2E-237A-324F-901F-5EB1F042D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7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где лежит / стоит / висит? </a:t>
            </a:r>
            <a:endParaRPr lang="en-US" dirty="0"/>
          </a:p>
        </p:txBody>
      </p:sp>
      <p:pic>
        <p:nvPicPr>
          <p:cNvPr id="6" name="Content Placeholder 5" descr="200395471-001_XS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368" r="-1636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101118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Что где лежит / стоит / висит? </a:t>
            </a:r>
            <a:br>
              <a:rPr lang="en-US" dirty="0"/>
            </a:br>
            <a:r>
              <a:rPr lang="ru-RU" dirty="0"/>
              <a:t>Что вам нравится в этой комнате? Вы бы хотели жить в такой комнате? </a:t>
            </a:r>
            <a:endParaRPr lang="en-US" dirty="0"/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500" r="-10500"/>
          <a:stretch>
            <a:fillRect/>
          </a:stretch>
        </p:blipFill>
        <p:spPr>
          <a:xfrm>
            <a:off x="1092288" y="2298700"/>
            <a:ext cx="6959512" cy="3827463"/>
          </a:xfrm>
        </p:spPr>
      </p:pic>
    </p:spTree>
    <p:extLst>
      <p:ext uri="{BB962C8B-B14F-4D97-AF65-F5344CB8AC3E}">
        <p14:creationId xmlns:p14="http://schemas.microsoft.com/office/powerpoint/2010/main" val="3548555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0700"/>
            <a:ext cx="8204200" cy="896938"/>
          </a:xfrm>
        </p:spPr>
        <p:txBody>
          <a:bodyPr>
            <a:normAutofit fontScale="90000"/>
          </a:bodyPr>
          <a:lstStyle/>
          <a:p>
            <a:r>
              <a:rPr lang="ru-RU" dirty="0"/>
              <a:t>Что где лежит / стоит / висит?</a:t>
            </a:r>
            <a:br>
              <a:rPr lang="ru-RU" dirty="0"/>
            </a:br>
            <a:r>
              <a:rPr lang="ru-RU" dirty="0"/>
              <a:t>Что вам нравится в этой комнате? Вы бы хотели жить в такой комнате? </a:t>
            </a:r>
            <a:endParaRPr lang="en-US" dirty="0"/>
          </a:p>
        </p:txBody>
      </p:sp>
      <p:pic>
        <p:nvPicPr>
          <p:cNvPr id="4" name="Content Placeholder 3" descr="dorm-room-e1470711066733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31" b="11331"/>
          <a:stretch>
            <a:fillRect/>
          </a:stretch>
        </p:blipFill>
        <p:spPr>
          <a:xfrm>
            <a:off x="950282" y="2311400"/>
            <a:ext cx="6936418" cy="3814763"/>
          </a:xfrm>
        </p:spPr>
      </p:pic>
    </p:spTree>
    <p:extLst>
      <p:ext uri="{BB962C8B-B14F-4D97-AF65-F5344CB8AC3E}">
        <p14:creationId xmlns:p14="http://schemas.microsoft.com/office/powerpoint/2010/main" val="1318572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394700" cy="1879600"/>
          </a:xfrm>
        </p:spPr>
        <p:txBody>
          <a:bodyPr>
            <a:normAutofit fontScale="90000"/>
          </a:bodyPr>
          <a:lstStyle/>
          <a:p>
            <a:r>
              <a:rPr lang="ru-RU" dirty="0"/>
              <a:t>Что где лежит / стоит / висит?</a:t>
            </a:r>
            <a:br>
              <a:rPr lang="ru-RU" dirty="0"/>
            </a:br>
            <a:r>
              <a:rPr lang="ru-RU" dirty="0"/>
              <a:t>Что вам нравится в этой комнате? Вы бы хотели жить в такой комнате? </a:t>
            </a:r>
            <a:endParaRPr lang="en-US" dirty="0"/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099" r="-18099"/>
          <a:stretch>
            <a:fillRect/>
          </a:stretch>
        </p:blipFill>
        <p:spPr>
          <a:xfrm>
            <a:off x="654658" y="1968500"/>
            <a:ext cx="7790842" cy="4284663"/>
          </a:xfrm>
        </p:spPr>
      </p:pic>
    </p:spTree>
    <p:extLst>
      <p:ext uri="{BB962C8B-B14F-4D97-AF65-F5344CB8AC3E}">
        <p14:creationId xmlns:p14="http://schemas.microsoft.com/office/powerpoint/2010/main" val="3587100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 этой комнате было бы уютнее, если бы в ней был/была/было/были (</a:t>
            </a:r>
            <a:r>
              <a:rPr lang="en-US" dirty="0"/>
              <a:t>finish </a:t>
            </a:r>
            <a:r>
              <a:rPr lang="en-US"/>
              <a:t>this sentence</a:t>
            </a:r>
            <a:r>
              <a:rPr lang="ru-RU"/>
              <a:t>)  </a:t>
            </a:r>
            <a:endParaRPr lang="en-US" dirty="0"/>
          </a:p>
        </p:txBody>
      </p:sp>
      <p:pic>
        <p:nvPicPr>
          <p:cNvPr id="4" name="Content Placeholder 3" descr="8568f84e2e60d2fcd19cee55e86def30_b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551" r="-10551"/>
          <a:stretch>
            <a:fillRect/>
          </a:stretch>
        </p:blipFill>
        <p:spPr>
          <a:xfrm>
            <a:off x="990600" y="2040223"/>
            <a:ext cx="7429500" cy="4085939"/>
          </a:xfrm>
        </p:spPr>
      </p:pic>
    </p:spTree>
    <p:extLst>
      <p:ext uri="{BB962C8B-B14F-4D97-AF65-F5344CB8AC3E}">
        <p14:creationId xmlns:p14="http://schemas.microsoft.com/office/powerpoint/2010/main" val="2904762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55</Words>
  <Application>Microsoft Macintosh PowerPoint</Application>
  <PresentationFormat>On-screen Show (4:3)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Что где лежит / стоит / висит? </vt:lpstr>
      <vt:lpstr>Что где лежит / стоит / висит?  Что вам нравится в этой комнате? Вы бы хотели жить в такой комнате? </vt:lpstr>
      <vt:lpstr>Что где лежит / стоит / висит? Что вам нравится в этой комнате? Вы бы хотели жить в такой комнате? </vt:lpstr>
      <vt:lpstr>Что где лежит / стоит / висит? Что вам нравится в этой комнате? Вы бы хотели жить в такой комнате? </vt:lpstr>
      <vt:lpstr>В этой комнате было бы уютнее, если бы в ней был/была/было/были (finish this sentence) 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Bella Grigoryan</dc:creator>
  <cp:lastModifiedBy>Irina Walsh</cp:lastModifiedBy>
  <cp:revision>8</cp:revision>
  <dcterms:created xsi:type="dcterms:W3CDTF">2018-03-25T19:47:28Z</dcterms:created>
  <dcterms:modified xsi:type="dcterms:W3CDTF">2020-03-14T23:11:43Z</dcterms:modified>
</cp:coreProperties>
</file>