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58" r:id="rId4"/>
    <p:sldId id="261" r:id="rId5"/>
    <p:sldId id="264" r:id="rId6"/>
    <p:sldId id="262" r:id="rId7"/>
    <p:sldId id="259" r:id="rId8"/>
    <p:sldId id="265" r:id="rId9"/>
    <p:sldId id="266" r:id="rId10"/>
    <p:sldId id="268" r:id="rId11"/>
    <p:sldId id="269" r:id="rId12"/>
    <p:sldId id="270" r:id="rId13"/>
    <p:sldId id="272" r:id="rId14"/>
    <p:sldId id="273" r:id="rId15"/>
    <p:sldId id="267" r:id="rId16"/>
    <p:sldId id="271" r:id="rId17"/>
    <p:sldId id="274" r:id="rId18"/>
    <p:sldId id="276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96" y="-6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492C-CFBF-944A-9328-E9D70931A8A2}" type="datetimeFigureOut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0451-DD65-584F-96A3-558E1A61E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89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492C-CFBF-944A-9328-E9D70931A8A2}" type="datetimeFigureOut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0451-DD65-584F-96A3-558E1A61E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5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492C-CFBF-944A-9328-E9D70931A8A2}" type="datetimeFigureOut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0451-DD65-584F-96A3-558E1A61E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6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492C-CFBF-944A-9328-E9D70931A8A2}" type="datetimeFigureOut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0451-DD65-584F-96A3-558E1A61E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1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492C-CFBF-944A-9328-E9D70931A8A2}" type="datetimeFigureOut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0451-DD65-584F-96A3-558E1A61E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4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492C-CFBF-944A-9328-E9D70931A8A2}" type="datetimeFigureOut">
              <a:rPr lang="en-US" smtClean="0"/>
              <a:t>5/10/18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0451-DD65-584F-96A3-558E1A61E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8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492C-CFBF-944A-9328-E9D70931A8A2}" type="datetimeFigureOut">
              <a:rPr lang="en-US" smtClean="0"/>
              <a:t>5/10/18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0451-DD65-584F-96A3-558E1A61E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0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492C-CFBF-944A-9328-E9D70931A8A2}" type="datetimeFigureOut">
              <a:rPr lang="en-US" smtClean="0"/>
              <a:t>5/10/18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0451-DD65-584F-96A3-558E1A61E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4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492C-CFBF-944A-9328-E9D70931A8A2}" type="datetimeFigureOut">
              <a:rPr lang="en-US" smtClean="0"/>
              <a:t>5/10/18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0451-DD65-584F-96A3-558E1A61E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3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492C-CFBF-944A-9328-E9D70931A8A2}" type="datetimeFigureOut">
              <a:rPr lang="en-US" smtClean="0"/>
              <a:t>5/10/18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0451-DD65-584F-96A3-558E1A61E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9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492C-CFBF-944A-9328-E9D70931A8A2}" type="datetimeFigureOut">
              <a:rPr lang="en-US" smtClean="0"/>
              <a:t>5/10/18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0451-DD65-584F-96A3-558E1A61E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5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D492C-CFBF-944A-9328-E9D70931A8A2}" type="datetimeFigureOut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C0451-DD65-584F-96A3-558E1A61E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0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Молодой человек, </a:t>
            </a:r>
            <a:r>
              <a:rPr lang="ru-RU" dirty="0" smtClean="0">
                <a:solidFill>
                  <a:srgbClr val="FF0000"/>
                </a:solidFill>
              </a:rPr>
              <a:t>который</a:t>
            </a:r>
            <a:r>
              <a:rPr lang="ru-RU" dirty="0" smtClean="0"/>
              <a:t> читает </a:t>
            </a:r>
            <a:r>
              <a:rPr lang="ru-RU" dirty="0" smtClean="0"/>
              <a:t>книгу</a:t>
            </a:r>
            <a:r>
              <a:rPr lang="en-US" dirty="0"/>
              <a:t> 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Content Placeholder 3" descr="guy-reading-boo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03" r="-10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1323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Она живёт в Японии. </a:t>
            </a:r>
            <a:endParaRPr lang="en-US" dirty="0"/>
          </a:p>
        </p:txBody>
      </p:sp>
      <p:pic>
        <p:nvPicPr>
          <p:cNvPr id="4" name="Content Placeholder 3" descr="0_c94ba_72173edb_ori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89" r="-104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1233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Бабушка, </a:t>
            </a:r>
            <a:r>
              <a:rPr lang="ru-RU" dirty="0" smtClean="0">
                <a:solidFill>
                  <a:srgbClr val="FF0000"/>
                </a:solidFill>
              </a:rPr>
              <a:t>живущая</a:t>
            </a:r>
            <a:r>
              <a:rPr lang="ru-RU" dirty="0" smtClean="0"/>
              <a:t> в Японии, читает газету. </a:t>
            </a:r>
            <a:endParaRPr lang="en-US" dirty="0"/>
          </a:p>
        </p:txBody>
      </p:sp>
      <p:pic>
        <p:nvPicPr>
          <p:cNvPr id="4" name="Content Placeholder 3" descr="0_c94bf_3d4eaff_ori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7379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У бабушки, </a:t>
            </a:r>
            <a:r>
              <a:rPr lang="ru-RU" sz="3200" dirty="0" smtClean="0">
                <a:solidFill>
                  <a:srgbClr val="FF0000"/>
                </a:solidFill>
              </a:rPr>
              <a:t>живущей</a:t>
            </a:r>
            <a:r>
              <a:rPr lang="ru-RU" sz="3200" dirty="0" smtClean="0"/>
              <a:t> в Японии и </a:t>
            </a:r>
            <a:r>
              <a:rPr lang="ru-RU" sz="3200" dirty="0" smtClean="0">
                <a:solidFill>
                  <a:srgbClr val="FF0000"/>
                </a:solidFill>
              </a:rPr>
              <a:t>читающей</a:t>
            </a:r>
            <a:r>
              <a:rPr lang="ru-RU" sz="3200" dirty="0" smtClean="0"/>
              <a:t> газету, есть белый кот, которого зовут </a:t>
            </a:r>
            <a:r>
              <a:rPr lang="ru-RU" sz="3200" dirty="0" err="1" smtClean="0"/>
              <a:t>Фукумару</a:t>
            </a:r>
            <a:r>
              <a:rPr lang="ru-RU" sz="3200" dirty="0" smtClean="0"/>
              <a:t>. </a:t>
            </a:r>
            <a:endParaRPr lang="en-US" sz="3200" dirty="0"/>
          </a:p>
        </p:txBody>
      </p:sp>
      <p:pic>
        <p:nvPicPr>
          <p:cNvPr id="4" name="Content Placeholder 3" descr="0_c94bf_3d4eaff_ori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373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Бабушка работает на своей ферме, а кот </a:t>
            </a:r>
            <a:r>
              <a:rPr lang="is-IS" dirty="0" smtClean="0"/>
              <a:t>…</a:t>
            </a:r>
            <a:r>
              <a:rPr lang="ru-RU" dirty="0" smtClean="0"/>
              <a:t> помогает. </a:t>
            </a:r>
            <a:endParaRPr lang="en-US" dirty="0"/>
          </a:p>
        </p:txBody>
      </p:sp>
      <p:pic>
        <p:nvPicPr>
          <p:cNvPr id="4" name="Content Placeholder 3" descr="0_c94c7_3f2a858d_ori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7482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Бабушке, </a:t>
            </a:r>
            <a:r>
              <a:rPr lang="ru-RU" dirty="0" smtClean="0">
                <a:solidFill>
                  <a:srgbClr val="FF0000"/>
                </a:solidFill>
              </a:rPr>
              <a:t>работающей</a:t>
            </a:r>
            <a:r>
              <a:rPr lang="ru-RU" dirty="0" smtClean="0"/>
              <a:t> на своей ферме, помогает кот. </a:t>
            </a:r>
            <a:endParaRPr lang="en-US" dirty="0"/>
          </a:p>
        </p:txBody>
      </p:sp>
      <p:pic>
        <p:nvPicPr>
          <p:cNvPr id="4" name="Content Placeholder 3" descr="0_c94c7_3f2a858d_ori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2799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Бабушка играет // играющая бабушка</a:t>
            </a:r>
            <a:endParaRPr lang="en-US" dirty="0"/>
          </a:p>
        </p:txBody>
      </p:sp>
      <p:pic>
        <p:nvPicPr>
          <p:cNvPr id="6" name="Content Placeholder 5" descr="0_c94cb_4c27b28b_ori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68" r="-103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6082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Рядом с </a:t>
            </a:r>
            <a:r>
              <a:rPr lang="ru-RU" dirty="0" smtClean="0">
                <a:solidFill>
                  <a:srgbClr val="FF0000"/>
                </a:solidFill>
              </a:rPr>
              <a:t>играющей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бабушкой</a:t>
            </a:r>
            <a:r>
              <a:rPr lang="ru-RU" dirty="0" smtClean="0"/>
              <a:t> спит кот. </a:t>
            </a:r>
            <a:endParaRPr lang="en-US" dirty="0"/>
          </a:p>
        </p:txBody>
      </p:sp>
      <p:pic>
        <p:nvPicPr>
          <p:cNvPr id="6" name="Content Placeholder 5" descr="0_c94cb_4c27b28b_ori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68" r="-103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9839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Бабушка и кот отдыхают </a:t>
            </a:r>
            <a:endParaRPr lang="en-US" dirty="0"/>
          </a:p>
        </p:txBody>
      </p:sp>
      <p:pic>
        <p:nvPicPr>
          <p:cNvPr id="4" name="Content Placeholder 3" descr="81bd7qRgIT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82" r="-104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9201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Как вы думаете, кто сфотографировал </a:t>
            </a:r>
            <a:r>
              <a:rPr lang="ru-RU" sz="2800" dirty="0" smtClean="0">
                <a:solidFill>
                  <a:srgbClr val="FF0000"/>
                </a:solidFill>
              </a:rPr>
              <a:t>отдыхающую бабушку и спящего кота</a:t>
            </a:r>
            <a:r>
              <a:rPr lang="ru-RU" sz="2800" dirty="0" smtClean="0"/>
              <a:t>?</a:t>
            </a:r>
            <a:endParaRPr lang="en-US" sz="2800" dirty="0"/>
          </a:p>
        </p:txBody>
      </p:sp>
      <p:pic>
        <p:nvPicPr>
          <p:cNvPr id="4" name="Content Placeholder 3" descr="81bd7qRgIT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82" r="-104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131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Вам понравилась бабушка </a:t>
            </a:r>
            <a:r>
              <a:rPr lang="ru-RU" dirty="0" err="1" smtClean="0"/>
              <a:t>Мисао</a:t>
            </a:r>
            <a:r>
              <a:rPr lang="ru-RU" dirty="0" smtClean="0"/>
              <a:t>?</a:t>
            </a:r>
            <a:r>
              <a:rPr lang="en-US" dirty="0" smtClean="0"/>
              <a:t>  </a:t>
            </a:r>
            <a:r>
              <a:rPr lang="ru-RU" dirty="0" smtClean="0"/>
              <a:t>А кот </a:t>
            </a:r>
            <a:r>
              <a:rPr lang="ru-RU" dirty="0" err="1" smtClean="0"/>
              <a:t>Фукумару</a:t>
            </a:r>
            <a:r>
              <a:rPr lang="ru-RU" dirty="0" smtClean="0"/>
              <a:t>? </a:t>
            </a:r>
            <a:endParaRPr lang="en-US" dirty="0"/>
          </a:p>
        </p:txBody>
      </p:sp>
      <p:pic>
        <p:nvPicPr>
          <p:cNvPr id="7" name="Content Placeholder 6" descr="kNhQ4mw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39" r="-102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840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человек, </a:t>
            </a:r>
            <a:r>
              <a:rPr lang="ru-RU" dirty="0" smtClean="0">
                <a:solidFill>
                  <a:srgbClr val="FF0000"/>
                </a:solidFill>
              </a:rPr>
              <a:t>читающий</a:t>
            </a:r>
            <a:r>
              <a:rPr lang="ru-RU" dirty="0" smtClean="0"/>
              <a:t> книгу </a:t>
            </a:r>
            <a:endParaRPr lang="en-US" dirty="0"/>
          </a:p>
        </p:txBody>
      </p:sp>
      <p:pic>
        <p:nvPicPr>
          <p:cNvPr id="4" name="Content Placeholder 3" descr="guy-reading-boo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03" r="-10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507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пожилой человек, который читает книгу </a:t>
            </a:r>
            <a:endParaRPr lang="en-US" dirty="0"/>
          </a:p>
        </p:txBody>
      </p:sp>
      <p:pic>
        <p:nvPicPr>
          <p:cNvPr id="4" name="Content Placeholder 3" descr="505634_stock-photo-old-man-reading-a-boo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83" r="-725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437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человек, читающий книгу </a:t>
            </a:r>
            <a:endParaRPr lang="en-US" dirty="0"/>
          </a:p>
        </p:txBody>
      </p:sp>
      <p:pic>
        <p:nvPicPr>
          <p:cNvPr id="4" name="Content Placeholder 3" descr="505634_stock-photo-old-man-reading-a-boo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83" r="-725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6578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Обратите внимание на пожил</a:t>
            </a:r>
            <a:r>
              <a:rPr lang="ru-RU" dirty="0" smtClean="0">
                <a:solidFill>
                  <a:srgbClr val="FF0000"/>
                </a:solidFill>
              </a:rPr>
              <a:t>ого</a:t>
            </a:r>
            <a:r>
              <a:rPr lang="ru-RU" dirty="0" smtClean="0"/>
              <a:t> человек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, читающ</a:t>
            </a:r>
            <a:r>
              <a:rPr lang="ru-RU" dirty="0" smtClean="0">
                <a:solidFill>
                  <a:srgbClr val="FF0000"/>
                </a:solidFill>
              </a:rPr>
              <a:t>его</a:t>
            </a:r>
            <a:r>
              <a:rPr lang="ru-RU" dirty="0" smtClean="0"/>
              <a:t> книгу </a:t>
            </a:r>
            <a:endParaRPr lang="en-US" dirty="0"/>
          </a:p>
        </p:txBody>
      </p:sp>
      <p:pic>
        <p:nvPicPr>
          <p:cNvPr id="4" name="Content Placeholder 3" descr="505634_stock-photo-old-man-reading-a-boo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83" r="-725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4259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Пригласите на вечеринку молод</a:t>
            </a:r>
            <a:r>
              <a:rPr lang="ru-RU" dirty="0" smtClean="0">
                <a:solidFill>
                  <a:srgbClr val="FF0000"/>
                </a:solidFill>
              </a:rPr>
              <a:t>ого</a:t>
            </a:r>
            <a:r>
              <a:rPr lang="ru-RU" dirty="0" smtClean="0"/>
              <a:t> человек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FF0000"/>
                </a:solidFill>
              </a:rPr>
              <a:t>читающего</a:t>
            </a:r>
            <a:r>
              <a:rPr lang="ru-RU" dirty="0" smtClean="0"/>
              <a:t> книгу. </a:t>
            </a:r>
            <a:endParaRPr lang="en-US" dirty="0"/>
          </a:p>
        </p:txBody>
      </p:sp>
      <p:pic>
        <p:nvPicPr>
          <p:cNvPr id="4" name="Content Placeholder 3" descr="guy-reading-boo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03" r="-10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359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бабушка, которая любит кота </a:t>
            </a:r>
            <a:endParaRPr lang="en-US" dirty="0"/>
          </a:p>
        </p:txBody>
      </p:sp>
      <p:pic>
        <p:nvPicPr>
          <p:cNvPr id="4" name="Content Placeholder 3" descr="japanese-grandma-and-cat-finished-bre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7549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бабушка, любящая кота </a:t>
            </a:r>
            <a:endParaRPr lang="en-US" dirty="0"/>
          </a:p>
        </p:txBody>
      </p:sp>
      <p:pic>
        <p:nvPicPr>
          <p:cNvPr id="4" name="Content Placeholder 3" descr="japanese-grandma-and-cat-finished-bre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7563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Познакомьтесь. Это бабушка </a:t>
            </a:r>
            <a:r>
              <a:rPr lang="ru-RU" dirty="0" err="1" smtClean="0"/>
              <a:t>Мисао</a:t>
            </a:r>
            <a:r>
              <a:rPr lang="ru-RU" dirty="0" smtClean="0"/>
              <a:t>. </a:t>
            </a:r>
            <a:endParaRPr lang="en-US" dirty="0"/>
          </a:p>
        </p:txBody>
      </p:sp>
      <p:pic>
        <p:nvPicPr>
          <p:cNvPr id="4" name="Content Placeholder 3" descr="0_c94ba_72173edb_ori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89" r="-104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6967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144</Words>
  <Application>Microsoft Macintosh PowerPoint</Application>
  <PresentationFormat>On-screen Show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Молодой человек, который читает книгу …</vt:lpstr>
      <vt:lpstr>человек, читающий книгу </vt:lpstr>
      <vt:lpstr>пожилой человек, который читает книгу </vt:lpstr>
      <vt:lpstr>человек, читающий книгу </vt:lpstr>
      <vt:lpstr>Обратите внимание на пожилого человека, читающего книгу </vt:lpstr>
      <vt:lpstr>Пригласите на вечеринку молодого человека, читающего книгу. </vt:lpstr>
      <vt:lpstr>бабушка, которая любит кота </vt:lpstr>
      <vt:lpstr>бабушка, любящая кота </vt:lpstr>
      <vt:lpstr>Познакомьтесь. Это бабушка Мисао. </vt:lpstr>
      <vt:lpstr>Она живёт в Японии. </vt:lpstr>
      <vt:lpstr>Бабушка, живущая в Японии, читает газету. </vt:lpstr>
      <vt:lpstr>У бабушки, живущей в Японии и читающей газету, есть белый кот, которого зовут Фукумару. </vt:lpstr>
      <vt:lpstr>Бабушка работает на своей ферме, а кот … помогает. </vt:lpstr>
      <vt:lpstr>Бабушке, работающей на своей ферме, помогает кот. </vt:lpstr>
      <vt:lpstr>Бабушка играет // играющая бабушка</vt:lpstr>
      <vt:lpstr>Рядом с играющей бабушкой спит кот. </vt:lpstr>
      <vt:lpstr>Бабушка и кот отдыхают </vt:lpstr>
      <vt:lpstr>Как вы думаете, кто сфотографировал отдыхающую бабушку и спящего кота?</vt:lpstr>
      <vt:lpstr>Вам понравилась бабушка Мисао?  А кот Фукумару?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Bella Grigoryan</dc:creator>
  <cp:lastModifiedBy>Bella Grigoryan</cp:lastModifiedBy>
  <cp:revision>43</cp:revision>
  <dcterms:created xsi:type="dcterms:W3CDTF">2018-03-01T16:50:38Z</dcterms:created>
  <dcterms:modified xsi:type="dcterms:W3CDTF">2018-05-10T19:05:40Z</dcterms:modified>
</cp:coreProperties>
</file>