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7" r:id="rId8"/>
    <p:sldId id="269" r:id="rId9"/>
    <p:sldId id="270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23"/>
  </p:normalViewPr>
  <p:slideViewPr>
    <p:cSldViewPr snapToGrid="0" snapToObjects="1">
      <p:cViewPr varScale="1">
        <p:scale>
          <a:sx n="101" d="100"/>
          <a:sy n="101" d="100"/>
        </p:scale>
        <p:origin x="13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6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8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48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9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5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7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6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9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C1B7D-C9C9-6848-9182-27D83CF1011D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12F85-7104-D147-8AAF-0EF79B722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0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где стоит/лежит/висит???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2266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00"/>
            <a:ext cx="8318500" cy="1778000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где висит/стоит/лежит? </a:t>
            </a:r>
            <a:br>
              <a:rPr lang="ru-RU" dirty="0"/>
            </a:br>
            <a:r>
              <a:rPr lang="ru-RU" dirty="0"/>
              <a:t>Стол? Кровать? Лампа? Плакат? Кресло? Брюки? Компьютер? </a:t>
            </a:r>
            <a:endParaRPr lang="en-US" dirty="0"/>
          </a:p>
        </p:txBody>
      </p:sp>
      <p:pic>
        <p:nvPicPr>
          <p:cNvPr id="8" name="Content Placeholder 7" descr="MessyRoom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905" r="-8905"/>
          <a:stretch>
            <a:fillRect/>
          </a:stretch>
        </p:blipFill>
        <p:spPr>
          <a:xfrm>
            <a:off x="736600" y="2040223"/>
            <a:ext cx="7429500" cy="4085939"/>
          </a:xfrm>
        </p:spPr>
      </p:pic>
    </p:spTree>
    <p:extLst>
      <p:ext uri="{BB962C8B-B14F-4D97-AF65-F5344CB8AC3E}">
        <p14:creationId xmlns:p14="http://schemas.microsoft.com/office/powerpoint/2010/main" val="2823840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Кровать стоит у окна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34394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Книги стоят на столе.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7466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 полу лежит новый, чистый ковёр.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66956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Лампа стоит на тумбочке.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6249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Растение стоит в углу. </a:t>
            </a:r>
            <a:endParaRPr lang="en-US" dirty="0"/>
          </a:p>
        </p:txBody>
      </p:sp>
      <p:pic>
        <p:nvPicPr>
          <p:cNvPr id="6" name="Content Placeholder 5" descr="dormroom3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26" r="-116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7969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69300" cy="321310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Молодой человек стоит на стуле? Компьютер лежит на коленях?</a:t>
            </a:r>
            <a:br>
              <a:rPr lang="ru-RU" dirty="0"/>
            </a:br>
            <a:r>
              <a:rPr lang="ru-RU" dirty="0"/>
              <a:t>Подушка лежит на столе? </a:t>
            </a:r>
            <a:br>
              <a:rPr lang="ru-RU" dirty="0"/>
            </a:br>
            <a:r>
              <a:rPr lang="ru-RU" dirty="0"/>
              <a:t>Ковёр висит на стене?</a:t>
            </a:r>
            <a:br>
              <a:rPr lang="ru-RU" dirty="0"/>
            </a:br>
            <a:r>
              <a:rPr lang="ru-RU" dirty="0"/>
              <a:t>Стол стоит рядом с кроватью?</a:t>
            </a:r>
            <a:br>
              <a:rPr lang="ru-RU" dirty="0"/>
            </a:br>
            <a:endParaRPr lang="en-US" dirty="0"/>
          </a:p>
        </p:txBody>
      </p:sp>
      <p:pic>
        <p:nvPicPr>
          <p:cNvPr id="4" name="Content Placeholder 3" descr="Dorm-Focuse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10" r="-10610"/>
          <a:stretch>
            <a:fillRect/>
          </a:stretch>
        </p:blipFill>
        <p:spPr>
          <a:xfrm>
            <a:off x="1568450" y="3422567"/>
            <a:ext cx="6070600" cy="3338596"/>
          </a:xfrm>
        </p:spPr>
      </p:pic>
    </p:spTree>
    <p:extLst>
      <p:ext uri="{BB962C8B-B14F-4D97-AF65-F5344CB8AC3E}">
        <p14:creationId xmlns:p14="http://schemas.microsoft.com/office/powerpoint/2010/main" val="134460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3100" cy="1566862"/>
          </a:xfrm>
        </p:spPr>
        <p:txBody>
          <a:bodyPr>
            <a:normAutofit fontScale="90000"/>
          </a:bodyPr>
          <a:lstStyle/>
          <a:p>
            <a:r>
              <a:rPr lang="ru-RU" dirty="0"/>
              <a:t>Где висят картины? Где стоит диван? Что стоит на столе? Что висит около окна? Где лежит ковёр? </a:t>
            </a:r>
            <a:endParaRPr lang="en-US" dirty="0"/>
          </a:p>
        </p:txBody>
      </p:sp>
      <p:pic>
        <p:nvPicPr>
          <p:cNvPr id="4" name="Content Placeholder 3" descr="farmhous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936" r="-11936"/>
          <a:stretch>
            <a:fillRect/>
          </a:stretch>
        </p:blipFill>
        <p:spPr>
          <a:xfrm>
            <a:off x="457200" y="2047209"/>
            <a:ext cx="7416800" cy="4078954"/>
          </a:xfrm>
        </p:spPr>
      </p:pic>
    </p:spTree>
    <p:extLst>
      <p:ext uri="{BB962C8B-B14F-4D97-AF65-F5344CB8AC3E}">
        <p14:creationId xmlns:p14="http://schemas.microsoft.com/office/powerpoint/2010/main" val="2127856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лежит прямо перед вами? Что стоит у окна? Что стоит слева? Что стоит справа? </a:t>
            </a:r>
            <a:endParaRPr lang="en-US" dirty="0"/>
          </a:p>
        </p:txBody>
      </p:sp>
      <p:pic>
        <p:nvPicPr>
          <p:cNvPr id="4" name="Content Placeholder 3" descr="traditional-hal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6" b="15776"/>
          <a:stretch>
            <a:fillRect/>
          </a:stretch>
        </p:blipFill>
        <p:spPr>
          <a:xfrm>
            <a:off x="730856" y="1841499"/>
            <a:ext cx="7790843" cy="4284663"/>
          </a:xfrm>
        </p:spPr>
      </p:pic>
    </p:spTree>
    <p:extLst>
      <p:ext uri="{BB962C8B-B14F-4D97-AF65-F5344CB8AC3E}">
        <p14:creationId xmlns:p14="http://schemas.microsoft.com/office/powerpoint/2010/main" val="3818646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84</Words>
  <Application>Microsoft Macintosh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Что где стоит/лежит/висит??? </vt:lpstr>
      <vt:lpstr>Кровать стоит у окна </vt:lpstr>
      <vt:lpstr>Книги стоят на столе. </vt:lpstr>
      <vt:lpstr>На полу лежит новый, чистый ковёр. </vt:lpstr>
      <vt:lpstr>Лампа стоит на тумбочке. </vt:lpstr>
      <vt:lpstr>Растение стоит в углу. </vt:lpstr>
      <vt:lpstr> Молодой человек стоит на стуле? Компьютер лежит на коленях? Подушка лежит на столе?  Ковёр висит на стене? Стол стоит рядом с кроватью? </vt:lpstr>
      <vt:lpstr>Где висят картины? Где стоит диван? Что стоит на столе? Что висит около окна? Где лежит ковёр? </vt:lpstr>
      <vt:lpstr>Что лежит прямо перед вами? Что стоит у окна? Что стоит слева? Что стоит справа? </vt:lpstr>
      <vt:lpstr>Что где висит/стоит/лежит?  Стол? Кровать? Лампа? Плакат? Кресло? Брюки? Компьютер?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где стоит/лежит/висит??? </dc:title>
  <dc:creator>Bella Grigoryan</dc:creator>
  <cp:lastModifiedBy>Irina Walsh</cp:lastModifiedBy>
  <cp:revision>21</cp:revision>
  <dcterms:created xsi:type="dcterms:W3CDTF">2018-03-20T20:48:11Z</dcterms:created>
  <dcterms:modified xsi:type="dcterms:W3CDTF">2020-03-14T23:02:11Z</dcterms:modified>
</cp:coreProperties>
</file>