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0" r:id="rId3"/>
    <p:sldId id="262" r:id="rId4"/>
    <p:sldId id="263" r:id="rId5"/>
    <p:sldId id="264" r:id="rId6"/>
    <p:sldId id="265" r:id="rId7"/>
    <p:sldId id="266" r:id="rId8"/>
    <p:sldId id="258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96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7AD6-0147-ED45-ACA5-644626E01FA4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2A61-8F8F-774D-9245-7DFD2645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7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7AD6-0147-ED45-ACA5-644626E01FA4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2A61-8F8F-774D-9245-7DFD2645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7AD6-0147-ED45-ACA5-644626E01FA4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2A61-8F8F-774D-9245-7DFD2645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7AD6-0147-ED45-ACA5-644626E01FA4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2A61-8F8F-774D-9245-7DFD2645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1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7AD6-0147-ED45-ACA5-644626E01FA4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2A61-8F8F-774D-9245-7DFD2645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2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7AD6-0147-ED45-ACA5-644626E01FA4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2A61-8F8F-774D-9245-7DFD2645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3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7AD6-0147-ED45-ACA5-644626E01FA4}" type="datetimeFigureOut">
              <a:rPr lang="en-US" smtClean="0"/>
              <a:t>2/28/18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2A61-8F8F-774D-9245-7DFD2645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0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7AD6-0147-ED45-ACA5-644626E01FA4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2A61-8F8F-774D-9245-7DFD2645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88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7AD6-0147-ED45-ACA5-644626E01FA4}" type="datetimeFigureOut">
              <a:rPr lang="en-US" smtClean="0"/>
              <a:t>2/28/18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2A61-8F8F-774D-9245-7DFD2645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3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7AD6-0147-ED45-ACA5-644626E01FA4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2A61-8F8F-774D-9245-7DFD2645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0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7AD6-0147-ED45-ACA5-644626E01FA4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2A61-8F8F-774D-9245-7DFD2645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4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7AD6-0147-ED45-ACA5-644626E01FA4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22A61-8F8F-774D-9245-7DFD2645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1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 сколько </a:t>
            </a:r>
            <a:r>
              <a:rPr lang="ru-RU" dirty="0" smtClean="0"/>
              <a:t>вы обычно </a:t>
            </a:r>
            <a:r>
              <a:rPr lang="ru-RU" dirty="0" smtClean="0">
                <a:solidFill>
                  <a:srgbClr val="FF0000"/>
                </a:solidFill>
              </a:rPr>
              <a:t>выходите</a:t>
            </a:r>
            <a:r>
              <a:rPr lang="ru-RU" dirty="0" smtClean="0"/>
              <a:t> из </a:t>
            </a:r>
            <a:r>
              <a:rPr lang="ru-RU" dirty="0" smtClean="0"/>
              <a:t>общежития по четвергам </a:t>
            </a:r>
            <a:r>
              <a:rPr lang="ru-RU" dirty="0" smtClean="0"/>
              <a:t>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099" r="-180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0076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 планируете куда-нибудь поехать? Куда и почему? </a:t>
            </a:r>
            <a:endParaRPr lang="en-US" dirty="0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" b="8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548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Петербург. </a:t>
            </a:r>
            <a:br>
              <a:rPr lang="ru-RU" sz="2800" dirty="0" smtClean="0"/>
            </a:br>
            <a:r>
              <a:rPr lang="ru-RU" sz="2800" dirty="0" smtClean="0"/>
              <a:t>Поехать в Петербург. Жить в Петербург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. </a:t>
            </a:r>
            <a:br>
              <a:rPr lang="ru-RU" sz="2800" dirty="0" smtClean="0"/>
            </a:br>
            <a:r>
              <a:rPr lang="en-US" sz="2800" dirty="0" smtClean="0"/>
              <a:t>Accusative – Destination. Prepositional – Location. </a:t>
            </a:r>
            <a:endParaRPr lang="en-US" sz="2800" dirty="0"/>
          </a:p>
        </p:txBody>
      </p:sp>
      <p:pic>
        <p:nvPicPr>
          <p:cNvPr id="4" name="Content Placeholder 3" descr="Санкт-Петербург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" b="35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3861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поехать ?? Учиться в ??? </a:t>
            </a:r>
            <a:endParaRPr lang="en-US" dirty="0"/>
          </a:p>
        </p:txBody>
      </p:sp>
      <p:pic>
        <p:nvPicPr>
          <p:cNvPr id="8" name="Content Placeholder 7" descr="b523cf5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8" b="114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7559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Московский государственный университет </a:t>
            </a:r>
            <a:endParaRPr lang="en-US" dirty="0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81" r="-102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3402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Куда ещё можно поехать? </a:t>
            </a:r>
            <a:endParaRPr lang="en-US" dirty="0"/>
          </a:p>
        </p:txBody>
      </p:sp>
      <p:pic>
        <p:nvPicPr>
          <p:cNvPr id="4" name="Content Placeholder 3" descr="mp2j95NMWOQ-410x26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54" r="-76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4884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Но лучше всего </a:t>
            </a:r>
            <a:r>
              <a:rPr lang="is-IS" dirty="0" smtClean="0">
                <a:solidFill>
                  <a:srgbClr val="FF0000"/>
                </a:solidFill>
              </a:rPr>
              <a:t>…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1917769_194941927494_5785991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3706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Скажите, что они делают?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1924027_133515202494_8211883_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r="11656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1924027_133515212494_6192570_n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r="116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2301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спектакль.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283450_10150329585397495_4335245_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r="11656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185496_10150329584792495_7415035_n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r="116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2080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198768_10150329585502495_6591088_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75" r="-18675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283573_10150329586382495_1481234_n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02" r="-187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7539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198623_10150329586797495_1243387_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00" b="-15200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254770_10150329585322495_6228834_n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74" b="-151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80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Во сколько </a:t>
            </a:r>
            <a:r>
              <a:rPr lang="ru-RU" sz="2800" dirty="0" smtClean="0"/>
              <a:t>вы обычно </a:t>
            </a:r>
            <a:r>
              <a:rPr lang="ru-RU" sz="2800" dirty="0">
                <a:solidFill>
                  <a:srgbClr val="FF0000"/>
                </a:solidFill>
              </a:rPr>
              <a:t>приходите</a:t>
            </a:r>
            <a:r>
              <a:rPr lang="ru-RU" sz="2800" dirty="0"/>
              <a:t> на занятие по русскому языку по </a:t>
            </a:r>
            <a:r>
              <a:rPr lang="ru-RU" sz="2800" dirty="0" smtClean="0"/>
              <a:t>четвергам?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 descr="Russian House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18" b="-101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7939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 сколько вы </a:t>
            </a:r>
            <a:r>
              <a:rPr lang="ru-RU" dirty="0" smtClean="0">
                <a:solidFill>
                  <a:srgbClr val="FF0000"/>
                </a:solidFill>
              </a:rPr>
              <a:t>вышли </a:t>
            </a:r>
            <a:r>
              <a:rPr lang="ru-RU" dirty="0" smtClean="0"/>
              <a:t>из общежития сегодня утром?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099" r="-180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289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500" dirty="0"/>
              <a:t>А во сколько вы </a:t>
            </a:r>
            <a:r>
              <a:rPr lang="ru-RU" sz="2500" dirty="0" smtClean="0">
                <a:solidFill>
                  <a:srgbClr val="FF0000"/>
                </a:solidFill>
              </a:rPr>
              <a:t>пришли</a:t>
            </a:r>
            <a:r>
              <a:rPr lang="ru-RU" sz="2500" dirty="0" smtClean="0"/>
              <a:t> на занятие сегодня? </a:t>
            </a:r>
            <a:endParaRPr lang="en-US" sz="2500" dirty="0"/>
          </a:p>
        </p:txBody>
      </p:sp>
      <p:pic>
        <p:nvPicPr>
          <p:cNvPr id="4" name="Content Placeholder 3" descr="Russian House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18" b="-101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319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500" dirty="0" smtClean="0"/>
              <a:t>Во </a:t>
            </a:r>
            <a:r>
              <a:rPr lang="ru-RU" sz="2500" dirty="0" smtClean="0"/>
              <a:t>сколько вы </a:t>
            </a:r>
            <a:r>
              <a:rPr lang="ru-RU" sz="2500" dirty="0" smtClean="0">
                <a:solidFill>
                  <a:srgbClr val="FF0000"/>
                </a:solidFill>
              </a:rPr>
              <a:t>вошли </a:t>
            </a:r>
            <a:r>
              <a:rPr lang="ru-RU" sz="2500" dirty="0" smtClean="0"/>
              <a:t>в Русский центр?</a:t>
            </a:r>
            <a:endParaRPr lang="en-US" sz="2500" dirty="0"/>
          </a:p>
        </p:txBody>
      </p:sp>
      <p:pic>
        <p:nvPicPr>
          <p:cNvPr id="4" name="Content Placeholder 3" descr="Russian House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18" b="-101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168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Вы куда-нибудь ездите на голубом автобусе? Куда? </a:t>
            </a:r>
            <a:endParaRPr lang="en-US" sz="2800" dirty="0"/>
          </a:p>
        </p:txBody>
      </p:sp>
      <p:pic>
        <p:nvPicPr>
          <p:cNvPr id="4" name="Content Placeholder 3" descr="b_bu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00" r="-19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7926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Вы куда-нибудь ездите на голубом автобусе? Куда? </a:t>
            </a:r>
            <a:r>
              <a:rPr lang="ru-RU" sz="2800" dirty="0" smtClean="0"/>
              <a:t>Зачем вы туда ездите? </a:t>
            </a:r>
            <a:r>
              <a:rPr lang="ru-RU" sz="2800" dirty="0" smtClean="0"/>
              <a:t> </a:t>
            </a:r>
            <a:endParaRPr lang="en-US" sz="2800" dirty="0"/>
          </a:p>
        </p:txBody>
      </p:sp>
      <p:pic>
        <p:nvPicPr>
          <p:cNvPr id="4" name="Content Placeholder 3" descr="b_bu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00" r="-19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220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Скоро лето! </a:t>
            </a:r>
            <a:endParaRPr lang="en-US" dirty="0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" b="8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455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 будете делать летом? </a:t>
            </a:r>
            <a:endParaRPr lang="en-US" dirty="0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" b="8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4767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126</Words>
  <Application>Microsoft Macintosh PowerPoint</Application>
  <PresentationFormat>On-screen Show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Во сколько вы обычно выходите из общежития по четвергам ? </vt:lpstr>
      <vt:lpstr>Во сколько вы обычно приходите на занятие по русскому языку по четвергам?  </vt:lpstr>
      <vt:lpstr>Во сколько вы вышли из общежития сегодня утром? </vt:lpstr>
      <vt:lpstr>А во сколько вы пришли на занятие сегодня? </vt:lpstr>
      <vt:lpstr>Во сколько вы вошли в Русский центр?</vt:lpstr>
      <vt:lpstr>Вы куда-нибудь ездите на голубом автобусе? Куда? </vt:lpstr>
      <vt:lpstr>Вы куда-нибудь ездите на голубом автобусе? Куда? Зачем вы туда ездите?  </vt:lpstr>
      <vt:lpstr>Скоро лето! </vt:lpstr>
      <vt:lpstr>Что вы будете делать летом? </vt:lpstr>
      <vt:lpstr>Вы планируете куда-нибудь поехать? Куда и почему? </vt:lpstr>
      <vt:lpstr>Петербург.  Поехать в Петербург. Жить в Петербурге.  Accusative – Destination. Prepositional – Location. </vt:lpstr>
      <vt:lpstr>поехать ?? Учиться в ??? </vt:lpstr>
      <vt:lpstr>Московский государственный университет </vt:lpstr>
      <vt:lpstr>Куда ещё можно поехать? </vt:lpstr>
      <vt:lpstr>Но лучше всего … </vt:lpstr>
      <vt:lpstr>Скажите, что они делают? </vt:lpstr>
      <vt:lpstr>спектакль.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Bella Grigoryan</dc:creator>
  <cp:lastModifiedBy>Bella Grigoryan</cp:lastModifiedBy>
  <cp:revision>38</cp:revision>
  <dcterms:created xsi:type="dcterms:W3CDTF">2018-02-28T23:18:09Z</dcterms:created>
  <dcterms:modified xsi:type="dcterms:W3CDTF">2018-02-28T23:42:48Z</dcterms:modified>
</cp:coreProperties>
</file>