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2" r:id="rId4"/>
  </p:sldMasterIdLst>
  <p:notesMasterIdLst>
    <p:notesMasterId r:id="rId27"/>
  </p:notesMasterIdLst>
  <p:handoutMasterIdLst>
    <p:handoutMasterId r:id="rId28"/>
  </p:handoutMasterIdLst>
  <p:sldIdLst>
    <p:sldId id="365" r:id="rId5"/>
    <p:sldId id="330" r:id="rId6"/>
    <p:sldId id="344" r:id="rId7"/>
    <p:sldId id="346" r:id="rId8"/>
    <p:sldId id="350" r:id="rId9"/>
    <p:sldId id="347" r:id="rId10"/>
    <p:sldId id="348" r:id="rId11"/>
    <p:sldId id="349" r:id="rId12"/>
    <p:sldId id="352" r:id="rId13"/>
    <p:sldId id="351" r:id="rId14"/>
    <p:sldId id="329" r:id="rId15"/>
    <p:sldId id="331" r:id="rId16"/>
    <p:sldId id="338" r:id="rId17"/>
    <p:sldId id="339" r:id="rId18"/>
    <p:sldId id="332" r:id="rId19"/>
    <p:sldId id="336" r:id="rId20"/>
    <p:sldId id="337" r:id="rId21"/>
    <p:sldId id="334" r:id="rId22"/>
    <p:sldId id="333" r:id="rId23"/>
    <p:sldId id="341" r:id="rId24"/>
    <p:sldId id="340" r:id="rId25"/>
    <p:sldId id="342" r:id="rId26"/>
  </p:sldIdLst>
  <p:sldSz cx="9144000" cy="6858000" type="screen4x3"/>
  <p:notesSz cx="7043738" cy="9332913"/>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72">
          <p15:clr>
            <a:srgbClr val="A4A3A4"/>
          </p15:clr>
        </p15:guide>
        <p15:guide id="2" pos="195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B5C29F-C02A-C000-0BE6-ABEBDEBF7337}" v="25" dt="2021-04-28T15:56:22.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4"/>
  </p:normalViewPr>
  <p:slideViewPr>
    <p:cSldViewPr snapToGrid="0">
      <p:cViewPr varScale="1">
        <p:scale>
          <a:sx n="105" d="100"/>
          <a:sy n="105" d="100"/>
        </p:scale>
        <p:origin x="1840" y="1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672"/>
        <p:guide pos="195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8994" name="Rectangle 2"/>
          <p:cNvSpPr>
            <a:spLocks noGrp="1" noChangeArrowheads="1"/>
          </p:cNvSpPr>
          <p:nvPr>
            <p:ph type="hdr" sz="quarter"/>
          </p:nvPr>
        </p:nvSpPr>
        <p:spPr bwMode="auto">
          <a:xfrm>
            <a:off x="0" y="0"/>
            <a:ext cx="3052763" cy="466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buFont typeface="Times New Roman" charset="0"/>
              <a:buNone/>
              <a:defRPr sz="1200">
                <a:solidFill>
                  <a:srgbClr val="000000"/>
                </a:solidFill>
                <a:latin typeface="Arial" charset="0"/>
                <a:ea typeface="ＭＳ Ｐゴシック" charset="0"/>
                <a:cs typeface="Lucida Sans Unicode" charset="0"/>
              </a:defRPr>
            </a:lvl1pPr>
          </a:lstStyle>
          <a:p>
            <a:pPr>
              <a:defRPr/>
            </a:pPr>
            <a:endParaRPr lang="en-US"/>
          </a:p>
        </p:txBody>
      </p:sp>
      <p:sp>
        <p:nvSpPr>
          <p:cNvPr id="468995" name="Rectangle 3"/>
          <p:cNvSpPr>
            <a:spLocks noGrp="1" noChangeArrowheads="1"/>
          </p:cNvSpPr>
          <p:nvPr>
            <p:ph type="dt" sz="quarter" idx="1"/>
          </p:nvPr>
        </p:nvSpPr>
        <p:spPr bwMode="auto">
          <a:xfrm>
            <a:off x="3989388" y="0"/>
            <a:ext cx="3052762" cy="466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buFont typeface="Times New Roman" charset="0"/>
              <a:buNone/>
              <a:defRPr sz="1200">
                <a:solidFill>
                  <a:srgbClr val="000000"/>
                </a:solidFill>
                <a:latin typeface="Arial" charset="0"/>
                <a:ea typeface="ＭＳ Ｐゴシック" charset="0"/>
                <a:cs typeface="Lucida Sans Unicode" charset="0"/>
              </a:defRPr>
            </a:lvl1pPr>
          </a:lstStyle>
          <a:p>
            <a:pPr>
              <a:defRPr/>
            </a:pPr>
            <a:endParaRPr lang="en-US"/>
          </a:p>
        </p:txBody>
      </p:sp>
      <p:sp>
        <p:nvSpPr>
          <p:cNvPr id="468996" name="Rectangle 4"/>
          <p:cNvSpPr>
            <a:spLocks noGrp="1" noChangeArrowheads="1"/>
          </p:cNvSpPr>
          <p:nvPr>
            <p:ph type="ftr" sz="quarter" idx="2"/>
          </p:nvPr>
        </p:nvSpPr>
        <p:spPr bwMode="auto">
          <a:xfrm>
            <a:off x="0" y="8864600"/>
            <a:ext cx="3052763" cy="466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buFont typeface="Times New Roman" charset="0"/>
              <a:buNone/>
              <a:defRPr sz="1200">
                <a:solidFill>
                  <a:srgbClr val="000000"/>
                </a:solidFill>
                <a:latin typeface="Arial" charset="0"/>
                <a:ea typeface="ＭＳ Ｐゴシック" charset="0"/>
                <a:cs typeface="Lucida Sans Unicode" charset="0"/>
              </a:defRPr>
            </a:lvl1pPr>
          </a:lstStyle>
          <a:p>
            <a:pPr>
              <a:defRPr/>
            </a:pPr>
            <a:endParaRPr lang="en-US"/>
          </a:p>
        </p:txBody>
      </p:sp>
      <p:sp>
        <p:nvSpPr>
          <p:cNvPr id="468997" name="Rectangle 5"/>
          <p:cNvSpPr>
            <a:spLocks noGrp="1" noChangeArrowheads="1"/>
          </p:cNvSpPr>
          <p:nvPr>
            <p:ph type="sldNum" sz="quarter" idx="3"/>
          </p:nvPr>
        </p:nvSpPr>
        <p:spPr bwMode="auto">
          <a:xfrm>
            <a:off x="3989388" y="8864600"/>
            <a:ext cx="3052762" cy="466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solidFill>
                  <a:srgbClr val="000000"/>
                </a:solidFill>
              </a:defRPr>
            </a:lvl1pPr>
          </a:lstStyle>
          <a:p>
            <a:fld id="{510D4707-CA21-478C-9ADB-18775C5CED5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bwMode="auto">
          <a:xfrm>
            <a:off x="1189038" y="708025"/>
            <a:ext cx="4665662" cy="3498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sp>
      <p:sp>
        <p:nvSpPr>
          <p:cNvPr id="5122" name="Rectangle 2"/>
          <p:cNvSpPr>
            <a:spLocks noGrp="1" noChangeArrowheads="1"/>
          </p:cNvSpPr>
          <p:nvPr>
            <p:ph type="body"/>
          </p:nvPr>
        </p:nvSpPr>
        <p:spPr bwMode="auto">
          <a:xfrm>
            <a:off x="703263" y="4432300"/>
            <a:ext cx="5634037" cy="41973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endParaRPr lang="en-US" noProof="0"/>
          </a:p>
        </p:txBody>
      </p:sp>
      <p:sp>
        <p:nvSpPr>
          <p:cNvPr id="5123" name="Rectangle 3"/>
          <p:cNvSpPr>
            <a:spLocks noGrp="1" noChangeArrowheads="1"/>
          </p:cNvSpPr>
          <p:nvPr>
            <p:ph type="hdr"/>
          </p:nvPr>
        </p:nvSpPr>
        <p:spPr bwMode="auto">
          <a:xfrm>
            <a:off x="0" y="0"/>
            <a:ext cx="3055938" cy="4651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419100">
              <a:lnSpc>
                <a:spcPct val="95000"/>
              </a:lnSpc>
              <a:buFont typeface="Times New Roman" charset="0"/>
              <a:buNone/>
              <a:tabLst>
                <a:tab pos="665163" algn="l"/>
                <a:tab pos="1330325" algn="l"/>
                <a:tab pos="1993900" algn="l"/>
                <a:tab pos="2659063" algn="l"/>
              </a:tabLst>
              <a:defRPr sz="1300">
                <a:solidFill>
                  <a:srgbClr val="000000"/>
                </a:solidFill>
                <a:latin typeface="Times New Roman" charset="0"/>
                <a:ea typeface="ＭＳ Ｐゴシック" charset="0"/>
                <a:cs typeface="Lucida Sans Unicode" charset="0"/>
              </a:defRPr>
            </a:lvl1pPr>
          </a:lstStyle>
          <a:p>
            <a:pPr>
              <a:defRPr/>
            </a:pPr>
            <a:endParaRPr lang="en-US"/>
          </a:p>
        </p:txBody>
      </p:sp>
      <p:sp>
        <p:nvSpPr>
          <p:cNvPr id="5124" name="Rectangle 4"/>
          <p:cNvSpPr>
            <a:spLocks noGrp="1" noChangeArrowheads="1"/>
          </p:cNvSpPr>
          <p:nvPr>
            <p:ph type="dt"/>
          </p:nvPr>
        </p:nvSpPr>
        <p:spPr bwMode="auto">
          <a:xfrm>
            <a:off x="3986213" y="0"/>
            <a:ext cx="3055937" cy="4651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419100">
              <a:lnSpc>
                <a:spcPct val="95000"/>
              </a:lnSpc>
              <a:buFont typeface="Times New Roman" charset="0"/>
              <a:buNone/>
              <a:tabLst>
                <a:tab pos="665163" algn="l"/>
                <a:tab pos="1330325" algn="l"/>
                <a:tab pos="1993900" algn="l"/>
                <a:tab pos="2659063" algn="l"/>
              </a:tabLst>
              <a:defRPr sz="1300">
                <a:solidFill>
                  <a:srgbClr val="000000"/>
                </a:solidFill>
                <a:latin typeface="Times New Roman" charset="0"/>
                <a:ea typeface="ＭＳ Ｐゴシック" charset="0"/>
                <a:cs typeface="Lucida Sans Unicode" charset="0"/>
              </a:defRPr>
            </a:lvl1pPr>
          </a:lstStyle>
          <a:p>
            <a:pPr>
              <a:defRPr/>
            </a:pPr>
            <a:endParaRPr lang="en-US"/>
          </a:p>
        </p:txBody>
      </p:sp>
      <p:sp>
        <p:nvSpPr>
          <p:cNvPr id="5125" name="Rectangle 5"/>
          <p:cNvSpPr>
            <a:spLocks noGrp="1" noChangeArrowheads="1"/>
          </p:cNvSpPr>
          <p:nvPr>
            <p:ph type="ftr"/>
          </p:nvPr>
        </p:nvSpPr>
        <p:spPr bwMode="auto">
          <a:xfrm>
            <a:off x="0" y="8866188"/>
            <a:ext cx="3055938" cy="4651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defTabSz="419100">
              <a:lnSpc>
                <a:spcPct val="95000"/>
              </a:lnSpc>
              <a:buFont typeface="Times New Roman" charset="0"/>
              <a:buNone/>
              <a:tabLst>
                <a:tab pos="665163" algn="l"/>
                <a:tab pos="1330325" algn="l"/>
                <a:tab pos="1993900" algn="l"/>
                <a:tab pos="2659063" algn="l"/>
              </a:tabLst>
              <a:defRPr sz="1300">
                <a:solidFill>
                  <a:srgbClr val="000000"/>
                </a:solidFill>
                <a:latin typeface="Times New Roman" charset="0"/>
                <a:ea typeface="ＭＳ Ｐゴシック" charset="0"/>
                <a:cs typeface="Lucida Sans Unicode" charset="0"/>
              </a:defRPr>
            </a:lvl1pPr>
          </a:lstStyle>
          <a:p>
            <a:pPr>
              <a:defRPr/>
            </a:pPr>
            <a:endParaRPr lang="en-US"/>
          </a:p>
        </p:txBody>
      </p:sp>
      <p:sp>
        <p:nvSpPr>
          <p:cNvPr id="5126" name="Rectangle 6"/>
          <p:cNvSpPr>
            <a:spLocks noGrp="1" noChangeArrowheads="1"/>
          </p:cNvSpPr>
          <p:nvPr>
            <p:ph type="sldNum"/>
          </p:nvPr>
        </p:nvSpPr>
        <p:spPr bwMode="auto">
          <a:xfrm>
            <a:off x="3986213" y="8866188"/>
            <a:ext cx="3055937" cy="4651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r" defTabSz="419100">
              <a:lnSpc>
                <a:spcPct val="95000"/>
              </a:lnSpc>
              <a:tabLst>
                <a:tab pos="665163" algn="l"/>
                <a:tab pos="1330325" algn="l"/>
                <a:tab pos="1993900" algn="l"/>
                <a:tab pos="2659063" algn="l"/>
              </a:tabLst>
              <a:defRPr sz="1300">
                <a:solidFill>
                  <a:srgbClr val="000000"/>
                </a:solidFill>
                <a:latin typeface="Times New Roman" panose="02020603050405020304" pitchFamily="18" charset="0"/>
              </a:defRPr>
            </a:lvl1pPr>
          </a:lstStyle>
          <a:p>
            <a:fld id="{CF8720FB-09F0-497B-B233-4E4CAB2A362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1pPr>
            <a:lvl2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2pPr>
            <a:lvl3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3pPr>
            <a:lvl4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4pPr>
            <a:lvl5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9pPr>
          </a:lstStyle>
          <a:p>
            <a:pPr eaLnBrk="1"/>
            <a:fld id="{158656FE-311B-434F-8865-7B6235A2B03F}" type="slidenum">
              <a:rPr lang="en-US" altLang="en-US" sz="1300">
                <a:solidFill>
                  <a:srgbClr val="000000"/>
                </a:solidFill>
                <a:latin typeface="Times New Roman" panose="02020603050405020304" pitchFamily="18" charset="0"/>
              </a:rPr>
              <a:pPr eaLnBrk="1"/>
              <a:t>1</a:t>
            </a:fld>
            <a:endParaRPr lang="en-US" altLang="en-US" sz="1300">
              <a:solidFill>
                <a:srgbClr val="000000"/>
              </a:solidFill>
              <a:latin typeface="Times New Roman" panose="02020603050405020304" pitchFamily="18" charset="0"/>
            </a:endParaRPr>
          </a:p>
        </p:txBody>
      </p:sp>
      <p:sp>
        <p:nvSpPr>
          <p:cNvPr id="553986" name="Text Box 2"/>
          <p:cNvSpPr txBox="1">
            <a:spLocks noGrp="1" noRot="1" noChangeAspect="1" noChangeArrowheads="1" noTextEdit="1"/>
          </p:cNvSpPr>
          <p:nvPr>
            <p:ph type="sldImg"/>
          </p:nvPr>
        </p:nvSpPr>
        <p:spPr>
          <a:xfrm>
            <a:off x="1189038" y="708025"/>
            <a:ext cx="4667250" cy="3500438"/>
          </a:xfrm>
        </p:spPr>
      </p:sp>
      <p:sp>
        <p:nvSpPr>
          <p:cNvPr id="553987" name="Text Box 3"/>
          <p:cNvSpPr txBox="1">
            <a:spLocks noGrp="1" noChangeArrowheads="1"/>
          </p:cNvSpPr>
          <p:nvPr>
            <p:ph type="body" idx="1"/>
          </p:nvPr>
        </p:nvSpPr>
        <p:spPr>
          <a:xfrm>
            <a:off x="703263" y="4432300"/>
            <a:ext cx="5635625" cy="4114800"/>
          </a:xfrm>
          <a:ln/>
        </p:spPr>
        <p:txBody>
          <a:bodyPr wrap="none" lIns="83978" tIns="41989" rIns="83978" bIns="41989" anchor="ctr"/>
          <a:lstStyle/>
          <a:p>
            <a:pPr>
              <a:buFont typeface="Times New Roman" charset="0"/>
              <a:buNone/>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Times New Roman"/>
              </a:rPr>
              <a:t>You would use this test if you anticipate that two groups are different.  The test allows you to find if there is a significant difference between two groups.</a:t>
            </a:r>
            <a:endParaRPr lang="en-US"/>
          </a:p>
        </p:txBody>
      </p:sp>
      <p:sp>
        <p:nvSpPr>
          <p:cNvPr id="4" name="Slide Number Placeholder 3"/>
          <p:cNvSpPr>
            <a:spLocks noGrp="1"/>
          </p:cNvSpPr>
          <p:nvPr>
            <p:ph type="sldNum" idx="10"/>
          </p:nvPr>
        </p:nvSpPr>
        <p:spPr/>
        <p:txBody>
          <a:bodyPr/>
          <a:lstStyle/>
          <a:p>
            <a:fld id="{CF8720FB-09F0-497B-B233-4E4CAB2A362F}" type="slidenum">
              <a:rPr lang="en-US" altLang="en-US"/>
              <a:pPr/>
              <a:t>12</a:t>
            </a:fld>
            <a:endParaRPr lang="en-US" altLang="en-US"/>
          </a:p>
        </p:txBody>
      </p:sp>
    </p:spTree>
    <p:extLst>
      <p:ext uri="{BB962C8B-B14F-4D97-AF65-F5344CB8AC3E}">
        <p14:creationId xmlns:p14="http://schemas.microsoft.com/office/powerpoint/2010/main" val="1314385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Times New Roman"/>
              </a:rPr>
              <a:t>We are taking into consideration two different areas.  We are testing if the means of the two groups are significantly different as well as if the standard deviation of the two groups are different.</a:t>
            </a:r>
            <a:endParaRPr lang="en-US"/>
          </a:p>
        </p:txBody>
      </p:sp>
      <p:sp>
        <p:nvSpPr>
          <p:cNvPr id="4" name="Slide Number Placeholder 3"/>
          <p:cNvSpPr>
            <a:spLocks noGrp="1"/>
          </p:cNvSpPr>
          <p:nvPr>
            <p:ph type="sldNum" idx="10"/>
          </p:nvPr>
        </p:nvSpPr>
        <p:spPr/>
        <p:txBody>
          <a:bodyPr/>
          <a:lstStyle/>
          <a:p>
            <a:fld id="{CF8720FB-09F0-497B-B233-4E4CAB2A362F}" type="slidenum">
              <a:rPr lang="en-US" altLang="en-US"/>
              <a:pPr/>
              <a:t>13</a:t>
            </a:fld>
            <a:endParaRPr lang="en-US" altLang="en-US"/>
          </a:p>
        </p:txBody>
      </p:sp>
    </p:spTree>
    <p:extLst>
      <p:ext uri="{BB962C8B-B14F-4D97-AF65-F5344CB8AC3E}">
        <p14:creationId xmlns:p14="http://schemas.microsoft.com/office/powerpoint/2010/main" val="3766506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Times New Roman"/>
              </a:rPr>
              <a:t>See next several slides for additional details for each of these steps.</a:t>
            </a:r>
            <a:endParaRPr lang="en-US"/>
          </a:p>
        </p:txBody>
      </p:sp>
      <p:sp>
        <p:nvSpPr>
          <p:cNvPr id="4" name="Slide Number Placeholder 3"/>
          <p:cNvSpPr>
            <a:spLocks noGrp="1"/>
          </p:cNvSpPr>
          <p:nvPr>
            <p:ph type="sldNum" idx="10"/>
          </p:nvPr>
        </p:nvSpPr>
        <p:spPr/>
        <p:txBody>
          <a:bodyPr/>
          <a:lstStyle/>
          <a:p>
            <a:fld id="{CF8720FB-09F0-497B-B233-4E4CAB2A362F}" type="slidenum">
              <a:rPr lang="en-US" altLang="en-US"/>
              <a:pPr/>
              <a:t>14</a:t>
            </a:fld>
            <a:endParaRPr lang="en-US" altLang="en-US"/>
          </a:p>
        </p:txBody>
      </p:sp>
    </p:spTree>
    <p:extLst>
      <p:ext uri="{BB962C8B-B14F-4D97-AF65-F5344CB8AC3E}">
        <p14:creationId xmlns:p14="http://schemas.microsoft.com/office/powerpoint/2010/main" val="2207740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Times New Roman"/>
              </a:rPr>
              <a:t>Remember our IV's have to be dummy variable with just two categories.  </a:t>
            </a:r>
          </a:p>
          <a:p>
            <a:r>
              <a:rPr lang="en-US">
                <a:cs typeface="Times New Roman"/>
              </a:rPr>
              <a:t>0 indicates the head is not a dropout.</a:t>
            </a:r>
          </a:p>
          <a:p>
            <a:r>
              <a:rPr lang="en-US">
                <a:cs typeface="Times New Roman"/>
              </a:rPr>
              <a:t>1 indicates the head is a dropout.</a:t>
            </a:r>
          </a:p>
        </p:txBody>
      </p:sp>
      <p:sp>
        <p:nvSpPr>
          <p:cNvPr id="4" name="Slide Number Placeholder 3"/>
          <p:cNvSpPr>
            <a:spLocks noGrp="1"/>
          </p:cNvSpPr>
          <p:nvPr>
            <p:ph type="sldNum" idx="10"/>
          </p:nvPr>
        </p:nvSpPr>
        <p:spPr/>
        <p:txBody>
          <a:bodyPr/>
          <a:lstStyle/>
          <a:p>
            <a:fld id="{CF8720FB-09F0-497B-B233-4E4CAB2A362F}" type="slidenum">
              <a:rPr lang="en-US" altLang="en-US"/>
              <a:pPr/>
              <a:t>15</a:t>
            </a:fld>
            <a:endParaRPr lang="en-US" altLang="en-US"/>
          </a:p>
        </p:txBody>
      </p:sp>
    </p:spTree>
    <p:extLst>
      <p:ext uri="{BB962C8B-B14F-4D97-AF65-F5344CB8AC3E}">
        <p14:creationId xmlns:p14="http://schemas.microsoft.com/office/powerpoint/2010/main" val="3910952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Times New Roman"/>
              </a:rPr>
              <a:t>The </a:t>
            </a:r>
            <a:r>
              <a:rPr lang="en-US" err="1">
                <a:cs typeface="Times New Roman"/>
              </a:rPr>
              <a:t>Levene's</a:t>
            </a:r>
            <a:r>
              <a:rPr lang="en-US">
                <a:cs typeface="Times New Roman"/>
              </a:rPr>
              <a:t> Test for equality of variances tells us if the standard deviations for each group are statistically different from each other.  We need to know this to identify what chart to go to next.  This directs us where we need to go to find if there is a significant difference in our means.</a:t>
            </a:r>
          </a:p>
          <a:p>
            <a:endParaRPr lang="en-US">
              <a:cs typeface="Times New Roman"/>
            </a:endParaRPr>
          </a:p>
          <a:p>
            <a:r>
              <a:rPr lang="en-US">
                <a:cs typeface="Times New Roman"/>
              </a:rPr>
              <a:t>Remember our H0 is that the standard deviations are the same.  If do not find a significant difference we fail to reject/accept H0.  This indicates we assume equal variance and will thus read that chart.</a:t>
            </a:r>
          </a:p>
          <a:p>
            <a:r>
              <a:rPr lang="en-US">
                <a:cs typeface="Times New Roman"/>
              </a:rPr>
              <a:t>If we do find a significant difference in standard deviations we would reject our H0 and use the chart noting equal variance is not assumed/unequal.</a:t>
            </a:r>
          </a:p>
        </p:txBody>
      </p:sp>
      <p:sp>
        <p:nvSpPr>
          <p:cNvPr id="4" name="Slide Number Placeholder 3"/>
          <p:cNvSpPr>
            <a:spLocks noGrp="1"/>
          </p:cNvSpPr>
          <p:nvPr>
            <p:ph type="sldNum" idx="10"/>
          </p:nvPr>
        </p:nvSpPr>
        <p:spPr/>
        <p:txBody>
          <a:bodyPr/>
          <a:lstStyle/>
          <a:p>
            <a:fld id="{CF8720FB-09F0-497B-B233-4E4CAB2A362F}" type="slidenum">
              <a:rPr lang="en-US" altLang="en-US"/>
              <a:pPr/>
              <a:t>16</a:t>
            </a:fld>
            <a:endParaRPr lang="en-US" altLang="en-US"/>
          </a:p>
        </p:txBody>
      </p:sp>
    </p:spTree>
    <p:extLst>
      <p:ext uri="{BB962C8B-B14F-4D97-AF65-F5344CB8AC3E}">
        <p14:creationId xmlns:p14="http://schemas.microsoft.com/office/powerpoint/2010/main" val="2733138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Times New Roman"/>
              </a:rPr>
              <a:t>On your printout look for the Independence Samples Test and go to the rows that are noted </a:t>
            </a:r>
            <a:r>
              <a:rPr lang="en-US" err="1">
                <a:cs typeface="Times New Roman"/>
              </a:rPr>
              <a:t>Levene's</a:t>
            </a:r>
            <a:r>
              <a:rPr lang="en-US">
                <a:cs typeface="Times New Roman"/>
              </a:rPr>
              <a:t> Test for Equality of Variances.</a:t>
            </a:r>
          </a:p>
          <a:p>
            <a:r>
              <a:rPr lang="en-US">
                <a:cs typeface="Times New Roman"/>
              </a:rPr>
              <a:t>DISREGARD THE ASSUMED/NOTASSUMED DISTINCTION ON THIS TABLE</a:t>
            </a:r>
          </a:p>
          <a:p>
            <a:r>
              <a:rPr lang="en-US">
                <a:cs typeface="Times New Roman"/>
              </a:rPr>
              <a:t>We will continue to use the critical p-value of .05.  For the test to be significant our p-value must be below .05.</a:t>
            </a:r>
          </a:p>
          <a:p>
            <a:r>
              <a:rPr lang="en-US">
                <a:cs typeface="Times New Roman"/>
              </a:rPr>
              <a:t>If we find significance we reject our H0 of SDs being the same.  </a:t>
            </a:r>
          </a:p>
          <a:p>
            <a:r>
              <a:rPr lang="en-US">
                <a:cs typeface="Times New Roman"/>
              </a:rPr>
              <a:t>In this case we find significance indicating that variances are </a:t>
            </a:r>
            <a:r>
              <a:rPr lang="en-US" b="1">
                <a:cs typeface="Times New Roman"/>
              </a:rPr>
              <a:t>not </a:t>
            </a:r>
            <a:r>
              <a:rPr lang="en-US">
                <a:cs typeface="Times New Roman"/>
              </a:rPr>
              <a:t>assumed to be equal.</a:t>
            </a:r>
          </a:p>
          <a:p>
            <a:r>
              <a:rPr lang="en-US">
                <a:cs typeface="Times New Roman"/>
              </a:rPr>
              <a:t>We will thus look at the "equal variances not assumed" when comparing means.</a:t>
            </a:r>
          </a:p>
        </p:txBody>
      </p:sp>
      <p:sp>
        <p:nvSpPr>
          <p:cNvPr id="4" name="Slide Number Placeholder 3"/>
          <p:cNvSpPr>
            <a:spLocks noGrp="1"/>
          </p:cNvSpPr>
          <p:nvPr>
            <p:ph type="sldNum" idx="10"/>
          </p:nvPr>
        </p:nvSpPr>
        <p:spPr/>
        <p:txBody>
          <a:bodyPr/>
          <a:lstStyle/>
          <a:p>
            <a:fld id="{CF8720FB-09F0-497B-B233-4E4CAB2A362F}" type="slidenum">
              <a:rPr lang="en-US" altLang="en-US"/>
              <a:pPr/>
              <a:t>17</a:t>
            </a:fld>
            <a:endParaRPr lang="en-US" altLang="en-US"/>
          </a:p>
        </p:txBody>
      </p:sp>
    </p:spTree>
    <p:extLst>
      <p:ext uri="{BB962C8B-B14F-4D97-AF65-F5344CB8AC3E}">
        <p14:creationId xmlns:p14="http://schemas.microsoft.com/office/powerpoint/2010/main" val="1001795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Times New Roman"/>
              </a:rPr>
              <a:t>In the prior slide we used the </a:t>
            </a:r>
            <a:r>
              <a:rPr lang="en-US" err="1">
                <a:cs typeface="Times New Roman"/>
              </a:rPr>
              <a:t>Levene's</a:t>
            </a:r>
            <a:r>
              <a:rPr lang="en-US">
                <a:cs typeface="Times New Roman"/>
              </a:rPr>
              <a:t> test to determine that we will look at the equal variances not assumed row for comparing means.</a:t>
            </a:r>
          </a:p>
          <a:p>
            <a:r>
              <a:rPr lang="en-US">
                <a:cs typeface="Times New Roman"/>
              </a:rPr>
              <a:t>We see our p-value is .000, which is less than .05.  This supports rejecting our H0 of means being not different.</a:t>
            </a:r>
          </a:p>
        </p:txBody>
      </p:sp>
      <p:sp>
        <p:nvSpPr>
          <p:cNvPr id="4" name="Slide Number Placeholder 3"/>
          <p:cNvSpPr>
            <a:spLocks noGrp="1"/>
          </p:cNvSpPr>
          <p:nvPr>
            <p:ph type="sldNum" idx="10"/>
          </p:nvPr>
        </p:nvSpPr>
        <p:spPr/>
        <p:txBody>
          <a:bodyPr/>
          <a:lstStyle/>
          <a:p>
            <a:fld id="{CF8720FB-09F0-497B-B233-4E4CAB2A362F}" type="slidenum">
              <a:rPr lang="en-US" altLang="en-US"/>
              <a:pPr/>
              <a:t>18</a:t>
            </a:fld>
            <a:endParaRPr lang="en-US" altLang="en-US"/>
          </a:p>
        </p:txBody>
      </p:sp>
    </p:spTree>
    <p:extLst>
      <p:ext uri="{BB962C8B-B14F-4D97-AF65-F5344CB8AC3E}">
        <p14:creationId xmlns:p14="http://schemas.microsoft.com/office/powerpoint/2010/main" val="3279936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Times New Roman"/>
              </a:rPr>
              <a:t>The table provides the difference in your means.  To determine which mean is higher/lower you can go back to the initial table where we were looking at the means (You can also subtract these values).</a:t>
            </a:r>
            <a:endParaRPr lang="en-US"/>
          </a:p>
        </p:txBody>
      </p:sp>
      <p:sp>
        <p:nvSpPr>
          <p:cNvPr id="4" name="Slide Number Placeholder 3"/>
          <p:cNvSpPr>
            <a:spLocks noGrp="1"/>
          </p:cNvSpPr>
          <p:nvPr>
            <p:ph type="sldNum" idx="10"/>
          </p:nvPr>
        </p:nvSpPr>
        <p:spPr/>
        <p:txBody>
          <a:bodyPr/>
          <a:lstStyle/>
          <a:p>
            <a:fld id="{CF8720FB-09F0-497B-B233-4E4CAB2A362F}" type="slidenum">
              <a:rPr lang="en-US" altLang="en-US"/>
              <a:pPr/>
              <a:t>19</a:t>
            </a:fld>
            <a:endParaRPr lang="en-US" altLang="en-US"/>
          </a:p>
        </p:txBody>
      </p:sp>
    </p:spTree>
    <p:extLst>
      <p:ext uri="{BB962C8B-B14F-4D97-AF65-F5344CB8AC3E}">
        <p14:creationId xmlns:p14="http://schemas.microsoft.com/office/powerpoint/2010/main" val="3580461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Times New Roman"/>
              </a:rPr>
              <a:t>This is what your printout might look like.</a:t>
            </a:r>
          </a:p>
          <a:p>
            <a:r>
              <a:rPr lang="en-US">
                <a:cs typeface="Times New Roman"/>
              </a:rPr>
              <a:t>The first block is where you get your two means.</a:t>
            </a:r>
          </a:p>
          <a:p>
            <a:r>
              <a:rPr lang="en-US">
                <a:cs typeface="Times New Roman"/>
              </a:rPr>
              <a:t>The second is where you test for significant different in variance.  (Remember, ignore the labels of equal variance assumed/equal variance not assumed here – if it is significant you reject your H0).</a:t>
            </a:r>
          </a:p>
          <a:p>
            <a:r>
              <a:rPr lang="en-US">
                <a:cs typeface="Times New Roman"/>
              </a:rPr>
              <a:t>The third is where you apply what you discover from the second table.  This indicates if you have a significant difference in your means or not.</a:t>
            </a:r>
          </a:p>
          <a:p>
            <a:r>
              <a:rPr lang="en-US">
                <a:cs typeface="Times New Roman"/>
              </a:rPr>
              <a:t>The fourth table is where you find the difference in your means.</a:t>
            </a:r>
          </a:p>
          <a:p>
            <a:r>
              <a:rPr lang="en-US">
                <a:cs typeface="Times New Roman"/>
              </a:rPr>
              <a:t>The fifth table lets you have fun with Confidence Intervals again!</a:t>
            </a:r>
          </a:p>
        </p:txBody>
      </p:sp>
      <p:sp>
        <p:nvSpPr>
          <p:cNvPr id="4" name="Slide Number Placeholder 3"/>
          <p:cNvSpPr>
            <a:spLocks noGrp="1"/>
          </p:cNvSpPr>
          <p:nvPr>
            <p:ph type="sldNum" idx="10"/>
          </p:nvPr>
        </p:nvSpPr>
        <p:spPr/>
        <p:txBody>
          <a:bodyPr/>
          <a:lstStyle/>
          <a:p>
            <a:fld id="{CF8720FB-09F0-497B-B233-4E4CAB2A362F}" type="slidenum">
              <a:rPr lang="en-US" altLang="en-US"/>
              <a:pPr/>
              <a:t>20</a:t>
            </a:fld>
            <a:endParaRPr lang="en-US" altLang="en-US"/>
          </a:p>
        </p:txBody>
      </p:sp>
    </p:spTree>
    <p:extLst>
      <p:ext uri="{BB962C8B-B14F-4D97-AF65-F5344CB8AC3E}">
        <p14:creationId xmlns:p14="http://schemas.microsoft.com/office/powerpoint/2010/main" val="1946840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Times New Roman"/>
              </a:rPr>
              <a:t>You might also have a printout that combines information.  The second chart here has the same information but just in columns.  </a:t>
            </a:r>
          </a:p>
          <a:p>
            <a:r>
              <a:rPr lang="en-US">
                <a:cs typeface="Times New Roman"/>
              </a:rPr>
              <a:t>The first two columns provide the </a:t>
            </a:r>
            <a:r>
              <a:rPr lang="en-US" err="1">
                <a:cs typeface="Times New Roman"/>
              </a:rPr>
              <a:t>Levene's</a:t>
            </a:r>
            <a:r>
              <a:rPr lang="en-US">
                <a:cs typeface="Times New Roman"/>
              </a:rPr>
              <a:t> Test, the second three provide the significance of difference between means, and the last gives us the mean difference.</a:t>
            </a:r>
          </a:p>
        </p:txBody>
      </p:sp>
      <p:sp>
        <p:nvSpPr>
          <p:cNvPr id="4" name="Slide Number Placeholder 3"/>
          <p:cNvSpPr>
            <a:spLocks noGrp="1"/>
          </p:cNvSpPr>
          <p:nvPr>
            <p:ph type="sldNum" idx="10"/>
          </p:nvPr>
        </p:nvSpPr>
        <p:spPr/>
        <p:txBody>
          <a:bodyPr/>
          <a:lstStyle/>
          <a:p>
            <a:fld id="{CF8720FB-09F0-497B-B233-4E4CAB2A362F}" type="slidenum">
              <a:rPr lang="en-US" altLang="en-US"/>
              <a:pPr/>
              <a:t>21</a:t>
            </a:fld>
            <a:endParaRPr lang="en-US" altLang="en-US"/>
          </a:p>
        </p:txBody>
      </p:sp>
    </p:spTree>
    <p:extLst>
      <p:ext uri="{BB962C8B-B14F-4D97-AF65-F5344CB8AC3E}">
        <p14:creationId xmlns:p14="http://schemas.microsoft.com/office/powerpoint/2010/main" val="211118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Times New Roman"/>
              </a:rPr>
              <a:t>ANOVA allows us to determine difference between categorical with two or more options.</a:t>
            </a:r>
          </a:p>
          <a:p>
            <a:endParaRPr lang="en-US">
              <a:cs typeface="Times New Roman"/>
            </a:endParaRPr>
          </a:p>
          <a:p>
            <a:r>
              <a:rPr lang="en-US">
                <a:cs typeface="Times New Roman"/>
              </a:rPr>
              <a:t>We again are looking at difference between means of the groups.</a:t>
            </a:r>
          </a:p>
          <a:p>
            <a:endParaRPr lang="en-US">
              <a:cs typeface="Times New Roman"/>
            </a:endParaRPr>
          </a:p>
          <a:p>
            <a:r>
              <a:rPr lang="en-US">
                <a:cs typeface="Times New Roman"/>
              </a:rPr>
              <a:t>We again have multiple steps.  This time we start with an f-test to determine if there is in fact a difference in means, and if we find significance, we use the </a:t>
            </a:r>
            <a:r>
              <a:rPr lang="en-US" err="1">
                <a:cs typeface="Times New Roman"/>
              </a:rPr>
              <a:t>Scheffe</a:t>
            </a:r>
            <a:r>
              <a:rPr lang="en-US">
                <a:cs typeface="Times New Roman"/>
              </a:rPr>
              <a:t> test to see where that difference is.</a:t>
            </a:r>
          </a:p>
        </p:txBody>
      </p:sp>
      <p:sp>
        <p:nvSpPr>
          <p:cNvPr id="4" name="Slide Number Placeholder 3"/>
          <p:cNvSpPr>
            <a:spLocks noGrp="1"/>
          </p:cNvSpPr>
          <p:nvPr>
            <p:ph type="sldNum" idx="10"/>
          </p:nvPr>
        </p:nvSpPr>
        <p:spPr/>
        <p:txBody>
          <a:bodyPr/>
          <a:lstStyle/>
          <a:p>
            <a:fld id="{CF8720FB-09F0-497B-B233-4E4CAB2A362F}" type="slidenum">
              <a:rPr lang="en-US" altLang="en-US"/>
              <a:pPr/>
              <a:t>3</a:t>
            </a:fld>
            <a:endParaRPr lang="en-US" altLang="en-US"/>
          </a:p>
        </p:txBody>
      </p:sp>
    </p:spTree>
    <p:extLst>
      <p:ext uri="{BB962C8B-B14F-4D97-AF65-F5344CB8AC3E}">
        <p14:creationId xmlns:p14="http://schemas.microsoft.com/office/powerpoint/2010/main" val="3462615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Times New Roman"/>
              </a:rPr>
              <a:t>Levene's</a:t>
            </a:r>
            <a:r>
              <a:rPr lang="en-US">
                <a:cs typeface="Times New Roman"/>
              </a:rPr>
              <a:t>: </a:t>
            </a:r>
            <a:endParaRPr lang="en-US"/>
          </a:p>
          <a:p>
            <a:pPr marL="171450" indent="-171450">
              <a:buChar char="•"/>
            </a:pPr>
            <a:r>
              <a:rPr lang="en-US">
                <a:cs typeface="Times New Roman"/>
              </a:rPr>
              <a:t>.233 is NOT lower than .05 - this indicates equal variance is assumed.</a:t>
            </a:r>
            <a:endParaRPr>
              <a:cs typeface="Times New Roman"/>
            </a:endParaRPr>
          </a:p>
          <a:p>
            <a:r>
              <a:rPr lang="en-US">
                <a:cs typeface="Times New Roman"/>
              </a:rPr>
              <a:t>We will then look at the equal variance assumed row to the sig. level for difference in means</a:t>
            </a:r>
          </a:p>
          <a:p>
            <a:pPr marL="171450" indent="-171450">
              <a:buChar char="•"/>
            </a:pPr>
            <a:r>
              <a:rPr lang="en-US">
                <a:cs typeface="Times New Roman"/>
              </a:rPr>
              <a:t>.381 is NOT lower than .05 - this indicates there is not a significant difference between our means</a:t>
            </a:r>
          </a:p>
          <a:p>
            <a:r>
              <a:rPr lang="en-US">
                <a:cs typeface="Times New Roman"/>
              </a:rPr>
              <a:t>Mean difference</a:t>
            </a:r>
          </a:p>
          <a:p>
            <a:pPr marL="171450" indent="-171450">
              <a:buChar char="•"/>
            </a:pPr>
            <a:r>
              <a:rPr lang="en-US">
                <a:cs typeface="Times New Roman"/>
              </a:rPr>
              <a:t>.26</a:t>
            </a:r>
          </a:p>
          <a:p>
            <a:r>
              <a:rPr lang="en-US">
                <a:cs typeface="Times New Roman"/>
              </a:rPr>
              <a:t>Narrative form</a:t>
            </a:r>
          </a:p>
          <a:p>
            <a:pPr marL="171450" indent="-171450">
              <a:buChar char="•"/>
            </a:pPr>
            <a:r>
              <a:rPr lang="en-US"/>
              <a:t>Those who wed young have .26 less mean income than those who do not marry young. </a:t>
            </a:r>
            <a:endParaRPr lang="en-US">
              <a:cs typeface="Times New Roman"/>
            </a:endParaRPr>
          </a:p>
        </p:txBody>
      </p:sp>
      <p:sp>
        <p:nvSpPr>
          <p:cNvPr id="4" name="Slide Number Placeholder 3"/>
          <p:cNvSpPr>
            <a:spLocks noGrp="1"/>
          </p:cNvSpPr>
          <p:nvPr>
            <p:ph type="sldNum" idx="10"/>
          </p:nvPr>
        </p:nvSpPr>
        <p:spPr/>
        <p:txBody>
          <a:bodyPr/>
          <a:lstStyle/>
          <a:p>
            <a:fld id="{CF8720FB-09F0-497B-B233-4E4CAB2A362F}" type="slidenum">
              <a:rPr lang="en-US" altLang="en-US"/>
              <a:pPr/>
              <a:t>22</a:t>
            </a:fld>
            <a:endParaRPr lang="en-US" altLang="en-US"/>
          </a:p>
        </p:txBody>
      </p:sp>
    </p:spTree>
    <p:extLst>
      <p:ext uri="{BB962C8B-B14F-4D97-AF65-F5344CB8AC3E}">
        <p14:creationId xmlns:p14="http://schemas.microsoft.com/office/powerpoint/2010/main" val="2794373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Times New Roman"/>
              </a:rPr>
              <a:t>The f-test allows us to support our alternative that group membership helps to predict the value of DV (that group means differ) or helps us determine that we fail to reject our H0 of mean values for the DV being the same regardless of group membership.</a:t>
            </a:r>
          </a:p>
          <a:p>
            <a:endParaRPr lang="en-US">
              <a:cs typeface="Times New Roman"/>
            </a:endParaRPr>
          </a:p>
          <a:p>
            <a:r>
              <a:rPr lang="en-US">
                <a:cs typeface="Times New Roman"/>
              </a:rPr>
              <a:t>Remember that we only run the </a:t>
            </a:r>
            <a:r>
              <a:rPr lang="en-US" err="1">
                <a:cs typeface="Times New Roman"/>
              </a:rPr>
              <a:t>Scheffe</a:t>
            </a:r>
            <a:r>
              <a:rPr lang="en-US">
                <a:cs typeface="Times New Roman"/>
              </a:rPr>
              <a:t> post hoc test(Step 2) if we find a p-value lower than .05 and reject our H0.</a:t>
            </a:r>
          </a:p>
        </p:txBody>
      </p:sp>
      <p:sp>
        <p:nvSpPr>
          <p:cNvPr id="4" name="Slide Number Placeholder 3"/>
          <p:cNvSpPr>
            <a:spLocks noGrp="1"/>
          </p:cNvSpPr>
          <p:nvPr>
            <p:ph type="sldNum" idx="10"/>
          </p:nvPr>
        </p:nvSpPr>
        <p:spPr/>
        <p:txBody>
          <a:bodyPr/>
          <a:lstStyle/>
          <a:p>
            <a:fld id="{CF8720FB-09F0-497B-B233-4E4CAB2A362F}" type="slidenum">
              <a:rPr lang="en-US" altLang="en-US"/>
              <a:pPr/>
              <a:t>4</a:t>
            </a:fld>
            <a:endParaRPr lang="en-US" altLang="en-US"/>
          </a:p>
        </p:txBody>
      </p:sp>
    </p:spTree>
    <p:extLst>
      <p:ext uri="{BB962C8B-B14F-4D97-AF65-F5344CB8AC3E}">
        <p14:creationId xmlns:p14="http://schemas.microsoft.com/office/powerpoint/2010/main" val="1213343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Times New Roman"/>
              </a:rPr>
              <a:t>.176 is not lower than .05</a:t>
            </a:r>
          </a:p>
          <a:p>
            <a:r>
              <a:rPr lang="en-US">
                <a:cs typeface="Times New Roman"/>
              </a:rPr>
              <a:t>(we continue to use the critical p-value of .05)</a:t>
            </a:r>
          </a:p>
        </p:txBody>
      </p:sp>
      <p:sp>
        <p:nvSpPr>
          <p:cNvPr id="4" name="Slide Number Placeholder 3"/>
          <p:cNvSpPr>
            <a:spLocks noGrp="1"/>
          </p:cNvSpPr>
          <p:nvPr>
            <p:ph type="sldNum" idx="10"/>
          </p:nvPr>
        </p:nvSpPr>
        <p:spPr/>
        <p:txBody>
          <a:bodyPr/>
          <a:lstStyle/>
          <a:p>
            <a:fld id="{CF8720FB-09F0-497B-B233-4E4CAB2A362F}" type="slidenum">
              <a:rPr lang="en-US" altLang="en-US"/>
              <a:pPr/>
              <a:t>5</a:t>
            </a:fld>
            <a:endParaRPr lang="en-US" altLang="en-US"/>
          </a:p>
        </p:txBody>
      </p:sp>
    </p:spTree>
    <p:extLst>
      <p:ext uri="{BB962C8B-B14F-4D97-AF65-F5344CB8AC3E}">
        <p14:creationId xmlns:p14="http://schemas.microsoft.com/office/powerpoint/2010/main" val="1366801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Times New Roman"/>
              </a:rPr>
              <a:t>Because we found a significant difference and were able to reject H0 we will now go on to step 2.</a:t>
            </a:r>
            <a:endParaRPr lang="en-US"/>
          </a:p>
        </p:txBody>
      </p:sp>
      <p:sp>
        <p:nvSpPr>
          <p:cNvPr id="4" name="Slide Number Placeholder 3"/>
          <p:cNvSpPr>
            <a:spLocks noGrp="1"/>
          </p:cNvSpPr>
          <p:nvPr>
            <p:ph type="sldNum" idx="10"/>
          </p:nvPr>
        </p:nvSpPr>
        <p:spPr/>
        <p:txBody>
          <a:bodyPr/>
          <a:lstStyle/>
          <a:p>
            <a:fld id="{CF8720FB-09F0-497B-B233-4E4CAB2A362F}" type="slidenum">
              <a:rPr lang="en-US" altLang="en-US"/>
              <a:pPr/>
              <a:t>6</a:t>
            </a:fld>
            <a:endParaRPr lang="en-US" altLang="en-US"/>
          </a:p>
        </p:txBody>
      </p:sp>
    </p:spTree>
    <p:extLst>
      <p:ext uri="{BB962C8B-B14F-4D97-AF65-F5344CB8AC3E}">
        <p14:creationId xmlns:p14="http://schemas.microsoft.com/office/powerpoint/2010/main" val="4041707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Times New Roman"/>
              </a:rPr>
              <a:t>What step 1 tells us is that there is a significant difference in means based on group membership.  The first test does not tell us if there is just one group that is different or if all groups are different from each other.  The </a:t>
            </a:r>
            <a:r>
              <a:rPr lang="en-US" err="1">
                <a:cs typeface="Times New Roman"/>
              </a:rPr>
              <a:t>Scheffe</a:t>
            </a:r>
            <a:r>
              <a:rPr lang="en-US">
                <a:cs typeface="Times New Roman"/>
              </a:rPr>
              <a:t> post hoc test helps us to determine where the differences lie.</a:t>
            </a:r>
            <a:endParaRPr lang="en-US"/>
          </a:p>
        </p:txBody>
      </p:sp>
      <p:sp>
        <p:nvSpPr>
          <p:cNvPr id="4" name="Slide Number Placeholder 3"/>
          <p:cNvSpPr>
            <a:spLocks noGrp="1"/>
          </p:cNvSpPr>
          <p:nvPr>
            <p:ph type="sldNum" idx="10"/>
          </p:nvPr>
        </p:nvSpPr>
        <p:spPr/>
        <p:txBody>
          <a:bodyPr/>
          <a:lstStyle/>
          <a:p>
            <a:fld id="{CF8720FB-09F0-497B-B233-4E4CAB2A362F}" type="slidenum">
              <a:rPr lang="en-US" altLang="en-US"/>
              <a:pPr/>
              <a:t>7</a:t>
            </a:fld>
            <a:endParaRPr lang="en-US" altLang="en-US"/>
          </a:p>
        </p:txBody>
      </p:sp>
    </p:spTree>
    <p:extLst>
      <p:ext uri="{BB962C8B-B14F-4D97-AF65-F5344CB8AC3E}">
        <p14:creationId xmlns:p14="http://schemas.microsoft.com/office/powerpoint/2010/main" val="2252253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Times New Roman"/>
              </a:rPr>
              <a:t>Sample language for interpretation is on the next page</a:t>
            </a:r>
          </a:p>
          <a:p>
            <a:endParaRPr lang="en-US">
              <a:cs typeface="Times New Roman"/>
            </a:endParaRPr>
          </a:p>
          <a:p>
            <a:r>
              <a:rPr lang="en-US">
                <a:cs typeface="Times New Roman"/>
              </a:rPr>
              <a:t>Here we have all of the different possibilities of comparison.  We will interpret each group "relative" to each other.  We are able to look at the sig. column to determine if all relationships or just some are significant.  If only some are significant, that is important to note.</a:t>
            </a:r>
          </a:p>
          <a:p>
            <a:r>
              <a:rPr lang="en-US">
                <a:cs typeface="Times New Roman"/>
              </a:rPr>
              <a:t>The Mean Difference column tells you the direction (positive/negative) and difference in the means in (I) relative to (J).</a:t>
            </a:r>
          </a:p>
        </p:txBody>
      </p:sp>
      <p:sp>
        <p:nvSpPr>
          <p:cNvPr id="4" name="Slide Number Placeholder 3"/>
          <p:cNvSpPr>
            <a:spLocks noGrp="1"/>
          </p:cNvSpPr>
          <p:nvPr>
            <p:ph type="sldNum" idx="10"/>
          </p:nvPr>
        </p:nvSpPr>
        <p:spPr/>
        <p:txBody>
          <a:bodyPr/>
          <a:lstStyle/>
          <a:p>
            <a:fld id="{CF8720FB-09F0-497B-B233-4E4CAB2A362F}" type="slidenum">
              <a:rPr lang="en-US" altLang="en-US"/>
              <a:pPr/>
              <a:t>8</a:t>
            </a:fld>
            <a:endParaRPr lang="en-US" altLang="en-US"/>
          </a:p>
        </p:txBody>
      </p:sp>
    </p:spTree>
    <p:extLst>
      <p:ext uri="{BB962C8B-B14F-4D97-AF65-F5344CB8AC3E}">
        <p14:creationId xmlns:p14="http://schemas.microsoft.com/office/powerpoint/2010/main" val="783311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Times New Roman"/>
              </a:rPr>
              <a:t>To interpret you note what group in column I (reference) you are starting with and compare it to the column J group based on the positive/negative relationship and mean difference.</a:t>
            </a:r>
          </a:p>
          <a:p>
            <a:endParaRPr lang="en-US">
              <a:cs typeface="Times New Roman"/>
            </a:endParaRPr>
          </a:p>
          <a:p>
            <a:endParaRPr lang="en-US">
              <a:cs typeface="Times New Roman"/>
            </a:endParaRPr>
          </a:p>
        </p:txBody>
      </p:sp>
      <p:sp>
        <p:nvSpPr>
          <p:cNvPr id="4" name="Slide Number Placeholder 3"/>
          <p:cNvSpPr>
            <a:spLocks noGrp="1"/>
          </p:cNvSpPr>
          <p:nvPr>
            <p:ph type="sldNum" idx="10"/>
          </p:nvPr>
        </p:nvSpPr>
        <p:spPr/>
        <p:txBody>
          <a:bodyPr/>
          <a:lstStyle/>
          <a:p>
            <a:fld id="{CF8720FB-09F0-497B-B233-4E4CAB2A362F}" type="slidenum">
              <a:rPr lang="en-US" altLang="en-US"/>
              <a:pPr/>
              <a:t>9</a:t>
            </a:fld>
            <a:endParaRPr lang="en-US" altLang="en-US"/>
          </a:p>
        </p:txBody>
      </p:sp>
    </p:spTree>
    <p:extLst>
      <p:ext uri="{BB962C8B-B14F-4D97-AF65-F5344CB8AC3E}">
        <p14:creationId xmlns:p14="http://schemas.microsoft.com/office/powerpoint/2010/main" val="313190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Times New Roman"/>
              </a:rPr>
              <a:t>We see above that our F test(ANOVA) was found to be significant.  This indicates we can interpret the </a:t>
            </a:r>
            <a:r>
              <a:rPr lang="en-US" err="1">
                <a:cs typeface="Times New Roman"/>
              </a:rPr>
              <a:t>Scheffe</a:t>
            </a:r>
            <a:r>
              <a:rPr lang="en-US">
                <a:cs typeface="Times New Roman"/>
              </a:rPr>
              <a:t> test.</a:t>
            </a:r>
          </a:p>
          <a:p>
            <a:endParaRPr lang="en-US">
              <a:cs typeface="Times New Roman"/>
            </a:endParaRPr>
          </a:p>
          <a:p>
            <a:r>
              <a:rPr lang="en-US">
                <a:cs typeface="Times New Roman"/>
              </a:rPr>
              <a:t>Start with identifying significance.  We see that all but the relationship between Smith and Penn are significant.</a:t>
            </a:r>
          </a:p>
          <a:p>
            <a:r>
              <a:rPr lang="en-US">
                <a:cs typeface="Times New Roman"/>
              </a:rPr>
              <a:t>Some examples:</a:t>
            </a:r>
          </a:p>
          <a:p>
            <a:r>
              <a:rPr lang="en-US">
                <a:cs typeface="Times New Roman"/>
              </a:rPr>
              <a:t>Those at Bryn </a:t>
            </a:r>
            <a:r>
              <a:rPr lang="en-US" err="1">
                <a:cs typeface="Times New Roman"/>
              </a:rPr>
              <a:t>Mawr</a:t>
            </a:r>
            <a:r>
              <a:rPr lang="en-US">
                <a:cs typeface="Times New Roman"/>
              </a:rPr>
              <a:t> have 13.2 lower depression scores compared to those at Smith.</a:t>
            </a:r>
          </a:p>
          <a:p>
            <a:r>
              <a:rPr lang="en-US">
                <a:cs typeface="Times New Roman"/>
              </a:rPr>
              <a:t>Those at Bryn </a:t>
            </a:r>
            <a:r>
              <a:rPr lang="en-US" err="1">
                <a:cs typeface="Times New Roman"/>
              </a:rPr>
              <a:t>Mawr</a:t>
            </a:r>
            <a:r>
              <a:rPr lang="en-US">
                <a:cs typeface="Times New Roman"/>
              </a:rPr>
              <a:t> have 16.6 lower depression scores compared to those at Penn.</a:t>
            </a:r>
          </a:p>
          <a:p>
            <a:endParaRPr lang="en-US">
              <a:cs typeface="Times New Roman"/>
            </a:endParaRPr>
          </a:p>
          <a:p>
            <a:r>
              <a:rPr lang="en-US">
                <a:cs typeface="Times New Roman"/>
              </a:rPr>
              <a:t>Note that you will get the reverse relationships.  We compare Bryn </a:t>
            </a:r>
            <a:r>
              <a:rPr lang="en-US" err="1">
                <a:cs typeface="Times New Roman"/>
              </a:rPr>
              <a:t>Mawr</a:t>
            </a:r>
            <a:r>
              <a:rPr lang="en-US">
                <a:cs typeface="Times New Roman"/>
              </a:rPr>
              <a:t> to Smith (negative 13.2 lower depression scores) and when we have Smith as our reference group and compare it to Bryn </a:t>
            </a:r>
            <a:r>
              <a:rPr lang="en-US" err="1">
                <a:cs typeface="Times New Roman"/>
              </a:rPr>
              <a:t>Mawr</a:t>
            </a:r>
            <a:r>
              <a:rPr lang="en-US">
                <a:cs typeface="Times New Roman"/>
              </a:rPr>
              <a:t> it finds that Smith has 13.2 higher depression scores compared to Bryn </a:t>
            </a:r>
            <a:r>
              <a:rPr lang="en-US" err="1">
                <a:cs typeface="Times New Roman"/>
              </a:rPr>
              <a:t>Mawr</a:t>
            </a:r>
            <a:r>
              <a:rPr lang="en-US">
                <a:cs typeface="Times New Roman"/>
              </a:rPr>
              <a:t>).</a:t>
            </a:r>
          </a:p>
        </p:txBody>
      </p:sp>
      <p:sp>
        <p:nvSpPr>
          <p:cNvPr id="4" name="Slide Number Placeholder 3"/>
          <p:cNvSpPr>
            <a:spLocks noGrp="1"/>
          </p:cNvSpPr>
          <p:nvPr>
            <p:ph type="sldNum" idx="10"/>
          </p:nvPr>
        </p:nvSpPr>
        <p:spPr/>
        <p:txBody>
          <a:bodyPr/>
          <a:lstStyle/>
          <a:p>
            <a:fld id="{CF8720FB-09F0-497B-B233-4E4CAB2A362F}" type="slidenum">
              <a:rPr lang="en-US" altLang="en-US"/>
              <a:pPr/>
              <a:t>10</a:t>
            </a:fld>
            <a:endParaRPr lang="en-US" altLang="en-US"/>
          </a:p>
        </p:txBody>
      </p:sp>
    </p:spTree>
    <p:extLst>
      <p:ext uri="{BB962C8B-B14F-4D97-AF65-F5344CB8AC3E}">
        <p14:creationId xmlns:p14="http://schemas.microsoft.com/office/powerpoint/2010/main" val="1256722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dt" idx="10"/>
          </p:nvPr>
        </p:nvSpPr>
        <p:spPr>
          <a:ln/>
        </p:spPr>
        <p:txBody>
          <a:bodyPr/>
          <a:lstStyle>
            <a:lvl1pPr>
              <a:defRPr/>
            </a:lvl1pPr>
          </a:lstStyle>
          <a:p>
            <a:pPr>
              <a:defRPr/>
            </a:pPr>
            <a:r>
              <a:rPr lang="en-US"/>
              <a:t>2/14/11</a:t>
            </a:r>
          </a:p>
        </p:txBody>
      </p:sp>
      <p:sp>
        <p:nvSpPr>
          <p:cNvPr id="5" name="Rectangle 11"/>
          <p:cNvSpPr>
            <a:spLocks noGrp="1" noChangeArrowheads="1"/>
          </p:cNvSpPr>
          <p:nvPr>
            <p:ph type="sldNum" idx="11"/>
          </p:nvPr>
        </p:nvSpPr>
        <p:spPr>
          <a:ln/>
        </p:spPr>
        <p:txBody>
          <a:bodyPr/>
          <a:lstStyle>
            <a:lvl1pPr>
              <a:defRPr/>
            </a:lvl1pPr>
          </a:lstStyle>
          <a:p>
            <a:fld id="{E1721FAB-B3EE-42FE-B239-1938055B038A}" type="slidenum">
              <a:rPr lang="en-US" altLang="en-US"/>
              <a:pPr/>
              <a:t>‹#›</a:t>
            </a:fld>
            <a:endParaRPr lang="en-US" altLang="en-US"/>
          </a:p>
        </p:txBody>
      </p:sp>
    </p:spTree>
    <p:extLst>
      <p:ext uri="{BB962C8B-B14F-4D97-AF65-F5344CB8AC3E}">
        <p14:creationId xmlns:p14="http://schemas.microsoft.com/office/powerpoint/2010/main" val="253235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idx="10"/>
          </p:nvPr>
        </p:nvSpPr>
        <p:spPr>
          <a:ln/>
        </p:spPr>
        <p:txBody>
          <a:bodyPr/>
          <a:lstStyle>
            <a:lvl1pPr>
              <a:defRPr/>
            </a:lvl1pPr>
          </a:lstStyle>
          <a:p>
            <a:pPr>
              <a:defRPr/>
            </a:pPr>
            <a:r>
              <a:rPr lang="en-US"/>
              <a:t>2/14/11</a:t>
            </a:r>
          </a:p>
        </p:txBody>
      </p:sp>
      <p:sp>
        <p:nvSpPr>
          <p:cNvPr id="5" name="Rectangle 11"/>
          <p:cNvSpPr>
            <a:spLocks noGrp="1" noChangeArrowheads="1"/>
          </p:cNvSpPr>
          <p:nvPr>
            <p:ph type="sldNum" idx="11"/>
          </p:nvPr>
        </p:nvSpPr>
        <p:spPr>
          <a:ln/>
        </p:spPr>
        <p:txBody>
          <a:bodyPr/>
          <a:lstStyle>
            <a:lvl1pPr>
              <a:defRPr/>
            </a:lvl1pPr>
          </a:lstStyle>
          <a:p>
            <a:fld id="{A033716A-76C0-4419-993E-F464218B9A4B}" type="slidenum">
              <a:rPr lang="en-US" altLang="en-US"/>
              <a:pPr/>
              <a:t>‹#›</a:t>
            </a:fld>
            <a:endParaRPr lang="en-US" altLang="en-US"/>
          </a:p>
        </p:txBody>
      </p:sp>
    </p:spTree>
    <p:extLst>
      <p:ext uri="{BB962C8B-B14F-4D97-AF65-F5344CB8AC3E}">
        <p14:creationId xmlns:p14="http://schemas.microsoft.com/office/powerpoint/2010/main" val="95164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604963"/>
            <a:ext cx="2093913" cy="452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4963"/>
            <a:ext cx="6134100" cy="452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idx="10"/>
          </p:nvPr>
        </p:nvSpPr>
        <p:spPr>
          <a:ln/>
        </p:spPr>
        <p:txBody>
          <a:bodyPr/>
          <a:lstStyle>
            <a:lvl1pPr>
              <a:defRPr/>
            </a:lvl1pPr>
          </a:lstStyle>
          <a:p>
            <a:pPr>
              <a:defRPr/>
            </a:pPr>
            <a:r>
              <a:rPr lang="en-US"/>
              <a:t>2/14/11</a:t>
            </a:r>
          </a:p>
        </p:txBody>
      </p:sp>
      <p:sp>
        <p:nvSpPr>
          <p:cNvPr id="5" name="Rectangle 11"/>
          <p:cNvSpPr>
            <a:spLocks noGrp="1" noChangeArrowheads="1"/>
          </p:cNvSpPr>
          <p:nvPr>
            <p:ph type="sldNum" idx="11"/>
          </p:nvPr>
        </p:nvSpPr>
        <p:spPr>
          <a:ln/>
        </p:spPr>
        <p:txBody>
          <a:bodyPr/>
          <a:lstStyle>
            <a:lvl1pPr>
              <a:defRPr/>
            </a:lvl1pPr>
          </a:lstStyle>
          <a:p>
            <a:fld id="{E2A2E192-92C8-4B4A-9CB2-5596A5CA9401}" type="slidenum">
              <a:rPr lang="en-US" altLang="en-US"/>
              <a:pPr/>
              <a:t>‹#›</a:t>
            </a:fld>
            <a:endParaRPr lang="en-US" altLang="en-US"/>
          </a:p>
        </p:txBody>
      </p:sp>
    </p:spTree>
    <p:extLst>
      <p:ext uri="{BB962C8B-B14F-4D97-AF65-F5344CB8AC3E}">
        <p14:creationId xmlns:p14="http://schemas.microsoft.com/office/powerpoint/2010/main" val="1039307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dt" idx="10"/>
          </p:nvPr>
        </p:nvSpPr>
        <p:spPr>
          <a:ln/>
        </p:spPr>
        <p:txBody>
          <a:bodyPr/>
          <a:lstStyle>
            <a:lvl1pPr>
              <a:defRPr/>
            </a:lvl1pPr>
          </a:lstStyle>
          <a:p>
            <a:pPr>
              <a:defRPr/>
            </a:pPr>
            <a:r>
              <a:rPr lang="en-US"/>
              <a:t>2/14/11</a:t>
            </a:r>
          </a:p>
        </p:txBody>
      </p:sp>
      <p:sp>
        <p:nvSpPr>
          <p:cNvPr id="5" name="Rectangle 7"/>
          <p:cNvSpPr>
            <a:spLocks noGrp="1" noChangeArrowheads="1"/>
          </p:cNvSpPr>
          <p:nvPr>
            <p:ph type="sldNum" idx="11"/>
          </p:nvPr>
        </p:nvSpPr>
        <p:spPr>
          <a:ln/>
        </p:spPr>
        <p:txBody>
          <a:bodyPr/>
          <a:lstStyle>
            <a:lvl1pPr>
              <a:defRPr/>
            </a:lvl1pPr>
          </a:lstStyle>
          <a:p>
            <a:fld id="{607E1204-8673-4895-B2BE-54DA970AF853}" type="slidenum">
              <a:rPr lang="en-US" altLang="en-US"/>
              <a:pPr/>
              <a:t>‹#›</a:t>
            </a:fld>
            <a:endParaRPr lang="en-US" altLang="en-US"/>
          </a:p>
        </p:txBody>
      </p:sp>
    </p:spTree>
    <p:extLst>
      <p:ext uri="{BB962C8B-B14F-4D97-AF65-F5344CB8AC3E}">
        <p14:creationId xmlns:p14="http://schemas.microsoft.com/office/powerpoint/2010/main" val="3872638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idx="10"/>
          </p:nvPr>
        </p:nvSpPr>
        <p:spPr>
          <a:ln/>
        </p:spPr>
        <p:txBody>
          <a:bodyPr/>
          <a:lstStyle>
            <a:lvl1pPr>
              <a:defRPr/>
            </a:lvl1pPr>
          </a:lstStyle>
          <a:p>
            <a:pPr>
              <a:defRPr/>
            </a:pPr>
            <a:r>
              <a:rPr lang="en-US"/>
              <a:t>2/14/11</a:t>
            </a:r>
          </a:p>
        </p:txBody>
      </p:sp>
      <p:sp>
        <p:nvSpPr>
          <p:cNvPr id="5" name="Rectangle 7"/>
          <p:cNvSpPr>
            <a:spLocks noGrp="1" noChangeArrowheads="1"/>
          </p:cNvSpPr>
          <p:nvPr>
            <p:ph type="sldNum" idx="11"/>
          </p:nvPr>
        </p:nvSpPr>
        <p:spPr>
          <a:ln/>
        </p:spPr>
        <p:txBody>
          <a:bodyPr/>
          <a:lstStyle>
            <a:lvl1pPr>
              <a:defRPr/>
            </a:lvl1pPr>
          </a:lstStyle>
          <a:p>
            <a:fld id="{C0B4E4C2-4081-40BE-9CAD-05E5D0EABEE2}" type="slidenum">
              <a:rPr lang="en-US" altLang="en-US"/>
              <a:pPr/>
              <a:t>‹#›</a:t>
            </a:fld>
            <a:endParaRPr lang="en-US" altLang="en-US"/>
          </a:p>
        </p:txBody>
      </p:sp>
    </p:spTree>
    <p:extLst>
      <p:ext uri="{BB962C8B-B14F-4D97-AF65-F5344CB8AC3E}">
        <p14:creationId xmlns:p14="http://schemas.microsoft.com/office/powerpoint/2010/main" val="381401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idx="10"/>
          </p:nvPr>
        </p:nvSpPr>
        <p:spPr>
          <a:ln/>
        </p:spPr>
        <p:txBody>
          <a:bodyPr/>
          <a:lstStyle>
            <a:lvl1pPr>
              <a:defRPr/>
            </a:lvl1pPr>
          </a:lstStyle>
          <a:p>
            <a:pPr>
              <a:defRPr/>
            </a:pPr>
            <a:r>
              <a:rPr lang="en-US"/>
              <a:t>2/14/11</a:t>
            </a:r>
          </a:p>
        </p:txBody>
      </p:sp>
      <p:sp>
        <p:nvSpPr>
          <p:cNvPr id="5" name="Rectangle 7"/>
          <p:cNvSpPr>
            <a:spLocks noGrp="1" noChangeArrowheads="1"/>
          </p:cNvSpPr>
          <p:nvPr>
            <p:ph type="sldNum" idx="11"/>
          </p:nvPr>
        </p:nvSpPr>
        <p:spPr>
          <a:ln/>
        </p:spPr>
        <p:txBody>
          <a:bodyPr/>
          <a:lstStyle>
            <a:lvl1pPr>
              <a:defRPr/>
            </a:lvl1pPr>
          </a:lstStyle>
          <a:p>
            <a:fld id="{394C7BA0-1FE3-4AAE-86F4-C2286BB32F57}" type="slidenum">
              <a:rPr lang="en-US" altLang="en-US"/>
              <a:pPr/>
              <a:t>‹#›</a:t>
            </a:fld>
            <a:endParaRPr lang="en-US" altLang="en-US"/>
          </a:p>
        </p:txBody>
      </p:sp>
    </p:spTree>
    <p:extLst>
      <p:ext uri="{BB962C8B-B14F-4D97-AF65-F5344CB8AC3E}">
        <p14:creationId xmlns:p14="http://schemas.microsoft.com/office/powerpoint/2010/main" val="1892041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775" y="1600200"/>
            <a:ext cx="3998913" cy="4494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4088" y="1600200"/>
            <a:ext cx="4000500" cy="4494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idx="10"/>
          </p:nvPr>
        </p:nvSpPr>
        <p:spPr>
          <a:ln/>
        </p:spPr>
        <p:txBody>
          <a:bodyPr/>
          <a:lstStyle>
            <a:lvl1pPr>
              <a:defRPr/>
            </a:lvl1pPr>
          </a:lstStyle>
          <a:p>
            <a:pPr>
              <a:defRPr/>
            </a:pPr>
            <a:r>
              <a:rPr lang="en-US"/>
              <a:t>2/14/11</a:t>
            </a:r>
          </a:p>
        </p:txBody>
      </p:sp>
      <p:sp>
        <p:nvSpPr>
          <p:cNvPr id="6" name="Rectangle 7"/>
          <p:cNvSpPr>
            <a:spLocks noGrp="1" noChangeArrowheads="1"/>
          </p:cNvSpPr>
          <p:nvPr>
            <p:ph type="sldNum" idx="11"/>
          </p:nvPr>
        </p:nvSpPr>
        <p:spPr>
          <a:ln/>
        </p:spPr>
        <p:txBody>
          <a:bodyPr/>
          <a:lstStyle>
            <a:lvl1pPr>
              <a:defRPr/>
            </a:lvl1pPr>
          </a:lstStyle>
          <a:p>
            <a:fld id="{92BDC1F3-0AB8-4549-9CF4-C4CB2D05092D}" type="slidenum">
              <a:rPr lang="en-US" altLang="en-US"/>
              <a:pPr/>
              <a:t>‹#›</a:t>
            </a:fld>
            <a:endParaRPr lang="en-US" altLang="en-US"/>
          </a:p>
        </p:txBody>
      </p:sp>
    </p:spTree>
    <p:extLst>
      <p:ext uri="{BB962C8B-B14F-4D97-AF65-F5344CB8AC3E}">
        <p14:creationId xmlns:p14="http://schemas.microsoft.com/office/powerpoint/2010/main" val="4088766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idx="10"/>
          </p:nvPr>
        </p:nvSpPr>
        <p:spPr>
          <a:ln/>
        </p:spPr>
        <p:txBody>
          <a:bodyPr/>
          <a:lstStyle>
            <a:lvl1pPr>
              <a:defRPr/>
            </a:lvl1pPr>
          </a:lstStyle>
          <a:p>
            <a:pPr>
              <a:defRPr/>
            </a:pPr>
            <a:r>
              <a:rPr lang="en-US"/>
              <a:t>2/14/11</a:t>
            </a:r>
          </a:p>
        </p:txBody>
      </p:sp>
      <p:sp>
        <p:nvSpPr>
          <p:cNvPr id="8" name="Rectangle 7"/>
          <p:cNvSpPr>
            <a:spLocks noGrp="1" noChangeArrowheads="1"/>
          </p:cNvSpPr>
          <p:nvPr>
            <p:ph type="sldNum" idx="11"/>
          </p:nvPr>
        </p:nvSpPr>
        <p:spPr>
          <a:ln/>
        </p:spPr>
        <p:txBody>
          <a:bodyPr/>
          <a:lstStyle>
            <a:lvl1pPr>
              <a:defRPr/>
            </a:lvl1pPr>
          </a:lstStyle>
          <a:p>
            <a:fld id="{003D2405-EBB5-4179-A7F6-D0CEBFCFCBEE}" type="slidenum">
              <a:rPr lang="en-US" altLang="en-US"/>
              <a:pPr/>
              <a:t>‹#›</a:t>
            </a:fld>
            <a:endParaRPr lang="en-US" altLang="en-US"/>
          </a:p>
        </p:txBody>
      </p:sp>
    </p:spTree>
    <p:extLst>
      <p:ext uri="{BB962C8B-B14F-4D97-AF65-F5344CB8AC3E}">
        <p14:creationId xmlns:p14="http://schemas.microsoft.com/office/powerpoint/2010/main" val="3883480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idx="10"/>
          </p:nvPr>
        </p:nvSpPr>
        <p:spPr>
          <a:ln/>
        </p:spPr>
        <p:txBody>
          <a:bodyPr/>
          <a:lstStyle>
            <a:lvl1pPr>
              <a:defRPr/>
            </a:lvl1pPr>
          </a:lstStyle>
          <a:p>
            <a:pPr>
              <a:defRPr/>
            </a:pPr>
            <a:r>
              <a:rPr lang="en-US"/>
              <a:t>2/14/11</a:t>
            </a:r>
          </a:p>
        </p:txBody>
      </p:sp>
      <p:sp>
        <p:nvSpPr>
          <p:cNvPr id="4" name="Rectangle 7"/>
          <p:cNvSpPr>
            <a:spLocks noGrp="1" noChangeArrowheads="1"/>
          </p:cNvSpPr>
          <p:nvPr>
            <p:ph type="sldNum" idx="11"/>
          </p:nvPr>
        </p:nvSpPr>
        <p:spPr>
          <a:ln/>
        </p:spPr>
        <p:txBody>
          <a:bodyPr/>
          <a:lstStyle>
            <a:lvl1pPr>
              <a:defRPr/>
            </a:lvl1pPr>
          </a:lstStyle>
          <a:p>
            <a:fld id="{440BD403-B12A-4DB7-AF76-9DEAFC1A31EE}" type="slidenum">
              <a:rPr lang="en-US" altLang="en-US"/>
              <a:pPr/>
              <a:t>‹#›</a:t>
            </a:fld>
            <a:endParaRPr lang="en-US" altLang="en-US"/>
          </a:p>
        </p:txBody>
      </p:sp>
    </p:spTree>
    <p:extLst>
      <p:ext uri="{BB962C8B-B14F-4D97-AF65-F5344CB8AC3E}">
        <p14:creationId xmlns:p14="http://schemas.microsoft.com/office/powerpoint/2010/main" val="73265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r>
              <a:rPr lang="en-US"/>
              <a:t>2/14/11</a:t>
            </a:r>
          </a:p>
        </p:txBody>
      </p:sp>
      <p:sp>
        <p:nvSpPr>
          <p:cNvPr id="3" name="Rectangle 7"/>
          <p:cNvSpPr>
            <a:spLocks noGrp="1" noChangeArrowheads="1"/>
          </p:cNvSpPr>
          <p:nvPr>
            <p:ph type="sldNum" idx="11"/>
          </p:nvPr>
        </p:nvSpPr>
        <p:spPr>
          <a:ln/>
        </p:spPr>
        <p:txBody>
          <a:bodyPr/>
          <a:lstStyle>
            <a:lvl1pPr>
              <a:defRPr/>
            </a:lvl1pPr>
          </a:lstStyle>
          <a:p>
            <a:fld id="{B7FAD4CB-E875-4F73-9D66-D7AA4EE83BC4}" type="slidenum">
              <a:rPr lang="en-US" altLang="en-US"/>
              <a:pPr/>
              <a:t>‹#›</a:t>
            </a:fld>
            <a:endParaRPr lang="en-US" altLang="en-US"/>
          </a:p>
        </p:txBody>
      </p:sp>
    </p:spTree>
    <p:extLst>
      <p:ext uri="{BB962C8B-B14F-4D97-AF65-F5344CB8AC3E}">
        <p14:creationId xmlns:p14="http://schemas.microsoft.com/office/powerpoint/2010/main" val="3581309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idx="10"/>
          </p:nvPr>
        </p:nvSpPr>
        <p:spPr>
          <a:ln/>
        </p:spPr>
        <p:txBody>
          <a:bodyPr/>
          <a:lstStyle>
            <a:lvl1pPr>
              <a:defRPr/>
            </a:lvl1pPr>
          </a:lstStyle>
          <a:p>
            <a:pPr>
              <a:defRPr/>
            </a:pPr>
            <a:r>
              <a:rPr lang="en-US"/>
              <a:t>2/14/11</a:t>
            </a:r>
          </a:p>
        </p:txBody>
      </p:sp>
      <p:sp>
        <p:nvSpPr>
          <p:cNvPr id="6" name="Rectangle 7"/>
          <p:cNvSpPr>
            <a:spLocks noGrp="1" noChangeArrowheads="1"/>
          </p:cNvSpPr>
          <p:nvPr>
            <p:ph type="sldNum" idx="11"/>
          </p:nvPr>
        </p:nvSpPr>
        <p:spPr>
          <a:ln/>
        </p:spPr>
        <p:txBody>
          <a:bodyPr/>
          <a:lstStyle>
            <a:lvl1pPr>
              <a:defRPr/>
            </a:lvl1pPr>
          </a:lstStyle>
          <a:p>
            <a:fld id="{3CE41535-3FC9-4FE7-B29C-7428763DF91B}" type="slidenum">
              <a:rPr lang="en-US" altLang="en-US"/>
              <a:pPr/>
              <a:t>‹#›</a:t>
            </a:fld>
            <a:endParaRPr lang="en-US" altLang="en-US"/>
          </a:p>
        </p:txBody>
      </p:sp>
    </p:spTree>
    <p:extLst>
      <p:ext uri="{BB962C8B-B14F-4D97-AF65-F5344CB8AC3E}">
        <p14:creationId xmlns:p14="http://schemas.microsoft.com/office/powerpoint/2010/main" val="3828943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idx="10"/>
          </p:nvPr>
        </p:nvSpPr>
        <p:spPr>
          <a:ln/>
        </p:spPr>
        <p:txBody>
          <a:bodyPr/>
          <a:lstStyle>
            <a:lvl1pPr>
              <a:defRPr/>
            </a:lvl1pPr>
          </a:lstStyle>
          <a:p>
            <a:pPr>
              <a:defRPr/>
            </a:pPr>
            <a:r>
              <a:rPr lang="en-US"/>
              <a:t>2/14/11</a:t>
            </a:r>
          </a:p>
        </p:txBody>
      </p:sp>
      <p:sp>
        <p:nvSpPr>
          <p:cNvPr id="5" name="Rectangle 11"/>
          <p:cNvSpPr>
            <a:spLocks noGrp="1" noChangeArrowheads="1"/>
          </p:cNvSpPr>
          <p:nvPr>
            <p:ph type="sldNum" idx="11"/>
          </p:nvPr>
        </p:nvSpPr>
        <p:spPr>
          <a:ln/>
        </p:spPr>
        <p:txBody>
          <a:bodyPr/>
          <a:lstStyle>
            <a:lvl1pPr>
              <a:defRPr/>
            </a:lvl1pPr>
          </a:lstStyle>
          <a:p>
            <a:fld id="{5527867C-3487-42B4-8F93-934C3908B325}" type="slidenum">
              <a:rPr lang="en-US" altLang="en-US"/>
              <a:pPr/>
              <a:t>‹#›</a:t>
            </a:fld>
            <a:endParaRPr lang="en-US" altLang="en-US"/>
          </a:p>
        </p:txBody>
      </p:sp>
    </p:spTree>
    <p:extLst>
      <p:ext uri="{BB962C8B-B14F-4D97-AF65-F5344CB8AC3E}">
        <p14:creationId xmlns:p14="http://schemas.microsoft.com/office/powerpoint/2010/main" val="1342424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idx="10"/>
          </p:nvPr>
        </p:nvSpPr>
        <p:spPr>
          <a:ln/>
        </p:spPr>
        <p:txBody>
          <a:bodyPr/>
          <a:lstStyle>
            <a:lvl1pPr>
              <a:defRPr/>
            </a:lvl1pPr>
          </a:lstStyle>
          <a:p>
            <a:pPr>
              <a:defRPr/>
            </a:pPr>
            <a:r>
              <a:rPr lang="en-US"/>
              <a:t>2/14/11</a:t>
            </a:r>
          </a:p>
        </p:txBody>
      </p:sp>
      <p:sp>
        <p:nvSpPr>
          <p:cNvPr id="6" name="Rectangle 7"/>
          <p:cNvSpPr>
            <a:spLocks noGrp="1" noChangeArrowheads="1"/>
          </p:cNvSpPr>
          <p:nvPr>
            <p:ph type="sldNum" idx="11"/>
          </p:nvPr>
        </p:nvSpPr>
        <p:spPr>
          <a:ln/>
        </p:spPr>
        <p:txBody>
          <a:bodyPr/>
          <a:lstStyle>
            <a:lvl1pPr>
              <a:defRPr/>
            </a:lvl1pPr>
          </a:lstStyle>
          <a:p>
            <a:fld id="{9E81C0D5-E5BA-48F5-957D-1E0B67BAA71D}" type="slidenum">
              <a:rPr lang="en-US" altLang="en-US"/>
              <a:pPr/>
              <a:t>‹#›</a:t>
            </a:fld>
            <a:endParaRPr lang="en-US" altLang="en-US"/>
          </a:p>
        </p:txBody>
      </p:sp>
    </p:spTree>
    <p:extLst>
      <p:ext uri="{BB962C8B-B14F-4D97-AF65-F5344CB8AC3E}">
        <p14:creationId xmlns:p14="http://schemas.microsoft.com/office/powerpoint/2010/main" val="1991120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idx="10"/>
          </p:nvPr>
        </p:nvSpPr>
        <p:spPr>
          <a:ln/>
        </p:spPr>
        <p:txBody>
          <a:bodyPr/>
          <a:lstStyle>
            <a:lvl1pPr>
              <a:defRPr/>
            </a:lvl1pPr>
          </a:lstStyle>
          <a:p>
            <a:pPr>
              <a:defRPr/>
            </a:pPr>
            <a:r>
              <a:rPr lang="en-US"/>
              <a:t>2/14/11</a:t>
            </a:r>
          </a:p>
        </p:txBody>
      </p:sp>
      <p:sp>
        <p:nvSpPr>
          <p:cNvPr id="5" name="Rectangle 7"/>
          <p:cNvSpPr>
            <a:spLocks noGrp="1" noChangeArrowheads="1"/>
          </p:cNvSpPr>
          <p:nvPr>
            <p:ph type="sldNum" idx="11"/>
          </p:nvPr>
        </p:nvSpPr>
        <p:spPr>
          <a:ln/>
        </p:spPr>
        <p:txBody>
          <a:bodyPr/>
          <a:lstStyle>
            <a:lvl1pPr>
              <a:defRPr/>
            </a:lvl1pPr>
          </a:lstStyle>
          <a:p>
            <a:fld id="{EA04CEB7-2DE9-411E-9E91-1695ED6BF0A0}" type="slidenum">
              <a:rPr lang="en-US" altLang="en-US"/>
              <a:pPr/>
              <a:t>‹#›</a:t>
            </a:fld>
            <a:endParaRPr lang="en-US" altLang="en-US"/>
          </a:p>
        </p:txBody>
      </p:sp>
    </p:spTree>
    <p:extLst>
      <p:ext uri="{BB962C8B-B14F-4D97-AF65-F5344CB8AC3E}">
        <p14:creationId xmlns:p14="http://schemas.microsoft.com/office/powerpoint/2010/main" val="917743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6763" cy="5865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2775" y="228600"/>
            <a:ext cx="5962650" cy="5865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idx="10"/>
          </p:nvPr>
        </p:nvSpPr>
        <p:spPr>
          <a:ln/>
        </p:spPr>
        <p:txBody>
          <a:bodyPr/>
          <a:lstStyle>
            <a:lvl1pPr>
              <a:defRPr/>
            </a:lvl1pPr>
          </a:lstStyle>
          <a:p>
            <a:pPr>
              <a:defRPr/>
            </a:pPr>
            <a:r>
              <a:rPr lang="en-US"/>
              <a:t>2/14/11</a:t>
            </a:r>
          </a:p>
        </p:txBody>
      </p:sp>
      <p:sp>
        <p:nvSpPr>
          <p:cNvPr id="5" name="Rectangle 7"/>
          <p:cNvSpPr>
            <a:spLocks noGrp="1" noChangeArrowheads="1"/>
          </p:cNvSpPr>
          <p:nvPr>
            <p:ph type="sldNum" idx="11"/>
          </p:nvPr>
        </p:nvSpPr>
        <p:spPr>
          <a:ln/>
        </p:spPr>
        <p:txBody>
          <a:bodyPr/>
          <a:lstStyle>
            <a:lvl1pPr>
              <a:defRPr/>
            </a:lvl1pPr>
          </a:lstStyle>
          <a:p>
            <a:fld id="{F5A3AB6D-4900-4D27-A736-D31A427E7AFE}" type="slidenum">
              <a:rPr lang="en-US" altLang="en-US"/>
              <a:pPr/>
              <a:t>‹#›</a:t>
            </a:fld>
            <a:endParaRPr lang="en-US" altLang="en-US"/>
          </a:p>
        </p:txBody>
      </p:sp>
    </p:spTree>
    <p:extLst>
      <p:ext uri="{BB962C8B-B14F-4D97-AF65-F5344CB8AC3E}">
        <p14:creationId xmlns:p14="http://schemas.microsoft.com/office/powerpoint/2010/main" val="1225650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dt" idx="10"/>
          </p:nvPr>
        </p:nvSpPr>
        <p:spPr>
          <a:ln/>
        </p:spPr>
        <p:txBody>
          <a:bodyPr/>
          <a:lstStyle>
            <a:lvl1pPr>
              <a:defRPr/>
            </a:lvl1pPr>
          </a:lstStyle>
          <a:p>
            <a:pPr>
              <a:defRPr/>
            </a:pPr>
            <a:r>
              <a:rPr lang="en-US"/>
              <a:t>2/14/11</a:t>
            </a:r>
          </a:p>
        </p:txBody>
      </p:sp>
      <p:sp>
        <p:nvSpPr>
          <p:cNvPr id="5" name="Rectangle 10"/>
          <p:cNvSpPr>
            <a:spLocks noGrp="1" noChangeArrowheads="1"/>
          </p:cNvSpPr>
          <p:nvPr>
            <p:ph type="sldNum" idx="11"/>
          </p:nvPr>
        </p:nvSpPr>
        <p:spPr>
          <a:ln/>
        </p:spPr>
        <p:txBody>
          <a:bodyPr/>
          <a:lstStyle>
            <a:lvl1pPr>
              <a:defRPr/>
            </a:lvl1pPr>
          </a:lstStyle>
          <a:p>
            <a:fld id="{554DE065-C3B8-4F40-98D4-1EAE780DA865}" type="slidenum">
              <a:rPr lang="en-US" altLang="en-US"/>
              <a:pPr/>
              <a:t>‹#›</a:t>
            </a:fld>
            <a:endParaRPr lang="en-US" altLang="en-US"/>
          </a:p>
        </p:txBody>
      </p:sp>
    </p:spTree>
    <p:extLst>
      <p:ext uri="{BB962C8B-B14F-4D97-AF65-F5344CB8AC3E}">
        <p14:creationId xmlns:p14="http://schemas.microsoft.com/office/powerpoint/2010/main" val="4122997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idx="10"/>
          </p:nvPr>
        </p:nvSpPr>
        <p:spPr>
          <a:ln/>
        </p:spPr>
        <p:txBody>
          <a:bodyPr/>
          <a:lstStyle>
            <a:lvl1pPr>
              <a:defRPr/>
            </a:lvl1pPr>
          </a:lstStyle>
          <a:p>
            <a:pPr>
              <a:defRPr/>
            </a:pPr>
            <a:r>
              <a:rPr lang="en-US"/>
              <a:t>2/14/11</a:t>
            </a:r>
          </a:p>
        </p:txBody>
      </p:sp>
      <p:sp>
        <p:nvSpPr>
          <p:cNvPr id="5" name="Rectangle 10"/>
          <p:cNvSpPr>
            <a:spLocks noGrp="1" noChangeArrowheads="1"/>
          </p:cNvSpPr>
          <p:nvPr>
            <p:ph type="sldNum" idx="11"/>
          </p:nvPr>
        </p:nvSpPr>
        <p:spPr>
          <a:ln/>
        </p:spPr>
        <p:txBody>
          <a:bodyPr/>
          <a:lstStyle>
            <a:lvl1pPr>
              <a:defRPr/>
            </a:lvl1pPr>
          </a:lstStyle>
          <a:p>
            <a:fld id="{B63CCB88-A30E-463C-949D-B58EA0E8C74A}" type="slidenum">
              <a:rPr lang="en-US" altLang="en-US"/>
              <a:pPr/>
              <a:t>‹#›</a:t>
            </a:fld>
            <a:endParaRPr lang="en-US" altLang="en-US"/>
          </a:p>
        </p:txBody>
      </p:sp>
    </p:spTree>
    <p:extLst>
      <p:ext uri="{BB962C8B-B14F-4D97-AF65-F5344CB8AC3E}">
        <p14:creationId xmlns:p14="http://schemas.microsoft.com/office/powerpoint/2010/main" val="154629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idx="10"/>
          </p:nvPr>
        </p:nvSpPr>
        <p:spPr>
          <a:ln/>
        </p:spPr>
        <p:txBody>
          <a:bodyPr/>
          <a:lstStyle>
            <a:lvl1pPr>
              <a:defRPr/>
            </a:lvl1pPr>
          </a:lstStyle>
          <a:p>
            <a:pPr>
              <a:defRPr/>
            </a:pPr>
            <a:r>
              <a:rPr lang="en-US"/>
              <a:t>2/14/11</a:t>
            </a:r>
          </a:p>
        </p:txBody>
      </p:sp>
      <p:sp>
        <p:nvSpPr>
          <p:cNvPr id="5" name="Rectangle 10"/>
          <p:cNvSpPr>
            <a:spLocks noGrp="1" noChangeArrowheads="1"/>
          </p:cNvSpPr>
          <p:nvPr>
            <p:ph type="sldNum" idx="11"/>
          </p:nvPr>
        </p:nvSpPr>
        <p:spPr>
          <a:ln/>
        </p:spPr>
        <p:txBody>
          <a:bodyPr/>
          <a:lstStyle>
            <a:lvl1pPr>
              <a:defRPr/>
            </a:lvl1pPr>
          </a:lstStyle>
          <a:p>
            <a:fld id="{32E04267-8090-4AE3-9A0D-FC1A6A89D35A}" type="slidenum">
              <a:rPr lang="en-US" altLang="en-US"/>
              <a:pPr/>
              <a:t>‹#›</a:t>
            </a:fld>
            <a:endParaRPr lang="en-US" altLang="en-US"/>
          </a:p>
        </p:txBody>
      </p:sp>
    </p:spTree>
    <p:extLst>
      <p:ext uri="{BB962C8B-B14F-4D97-AF65-F5344CB8AC3E}">
        <p14:creationId xmlns:p14="http://schemas.microsoft.com/office/powerpoint/2010/main" val="589486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743200"/>
            <a:ext cx="3484563" cy="1671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08563" y="2743200"/>
            <a:ext cx="3484562" cy="1671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idx="10"/>
          </p:nvPr>
        </p:nvSpPr>
        <p:spPr>
          <a:ln/>
        </p:spPr>
        <p:txBody>
          <a:bodyPr/>
          <a:lstStyle>
            <a:lvl1pPr>
              <a:defRPr/>
            </a:lvl1pPr>
          </a:lstStyle>
          <a:p>
            <a:pPr>
              <a:defRPr/>
            </a:pPr>
            <a:r>
              <a:rPr lang="en-US"/>
              <a:t>2/14/11</a:t>
            </a:r>
          </a:p>
        </p:txBody>
      </p:sp>
      <p:sp>
        <p:nvSpPr>
          <p:cNvPr id="6" name="Rectangle 10"/>
          <p:cNvSpPr>
            <a:spLocks noGrp="1" noChangeArrowheads="1"/>
          </p:cNvSpPr>
          <p:nvPr>
            <p:ph type="sldNum" idx="11"/>
          </p:nvPr>
        </p:nvSpPr>
        <p:spPr>
          <a:ln/>
        </p:spPr>
        <p:txBody>
          <a:bodyPr/>
          <a:lstStyle>
            <a:lvl1pPr>
              <a:defRPr/>
            </a:lvl1pPr>
          </a:lstStyle>
          <a:p>
            <a:fld id="{1E11E452-DBD2-468A-92EA-201D4AF20A85}" type="slidenum">
              <a:rPr lang="en-US" altLang="en-US"/>
              <a:pPr/>
              <a:t>‹#›</a:t>
            </a:fld>
            <a:endParaRPr lang="en-US" altLang="en-US"/>
          </a:p>
        </p:txBody>
      </p:sp>
    </p:spTree>
    <p:extLst>
      <p:ext uri="{BB962C8B-B14F-4D97-AF65-F5344CB8AC3E}">
        <p14:creationId xmlns:p14="http://schemas.microsoft.com/office/powerpoint/2010/main" val="1483555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idx="10"/>
          </p:nvPr>
        </p:nvSpPr>
        <p:spPr>
          <a:ln/>
        </p:spPr>
        <p:txBody>
          <a:bodyPr/>
          <a:lstStyle>
            <a:lvl1pPr>
              <a:defRPr/>
            </a:lvl1pPr>
          </a:lstStyle>
          <a:p>
            <a:pPr>
              <a:defRPr/>
            </a:pPr>
            <a:r>
              <a:rPr lang="en-US"/>
              <a:t>2/14/11</a:t>
            </a:r>
          </a:p>
        </p:txBody>
      </p:sp>
      <p:sp>
        <p:nvSpPr>
          <p:cNvPr id="8" name="Rectangle 10"/>
          <p:cNvSpPr>
            <a:spLocks noGrp="1" noChangeArrowheads="1"/>
          </p:cNvSpPr>
          <p:nvPr>
            <p:ph type="sldNum" idx="11"/>
          </p:nvPr>
        </p:nvSpPr>
        <p:spPr>
          <a:ln/>
        </p:spPr>
        <p:txBody>
          <a:bodyPr/>
          <a:lstStyle>
            <a:lvl1pPr>
              <a:defRPr/>
            </a:lvl1pPr>
          </a:lstStyle>
          <a:p>
            <a:fld id="{8CB4ECAC-3CFB-4555-9D02-BC9FC79D5471}" type="slidenum">
              <a:rPr lang="en-US" altLang="en-US"/>
              <a:pPr/>
              <a:t>‹#›</a:t>
            </a:fld>
            <a:endParaRPr lang="en-US" altLang="en-US"/>
          </a:p>
        </p:txBody>
      </p:sp>
    </p:spTree>
    <p:extLst>
      <p:ext uri="{BB962C8B-B14F-4D97-AF65-F5344CB8AC3E}">
        <p14:creationId xmlns:p14="http://schemas.microsoft.com/office/powerpoint/2010/main" val="1283603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idx="10"/>
          </p:nvPr>
        </p:nvSpPr>
        <p:spPr>
          <a:ln/>
        </p:spPr>
        <p:txBody>
          <a:bodyPr/>
          <a:lstStyle>
            <a:lvl1pPr>
              <a:defRPr/>
            </a:lvl1pPr>
          </a:lstStyle>
          <a:p>
            <a:pPr>
              <a:defRPr/>
            </a:pPr>
            <a:r>
              <a:rPr lang="en-US"/>
              <a:t>2/14/11</a:t>
            </a:r>
          </a:p>
        </p:txBody>
      </p:sp>
      <p:sp>
        <p:nvSpPr>
          <p:cNvPr id="4" name="Rectangle 10"/>
          <p:cNvSpPr>
            <a:spLocks noGrp="1" noChangeArrowheads="1"/>
          </p:cNvSpPr>
          <p:nvPr>
            <p:ph type="sldNum" idx="11"/>
          </p:nvPr>
        </p:nvSpPr>
        <p:spPr>
          <a:ln/>
        </p:spPr>
        <p:txBody>
          <a:bodyPr/>
          <a:lstStyle>
            <a:lvl1pPr>
              <a:defRPr/>
            </a:lvl1pPr>
          </a:lstStyle>
          <a:p>
            <a:fld id="{0BD65C07-B454-48BB-BB48-EA8A5B68385D}" type="slidenum">
              <a:rPr lang="en-US" altLang="en-US"/>
              <a:pPr/>
              <a:t>‹#›</a:t>
            </a:fld>
            <a:endParaRPr lang="en-US" altLang="en-US"/>
          </a:p>
        </p:txBody>
      </p:sp>
    </p:spTree>
    <p:extLst>
      <p:ext uri="{BB962C8B-B14F-4D97-AF65-F5344CB8AC3E}">
        <p14:creationId xmlns:p14="http://schemas.microsoft.com/office/powerpoint/2010/main" val="4003713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idx="10"/>
          </p:nvPr>
        </p:nvSpPr>
        <p:spPr>
          <a:ln/>
        </p:spPr>
        <p:txBody>
          <a:bodyPr/>
          <a:lstStyle>
            <a:lvl1pPr>
              <a:defRPr/>
            </a:lvl1pPr>
          </a:lstStyle>
          <a:p>
            <a:pPr>
              <a:defRPr/>
            </a:pPr>
            <a:r>
              <a:rPr lang="en-US"/>
              <a:t>2/14/11</a:t>
            </a:r>
          </a:p>
        </p:txBody>
      </p:sp>
      <p:sp>
        <p:nvSpPr>
          <p:cNvPr id="3" name="Rectangle 10"/>
          <p:cNvSpPr>
            <a:spLocks noGrp="1" noChangeArrowheads="1"/>
          </p:cNvSpPr>
          <p:nvPr>
            <p:ph type="sldNum" idx="11"/>
          </p:nvPr>
        </p:nvSpPr>
        <p:spPr>
          <a:ln/>
        </p:spPr>
        <p:txBody>
          <a:bodyPr/>
          <a:lstStyle>
            <a:lvl1pPr>
              <a:defRPr/>
            </a:lvl1pPr>
          </a:lstStyle>
          <a:p>
            <a:fld id="{7F3F2B96-F5F7-480C-A483-29AA67F80DE8}" type="slidenum">
              <a:rPr lang="en-US" altLang="en-US"/>
              <a:pPr/>
              <a:t>‹#›</a:t>
            </a:fld>
            <a:endParaRPr lang="en-US" altLang="en-US"/>
          </a:p>
        </p:txBody>
      </p:sp>
    </p:spTree>
    <p:extLst>
      <p:ext uri="{BB962C8B-B14F-4D97-AF65-F5344CB8AC3E}">
        <p14:creationId xmlns:p14="http://schemas.microsoft.com/office/powerpoint/2010/main" val="297433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idx="10"/>
          </p:nvPr>
        </p:nvSpPr>
        <p:spPr>
          <a:ln/>
        </p:spPr>
        <p:txBody>
          <a:bodyPr/>
          <a:lstStyle>
            <a:lvl1pPr>
              <a:defRPr/>
            </a:lvl1pPr>
          </a:lstStyle>
          <a:p>
            <a:pPr>
              <a:defRPr/>
            </a:pPr>
            <a:r>
              <a:rPr lang="en-US"/>
              <a:t>2/14/11</a:t>
            </a:r>
          </a:p>
        </p:txBody>
      </p:sp>
      <p:sp>
        <p:nvSpPr>
          <p:cNvPr id="5" name="Rectangle 11"/>
          <p:cNvSpPr>
            <a:spLocks noGrp="1" noChangeArrowheads="1"/>
          </p:cNvSpPr>
          <p:nvPr>
            <p:ph type="sldNum" idx="11"/>
          </p:nvPr>
        </p:nvSpPr>
        <p:spPr>
          <a:ln/>
        </p:spPr>
        <p:txBody>
          <a:bodyPr/>
          <a:lstStyle>
            <a:lvl1pPr>
              <a:defRPr/>
            </a:lvl1pPr>
          </a:lstStyle>
          <a:p>
            <a:fld id="{277FC678-3936-49FF-B133-2BB5FB21DE54}" type="slidenum">
              <a:rPr lang="en-US" altLang="en-US"/>
              <a:pPr/>
              <a:t>‹#›</a:t>
            </a:fld>
            <a:endParaRPr lang="en-US" altLang="en-US"/>
          </a:p>
        </p:txBody>
      </p:sp>
    </p:spTree>
    <p:extLst>
      <p:ext uri="{BB962C8B-B14F-4D97-AF65-F5344CB8AC3E}">
        <p14:creationId xmlns:p14="http://schemas.microsoft.com/office/powerpoint/2010/main" val="9861934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idx="10"/>
          </p:nvPr>
        </p:nvSpPr>
        <p:spPr>
          <a:ln/>
        </p:spPr>
        <p:txBody>
          <a:bodyPr/>
          <a:lstStyle>
            <a:lvl1pPr>
              <a:defRPr/>
            </a:lvl1pPr>
          </a:lstStyle>
          <a:p>
            <a:pPr>
              <a:defRPr/>
            </a:pPr>
            <a:r>
              <a:rPr lang="en-US"/>
              <a:t>2/14/11</a:t>
            </a:r>
          </a:p>
        </p:txBody>
      </p:sp>
      <p:sp>
        <p:nvSpPr>
          <p:cNvPr id="6" name="Rectangle 10"/>
          <p:cNvSpPr>
            <a:spLocks noGrp="1" noChangeArrowheads="1"/>
          </p:cNvSpPr>
          <p:nvPr>
            <p:ph type="sldNum" idx="11"/>
          </p:nvPr>
        </p:nvSpPr>
        <p:spPr>
          <a:ln/>
        </p:spPr>
        <p:txBody>
          <a:bodyPr/>
          <a:lstStyle>
            <a:lvl1pPr>
              <a:defRPr/>
            </a:lvl1pPr>
          </a:lstStyle>
          <a:p>
            <a:fld id="{A1F98562-40C2-421A-9420-1582D5CFFEF9}" type="slidenum">
              <a:rPr lang="en-US" altLang="en-US"/>
              <a:pPr/>
              <a:t>‹#›</a:t>
            </a:fld>
            <a:endParaRPr lang="en-US" altLang="en-US"/>
          </a:p>
        </p:txBody>
      </p:sp>
    </p:spTree>
    <p:extLst>
      <p:ext uri="{BB962C8B-B14F-4D97-AF65-F5344CB8AC3E}">
        <p14:creationId xmlns:p14="http://schemas.microsoft.com/office/powerpoint/2010/main" val="87934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idx="10"/>
          </p:nvPr>
        </p:nvSpPr>
        <p:spPr>
          <a:ln/>
        </p:spPr>
        <p:txBody>
          <a:bodyPr/>
          <a:lstStyle>
            <a:lvl1pPr>
              <a:defRPr/>
            </a:lvl1pPr>
          </a:lstStyle>
          <a:p>
            <a:pPr>
              <a:defRPr/>
            </a:pPr>
            <a:r>
              <a:rPr lang="en-US"/>
              <a:t>2/14/11</a:t>
            </a:r>
          </a:p>
        </p:txBody>
      </p:sp>
      <p:sp>
        <p:nvSpPr>
          <p:cNvPr id="6" name="Rectangle 10"/>
          <p:cNvSpPr>
            <a:spLocks noGrp="1" noChangeArrowheads="1"/>
          </p:cNvSpPr>
          <p:nvPr>
            <p:ph type="sldNum" idx="11"/>
          </p:nvPr>
        </p:nvSpPr>
        <p:spPr>
          <a:ln/>
        </p:spPr>
        <p:txBody>
          <a:bodyPr/>
          <a:lstStyle>
            <a:lvl1pPr>
              <a:defRPr/>
            </a:lvl1pPr>
          </a:lstStyle>
          <a:p>
            <a:fld id="{547F8BF4-BACA-418A-A822-D313DB616095}" type="slidenum">
              <a:rPr lang="en-US" altLang="en-US"/>
              <a:pPr/>
              <a:t>‹#›</a:t>
            </a:fld>
            <a:endParaRPr lang="en-US" altLang="en-US"/>
          </a:p>
        </p:txBody>
      </p:sp>
    </p:spTree>
    <p:extLst>
      <p:ext uri="{BB962C8B-B14F-4D97-AF65-F5344CB8AC3E}">
        <p14:creationId xmlns:p14="http://schemas.microsoft.com/office/powerpoint/2010/main" val="2882459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idx="10"/>
          </p:nvPr>
        </p:nvSpPr>
        <p:spPr>
          <a:ln/>
        </p:spPr>
        <p:txBody>
          <a:bodyPr/>
          <a:lstStyle>
            <a:lvl1pPr>
              <a:defRPr/>
            </a:lvl1pPr>
          </a:lstStyle>
          <a:p>
            <a:pPr>
              <a:defRPr/>
            </a:pPr>
            <a:r>
              <a:rPr lang="en-US"/>
              <a:t>2/14/11</a:t>
            </a:r>
          </a:p>
        </p:txBody>
      </p:sp>
      <p:sp>
        <p:nvSpPr>
          <p:cNvPr id="5" name="Rectangle 10"/>
          <p:cNvSpPr>
            <a:spLocks noGrp="1" noChangeArrowheads="1"/>
          </p:cNvSpPr>
          <p:nvPr>
            <p:ph type="sldNum" idx="11"/>
          </p:nvPr>
        </p:nvSpPr>
        <p:spPr>
          <a:ln/>
        </p:spPr>
        <p:txBody>
          <a:bodyPr/>
          <a:lstStyle>
            <a:lvl1pPr>
              <a:defRPr/>
            </a:lvl1pPr>
          </a:lstStyle>
          <a:p>
            <a:fld id="{CC71640B-9160-4FC0-866C-609F847E5AA8}" type="slidenum">
              <a:rPr lang="en-US" altLang="en-US"/>
              <a:pPr/>
              <a:t>‹#›</a:t>
            </a:fld>
            <a:endParaRPr lang="en-US" altLang="en-US"/>
          </a:p>
        </p:txBody>
      </p:sp>
    </p:spTree>
    <p:extLst>
      <p:ext uri="{BB962C8B-B14F-4D97-AF65-F5344CB8AC3E}">
        <p14:creationId xmlns:p14="http://schemas.microsoft.com/office/powerpoint/2010/main" val="3167447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1600200"/>
            <a:ext cx="1903413" cy="2814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1600200"/>
            <a:ext cx="5562600" cy="2814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idx="10"/>
          </p:nvPr>
        </p:nvSpPr>
        <p:spPr>
          <a:ln/>
        </p:spPr>
        <p:txBody>
          <a:bodyPr/>
          <a:lstStyle>
            <a:lvl1pPr>
              <a:defRPr/>
            </a:lvl1pPr>
          </a:lstStyle>
          <a:p>
            <a:pPr>
              <a:defRPr/>
            </a:pPr>
            <a:r>
              <a:rPr lang="en-US"/>
              <a:t>2/14/11</a:t>
            </a:r>
          </a:p>
        </p:txBody>
      </p:sp>
      <p:sp>
        <p:nvSpPr>
          <p:cNvPr id="5" name="Rectangle 10"/>
          <p:cNvSpPr>
            <a:spLocks noGrp="1" noChangeArrowheads="1"/>
          </p:cNvSpPr>
          <p:nvPr>
            <p:ph type="sldNum" idx="11"/>
          </p:nvPr>
        </p:nvSpPr>
        <p:spPr>
          <a:ln/>
        </p:spPr>
        <p:txBody>
          <a:bodyPr/>
          <a:lstStyle>
            <a:lvl1pPr>
              <a:defRPr/>
            </a:lvl1pPr>
          </a:lstStyle>
          <a:p>
            <a:fld id="{893DF781-A784-4B97-9AEC-A27407DB902B}" type="slidenum">
              <a:rPr lang="en-US" altLang="en-US"/>
              <a:pPr/>
              <a:t>‹#›</a:t>
            </a:fld>
            <a:endParaRPr lang="en-US" altLang="en-US"/>
          </a:p>
        </p:txBody>
      </p:sp>
    </p:spTree>
    <p:extLst>
      <p:ext uri="{BB962C8B-B14F-4D97-AF65-F5344CB8AC3E}">
        <p14:creationId xmlns:p14="http://schemas.microsoft.com/office/powerpoint/2010/main" val="3255846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buFont typeface="Times New Roman" charset="0"/>
              <a:buNone/>
              <a:defRPr/>
            </a:pPr>
            <a:endParaRPr lang="en-US">
              <a:latin typeface="Arial" charset="0"/>
              <a:ea typeface="ＭＳ Ｐゴシック" charset="0"/>
              <a:cs typeface="Lucida Sans Unicode" charset="0"/>
            </a:endParaRPr>
          </a:p>
        </p:txBody>
      </p:sp>
      <p:sp>
        <p:nvSpPr>
          <p:cNvPr id="69634" name="Rectangle 2"/>
          <p:cNvSpPr>
            <a:spLocks noGrp="1" noChangeArrowheads="1"/>
          </p:cNvSpPr>
          <p:nvPr>
            <p:ph type="ctrTitle"/>
          </p:nvPr>
        </p:nvSpPr>
        <p:spPr>
          <a:xfrm>
            <a:off x="914400" y="1524000"/>
            <a:ext cx="7623175" cy="1752600"/>
          </a:xfrm>
        </p:spPr>
        <p:txBody>
          <a:bodyPr/>
          <a:lstStyle>
            <a:lvl1pPr>
              <a:defRPr sz="5000"/>
            </a:lvl1pPr>
          </a:lstStyle>
          <a:p>
            <a:pPr lvl="0"/>
            <a:r>
              <a:rPr lang="en-US" noProof="0"/>
              <a:t>Click to edit Master title style</a:t>
            </a:r>
          </a:p>
        </p:txBody>
      </p:sp>
      <p:sp>
        <p:nvSpPr>
          <p:cNvPr id="69635" name="Rectangle 3"/>
          <p:cNvSpPr>
            <a:spLocks noGrp="1" noChangeArrowheads="1"/>
          </p:cNvSpPr>
          <p:nvPr>
            <p:ph type="subTitle" idx="1"/>
          </p:nvPr>
        </p:nvSpPr>
        <p:spPr>
          <a:xfrm>
            <a:off x="1981200" y="3962400"/>
            <a:ext cx="6553200" cy="1752600"/>
          </a:xfrm>
        </p:spPr>
        <p:txBody>
          <a:bodyPr/>
          <a:lstStyle>
            <a:lvl1pPr marL="0" indent="0">
              <a:buFont typeface="Wingdings" charset="0"/>
              <a:buNone/>
              <a:defRPr sz="2800"/>
            </a:lvl1pPr>
          </a:lstStyle>
          <a:p>
            <a:pPr lvl="0"/>
            <a:r>
              <a:rPr lang="en-US" noProof="0"/>
              <a:t>Click to edit Master subtitle style</a:t>
            </a:r>
          </a:p>
        </p:txBody>
      </p:sp>
      <p:sp>
        <p:nvSpPr>
          <p:cNvPr id="6" name="Rectangle 4"/>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3638"/>
            <a:ext cx="28956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8" name="Rectangle 6"/>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fld id="{FCBAA0BF-365C-40B6-8C3D-0BC8C435364D}" type="slidenum">
              <a:rPr lang="en-US" altLang="en-US"/>
              <a:pPr/>
              <a:t>‹#›</a:t>
            </a:fld>
            <a:endParaRPr lang="en-US" altLang="en-US"/>
          </a:p>
        </p:txBody>
      </p:sp>
    </p:spTree>
    <p:extLst>
      <p:ext uri="{BB962C8B-B14F-4D97-AF65-F5344CB8AC3E}">
        <p14:creationId xmlns:p14="http://schemas.microsoft.com/office/powerpoint/2010/main" val="30187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BE34C12-2300-4E36-9F7C-258CD3EFF95F}" type="slidenum">
              <a:rPr lang="en-US" altLang="en-US"/>
              <a:pPr/>
              <a:t>‹#›</a:t>
            </a:fld>
            <a:endParaRPr lang="en-US" altLang="en-US"/>
          </a:p>
        </p:txBody>
      </p:sp>
    </p:spTree>
    <p:extLst>
      <p:ext uri="{BB962C8B-B14F-4D97-AF65-F5344CB8AC3E}">
        <p14:creationId xmlns:p14="http://schemas.microsoft.com/office/powerpoint/2010/main" val="3286969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765EAAD-BB9E-4A2E-9EA3-6C6E1A68035C}" type="slidenum">
              <a:rPr lang="en-US" altLang="en-US"/>
              <a:pPr/>
              <a:t>‹#›</a:t>
            </a:fld>
            <a:endParaRPr lang="en-US" altLang="en-US"/>
          </a:p>
        </p:txBody>
      </p:sp>
    </p:spTree>
    <p:extLst>
      <p:ext uri="{BB962C8B-B14F-4D97-AF65-F5344CB8AC3E}">
        <p14:creationId xmlns:p14="http://schemas.microsoft.com/office/powerpoint/2010/main" val="122267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F763269-8C34-427C-8D90-436545CF1877}" type="slidenum">
              <a:rPr lang="en-US" altLang="en-US"/>
              <a:pPr/>
              <a:t>‹#›</a:t>
            </a:fld>
            <a:endParaRPr lang="en-US" altLang="en-US"/>
          </a:p>
        </p:txBody>
      </p:sp>
    </p:spTree>
    <p:extLst>
      <p:ext uri="{BB962C8B-B14F-4D97-AF65-F5344CB8AC3E}">
        <p14:creationId xmlns:p14="http://schemas.microsoft.com/office/powerpoint/2010/main" val="8402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AD26D1D-3EA2-4860-89B9-5598D00F6CF9}" type="slidenum">
              <a:rPr lang="en-US" altLang="en-US"/>
              <a:pPr/>
              <a:t>‹#›</a:t>
            </a:fld>
            <a:endParaRPr lang="en-US" altLang="en-US"/>
          </a:p>
        </p:txBody>
      </p:sp>
    </p:spTree>
    <p:extLst>
      <p:ext uri="{BB962C8B-B14F-4D97-AF65-F5344CB8AC3E}">
        <p14:creationId xmlns:p14="http://schemas.microsoft.com/office/powerpoint/2010/main" val="24923590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FE5B4B3-2895-43D7-8CC2-52C4BE77E364}" type="slidenum">
              <a:rPr lang="en-US" altLang="en-US"/>
              <a:pPr/>
              <a:t>‹#›</a:t>
            </a:fld>
            <a:endParaRPr lang="en-US" altLang="en-US"/>
          </a:p>
        </p:txBody>
      </p:sp>
    </p:spTree>
    <p:extLst>
      <p:ext uri="{BB962C8B-B14F-4D97-AF65-F5344CB8AC3E}">
        <p14:creationId xmlns:p14="http://schemas.microsoft.com/office/powerpoint/2010/main" val="2476619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idx="10"/>
          </p:nvPr>
        </p:nvSpPr>
        <p:spPr>
          <a:ln/>
        </p:spPr>
        <p:txBody>
          <a:bodyPr/>
          <a:lstStyle>
            <a:lvl1pPr>
              <a:defRPr/>
            </a:lvl1pPr>
          </a:lstStyle>
          <a:p>
            <a:pPr>
              <a:defRPr/>
            </a:pPr>
            <a:r>
              <a:rPr lang="en-US"/>
              <a:t>2/14/11</a:t>
            </a:r>
          </a:p>
        </p:txBody>
      </p:sp>
      <p:sp>
        <p:nvSpPr>
          <p:cNvPr id="6" name="Rectangle 11"/>
          <p:cNvSpPr>
            <a:spLocks noGrp="1" noChangeArrowheads="1"/>
          </p:cNvSpPr>
          <p:nvPr>
            <p:ph type="sldNum" idx="11"/>
          </p:nvPr>
        </p:nvSpPr>
        <p:spPr>
          <a:ln/>
        </p:spPr>
        <p:txBody>
          <a:bodyPr/>
          <a:lstStyle>
            <a:lvl1pPr>
              <a:defRPr/>
            </a:lvl1pPr>
          </a:lstStyle>
          <a:p>
            <a:fld id="{CDE5ABB3-9F32-4E9F-84B3-2E6A4A3FF3B9}" type="slidenum">
              <a:rPr lang="en-US" altLang="en-US"/>
              <a:pPr/>
              <a:t>‹#›</a:t>
            </a:fld>
            <a:endParaRPr lang="en-US" altLang="en-US"/>
          </a:p>
        </p:txBody>
      </p:sp>
    </p:spTree>
    <p:extLst>
      <p:ext uri="{BB962C8B-B14F-4D97-AF65-F5344CB8AC3E}">
        <p14:creationId xmlns:p14="http://schemas.microsoft.com/office/powerpoint/2010/main" val="26773523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E4FBF84-4F94-4567-9C8D-0C467D3F765B}" type="slidenum">
              <a:rPr lang="en-US" altLang="en-US"/>
              <a:pPr/>
              <a:t>‹#›</a:t>
            </a:fld>
            <a:endParaRPr lang="en-US" altLang="en-US"/>
          </a:p>
        </p:txBody>
      </p:sp>
    </p:spTree>
    <p:extLst>
      <p:ext uri="{BB962C8B-B14F-4D97-AF65-F5344CB8AC3E}">
        <p14:creationId xmlns:p14="http://schemas.microsoft.com/office/powerpoint/2010/main" val="14866354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53C9FF9-C3FE-459A-923A-E9990FC3E0B1}" type="slidenum">
              <a:rPr lang="en-US" altLang="en-US"/>
              <a:pPr/>
              <a:t>‹#›</a:t>
            </a:fld>
            <a:endParaRPr lang="en-US" altLang="en-US"/>
          </a:p>
        </p:txBody>
      </p:sp>
    </p:spTree>
    <p:extLst>
      <p:ext uri="{BB962C8B-B14F-4D97-AF65-F5344CB8AC3E}">
        <p14:creationId xmlns:p14="http://schemas.microsoft.com/office/powerpoint/2010/main" val="1542377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D61FB34-E36C-424A-938B-AC25E531B7A1}" type="slidenum">
              <a:rPr lang="en-US" altLang="en-US"/>
              <a:pPr/>
              <a:t>‹#›</a:t>
            </a:fld>
            <a:endParaRPr lang="en-US" altLang="en-US"/>
          </a:p>
        </p:txBody>
      </p:sp>
    </p:spTree>
    <p:extLst>
      <p:ext uri="{BB962C8B-B14F-4D97-AF65-F5344CB8AC3E}">
        <p14:creationId xmlns:p14="http://schemas.microsoft.com/office/powerpoint/2010/main" val="18773055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837D8C-AC65-4780-AB98-DC3AF19C8591}" type="slidenum">
              <a:rPr lang="en-US" altLang="en-US"/>
              <a:pPr/>
              <a:t>‹#›</a:t>
            </a:fld>
            <a:endParaRPr lang="en-US" altLang="en-US"/>
          </a:p>
        </p:txBody>
      </p:sp>
    </p:spTree>
    <p:extLst>
      <p:ext uri="{BB962C8B-B14F-4D97-AF65-F5344CB8AC3E}">
        <p14:creationId xmlns:p14="http://schemas.microsoft.com/office/powerpoint/2010/main" val="2868498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7B3BB63-9FC1-4F86-A467-1A288BEE3AF7}" type="slidenum">
              <a:rPr lang="en-US" altLang="en-US"/>
              <a:pPr/>
              <a:t>‹#›</a:t>
            </a:fld>
            <a:endParaRPr lang="en-US" altLang="en-US"/>
          </a:p>
        </p:txBody>
      </p:sp>
    </p:spTree>
    <p:extLst>
      <p:ext uri="{BB962C8B-B14F-4D97-AF65-F5344CB8AC3E}">
        <p14:creationId xmlns:p14="http://schemas.microsoft.com/office/powerpoint/2010/main" val="14826892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A67C96B-5F6A-412A-96D6-D71CA22F03EA}" type="slidenum">
              <a:rPr lang="en-US" altLang="en-US"/>
              <a:pPr/>
              <a:t>‹#›</a:t>
            </a:fld>
            <a:endParaRPr lang="en-US" altLang="en-US"/>
          </a:p>
        </p:txBody>
      </p:sp>
    </p:spTree>
    <p:extLst>
      <p:ext uri="{BB962C8B-B14F-4D97-AF65-F5344CB8AC3E}">
        <p14:creationId xmlns:p14="http://schemas.microsoft.com/office/powerpoint/2010/main" val="1791831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5B1935B-2907-4744-9675-7F4CDDEFC772}" type="slidenum">
              <a:rPr lang="en-US" altLang="en-US"/>
              <a:pPr/>
              <a:t>‹#›</a:t>
            </a:fld>
            <a:endParaRPr lang="en-US" altLang="en-US"/>
          </a:p>
        </p:txBody>
      </p:sp>
    </p:spTree>
    <p:extLst>
      <p:ext uri="{BB962C8B-B14F-4D97-AF65-F5344CB8AC3E}">
        <p14:creationId xmlns:p14="http://schemas.microsoft.com/office/powerpoint/2010/main" val="3302270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ACD4822-9EB4-401E-9E6E-ED33ED7B8DE7}" type="slidenum">
              <a:rPr lang="en-US" altLang="en-US"/>
              <a:pPr/>
              <a:t>‹#›</a:t>
            </a:fld>
            <a:endParaRPr lang="en-US" altLang="en-US"/>
          </a:p>
        </p:txBody>
      </p:sp>
    </p:spTree>
    <p:extLst>
      <p:ext uri="{BB962C8B-B14F-4D97-AF65-F5344CB8AC3E}">
        <p14:creationId xmlns:p14="http://schemas.microsoft.com/office/powerpoint/2010/main" val="378348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idx="10"/>
          </p:nvPr>
        </p:nvSpPr>
        <p:spPr>
          <a:ln/>
        </p:spPr>
        <p:txBody>
          <a:bodyPr/>
          <a:lstStyle>
            <a:lvl1pPr>
              <a:defRPr/>
            </a:lvl1pPr>
          </a:lstStyle>
          <a:p>
            <a:pPr>
              <a:defRPr/>
            </a:pPr>
            <a:r>
              <a:rPr lang="en-US"/>
              <a:t>2/14/11</a:t>
            </a:r>
          </a:p>
        </p:txBody>
      </p:sp>
      <p:sp>
        <p:nvSpPr>
          <p:cNvPr id="8" name="Rectangle 11"/>
          <p:cNvSpPr>
            <a:spLocks noGrp="1" noChangeArrowheads="1"/>
          </p:cNvSpPr>
          <p:nvPr>
            <p:ph type="sldNum" idx="11"/>
          </p:nvPr>
        </p:nvSpPr>
        <p:spPr>
          <a:ln/>
        </p:spPr>
        <p:txBody>
          <a:bodyPr/>
          <a:lstStyle>
            <a:lvl1pPr>
              <a:defRPr/>
            </a:lvl1pPr>
          </a:lstStyle>
          <a:p>
            <a:fld id="{81491A86-18E1-4572-B447-5AE519A47684}" type="slidenum">
              <a:rPr lang="en-US" altLang="en-US"/>
              <a:pPr/>
              <a:t>‹#›</a:t>
            </a:fld>
            <a:endParaRPr lang="en-US" altLang="en-US"/>
          </a:p>
        </p:txBody>
      </p:sp>
    </p:spTree>
    <p:extLst>
      <p:ext uri="{BB962C8B-B14F-4D97-AF65-F5344CB8AC3E}">
        <p14:creationId xmlns:p14="http://schemas.microsoft.com/office/powerpoint/2010/main" val="910015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idx="10"/>
          </p:nvPr>
        </p:nvSpPr>
        <p:spPr>
          <a:ln/>
        </p:spPr>
        <p:txBody>
          <a:bodyPr/>
          <a:lstStyle>
            <a:lvl1pPr>
              <a:defRPr/>
            </a:lvl1pPr>
          </a:lstStyle>
          <a:p>
            <a:pPr>
              <a:defRPr/>
            </a:pPr>
            <a:r>
              <a:rPr lang="en-US"/>
              <a:t>2/14/11</a:t>
            </a:r>
          </a:p>
        </p:txBody>
      </p:sp>
      <p:sp>
        <p:nvSpPr>
          <p:cNvPr id="4" name="Rectangle 11"/>
          <p:cNvSpPr>
            <a:spLocks noGrp="1" noChangeArrowheads="1"/>
          </p:cNvSpPr>
          <p:nvPr>
            <p:ph type="sldNum" idx="11"/>
          </p:nvPr>
        </p:nvSpPr>
        <p:spPr>
          <a:ln/>
        </p:spPr>
        <p:txBody>
          <a:bodyPr/>
          <a:lstStyle>
            <a:lvl1pPr>
              <a:defRPr/>
            </a:lvl1pPr>
          </a:lstStyle>
          <a:p>
            <a:fld id="{D0EFE772-2B0A-40DD-9422-ECAAC049C0B4}" type="slidenum">
              <a:rPr lang="en-US" altLang="en-US"/>
              <a:pPr/>
              <a:t>‹#›</a:t>
            </a:fld>
            <a:endParaRPr lang="en-US" altLang="en-US"/>
          </a:p>
        </p:txBody>
      </p:sp>
    </p:spTree>
    <p:extLst>
      <p:ext uri="{BB962C8B-B14F-4D97-AF65-F5344CB8AC3E}">
        <p14:creationId xmlns:p14="http://schemas.microsoft.com/office/powerpoint/2010/main" val="118612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idx="10"/>
          </p:nvPr>
        </p:nvSpPr>
        <p:spPr>
          <a:ln/>
        </p:spPr>
        <p:txBody>
          <a:bodyPr/>
          <a:lstStyle>
            <a:lvl1pPr>
              <a:defRPr/>
            </a:lvl1pPr>
          </a:lstStyle>
          <a:p>
            <a:pPr>
              <a:defRPr/>
            </a:pPr>
            <a:r>
              <a:rPr lang="en-US"/>
              <a:t>2/14/11</a:t>
            </a:r>
          </a:p>
        </p:txBody>
      </p:sp>
      <p:sp>
        <p:nvSpPr>
          <p:cNvPr id="3" name="Rectangle 11"/>
          <p:cNvSpPr>
            <a:spLocks noGrp="1" noChangeArrowheads="1"/>
          </p:cNvSpPr>
          <p:nvPr>
            <p:ph type="sldNum" idx="11"/>
          </p:nvPr>
        </p:nvSpPr>
        <p:spPr>
          <a:ln/>
        </p:spPr>
        <p:txBody>
          <a:bodyPr/>
          <a:lstStyle>
            <a:lvl1pPr>
              <a:defRPr/>
            </a:lvl1pPr>
          </a:lstStyle>
          <a:p>
            <a:fld id="{2121D851-5E4D-4B92-8B83-A75E8DE3588C}" type="slidenum">
              <a:rPr lang="en-US" altLang="en-US"/>
              <a:pPr/>
              <a:t>‹#›</a:t>
            </a:fld>
            <a:endParaRPr lang="en-US" altLang="en-US"/>
          </a:p>
        </p:txBody>
      </p:sp>
    </p:spTree>
    <p:extLst>
      <p:ext uri="{BB962C8B-B14F-4D97-AF65-F5344CB8AC3E}">
        <p14:creationId xmlns:p14="http://schemas.microsoft.com/office/powerpoint/2010/main" val="362646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idx="10"/>
          </p:nvPr>
        </p:nvSpPr>
        <p:spPr>
          <a:ln/>
        </p:spPr>
        <p:txBody>
          <a:bodyPr/>
          <a:lstStyle>
            <a:lvl1pPr>
              <a:defRPr/>
            </a:lvl1pPr>
          </a:lstStyle>
          <a:p>
            <a:pPr>
              <a:defRPr/>
            </a:pPr>
            <a:r>
              <a:rPr lang="en-US"/>
              <a:t>2/14/11</a:t>
            </a:r>
          </a:p>
        </p:txBody>
      </p:sp>
      <p:sp>
        <p:nvSpPr>
          <p:cNvPr id="6" name="Rectangle 11"/>
          <p:cNvSpPr>
            <a:spLocks noGrp="1" noChangeArrowheads="1"/>
          </p:cNvSpPr>
          <p:nvPr>
            <p:ph type="sldNum" idx="11"/>
          </p:nvPr>
        </p:nvSpPr>
        <p:spPr>
          <a:ln/>
        </p:spPr>
        <p:txBody>
          <a:bodyPr/>
          <a:lstStyle>
            <a:lvl1pPr>
              <a:defRPr/>
            </a:lvl1pPr>
          </a:lstStyle>
          <a:p>
            <a:fld id="{B463FA0D-B640-429F-BCBF-7236D1A3EB3D}" type="slidenum">
              <a:rPr lang="en-US" altLang="en-US"/>
              <a:pPr/>
              <a:t>‹#›</a:t>
            </a:fld>
            <a:endParaRPr lang="en-US" altLang="en-US"/>
          </a:p>
        </p:txBody>
      </p:sp>
    </p:spTree>
    <p:extLst>
      <p:ext uri="{BB962C8B-B14F-4D97-AF65-F5344CB8AC3E}">
        <p14:creationId xmlns:p14="http://schemas.microsoft.com/office/powerpoint/2010/main" val="2727871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idx="10"/>
          </p:nvPr>
        </p:nvSpPr>
        <p:spPr>
          <a:ln/>
        </p:spPr>
        <p:txBody>
          <a:bodyPr/>
          <a:lstStyle>
            <a:lvl1pPr>
              <a:defRPr/>
            </a:lvl1pPr>
          </a:lstStyle>
          <a:p>
            <a:pPr>
              <a:defRPr/>
            </a:pPr>
            <a:r>
              <a:rPr lang="en-US"/>
              <a:t>2/14/11</a:t>
            </a:r>
          </a:p>
        </p:txBody>
      </p:sp>
      <p:sp>
        <p:nvSpPr>
          <p:cNvPr id="6" name="Rectangle 11"/>
          <p:cNvSpPr>
            <a:spLocks noGrp="1" noChangeArrowheads="1"/>
          </p:cNvSpPr>
          <p:nvPr>
            <p:ph type="sldNum" idx="11"/>
          </p:nvPr>
        </p:nvSpPr>
        <p:spPr>
          <a:ln/>
        </p:spPr>
        <p:txBody>
          <a:bodyPr/>
          <a:lstStyle>
            <a:lvl1pPr>
              <a:defRPr/>
            </a:lvl1pPr>
          </a:lstStyle>
          <a:p>
            <a:fld id="{770BB274-BE91-4034-B611-D42C6F4E5458}" type="slidenum">
              <a:rPr lang="en-US" altLang="en-US"/>
              <a:pPr/>
              <a:t>‹#›</a:t>
            </a:fld>
            <a:endParaRPr lang="en-US" altLang="en-US"/>
          </a:p>
        </p:txBody>
      </p:sp>
    </p:spTree>
    <p:extLst>
      <p:ext uri="{BB962C8B-B14F-4D97-AF65-F5344CB8AC3E}">
        <p14:creationId xmlns:p14="http://schemas.microsoft.com/office/powerpoint/2010/main" val="2572969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235075"/>
            <a:ext cx="9144000" cy="319088"/>
          </a:xfrm>
          <a:prstGeom prst="rect">
            <a:avLst/>
          </a:prstGeom>
          <a:solidFill>
            <a:srgbClr val="FFFFFF"/>
          </a:solidFill>
          <a:ln>
            <a:noFill/>
          </a:ln>
          <a:effectLst/>
          <a:extLst>
            <a:ext uri="{91240B29-F687-4f45-9708-019B960494DF}">
              <a14:hiddenLine xmlns="" xmlns:a14="http://schemas.microsoft.com/office/drawing/2010/main" w="50760">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
        <p:nvSpPr>
          <p:cNvPr id="1026" name="Rectangle 2"/>
          <p:cNvSpPr>
            <a:spLocks noChangeArrowheads="1"/>
          </p:cNvSpPr>
          <p:nvPr/>
        </p:nvSpPr>
        <p:spPr bwMode="auto">
          <a:xfrm>
            <a:off x="0" y="1279525"/>
            <a:ext cx="533400" cy="228600"/>
          </a:xfrm>
          <a:prstGeom prst="rect">
            <a:avLst/>
          </a:prstGeom>
          <a:solidFill>
            <a:srgbClr val="DD8047"/>
          </a:solidFill>
          <a:ln>
            <a:noFill/>
          </a:ln>
          <a:effectLst/>
          <a:extLst>
            <a:ext uri="{91240B29-F687-4f45-9708-019B960494DF}">
              <a14:hiddenLine xmlns="" xmlns:a14="http://schemas.microsoft.com/office/drawing/2010/main" w="50760">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
        <p:nvSpPr>
          <p:cNvPr id="1027" name="Rectangle 3"/>
          <p:cNvSpPr>
            <a:spLocks noChangeArrowheads="1"/>
          </p:cNvSpPr>
          <p:nvPr/>
        </p:nvSpPr>
        <p:spPr bwMode="auto">
          <a:xfrm>
            <a:off x="590550" y="1279525"/>
            <a:ext cx="8553450" cy="228600"/>
          </a:xfrm>
          <a:prstGeom prst="rect">
            <a:avLst/>
          </a:prstGeom>
          <a:solidFill>
            <a:srgbClr val="94B6D2"/>
          </a:solidFill>
          <a:ln>
            <a:noFill/>
          </a:ln>
          <a:effectLst/>
          <a:extLst>
            <a:ext uri="{91240B29-F687-4f45-9708-019B960494DF}">
              <a14:hiddenLine xmlns="" xmlns:a14="http://schemas.microsoft.com/office/drawing/2010/main" w="50760">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
        <p:nvSpPr>
          <p:cNvPr id="1028" name="Rectangle 4"/>
          <p:cNvSpPr>
            <a:spLocks noChangeArrowheads="1"/>
          </p:cNvSpPr>
          <p:nvPr/>
        </p:nvSpPr>
        <p:spPr bwMode="auto">
          <a:xfrm>
            <a:off x="0" y="5970588"/>
            <a:ext cx="9144000" cy="887412"/>
          </a:xfrm>
          <a:prstGeom prst="rect">
            <a:avLst/>
          </a:prstGeom>
          <a:solidFill>
            <a:srgbClr val="FFFFFF"/>
          </a:solidFill>
          <a:ln>
            <a:noFill/>
          </a:ln>
          <a:effectLst/>
          <a:extLst>
            <a:ext uri="{91240B29-F687-4f45-9708-019B960494DF}">
              <a14:hiddenLine xmlns="" xmlns:a14="http://schemas.microsoft.com/office/drawing/2010/main" w="50760">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
        <p:nvSpPr>
          <p:cNvPr id="1029" name="Rectangle 5"/>
          <p:cNvSpPr>
            <a:spLocks noChangeArrowheads="1"/>
          </p:cNvSpPr>
          <p:nvPr/>
        </p:nvSpPr>
        <p:spPr bwMode="auto">
          <a:xfrm>
            <a:off x="-9525" y="6053138"/>
            <a:ext cx="2249488" cy="712787"/>
          </a:xfrm>
          <a:prstGeom prst="rect">
            <a:avLst/>
          </a:prstGeom>
          <a:solidFill>
            <a:srgbClr val="DD8047"/>
          </a:solidFill>
          <a:ln>
            <a:noFill/>
          </a:ln>
          <a:effectLst/>
          <a:extLst>
            <a:ext uri="{91240B29-F687-4f45-9708-019B960494DF}">
              <a14:hiddenLine xmlns="" xmlns:a14="http://schemas.microsoft.com/office/drawing/2010/main" w="50760">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
        <p:nvSpPr>
          <p:cNvPr id="1030" name="Rectangle 6"/>
          <p:cNvSpPr>
            <a:spLocks noChangeArrowheads="1"/>
          </p:cNvSpPr>
          <p:nvPr/>
        </p:nvSpPr>
        <p:spPr bwMode="auto">
          <a:xfrm>
            <a:off x="2359025" y="6043613"/>
            <a:ext cx="6784975" cy="712787"/>
          </a:xfrm>
          <a:prstGeom prst="rect">
            <a:avLst/>
          </a:prstGeom>
          <a:solidFill>
            <a:srgbClr val="94B6D2"/>
          </a:solidFill>
          <a:ln>
            <a:noFill/>
          </a:ln>
          <a:effectLst/>
          <a:extLst>
            <a:ext uri="{91240B29-F687-4f45-9708-019B960494DF}">
              <a14:hiddenLine xmlns="" xmlns:a14="http://schemas.microsoft.com/office/drawing/2010/main" w="50760">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
        <p:nvSpPr>
          <p:cNvPr id="1031" name="Rectangle 7"/>
          <p:cNvSpPr>
            <a:spLocks noGrp="1" noChangeArrowheads="1"/>
          </p:cNvSpPr>
          <p:nvPr>
            <p:ph type="title"/>
          </p:nvPr>
        </p:nvSpPr>
        <p:spPr bwMode="auto">
          <a:xfrm>
            <a:off x="2362200" y="4038600"/>
            <a:ext cx="6475413" cy="1827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5000" rIns="90000" bIns="45000" numCol="1" anchor="ctr" anchorCtr="0" compatLnSpc="1">
            <a:prstTxWarp prst="textNoShape">
              <a:avLst/>
            </a:prstTxWarp>
          </a:bodyPr>
          <a:lstStyle/>
          <a:p>
            <a:pPr lvl="0"/>
            <a:r>
              <a:rPr lang="en-GB"/>
              <a:t>Click to edit the title text formatClick to edit Master title style</a:t>
            </a:r>
          </a:p>
        </p:txBody>
      </p:sp>
      <p:sp>
        <p:nvSpPr>
          <p:cNvPr id="1032" name="Rectangle 8"/>
          <p:cNvSpPr>
            <a:spLocks noChangeArrowheads="1"/>
          </p:cNvSpPr>
          <p:nvPr/>
        </p:nvSpPr>
        <p:spPr bwMode="auto">
          <a:xfrm>
            <a:off x="2362200" y="6049963"/>
            <a:ext cx="6705600" cy="685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0000"/>
              </a:lnSpc>
              <a:buFont typeface="Times New Roman" charset="0"/>
              <a:buNone/>
              <a:tabLst>
                <a:tab pos="723900" algn="l"/>
                <a:tab pos="1447800" algn="l"/>
                <a:tab pos="2171700" algn="l"/>
                <a:tab pos="2895600" algn="l"/>
                <a:tab pos="3619500" algn="l"/>
                <a:tab pos="4343400" algn="l"/>
                <a:tab pos="5067300" algn="l"/>
                <a:tab pos="5791200" algn="l"/>
                <a:tab pos="6515100" algn="l"/>
              </a:tabLst>
              <a:defRPr/>
            </a:pPr>
            <a:r>
              <a:rPr lang="en-US" sz="2600">
                <a:solidFill>
                  <a:srgbClr val="FFFFFF"/>
                </a:solidFill>
                <a:latin typeface="Tw Cen MT" charset="0"/>
                <a:ea typeface="ＭＳ Ｐゴシック" charset="0"/>
              </a:rPr>
              <a:t>Click to edit Master subtitle style</a:t>
            </a:r>
          </a:p>
        </p:txBody>
      </p:sp>
      <p:sp>
        <p:nvSpPr>
          <p:cNvPr id="1033" name="Rectangle 9"/>
          <p:cNvSpPr>
            <a:spLocks noGrp="1" noChangeArrowheads="1"/>
          </p:cNvSpPr>
          <p:nvPr>
            <p:ph type="dt"/>
          </p:nvPr>
        </p:nvSpPr>
        <p:spPr bwMode="auto">
          <a:xfrm>
            <a:off x="76200" y="6069013"/>
            <a:ext cx="2055813" cy="6842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5000" rIns="90000" bIns="45000" numCol="1" anchor="t" anchorCtr="0" compatLnSpc="1">
            <a:prstTxWarp prst="textNoShape">
              <a:avLst/>
            </a:prstTxWarp>
          </a:bodyPr>
          <a:lstStyle>
            <a:lvl1pPr hangingPunct="1">
              <a:lnSpc>
                <a:spcPct val="100000"/>
              </a:lnSpc>
              <a:buFont typeface="Times New Roman" charset="0"/>
              <a:buNone/>
              <a:tabLst>
                <a:tab pos="723900" algn="l"/>
                <a:tab pos="1447800" algn="l"/>
              </a:tabLst>
              <a:defRPr sz="2000">
                <a:solidFill>
                  <a:srgbClr val="FFFFFF"/>
                </a:solidFill>
                <a:latin typeface="+mn-lt"/>
                <a:ea typeface="ＭＳ Ｐゴシック" charset="0"/>
                <a:cs typeface="Lucida Sans Unicode" charset="0"/>
              </a:defRPr>
            </a:lvl1pPr>
          </a:lstStyle>
          <a:p>
            <a:pPr>
              <a:defRPr/>
            </a:pPr>
            <a:r>
              <a:rPr lang="en-US"/>
              <a:t>2/14/11</a:t>
            </a:r>
          </a:p>
        </p:txBody>
      </p:sp>
      <p:sp>
        <p:nvSpPr>
          <p:cNvPr id="1034" name="Text Box 10"/>
          <p:cNvSpPr txBox="1">
            <a:spLocks noChangeArrowheads="1"/>
          </p:cNvSpPr>
          <p:nvPr/>
        </p:nvSpPr>
        <p:spPr bwMode="auto">
          <a:xfrm>
            <a:off x="2085975" y="236538"/>
            <a:ext cx="58674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
        <p:nvSpPr>
          <p:cNvPr id="1035" name="Rectangle 11"/>
          <p:cNvSpPr>
            <a:spLocks noGrp="1" noChangeArrowheads="1"/>
          </p:cNvSpPr>
          <p:nvPr>
            <p:ph type="sldNum"/>
          </p:nvPr>
        </p:nvSpPr>
        <p:spPr bwMode="auto">
          <a:xfrm>
            <a:off x="8001000" y="228600"/>
            <a:ext cx="836613" cy="3794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Lst>
              <a:defRPr sz="1400">
                <a:solidFill>
                  <a:srgbClr val="775F55"/>
                </a:solidFill>
                <a:latin typeface="Tw Cen MT" panose="020B0602020104020603" pitchFamily="34" charset="0"/>
              </a:defRPr>
            </a:lvl1pPr>
          </a:lstStyle>
          <a:p>
            <a:fld id="{892FDF7D-465B-4DCA-B75C-20111335BDC5}" type="slidenum">
              <a:rPr lang="en-US" altLang="en-US"/>
              <a:pPr/>
              <a:t>‹#›</a:t>
            </a:fld>
            <a:endParaRPr lang="en-US" altLang="en-US"/>
          </a:p>
        </p:txBody>
      </p:sp>
      <p:sp>
        <p:nvSpPr>
          <p:cNvPr id="1036" name="Rectangle 12"/>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7308"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hf sldNum="0" hdr="0" ftr="0"/>
  <p:txStyles>
    <p:titleStyle>
      <a:lvl1pPr algn="l" defTabSz="457200"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charset="0"/>
          <a:ea typeface="ＭＳ Ｐゴシック" charset="0"/>
          <a:cs typeface="Lucida Sans Unicode" charset="0"/>
        </a:defRPr>
      </a:lvl2pPr>
      <a:lvl3pPr algn="l" defTabSz="457200"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charset="0"/>
          <a:ea typeface="ＭＳ Ｐゴシック" charset="0"/>
          <a:cs typeface="Lucida Sans Unicode" charset="0"/>
        </a:defRPr>
      </a:lvl3pPr>
      <a:lvl4pPr algn="l" defTabSz="457200"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charset="0"/>
          <a:ea typeface="ＭＳ Ｐゴシック" charset="0"/>
          <a:cs typeface="Lucida Sans Unicode" charset="0"/>
        </a:defRPr>
      </a:lvl4pPr>
      <a:lvl5pPr algn="l" defTabSz="457200"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charset="0"/>
          <a:ea typeface="ＭＳ Ｐゴシック" charset="0"/>
          <a:cs typeface="Lucida Sans Unicode"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a:solidFill>
            <a:srgbClr val="000000"/>
          </a:solidFill>
          <a:latin typeface="Tw Cen MT" charset="0"/>
          <a:ea typeface="Lucida Sans Unicode" charset="0"/>
          <a:cs typeface="Lucida Sans Unicode"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a:solidFill>
            <a:srgbClr val="000000"/>
          </a:solidFill>
          <a:latin typeface="Tw Cen MT" charset="0"/>
          <a:ea typeface="Lucida Sans Unicode" charset="0"/>
          <a:cs typeface="Lucida Sans Unicode"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a:solidFill>
            <a:srgbClr val="000000"/>
          </a:solidFill>
          <a:latin typeface="Tw Cen MT" charset="0"/>
          <a:ea typeface="Lucida Sans Unicode" charset="0"/>
          <a:cs typeface="Lucida Sans Unicode"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a:solidFill>
            <a:srgbClr val="000000"/>
          </a:solidFill>
          <a:latin typeface="Tw Cen MT" charset="0"/>
          <a:ea typeface="Lucida Sans Unicode" charset="0"/>
          <a:cs typeface="Lucida Sans Unicode" charset="0"/>
        </a:defRPr>
      </a:lvl9pPr>
    </p:titleStyle>
    <p:bodyStyle>
      <a:lvl1pPr marL="342900" indent="-342900" algn="l" defTabSz="457200" rtl="0" eaLnBrk="0" fontAlgn="base" hangingPunct="0">
        <a:lnSpc>
          <a:spcPct val="98000"/>
        </a:lnSpc>
        <a:spcBef>
          <a:spcPct val="0"/>
        </a:spcBef>
        <a:spcAft>
          <a:spcPts val="1425"/>
        </a:spcAft>
        <a:buClr>
          <a:srgbClr val="000000"/>
        </a:buClr>
        <a:buSzPct val="100000"/>
        <a:buFont typeface="Times New Roman" panose="02020603050405020304" pitchFamily="18" charset="0"/>
        <a:defRPr sz="2900">
          <a:solidFill>
            <a:srgbClr val="000000"/>
          </a:solidFill>
          <a:latin typeface="+mn-lt"/>
          <a:ea typeface="+mn-ea"/>
          <a:cs typeface="+mn-cs"/>
        </a:defRPr>
      </a:lvl1pPr>
      <a:lvl2pPr marL="742950" indent="-285750" algn="l" defTabSz="457200" rtl="0" eaLnBrk="0" fontAlgn="base" hangingPunct="0">
        <a:lnSpc>
          <a:spcPct val="98000"/>
        </a:lnSpc>
        <a:spcBef>
          <a:spcPct val="0"/>
        </a:spcBef>
        <a:spcAft>
          <a:spcPts val="1138"/>
        </a:spcAft>
        <a:buClr>
          <a:srgbClr val="000000"/>
        </a:buClr>
        <a:buSzPct val="100000"/>
        <a:buFont typeface="Times New Roman" panose="02020603050405020304" pitchFamily="18" charset="0"/>
        <a:defRPr sz="2300">
          <a:solidFill>
            <a:srgbClr val="000000"/>
          </a:solidFill>
          <a:latin typeface="+mn-lt"/>
          <a:ea typeface="Lucida Sans Unicode" charset="0"/>
          <a:cs typeface="+mn-cs"/>
        </a:defRPr>
      </a:lvl2pPr>
      <a:lvl3pPr marL="1143000" indent="-228600" algn="l" defTabSz="457200" rtl="0" eaLnBrk="0" fontAlgn="base" hangingPunct="0">
        <a:lnSpc>
          <a:spcPct val="98000"/>
        </a:lnSpc>
        <a:spcBef>
          <a:spcPct val="0"/>
        </a:spcBef>
        <a:spcAft>
          <a:spcPts val="850"/>
        </a:spcAft>
        <a:buClr>
          <a:srgbClr val="000000"/>
        </a:buClr>
        <a:buSzPct val="100000"/>
        <a:buFont typeface="Times New Roman" panose="02020603050405020304" pitchFamily="18" charset="0"/>
        <a:defRPr sz="2000">
          <a:solidFill>
            <a:srgbClr val="000000"/>
          </a:solidFill>
          <a:latin typeface="+mn-lt"/>
          <a:ea typeface="Lucida Sans Unicode" charset="0"/>
          <a:cs typeface="+mn-cs"/>
        </a:defRPr>
      </a:lvl3pPr>
      <a:lvl4pPr marL="1600200" indent="-228600" algn="l" defTabSz="457200" rtl="0" eaLnBrk="0" fontAlgn="base" hangingPunct="0">
        <a:lnSpc>
          <a:spcPct val="98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Lucida Sans Unicode" charset="0"/>
          <a:cs typeface="+mn-cs"/>
        </a:defRPr>
      </a:lvl4pPr>
      <a:lvl5pPr marL="2057400" indent="-228600" algn="l" defTabSz="457200" rtl="0" eaLnBrk="0" fontAlgn="base" hangingPunct="0">
        <a:lnSpc>
          <a:spcPct val="98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Lucida Sans Unicode" charset="0"/>
          <a:cs typeface="+mn-cs"/>
        </a:defRPr>
      </a:lvl5pPr>
      <a:lvl6pPr marL="2514600" indent="-228600" algn="l" defTabSz="457200" rtl="0" fontAlgn="base">
        <a:lnSpc>
          <a:spcPct val="98000"/>
        </a:lnSpc>
        <a:spcBef>
          <a:spcPct val="0"/>
        </a:spcBef>
        <a:spcAft>
          <a:spcPts val="288"/>
        </a:spcAft>
        <a:buClr>
          <a:srgbClr val="000000"/>
        </a:buClr>
        <a:buSzPct val="100000"/>
        <a:buFont typeface="Times New Roman" charset="0"/>
        <a:defRPr sz="2000">
          <a:solidFill>
            <a:srgbClr val="000000"/>
          </a:solidFill>
          <a:latin typeface="+mn-lt"/>
          <a:ea typeface="Lucida Sans Unicode" charset="0"/>
          <a:cs typeface="+mn-cs"/>
        </a:defRPr>
      </a:lvl6pPr>
      <a:lvl7pPr marL="2971800" indent="-228600" algn="l" defTabSz="457200" rtl="0" fontAlgn="base">
        <a:lnSpc>
          <a:spcPct val="98000"/>
        </a:lnSpc>
        <a:spcBef>
          <a:spcPct val="0"/>
        </a:spcBef>
        <a:spcAft>
          <a:spcPts val="288"/>
        </a:spcAft>
        <a:buClr>
          <a:srgbClr val="000000"/>
        </a:buClr>
        <a:buSzPct val="100000"/>
        <a:buFont typeface="Times New Roman" charset="0"/>
        <a:defRPr sz="2000">
          <a:solidFill>
            <a:srgbClr val="000000"/>
          </a:solidFill>
          <a:latin typeface="+mn-lt"/>
          <a:ea typeface="Lucida Sans Unicode" charset="0"/>
          <a:cs typeface="+mn-cs"/>
        </a:defRPr>
      </a:lvl7pPr>
      <a:lvl8pPr marL="3429000" indent="-228600" algn="l" defTabSz="457200" rtl="0" fontAlgn="base">
        <a:lnSpc>
          <a:spcPct val="98000"/>
        </a:lnSpc>
        <a:spcBef>
          <a:spcPct val="0"/>
        </a:spcBef>
        <a:spcAft>
          <a:spcPts val="288"/>
        </a:spcAft>
        <a:buClr>
          <a:srgbClr val="000000"/>
        </a:buClr>
        <a:buSzPct val="100000"/>
        <a:buFont typeface="Times New Roman" charset="0"/>
        <a:defRPr sz="2000">
          <a:solidFill>
            <a:srgbClr val="000000"/>
          </a:solidFill>
          <a:latin typeface="+mn-lt"/>
          <a:ea typeface="Lucida Sans Unicode" charset="0"/>
          <a:cs typeface="+mn-cs"/>
        </a:defRPr>
      </a:lvl8pPr>
      <a:lvl9pPr marL="3886200" indent="-228600" algn="l" defTabSz="457200" rtl="0" fontAlgn="base">
        <a:lnSpc>
          <a:spcPct val="98000"/>
        </a:lnSpc>
        <a:spcBef>
          <a:spcPct val="0"/>
        </a:spcBef>
        <a:spcAft>
          <a:spcPts val="288"/>
        </a:spcAft>
        <a:buClr>
          <a:srgbClr val="000000"/>
        </a:buClr>
        <a:buSzPct val="100000"/>
        <a:buFont typeface="Times New Roman" charset="0"/>
        <a:defRPr sz="2000">
          <a:solidFill>
            <a:srgbClr val="000000"/>
          </a:solidFill>
          <a:latin typeface="+mn-lt"/>
          <a:ea typeface="Lucida Sans Unicode"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1235075"/>
            <a:ext cx="9144000" cy="319088"/>
          </a:xfrm>
          <a:prstGeom prst="rect">
            <a:avLst/>
          </a:prstGeom>
          <a:solidFill>
            <a:srgbClr val="FFFFFF"/>
          </a:solidFill>
          <a:ln>
            <a:noFill/>
          </a:ln>
          <a:effectLst/>
          <a:extLst>
            <a:ext uri="{91240B29-F687-4f45-9708-019B960494DF}">
              <a14:hiddenLine xmlns="" xmlns:a14="http://schemas.microsoft.com/office/drawing/2010/main" w="50760">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
        <p:nvSpPr>
          <p:cNvPr id="2050" name="Rectangle 2"/>
          <p:cNvSpPr>
            <a:spLocks noChangeArrowheads="1"/>
          </p:cNvSpPr>
          <p:nvPr/>
        </p:nvSpPr>
        <p:spPr bwMode="auto">
          <a:xfrm>
            <a:off x="0" y="1279525"/>
            <a:ext cx="533400" cy="228600"/>
          </a:xfrm>
          <a:prstGeom prst="rect">
            <a:avLst/>
          </a:prstGeom>
          <a:solidFill>
            <a:srgbClr val="DD8047"/>
          </a:solidFill>
          <a:ln>
            <a:noFill/>
          </a:ln>
          <a:effectLst/>
          <a:extLst>
            <a:ext uri="{91240B29-F687-4f45-9708-019B960494DF}">
              <a14:hiddenLine xmlns="" xmlns:a14="http://schemas.microsoft.com/office/drawing/2010/main" w="50760">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
        <p:nvSpPr>
          <p:cNvPr id="2051" name="Rectangle 3"/>
          <p:cNvSpPr>
            <a:spLocks noChangeArrowheads="1"/>
          </p:cNvSpPr>
          <p:nvPr/>
        </p:nvSpPr>
        <p:spPr bwMode="auto">
          <a:xfrm>
            <a:off x="590550" y="1279525"/>
            <a:ext cx="8553450" cy="228600"/>
          </a:xfrm>
          <a:prstGeom prst="rect">
            <a:avLst/>
          </a:prstGeom>
          <a:solidFill>
            <a:srgbClr val="94B6D2"/>
          </a:solidFill>
          <a:ln>
            <a:noFill/>
          </a:ln>
          <a:effectLst/>
          <a:extLst>
            <a:ext uri="{91240B29-F687-4f45-9708-019B960494DF}">
              <a14:hiddenLine xmlns="" xmlns:a14="http://schemas.microsoft.com/office/drawing/2010/main" w="50760">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
        <p:nvSpPr>
          <p:cNvPr id="2052" name="Rectangle 4"/>
          <p:cNvSpPr>
            <a:spLocks noGrp="1" noChangeArrowheads="1"/>
          </p:cNvSpPr>
          <p:nvPr>
            <p:ph type="title"/>
          </p:nvPr>
        </p:nvSpPr>
        <p:spPr bwMode="auto">
          <a:xfrm>
            <a:off x="612775" y="228600"/>
            <a:ext cx="8151813" cy="989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5000" rIns="90000" bIns="45000" numCol="1" anchor="ctr" anchorCtr="0" compatLnSpc="1">
            <a:prstTxWarp prst="textNoShape">
              <a:avLst/>
            </a:prstTxWarp>
          </a:bodyPr>
          <a:lstStyle/>
          <a:p>
            <a:pPr lvl="0"/>
            <a:r>
              <a:rPr lang="en-GB"/>
              <a:t>Click to edit the title text formatClick to edit Master title style</a:t>
            </a:r>
          </a:p>
        </p:txBody>
      </p:sp>
      <p:sp>
        <p:nvSpPr>
          <p:cNvPr id="2053" name="Rectangle 5"/>
          <p:cNvSpPr>
            <a:spLocks noGrp="1" noChangeArrowheads="1"/>
          </p:cNvSpPr>
          <p:nvPr>
            <p:ph type="dt"/>
          </p:nvPr>
        </p:nvSpPr>
        <p:spPr bwMode="auto">
          <a:xfrm>
            <a:off x="6096000" y="6248400"/>
            <a:ext cx="2665413" cy="363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5000" rIns="90000" bIns="45000" numCol="1" anchor="t" anchorCtr="0" compatLnSpc="1">
            <a:prstTxWarp prst="textNoShape">
              <a:avLst/>
            </a:prstTxWarp>
          </a:bodyPr>
          <a:lstStyle>
            <a:lvl1pPr hangingPunct="1">
              <a:lnSpc>
                <a:spcPct val="100000"/>
              </a:lnSpc>
              <a:buFont typeface="Times New Roman" charset="0"/>
              <a:buNone/>
              <a:tabLst>
                <a:tab pos="723900" algn="l"/>
                <a:tab pos="1447800" algn="l"/>
                <a:tab pos="2171700" algn="l"/>
              </a:tabLst>
              <a:defRPr sz="1400">
                <a:solidFill>
                  <a:srgbClr val="000000"/>
                </a:solidFill>
                <a:latin typeface="+mn-lt"/>
                <a:ea typeface="ＭＳ Ｐゴシック" charset="0"/>
                <a:cs typeface="Lucida Sans Unicode" charset="0"/>
              </a:defRPr>
            </a:lvl1pPr>
          </a:lstStyle>
          <a:p>
            <a:pPr>
              <a:defRPr/>
            </a:pPr>
            <a:r>
              <a:rPr lang="en-US"/>
              <a:t>2/14/11</a:t>
            </a:r>
          </a:p>
        </p:txBody>
      </p:sp>
      <p:sp>
        <p:nvSpPr>
          <p:cNvPr id="2054" name="Text Box 6"/>
          <p:cNvSpPr txBox="1">
            <a:spLocks noChangeArrowheads="1"/>
          </p:cNvSpPr>
          <p:nvPr/>
        </p:nvSpPr>
        <p:spPr bwMode="auto">
          <a:xfrm>
            <a:off x="609600" y="6248400"/>
            <a:ext cx="5421313"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
        <p:nvSpPr>
          <p:cNvPr id="2055" name="Rectangle 7"/>
          <p:cNvSpPr>
            <a:spLocks noGrp="1" noChangeArrowheads="1"/>
          </p:cNvSpPr>
          <p:nvPr>
            <p:ph type="sldNum"/>
          </p:nvPr>
        </p:nvSpPr>
        <p:spPr bwMode="auto">
          <a:xfrm>
            <a:off x="0" y="1271588"/>
            <a:ext cx="531813" cy="242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5000" rIns="90000" bIns="45000" numCol="1" anchor="t" anchorCtr="0" compatLnSpc="1">
            <a:prstTxWarp prst="textNoShape">
              <a:avLst/>
            </a:prstTxWarp>
          </a:bodyPr>
          <a:lstStyle>
            <a:lvl1pPr hangingPunct="1">
              <a:lnSpc>
                <a:spcPct val="100000"/>
              </a:lnSpc>
              <a:defRPr sz="1400">
                <a:solidFill>
                  <a:srgbClr val="FFFFFF"/>
                </a:solidFill>
                <a:latin typeface="Tw Cen MT" panose="020B0602020104020603" pitchFamily="34" charset="0"/>
              </a:defRPr>
            </a:lvl1pPr>
          </a:lstStyle>
          <a:p>
            <a:fld id="{C6A25577-2811-4F78-A036-7C0767A4A234}" type="slidenum">
              <a:rPr lang="en-US" altLang="en-US"/>
              <a:pPr/>
              <a:t>‹#›</a:t>
            </a:fld>
            <a:endParaRPr lang="en-US" altLang="en-US"/>
          </a:p>
        </p:txBody>
      </p:sp>
      <p:sp>
        <p:nvSpPr>
          <p:cNvPr id="2056" name="Rectangle 8"/>
          <p:cNvSpPr>
            <a:spLocks noGrp="1" noChangeArrowheads="1"/>
          </p:cNvSpPr>
          <p:nvPr>
            <p:ph type="body" idx="1"/>
          </p:nvPr>
        </p:nvSpPr>
        <p:spPr bwMode="auto">
          <a:xfrm>
            <a:off x="612775" y="1600200"/>
            <a:ext cx="8151813" cy="4494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5000" rIns="90000" bIns="450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0"/>
            <a:r>
              <a:rPr lang="en-GB"/>
              <a:t>Ninth Outline LevelClick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hf sldNum="0" hdr="0" ftr="0"/>
  <p:txStyles>
    <p:titleStyle>
      <a:lvl1pPr algn="l" defTabSz="457200"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charset="0"/>
          <a:ea typeface="ＭＳ Ｐゴシック" charset="0"/>
          <a:cs typeface="Lucida Sans Unicode" charset="0"/>
        </a:defRPr>
      </a:lvl2pPr>
      <a:lvl3pPr algn="l" defTabSz="457200"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charset="0"/>
          <a:ea typeface="ＭＳ Ｐゴシック" charset="0"/>
          <a:cs typeface="Lucida Sans Unicode" charset="0"/>
        </a:defRPr>
      </a:lvl3pPr>
      <a:lvl4pPr algn="l" defTabSz="457200"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charset="0"/>
          <a:ea typeface="ＭＳ Ｐゴシック" charset="0"/>
          <a:cs typeface="Lucida Sans Unicode" charset="0"/>
        </a:defRPr>
      </a:lvl4pPr>
      <a:lvl5pPr algn="l" defTabSz="457200"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charset="0"/>
          <a:ea typeface="ＭＳ Ｐゴシック" charset="0"/>
          <a:cs typeface="Lucida Sans Unicode"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a:solidFill>
            <a:srgbClr val="000000"/>
          </a:solidFill>
          <a:latin typeface="Tw Cen MT" charset="0"/>
          <a:ea typeface="Lucida Sans Unicode" charset="0"/>
          <a:cs typeface="Lucida Sans Unicode"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a:solidFill>
            <a:srgbClr val="000000"/>
          </a:solidFill>
          <a:latin typeface="Tw Cen MT" charset="0"/>
          <a:ea typeface="Lucida Sans Unicode" charset="0"/>
          <a:cs typeface="Lucida Sans Unicode"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a:solidFill>
            <a:srgbClr val="000000"/>
          </a:solidFill>
          <a:latin typeface="Tw Cen MT" charset="0"/>
          <a:ea typeface="Lucida Sans Unicode" charset="0"/>
          <a:cs typeface="Lucida Sans Unicode"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a:solidFill>
            <a:srgbClr val="000000"/>
          </a:solidFill>
          <a:latin typeface="Tw Cen MT" charset="0"/>
          <a:ea typeface="Lucida Sans Unicode" charset="0"/>
          <a:cs typeface="Lucida Sans Unicode" charset="0"/>
        </a:defRPr>
      </a:lvl9pPr>
    </p:titleStyle>
    <p:bodyStyle>
      <a:lvl1pPr marL="342900" indent="-342900" algn="l" defTabSz="457200" rtl="0" eaLnBrk="0" fontAlgn="base" hangingPunct="0">
        <a:lnSpc>
          <a:spcPct val="98000"/>
        </a:lnSpc>
        <a:spcBef>
          <a:spcPct val="0"/>
        </a:spcBef>
        <a:spcAft>
          <a:spcPts val="1425"/>
        </a:spcAft>
        <a:buClr>
          <a:srgbClr val="000000"/>
        </a:buClr>
        <a:buSzPct val="100000"/>
        <a:buFont typeface="Times New Roman" panose="02020603050405020304" pitchFamily="18" charset="0"/>
        <a:defRPr sz="2900">
          <a:solidFill>
            <a:srgbClr val="000000"/>
          </a:solidFill>
          <a:latin typeface="+mn-lt"/>
          <a:ea typeface="+mn-ea"/>
          <a:cs typeface="+mn-cs"/>
        </a:defRPr>
      </a:lvl1pPr>
      <a:lvl2pPr marL="742950" indent="-285750" algn="l" defTabSz="457200" rtl="0" eaLnBrk="0" fontAlgn="base" hangingPunct="0">
        <a:lnSpc>
          <a:spcPct val="98000"/>
        </a:lnSpc>
        <a:spcBef>
          <a:spcPct val="0"/>
        </a:spcBef>
        <a:spcAft>
          <a:spcPts val="1138"/>
        </a:spcAft>
        <a:buClr>
          <a:srgbClr val="000000"/>
        </a:buClr>
        <a:buSzPct val="100000"/>
        <a:buFont typeface="Times New Roman" panose="02020603050405020304" pitchFamily="18" charset="0"/>
        <a:defRPr sz="2300">
          <a:solidFill>
            <a:srgbClr val="000000"/>
          </a:solidFill>
          <a:latin typeface="+mn-lt"/>
          <a:ea typeface="Lucida Sans Unicode" charset="0"/>
          <a:cs typeface="+mn-cs"/>
        </a:defRPr>
      </a:lvl2pPr>
      <a:lvl3pPr marL="1143000" indent="-228600" algn="l" defTabSz="457200" rtl="0" eaLnBrk="0" fontAlgn="base" hangingPunct="0">
        <a:lnSpc>
          <a:spcPct val="98000"/>
        </a:lnSpc>
        <a:spcBef>
          <a:spcPct val="0"/>
        </a:spcBef>
        <a:spcAft>
          <a:spcPts val="850"/>
        </a:spcAft>
        <a:buClr>
          <a:srgbClr val="000000"/>
        </a:buClr>
        <a:buSzPct val="100000"/>
        <a:buFont typeface="Times New Roman" panose="02020603050405020304" pitchFamily="18" charset="0"/>
        <a:defRPr sz="2000">
          <a:solidFill>
            <a:srgbClr val="000000"/>
          </a:solidFill>
          <a:latin typeface="+mn-lt"/>
          <a:ea typeface="Lucida Sans Unicode" charset="0"/>
          <a:cs typeface="+mn-cs"/>
        </a:defRPr>
      </a:lvl3pPr>
      <a:lvl4pPr marL="1600200" indent="-228600" algn="l" defTabSz="457200" rtl="0" eaLnBrk="0" fontAlgn="base" hangingPunct="0">
        <a:lnSpc>
          <a:spcPct val="98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Lucida Sans Unicode" charset="0"/>
          <a:cs typeface="+mn-cs"/>
        </a:defRPr>
      </a:lvl4pPr>
      <a:lvl5pPr marL="2057400" indent="-228600" algn="l" defTabSz="457200" rtl="0" eaLnBrk="0" fontAlgn="base" hangingPunct="0">
        <a:lnSpc>
          <a:spcPct val="98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Lucida Sans Unicode" charset="0"/>
          <a:cs typeface="+mn-cs"/>
        </a:defRPr>
      </a:lvl5pPr>
      <a:lvl6pPr marL="2514600" indent="-228600" algn="l" defTabSz="457200" rtl="0" fontAlgn="base">
        <a:lnSpc>
          <a:spcPct val="98000"/>
        </a:lnSpc>
        <a:spcBef>
          <a:spcPct val="0"/>
        </a:spcBef>
        <a:spcAft>
          <a:spcPts val="288"/>
        </a:spcAft>
        <a:buClr>
          <a:srgbClr val="000000"/>
        </a:buClr>
        <a:buSzPct val="100000"/>
        <a:buFont typeface="Times New Roman" charset="0"/>
        <a:defRPr sz="2000">
          <a:solidFill>
            <a:srgbClr val="000000"/>
          </a:solidFill>
          <a:latin typeface="+mn-lt"/>
          <a:ea typeface="Lucida Sans Unicode" charset="0"/>
          <a:cs typeface="+mn-cs"/>
        </a:defRPr>
      </a:lvl6pPr>
      <a:lvl7pPr marL="2971800" indent="-228600" algn="l" defTabSz="457200" rtl="0" fontAlgn="base">
        <a:lnSpc>
          <a:spcPct val="98000"/>
        </a:lnSpc>
        <a:spcBef>
          <a:spcPct val="0"/>
        </a:spcBef>
        <a:spcAft>
          <a:spcPts val="288"/>
        </a:spcAft>
        <a:buClr>
          <a:srgbClr val="000000"/>
        </a:buClr>
        <a:buSzPct val="100000"/>
        <a:buFont typeface="Times New Roman" charset="0"/>
        <a:defRPr sz="2000">
          <a:solidFill>
            <a:srgbClr val="000000"/>
          </a:solidFill>
          <a:latin typeface="+mn-lt"/>
          <a:ea typeface="Lucida Sans Unicode" charset="0"/>
          <a:cs typeface="+mn-cs"/>
        </a:defRPr>
      </a:lvl7pPr>
      <a:lvl8pPr marL="3429000" indent="-228600" algn="l" defTabSz="457200" rtl="0" fontAlgn="base">
        <a:lnSpc>
          <a:spcPct val="98000"/>
        </a:lnSpc>
        <a:spcBef>
          <a:spcPct val="0"/>
        </a:spcBef>
        <a:spcAft>
          <a:spcPts val="288"/>
        </a:spcAft>
        <a:buClr>
          <a:srgbClr val="000000"/>
        </a:buClr>
        <a:buSzPct val="100000"/>
        <a:buFont typeface="Times New Roman" charset="0"/>
        <a:defRPr sz="2000">
          <a:solidFill>
            <a:srgbClr val="000000"/>
          </a:solidFill>
          <a:latin typeface="+mn-lt"/>
          <a:ea typeface="Lucida Sans Unicode" charset="0"/>
          <a:cs typeface="+mn-cs"/>
        </a:defRPr>
      </a:lvl8pPr>
      <a:lvl9pPr marL="3886200" indent="-228600" algn="l" defTabSz="457200" rtl="0" fontAlgn="base">
        <a:lnSpc>
          <a:spcPct val="98000"/>
        </a:lnSpc>
        <a:spcBef>
          <a:spcPct val="0"/>
        </a:spcBef>
        <a:spcAft>
          <a:spcPts val="288"/>
        </a:spcAft>
        <a:buClr>
          <a:srgbClr val="000000"/>
        </a:buClr>
        <a:buSzPct val="100000"/>
        <a:buFont typeface="Times New Roman" charset="0"/>
        <a:defRPr sz="2000">
          <a:solidFill>
            <a:srgbClr val="000000"/>
          </a:solidFill>
          <a:latin typeface="+mn-lt"/>
          <a:ea typeface="Lucida Sans Unicode"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1235075"/>
            <a:ext cx="9144000" cy="319088"/>
          </a:xfrm>
          <a:prstGeom prst="rect">
            <a:avLst/>
          </a:prstGeom>
          <a:solidFill>
            <a:srgbClr val="FFFFFF"/>
          </a:solidFill>
          <a:ln>
            <a:noFill/>
          </a:ln>
          <a:effectLst/>
          <a:extLst>
            <a:ext uri="{91240B29-F687-4f45-9708-019B960494DF}">
              <a14:hiddenLine xmlns="" xmlns:a14="http://schemas.microsoft.com/office/drawing/2010/main" w="50760">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
        <p:nvSpPr>
          <p:cNvPr id="3074" name="Rectangle 2"/>
          <p:cNvSpPr>
            <a:spLocks noChangeArrowheads="1"/>
          </p:cNvSpPr>
          <p:nvPr/>
        </p:nvSpPr>
        <p:spPr bwMode="auto">
          <a:xfrm>
            <a:off x="0" y="1279525"/>
            <a:ext cx="533400" cy="228600"/>
          </a:xfrm>
          <a:prstGeom prst="rect">
            <a:avLst/>
          </a:prstGeom>
          <a:solidFill>
            <a:srgbClr val="DD8047"/>
          </a:solidFill>
          <a:ln>
            <a:noFill/>
          </a:ln>
          <a:effectLst/>
          <a:extLst>
            <a:ext uri="{91240B29-F687-4f45-9708-019B960494DF}">
              <a14:hiddenLine xmlns="" xmlns:a14="http://schemas.microsoft.com/office/drawing/2010/main" w="50760">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
        <p:nvSpPr>
          <p:cNvPr id="3075" name="Rectangle 3"/>
          <p:cNvSpPr>
            <a:spLocks noChangeArrowheads="1"/>
          </p:cNvSpPr>
          <p:nvPr/>
        </p:nvSpPr>
        <p:spPr bwMode="auto">
          <a:xfrm>
            <a:off x="590550" y="1279525"/>
            <a:ext cx="8553450" cy="228600"/>
          </a:xfrm>
          <a:prstGeom prst="rect">
            <a:avLst/>
          </a:prstGeom>
          <a:solidFill>
            <a:srgbClr val="94B6D2"/>
          </a:solidFill>
          <a:ln>
            <a:noFill/>
          </a:ln>
          <a:effectLst/>
          <a:extLst>
            <a:ext uri="{91240B29-F687-4f45-9708-019B960494DF}">
              <a14:hiddenLine xmlns="" xmlns:a14="http://schemas.microsoft.com/office/drawing/2010/main" w="50760">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
        <p:nvSpPr>
          <p:cNvPr id="3076" name="Rectangle 4"/>
          <p:cNvSpPr>
            <a:spLocks noGrp="1" noChangeArrowheads="1"/>
          </p:cNvSpPr>
          <p:nvPr>
            <p:ph type="body" idx="1"/>
          </p:nvPr>
        </p:nvSpPr>
        <p:spPr bwMode="auto">
          <a:xfrm>
            <a:off x="1371600" y="2743200"/>
            <a:ext cx="7121525" cy="1671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5000" rIns="90000" bIns="450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0"/>
            <a:r>
              <a:rPr lang="en-GB"/>
              <a:t>Ninth Outline LevelClick to edit Master text styles</a:t>
            </a:r>
          </a:p>
        </p:txBody>
      </p:sp>
      <p:sp>
        <p:nvSpPr>
          <p:cNvPr id="3077" name="Rectangle 5"/>
          <p:cNvSpPr>
            <a:spLocks noChangeArrowheads="1"/>
          </p:cNvSpPr>
          <p:nvPr/>
        </p:nvSpPr>
        <p:spPr bwMode="auto">
          <a:xfrm>
            <a:off x="0" y="1524000"/>
            <a:ext cx="9144000" cy="1143000"/>
          </a:xfrm>
          <a:prstGeom prst="rect">
            <a:avLst/>
          </a:prstGeom>
          <a:solidFill>
            <a:srgbClr val="FFFFFF"/>
          </a:solidFill>
          <a:ln>
            <a:noFill/>
          </a:ln>
          <a:effectLst/>
          <a:extLst>
            <a:ext uri="{91240B29-F687-4f45-9708-019B960494DF}">
              <a14:hiddenLine xmlns="" xmlns:a14="http://schemas.microsoft.com/office/drawing/2010/main" w="50760">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
        <p:nvSpPr>
          <p:cNvPr id="3078" name="Rectangle 6"/>
          <p:cNvSpPr>
            <a:spLocks noChangeArrowheads="1"/>
          </p:cNvSpPr>
          <p:nvPr/>
        </p:nvSpPr>
        <p:spPr bwMode="auto">
          <a:xfrm>
            <a:off x="0" y="1600200"/>
            <a:ext cx="1295400" cy="990600"/>
          </a:xfrm>
          <a:prstGeom prst="rect">
            <a:avLst/>
          </a:prstGeom>
          <a:solidFill>
            <a:srgbClr val="DD8047"/>
          </a:solidFill>
          <a:ln>
            <a:noFill/>
          </a:ln>
          <a:effectLst/>
          <a:extLst>
            <a:ext uri="{91240B29-F687-4f45-9708-019B960494DF}">
              <a14:hiddenLine xmlns="" xmlns:a14="http://schemas.microsoft.com/office/drawing/2010/main" w="50760">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
        <p:nvSpPr>
          <p:cNvPr id="3079" name="Rectangle 7"/>
          <p:cNvSpPr>
            <a:spLocks noChangeArrowheads="1"/>
          </p:cNvSpPr>
          <p:nvPr/>
        </p:nvSpPr>
        <p:spPr bwMode="auto">
          <a:xfrm>
            <a:off x="1371600" y="1600200"/>
            <a:ext cx="7772400" cy="990600"/>
          </a:xfrm>
          <a:prstGeom prst="rect">
            <a:avLst/>
          </a:prstGeom>
          <a:solidFill>
            <a:srgbClr val="94B6D2"/>
          </a:solidFill>
          <a:ln>
            <a:noFill/>
          </a:ln>
          <a:effectLst/>
          <a:extLst>
            <a:ext uri="{91240B29-F687-4f45-9708-019B960494DF}">
              <a14:hiddenLine xmlns="" xmlns:a14="http://schemas.microsoft.com/office/drawing/2010/main" w="50760">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
        <p:nvSpPr>
          <p:cNvPr id="3080" name="Rectangle 8"/>
          <p:cNvSpPr>
            <a:spLocks noGrp="1" noChangeArrowheads="1"/>
          </p:cNvSpPr>
          <p:nvPr>
            <p:ph type="title"/>
          </p:nvPr>
        </p:nvSpPr>
        <p:spPr bwMode="auto">
          <a:xfrm>
            <a:off x="1371600" y="1600200"/>
            <a:ext cx="7618413" cy="989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5000" rIns="90000" bIns="45000" numCol="1" anchor="ctr" anchorCtr="0" compatLnSpc="1">
            <a:prstTxWarp prst="textNoShape">
              <a:avLst/>
            </a:prstTxWarp>
          </a:bodyPr>
          <a:lstStyle/>
          <a:p>
            <a:pPr lvl="0"/>
            <a:r>
              <a:rPr lang="en-GB"/>
              <a:t>Click to edit the title text formatClick to edit Master title style</a:t>
            </a:r>
          </a:p>
        </p:txBody>
      </p:sp>
      <p:sp>
        <p:nvSpPr>
          <p:cNvPr id="3081" name="Rectangle 9"/>
          <p:cNvSpPr>
            <a:spLocks noGrp="1" noChangeArrowheads="1"/>
          </p:cNvSpPr>
          <p:nvPr>
            <p:ph type="dt"/>
          </p:nvPr>
        </p:nvSpPr>
        <p:spPr bwMode="auto">
          <a:xfrm>
            <a:off x="6096000" y="6248400"/>
            <a:ext cx="2665413" cy="363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5000" rIns="90000" bIns="45000" numCol="1" anchor="t" anchorCtr="0" compatLnSpc="1">
            <a:prstTxWarp prst="textNoShape">
              <a:avLst/>
            </a:prstTxWarp>
          </a:bodyPr>
          <a:lstStyle>
            <a:lvl1pPr hangingPunct="1">
              <a:lnSpc>
                <a:spcPct val="100000"/>
              </a:lnSpc>
              <a:buFont typeface="Times New Roman" charset="0"/>
              <a:buNone/>
              <a:tabLst>
                <a:tab pos="723900" algn="l"/>
                <a:tab pos="1447800" algn="l"/>
                <a:tab pos="2171700" algn="l"/>
              </a:tabLst>
              <a:defRPr sz="1400">
                <a:solidFill>
                  <a:srgbClr val="000000"/>
                </a:solidFill>
                <a:latin typeface="+mn-lt"/>
                <a:ea typeface="ＭＳ Ｐゴシック" charset="0"/>
                <a:cs typeface="Lucida Sans Unicode" charset="0"/>
              </a:defRPr>
            </a:lvl1pPr>
          </a:lstStyle>
          <a:p>
            <a:pPr>
              <a:defRPr/>
            </a:pPr>
            <a:r>
              <a:rPr lang="en-US"/>
              <a:t>2/14/11</a:t>
            </a:r>
          </a:p>
        </p:txBody>
      </p:sp>
      <p:sp>
        <p:nvSpPr>
          <p:cNvPr id="3082" name="Rectangle 10"/>
          <p:cNvSpPr>
            <a:spLocks noGrp="1" noChangeArrowheads="1"/>
          </p:cNvSpPr>
          <p:nvPr>
            <p:ph type="sldNum"/>
          </p:nvPr>
        </p:nvSpPr>
        <p:spPr bwMode="auto">
          <a:xfrm>
            <a:off x="0" y="1752600"/>
            <a:ext cx="1293813" cy="7000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Lst>
              <a:defRPr sz="2400">
                <a:solidFill>
                  <a:srgbClr val="FFFFFF"/>
                </a:solidFill>
                <a:latin typeface="Tw Cen MT" panose="020B0602020104020603" pitchFamily="34" charset="0"/>
              </a:defRPr>
            </a:lvl1pPr>
          </a:lstStyle>
          <a:p>
            <a:fld id="{04D90CBD-22ED-41D8-A905-D403C4E25576}" type="slidenum">
              <a:rPr lang="en-US" altLang="en-US"/>
              <a:pPr/>
              <a:t>‹#›</a:t>
            </a:fld>
            <a:endParaRPr lang="en-US" altLang="en-US"/>
          </a:p>
        </p:txBody>
      </p:sp>
      <p:sp>
        <p:nvSpPr>
          <p:cNvPr id="3083" name="Text Box 11"/>
          <p:cNvSpPr txBox="1">
            <a:spLocks noChangeArrowheads="1"/>
          </p:cNvSpPr>
          <p:nvPr/>
        </p:nvSpPr>
        <p:spPr bwMode="auto">
          <a:xfrm>
            <a:off x="609600" y="6248400"/>
            <a:ext cx="5421313"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hf sldNum="0" hdr="0" ftr="0"/>
  <p:txStyles>
    <p:titleStyle>
      <a:lvl1pPr algn="l" defTabSz="457200"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charset="0"/>
          <a:ea typeface="ＭＳ Ｐゴシック" charset="0"/>
          <a:cs typeface="Lucida Sans Unicode" charset="0"/>
        </a:defRPr>
      </a:lvl2pPr>
      <a:lvl3pPr algn="l" defTabSz="457200"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charset="0"/>
          <a:ea typeface="ＭＳ Ｐゴシック" charset="0"/>
          <a:cs typeface="Lucida Sans Unicode" charset="0"/>
        </a:defRPr>
      </a:lvl3pPr>
      <a:lvl4pPr algn="l" defTabSz="457200"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charset="0"/>
          <a:ea typeface="ＭＳ Ｐゴシック" charset="0"/>
          <a:cs typeface="Lucida Sans Unicode" charset="0"/>
        </a:defRPr>
      </a:lvl4pPr>
      <a:lvl5pPr algn="l" defTabSz="457200"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charset="0"/>
          <a:ea typeface="ＭＳ Ｐゴシック" charset="0"/>
          <a:cs typeface="Lucida Sans Unicode"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a:solidFill>
            <a:srgbClr val="000000"/>
          </a:solidFill>
          <a:latin typeface="Tw Cen MT" charset="0"/>
          <a:ea typeface="Lucida Sans Unicode" charset="0"/>
          <a:cs typeface="Lucida Sans Unicode"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a:solidFill>
            <a:srgbClr val="000000"/>
          </a:solidFill>
          <a:latin typeface="Tw Cen MT" charset="0"/>
          <a:ea typeface="Lucida Sans Unicode" charset="0"/>
          <a:cs typeface="Lucida Sans Unicode"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a:solidFill>
            <a:srgbClr val="000000"/>
          </a:solidFill>
          <a:latin typeface="Tw Cen MT" charset="0"/>
          <a:ea typeface="Lucida Sans Unicode" charset="0"/>
          <a:cs typeface="Lucida Sans Unicode"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a:solidFill>
            <a:srgbClr val="000000"/>
          </a:solidFill>
          <a:latin typeface="Tw Cen MT" charset="0"/>
          <a:ea typeface="Lucida Sans Unicode" charset="0"/>
          <a:cs typeface="Lucida Sans Unicode" charset="0"/>
        </a:defRPr>
      </a:lvl9pPr>
    </p:titleStyle>
    <p:bodyStyle>
      <a:lvl1pPr marL="342900" indent="-342900" algn="l" defTabSz="457200" rtl="0" eaLnBrk="0" fontAlgn="base" hangingPunct="0">
        <a:lnSpc>
          <a:spcPct val="98000"/>
        </a:lnSpc>
        <a:spcBef>
          <a:spcPct val="0"/>
        </a:spcBef>
        <a:spcAft>
          <a:spcPts val="1425"/>
        </a:spcAft>
        <a:buClr>
          <a:srgbClr val="000000"/>
        </a:buClr>
        <a:buSzPct val="100000"/>
        <a:buFont typeface="Times New Roman" panose="02020603050405020304" pitchFamily="18" charset="0"/>
        <a:defRPr sz="2900">
          <a:solidFill>
            <a:srgbClr val="000000"/>
          </a:solidFill>
          <a:latin typeface="+mn-lt"/>
          <a:ea typeface="+mn-ea"/>
          <a:cs typeface="+mn-cs"/>
        </a:defRPr>
      </a:lvl1pPr>
      <a:lvl2pPr marL="742950" indent="-285750" algn="l" defTabSz="457200" rtl="0" eaLnBrk="0" fontAlgn="base" hangingPunct="0">
        <a:lnSpc>
          <a:spcPct val="98000"/>
        </a:lnSpc>
        <a:spcBef>
          <a:spcPct val="0"/>
        </a:spcBef>
        <a:spcAft>
          <a:spcPts val="1138"/>
        </a:spcAft>
        <a:buClr>
          <a:srgbClr val="000000"/>
        </a:buClr>
        <a:buSzPct val="100000"/>
        <a:buFont typeface="Times New Roman" panose="02020603050405020304" pitchFamily="18" charset="0"/>
        <a:defRPr sz="2300">
          <a:solidFill>
            <a:srgbClr val="000000"/>
          </a:solidFill>
          <a:latin typeface="+mn-lt"/>
          <a:ea typeface="Lucida Sans Unicode" charset="0"/>
          <a:cs typeface="+mn-cs"/>
        </a:defRPr>
      </a:lvl2pPr>
      <a:lvl3pPr marL="1143000" indent="-228600" algn="l" defTabSz="457200" rtl="0" eaLnBrk="0" fontAlgn="base" hangingPunct="0">
        <a:lnSpc>
          <a:spcPct val="98000"/>
        </a:lnSpc>
        <a:spcBef>
          <a:spcPct val="0"/>
        </a:spcBef>
        <a:spcAft>
          <a:spcPts val="850"/>
        </a:spcAft>
        <a:buClr>
          <a:srgbClr val="000000"/>
        </a:buClr>
        <a:buSzPct val="100000"/>
        <a:buFont typeface="Times New Roman" panose="02020603050405020304" pitchFamily="18" charset="0"/>
        <a:defRPr sz="2000">
          <a:solidFill>
            <a:srgbClr val="000000"/>
          </a:solidFill>
          <a:latin typeface="+mn-lt"/>
          <a:ea typeface="Lucida Sans Unicode" charset="0"/>
          <a:cs typeface="+mn-cs"/>
        </a:defRPr>
      </a:lvl3pPr>
      <a:lvl4pPr marL="1600200" indent="-228600" algn="l" defTabSz="457200" rtl="0" eaLnBrk="0" fontAlgn="base" hangingPunct="0">
        <a:lnSpc>
          <a:spcPct val="98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Lucida Sans Unicode" charset="0"/>
          <a:cs typeface="+mn-cs"/>
        </a:defRPr>
      </a:lvl4pPr>
      <a:lvl5pPr marL="2057400" indent="-228600" algn="l" defTabSz="457200" rtl="0" eaLnBrk="0" fontAlgn="base" hangingPunct="0">
        <a:lnSpc>
          <a:spcPct val="98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Lucida Sans Unicode" charset="0"/>
          <a:cs typeface="+mn-cs"/>
        </a:defRPr>
      </a:lvl5pPr>
      <a:lvl6pPr marL="2514600" indent="-228600" algn="l" defTabSz="457200" rtl="0" fontAlgn="base">
        <a:lnSpc>
          <a:spcPct val="98000"/>
        </a:lnSpc>
        <a:spcBef>
          <a:spcPct val="0"/>
        </a:spcBef>
        <a:spcAft>
          <a:spcPts val="288"/>
        </a:spcAft>
        <a:buClr>
          <a:srgbClr val="000000"/>
        </a:buClr>
        <a:buSzPct val="100000"/>
        <a:buFont typeface="Times New Roman" charset="0"/>
        <a:defRPr sz="2000">
          <a:solidFill>
            <a:srgbClr val="000000"/>
          </a:solidFill>
          <a:latin typeface="+mn-lt"/>
          <a:ea typeface="Lucida Sans Unicode" charset="0"/>
          <a:cs typeface="+mn-cs"/>
        </a:defRPr>
      </a:lvl6pPr>
      <a:lvl7pPr marL="2971800" indent="-228600" algn="l" defTabSz="457200" rtl="0" fontAlgn="base">
        <a:lnSpc>
          <a:spcPct val="98000"/>
        </a:lnSpc>
        <a:spcBef>
          <a:spcPct val="0"/>
        </a:spcBef>
        <a:spcAft>
          <a:spcPts val="288"/>
        </a:spcAft>
        <a:buClr>
          <a:srgbClr val="000000"/>
        </a:buClr>
        <a:buSzPct val="100000"/>
        <a:buFont typeface="Times New Roman" charset="0"/>
        <a:defRPr sz="2000">
          <a:solidFill>
            <a:srgbClr val="000000"/>
          </a:solidFill>
          <a:latin typeface="+mn-lt"/>
          <a:ea typeface="Lucida Sans Unicode" charset="0"/>
          <a:cs typeface="+mn-cs"/>
        </a:defRPr>
      </a:lvl7pPr>
      <a:lvl8pPr marL="3429000" indent="-228600" algn="l" defTabSz="457200" rtl="0" fontAlgn="base">
        <a:lnSpc>
          <a:spcPct val="98000"/>
        </a:lnSpc>
        <a:spcBef>
          <a:spcPct val="0"/>
        </a:spcBef>
        <a:spcAft>
          <a:spcPts val="288"/>
        </a:spcAft>
        <a:buClr>
          <a:srgbClr val="000000"/>
        </a:buClr>
        <a:buSzPct val="100000"/>
        <a:buFont typeface="Times New Roman" charset="0"/>
        <a:defRPr sz="2000">
          <a:solidFill>
            <a:srgbClr val="000000"/>
          </a:solidFill>
          <a:latin typeface="+mn-lt"/>
          <a:ea typeface="Lucida Sans Unicode" charset="0"/>
          <a:cs typeface="+mn-cs"/>
        </a:defRPr>
      </a:lvl8pPr>
      <a:lvl9pPr marL="3886200" indent="-228600" algn="l" defTabSz="457200" rtl="0" fontAlgn="base">
        <a:lnSpc>
          <a:spcPct val="98000"/>
        </a:lnSpc>
        <a:spcBef>
          <a:spcPct val="0"/>
        </a:spcBef>
        <a:spcAft>
          <a:spcPts val="288"/>
        </a:spcAft>
        <a:buClr>
          <a:srgbClr val="000000"/>
        </a:buClr>
        <a:buSzPct val="100000"/>
        <a:buFont typeface="Times New Roman" charset="0"/>
        <a:defRPr sz="2000">
          <a:solidFill>
            <a:srgbClr val="000000"/>
          </a:solidFill>
          <a:latin typeface="+mn-lt"/>
          <a:ea typeface="Lucida Sans Unicode"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8611"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12"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hangingPunct="1">
              <a:lnSpc>
                <a:spcPct val="100000"/>
              </a:lnSpc>
              <a:buClrTx/>
              <a:buSzTx/>
              <a:buFontTx/>
              <a:buNone/>
              <a:defRPr sz="1200">
                <a:latin typeface="+mj-lt"/>
                <a:ea typeface="ＭＳ Ｐゴシック" charset="0"/>
                <a:cs typeface="Lucida Sans Unicode" charset="0"/>
              </a:defRPr>
            </a:lvl1pPr>
          </a:lstStyle>
          <a:p>
            <a:pPr>
              <a:defRPr/>
            </a:pPr>
            <a:endParaRPr lang="en-US"/>
          </a:p>
        </p:txBody>
      </p:sp>
      <p:sp>
        <p:nvSpPr>
          <p:cNvPr id="6861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hangingPunct="1">
              <a:lnSpc>
                <a:spcPct val="100000"/>
              </a:lnSpc>
              <a:buClrTx/>
              <a:buSzTx/>
              <a:buFontTx/>
              <a:buNone/>
              <a:defRPr sz="1200">
                <a:latin typeface="+mj-lt"/>
                <a:ea typeface="ＭＳ Ｐゴシック" charset="0"/>
                <a:cs typeface="Lucida Sans Unicode" charset="0"/>
              </a:defRPr>
            </a:lvl1pPr>
          </a:lstStyle>
          <a:p>
            <a:pPr>
              <a:defRPr/>
            </a:pPr>
            <a:endParaRPr lang="en-US"/>
          </a:p>
        </p:txBody>
      </p:sp>
      <p:sp>
        <p:nvSpPr>
          <p:cNvPr id="68614"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hangingPunct="1">
              <a:lnSpc>
                <a:spcPct val="100000"/>
              </a:lnSpc>
              <a:buClrTx/>
              <a:buSzTx/>
              <a:buFontTx/>
              <a:buNone/>
              <a:defRPr sz="1200">
                <a:latin typeface="Garamond" panose="02020404030301010803" pitchFamily="18" charset="0"/>
              </a:defRPr>
            </a:lvl1pPr>
          </a:lstStyle>
          <a:p>
            <a:fld id="{6D97D273-C7CE-4231-A693-439700ECBBFB}" type="slidenum">
              <a:rPr lang="en-US" altLang="en-US"/>
              <a:pPr/>
              <a:t>‹#›</a:t>
            </a:fld>
            <a:endParaRPr lang="en-US" altLang="en-US"/>
          </a:p>
        </p:txBody>
      </p:sp>
      <p:sp>
        <p:nvSpPr>
          <p:cNvPr id="37895"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1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buFont typeface="Times New Roman" charset="0"/>
              <a:buNone/>
              <a:defRPr/>
            </a:pPr>
            <a:endParaRPr lang="en-US">
              <a:latin typeface="Arial" charset="0"/>
              <a:ea typeface="ＭＳ Ｐゴシック" charset="0"/>
              <a:cs typeface="Lucida Sans Unicode" charset="0"/>
            </a:endParaRPr>
          </a:p>
        </p:txBody>
      </p:sp>
    </p:spTree>
  </p:cSld>
  <p:clrMap bg1="lt1" tx1="dk1" bg2="lt2" tx2="dk2" accent1="accent1" accent2="accent2" accent3="accent3" accent4="accent4" accent5="accent5" accent6="accent6" hlink="hlink" folHlink="folHlink"/>
  <p:sldLayoutIdLst>
    <p:sldLayoutId id="2147484083"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 id="2147484082" r:id="rId14"/>
  </p:sldLayoutIdLst>
  <p:txStyles>
    <p:titleStyle>
      <a:lvl1pPr algn="l" rtl="0" eaLnBrk="0" fontAlgn="base" hangingPunct="0">
        <a:spcBef>
          <a:spcPct val="0"/>
        </a:spcBef>
        <a:spcAft>
          <a:spcPct val="0"/>
        </a:spcAft>
        <a:defRPr sz="4200">
          <a:solidFill>
            <a:schemeClr val="tx2"/>
          </a:solidFill>
          <a:latin typeface="+mj-lt"/>
          <a:ea typeface="+mj-ea"/>
          <a:cs typeface="ＭＳ Ｐゴシック" charset="0"/>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charset="0"/>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5.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Text Box 2"/>
          <p:cNvSpPr txBox="1">
            <a:spLocks noChangeArrowheads="1"/>
          </p:cNvSpPr>
          <p:nvPr/>
        </p:nvSpPr>
        <p:spPr bwMode="auto">
          <a:xfrm>
            <a:off x="652463" y="546100"/>
            <a:ext cx="7837487" cy="49926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28224" rIns="0" bIns="0" anchor="ct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Lucida Sans Unicode"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Lucida Sans Unicode" charset="0"/>
                <a:cs typeface="Lucida Sans Unicode"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Lucida Sans Unicode" charset="0"/>
                <a:cs typeface="Lucida Sans Unicode"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Lucida Sans Unicode" charset="0"/>
                <a:cs typeface="Lucida Sans Unicode"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Lucida Sans Unicode" charset="0"/>
                <a:cs typeface="Lucida Sans Unicode"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Lucida Sans Unicode" charset="0"/>
                <a:cs typeface="Lucida Sans Unicode"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Lucida Sans Unicode" charset="0"/>
                <a:cs typeface="Lucida Sans Unicode"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Lucida Sans Unicode" charset="0"/>
                <a:cs typeface="Lucida Sans Unicode"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Lucida Sans Unicode" charset="0"/>
                <a:cs typeface="Lucida Sans Unicode" charset="0"/>
              </a:defRPr>
            </a:lvl9pPr>
          </a:lstStyle>
          <a:p>
            <a:pPr algn="ctr">
              <a:buFont typeface="Times New Roman" charset="0"/>
              <a:buNone/>
              <a:defRPr/>
            </a:pPr>
            <a:endParaRPr lang="en-US" sz="3200" dirty="0"/>
          </a:p>
          <a:p>
            <a:pPr algn="r">
              <a:lnSpc>
                <a:spcPct val="95000"/>
              </a:lnSpc>
              <a:buFont typeface="Times New Roman" charset="0"/>
              <a:buNone/>
              <a:defRPr/>
            </a:pPr>
            <a:endParaRPr lang="en-US" sz="2200" dirty="0">
              <a:latin typeface="Georgia" charset="0"/>
            </a:endParaRPr>
          </a:p>
          <a:p>
            <a:pPr algn="r">
              <a:lnSpc>
                <a:spcPct val="95000"/>
              </a:lnSpc>
              <a:buFont typeface="Times New Roman" charset="0"/>
              <a:buNone/>
              <a:defRPr/>
            </a:pPr>
            <a:endParaRPr lang="en-US" sz="2200" dirty="0">
              <a:latin typeface="Georgia" charset="0"/>
            </a:endParaRPr>
          </a:p>
          <a:p>
            <a:pPr algn="r">
              <a:lnSpc>
                <a:spcPct val="95000"/>
              </a:lnSpc>
              <a:buFont typeface="Times New Roman" charset="0"/>
              <a:buNone/>
              <a:defRPr/>
            </a:pPr>
            <a:endParaRPr lang="en-US" sz="2200" dirty="0">
              <a:latin typeface="Georgia" charset="0"/>
            </a:endParaRPr>
          </a:p>
          <a:p>
            <a:pPr algn="r">
              <a:lnSpc>
                <a:spcPct val="95000"/>
              </a:lnSpc>
              <a:buFont typeface="Times New Roman" charset="0"/>
              <a:buNone/>
              <a:defRPr/>
            </a:pPr>
            <a:endParaRPr lang="en-US" sz="2200" dirty="0">
              <a:latin typeface="Garamond" charset="0"/>
            </a:endParaRPr>
          </a:p>
          <a:p>
            <a:pPr algn="ctr">
              <a:lnSpc>
                <a:spcPct val="95000"/>
              </a:lnSpc>
              <a:buFont typeface="Times New Roman" charset="0"/>
              <a:buNone/>
              <a:defRPr/>
            </a:pPr>
            <a:r>
              <a:rPr lang="en-US" sz="4000" b="1" dirty="0">
                <a:solidFill>
                  <a:schemeClr val="tx2"/>
                </a:solidFill>
                <a:latin typeface="Garamond"/>
                <a:ea typeface="ＭＳ Ｐゴシック"/>
                <a:cs typeface="Lucida Sans Unicode"/>
              </a:rPr>
              <a:t>T-Tests and ANOVA</a:t>
            </a:r>
          </a:p>
          <a:p>
            <a:pPr algn="r">
              <a:lnSpc>
                <a:spcPct val="95000"/>
              </a:lnSpc>
              <a:buFont typeface="Times New Roman" charset="0"/>
              <a:buNone/>
              <a:defRPr/>
            </a:pPr>
            <a:endParaRPr lang="en-US" sz="4000" dirty="0">
              <a:latin typeface="Garamond" charset="0"/>
            </a:endParaRPr>
          </a:p>
          <a:p>
            <a:pPr algn="r">
              <a:lnSpc>
                <a:spcPct val="95000"/>
              </a:lnSpc>
              <a:buFont typeface="Times New Roman" charset="0"/>
              <a:buNone/>
              <a:defRPr/>
            </a:pPr>
            <a:r>
              <a:rPr lang="en-US" sz="2200" dirty="0">
                <a:latin typeface="Garamond"/>
                <a:ea typeface="ＭＳ Ｐゴシック"/>
                <a:cs typeface="Lucida Sans Unicode"/>
              </a:rPr>
              <a:t>Research Informed Practice II</a:t>
            </a:r>
          </a:p>
          <a:p>
            <a:pPr algn="r">
              <a:lnSpc>
                <a:spcPct val="95000"/>
              </a:lnSpc>
              <a:defRPr/>
            </a:pPr>
            <a:r>
              <a:rPr lang="en-US" sz="2200" dirty="0">
                <a:latin typeface="Garamond"/>
                <a:ea typeface="ＭＳ Ｐゴシック"/>
                <a:cs typeface="Lucida Sans Unicode"/>
              </a:rPr>
              <a:t>Spring 2022</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81" name="Rectangle 17"/>
          <p:cNvSpPr>
            <a:spLocks noGrp="1" noChangeArrowheads="1"/>
          </p:cNvSpPr>
          <p:nvPr>
            <p:ph type="title"/>
          </p:nvPr>
        </p:nvSpPr>
        <p:spPr>
          <a:xfrm>
            <a:off x="457200" y="277813"/>
            <a:ext cx="8229600" cy="788987"/>
          </a:xfrm>
        </p:spPr>
        <p:txBody>
          <a:bodyPr/>
          <a:lstStyle/>
          <a:p>
            <a:pPr eaLnBrk="1" hangingPunct="1">
              <a:defRPr/>
            </a:pPr>
            <a:r>
              <a:rPr lang="en-US" b="1">
                <a:cs typeface="+mj-cs"/>
              </a:rPr>
              <a:t>Practice</a:t>
            </a:r>
          </a:p>
        </p:txBody>
      </p:sp>
      <p:sp>
        <p:nvSpPr>
          <p:cNvPr id="523282" name="Rectangle 18"/>
          <p:cNvSpPr>
            <a:spLocks noGrp="1" noChangeArrowheads="1"/>
          </p:cNvSpPr>
          <p:nvPr>
            <p:ph type="body" sz="half" idx="1"/>
          </p:nvPr>
        </p:nvSpPr>
        <p:spPr>
          <a:xfrm>
            <a:off x="457200" y="1143000"/>
            <a:ext cx="8229600" cy="990600"/>
          </a:xfrm>
        </p:spPr>
        <p:txBody>
          <a:bodyPr/>
          <a:lstStyle/>
          <a:p>
            <a:pPr eaLnBrk="1" hangingPunct="1">
              <a:buFont typeface="Wingdings" charset="0"/>
              <a:buChar char="n"/>
              <a:defRPr/>
            </a:pPr>
            <a:r>
              <a:rPr lang="en-US" sz="2400">
                <a:latin typeface="Garamond" charset="0"/>
                <a:cs typeface="+mn-cs"/>
              </a:rPr>
              <a:t>DV = depression scores; IV = social work school </a:t>
            </a:r>
          </a:p>
          <a:p>
            <a:pPr eaLnBrk="1" hangingPunct="1">
              <a:buFont typeface="Wingdings" charset="0"/>
              <a:buChar char="n"/>
              <a:defRPr/>
            </a:pPr>
            <a:r>
              <a:rPr lang="en-US" sz="2400">
                <a:latin typeface="Garamond" charset="0"/>
                <a:cs typeface="+mn-cs"/>
              </a:rPr>
              <a:t>F  test: p =.001</a:t>
            </a:r>
          </a:p>
        </p:txBody>
      </p:sp>
      <p:pic>
        <p:nvPicPr>
          <p:cNvPr id="523279" name="Picture 15" descr="ANOVA - ppt pract 1 post ho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143000" y="2262188"/>
            <a:ext cx="6192838" cy="3822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34712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6" name="Rectangle 4"/>
          <p:cNvSpPr>
            <a:spLocks noGrp="1" noChangeArrowheads="1"/>
          </p:cNvSpPr>
          <p:nvPr>
            <p:ph type="ctrTitle"/>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ctr" eaLnBrk="1" hangingPunct="1">
              <a:defRPr/>
            </a:pPr>
            <a:r>
              <a:rPr lang="en-US" b="1" dirty="0">
                <a:cs typeface="+mj-cs"/>
              </a:rPr>
              <a:t>T-Tests</a:t>
            </a:r>
            <a:br>
              <a:rPr lang="en-US" b="1" dirty="0">
                <a:cs typeface="+mj-cs"/>
              </a:rPr>
            </a:br>
            <a:r>
              <a:rPr lang="en-US" sz="3600" b="1" dirty="0">
                <a:cs typeface="+mj-cs"/>
              </a:rPr>
              <a:t>(Recorded Lecture Available – This will NOT be on your exam)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457200" y="277813"/>
            <a:ext cx="8229600" cy="788987"/>
          </a:xfrm>
        </p:spPr>
        <p:txBody>
          <a:bodyPr/>
          <a:lstStyle/>
          <a:p>
            <a:pPr eaLnBrk="1" hangingPunct="1">
              <a:defRPr/>
            </a:pPr>
            <a:r>
              <a:rPr lang="en-US" b="1">
                <a:cs typeface="+mj-cs"/>
              </a:rPr>
              <a:t>T-Tests</a:t>
            </a:r>
          </a:p>
        </p:txBody>
      </p:sp>
      <p:sp>
        <p:nvSpPr>
          <p:cNvPr id="477187" name="Rectangle 3"/>
          <p:cNvSpPr>
            <a:spLocks noGrp="1" noChangeArrowheads="1"/>
          </p:cNvSpPr>
          <p:nvPr>
            <p:ph type="body" idx="1"/>
          </p:nvPr>
        </p:nvSpPr>
        <p:spPr>
          <a:xfrm>
            <a:off x="457200" y="1143000"/>
            <a:ext cx="8229600" cy="4987925"/>
          </a:xfrm>
        </p:spPr>
        <p:txBody>
          <a:bodyPr/>
          <a:lstStyle/>
          <a:p>
            <a:pPr eaLnBrk="1" hangingPunct="1"/>
            <a:r>
              <a:rPr lang="en-US" altLang="en-US" sz="2600">
                <a:latin typeface="Garamond" panose="02020404030301010803" pitchFamily="18" charset="0"/>
              </a:rPr>
              <a:t>DV = I/R</a:t>
            </a:r>
          </a:p>
          <a:p>
            <a:pPr eaLnBrk="1" hangingPunct="1"/>
            <a:r>
              <a:rPr lang="en-US" altLang="en-US" sz="2600">
                <a:latin typeface="Garamond" panose="02020404030301010803" pitchFamily="18" charset="0"/>
              </a:rPr>
              <a:t>IV = Dummy (only 2 options)</a:t>
            </a:r>
          </a:p>
          <a:p>
            <a:pPr eaLnBrk="1" hangingPunct="1"/>
            <a:r>
              <a:rPr lang="en-US" altLang="en-US" sz="2600">
                <a:latin typeface="Garamond" panose="02020404030301010803" pitchFamily="18" charset="0"/>
              </a:rPr>
              <a:t>Testing difference in means between two groups</a:t>
            </a:r>
          </a:p>
          <a:p>
            <a:pPr eaLnBrk="1" hangingPunct="1"/>
            <a:r>
              <a:rPr lang="en-US" altLang="en-US" sz="2600">
                <a:latin typeface="Garamond" panose="02020404030301010803" pitchFamily="18" charset="0"/>
              </a:rPr>
              <a:t>Significance</a:t>
            </a:r>
          </a:p>
          <a:p>
            <a:pPr lvl="1" indent="-325120" eaLnBrk="1" hangingPunct="1"/>
            <a:r>
              <a:rPr lang="en-US" altLang="en-US" sz="2000">
                <a:latin typeface="Garamond" panose="02020404030301010803" pitchFamily="18" charset="0"/>
              </a:rPr>
              <a:t>H0: </a:t>
            </a:r>
            <a:r>
              <a:rPr lang="en-US" altLang="en-US" sz="2000" b="1">
                <a:latin typeface="Garamond" panose="02020404030301010803" pitchFamily="18" charset="0"/>
              </a:rPr>
              <a:t>Means </a:t>
            </a:r>
            <a:r>
              <a:rPr lang="en-US" altLang="en-US" sz="2000">
                <a:latin typeface="Garamond" panose="02020404030301010803" pitchFamily="18" charset="0"/>
              </a:rPr>
              <a:t>of the two groups are equal</a:t>
            </a:r>
          </a:p>
          <a:p>
            <a:pPr lvl="1" indent="-325120" eaLnBrk="1" hangingPunct="1"/>
            <a:r>
              <a:rPr lang="en-US" altLang="en-US" sz="2000">
                <a:latin typeface="Garamond" panose="02020404030301010803" pitchFamily="18" charset="0"/>
              </a:rPr>
              <a:t>Test statistic = difference in means divided by standard deviation of the full group</a:t>
            </a:r>
          </a:p>
          <a:p>
            <a:pPr lvl="1" indent="-325120" eaLnBrk="1" hangingPunct="1"/>
            <a:r>
              <a:rPr lang="en-US" altLang="en-US" sz="2000">
                <a:latin typeface="Garamond" panose="02020404030301010803" pitchFamily="18" charset="0"/>
              </a:rPr>
              <a:t>Group standard deviation varies based on whether the individual SDs are significantly different or not</a:t>
            </a:r>
          </a:p>
          <a:p>
            <a:pPr eaLnBrk="1" hangingPunct="1"/>
            <a:r>
              <a:rPr lang="en-US" altLang="en-US" sz="2600" err="1">
                <a:latin typeface="Garamond" panose="02020404030301010803" pitchFamily="18" charset="0"/>
              </a:rPr>
              <a:t>Levene’s</a:t>
            </a:r>
            <a:r>
              <a:rPr lang="en-US" altLang="en-US" sz="2600">
                <a:latin typeface="Garamond" panose="02020404030301010803" pitchFamily="18" charset="0"/>
              </a:rPr>
              <a:t> Test for Equality of Variance</a:t>
            </a:r>
          </a:p>
          <a:p>
            <a:pPr lvl="1" indent="-325120" eaLnBrk="1" hangingPunct="1"/>
            <a:r>
              <a:rPr lang="en-US" altLang="en-US" sz="2000">
                <a:latin typeface="Garamond" panose="02020404030301010803" pitchFamily="18" charset="0"/>
              </a:rPr>
              <a:t>Testing whether the SDs for each group are significantly different or not</a:t>
            </a:r>
            <a:endParaRPr lang="en-US" altLang="en-US" sz="2000" u="sng">
              <a:latin typeface="Garamond" panose="020204040303010108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pPr eaLnBrk="1" hangingPunct="1">
              <a:defRPr/>
            </a:pPr>
            <a:r>
              <a:rPr lang="en-US" b="1">
                <a:cs typeface="+mj-cs"/>
              </a:rPr>
              <a:t>Two null hypotheses tested for T-tests</a:t>
            </a:r>
            <a:r>
              <a:rPr lang="en-US">
                <a:cs typeface="+mj-cs"/>
              </a:rPr>
              <a:t>	</a:t>
            </a:r>
          </a:p>
        </p:txBody>
      </p:sp>
      <p:sp>
        <p:nvSpPr>
          <p:cNvPr id="487427" name="Rectangle 3"/>
          <p:cNvSpPr>
            <a:spLocks noGrp="1" noChangeArrowheads="1"/>
          </p:cNvSpPr>
          <p:nvPr>
            <p:ph type="body" idx="1"/>
          </p:nvPr>
        </p:nvSpPr>
        <p:spPr/>
        <p:txBody>
          <a:bodyPr/>
          <a:lstStyle/>
          <a:p>
            <a:pPr eaLnBrk="1" hangingPunct="1"/>
            <a:r>
              <a:rPr lang="en-US" altLang="en-US" b="1">
                <a:latin typeface="Garamond" panose="02020404030301010803" pitchFamily="18" charset="0"/>
              </a:rPr>
              <a:t>H0: The </a:t>
            </a:r>
            <a:r>
              <a:rPr lang="en-US" altLang="en-US" b="1" u="sng">
                <a:latin typeface="Garamond" panose="02020404030301010803" pitchFamily="18" charset="0"/>
              </a:rPr>
              <a:t>means</a:t>
            </a:r>
            <a:r>
              <a:rPr lang="en-US" altLang="en-US" b="1">
                <a:latin typeface="Garamond" panose="02020404030301010803" pitchFamily="18" charset="0"/>
              </a:rPr>
              <a:t> of the two groups are the same.</a:t>
            </a:r>
          </a:p>
          <a:p>
            <a:pPr lvl="1" indent="-325120" eaLnBrk="1" hangingPunct="1"/>
            <a:r>
              <a:rPr lang="en-US" altLang="en-US">
                <a:latin typeface="Garamond" panose="02020404030301010803" pitchFamily="18" charset="0"/>
              </a:rPr>
              <a:t>Ultimate hypothesis that is being tested</a:t>
            </a:r>
          </a:p>
          <a:p>
            <a:pPr lvl="1" indent="-325120" eaLnBrk="1" hangingPunct="1"/>
            <a:endParaRPr lang="en-US" altLang="en-US">
              <a:latin typeface="Garamond" panose="02020404030301010803" pitchFamily="18" charset="0"/>
            </a:endParaRPr>
          </a:p>
          <a:p>
            <a:pPr eaLnBrk="1" hangingPunct="1"/>
            <a:r>
              <a:rPr lang="en-US" altLang="en-US" b="1">
                <a:latin typeface="Garamond" panose="02020404030301010803" pitchFamily="18" charset="0"/>
              </a:rPr>
              <a:t>H0: The </a:t>
            </a:r>
            <a:r>
              <a:rPr lang="en-US" altLang="en-US" b="1" u="sng">
                <a:latin typeface="Garamond" panose="02020404030301010803" pitchFamily="18" charset="0"/>
              </a:rPr>
              <a:t>standard deviations</a:t>
            </a:r>
            <a:r>
              <a:rPr lang="en-US" altLang="en-US" b="1">
                <a:latin typeface="Garamond" panose="02020404030301010803" pitchFamily="18" charset="0"/>
              </a:rPr>
              <a:t> of the two groups are the same.</a:t>
            </a:r>
          </a:p>
          <a:p>
            <a:pPr lvl="1" indent="-325120" eaLnBrk="1" hangingPunct="1"/>
            <a:r>
              <a:rPr lang="en-US" altLang="en-US">
                <a:latin typeface="Garamond" panose="02020404030301010803" pitchFamily="18" charset="0"/>
              </a:rPr>
              <a:t>Sub-step needed to determine which row of the output to read to determine the difference in means</a:t>
            </a:r>
          </a:p>
          <a:p>
            <a:pPr lvl="1" indent="-325120" eaLnBrk="1" hangingPunct="1"/>
            <a:r>
              <a:rPr lang="en-US" altLang="en-US" err="1">
                <a:latin typeface="Garamond" panose="02020404030301010803" pitchFamily="18" charset="0"/>
              </a:rPr>
              <a:t>Levene’s</a:t>
            </a:r>
            <a:r>
              <a:rPr lang="en-US" altLang="en-US">
                <a:latin typeface="Garamond" panose="02020404030301010803" pitchFamily="18" charset="0"/>
              </a:rPr>
              <a:t> test used to determine if the variances between the two groups is equal or unequal.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p:txBody>
          <a:bodyPr/>
          <a:lstStyle/>
          <a:p>
            <a:pPr eaLnBrk="1" hangingPunct="1">
              <a:defRPr/>
            </a:pPr>
            <a:r>
              <a:rPr lang="en-US" b="1">
                <a:cs typeface="+mj-cs"/>
              </a:rPr>
              <a:t>Steps for Interpreting T-tests</a:t>
            </a:r>
          </a:p>
        </p:txBody>
      </p:sp>
      <p:sp>
        <p:nvSpPr>
          <p:cNvPr id="488451" name="Rectangle 3"/>
          <p:cNvSpPr>
            <a:spLocks noGrp="1" noChangeArrowheads="1"/>
          </p:cNvSpPr>
          <p:nvPr>
            <p:ph type="body" idx="1"/>
          </p:nvPr>
        </p:nvSpPr>
        <p:spPr>
          <a:xfrm>
            <a:off x="457200" y="1143000"/>
            <a:ext cx="8229600" cy="4987925"/>
          </a:xfrm>
        </p:spPr>
        <p:txBody>
          <a:bodyPr/>
          <a:lstStyle/>
          <a:p>
            <a:pPr eaLnBrk="1" hangingPunct="1"/>
            <a:r>
              <a:rPr lang="en-US" altLang="en-US">
                <a:latin typeface="Garamond" panose="02020404030301010803" pitchFamily="18" charset="0"/>
              </a:rPr>
              <a:t>Step 1:  Look at means for each group</a:t>
            </a:r>
          </a:p>
          <a:p>
            <a:pPr eaLnBrk="1" hangingPunct="1"/>
            <a:r>
              <a:rPr lang="en-US" altLang="en-US">
                <a:latin typeface="Garamond" panose="02020404030301010803" pitchFamily="18" charset="0"/>
              </a:rPr>
              <a:t>Step 2:  Use Levene’s Test to determine if the groups have equal variances (SDs).  Do you accept or reject the null? </a:t>
            </a:r>
          </a:p>
          <a:p>
            <a:pPr eaLnBrk="1" hangingPunct="1"/>
            <a:r>
              <a:rPr lang="en-US" altLang="en-US">
                <a:latin typeface="Garamond" panose="02020404030301010803" pitchFamily="18" charset="0"/>
              </a:rPr>
              <a:t>Step 3:  Find significance for difference in means</a:t>
            </a:r>
          </a:p>
          <a:p>
            <a:pPr lvl="1" eaLnBrk="1" hangingPunct="1"/>
            <a:r>
              <a:rPr lang="en-US" altLang="en-US" sz="2400">
                <a:latin typeface="Garamond" panose="02020404030301010803" pitchFamily="18" charset="0"/>
              </a:rPr>
              <a:t>If Levene’s test IS significant (less then 0.05) use “unequal”  or “not assumed” row for difference in means</a:t>
            </a:r>
          </a:p>
          <a:p>
            <a:pPr lvl="1" eaLnBrk="1" hangingPunct="1"/>
            <a:r>
              <a:rPr lang="en-US" altLang="en-US" sz="2400">
                <a:latin typeface="Garamond" panose="02020404030301010803" pitchFamily="18" charset="0"/>
              </a:rPr>
              <a:t>If Levene’s test is NOT significant (accept null) use “equal” row for difference in means  </a:t>
            </a:r>
          </a:p>
          <a:p>
            <a:pPr eaLnBrk="1" hangingPunct="1"/>
            <a:r>
              <a:rPr lang="en-US" altLang="en-US">
                <a:latin typeface="Garamond" panose="02020404030301010803" pitchFamily="18" charset="0"/>
              </a:rPr>
              <a:t>Step 4:  Determine the difference between the means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pPr eaLnBrk="1" hangingPunct="1">
              <a:defRPr/>
            </a:pPr>
            <a:r>
              <a:rPr lang="en-US" b="1">
                <a:cs typeface="+mj-cs"/>
              </a:rPr>
              <a:t>Step 1:  First look at means</a:t>
            </a:r>
          </a:p>
        </p:txBody>
      </p:sp>
      <p:sp>
        <p:nvSpPr>
          <p:cNvPr id="478213" name="Rectangle 5"/>
          <p:cNvSpPr>
            <a:spLocks noGrp="1" noChangeArrowheads="1"/>
          </p:cNvSpPr>
          <p:nvPr>
            <p:ph type="body" sz="half" idx="2"/>
          </p:nvPr>
        </p:nvSpPr>
        <p:spPr/>
        <p:txBody>
          <a:bodyPr/>
          <a:lstStyle/>
          <a:p>
            <a:pPr eaLnBrk="1" hangingPunct="1">
              <a:buFont typeface="Wingdings" charset="0"/>
              <a:buChar char="n"/>
              <a:defRPr/>
            </a:pPr>
            <a:r>
              <a:rPr lang="en-US" sz="2200">
                <a:latin typeface="Garamond" charset="0"/>
                <a:cs typeface="+mn-cs"/>
              </a:rPr>
              <a:t>DV = Number of times parents said something positive about child</a:t>
            </a:r>
          </a:p>
          <a:p>
            <a:pPr eaLnBrk="1" hangingPunct="1">
              <a:buFont typeface="Wingdings" charset="0"/>
              <a:buChar char="n"/>
              <a:defRPr/>
            </a:pPr>
            <a:r>
              <a:rPr lang="en-US" sz="2200">
                <a:latin typeface="Garamond" charset="0"/>
                <a:cs typeface="+mn-cs"/>
              </a:rPr>
              <a:t>IV = Head is a high school dropout (1) or not (0)</a:t>
            </a:r>
          </a:p>
          <a:p>
            <a:pPr eaLnBrk="1" hangingPunct="1">
              <a:buFont typeface="Wingdings" charset="0"/>
              <a:buChar char="n"/>
              <a:defRPr/>
            </a:pPr>
            <a:r>
              <a:rPr lang="en-US" sz="2200">
                <a:latin typeface="Garamond" charset="0"/>
                <a:cs typeface="+mn-cs"/>
              </a:rPr>
              <a:t>Mean # of comments (head high school dropout) = 2.11</a:t>
            </a:r>
          </a:p>
          <a:p>
            <a:pPr eaLnBrk="1" hangingPunct="1">
              <a:buFont typeface="Wingdings" charset="0"/>
              <a:buChar char="n"/>
              <a:defRPr/>
            </a:pPr>
            <a:r>
              <a:rPr lang="en-US" sz="2200">
                <a:latin typeface="Garamond" charset="0"/>
                <a:cs typeface="+mn-cs"/>
              </a:rPr>
              <a:t>Mean # of comments (head not high school dropout) = 2.85</a:t>
            </a:r>
          </a:p>
          <a:p>
            <a:pPr eaLnBrk="1" hangingPunct="1">
              <a:buFont typeface="Wingdings" charset="0"/>
              <a:buChar char="n"/>
              <a:defRPr/>
            </a:pPr>
            <a:r>
              <a:rPr lang="en-US" sz="2200">
                <a:latin typeface="Garamond" charset="0"/>
                <a:cs typeface="+mn-cs"/>
              </a:rPr>
              <a:t>Cannot say whether these means are significantly different or not</a:t>
            </a:r>
          </a:p>
        </p:txBody>
      </p:sp>
      <p:pic>
        <p:nvPicPr>
          <p:cNvPr id="478214" name="Picture 6" descr="T-test 1 - Means13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1752600"/>
            <a:ext cx="7497763" cy="1300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457200" y="277813"/>
            <a:ext cx="8229600" cy="712787"/>
          </a:xfrm>
        </p:spPr>
        <p:txBody>
          <a:bodyPr/>
          <a:lstStyle/>
          <a:p>
            <a:pPr eaLnBrk="1" hangingPunct="1"/>
            <a:r>
              <a:rPr lang="en-US" altLang="en-US" sz="3800" b="1"/>
              <a:t>Step 2:  Levene’s Test for Equality of  Variances</a:t>
            </a:r>
          </a:p>
        </p:txBody>
      </p:sp>
      <p:sp>
        <p:nvSpPr>
          <p:cNvPr id="484355" name="Rectangle 3"/>
          <p:cNvSpPr>
            <a:spLocks noGrp="1" noChangeArrowheads="1"/>
          </p:cNvSpPr>
          <p:nvPr>
            <p:ph type="body" idx="1"/>
          </p:nvPr>
        </p:nvSpPr>
        <p:spPr>
          <a:xfrm>
            <a:off x="457200" y="1447800"/>
            <a:ext cx="8229600" cy="4683125"/>
          </a:xfrm>
        </p:spPr>
        <p:txBody>
          <a:bodyPr/>
          <a:lstStyle/>
          <a:p>
            <a:pPr eaLnBrk="1" hangingPunct="1"/>
            <a:r>
              <a:rPr lang="en-US" altLang="en-US" sz="2800">
                <a:latin typeface="Garamond" panose="02020404030301010803" pitchFamily="18" charset="0"/>
              </a:rPr>
              <a:t>Testing whether the standard deviations for each group are statistically different from each other</a:t>
            </a:r>
          </a:p>
          <a:p>
            <a:pPr lvl="1" eaLnBrk="1" hangingPunct="1"/>
            <a:r>
              <a:rPr lang="en-US" altLang="en-US" sz="2200">
                <a:latin typeface="Garamond" panose="02020404030301010803" pitchFamily="18" charset="0"/>
              </a:rPr>
              <a:t>Precursor to determining if there is a significant mean difference</a:t>
            </a:r>
          </a:p>
          <a:p>
            <a:pPr eaLnBrk="1" hangingPunct="1"/>
            <a:r>
              <a:rPr lang="en-US" altLang="en-US" sz="2800">
                <a:latin typeface="Garamond" panose="02020404030301010803" pitchFamily="18" charset="0"/>
              </a:rPr>
              <a:t>H0: Standard deviations are the same</a:t>
            </a:r>
          </a:p>
          <a:p>
            <a:pPr eaLnBrk="1" hangingPunct="1"/>
            <a:r>
              <a:rPr lang="en-US" altLang="en-US" sz="2800">
                <a:latin typeface="Garamond" panose="02020404030301010803" pitchFamily="18" charset="0"/>
              </a:rPr>
              <a:t>If accept Levene’s H0:</a:t>
            </a:r>
          </a:p>
          <a:p>
            <a:pPr lvl="1" eaLnBrk="1" hangingPunct="1"/>
            <a:r>
              <a:rPr lang="en-US" altLang="en-US" sz="2200">
                <a:latin typeface="Garamond" panose="02020404030301010803" pitchFamily="18" charset="0"/>
              </a:rPr>
              <a:t>Equal variances assumed </a:t>
            </a:r>
          </a:p>
          <a:p>
            <a:pPr lvl="1" eaLnBrk="1" hangingPunct="1"/>
            <a:r>
              <a:rPr lang="en-US" altLang="en-US" sz="2200">
                <a:latin typeface="Garamond" panose="02020404030301010803" pitchFamily="18" charset="0"/>
              </a:rPr>
              <a:t>Read the significance given in “assumed”  or “equal” row</a:t>
            </a:r>
          </a:p>
          <a:p>
            <a:pPr eaLnBrk="1" hangingPunct="1"/>
            <a:r>
              <a:rPr lang="en-US" altLang="en-US" sz="2800">
                <a:latin typeface="Garamond" panose="02020404030301010803" pitchFamily="18" charset="0"/>
              </a:rPr>
              <a:t>If reject Levene’s H0:</a:t>
            </a:r>
          </a:p>
          <a:p>
            <a:pPr lvl="1" eaLnBrk="1" hangingPunct="1"/>
            <a:r>
              <a:rPr lang="en-US" altLang="en-US" sz="2200">
                <a:latin typeface="Garamond" panose="02020404030301010803" pitchFamily="18" charset="0"/>
              </a:rPr>
              <a:t>Equal variances not assumed</a:t>
            </a:r>
          </a:p>
          <a:p>
            <a:pPr lvl="1" eaLnBrk="1" hangingPunct="1"/>
            <a:r>
              <a:rPr lang="en-US" altLang="en-US" sz="2200">
                <a:latin typeface="Garamond" panose="02020404030301010803" pitchFamily="18" charset="0"/>
              </a:rPr>
              <a:t>Read the significance given in “not assumed” or “unequal” row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80" name="Rectangle 4"/>
          <p:cNvSpPr>
            <a:spLocks noGrp="1" noChangeArrowheads="1"/>
          </p:cNvSpPr>
          <p:nvPr>
            <p:ph type="title"/>
          </p:nvPr>
        </p:nvSpPr>
        <p:spPr/>
        <p:txBody>
          <a:bodyPr/>
          <a:lstStyle/>
          <a:p>
            <a:pPr eaLnBrk="1" hangingPunct="1"/>
            <a:r>
              <a:rPr lang="en-US" altLang="en-US" b="1"/>
              <a:t>Levene’s test</a:t>
            </a:r>
          </a:p>
        </p:txBody>
      </p:sp>
      <p:sp>
        <p:nvSpPr>
          <p:cNvPr id="485382" name="Rectangle 6"/>
          <p:cNvSpPr>
            <a:spLocks noGrp="1" noChangeArrowheads="1"/>
          </p:cNvSpPr>
          <p:nvPr>
            <p:ph type="body" sz="half" idx="2"/>
          </p:nvPr>
        </p:nvSpPr>
        <p:spPr/>
        <p:txBody>
          <a:bodyPr/>
          <a:lstStyle/>
          <a:p>
            <a:pPr eaLnBrk="1" hangingPunct="1"/>
            <a:r>
              <a:rPr lang="en-US" altLang="en-US" sz="2600" err="1">
                <a:latin typeface="Garamond" panose="02020404030301010803" pitchFamily="18" charset="0"/>
              </a:rPr>
              <a:t>Levene’s</a:t>
            </a:r>
            <a:r>
              <a:rPr lang="en-US" altLang="en-US" sz="2600">
                <a:latin typeface="Garamond" panose="02020404030301010803" pitchFamily="18" charset="0"/>
              </a:rPr>
              <a:t> H0: Groups have the same standard deviations</a:t>
            </a:r>
          </a:p>
          <a:p>
            <a:pPr eaLnBrk="1" hangingPunct="1"/>
            <a:r>
              <a:rPr lang="en-US" altLang="en-US" sz="2600">
                <a:latin typeface="Garamond" panose="02020404030301010803" pitchFamily="18" charset="0"/>
              </a:rPr>
              <a:t>p = .004</a:t>
            </a:r>
          </a:p>
          <a:p>
            <a:pPr lvl="1" indent="-325120" eaLnBrk="1" hangingPunct="1"/>
            <a:r>
              <a:rPr lang="en-US" altLang="en-US" sz="1600">
                <a:latin typeface="Garamond" panose="02020404030301010803" pitchFamily="18" charset="0"/>
              </a:rPr>
              <a:t>Disregard the assumed/not assumed distinction in this table</a:t>
            </a:r>
            <a:endParaRPr lang="en-US" altLang="en-US" sz="2200">
              <a:latin typeface="Garamond" panose="02020404030301010803" pitchFamily="18" charset="0"/>
            </a:endParaRPr>
          </a:p>
          <a:p>
            <a:pPr eaLnBrk="1" hangingPunct="1"/>
            <a:r>
              <a:rPr lang="en-US" altLang="en-US" sz="2600">
                <a:latin typeface="Garamond" panose="02020404030301010803" pitchFamily="18" charset="0"/>
              </a:rPr>
              <a:t>.004 &lt; .05 → reject H0 → SDs are not the same</a:t>
            </a:r>
          </a:p>
          <a:p>
            <a:pPr lvl="1" indent="-325120" eaLnBrk="1" hangingPunct="1"/>
            <a:r>
              <a:rPr lang="en-US" altLang="en-US" sz="2200">
                <a:latin typeface="Garamond" panose="02020404030301010803" pitchFamily="18" charset="0"/>
              </a:rPr>
              <a:t>Variances </a:t>
            </a:r>
            <a:r>
              <a:rPr lang="en-US" altLang="en-US" sz="2200" b="1">
                <a:latin typeface="Garamond" panose="02020404030301010803" pitchFamily="18" charset="0"/>
              </a:rPr>
              <a:t>not </a:t>
            </a:r>
            <a:r>
              <a:rPr lang="en-US" altLang="en-US" sz="2200">
                <a:latin typeface="Garamond" panose="02020404030301010803" pitchFamily="18" charset="0"/>
              </a:rPr>
              <a:t>assumed equal or variances unequal</a:t>
            </a:r>
          </a:p>
        </p:txBody>
      </p:sp>
      <p:pic>
        <p:nvPicPr>
          <p:cNvPr id="485383" name="Picture 7" descr="T-test 2 - Levenes only"/>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52600" y="1752600"/>
            <a:ext cx="5878513" cy="1477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457200" y="277813"/>
            <a:ext cx="8229600" cy="865187"/>
          </a:xfrm>
        </p:spPr>
        <p:txBody>
          <a:bodyPr/>
          <a:lstStyle/>
          <a:p>
            <a:pPr eaLnBrk="1" hangingPunct="1">
              <a:defRPr/>
            </a:pPr>
            <a:r>
              <a:rPr lang="en-US" b="1" err="1">
                <a:cs typeface="+mj-cs"/>
              </a:rPr>
              <a:t>Stp</a:t>
            </a:r>
            <a:r>
              <a:rPr lang="en-US" b="1">
                <a:cs typeface="+mj-cs"/>
              </a:rPr>
              <a:t> 3: Mean difference significance</a:t>
            </a:r>
          </a:p>
        </p:txBody>
      </p:sp>
      <p:sp>
        <p:nvSpPr>
          <p:cNvPr id="481285" name="Rectangle 5"/>
          <p:cNvSpPr>
            <a:spLocks noGrp="1" noChangeArrowheads="1"/>
          </p:cNvSpPr>
          <p:nvPr>
            <p:ph type="body" sz="half" idx="2"/>
          </p:nvPr>
        </p:nvSpPr>
        <p:spPr>
          <a:xfrm>
            <a:off x="457200" y="4114800"/>
            <a:ext cx="8229600" cy="2016125"/>
          </a:xfrm>
        </p:spPr>
        <p:txBody>
          <a:bodyPr/>
          <a:lstStyle/>
          <a:p>
            <a:pPr eaLnBrk="1" hangingPunct="1"/>
            <a:r>
              <a:rPr lang="en-US" altLang="en-US" sz="2200" err="1">
                <a:latin typeface="Garamond" panose="02020404030301010803" pitchFamily="18" charset="0"/>
              </a:rPr>
              <a:t>Levene’s</a:t>
            </a:r>
            <a:r>
              <a:rPr lang="en-US" altLang="en-US" sz="2200">
                <a:latin typeface="Garamond" panose="02020404030301010803" pitchFamily="18" charset="0"/>
              </a:rPr>
              <a:t> p = .004 </a:t>
            </a:r>
            <a:r>
              <a:rPr lang="en-US" altLang="en-US" sz="2200">
                <a:latin typeface="Garamond" panose="02020404030301010803" pitchFamily="18" charset="0"/>
                <a:cs typeface="Arial" panose="020B0604020202020204" pitchFamily="34" charset="0"/>
              </a:rPr>
              <a:t>→ equal variances not assumed </a:t>
            </a:r>
            <a:r>
              <a:rPr lang="en-US" altLang="en-US" sz="1400">
                <a:latin typeface="Garamond" panose="02020404030301010803" pitchFamily="18" charset="0"/>
                <a:cs typeface="Arial" panose="020B0604020202020204" pitchFamily="34" charset="0"/>
              </a:rPr>
              <a:t>(top box)</a:t>
            </a:r>
          </a:p>
          <a:p>
            <a:pPr eaLnBrk="1" hangingPunct="1"/>
            <a:r>
              <a:rPr lang="en-US" altLang="en-US" sz="2200">
                <a:latin typeface="Garamond" panose="02020404030301010803" pitchFamily="18" charset="0"/>
                <a:cs typeface="Arial" panose="020B0604020202020204" pitchFamily="34" charset="0"/>
              </a:rPr>
              <a:t>Determining significance of the mean difference </a:t>
            </a:r>
            <a:r>
              <a:rPr lang="en-US" altLang="en-US" sz="1400">
                <a:latin typeface="Garamond" panose="02020404030301010803" pitchFamily="18" charset="0"/>
                <a:cs typeface="Arial" panose="020B0604020202020204" pitchFamily="34" charset="0"/>
              </a:rPr>
              <a:t>(bottom box)</a:t>
            </a:r>
          </a:p>
          <a:p>
            <a:pPr lvl="1" indent="-325120" eaLnBrk="1" hangingPunct="1"/>
            <a:r>
              <a:rPr lang="en-US" altLang="en-US" sz="2000">
                <a:latin typeface="Garamond" panose="02020404030301010803" pitchFamily="18" charset="0"/>
                <a:cs typeface="Arial" panose="020B0604020202020204" pitchFamily="34" charset="0"/>
              </a:rPr>
              <a:t>H0: The two groups have the same mean value</a:t>
            </a:r>
          </a:p>
          <a:p>
            <a:pPr lvl="1" indent="-325120" eaLnBrk="1" hangingPunct="1"/>
            <a:r>
              <a:rPr lang="en-US" altLang="en-US" sz="2000">
                <a:latin typeface="Garamond" panose="02020404030301010803" pitchFamily="18" charset="0"/>
                <a:cs typeface="Arial" panose="020B0604020202020204" pitchFamily="34" charset="0"/>
              </a:rPr>
              <a:t>Look to significance in the row “equal variances not assumed” </a:t>
            </a:r>
            <a:r>
              <a:rPr lang="en-US" altLang="en-US" sz="1400">
                <a:latin typeface="Garamond" panose="02020404030301010803" pitchFamily="18" charset="0"/>
                <a:cs typeface="Arial" panose="020B0604020202020204" pitchFamily="34" charset="0"/>
              </a:rPr>
              <a:t>(bottom row)</a:t>
            </a:r>
          </a:p>
          <a:p>
            <a:pPr lvl="1" indent="-325120" eaLnBrk="1" hangingPunct="1"/>
            <a:r>
              <a:rPr lang="en-US" altLang="en-US" sz="2000">
                <a:latin typeface="Garamond" panose="02020404030301010803" pitchFamily="18" charset="0"/>
                <a:cs typeface="Arial" panose="020B0604020202020204" pitchFamily="34" charset="0"/>
              </a:rPr>
              <a:t>p &lt; .000 &lt; .05 → reject H0 of similar means → means are different</a:t>
            </a:r>
            <a:endParaRPr lang="en-US" altLang="en-US" sz="1500">
              <a:latin typeface="Garamond" panose="02020404030301010803" pitchFamily="18" charset="0"/>
              <a:cs typeface="Arial" panose="020B0604020202020204" pitchFamily="34" charset="0"/>
            </a:endParaRPr>
          </a:p>
        </p:txBody>
      </p:sp>
      <p:pic>
        <p:nvPicPr>
          <p:cNvPr id="481290" name="Picture 10" descr="T-test 3 - Levenes w var sig circled not assumed"/>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0" y="1295400"/>
            <a:ext cx="5926138" cy="2713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457200" y="277813"/>
            <a:ext cx="8229600" cy="788987"/>
          </a:xfrm>
        </p:spPr>
        <p:txBody>
          <a:bodyPr/>
          <a:lstStyle/>
          <a:p>
            <a:pPr eaLnBrk="1" hangingPunct="1">
              <a:defRPr/>
            </a:pPr>
            <a:r>
              <a:rPr lang="en-US" b="1" err="1">
                <a:cs typeface="+mj-cs"/>
              </a:rPr>
              <a:t>Stp</a:t>
            </a:r>
            <a:r>
              <a:rPr lang="en-US" b="1">
                <a:cs typeface="+mj-cs"/>
              </a:rPr>
              <a:t> 4:  </a:t>
            </a:r>
            <a:r>
              <a:rPr lang="en-US" sz="3600" b="1">
                <a:cs typeface="+mj-cs"/>
              </a:rPr>
              <a:t>What is the mean difference?</a:t>
            </a:r>
          </a:p>
        </p:txBody>
      </p:sp>
      <p:sp>
        <p:nvSpPr>
          <p:cNvPr id="480263" name="Rectangle 7"/>
          <p:cNvSpPr>
            <a:spLocks noGrp="1" noChangeArrowheads="1"/>
          </p:cNvSpPr>
          <p:nvPr>
            <p:ph type="body" sz="half" idx="1"/>
          </p:nvPr>
        </p:nvSpPr>
        <p:spPr>
          <a:xfrm>
            <a:off x="457200" y="1066800"/>
            <a:ext cx="8229600" cy="2286000"/>
          </a:xfrm>
        </p:spPr>
        <p:txBody>
          <a:bodyPr/>
          <a:lstStyle/>
          <a:p>
            <a:pPr eaLnBrk="1" hangingPunct="1">
              <a:lnSpc>
                <a:spcPct val="80000"/>
              </a:lnSpc>
              <a:buFont typeface="Wingdings" charset="0"/>
              <a:buChar char="n"/>
              <a:defRPr/>
            </a:pPr>
            <a:r>
              <a:rPr lang="en-US" sz="2400">
                <a:latin typeface="Garamond" charset="0"/>
                <a:cs typeface="+mn-cs"/>
              </a:rPr>
              <a:t>Difference in means = .74472 (top table here)</a:t>
            </a:r>
          </a:p>
          <a:p>
            <a:pPr eaLnBrk="1" hangingPunct="1">
              <a:lnSpc>
                <a:spcPct val="80000"/>
              </a:lnSpc>
              <a:buFont typeface="Wingdings" charset="0"/>
              <a:buChar char="n"/>
              <a:defRPr/>
            </a:pPr>
            <a:r>
              <a:rPr lang="en-US" sz="2400">
                <a:latin typeface="Garamond" charset="0"/>
                <a:cs typeface="+mn-cs"/>
              </a:rPr>
              <a:t>Determining who has higher or lower mean (bottom table here)</a:t>
            </a:r>
          </a:p>
          <a:p>
            <a:pPr lvl="1" indent="-325120" eaLnBrk="1" hangingPunct="1">
              <a:lnSpc>
                <a:spcPct val="80000"/>
              </a:lnSpc>
              <a:buFont typeface="Wingdings" charset="0"/>
              <a:buChar char="q"/>
              <a:defRPr/>
            </a:pPr>
            <a:r>
              <a:rPr lang="en-US" sz="2400">
                <a:latin typeface="Garamond" charset="0"/>
              </a:rPr>
              <a:t>Go back to table with the means for each group</a:t>
            </a:r>
          </a:p>
          <a:p>
            <a:pPr lvl="1" indent="-325120" eaLnBrk="1" hangingPunct="1">
              <a:lnSpc>
                <a:spcPct val="80000"/>
              </a:lnSpc>
              <a:buFont typeface="Wingdings" charset="0"/>
              <a:buChar char="q"/>
              <a:defRPr/>
            </a:pPr>
            <a:r>
              <a:rPr lang="en-US" sz="2400">
                <a:latin typeface="Garamond" charset="0"/>
              </a:rPr>
              <a:t>Heads who are not drop outs have the higher mean</a:t>
            </a:r>
          </a:p>
          <a:p>
            <a:pPr eaLnBrk="1" hangingPunct="1">
              <a:lnSpc>
                <a:spcPct val="80000"/>
              </a:lnSpc>
              <a:buFont typeface="Wingdings" charset="0"/>
              <a:buChar char="n"/>
              <a:defRPr/>
            </a:pPr>
            <a:r>
              <a:rPr lang="en-US" sz="2400">
                <a:latin typeface="Garamond" charset="0"/>
                <a:cs typeface="+mn-cs"/>
              </a:rPr>
              <a:t>On average, high school graduates are predicted to speak positively about their children .745 more times in a week than dropouts. </a:t>
            </a:r>
          </a:p>
        </p:txBody>
      </p:sp>
      <p:pic>
        <p:nvPicPr>
          <p:cNvPr id="480269" name="Picture 13" descr="T-test 4 - Mean dif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828800" y="3448050"/>
            <a:ext cx="5711825" cy="140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480270" name="Picture 14" descr="T-test 1 - Means"/>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1371600" y="4876800"/>
            <a:ext cx="6629400" cy="1149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ctr" eaLnBrk="1" hangingPunct="1">
              <a:defRPr/>
            </a:pPr>
            <a:r>
              <a:rPr lang="en-US" b="1">
                <a:cs typeface="+mj-cs"/>
              </a:rPr>
              <a:t>ANOVA</a:t>
            </a:r>
          </a:p>
        </p:txBody>
      </p:sp>
    </p:spTree>
    <p:extLst>
      <p:ext uri="{BB962C8B-B14F-4D97-AF65-F5344CB8AC3E}">
        <p14:creationId xmlns:p14="http://schemas.microsoft.com/office/powerpoint/2010/main" val="3683165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645" name="Picture 5" descr="T-test 5 - full output"/>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468438" y="277813"/>
            <a:ext cx="6207125" cy="5853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457200" y="277813"/>
            <a:ext cx="8229600" cy="484187"/>
          </a:xfrm>
        </p:spPr>
        <p:txBody>
          <a:bodyPr/>
          <a:lstStyle/>
          <a:p>
            <a:pPr eaLnBrk="1" hangingPunct="1">
              <a:defRPr/>
            </a:pPr>
            <a:r>
              <a:rPr lang="en-US" sz="2400" b="1">
                <a:cs typeface="+mj-cs"/>
              </a:rPr>
              <a:t>Example 2</a:t>
            </a:r>
          </a:p>
        </p:txBody>
      </p:sp>
      <p:sp>
        <p:nvSpPr>
          <p:cNvPr id="495621" name="Rectangle 5"/>
          <p:cNvSpPr>
            <a:spLocks noGrp="1" noChangeArrowheads="1"/>
          </p:cNvSpPr>
          <p:nvPr>
            <p:ph type="body" sz="half" idx="2"/>
          </p:nvPr>
        </p:nvSpPr>
        <p:spPr>
          <a:xfrm>
            <a:off x="457200" y="4572000"/>
            <a:ext cx="8229600" cy="1558925"/>
          </a:xfrm>
        </p:spPr>
        <p:txBody>
          <a:bodyPr/>
          <a:lstStyle/>
          <a:p>
            <a:pPr eaLnBrk="1" hangingPunct="1"/>
            <a:r>
              <a:rPr lang="en-US" altLang="en-US" sz="1600">
                <a:latin typeface="Garamond" panose="02020404030301010803" pitchFamily="18" charset="0"/>
              </a:rPr>
              <a:t>DV = Number of children; IV = Those who marry young (1) and those who don’t (0)</a:t>
            </a:r>
          </a:p>
          <a:p>
            <a:pPr eaLnBrk="1" hangingPunct="1"/>
            <a:r>
              <a:rPr lang="en-US" altLang="en-US" sz="1600" err="1">
                <a:latin typeface="Garamond" panose="02020404030301010803" pitchFamily="18" charset="0"/>
              </a:rPr>
              <a:t>Levene’s</a:t>
            </a:r>
            <a:r>
              <a:rPr lang="en-US" altLang="en-US" sz="1600">
                <a:latin typeface="Garamond" panose="02020404030301010803" pitchFamily="18" charset="0"/>
              </a:rPr>
              <a:t> = .006 → reject H0 that SDs are the same → read “equal variances not assumed” row</a:t>
            </a:r>
          </a:p>
          <a:p>
            <a:pPr eaLnBrk="1" hangingPunct="1"/>
            <a:r>
              <a:rPr lang="en-US" altLang="en-US" sz="1600">
                <a:latin typeface="Garamond" panose="02020404030301010803" pitchFamily="18" charset="0"/>
              </a:rPr>
              <a:t>Difference in means is significant at the p &lt;.001 level (bottom .000)</a:t>
            </a:r>
          </a:p>
          <a:p>
            <a:pPr eaLnBrk="1" hangingPunct="1"/>
            <a:r>
              <a:rPr lang="en-US" altLang="en-US" sz="1600">
                <a:latin typeface="Garamond" panose="02020404030301010803" pitchFamily="18" charset="0"/>
              </a:rPr>
              <a:t>Difference in means is 1.36</a:t>
            </a:r>
          </a:p>
          <a:p>
            <a:pPr eaLnBrk="1" hangingPunct="1"/>
            <a:r>
              <a:rPr lang="en-US" altLang="en-US" sz="1600">
                <a:latin typeface="Garamond" panose="02020404030301010803" pitchFamily="18" charset="0"/>
              </a:rPr>
              <a:t>Those who wed young have 1.36 more kids than those who do not marry young. </a:t>
            </a:r>
          </a:p>
        </p:txBody>
      </p:sp>
      <p:pic>
        <p:nvPicPr>
          <p:cNvPr id="495622" name="Picture 6" descr="T-test  - read output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90600" y="838200"/>
            <a:ext cx="6400800" cy="3695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457200" y="277813"/>
            <a:ext cx="8229600" cy="788987"/>
          </a:xfrm>
        </p:spPr>
        <p:txBody>
          <a:bodyPr/>
          <a:lstStyle/>
          <a:p>
            <a:pPr eaLnBrk="1" hangingPunct="1">
              <a:defRPr/>
            </a:pPr>
            <a:r>
              <a:rPr lang="en-US" b="1">
                <a:cs typeface="+mj-cs"/>
              </a:rPr>
              <a:t>Practice Problem</a:t>
            </a:r>
          </a:p>
        </p:txBody>
      </p:sp>
      <p:sp>
        <p:nvSpPr>
          <p:cNvPr id="503813" name="Rectangle 5"/>
          <p:cNvSpPr>
            <a:spLocks noGrp="1" noChangeArrowheads="1"/>
          </p:cNvSpPr>
          <p:nvPr>
            <p:ph type="body" sz="half" idx="2"/>
          </p:nvPr>
        </p:nvSpPr>
        <p:spPr>
          <a:xfrm>
            <a:off x="457200" y="4038600"/>
            <a:ext cx="8229600" cy="2092325"/>
          </a:xfrm>
        </p:spPr>
        <p:txBody>
          <a:bodyPr/>
          <a:lstStyle/>
          <a:p>
            <a:pPr eaLnBrk="1" hangingPunct="1"/>
            <a:r>
              <a:rPr lang="en-US" altLang="en-US" sz="1900">
                <a:latin typeface="Garamond" panose="02020404030301010803" pitchFamily="18" charset="0"/>
              </a:rPr>
              <a:t>DV = Family income; IV = Those who marry young (1) and those who don’t (0)</a:t>
            </a:r>
          </a:p>
          <a:p>
            <a:pPr eaLnBrk="1" hangingPunct="1"/>
            <a:r>
              <a:rPr lang="en-US" altLang="en-US" sz="1900">
                <a:latin typeface="Garamond" panose="02020404030301010803" pitchFamily="18" charset="0"/>
              </a:rPr>
              <a:t>Interpret Levene’s</a:t>
            </a:r>
          </a:p>
          <a:p>
            <a:pPr eaLnBrk="1" hangingPunct="1"/>
            <a:r>
              <a:rPr lang="en-US" altLang="en-US" sz="1900">
                <a:latin typeface="Garamond" panose="02020404030301010803" pitchFamily="18" charset="0"/>
              </a:rPr>
              <a:t>Significance of mean difference - equal variances “assumed” or “not assumed”? </a:t>
            </a:r>
          </a:p>
          <a:p>
            <a:pPr eaLnBrk="1" hangingPunct="1"/>
            <a:r>
              <a:rPr lang="en-US" altLang="en-US" sz="1900">
                <a:latin typeface="Garamond" panose="02020404030301010803" pitchFamily="18" charset="0"/>
              </a:rPr>
              <a:t>What is the exact significance of the mean difference? </a:t>
            </a:r>
          </a:p>
          <a:p>
            <a:pPr eaLnBrk="1" hangingPunct="1"/>
            <a:r>
              <a:rPr lang="en-US" altLang="en-US" sz="1900">
                <a:latin typeface="Garamond" panose="02020404030301010803" pitchFamily="18" charset="0"/>
              </a:rPr>
              <a:t>What is the mean difference, in narrative form? </a:t>
            </a:r>
          </a:p>
        </p:txBody>
      </p:sp>
      <p:pic>
        <p:nvPicPr>
          <p:cNvPr id="503814" name="Picture 6" descr="T-test  - read output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95400" y="1295400"/>
            <a:ext cx="6019800" cy="2687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lstStyle/>
          <a:p>
            <a:pPr eaLnBrk="1" hangingPunct="1">
              <a:defRPr/>
            </a:pPr>
            <a:r>
              <a:rPr lang="en-US" b="1">
                <a:cs typeface="+mj-cs"/>
              </a:rPr>
              <a:t>ANOVA</a:t>
            </a:r>
          </a:p>
        </p:txBody>
      </p:sp>
      <p:sp>
        <p:nvSpPr>
          <p:cNvPr id="509955" name="Rectangle 3"/>
          <p:cNvSpPr>
            <a:spLocks noGrp="1" noChangeArrowheads="1"/>
          </p:cNvSpPr>
          <p:nvPr>
            <p:ph type="body" idx="1"/>
          </p:nvPr>
        </p:nvSpPr>
        <p:spPr/>
        <p:txBody>
          <a:bodyPr/>
          <a:lstStyle/>
          <a:p>
            <a:pPr eaLnBrk="1" hangingPunct="1">
              <a:buFont typeface="Wingdings" charset="0"/>
              <a:buChar char="n"/>
              <a:defRPr/>
            </a:pPr>
            <a:r>
              <a:rPr lang="en-US" sz="2800">
                <a:latin typeface="Garamond" charset="0"/>
                <a:cs typeface="+mn-cs"/>
              </a:rPr>
              <a:t>DV = I/R</a:t>
            </a:r>
          </a:p>
          <a:p>
            <a:pPr eaLnBrk="1" hangingPunct="1">
              <a:buFont typeface="Wingdings" charset="0"/>
              <a:buChar char="n"/>
              <a:defRPr/>
            </a:pPr>
            <a:r>
              <a:rPr lang="en-US" sz="2800">
                <a:latin typeface="Garamond" charset="0"/>
                <a:cs typeface="+mn-cs"/>
              </a:rPr>
              <a:t>IV = Categorical variables with 2+ options</a:t>
            </a:r>
          </a:p>
          <a:p>
            <a:pPr lvl="1" eaLnBrk="1" hangingPunct="1">
              <a:buFont typeface="Wingdings" charset="0"/>
              <a:buChar char="q"/>
              <a:defRPr/>
            </a:pPr>
            <a:r>
              <a:rPr lang="en-US" sz="2000">
                <a:latin typeface="Garamond" charset="0"/>
              </a:rPr>
              <a:t>Poverty as child = poor, average and rich</a:t>
            </a:r>
          </a:p>
          <a:p>
            <a:pPr lvl="1" eaLnBrk="1" hangingPunct="1">
              <a:buFont typeface="Wingdings" charset="0"/>
              <a:buChar char="q"/>
              <a:defRPr/>
            </a:pPr>
            <a:r>
              <a:rPr lang="en-US" sz="2000">
                <a:latin typeface="Garamond" charset="0"/>
              </a:rPr>
              <a:t>Marital status = never married, married, divorced/widowed</a:t>
            </a:r>
          </a:p>
          <a:p>
            <a:pPr eaLnBrk="1" hangingPunct="1">
              <a:buFont typeface="Wingdings" charset="0"/>
              <a:buChar char="n"/>
              <a:defRPr/>
            </a:pPr>
            <a:r>
              <a:rPr lang="en-US" sz="2800">
                <a:latin typeface="Garamond" charset="0"/>
                <a:cs typeface="+mn-cs"/>
              </a:rPr>
              <a:t>Do the means of the different groups differ?</a:t>
            </a:r>
          </a:p>
          <a:p>
            <a:pPr eaLnBrk="1" hangingPunct="1">
              <a:buFont typeface="Wingdings" charset="0"/>
              <a:buChar char="n"/>
              <a:defRPr/>
            </a:pPr>
            <a:r>
              <a:rPr lang="en-US" sz="2800">
                <a:latin typeface="Garamond" charset="0"/>
                <a:cs typeface="+mn-cs"/>
              </a:rPr>
              <a:t>Two parts: </a:t>
            </a:r>
          </a:p>
          <a:p>
            <a:pPr lvl="1" eaLnBrk="1" hangingPunct="1">
              <a:buFont typeface="Wingdings" charset="0"/>
              <a:buChar char="q"/>
              <a:defRPr/>
            </a:pPr>
            <a:r>
              <a:rPr lang="en-US" sz="2000">
                <a:latin typeface="Garamond" charset="0"/>
              </a:rPr>
              <a:t>ANOVA/f test to determine if there is a difference in means</a:t>
            </a:r>
          </a:p>
          <a:p>
            <a:pPr lvl="1" eaLnBrk="1" hangingPunct="1">
              <a:buFont typeface="Wingdings" charset="0"/>
              <a:buChar char="q"/>
              <a:defRPr/>
            </a:pPr>
            <a:r>
              <a:rPr lang="en-US" sz="2000">
                <a:latin typeface="Garamond" charset="0"/>
              </a:rPr>
              <a:t>If f test is significant, Scheffe post hoc test to determine where the difference lies</a:t>
            </a:r>
          </a:p>
        </p:txBody>
      </p:sp>
    </p:spTree>
    <p:extLst>
      <p:ext uri="{BB962C8B-B14F-4D97-AF65-F5344CB8AC3E}">
        <p14:creationId xmlns:p14="http://schemas.microsoft.com/office/powerpoint/2010/main" val="3955006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defRPr/>
            </a:pPr>
            <a:r>
              <a:rPr lang="en-US" b="1">
                <a:cs typeface="+mj-cs"/>
              </a:rPr>
              <a:t>Step 1:  ANOVA</a:t>
            </a:r>
          </a:p>
        </p:txBody>
      </p:sp>
      <p:sp>
        <p:nvSpPr>
          <p:cNvPr id="513027" name="Rectangle 3"/>
          <p:cNvSpPr>
            <a:spLocks noGrp="1" noChangeArrowheads="1"/>
          </p:cNvSpPr>
          <p:nvPr>
            <p:ph type="body" idx="1"/>
          </p:nvPr>
        </p:nvSpPr>
        <p:spPr/>
        <p:txBody>
          <a:bodyPr/>
          <a:lstStyle/>
          <a:p>
            <a:pPr eaLnBrk="1" hangingPunct="1"/>
            <a:r>
              <a:rPr lang="en-US" altLang="en-US" sz="2200">
                <a:latin typeface="Garamond" panose="02020404030301010803" pitchFamily="18" charset="0"/>
              </a:rPr>
              <a:t>H0: Mean value for the dependent variable is the </a:t>
            </a:r>
            <a:r>
              <a:rPr lang="en-US" altLang="en-US" sz="2200" b="1">
                <a:latin typeface="Garamond" panose="02020404030301010803" pitchFamily="18" charset="0"/>
              </a:rPr>
              <a:t>same </a:t>
            </a:r>
            <a:r>
              <a:rPr lang="en-US" altLang="en-US" sz="2200" i="1">
                <a:latin typeface="Garamond" panose="02020404030301010803" pitchFamily="18" charset="0"/>
              </a:rPr>
              <a:t>regardless of group membership</a:t>
            </a:r>
          </a:p>
          <a:p>
            <a:pPr eaLnBrk="1" hangingPunct="1"/>
            <a:r>
              <a:rPr lang="en-US" altLang="en-US" sz="2200">
                <a:latin typeface="Garamond" panose="02020404030301010803" pitchFamily="18" charset="0"/>
              </a:rPr>
              <a:t>F test: </a:t>
            </a:r>
          </a:p>
          <a:p>
            <a:pPr lvl="1" indent="-325120" eaLnBrk="1" hangingPunct="1"/>
            <a:r>
              <a:rPr lang="en-US" altLang="en-US" sz="2200">
                <a:latin typeface="Garamond" panose="02020404030301010803" pitchFamily="18" charset="0"/>
              </a:rPr>
              <a:t>Does group membership help predict value of DV?</a:t>
            </a:r>
          </a:p>
          <a:p>
            <a:pPr lvl="1" indent="-325120" eaLnBrk="1" hangingPunct="1"/>
            <a:r>
              <a:rPr lang="en-US" altLang="en-US" sz="2200">
                <a:latin typeface="Garamond" panose="02020404030301010803" pitchFamily="18" charset="0"/>
              </a:rPr>
              <a:t>p &lt; .05 = significant, reject H0 </a:t>
            </a:r>
            <a:r>
              <a:rPr lang="en-US" altLang="en-US" sz="2200">
                <a:latin typeface="Garamond" panose="02020404030301010803" pitchFamily="18" charset="0"/>
                <a:cs typeface="Arial" panose="020B0604020202020204" pitchFamily="34" charset="0"/>
              </a:rPr>
              <a:t>→ group means differ</a:t>
            </a:r>
            <a:endParaRPr lang="en-US" altLang="en-US" sz="2200">
              <a:latin typeface="ＭＳ Ｐゴシック"/>
              <a:cs typeface="Arial" panose="020B0604020202020204" pitchFamily="34" charset="0"/>
            </a:endParaRPr>
          </a:p>
          <a:p>
            <a:pPr lvl="2" indent="-350520" eaLnBrk="1" hangingPunct="1"/>
            <a:r>
              <a:rPr lang="en-US" altLang="en-US">
                <a:latin typeface="Garamond" panose="02020404030301010803" pitchFamily="18" charset="0"/>
                <a:cs typeface="Arial" panose="020B0604020202020204" pitchFamily="34" charset="0"/>
              </a:rPr>
              <a:t>Run </a:t>
            </a:r>
            <a:r>
              <a:rPr lang="en-US" altLang="en-US" err="1">
                <a:latin typeface="Garamond" panose="02020404030301010803" pitchFamily="18" charset="0"/>
                <a:cs typeface="Arial" panose="020B0604020202020204" pitchFamily="34" charset="0"/>
              </a:rPr>
              <a:t>Scheffe</a:t>
            </a:r>
            <a:r>
              <a:rPr lang="en-US" altLang="en-US">
                <a:latin typeface="Garamond" panose="02020404030301010803" pitchFamily="18" charset="0"/>
                <a:cs typeface="Arial" panose="020B0604020202020204" pitchFamily="34" charset="0"/>
              </a:rPr>
              <a:t> post hoc test</a:t>
            </a:r>
          </a:p>
          <a:p>
            <a:pPr lvl="1" indent="-325120" eaLnBrk="1" hangingPunct="1"/>
            <a:r>
              <a:rPr lang="en-US" altLang="en-US" sz="2200">
                <a:latin typeface="Garamond" panose="02020404030301010803" pitchFamily="18" charset="0"/>
                <a:cs typeface="Arial" panose="020B0604020202020204" pitchFamily="34" charset="0"/>
              </a:rPr>
              <a:t>p &gt; .05 = not significant, accept H0 → group means don’t differ</a:t>
            </a:r>
          </a:p>
          <a:p>
            <a:pPr lvl="2" indent="-350520" eaLnBrk="1" hangingPunct="1"/>
            <a:r>
              <a:rPr lang="en-US" altLang="en-US">
                <a:latin typeface="Garamond" panose="02020404030301010803" pitchFamily="18" charset="0"/>
              </a:rPr>
              <a:t>No need to run </a:t>
            </a:r>
            <a:r>
              <a:rPr lang="en-US" altLang="en-US" err="1">
                <a:latin typeface="Garamond" panose="02020404030301010803" pitchFamily="18" charset="0"/>
              </a:rPr>
              <a:t>Scheffe</a:t>
            </a:r>
            <a:r>
              <a:rPr lang="en-US" altLang="en-US">
                <a:latin typeface="Garamond" panose="02020404030301010803" pitchFamily="18" charset="0"/>
              </a:rPr>
              <a:t> post hoc test</a:t>
            </a:r>
          </a:p>
          <a:p>
            <a:pPr eaLnBrk="1" hangingPunct="1"/>
            <a:r>
              <a:rPr lang="en-US" altLang="en-US" sz="2400">
                <a:latin typeface="Garamond" panose="02020404030301010803" pitchFamily="18" charset="0"/>
              </a:rPr>
              <a:t>Test is comparing:  </a:t>
            </a:r>
          </a:p>
          <a:p>
            <a:pPr lvl="1" indent="-325120" eaLnBrk="1" hangingPunct="1"/>
            <a:r>
              <a:rPr lang="en-US" altLang="en-US" sz="2000">
                <a:latin typeface="Garamond" panose="02020404030301010803" pitchFamily="18" charset="0"/>
              </a:rPr>
              <a:t>Variance due to difference between observations within a group</a:t>
            </a:r>
          </a:p>
          <a:p>
            <a:pPr lvl="1" indent="-325120" eaLnBrk="1" hangingPunct="1"/>
            <a:r>
              <a:rPr lang="en-US" altLang="en-US" sz="2000">
                <a:latin typeface="Garamond" panose="02020404030301010803" pitchFamily="18" charset="0"/>
              </a:rPr>
              <a:t>Variance due to differences between groups</a:t>
            </a:r>
          </a:p>
        </p:txBody>
      </p:sp>
    </p:spTree>
    <p:extLst>
      <p:ext uri="{BB962C8B-B14F-4D97-AF65-F5344CB8AC3E}">
        <p14:creationId xmlns:p14="http://schemas.microsoft.com/office/powerpoint/2010/main" val="2722735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20" name="Rectangle 4"/>
          <p:cNvSpPr>
            <a:spLocks noGrp="1" noChangeArrowheads="1"/>
          </p:cNvSpPr>
          <p:nvPr>
            <p:ph type="title"/>
          </p:nvPr>
        </p:nvSpPr>
        <p:spPr>
          <a:xfrm>
            <a:off x="457200" y="277813"/>
            <a:ext cx="8229600" cy="865187"/>
          </a:xfrm>
        </p:spPr>
        <p:txBody>
          <a:bodyPr/>
          <a:lstStyle/>
          <a:p>
            <a:pPr eaLnBrk="1" hangingPunct="1">
              <a:defRPr/>
            </a:pPr>
            <a:r>
              <a:rPr lang="en-US" b="1">
                <a:cs typeface="+mj-cs"/>
              </a:rPr>
              <a:t>If Step 1 ANOVA not significant</a:t>
            </a:r>
          </a:p>
        </p:txBody>
      </p:sp>
      <p:sp>
        <p:nvSpPr>
          <p:cNvPr id="521222" name="Rectangle 6"/>
          <p:cNvSpPr>
            <a:spLocks noGrp="1" noChangeArrowheads="1"/>
          </p:cNvSpPr>
          <p:nvPr>
            <p:ph type="body" sz="half" idx="2"/>
          </p:nvPr>
        </p:nvSpPr>
        <p:spPr/>
        <p:txBody>
          <a:bodyPr/>
          <a:lstStyle/>
          <a:p>
            <a:pPr eaLnBrk="1" hangingPunct="1">
              <a:lnSpc>
                <a:spcPct val="90000"/>
              </a:lnSpc>
            </a:pPr>
            <a:r>
              <a:rPr lang="en-US" altLang="en-US" sz="2600">
                <a:latin typeface="Garamond" panose="02020404030301010803" pitchFamily="18" charset="0"/>
              </a:rPr>
              <a:t>p = .176 </a:t>
            </a:r>
            <a:r>
              <a:rPr lang="en-US" altLang="en-US" sz="2600">
                <a:latin typeface="Garamond" panose="02020404030301010803" pitchFamily="18" charset="0"/>
                <a:cs typeface="Arial" panose="020B0604020202020204" pitchFamily="34" charset="0"/>
              </a:rPr>
              <a:t>→ not significant</a:t>
            </a:r>
          </a:p>
          <a:p>
            <a:pPr eaLnBrk="1" hangingPunct="1">
              <a:lnSpc>
                <a:spcPct val="90000"/>
              </a:lnSpc>
            </a:pPr>
            <a:r>
              <a:rPr lang="en-US" altLang="en-US" sz="2600">
                <a:latin typeface="Garamond" panose="02020404030301010803" pitchFamily="18" charset="0"/>
                <a:cs typeface="Arial" panose="020B0604020202020204" pitchFamily="34" charset="0"/>
              </a:rPr>
              <a:t>There is no difference in number of fights between the three income levels as a child </a:t>
            </a:r>
          </a:p>
          <a:p>
            <a:pPr lvl="1" eaLnBrk="1" hangingPunct="1">
              <a:lnSpc>
                <a:spcPct val="90000"/>
              </a:lnSpc>
            </a:pPr>
            <a:r>
              <a:rPr lang="en-US" altLang="en-US" sz="2200">
                <a:latin typeface="Garamond" panose="02020404030301010803" pitchFamily="18" charset="0"/>
                <a:cs typeface="Arial" panose="020B0604020202020204" pitchFamily="34" charset="0"/>
              </a:rPr>
              <a:t>Level of childhood income doesn’t help explain number of fights</a:t>
            </a:r>
          </a:p>
          <a:p>
            <a:pPr eaLnBrk="1" hangingPunct="1">
              <a:lnSpc>
                <a:spcPct val="90000"/>
              </a:lnSpc>
            </a:pPr>
            <a:r>
              <a:rPr lang="en-US" altLang="en-US" sz="2600">
                <a:latin typeface="Garamond" panose="02020404030301010803" pitchFamily="18" charset="0"/>
                <a:cs typeface="Arial" panose="020B0604020202020204" pitchFamily="34" charset="0"/>
              </a:rPr>
              <a:t>No need to run Step 2 - Scheffe post hoc test</a:t>
            </a:r>
            <a:endParaRPr lang="en-US" altLang="en-US" sz="2600">
              <a:latin typeface="Garamond" panose="02020404030301010803" pitchFamily="18" charset="0"/>
            </a:endParaRPr>
          </a:p>
        </p:txBody>
      </p:sp>
      <p:pic>
        <p:nvPicPr>
          <p:cNvPr id="521223" name="Picture 7" descr="ANOVA - f test only not si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0" y="1447800"/>
            <a:ext cx="5648325" cy="217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105086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2" name="Rectangle 4"/>
          <p:cNvSpPr>
            <a:spLocks noGrp="1" noChangeArrowheads="1"/>
          </p:cNvSpPr>
          <p:nvPr>
            <p:ph type="title"/>
          </p:nvPr>
        </p:nvSpPr>
        <p:spPr>
          <a:xfrm>
            <a:off x="457200" y="277813"/>
            <a:ext cx="8229600" cy="788987"/>
          </a:xfrm>
        </p:spPr>
        <p:txBody>
          <a:bodyPr/>
          <a:lstStyle/>
          <a:p>
            <a:pPr eaLnBrk="1" hangingPunct="1">
              <a:defRPr/>
            </a:pPr>
            <a:r>
              <a:rPr lang="en-US" b="1">
                <a:cs typeface="+mj-cs"/>
              </a:rPr>
              <a:t>If Step 1 ANOVA IS significant</a:t>
            </a:r>
          </a:p>
        </p:txBody>
      </p:sp>
      <p:sp>
        <p:nvSpPr>
          <p:cNvPr id="514054" name="Rectangle 6"/>
          <p:cNvSpPr>
            <a:spLocks noGrp="1" noChangeArrowheads="1"/>
          </p:cNvSpPr>
          <p:nvPr>
            <p:ph type="body" sz="half" idx="2"/>
          </p:nvPr>
        </p:nvSpPr>
        <p:spPr>
          <a:xfrm>
            <a:off x="457200" y="3505200"/>
            <a:ext cx="8229600" cy="2625725"/>
          </a:xfrm>
        </p:spPr>
        <p:txBody>
          <a:bodyPr/>
          <a:lstStyle/>
          <a:p>
            <a:pPr eaLnBrk="1" hangingPunct="1">
              <a:lnSpc>
                <a:spcPct val="90000"/>
              </a:lnSpc>
              <a:buFont typeface="Wingdings" charset="0"/>
              <a:buChar char="n"/>
              <a:defRPr/>
            </a:pPr>
            <a:r>
              <a:rPr lang="en-US" sz="2200">
                <a:latin typeface="Garamond" charset="0"/>
                <a:cs typeface="+mn-cs"/>
              </a:rPr>
              <a:t>DV: Years of education of head</a:t>
            </a:r>
          </a:p>
          <a:p>
            <a:pPr eaLnBrk="1" hangingPunct="1">
              <a:lnSpc>
                <a:spcPct val="90000"/>
              </a:lnSpc>
              <a:buFont typeface="Wingdings" charset="0"/>
              <a:buChar char="n"/>
              <a:defRPr/>
            </a:pPr>
            <a:r>
              <a:rPr lang="en-US" sz="2200">
                <a:latin typeface="Garamond" charset="0"/>
                <a:cs typeface="+mn-cs"/>
              </a:rPr>
              <a:t>IV: 1=Grew up poor; 2=Grew up average; 3=Grew up rich</a:t>
            </a:r>
          </a:p>
          <a:p>
            <a:pPr eaLnBrk="1" hangingPunct="1">
              <a:lnSpc>
                <a:spcPct val="90000"/>
              </a:lnSpc>
              <a:buFont typeface="Wingdings" charset="0"/>
              <a:buChar char="n"/>
              <a:defRPr/>
            </a:pPr>
            <a:r>
              <a:rPr lang="en-US" sz="2200">
                <a:latin typeface="Garamond" charset="0"/>
                <a:cs typeface="+mn-cs"/>
              </a:rPr>
              <a:t>HO: The level of income while you grew up is not related to years of education </a:t>
            </a:r>
          </a:p>
          <a:p>
            <a:pPr eaLnBrk="1" hangingPunct="1">
              <a:lnSpc>
                <a:spcPct val="90000"/>
              </a:lnSpc>
              <a:buFont typeface="Wingdings" charset="0"/>
              <a:buChar char="n"/>
              <a:defRPr/>
            </a:pPr>
            <a:r>
              <a:rPr lang="en-US" sz="2200">
                <a:latin typeface="Garamond" charset="0"/>
                <a:cs typeface="+mn-cs"/>
              </a:rPr>
              <a:t>p &lt; .001 (.000) → reject H0 → level of income as child is related to years of education</a:t>
            </a:r>
          </a:p>
          <a:p>
            <a:pPr eaLnBrk="1" hangingPunct="1">
              <a:lnSpc>
                <a:spcPct val="90000"/>
              </a:lnSpc>
              <a:buFont typeface="Wingdings" charset="0"/>
              <a:buChar char="n"/>
              <a:defRPr/>
            </a:pPr>
            <a:r>
              <a:rPr lang="en-US" sz="2200" b="1">
                <a:latin typeface="Garamond" charset="0"/>
                <a:cs typeface="+mn-cs"/>
              </a:rPr>
              <a:t>Run </a:t>
            </a:r>
            <a:r>
              <a:rPr lang="en-US" sz="2200" b="1" err="1">
                <a:latin typeface="Garamond" charset="0"/>
                <a:cs typeface="+mn-cs"/>
              </a:rPr>
              <a:t>Scheffe</a:t>
            </a:r>
            <a:r>
              <a:rPr lang="en-US" sz="2200" b="1">
                <a:latin typeface="Garamond" charset="0"/>
                <a:cs typeface="+mn-cs"/>
              </a:rPr>
              <a:t> post hoc test to find out where the relationship lies</a:t>
            </a:r>
          </a:p>
        </p:txBody>
      </p:sp>
      <p:pic>
        <p:nvPicPr>
          <p:cNvPr id="514055" name="Picture 7" descr="ANOVA - f test only"/>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47800" y="1219200"/>
            <a:ext cx="5784850" cy="206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3393176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pPr eaLnBrk="1" hangingPunct="1">
              <a:defRPr/>
            </a:pPr>
            <a:r>
              <a:rPr lang="en-US" b="1">
                <a:cs typeface="+mj-cs"/>
              </a:rPr>
              <a:t>Step 2:  </a:t>
            </a:r>
            <a:r>
              <a:rPr lang="en-US" b="1" err="1">
                <a:cs typeface="+mj-cs"/>
              </a:rPr>
              <a:t>Scheffe</a:t>
            </a:r>
            <a:r>
              <a:rPr lang="en-US" b="1">
                <a:cs typeface="+mj-cs"/>
              </a:rPr>
              <a:t> post hoc test</a:t>
            </a:r>
          </a:p>
        </p:txBody>
      </p:sp>
      <p:sp>
        <p:nvSpPr>
          <p:cNvPr id="516099" name="Rectangle 3"/>
          <p:cNvSpPr>
            <a:spLocks noGrp="1" noChangeArrowheads="1"/>
          </p:cNvSpPr>
          <p:nvPr>
            <p:ph type="body" idx="1"/>
          </p:nvPr>
        </p:nvSpPr>
        <p:spPr/>
        <p:txBody>
          <a:bodyPr/>
          <a:lstStyle/>
          <a:p>
            <a:pPr eaLnBrk="1" hangingPunct="1">
              <a:buFont typeface="Wingdings" charset="0"/>
              <a:buChar char="n"/>
              <a:defRPr/>
            </a:pPr>
            <a:r>
              <a:rPr lang="en-US">
                <a:latin typeface="Garamond" charset="0"/>
                <a:cs typeface="+mn-cs"/>
              </a:rPr>
              <a:t>If ANOVA, F-test is significant</a:t>
            </a:r>
          </a:p>
          <a:p>
            <a:pPr eaLnBrk="1" hangingPunct="1">
              <a:buFont typeface="Wingdings" charset="0"/>
              <a:buChar char="n"/>
              <a:defRPr/>
            </a:pPr>
            <a:r>
              <a:rPr lang="en-US">
                <a:latin typeface="Garamond" charset="0"/>
                <a:cs typeface="+mn-cs"/>
              </a:rPr>
              <a:t>There is a significant difference in means based on group membership</a:t>
            </a:r>
          </a:p>
          <a:p>
            <a:pPr lvl="1" eaLnBrk="1" hangingPunct="1">
              <a:buFont typeface="Wingdings" charset="0"/>
              <a:buChar char="q"/>
              <a:defRPr/>
            </a:pPr>
            <a:r>
              <a:rPr lang="en-US">
                <a:latin typeface="Garamond" charset="0"/>
              </a:rPr>
              <a:t>Are all groups differing from each other? </a:t>
            </a:r>
          </a:p>
          <a:p>
            <a:pPr lvl="1" eaLnBrk="1" hangingPunct="1">
              <a:buFont typeface="Wingdings" charset="0"/>
              <a:buChar char="q"/>
              <a:defRPr/>
            </a:pPr>
            <a:r>
              <a:rPr lang="en-US">
                <a:latin typeface="Garamond" charset="0"/>
              </a:rPr>
              <a:t>Does one group differ from the others?</a:t>
            </a:r>
          </a:p>
          <a:p>
            <a:pPr eaLnBrk="1" hangingPunct="1">
              <a:buFont typeface="Wingdings" charset="0"/>
              <a:buChar char="n"/>
              <a:defRPr/>
            </a:pPr>
            <a:r>
              <a:rPr lang="en-US" b="1">
                <a:latin typeface="Garamond" charset="0"/>
                <a:cs typeface="+mn-cs"/>
              </a:rPr>
              <a:t>Where does that difference lie?</a:t>
            </a:r>
          </a:p>
          <a:p>
            <a:pPr eaLnBrk="1" hangingPunct="1">
              <a:buFont typeface="Wingdings" charset="0"/>
              <a:buChar char="n"/>
              <a:defRPr/>
            </a:pPr>
            <a:r>
              <a:rPr lang="en-US">
                <a:latin typeface="Garamond" charset="0"/>
                <a:cs typeface="+mn-cs"/>
              </a:rPr>
              <a:t>Not all groups may have significant mean differences from all others </a:t>
            </a:r>
          </a:p>
        </p:txBody>
      </p:sp>
    </p:spTree>
    <p:extLst>
      <p:ext uri="{BB962C8B-B14F-4D97-AF65-F5344CB8AC3E}">
        <p14:creationId xmlns:p14="http://schemas.microsoft.com/office/powerpoint/2010/main" val="40990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457200" y="277813"/>
            <a:ext cx="8229600" cy="712787"/>
          </a:xfrm>
        </p:spPr>
        <p:txBody>
          <a:bodyPr/>
          <a:lstStyle/>
          <a:p>
            <a:pPr eaLnBrk="1" hangingPunct="1"/>
            <a:r>
              <a:rPr lang="en-US" altLang="en-US" sz="3800" b="1"/>
              <a:t>Scheffe test – orientation to output</a:t>
            </a:r>
          </a:p>
        </p:txBody>
      </p:sp>
      <p:sp>
        <p:nvSpPr>
          <p:cNvPr id="517125" name="Rectangle 5"/>
          <p:cNvSpPr>
            <a:spLocks noGrp="1" noChangeArrowheads="1"/>
          </p:cNvSpPr>
          <p:nvPr>
            <p:ph type="body" sz="half" idx="2"/>
          </p:nvPr>
        </p:nvSpPr>
        <p:spPr/>
        <p:txBody>
          <a:bodyPr/>
          <a:lstStyle/>
          <a:p>
            <a:pPr eaLnBrk="1" hangingPunct="1">
              <a:lnSpc>
                <a:spcPct val="80000"/>
              </a:lnSpc>
            </a:pPr>
            <a:r>
              <a:rPr lang="en-US" altLang="en-US" sz="1700">
                <a:latin typeface="Garamond" panose="02020404030301010803" pitchFamily="18" charset="0"/>
              </a:rPr>
              <a:t>1</a:t>
            </a:r>
            <a:r>
              <a:rPr lang="en-US" altLang="en-US" sz="1700" baseline="30000">
                <a:latin typeface="Garamond" panose="02020404030301010803" pitchFamily="18" charset="0"/>
              </a:rPr>
              <a:t>st</a:t>
            </a:r>
            <a:r>
              <a:rPr lang="en-US" altLang="en-US" sz="1700">
                <a:latin typeface="Garamond" panose="02020404030301010803" pitchFamily="18" charset="0"/>
              </a:rPr>
              <a:t> “column” of column 1 – Group of interest (I)</a:t>
            </a:r>
          </a:p>
          <a:p>
            <a:pPr eaLnBrk="1" hangingPunct="1">
              <a:lnSpc>
                <a:spcPct val="80000"/>
              </a:lnSpc>
            </a:pPr>
            <a:r>
              <a:rPr lang="en-US" altLang="en-US" sz="1700">
                <a:latin typeface="Garamond" panose="02020404030301010803" pitchFamily="18" charset="0"/>
              </a:rPr>
              <a:t>2</a:t>
            </a:r>
            <a:r>
              <a:rPr lang="en-US" altLang="en-US" sz="1700" baseline="30000">
                <a:latin typeface="Garamond" panose="02020404030301010803" pitchFamily="18" charset="0"/>
              </a:rPr>
              <a:t>nd</a:t>
            </a:r>
            <a:r>
              <a:rPr lang="en-US" altLang="en-US" sz="1700">
                <a:latin typeface="Garamond" panose="02020404030301010803" pitchFamily="18" charset="0"/>
              </a:rPr>
              <a:t> “column” of column 1 – Comparison group (J)</a:t>
            </a:r>
          </a:p>
          <a:p>
            <a:pPr eaLnBrk="1" hangingPunct="1">
              <a:lnSpc>
                <a:spcPct val="80000"/>
              </a:lnSpc>
            </a:pPr>
            <a:r>
              <a:rPr lang="en-US" altLang="en-US" sz="1700">
                <a:latin typeface="Garamond" panose="02020404030301010803" pitchFamily="18" charset="0"/>
              </a:rPr>
              <a:t>2</a:t>
            </a:r>
            <a:r>
              <a:rPr lang="en-US" altLang="en-US" sz="1600" baseline="30000">
                <a:latin typeface="Garamond" panose="02020404030301010803" pitchFamily="18" charset="0"/>
              </a:rPr>
              <a:t>nd</a:t>
            </a:r>
            <a:r>
              <a:rPr lang="en-US" altLang="en-US" sz="1700">
                <a:latin typeface="Garamond" panose="02020404030301010803" pitchFamily="18" charset="0"/>
              </a:rPr>
              <a:t> column – Mean difference between I and J (I minus J)</a:t>
            </a:r>
          </a:p>
          <a:p>
            <a:pPr lvl="1" eaLnBrk="1" hangingPunct="1">
              <a:lnSpc>
                <a:spcPct val="80000"/>
              </a:lnSpc>
            </a:pPr>
            <a:r>
              <a:rPr lang="en-US" altLang="en-US" sz="1500">
                <a:latin typeface="Garamond" panose="02020404030301010803" pitchFamily="18" charset="0"/>
              </a:rPr>
              <a:t>Positive difference = group of interest has higher mean than comparison (more than) </a:t>
            </a:r>
          </a:p>
          <a:p>
            <a:pPr lvl="1" eaLnBrk="1" hangingPunct="1">
              <a:lnSpc>
                <a:spcPct val="80000"/>
              </a:lnSpc>
            </a:pPr>
            <a:r>
              <a:rPr lang="en-US" altLang="en-US" sz="1500">
                <a:latin typeface="Garamond" panose="02020404030301010803" pitchFamily="18" charset="0"/>
              </a:rPr>
              <a:t>Negative difference = group of interest has lower mean than comparison group (less than)</a:t>
            </a:r>
          </a:p>
          <a:p>
            <a:pPr eaLnBrk="1" hangingPunct="1">
              <a:lnSpc>
                <a:spcPct val="80000"/>
              </a:lnSpc>
            </a:pPr>
            <a:r>
              <a:rPr lang="en-US" altLang="en-US" sz="1700">
                <a:latin typeface="Garamond" panose="02020404030301010803" pitchFamily="18" charset="0"/>
              </a:rPr>
              <a:t>3</a:t>
            </a:r>
            <a:r>
              <a:rPr lang="en-US" altLang="en-US" sz="1700" baseline="30000">
                <a:latin typeface="Garamond" panose="02020404030301010803" pitchFamily="18" charset="0"/>
              </a:rPr>
              <a:t>rd</a:t>
            </a:r>
            <a:r>
              <a:rPr lang="en-US" altLang="en-US" sz="1700">
                <a:latin typeface="Garamond" panose="02020404030301010803" pitchFamily="18" charset="0"/>
              </a:rPr>
              <a:t> column – standard error of difference between means</a:t>
            </a:r>
          </a:p>
          <a:p>
            <a:pPr eaLnBrk="1" hangingPunct="1">
              <a:lnSpc>
                <a:spcPct val="80000"/>
              </a:lnSpc>
            </a:pPr>
            <a:r>
              <a:rPr lang="en-US" altLang="en-US" sz="1700">
                <a:latin typeface="Garamond" panose="02020404030301010803" pitchFamily="18" charset="0"/>
              </a:rPr>
              <a:t>4</a:t>
            </a:r>
            <a:r>
              <a:rPr lang="en-US" altLang="en-US" sz="1700" baseline="30000">
                <a:latin typeface="Garamond" panose="02020404030301010803" pitchFamily="18" charset="0"/>
              </a:rPr>
              <a:t>th</a:t>
            </a:r>
            <a:r>
              <a:rPr lang="en-US" altLang="en-US" sz="1700">
                <a:latin typeface="Garamond" panose="02020404030301010803" pitchFamily="18" charset="0"/>
              </a:rPr>
              <a:t> column – significance of difference in means between group of interest and comparison group </a:t>
            </a:r>
          </a:p>
        </p:txBody>
      </p:sp>
      <p:pic>
        <p:nvPicPr>
          <p:cNvPr id="517128" name="Picture 8" descr="ANOVA - post hoc note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76400" y="1066800"/>
            <a:ext cx="5562600" cy="2754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4156867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6" name="Rectangle 6"/>
          <p:cNvSpPr>
            <a:spLocks noGrp="1" noChangeArrowheads="1"/>
          </p:cNvSpPr>
          <p:nvPr>
            <p:ph type="body" sz="half" idx="2"/>
          </p:nvPr>
        </p:nvSpPr>
        <p:spPr>
          <a:xfrm>
            <a:off x="457200" y="3733800"/>
            <a:ext cx="8229600" cy="2397125"/>
          </a:xfrm>
        </p:spPr>
        <p:txBody>
          <a:bodyPr/>
          <a:lstStyle/>
          <a:p>
            <a:pPr eaLnBrk="1" hangingPunct="1">
              <a:lnSpc>
                <a:spcPct val="80000"/>
              </a:lnSpc>
              <a:buFont typeface="Wingdings" charset="0"/>
              <a:buChar char="n"/>
              <a:defRPr/>
            </a:pPr>
            <a:r>
              <a:rPr lang="en-US" sz="1600">
                <a:latin typeface="Garamond" charset="0"/>
                <a:cs typeface="+mn-cs"/>
              </a:rPr>
              <a:t>Those who grew up poor (1/I) have 1.62 fewer years of ed than those who grew up average (2/J).***</a:t>
            </a:r>
          </a:p>
          <a:p>
            <a:pPr eaLnBrk="1" hangingPunct="1">
              <a:lnSpc>
                <a:spcPct val="80000"/>
              </a:lnSpc>
              <a:buFont typeface="Wingdings" charset="0"/>
              <a:buChar char="n"/>
              <a:defRPr/>
            </a:pPr>
            <a:r>
              <a:rPr lang="en-US" sz="1600">
                <a:latin typeface="Garamond" charset="0"/>
                <a:cs typeface="+mn-cs"/>
              </a:rPr>
              <a:t>Those who grew up poor (1/I) have 2.06 fewer years of ed than those who grew up rich (3/J).***</a:t>
            </a:r>
          </a:p>
          <a:p>
            <a:pPr eaLnBrk="1" hangingPunct="1">
              <a:lnSpc>
                <a:spcPct val="80000"/>
              </a:lnSpc>
              <a:buFont typeface="Wingdings" charset="0"/>
              <a:buChar char="n"/>
              <a:defRPr/>
            </a:pPr>
            <a:r>
              <a:rPr lang="en-US" sz="1600">
                <a:latin typeface="Garamond" charset="0"/>
                <a:cs typeface="+mn-cs"/>
              </a:rPr>
              <a:t>Those who grew up average (2/I) have 1.62 more years of ed than those who grew up poor (1/J).***</a:t>
            </a:r>
          </a:p>
          <a:p>
            <a:pPr eaLnBrk="1" hangingPunct="1">
              <a:lnSpc>
                <a:spcPct val="80000"/>
              </a:lnSpc>
              <a:buFont typeface="Wingdings" charset="0"/>
              <a:buChar char="n"/>
              <a:defRPr/>
            </a:pPr>
            <a:r>
              <a:rPr lang="en-US" sz="1600">
                <a:latin typeface="Garamond" charset="0"/>
                <a:cs typeface="+mn-cs"/>
              </a:rPr>
              <a:t>Those who grew up with average (2/I) have .446 fewer years of ed than those who grew up rich (3/J). ***</a:t>
            </a:r>
          </a:p>
          <a:p>
            <a:pPr eaLnBrk="1" hangingPunct="1">
              <a:lnSpc>
                <a:spcPct val="80000"/>
              </a:lnSpc>
              <a:buFont typeface="Wingdings" charset="0"/>
              <a:buChar char="n"/>
              <a:defRPr/>
            </a:pPr>
            <a:r>
              <a:rPr lang="en-US" sz="1600">
                <a:latin typeface="Garamond" charset="0"/>
                <a:cs typeface="+mn-cs"/>
              </a:rPr>
              <a:t>Those who grew up rich (3/I) have 2.06 more years of ed than those who grew up poor (1/J).***</a:t>
            </a:r>
          </a:p>
          <a:p>
            <a:pPr eaLnBrk="1" hangingPunct="1">
              <a:lnSpc>
                <a:spcPct val="80000"/>
              </a:lnSpc>
              <a:buFont typeface="Wingdings" charset="0"/>
              <a:buChar char="n"/>
              <a:defRPr/>
            </a:pPr>
            <a:r>
              <a:rPr lang="en-US" sz="1600">
                <a:latin typeface="Garamond" charset="0"/>
                <a:cs typeface="+mn-cs"/>
              </a:rPr>
              <a:t>Those who grew up rich (3/I) have .446 more years of ed than those who grew up average (2/J).***</a:t>
            </a:r>
          </a:p>
        </p:txBody>
      </p:sp>
      <p:pic>
        <p:nvPicPr>
          <p:cNvPr id="527367" name="Picture 7" descr="ANOVA - post hoc only"/>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47800" y="457200"/>
            <a:ext cx="5181600" cy="301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61366852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w Cen MT"/>
        <a:ea typeface="ＭＳ Ｐゴシック"/>
        <a:cs typeface="Lucida Sans Unicode"/>
      </a:majorFont>
      <a:minorFont>
        <a:latin typeface="Tw Cen MT"/>
        <a:ea typeface="ＭＳ Ｐゴシック"/>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Lucida Sans Unicode"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w Cen MT"/>
        <a:ea typeface="ＭＳ Ｐゴシック"/>
        <a:cs typeface="Lucida Sans Unicode"/>
      </a:majorFont>
      <a:minorFont>
        <a:latin typeface="Tw Cen MT"/>
        <a:ea typeface="ＭＳ Ｐゴシック"/>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Lucida Sans Unicode"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w Cen MT"/>
        <a:ea typeface="ＭＳ Ｐゴシック"/>
        <a:cs typeface="Lucida Sans Unicode"/>
      </a:majorFont>
      <a:minorFont>
        <a:latin typeface="Tw Cen MT"/>
        <a:ea typeface="ＭＳ Ｐゴシック"/>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Lucida Sans Unicode"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Lucida Sans Unicode"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2601</Words>
  <Application>Microsoft Macintosh PowerPoint</Application>
  <PresentationFormat>On-screen Show (4:3)</PresentationFormat>
  <Paragraphs>216</Paragraphs>
  <Slides>22</Slides>
  <Notes>20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22</vt:i4>
      </vt:variant>
    </vt:vector>
  </HeadingPairs>
  <TitlesOfParts>
    <vt:vector size="33" baseType="lpstr">
      <vt:lpstr>ＭＳ Ｐゴシック</vt:lpstr>
      <vt:lpstr>Arial</vt:lpstr>
      <vt:lpstr>Garamond</vt:lpstr>
      <vt:lpstr>Georgia</vt:lpstr>
      <vt:lpstr>Times New Roman</vt:lpstr>
      <vt:lpstr>Tw Cen MT</vt:lpstr>
      <vt:lpstr>Wingdings</vt:lpstr>
      <vt:lpstr>Default Design</vt:lpstr>
      <vt:lpstr>1_Default Design</vt:lpstr>
      <vt:lpstr>2_Default Design</vt:lpstr>
      <vt:lpstr>Edge</vt:lpstr>
      <vt:lpstr>PowerPoint Presentation</vt:lpstr>
      <vt:lpstr>ANOVA</vt:lpstr>
      <vt:lpstr>ANOVA</vt:lpstr>
      <vt:lpstr>Step 1:  ANOVA</vt:lpstr>
      <vt:lpstr>If Step 1 ANOVA not significant</vt:lpstr>
      <vt:lpstr>If Step 1 ANOVA IS significant</vt:lpstr>
      <vt:lpstr>Step 2:  Scheffe post hoc test</vt:lpstr>
      <vt:lpstr>Scheffe test – orientation to output</vt:lpstr>
      <vt:lpstr>PowerPoint Presentation</vt:lpstr>
      <vt:lpstr>Practice</vt:lpstr>
      <vt:lpstr>T-Tests (Recorded Lecture Available – This will NOT be on your exam)</vt:lpstr>
      <vt:lpstr>T-Tests</vt:lpstr>
      <vt:lpstr>Two null hypotheses tested for T-tests </vt:lpstr>
      <vt:lpstr>Steps for Interpreting T-tests</vt:lpstr>
      <vt:lpstr>Step 1:  First look at means</vt:lpstr>
      <vt:lpstr>Step 2:  Levene’s Test for Equality of  Variances</vt:lpstr>
      <vt:lpstr>Levene’s test</vt:lpstr>
      <vt:lpstr>Stp 3: Mean difference significance</vt:lpstr>
      <vt:lpstr>Stp 4:  What is the mean difference?</vt:lpstr>
      <vt:lpstr>PowerPoint Presentation</vt:lpstr>
      <vt:lpstr>Example 2</vt:lpstr>
      <vt:lpstr>Practice Problem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Lauren Montemuro</cp:lastModifiedBy>
  <cp:revision>8</cp:revision>
  <dcterms:modified xsi:type="dcterms:W3CDTF">2022-04-08T00:52:58Z</dcterms:modified>
</cp:coreProperties>
</file>