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74" r:id="rId3"/>
    <p:sldId id="269" r:id="rId4"/>
    <p:sldId id="276" r:id="rId5"/>
    <p:sldId id="273" r:id="rId6"/>
    <p:sldId id="260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 October" userId="a6582d174e46d236" providerId="LiveId" clId="{1AEE030C-C335-401E-A03D-8F16409CEF3E}"/>
    <pc:docChg chg="undo custSel addSld delSld modSld sldOrd">
      <pc:chgData name="Andrea October" userId="a6582d174e46d236" providerId="LiveId" clId="{1AEE030C-C335-401E-A03D-8F16409CEF3E}" dt="2022-06-20T20:03:48.747" v="2185" actId="2696"/>
      <pc:docMkLst>
        <pc:docMk/>
      </pc:docMkLst>
      <pc:sldChg chg="modSp mod">
        <pc:chgData name="Andrea October" userId="a6582d174e46d236" providerId="LiveId" clId="{1AEE030C-C335-401E-A03D-8F16409CEF3E}" dt="2022-06-20T18:45:30.073" v="1693" actId="20577"/>
        <pc:sldMkLst>
          <pc:docMk/>
          <pc:sldMk cId="0" sldId="260"/>
        </pc:sldMkLst>
        <pc:spChg chg="mod">
          <ac:chgData name="Andrea October" userId="a6582d174e46d236" providerId="LiveId" clId="{1AEE030C-C335-401E-A03D-8F16409CEF3E}" dt="2022-06-20T18:45:30.073" v="1693" actId="20577"/>
          <ac:spMkLst>
            <pc:docMk/>
            <pc:sldMk cId="0" sldId="260"/>
            <ac:spMk id="29699" creationId="{00000000-0000-0000-0000-000000000000}"/>
          </ac:spMkLst>
        </pc:spChg>
      </pc:sldChg>
      <pc:sldChg chg="modSp mod">
        <pc:chgData name="Andrea October" userId="a6582d174e46d236" providerId="LiveId" clId="{1AEE030C-C335-401E-A03D-8F16409CEF3E}" dt="2022-06-20T18:50:08.081" v="1695" actId="20577"/>
        <pc:sldMkLst>
          <pc:docMk/>
          <pc:sldMk cId="0" sldId="263"/>
        </pc:sldMkLst>
        <pc:spChg chg="mod">
          <ac:chgData name="Andrea October" userId="a6582d174e46d236" providerId="LiveId" clId="{1AEE030C-C335-401E-A03D-8F16409CEF3E}" dt="2022-06-20T18:50:08.081" v="1695" actId="20577"/>
          <ac:spMkLst>
            <pc:docMk/>
            <pc:sldMk cId="0" sldId="263"/>
            <ac:spMk id="34819" creationId="{00000000-0000-0000-0000-000000000000}"/>
          </ac:spMkLst>
        </pc:spChg>
      </pc:sldChg>
      <pc:sldChg chg="modSp mod">
        <pc:chgData name="Andrea October" userId="a6582d174e46d236" providerId="LiveId" clId="{1AEE030C-C335-401E-A03D-8F16409CEF3E}" dt="2022-06-20T18:50:57.061" v="1751" actId="20577"/>
        <pc:sldMkLst>
          <pc:docMk/>
          <pc:sldMk cId="0" sldId="264"/>
        </pc:sldMkLst>
        <pc:spChg chg="mod">
          <ac:chgData name="Andrea October" userId="a6582d174e46d236" providerId="LiveId" clId="{1AEE030C-C335-401E-A03D-8F16409CEF3E}" dt="2022-06-20T18:50:57.061" v="1751" actId="20577"/>
          <ac:spMkLst>
            <pc:docMk/>
            <pc:sldMk cId="0" sldId="264"/>
            <ac:spMk id="35843" creationId="{00000000-0000-0000-0000-000000000000}"/>
          </ac:spMkLst>
        </pc:spChg>
      </pc:sldChg>
      <pc:sldChg chg="ord">
        <pc:chgData name="Andrea October" userId="a6582d174e46d236" providerId="LiveId" clId="{1AEE030C-C335-401E-A03D-8F16409CEF3E}" dt="2022-06-20T18:31:36.355" v="1538"/>
        <pc:sldMkLst>
          <pc:docMk/>
          <pc:sldMk cId="2226840293" sldId="266"/>
        </pc:sldMkLst>
      </pc:sldChg>
      <pc:sldChg chg="addSp delSp modSp mod setBg">
        <pc:chgData name="Andrea October" userId="a6582d174e46d236" providerId="LiveId" clId="{1AEE030C-C335-401E-A03D-8F16409CEF3E}" dt="2022-06-20T19:05:12.688" v="2182" actId="26606"/>
        <pc:sldMkLst>
          <pc:docMk/>
          <pc:sldMk cId="517065041" sldId="267"/>
        </pc:sldMkLst>
        <pc:spChg chg="mod">
          <ac:chgData name="Andrea October" userId="a6582d174e46d236" providerId="LiveId" clId="{1AEE030C-C335-401E-A03D-8F16409CEF3E}" dt="2022-06-20T19:05:12.688" v="2182" actId="26606"/>
          <ac:spMkLst>
            <pc:docMk/>
            <pc:sldMk cId="517065041" sldId="267"/>
            <ac:spMk id="2" creationId="{00000000-0000-0000-0000-000000000000}"/>
          </ac:spMkLst>
        </pc:spChg>
        <pc:spChg chg="mod">
          <ac:chgData name="Andrea October" userId="a6582d174e46d236" providerId="LiveId" clId="{1AEE030C-C335-401E-A03D-8F16409CEF3E}" dt="2022-06-20T19:05:12.688" v="2182" actId="26606"/>
          <ac:spMkLst>
            <pc:docMk/>
            <pc:sldMk cId="517065041" sldId="267"/>
            <ac:spMk id="3" creationId="{00000000-0000-0000-0000-000000000000}"/>
          </ac:spMkLst>
        </pc:spChg>
        <pc:spChg chg="add del">
          <ac:chgData name="Andrea October" userId="a6582d174e46d236" providerId="LiveId" clId="{1AEE030C-C335-401E-A03D-8F16409CEF3E}" dt="2022-06-20T19:05:12.641" v="2181" actId="26606"/>
          <ac:spMkLst>
            <pc:docMk/>
            <pc:sldMk cId="517065041" sldId="267"/>
            <ac:spMk id="8" creationId="{100EDD19-6802-4EC3-95CE-CFFAB042CFD6}"/>
          </ac:spMkLst>
        </pc:spChg>
        <pc:spChg chg="add del">
          <ac:chgData name="Andrea October" userId="a6582d174e46d236" providerId="LiveId" clId="{1AEE030C-C335-401E-A03D-8F16409CEF3E}" dt="2022-06-20T19:05:12.641" v="2181" actId="26606"/>
          <ac:spMkLst>
            <pc:docMk/>
            <pc:sldMk cId="517065041" sldId="267"/>
            <ac:spMk id="10" creationId="{DB17E863-922E-4C26-BD64-E8FD41D28661}"/>
          </ac:spMkLst>
        </pc:spChg>
        <pc:spChg chg="add">
          <ac:chgData name="Andrea October" userId="a6582d174e46d236" providerId="LiveId" clId="{1AEE030C-C335-401E-A03D-8F16409CEF3E}" dt="2022-06-20T19:05:12.688" v="2182" actId="26606"/>
          <ac:spMkLst>
            <pc:docMk/>
            <pc:sldMk cId="517065041" sldId="267"/>
            <ac:spMk id="12" creationId="{745DEEED-BE3A-4307-800A-45F555B51C2E}"/>
          </ac:spMkLst>
        </pc:spChg>
        <pc:spChg chg="add">
          <ac:chgData name="Andrea October" userId="a6582d174e46d236" providerId="LiveId" clId="{1AEE030C-C335-401E-A03D-8F16409CEF3E}" dt="2022-06-20T19:05:12.688" v="2182" actId="26606"/>
          <ac:spMkLst>
            <pc:docMk/>
            <pc:sldMk cId="517065041" sldId="267"/>
            <ac:spMk id="13" creationId="{F5C73706-35AD-4797-B796-D806B8FE5A35}"/>
          </ac:spMkLst>
        </pc:spChg>
      </pc:sldChg>
      <pc:sldChg chg="ord">
        <pc:chgData name="Andrea October" userId="a6582d174e46d236" providerId="LiveId" clId="{1AEE030C-C335-401E-A03D-8F16409CEF3E}" dt="2022-06-20T18:44:11.221" v="1673"/>
        <pc:sldMkLst>
          <pc:docMk/>
          <pc:sldMk cId="0" sldId="269"/>
        </pc:sldMkLst>
      </pc:sldChg>
      <pc:sldChg chg="modSp del mod ord">
        <pc:chgData name="Andrea October" userId="a6582d174e46d236" providerId="LiveId" clId="{1AEE030C-C335-401E-A03D-8F16409CEF3E}" dt="2022-06-20T20:03:48.747" v="2185" actId="2696"/>
        <pc:sldMkLst>
          <pc:docMk/>
          <pc:sldMk cId="0" sldId="270"/>
        </pc:sldMkLst>
        <pc:spChg chg="mod">
          <ac:chgData name="Andrea October" userId="a6582d174e46d236" providerId="LiveId" clId="{1AEE030C-C335-401E-A03D-8F16409CEF3E}" dt="2022-06-20T17:56:58.710" v="812" actId="20577"/>
          <ac:spMkLst>
            <pc:docMk/>
            <pc:sldMk cId="0" sldId="270"/>
            <ac:spMk id="17410" creationId="{00000000-0000-0000-0000-000000000000}"/>
          </ac:spMkLst>
        </pc:spChg>
        <pc:spChg chg="mod">
          <ac:chgData name="Andrea October" userId="a6582d174e46d236" providerId="LiveId" clId="{1AEE030C-C335-401E-A03D-8F16409CEF3E}" dt="2022-06-20T18:35:26.104" v="1542" actId="20577"/>
          <ac:spMkLst>
            <pc:docMk/>
            <pc:sldMk cId="0" sldId="270"/>
            <ac:spMk id="17411" creationId="{00000000-0000-0000-0000-000000000000}"/>
          </ac:spMkLst>
        </pc:spChg>
      </pc:sldChg>
      <pc:sldChg chg="modSp mod ord">
        <pc:chgData name="Andrea October" userId="a6582d174e46d236" providerId="LiveId" clId="{1AEE030C-C335-401E-A03D-8F16409CEF3E}" dt="2022-06-20T18:22:28.665" v="1518"/>
        <pc:sldMkLst>
          <pc:docMk/>
          <pc:sldMk cId="750870770" sldId="273"/>
        </pc:sldMkLst>
        <pc:spChg chg="mod">
          <ac:chgData name="Andrea October" userId="a6582d174e46d236" providerId="LiveId" clId="{1AEE030C-C335-401E-A03D-8F16409CEF3E}" dt="2022-06-20T17:29:20.292" v="99" actId="20577"/>
          <ac:spMkLst>
            <pc:docMk/>
            <pc:sldMk cId="750870770" sldId="273"/>
            <ac:spMk id="2" creationId="{00000000-0000-0000-0000-000000000000}"/>
          </ac:spMkLst>
        </pc:spChg>
        <pc:spChg chg="mod">
          <ac:chgData name="Andrea October" userId="a6582d174e46d236" providerId="LiveId" clId="{1AEE030C-C335-401E-A03D-8F16409CEF3E}" dt="2022-06-20T17:30:34.022" v="154" actId="20577"/>
          <ac:spMkLst>
            <pc:docMk/>
            <pc:sldMk cId="750870770" sldId="273"/>
            <ac:spMk id="3" creationId="{00000000-0000-0000-0000-000000000000}"/>
          </ac:spMkLst>
        </pc:spChg>
      </pc:sldChg>
      <pc:sldChg chg="modSp new mod">
        <pc:chgData name="Andrea October" userId="a6582d174e46d236" providerId="LiveId" clId="{1AEE030C-C335-401E-A03D-8F16409CEF3E}" dt="2022-06-20T18:43:10.126" v="1671" actId="20577"/>
        <pc:sldMkLst>
          <pc:docMk/>
          <pc:sldMk cId="1472330343" sldId="274"/>
        </pc:sldMkLst>
        <pc:spChg chg="mod">
          <ac:chgData name="Andrea October" userId="a6582d174e46d236" providerId="LiveId" clId="{1AEE030C-C335-401E-A03D-8F16409CEF3E}" dt="2022-06-20T18:17:04.903" v="1166" actId="20577"/>
          <ac:spMkLst>
            <pc:docMk/>
            <pc:sldMk cId="1472330343" sldId="274"/>
            <ac:spMk id="2" creationId="{B5290CED-9C5F-1ABB-F81E-99AFAFC57291}"/>
          </ac:spMkLst>
        </pc:spChg>
        <pc:spChg chg="mod">
          <ac:chgData name="Andrea October" userId="a6582d174e46d236" providerId="LiveId" clId="{1AEE030C-C335-401E-A03D-8F16409CEF3E}" dt="2022-06-20T18:43:10.126" v="1671" actId="20577"/>
          <ac:spMkLst>
            <pc:docMk/>
            <pc:sldMk cId="1472330343" sldId="274"/>
            <ac:spMk id="3" creationId="{3CC30F84-F6C2-3097-CC68-3615A7C13B87}"/>
          </ac:spMkLst>
        </pc:spChg>
      </pc:sldChg>
      <pc:sldChg chg="modSp new del mod">
        <pc:chgData name="Andrea October" userId="a6582d174e46d236" providerId="LiveId" clId="{1AEE030C-C335-401E-A03D-8F16409CEF3E}" dt="2022-06-20T18:32:12.639" v="1541" actId="47"/>
        <pc:sldMkLst>
          <pc:docMk/>
          <pc:sldMk cId="4013631588" sldId="275"/>
        </pc:sldMkLst>
        <pc:spChg chg="mod">
          <ac:chgData name="Andrea October" userId="a6582d174e46d236" providerId="LiveId" clId="{1AEE030C-C335-401E-A03D-8F16409CEF3E}" dt="2022-06-20T17:38:26.180" v="214" actId="20577"/>
          <ac:spMkLst>
            <pc:docMk/>
            <pc:sldMk cId="4013631588" sldId="275"/>
            <ac:spMk id="2" creationId="{9640F952-B63A-2568-EF2A-268FDAD69343}"/>
          </ac:spMkLst>
        </pc:spChg>
      </pc:sldChg>
      <pc:sldChg chg="addSp modSp new mod ord setBg">
        <pc:chgData name="Andrea October" userId="a6582d174e46d236" providerId="LiveId" clId="{1AEE030C-C335-401E-A03D-8F16409CEF3E}" dt="2022-06-20T18:31:53.330" v="1540"/>
        <pc:sldMkLst>
          <pc:docMk/>
          <pc:sldMk cId="4236384919" sldId="276"/>
        </pc:sldMkLst>
        <pc:spChg chg="mod">
          <ac:chgData name="Andrea October" userId="a6582d174e46d236" providerId="LiveId" clId="{1AEE030C-C335-401E-A03D-8F16409CEF3E}" dt="2022-06-20T17:53:04.239" v="749" actId="20577"/>
          <ac:spMkLst>
            <pc:docMk/>
            <pc:sldMk cId="4236384919" sldId="276"/>
            <ac:spMk id="2" creationId="{43194BD5-6B9F-1B59-2CDE-1E1E662BD19F}"/>
          </ac:spMkLst>
        </pc:spChg>
        <pc:spChg chg="mod">
          <ac:chgData name="Andrea October" userId="a6582d174e46d236" providerId="LiveId" clId="{1AEE030C-C335-401E-A03D-8F16409CEF3E}" dt="2022-06-20T18:23:40.745" v="1536" actId="20577"/>
          <ac:spMkLst>
            <pc:docMk/>
            <pc:sldMk cId="4236384919" sldId="276"/>
            <ac:spMk id="3" creationId="{B8D6F5D4-E0D2-BABA-6B31-3578C4CBF5DF}"/>
          </ac:spMkLst>
        </pc:spChg>
        <pc:spChg chg="add">
          <ac:chgData name="Andrea October" userId="a6582d174e46d236" providerId="LiveId" clId="{1AEE030C-C335-401E-A03D-8F16409CEF3E}" dt="2022-06-20T17:52:12.252" v="727" actId="26606"/>
          <ac:spMkLst>
            <pc:docMk/>
            <pc:sldMk cId="4236384919" sldId="276"/>
            <ac:spMk id="8" creationId="{777A147A-9ED8-46B4-8660-1B3C2AA880B5}"/>
          </ac:spMkLst>
        </pc:spChg>
        <pc:spChg chg="add">
          <ac:chgData name="Andrea October" userId="a6582d174e46d236" providerId="LiveId" clId="{1AEE030C-C335-401E-A03D-8F16409CEF3E}" dt="2022-06-20T17:52:12.252" v="727" actId="26606"/>
          <ac:spMkLst>
            <pc:docMk/>
            <pc:sldMk cId="4236384919" sldId="276"/>
            <ac:spMk id="10" creationId="{5D6C15A0-C087-4593-8414-2B4EC1CDC3DE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122D19-FBDA-4769-B74C-CE72AFED1990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933919EE-30DA-4ECD-9095-9DDFF4BDF92F}">
      <dgm:prSet/>
      <dgm:spPr/>
      <dgm:t>
        <a:bodyPr/>
        <a:lstStyle/>
        <a:p>
          <a:r>
            <a:rPr lang="en-US"/>
            <a:t>Released in 2013</a:t>
          </a:r>
        </a:p>
      </dgm:t>
    </dgm:pt>
    <dgm:pt modelId="{09B497F0-8625-4E87-B3DA-AAB33300BABF}" type="parTrans" cxnId="{4A3DA6DD-5CDC-48AE-8FB7-FF96A7EB5BF5}">
      <dgm:prSet/>
      <dgm:spPr/>
      <dgm:t>
        <a:bodyPr/>
        <a:lstStyle/>
        <a:p>
          <a:endParaRPr lang="en-US"/>
        </a:p>
      </dgm:t>
    </dgm:pt>
    <dgm:pt modelId="{E433DBC2-86D3-4C42-B73A-9B7C0FD84F86}" type="sibTrans" cxnId="{4A3DA6DD-5CDC-48AE-8FB7-FF96A7EB5BF5}">
      <dgm:prSet/>
      <dgm:spPr/>
      <dgm:t>
        <a:bodyPr/>
        <a:lstStyle/>
        <a:p>
          <a:endParaRPr lang="en-US"/>
        </a:p>
      </dgm:t>
    </dgm:pt>
    <dgm:pt modelId="{276501BC-40FC-4846-857D-720BA2CE9C98}">
      <dgm:prSet/>
      <dgm:spPr/>
      <dgm:t>
        <a:bodyPr/>
        <a:lstStyle/>
        <a:p>
          <a:r>
            <a:rPr lang="en-US"/>
            <a:t>Got rid of multi-axial system</a:t>
          </a:r>
        </a:p>
      </dgm:t>
    </dgm:pt>
    <dgm:pt modelId="{6630D68C-120F-470A-A9CE-FEBA4BE81C31}" type="parTrans" cxnId="{B747438F-7791-4A17-AFC1-05117801447D}">
      <dgm:prSet/>
      <dgm:spPr/>
      <dgm:t>
        <a:bodyPr/>
        <a:lstStyle/>
        <a:p>
          <a:endParaRPr lang="en-US"/>
        </a:p>
      </dgm:t>
    </dgm:pt>
    <dgm:pt modelId="{C60C49AC-E4E4-4167-8FB1-C52F818D7AF2}" type="sibTrans" cxnId="{B747438F-7791-4A17-AFC1-05117801447D}">
      <dgm:prSet/>
      <dgm:spPr/>
      <dgm:t>
        <a:bodyPr/>
        <a:lstStyle/>
        <a:p>
          <a:endParaRPr lang="en-US"/>
        </a:p>
      </dgm:t>
    </dgm:pt>
    <dgm:pt modelId="{DAD3911C-4EB7-4741-B8C1-F68ED606CFBF}">
      <dgm:prSet/>
      <dgm:spPr/>
      <dgm:t>
        <a:bodyPr/>
        <a:lstStyle/>
        <a:p>
          <a:r>
            <a:rPr lang="en-US"/>
            <a:t>Revised some disorders</a:t>
          </a:r>
        </a:p>
      </dgm:t>
    </dgm:pt>
    <dgm:pt modelId="{A6C1CD66-6F8A-4109-B4A1-AF55935D6FA4}" type="parTrans" cxnId="{40D4CEB7-74E8-4962-892D-1E5C60D545B0}">
      <dgm:prSet/>
      <dgm:spPr/>
      <dgm:t>
        <a:bodyPr/>
        <a:lstStyle/>
        <a:p>
          <a:endParaRPr lang="en-US"/>
        </a:p>
      </dgm:t>
    </dgm:pt>
    <dgm:pt modelId="{D9B7FDAE-65C0-4B06-B1BB-CA7B6CE5C851}" type="sibTrans" cxnId="{40D4CEB7-74E8-4962-892D-1E5C60D545B0}">
      <dgm:prSet/>
      <dgm:spPr/>
      <dgm:t>
        <a:bodyPr/>
        <a:lstStyle/>
        <a:p>
          <a:endParaRPr lang="en-US"/>
        </a:p>
      </dgm:t>
    </dgm:pt>
    <dgm:pt modelId="{15A4F581-3A85-487E-9F15-C681062E5BBC}">
      <dgm:prSet/>
      <dgm:spPr/>
      <dgm:t>
        <a:bodyPr/>
        <a:lstStyle/>
        <a:p>
          <a:r>
            <a:rPr lang="en-US"/>
            <a:t>Substance Use Disorder</a:t>
          </a:r>
        </a:p>
      </dgm:t>
    </dgm:pt>
    <dgm:pt modelId="{395949A0-F4A7-4D69-9C19-5FD47A3061B1}" type="parTrans" cxnId="{F83A7056-F184-4088-8A13-879F7D460E3E}">
      <dgm:prSet/>
      <dgm:spPr/>
      <dgm:t>
        <a:bodyPr/>
        <a:lstStyle/>
        <a:p>
          <a:endParaRPr lang="en-US"/>
        </a:p>
      </dgm:t>
    </dgm:pt>
    <dgm:pt modelId="{735D44D4-994A-40FD-9620-7ABBA99025D1}" type="sibTrans" cxnId="{F83A7056-F184-4088-8A13-879F7D460E3E}">
      <dgm:prSet/>
      <dgm:spPr/>
      <dgm:t>
        <a:bodyPr/>
        <a:lstStyle/>
        <a:p>
          <a:endParaRPr lang="en-US"/>
        </a:p>
      </dgm:t>
    </dgm:pt>
    <dgm:pt modelId="{EE348C3A-09C5-45AE-90BE-6C23DBF29073}">
      <dgm:prSet/>
      <dgm:spPr/>
      <dgm:t>
        <a:bodyPr/>
        <a:lstStyle/>
        <a:p>
          <a:r>
            <a:rPr lang="en-US"/>
            <a:t>Binge Eating Disorder</a:t>
          </a:r>
        </a:p>
      </dgm:t>
    </dgm:pt>
    <dgm:pt modelId="{19ADC2E7-D674-4A1D-B671-CC06F7C52497}" type="parTrans" cxnId="{043E793A-030A-449F-BD2B-F070E87A3838}">
      <dgm:prSet/>
      <dgm:spPr/>
      <dgm:t>
        <a:bodyPr/>
        <a:lstStyle/>
        <a:p>
          <a:endParaRPr lang="en-US"/>
        </a:p>
      </dgm:t>
    </dgm:pt>
    <dgm:pt modelId="{AE19DA00-315C-4C1E-A16C-5277790D34B9}" type="sibTrans" cxnId="{043E793A-030A-449F-BD2B-F070E87A3838}">
      <dgm:prSet/>
      <dgm:spPr/>
      <dgm:t>
        <a:bodyPr/>
        <a:lstStyle/>
        <a:p>
          <a:endParaRPr lang="en-US"/>
        </a:p>
      </dgm:t>
    </dgm:pt>
    <dgm:pt modelId="{D9F7F0DD-8A06-444F-B214-BF847F0AB1B1}" type="pres">
      <dgm:prSet presAssocID="{8C122D19-FBDA-4769-B74C-CE72AFED1990}" presName="linear" presStyleCnt="0">
        <dgm:presLayoutVars>
          <dgm:dir/>
          <dgm:animLvl val="lvl"/>
          <dgm:resizeHandles val="exact"/>
        </dgm:presLayoutVars>
      </dgm:prSet>
      <dgm:spPr/>
    </dgm:pt>
    <dgm:pt modelId="{915C367A-4413-4557-B474-816DDDC51F8A}" type="pres">
      <dgm:prSet presAssocID="{933919EE-30DA-4ECD-9095-9DDFF4BDF92F}" presName="parentLin" presStyleCnt="0"/>
      <dgm:spPr/>
    </dgm:pt>
    <dgm:pt modelId="{642B49D0-4F15-4EA0-A595-134AC95387D9}" type="pres">
      <dgm:prSet presAssocID="{933919EE-30DA-4ECD-9095-9DDFF4BDF92F}" presName="parentLeftMargin" presStyleLbl="node1" presStyleIdx="0" presStyleCnt="3"/>
      <dgm:spPr/>
    </dgm:pt>
    <dgm:pt modelId="{A470494B-89E6-424C-8ADE-F8BFF0A0A0DD}" type="pres">
      <dgm:prSet presAssocID="{933919EE-30DA-4ECD-9095-9DDFF4BDF9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B5EE6B4E-4A58-4A02-9AD1-677DDE0DE50D}" type="pres">
      <dgm:prSet presAssocID="{933919EE-30DA-4ECD-9095-9DDFF4BDF92F}" presName="negativeSpace" presStyleCnt="0"/>
      <dgm:spPr/>
    </dgm:pt>
    <dgm:pt modelId="{4DD1496D-4A42-4C8B-80DE-5551E251B867}" type="pres">
      <dgm:prSet presAssocID="{933919EE-30DA-4ECD-9095-9DDFF4BDF92F}" presName="childText" presStyleLbl="conFgAcc1" presStyleIdx="0" presStyleCnt="3">
        <dgm:presLayoutVars>
          <dgm:bulletEnabled val="1"/>
        </dgm:presLayoutVars>
      </dgm:prSet>
      <dgm:spPr/>
    </dgm:pt>
    <dgm:pt modelId="{05E19F14-4101-4ECE-A170-515C825AF69B}" type="pres">
      <dgm:prSet presAssocID="{E433DBC2-86D3-4C42-B73A-9B7C0FD84F86}" presName="spaceBetweenRectangles" presStyleCnt="0"/>
      <dgm:spPr/>
    </dgm:pt>
    <dgm:pt modelId="{6519F874-7352-47D7-AE8F-1DFEAE485FE2}" type="pres">
      <dgm:prSet presAssocID="{276501BC-40FC-4846-857D-720BA2CE9C98}" presName="parentLin" presStyleCnt="0"/>
      <dgm:spPr/>
    </dgm:pt>
    <dgm:pt modelId="{F2F1E92C-48DA-4000-8966-AA2246863504}" type="pres">
      <dgm:prSet presAssocID="{276501BC-40FC-4846-857D-720BA2CE9C98}" presName="parentLeftMargin" presStyleLbl="node1" presStyleIdx="0" presStyleCnt="3"/>
      <dgm:spPr/>
    </dgm:pt>
    <dgm:pt modelId="{CAE94CB7-04C0-4077-9846-1026EEF658DB}" type="pres">
      <dgm:prSet presAssocID="{276501BC-40FC-4846-857D-720BA2CE9C98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FB4DB94-D0B9-40FC-B835-7A0C2AED699E}" type="pres">
      <dgm:prSet presAssocID="{276501BC-40FC-4846-857D-720BA2CE9C98}" presName="negativeSpace" presStyleCnt="0"/>
      <dgm:spPr/>
    </dgm:pt>
    <dgm:pt modelId="{AF32D1F7-ED8E-4BBD-B631-B46EF63EC5EC}" type="pres">
      <dgm:prSet presAssocID="{276501BC-40FC-4846-857D-720BA2CE9C98}" presName="childText" presStyleLbl="conFgAcc1" presStyleIdx="1" presStyleCnt="3">
        <dgm:presLayoutVars>
          <dgm:bulletEnabled val="1"/>
        </dgm:presLayoutVars>
      </dgm:prSet>
      <dgm:spPr/>
    </dgm:pt>
    <dgm:pt modelId="{D9AB56E5-BE0A-43B7-99E3-B336CE60C154}" type="pres">
      <dgm:prSet presAssocID="{C60C49AC-E4E4-4167-8FB1-C52F818D7AF2}" presName="spaceBetweenRectangles" presStyleCnt="0"/>
      <dgm:spPr/>
    </dgm:pt>
    <dgm:pt modelId="{D1ED0F3B-2AF1-481B-AD57-A7DD59219F8C}" type="pres">
      <dgm:prSet presAssocID="{DAD3911C-4EB7-4741-B8C1-F68ED606CFBF}" presName="parentLin" presStyleCnt="0"/>
      <dgm:spPr/>
    </dgm:pt>
    <dgm:pt modelId="{9171DC6A-2F2E-4F77-82B4-2D85EE88D1A8}" type="pres">
      <dgm:prSet presAssocID="{DAD3911C-4EB7-4741-B8C1-F68ED606CFBF}" presName="parentLeftMargin" presStyleLbl="node1" presStyleIdx="1" presStyleCnt="3"/>
      <dgm:spPr/>
    </dgm:pt>
    <dgm:pt modelId="{FD1C9F79-3283-4852-84F9-141A82F35C5B}" type="pres">
      <dgm:prSet presAssocID="{DAD3911C-4EB7-4741-B8C1-F68ED606CFB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C757EAB-AF67-4C1D-993A-25CCEB3CFB86}" type="pres">
      <dgm:prSet presAssocID="{DAD3911C-4EB7-4741-B8C1-F68ED606CFBF}" presName="negativeSpace" presStyleCnt="0"/>
      <dgm:spPr/>
    </dgm:pt>
    <dgm:pt modelId="{6F816153-1C05-43C8-B919-BA0032108D26}" type="pres">
      <dgm:prSet presAssocID="{DAD3911C-4EB7-4741-B8C1-F68ED606CFBF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A15EFD17-32B2-4F46-8837-988596426ED9}" type="presOf" srcId="{933919EE-30DA-4ECD-9095-9DDFF4BDF92F}" destId="{A470494B-89E6-424C-8ADE-F8BFF0A0A0DD}" srcOrd="1" destOrd="0" presId="urn:microsoft.com/office/officeart/2005/8/layout/list1"/>
    <dgm:cxn modelId="{1659CB19-3770-4B2C-8834-6D7279B7D513}" type="presOf" srcId="{DAD3911C-4EB7-4741-B8C1-F68ED606CFBF}" destId="{FD1C9F79-3283-4852-84F9-141A82F35C5B}" srcOrd="1" destOrd="0" presId="urn:microsoft.com/office/officeart/2005/8/layout/list1"/>
    <dgm:cxn modelId="{722CA91C-5223-4814-AA31-04C7BD86A84E}" type="presOf" srcId="{DAD3911C-4EB7-4741-B8C1-F68ED606CFBF}" destId="{9171DC6A-2F2E-4F77-82B4-2D85EE88D1A8}" srcOrd="0" destOrd="0" presId="urn:microsoft.com/office/officeart/2005/8/layout/list1"/>
    <dgm:cxn modelId="{043E793A-030A-449F-BD2B-F070E87A3838}" srcId="{DAD3911C-4EB7-4741-B8C1-F68ED606CFBF}" destId="{EE348C3A-09C5-45AE-90BE-6C23DBF29073}" srcOrd="1" destOrd="0" parTransId="{19ADC2E7-D674-4A1D-B671-CC06F7C52497}" sibTransId="{AE19DA00-315C-4C1E-A16C-5277790D34B9}"/>
    <dgm:cxn modelId="{1C20F469-7517-4401-BD6E-96020D0FA792}" type="presOf" srcId="{933919EE-30DA-4ECD-9095-9DDFF4BDF92F}" destId="{642B49D0-4F15-4EA0-A595-134AC95387D9}" srcOrd="0" destOrd="0" presId="urn:microsoft.com/office/officeart/2005/8/layout/list1"/>
    <dgm:cxn modelId="{86443856-1168-4083-98B0-1B9198D5A50D}" type="presOf" srcId="{EE348C3A-09C5-45AE-90BE-6C23DBF29073}" destId="{6F816153-1C05-43C8-B919-BA0032108D26}" srcOrd="0" destOrd="1" presId="urn:microsoft.com/office/officeart/2005/8/layout/list1"/>
    <dgm:cxn modelId="{F83A7056-F184-4088-8A13-879F7D460E3E}" srcId="{DAD3911C-4EB7-4741-B8C1-F68ED606CFBF}" destId="{15A4F581-3A85-487E-9F15-C681062E5BBC}" srcOrd="0" destOrd="0" parTransId="{395949A0-F4A7-4D69-9C19-5FD47A3061B1}" sibTransId="{735D44D4-994A-40FD-9620-7ABBA99025D1}"/>
    <dgm:cxn modelId="{2AA2C97E-79C9-4BEB-92DE-CC0216551ADE}" type="presOf" srcId="{276501BC-40FC-4846-857D-720BA2CE9C98}" destId="{CAE94CB7-04C0-4077-9846-1026EEF658DB}" srcOrd="1" destOrd="0" presId="urn:microsoft.com/office/officeart/2005/8/layout/list1"/>
    <dgm:cxn modelId="{FB0F4787-807A-4D91-9233-2A9A89FD6E87}" type="presOf" srcId="{276501BC-40FC-4846-857D-720BA2CE9C98}" destId="{F2F1E92C-48DA-4000-8966-AA2246863504}" srcOrd="0" destOrd="0" presId="urn:microsoft.com/office/officeart/2005/8/layout/list1"/>
    <dgm:cxn modelId="{B747438F-7791-4A17-AFC1-05117801447D}" srcId="{8C122D19-FBDA-4769-B74C-CE72AFED1990}" destId="{276501BC-40FC-4846-857D-720BA2CE9C98}" srcOrd="1" destOrd="0" parTransId="{6630D68C-120F-470A-A9CE-FEBA4BE81C31}" sibTransId="{C60C49AC-E4E4-4167-8FB1-C52F818D7AF2}"/>
    <dgm:cxn modelId="{40D4CEB7-74E8-4962-892D-1E5C60D545B0}" srcId="{8C122D19-FBDA-4769-B74C-CE72AFED1990}" destId="{DAD3911C-4EB7-4741-B8C1-F68ED606CFBF}" srcOrd="2" destOrd="0" parTransId="{A6C1CD66-6F8A-4109-B4A1-AF55935D6FA4}" sibTransId="{D9B7FDAE-65C0-4B06-B1BB-CA7B6CE5C851}"/>
    <dgm:cxn modelId="{25D256CF-23EF-479E-85EF-15F945F19185}" type="presOf" srcId="{15A4F581-3A85-487E-9F15-C681062E5BBC}" destId="{6F816153-1C05-43C8-B919-BA0032108D26}" srcOrd="0" destOrd="0" presId="urn:microsoft.com/office/officeart/2005/8/layout/list1"/>
    <dgm:cxn modelId="{4A3DA6DD-5CDC-48AE-8FB7-FF96A7EB5BF5}" srcId="{8C122D19-FBDA-4769-B74C-CE72AFED1990}" destId="{933919EE-30DA-4ECD-9095-9DDFF4BDF92F}" srcOrd="0" destOrd="0" parTransId="{09B497F0-8625-4E87-B3DA-AAB33300BABF}" sibTransId="{E433DBC2-86D3-4C42-B73A-9B7C0FD84F86}"/>
    <dgm:cxn modelId="{746B3DEC-F97F-4348-88CE-9350B07F905D}" type="presOf" srcId="{8C122D19-FBDA-4769-B74C-CE72AFED1990}" destId="{D9F7F0DD-8A06-444F-B214-BF847F0AB1B1}" srcOrd="0" destOrd="0" presId="urn:microsoft.com/office/officeart/2005/8/layout/list1"/>
    <dgm:cxn modelId="{81474032-D71F-42A4-9445-A7A9E05A7E18}" type="presParOf" srcId="{D9F7F0DD-8A06-444F-B214-BF847F0AB1B1}" destId="{915C367A-4413-4557-B474-816DDDC51F8A}" srcOrd="0" destOrd="0" presId="urn:microsoft.com/office/officeart/2005/8/layout/list1"/>
    <dgm:cxn modelId="{DF81C47B-33F2-444F-9151-4D6C48ECFB61}" type="presParOf" srcId="{915C367A-4413-4557-B474-816DDDC51F8A}" destId="{642B49D0-4F15-4EA0-A595-134AC95387D9}" srcOrd="0" destOrd="0" presId="urn:microsoft.com/office/officeart/2005/8/layout/list1"/>
    <dgm:cxn modelId="{3193F1D7-2237-4992-9021-69B8744BE35D}" type="presParOf" srcId="{915C367A-4413-4557-B474-816DDDC51F8A}" destId="{A470494B-89E6-424C-8ADE-F8BFF0A0A0DD}" srcOrd="1" destOrd="0" presId="urn:microsoft.com/office/officeart/2005/8/layout/list1"/>
    <dgm:cxn modelId="{71F82E52-B13D-4569-A361-183FE2C63D2E}" type="presParOf" srcId="{D9F7F0DD-8A06-444F-B214-BF847F0AB1B1}" destId="{B5EE6B4E-4A58-4A02-9AD1-677DDE0DE50D}" srcOrd="1" destOrd="0" presId="urn:microsoft.com/office/officeart/2005/8/layout/list1"/>
    <dgm:cxn modelId="{A151C736-B697-4DE7-8AE0-33178AE36E6F}" type="presParOf" srcId="{D9F7F0DD-8A06-444F-B214-BF847F0AB1B1}" destId="{4DD1496D-4A42-4C8B-80DE-5551E251B867}" srcOrd="2" destOrd="0" presId="urn:microsoft.com/office/officeart/2005/8/layout/list1"/>
    <dgm:cxn modelId="{83BC9C52-79A6-483F-B428-E2254D175FF2}" type="presParOf" srcId="{D9F7F0DD-8A06-444F-B214-BF847F0AB1B1}" destId="{05E19F14-4101-4ECE-A170-515C825AF69B}" srcOrd="3" destOrd="0" presId="urn:microsoft.com/office/officeart/2005/8/layout/list1"/>
    <dgm:cxn modelId="{60F1BBB8-AFCE-4031-908E-BD5FFD0E2F06}" type="presParOf" srcId="{D9F7F0DD-8A06-444F-B214-BF847F0AB1B1}" destId="{6519F874-7352-47D7-AE8F-1DFEAE485FE2}" srcOrd="4" destOrd="0" presId="urn:microsoft.com/office/officeart/2005/8/layout/list1"/>
    <dgm:cxn modelId="{67339E01-F6B9-4413-B9D3-68FA6E253DE8}" type="presParOf" srcId="{6519F874-7352-47D7-AE8F-1DFEAE485FE2}" destId="{F2F1E92C-48DA-4000-8966-AA2246863504}" srcOrd="0" destOrd="0" presId="urn:microsoft.com/office/officeart/2005/8/layout/list1"/>
    <dgm:cxn modelId="{0AA51077-85B4-46EB-983D-9DBAF1069855}" type="presParOf" srcId="{6519F874-7352-47D7-AE8F-1DFEAE485FE2}" destId="{CAE94CB7-04C0-4077-9846-1026EEF658DB}" srcOrd="1" destOrd="0" presId="urn:microsoft.com/office/officeart/2005/8/layout/list1"/>
    <dgm:cxn modelId="{E666AB2B-7E04-4FF8-9C2C-F1A074C013F2}" type="presParOf" srcId="{D9F7F0DD-8A06-444F-B214-BF847F0AB1B1}" destId="{CFB4DB94-D0B9-40FC-B835-7A0C2AED699E}" srcOrd="5" destOrd="0" presId="urn:microsoft.com/office/officeart/2005/8/layout/list1"/>
    <dgm:cxn modelId="{5B502F0F-4312-4CDC-94E3-1DE700638278}" type="presParOf" srcId="{D9F7F0DD-8A06-444F-B214-BF847F0AB1B1}" destId="{AF32D1F7-ED8E-4BBD-B631-B46EF63EC5EC}" srcOrd="6" destOrd="0" presId="urn:microsoft.com/office/officeart/2005/8/layout/list1"/>
    <dgm:cxn modelId="{CC3DCD0F-49D5-44FE-B186-BB18B2683D82}" type="presParOf" srcId="{D9F7F0DD-8A06-444F-B214-BF847F0AB1B1}" destId="{D9AB56E5-BE0A-43B7-99E3-B336CE60C154}" srcOrd="7" destOrd="0" presId="urn:microsoft.com/office/officeart/2005/8/layout/list1"/>
    <dgm:cxn modelId="{49E06367-F920-47A3-A727-F25A748AC289}" type="presParOf" srcId="{D9F7F0DD-8A06-444F-B214-BF847F0AB1B1}" destId="{D1ED0F3B-2AF1-481B-AD57-A7DD59219F8C}" srcOrd="8" destOrd="0" presId="urn:microsoft.com/office/officeart/2005/8/layout/list1"/>
    <dgm:cxn modelId="{F2B5DBC1-ED6B-41CF-92E7-13B41A8ECED3}" type="presParOf" srcId="{D1ED0F3B-2AF1-481B-AD57-A7DD59219F8C}" destId="{9171DC6A-2F2E-4F77-82B4-2D85EE88D1A8}" srcOrd="0" destOrd="0" presId="urn:microsoft.com/office/officeart/2005/8/layout/list1"/>
    <dgm:cxn modelId="{5A6F223A-0724-42A4-9FEF-5F39617BA56B}" type="presParOf" srcId="{D1ED0F3B-2AF1-481B-AD57-A7DD59219F8C}" destId="{FD1C9F79-3283-4852-84F9-141A82F35C5B}" srcOrd="1" destOrd="0" presId="urn:microsoft.com/office/officeart/2005/8/layout/list1"/>
    <dgm:cxn modelId="{492041E2-D547-48BB-A1C9-2905C2EFF18A}" type="presParOf" srcId="{D9F7F0DD-8A06-444F-B214-BF847F0AB1B1}" destId="{DC757EAB-AF67-4C1D-993A-25CCEB3CFB86}" srcOrd="9" destOrd="0" presId="urn:microsoft.com/office/officeart/2005/8/layout/list1"/>
    <dgm:cxn modelId="{27A5E9C1-E29A-4218-B63A-7DF8872ADA41}" type="presParOf" srcId="{D9F7F0DD-8A06-444F-B214-BF847F0AB1B1}" destId="{6F816153-1C05-43C8-B919-BA0032108D26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D1496D-4A42-4C8B-80DE-5551E251B867}">
      <dsp:nvSpPr>
        <dsp:cNvPr id="0" name=""/>
        <dsp:cNvSpPr/>
      </dsp:nvSpPr>
      <dsp:spPr>
        <a:xfrm>
          <a:off x="0" y="553192"/>
          <a:ext cx="690051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70494B-89E6-424C-8ADE-F8BFF0A0A0DD}">
      <dsp:nvSpPr>
        <dsp:cNvPr id="0" name=""/>
        <dsp:cNvSpPr/>
      </dsp:nvSpPr>
      <dsp:spPr>
        <a:xfrm>
          <a:off x="345025" y="66112"/>
          <a:ext cx="4830358" cy="97416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Released in 2013</a:t>
          </a:r>
        </a:p>
      </dsp:txBody>
      <dsp:txXfrm>
        <a:off x="392580" y="113667"/>
        <a:ext cx="4735248" cy="879050"/>
      </dsp:txXfrm>
    </dsp:sp>
    <dsp:sp modelId="{AF32D1F7-ED8E-4BBD-B631-B46EF63EC5EC}">
      <dsp:nvSpPr>
        <dsp:cNvPr id="0" name=""/>
        <dsp:cNvSpPr/>
      </dsp:nvSpPr>
      <dsp:spPr>
        <a:xfrm>
          <a:off x="0" y="2050072"/>
          <a:ext cx="6900512" cy="831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747505"/>
              <a:satOff val="209"/>
              <a:lumOff val="-352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E94CB7-04C0-4077-9846-1026EEF658DB}">
      <dsp:nvSpPr>
        <dsp:cNvPr id="0" name=""/>
        <dsp:cNvSpPr/>
      </dsp:nvSpPr>
      <dsp:spPr>
        <a:xfrm>
          <a:off x="345025" y="1562992"/>
          <a:ext cx="4830358" cy="974160"/>
        </a:xfrm>
        <a:prstGeom prst="roundRect">
          <a:avLst/>
        </a:prstGeom>
        <a:solidFill>
          <a:schemeClr val="accent5">
            <a:hueOff val="747505"/>
            <a:satOff val="209"/>
            <a:lumOff val="-3529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Got rid of multi-axial system</a:t>
          </a:r>
        </a:p>
      </dsp:txBody>
      <dsp:txXfrm>
        <a:off x="392580" y="1610547"/>
        <a:ext cx="4735248" cy="879050"/>
      </dsp:txXfrm>
    </dsp:sp>
    <dsp:sp modelId="{6F816153-1C05-43C8-B919-BA0032108D26}">
      <dsp:nvSpPr>
        <dsp:cNvPr id="0" name=""/>
        <dsp:cNvSpPr/>
      </dsp:nvSpPr>
      <dsp:spPr>
        <a:xfrm>
          <a:off x="0" y="3546952"/>
          <a:ext cx="6900512" cy="19230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495010"/>
              <a:satOff val="418"/>
              <a:lumOff val="-705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5556" tIns="687324" rIns="535556" bIns="234696" numCol="1" spcCol="1270" anchor="t" anchorCtr="0">
          <a:noAutofit/>
        </a:bodyPr>
        <a:lstStyle/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/>
            <a:t>Substance Use Disorder</a:t>
          </a:r>
        </a:p>
        <a:p>
          <a:pPr marL="285750" lvl="1" indent="-285750" algn="l" defTabSz="14668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3300" kern="1200"/>
            <a:t>Binge Eating Disorder</a:t>
          </a:r>
        </a:p>
      </dsp:txBody>
      <dsp:txXfrm>
        <a:off x="0" y="3546952"/>
        <a:ext cx="6900512" cy="1923075"/>
      </dsp:txXfrm>
    </dsp:sp>
    <dsp:sp modelId="{FD1C9F79-3283-4852-84F9-141A82F35C5B}">
      <dsp:nvSpPr>
        <dsp:cNvPr id="0" name=""/>
        <dsp:cNvSpPr/>
      </dsp:nvSpPr>
      <dsp:spPr>
        <a:xfrm>
          <a:off x="345025" y="3059872"/>
          <a:ext cx="4830358" cy="974160"/>
        </a:xfrm>
        <a:prstGeom prst="roundRect">
          <a:avLst/>
        </a:prstGeom>
        <a:solidFill>
          <a:schemeClr val="accent5">
            <a:hueOff val="1495010"/>
            <a:satOff val="418"/>
            <a:lumOff val="-705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576" tIns="0" rIns="182576" bIns="0" numCol="1" spcCol="1270" anchor="ctr" anchorCtr="0">
          <a:noAutofit/>
        </a:bodyPr>
        <a:lstStyle/>
        <a:p>
          <a:pPr marL="0" lvl="0" indent="0" algn="l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/>
            <a:t>Revised some disorders</a:t>
          </a:r>
        </a:p>
      </dsp:txBody>
      <dsp:txXfrm>
        <a:off x="392580" y="3107427"/>
        <a:ext cx="4735248" cy="8790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103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97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02597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850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5599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710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493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411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395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7530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6/20/2022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395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6/20/2022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797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8">
            <a:extLst>
              <a:ext uri="{FF2B5EF4-FFF2-40B4-BE49-F238E27FC236}">
                <a16:creationId xmlns:a16="http://schemas.microsoft.com/office/drawing/2014/main" id="{798FE0E0-D95D-46EF-A375-475D4DB0E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Video 38">
            <a:extLst>
              <a:ext uri="{FF2B5EF4-FFF2-40B4-BE49-F238E27FC236}">
                <a16:creationId xmlns:a16="http://schemas.microsoft.com/office/drawing/2014/main" id="{22C1C81A-1138-8151-5A8B-E3B0A02268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59" r="-1" b="-1"/>
          <a:stretch/>
        </p:blipFill>
        <p:spPr>
          <a:xfrm>
            <a:off x="20" y="10"/>
            <a:ext cx="12188931" cy="6857989"/>
          </a:xfrm>
          <a:prstGeom prst="rect">
            <a:avLst/>
          </a:prstGeom>
        </p:spPr>
      </p:pic>
      <p:sp>
        <p:nvSpPr>
          <p:cNvPr id="40" name="Rectangle 10">
            <a:extLst>
              <a:ext uri="{FF2B5EF4-FFF2-40B4-BE49-F238E27FC236}">
                <a16:creationId xmlns:a16="http://schemas.microsoft.com/office/drawing/2014/main" id="{D503E11D-D7FB-44ED-80F1-8CDAD7A9A4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4032FC-50A8-38CB-497D-5BAF8B76D2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0080" y="640080"/>
            <a:ext cx="6894575" cy="356616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8200">
                <a:solidFill>
                  <a:schemeClr val="bg1"/>
                </a:solidFill>
              </a:rPr>
              <a:t>Introduction to Assessment and Psychopathology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65A9EB-73C7-509F-A608-0CF1169F1A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0080" y="4636008"/>
            <a:ext cx="6894576" cy="157276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Andrea October, MSS</a:t>
            </a: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2D82A42F-AEBE-4065-9792-036A904D85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646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D8BC3"/>
          </a:solidFill>
          <a:ln w="38100" cap="rnd">
            <a:solidFill>
              <a:srgbClr val="4D8B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12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30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4D8BC3"/>
          </a:solidFill>
          <a:ln w="38100" cap="rnd">
            <a:solidFill>
              <a:srgbClr val="4D8B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/>
              <a:t>Transitions cont.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/>
              <a:t>Over time decisions made based on empirical data through consensus by panel of experts;</a:t>
            </a:r>
          </a:p>
          <a:p>
            <a:r>
              <a:rPr lang="en-US"/>
              <a:t>New disorders added</a:t>
            </a:r>
          </a:p>
          <a:p>
            <a:r>
              <a:rPr lang="en-US"/>
              <a:t>Disorders moved laterally and incorporated under existing disorders</a:t>
            </a:r>
          </a:p>
          <a:p>
            <a:r>
              <a:rPr lang="en-US"/>
              <a:t>Outright eliminated</a:t>
            </a:r>
          </a:p>
          <a:p>
            <a:pPr lvl="1"/>
            <a:r>
              <a:rPr lang="en-US"/>
              <a:t>i.e. homosexuality</a:t>
            </a:r>
          </a:p>
          <a:p>
            <a:pPr lvl="1"/>
            <a:r>
              <a:rPr lang="en-US"/>
              <a:t>DSM III: Ego Dystonic Homosexuality</a:t>
            </a:r>
          </a:p>
          <a:p>
            <a:pPr lvl="1"/>
            <a:r>
              <a:rPr lang="en-US"/>
              <a:t>DSM IV: Eliminated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en-US" sz="6000"/>
              <a:t>DSM-V</a:t>
            </a:r>
          </a:p>
        </p:txBody>
      </p:sp>
      <p:sp>
        <p:nvSpPr>
          <p:cNvPr id="14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rgbClr val="4D8BC3"/>
          </a:solidFill>
          <a:ln w="34925">
            <a:solidFill>
              <a:srgbClr val="4D8B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Content Placeholder 2">
            <a:extLst>
              <a:ext uri="{FF2B5EF4-FFF2-40B4-BE49-F238E27FC236}">
                <a16:creationId xmlns:a16="http://schemas.microsoft.com/office/drawing/2014/main" id="{91378ECB-7EE4-00B5-9D61-8361046EF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080925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268402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45DEEED-BE3A-4307-800A-45F555B51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: Shape 9">
            <a:extLst>
              <a:ext uri="{FF2B5EF4-FFF2-40B4-BE49-F238E27FC236}">
                <a16:creationId xmlns:a16="http://schemas.microsoft.com/office/drawing/2014/main" id="{F5C73706-35AD-4797-B796-D806B8FE5A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" y="0"/>
            <a:ext cx="5006297" cy="6858000"/>
          </a:xfrm>
          <a:custGeom>
            <a:avLst/>
            <a:gdLst>
              <a:gd name="connsiteX0" fmla="*/ 5006297 w 5006297"/>
              <a:gd name="connsiteY0" fmla="*/ 0 h 6858000"/>
              <a:gd name="connsiteX1" fmla="*/ 1229608 w 5006297"/>
              <a:gd name="connsiteY1" fmla="*/ 0 h 6858000"/>
              <a:gd name="connsiteX2" fmla="*/ 1128285 w 5006297"/>
              <a:gd name="connsiteY2" fmla="*/ 156518 h 6858000"/>
              <a:gd name="connsiteX3" fmla="*/ 768782 w 5006297"/>
              <a:gd name="connsiteY3" fmla="*/ 825746 h 6858000"/>
              <a:gd name="connsiteX4" fmla="*/ 743290 w 5006297"/>
              <a:gd name="connsiteY4" fmla="*/ 860183 h 6858000"/>
              <a:gd name="connsiteX5" fmla="*/ 787138 w 5006297"/>
              <a:gd name="connsiteY5" fmla="*/ 756243 h 6858000"/>
              <a:gd name="connsiteX6" fmla="*/ 980544 w 5006297"/>
              <a:gd name="connsiteY6" fmla="*/ 339016 h 6858000"/>
              <a:gd name="connsiteX7" fmla="*/ 1161966 w 5006297"/>
              <a:gd name="connsiteY7" fmla="*/ 0 h 6858000"/>
              <a:gd name="connsiteX8" fmla="*/ 1104491 w 5006297"/>
              <a:gd name="connsiteY8" fmla="*/ 0 h 6858000"/>
              <a:gd name="connsiteX9" fmla="*/ 993044 w 5006297"/>
              <a:gd name="connsiteY9" fmla="*/ 204247 h 6858000"/>
              <a:gd name="connsiteX10" fmla="*/ 494731 w 5006297"/>
              <a:gd name="connsiteY10" fmla="*/ 1375322 h 6858000"/>
              <a:gd name="connsiteX11" fmla="*/ 46559 w 5006297"/>
              <a:gd name="connsiteY11" fmla="*/ 3329787 h 6858000"/>
              <a:gd name="connsiteX12" fmla="*/ 12272 w 5006297"/>
              <a:gd name="connsiteY12" fmla="*/ 4352595 h 6858000"/>
              <a:gd name="connsiteX13" fmla="*/ 171094 w 5006297"/>
              <a:gd name="connsiteY13" fmla="*/ 5544543 h 6858000"/>
              <a:gd name="connsiteX14" fmla="*/ 538125 w 5006297"/>
              <a:gd name="connsiteY14" fmla="*/ 6816123 h 6858000"/>
              <a:gd name="connsiteX15" fmla="*/ 555724 w 5006297"/>
              <a:gd name="connsiteY15" fmla="*/ 6858000 h 6858000"/>
              <a:gd name="connsiteX16" fmla="*/ 608303 w 5006297"/>
              <a:gd name="connsiteY16" fmla="*/ 6858000 h 6858000"/>
              <a:gd name="connsiteX17" fmla="*/ 596366 w 5006297"/>
              <a:gd name="connsiteY17" fmla="*/ 6829337 h 6858000"/>
              <a:gd name="connsiteX18" fmla="*/ 364843 w 5006297"/>
              <a:gd name="connsiteY18" fmla="*/ 6132604 h 6858000"/>
              <a:gd name="connsiteX19" fmla="*/ 213412 w 5006297"/>
              <a:gd name="connsiteY19" fmla="*/ 5505676 h 6858000"/>
              <a:gd name="connsiteX20" fmla="*/ 211628 w 5006297"/>
              <a:gd name="connsiteY20" fmla="*/ 5472254 h 6858000"/>
              <a:gd name="connsiteX21" fmla="*/ 311945 w 5006297"/>
              <a:gd name="connsiteY21" fmla="*/ 5821167 h 6858000"/>
              <a:gd name="connsiteX22" fmla="*/ 623960 w 5006297"/>
              <a:gd name="connsiteY22" fmla="*/ 6658826 h 6858000"/>
              <a:gd name="connsiteX23" fmla="*/ 717350 w 5006297"/>
              <a:gd name="connsiteY23" fmla="*/ 6858000 h 6858000"/>
              <a:gd name="connsiteX24" fmla="*/ 5006297 w 5006297"/>
              <a:gd name="connsiteY2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06297" h="6858000">
                <a:moveTo>
                  <a:pt x="5006297" y="0"/>
                </a:moveTo>
                <a:lnTo>
                  <a:pt x="1229608" y="0"/>
                </a:lnTo>
                <a:lnTo>
                  <a:pt x="1128285" y="156518"/>
                </a:lnTo>
                <a:cubicBezTo>
                  <a:pt x="996915" y="372642"/>
                  <a:pt x="877575" y="596029"/>
                  <a:pt x="768782" y="825746"/>
                </a:cubicBezTo>
                <a:cubicBezTo>
                  <a:pt x="763429" y="839224"/>
                  <a:pt x="754646" y="851089"/>
                  <a:pt x="743290" y="860183"/>
                </a:cubicBezTo>
                <a:cubicBezTo>
                  <a:pt x="757948" y="825621"/>
                  <a:pt x="772224" y="790805"/>
                  <a:pt x="787138" y="756243"/>
                </a:cubicBezTo>
                <a:cubicBezTo>
                  <a:pt x="848067" y="615114"/>
                  <a:pt x="912406" y="475964"/>
                  <a:pt x="980544" y="339016"/>
                </a:cubicBezTo>
                <a:lnTo>
                  <a:pt x="1161966" y="0"/>
                </a:lnTo>
                <a:lnTo>
                  <a:pt x="1104491" y="0"/>
                </a:lnTo>
                <a:lnTo>
                  <a:pt x="993044" y="204247"/>
                </a:lnTo>
                <a:cubicBezTo>
                  <a:pt x="798291" y="579761"/>
                  <a:pt x="634561" y="971401"/>
                  <a:pt x="494731" y="1375322"/>
                </a:cubicBezTo>
                <a:cubicBezTo>
                  <a:pt x="277072" y="2009491"/>
                  <a:pt x="126862" y="2664550"/>
                  <a:pt x="46559" y="3329787"/>
                </a:cubicBezTo>
                <a:cubicBezTo>
                  <a:pt x="4496" y="3670216"/>
                  <a:pt x="-14242" y="4010141"/>
                  <a:pt x="12272" y="4352595"/>
                </a:cubicBezTo>
                <a:cubicBezTo>
                  <a:pt x="43627" y="4752907"/>
                  <a:pt x="90918" y="5150814"/>
                  <a:pt x="171094" y="5544543"/>
                </a:cubicBezTo>
                <a:cubicBezTo>
                  <a:pt x="259524" y="5979227"/>
                  <a:pt x="379573" y="6403657"/>
                  <a:pt x="538125" y="6816123"/>
                </a:cubicBezTo>
                <a:lnTo>
                  <a:pt x="555724" y="6858000"/>
                </a:lnTo>
                <a:lnTo>
                  <a:pt x="608303" y="6858000"/>
                </a:lnTo>
                <a:lnTo>
                  <a:pt x="596366" y="6829337"/>
                </a:lnTo>
                <a:cubicBezTo>
                  <a:pt x="508696" y="6602484"/>
                  <a:pt x="431985" y="6369981"/>
                  <a:pt x="364843" y="6132604"/>
                </a:cubicBezTo>
                <a:cubicBezTo>
                  <a:pt x="306463" y="5925865"/>
                  <a:pt x="263378" y="5714822"/>
                  <a:pt x="213412" y="5505676"/>
                </a:cubicBezTo>
                <a:cubicBezTo>
                  <a:pt x="212231" y="5494574"/>
                  <a:pt x="211637" y="5483421"/>
                  <a:pt x="211628" y="5472254"/>
                </a:cubicBezTo>
                <a:cubicBezTo>
                  <a:pt x="248210" y="5599108"/>
                  <a:pt x="277401" y="5710897"/>
                  <a:pt x="311945" y="5821167"/>
                </a:cubicBezTo>
                <a:cubicBezTo>
                  <a:pt x="401999" y="6108329"/>
                  <a:pt x="505868" y="6387643"/>
                  <a:pt x="623960" y="6658826"/>
                </a:cubicBezTo>
                <a:lnTo>
                  <a:pt x="717350" y="6858000"/>
                </a:lnTo>
                <a:lnTo>
                  <a:pt x="5006297" y="6858000"/>
                </a:lnTo>
                <a:close/>
              </a:path>
            </a:pathLst>
          </a:custGeom>
          <a:solidFill>
            <a:srgbClr val="4D8BC3"/>
          </a:solidFill>
          <a:ln w="685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644652"/>
            <a:ext cx="3182112" cy="5568696"/>
          </a:xfrm>
        </p:spPr>
        <p:txBody>
          <a:bodyPr>
            <a:normAutofit/>
          </a:bodyPr>
          <a:lstStyle/>
          <a:p>
            <a:r>
              <a:rPr lang="en-US" sz="6600">
                <a:solidFill>
                  <a:srgbClr val="FFFFFF"/>
                </a:solidFill>
              </a:rPr>
              <a:t>DSM-V TR Updates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4350" y="644652"/>
            <a:ext cx="5856401" cy="5568696"/>
          </a:xfrm>
        </p:spPr>
        <p:txBody>
          <a:bodyPr anchor="ctr">
            <a:normAutofit/>
          </a:bodyPr>
          <a:lstStyle/>
          <a:p>
            <a:r>
              <a:rPr lang="en-US" dirty="0"/>
              <a:t>Overall changes to over 70 diagnostic criteria and specifications</a:t>
            </a:r>
          </a:p>
          <a:p>
            <a:r>
              <a:rPr lang="en-US" dirty="0"/>
              <a:t>Prolonged Grief D/O</a:t>
            </a:r>
          </a:p>
          <a:p>
            <a:r>
              <a:rPr lang="en-US" dirty="0"/>
              <a:t>Unspecified Mood D/O</a:t>
            </a:r>
          </a:p>
          <a:p>
            <a:r>
              <a:rPr lang="en-US" dirty="0"/>
              <a:t>Stimulant-Induced Mild Neurocognitive D/O</a:t>
            </a:r>
          </a:p>
          <a:p>
            <a:r>
              <a:rPr lang="en-US" dirty="0"/>
              <a:t>Intellectual Development D/O vs “Intellectual Disability”</a:t>
            </a:r>
          </a:p>
          <a:p>
            <a:r>
              <a:rPr lang="en-US" dirty="0"/>
              <a:t>Experienced gender vs “desired gender”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70650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90CED-9C5F-1ABB-F81E-99AFAFC57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Psychopathology and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30F84-F6C2-3097-CC68-3615A7C13B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scientific study of mental disorders (APA, 2022)</a:t>
            </a:r>
          </a:p>
          <a:p>
            <a:r>
              <a:rPr lang="en-US" dirty="0"/>
              <a:t>As social workers we are called to analyze mental health conditions through the context of biological, psychological, and social forces that impact our mental well-being (</a:t>
            </a:r>
            <a:r>
              <a:rPr lang="en-US" dirty="0" err="1"/>
              <a:t>Berzoff</a:t>
            </a:r>
            <a:r>
              <a:rPr lang="en-US" dirty="0"/>
              <a:t> et al., 2022)</a:t>
            </a:r>
          </a:p>
          <a:p>
            <a:r>
              <a:rPr lang="en-US" dirty="0"/>
              <a:t>Assessment: identifying and describing a client’s presenting problems, symptoms, strengths, and biopsychosocial features (</a:t>
            </a:r>
            <a:r>
              <a:rPr lang="en-US" dirty="0" err="1"/>
              <a:t>Berzoff</a:t>
            </a:r>
            <a:r>
              <a:rPr lang="en-US" dirty="0"/>
              <a:t> et al., 2022) </a:t>
            </a:r>
          </a:p>
          <a:p>
            <a:r>
              <a:rPr lang="en-US" dirty="0"/>
              <a:t>Key factors: length of symptoms, level of disruption w/everyday life, frequency of symptoms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23303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293" name="Rectangle 7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4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4D8BC3"/>
          </a:solidFill>
          <a:ln w="38100" cap="rnd">
            <a:solidFill>
              <a:srgbClr val="4D8B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/>
              <a:t>Diagnosis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/>
              <a:t>Validity and Reliability</a:t>
            </a:r>
          </a:p>
          <a:p>
            <a:r>
              <a:rPr lang="en-US"/>
              <a:t>Validity; set of cardinal symptoms, similar natural hx, age of onset, life course prognosis, complications, treatment determination</a:t>
            </a:r>
          </a:p>
          <a:p>
            <a:r>
              <a:rPr lang="en-US"/>
              <a:t>Reliability; agreement on diagnosis among professionals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194BD5-6B9F-1B59-2CDE-1E1E662BD1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419540" cy="5431536"/>
          </a:xfrm>
        </p:spPr>
        <p:txBody>
          <a:bodyPr>
            <a:normAutofit/>
          </a:bodyPr>
          <a:lstStyle/>
          <a:p>
            <a:r>
              <a:rPr lang="en-US" sz="6000" dirty="0"/>
              <a:t>The Impact of stigma and eugenics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39411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4D8BC3"/>
          </a:solidFill>
          <a:ln w="41275" cap="rnd">
            <a:solidFill>
              <a:srgbClr val="4D8B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6F5D4-E0D2-BABA-6B31-3578C4CBF5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8595" y="552091"/>
            <a:ext cx="6052158" cy="5431536"/>
          </a:xfrm>
        </p:spPr>
        <p:txBody>
          <a:bodyPr anchor="ctr">
            <a:normAutofit/>
          </a:bodyPr>
          <a:lstStyle/>
          <a:p>
            <a:r>
              <a:rPr lang="en-US" dirty="0"/>
              <a:t>Eugenics: the categorization of individuals based on certain characteristics and traits (e.g. ability status, physical presentation, mental capacity)-Davis article</a:t>
            </a:r>
          </a:p>
          <a:p>
            <a:r>
              <a:rPr lang="en-US" dirty="0"/>
              <a:t>Reinforces racist and ableist ideology</a:t>
            </a:r>
          </a:p>
          <a:p>
            <a:r>
              <a:rPr lang="en-US" dirty="0"/>
              <a:t>Discourages help-seeking behavior</a:t>
            </a:r>
          </a:p>
          <a:p>
            <a:r>
              <a:rPr lang="en-US" dirty="0"/>
              <a:t>Keeps people in “boxes” </a:t>
            </a:r>
          </a:p>
          <a:p>
            <a:r>
              <a:rPr lang="en-US" dirty="0"/>
              <a:t>Lacks recovery-oriented, strength-based perspective </a:t>
            </a:r>
          </a:p>
        </p:txBody>
      </p:sp>
    </p:spTree>
    <p:extLst>
      <p:ext uri="{BB962C8B-B14F-4D97-AF65-F5344CB8AC3E}">
        <p14:creationId xmlns:p14="http://schemas.microsoft.com/office/powerpoint/2010/main" val="4236384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4D8BC3"/>
          </a:solidFill>
          <a:ln w="38100" cap="rnd">
            <a:solidFill>
              <a:srgbClr val="4D8B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100" dirty="0"/>
              <a:t>Principles of Social Work Clinical Practice				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dirty="0"/>
              <a:t>Developmental Perspective</a:t>
            </a:r>
          </a:p>
          <a:p>
            <a:r>
              <a:rPr lang="en-US" dirty="0"/>
              <a:t>Trauma-Informed Care</a:t>
            </a:r>
          </a:p>
          <a:p>
            <a:r>
              <a:rPr lang="en-US" dirty="0"/>
              <a:t>Person in Environment/Person-First Considerations</a:t>
            </a:r>
          </a:p>
          <a:p>
            <a:r>
              <a:rPr lang="en-US" dirty="0"/>
              <a:t>Social Work Ethics</a:t>
            </a:r>
          </a:p>
          <a:p>
            <a:r>
              <a:rPr lang="en-US" dirty="0"/>
              <a:t>Critical Theories</a:t>
            </a:r>
          </a:p>
          <a:p>
            <a:pPr lvl="1"/>
            <a:r>
              <a:rPr lang="en-US" dirty="0"/>
              <a:t>Disability Studies (see Davis article)</a:t>
            </a:r>
          </a:p>
          <a:p>
            <a:pPr lvl="1"/>
            <a:r>
              <a:rPr lang="en-US" dirty="0"/>
              <a:t>CRT, Intersectionality, Gender</a:t>
            </a:r>
          </a:p>
        </p:txBody>
      </p:sp>
    </p:spTree>
    <p:extLst>
      <p:ext uri="{BB962C8B-B14F-4D97-AF65-F5344CB8AC3E}">
        <p14:creationId xmlns:p14="http://schemas.microsoft.com/office/powerpoint/2010/main" val="7508707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AC17DE74-01C9-4859-B65A-85CF999E85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reeform: Shape 73">
            <a:extLst>
              <a:ext uri="{FF2B5EF4-FFF2-40B4-BE49-F238E27FC236}">
                <a16:creationId xmlns:a16="http://schemas.microsoft.com/office/drawing/2014/main" id="{068C0432-0E90-4CC1-8CD3-D44A90DF07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347414"/>
          </a:xfrm>
          <a:custGeom>
            <a:avLst/>
            <a:gdLst>
              <a:gd name="connsiteX0" fmla="*/ 0 w 12192000"/>
              <a:gd name="connsiteY0" fmla="*/ 0 h 2347414"/>
              <a:gd name="connsiteX1" fmla="*/ 12192000 w 12192000"/>
              <a:gd name="connsiteY1" fmla="*/ 0 h 2347414"/>
              <a:gd name="connsiteX2" fmla="*/ 12192000 w 12192000"/>
              <a:gd name="connsiteY2" fmla="*/ 1736458 h 2347414"/>
              <a:gd name="connsiteX3" fmla="*/ 11967601 w 12192000"/>
              <a:gd name="connsiteY3" fmla="*/ 1784034 h 2347414"/>
              <a:gd name="connsiteX4" fmla="*/ 10829000 w 12192000"/>
              <a:gd name="connsiteY4" fmla="*/ 1983294 h 2347414"/>
              <a:gd name="connsiteX5" fmla="*/ 10743779 w 12192000"/>
              <a:gd name="connsiteY5" fmla="*/ 1996027 h 2347414"/>
              <a:gd name="connsiteX6" fmla="*/ 10829254 w 12192000"/>
              <a:gd name="connsiteY6" fmla="*/ 1987751 h 2347414"/>
              <a:gd name="connsiteX7" fmla="*/ 10847162 w 12192000"/>
              <a:gd name="connsiteY7" fmla="*/ 1988388 h 2347414"/>
              <a:gd name="connsiteX8" fmla="*/ 11575155 w 12192000"/>
              <a:gd name="connsiteY8" fmla="*/ 1921415 h 2347414"/>
              <a:gd name="connsiteX9" fmla="*/ 12192000 w 12192000"/>
              <a:gd name="connsiteY9" fmla="*/ 1851213 h 2347414"/>
              <a:gd name="connsiteX10" fmla="*/ 12192000 w 12192000"/>
              <a:gd name="connsiteY10" fmla="*/ 1907356 h 2347414"/>
              <a:gd name="connsiteX11" fmla="*/ 12035532 w 12192000"/>
              <a:gd name="connsiteY11" fmla="*/ 1927033 h 2347414"/>
              <a:gd name="connsiteX12" fmla="*/ 11576932 w 12192000"/>
              <a:gd name="connsiteY12" fmla="*/ 1976291 h 2347414"/>
              <a:gd name="connsiteX13" fmla="*/ 10627316 w 12192000"/>
              <a:gd name="connsiteY13" fmla="*/ 2061470 h 2347414"/>
              <a:gd name="connsiteX14" fmla="*/ 9804196 w 12192000"/>
              <a:gd name="connsiteY14" fmla="*/ 2123478 h 2347414"/>
              <a:gd name="connsiteX15" fmla="*/ 9243851 w 12192000"/>
              <a:gd name="connsiteY15" fmla="*/ 2180008 h 2347414"/>
              <a:gd name="connsiteX16" fmla="*/ 8731259 w 12192000"/>
              <a:gd name="connsiteY16" fmla="*/ 2225081 h 2347414"/>
              <a:gd name="connsiteX17" fmla="*/ 8065752 w 12192000"/>
              <a:gd name="connsiteY17" fmla="*/ 2271681 h 2347414"/>
              <a:gd name="connsiteX18" fmla="*/ 7658065 w 12192000"/>
              <a:gd name="connsiteY18" fmla="*/ 2292562 h 2347414"/>
              <a:gd name="connsiteX19" fmla="*/ 6531024 w 12192000"/>
              <a:gd name="connsiteY19" fmla="*/ 2324138 h 2347414"/>
              <a:gd name="connsiteX20" fmla="*/ 6178331 w 12192000"/>
              <a:gd name="connsiteY20" fmla="*/ 2345655 h 2347414"/>
              <a:gd name="connsiteX21" fmla="*/ 5977282 w 12192000"/>
              <a:gd name="connsiteY21" fmla="*/ 2344127 h 2347414"/>
              <a:gd name="connsiteX22" fmla="*/ 5367658 w 12192000"/>
              <a:gd name="connsiteY22" fmla="*/ 2329230 h 2347414"/>
              <a:gd name="connsiteX23" fmla="*/ 4387306 w 12192000"/>
              <a:gd name="connsiteY23" fmla="*/ 2288614 h 2347414"/>
              <a:gd name="connsiteX24" fmla="*/ 4180287 w 12192000"/>
              <a:gd name="connsiteY24" fmla="*/ 2280211 h 2347414"/>
              <a:gd name="connsiteX25" fmla="*/ 3842199 w 12192000"/>
              <a:gd name="connsiteY25" fmla="*/ 2257039 h 2347414"/>
              <a:gd name="connsiteX26" fmla="*/ 3730309 w 12192000"/>
              <a:gd name="connsiteY26" fmla="*/ 2251182 h 2347414"/>
              <a:gd name="connsiteX27" fmla="*/ 3425496 w 12192000"/>
              <a:gd name="connsiteY27" fmla="*/ 2231320 h 2347414"/>
              <a:gd name="connsiteX28" fmla="*/ 3076106 w 12192000"/>
              <a:gd name="connsiteY28" fmla="*/ 2201781 h 2347414"/>
              <a:gd name="connsiteX29" fmla="*/ 2819682 w 12192000"/>
              <a:gd name="connsiteY29" fmla="*/ 2182427 h 2347414"/>
              <a:gd name="connsiteX30" fmla="*/ 2525539 w 12192000"/>
              <a:gd name="connsiteY30" fmla="*/ 2152888 h 2347414"/>
              <a:gd name="connsiteX31" fmla="*/ 2311915 w 12192000"/>
              <a:gd name="connsiteY31" fmla="*/ 2133536 h 2347414"/>
              <a:gd name="connsiteX32" fmla="*/ 2054223 w 12192000"/>
              <a:gd name="connsiteY32" fmla="*/ 2104760 h 2347414"/>
              <a:gd name="connsiteX33" fmla="*/ 1865367 w 12192000"/>
              <a:gd name="connsiteY33" fmla="*/ 2084770 h 2347414"/>
              <a:gd name="connsiteX34" fmla="*/ 1629263 w 12192000"/>
              <a:gd name="connsiteY34" fmla="*/ 2055996 h 2347414"/>
              <a:gd name="connsiteX35" fmla="*/ 1458823 w 12192000"/>
              <a:gd name="connsiteY35" fmla="*/ 2035751 h 2347414"/>
              <a:gd name="connsiteX36" fmla="*/ 1241390 w 12192000"/>
              <a:gd name="connsiteY36" fmla="*/ 2007103 h 2347414"/>
              <a:gd name="connsiteX37" fmla="*/ 1047453 w 12192000"/>
              <a:gd name="connsiteY37" fmla="*/ 1980748 h 2347414"/>
              <a:gd name="connsiteX38" fmla="*/ 814907 w 12192000"/>
              <a:gd name="connsiteY38" fmla="*/ 1949045 h 2347414"/>
              <a:gd name="connsiteX39" fmla="*/ 592649 w 12192000"/>
              <a:gd name="connsiteY39" fmla="*/ 1913776 h 2347414"/>
              <a:gd name="connsiteX40" fmla="*/ 343591 w 12192000"/>
              <a:gd name="connsiteY40" fmla="*/ 1872650 h 2347414"/>
              <a:gd name="connsiteX41" fmla="*/ 35731 w 12192000"/>
              <a:gd name="connsiteY41" fmla="*/ 1821722 h 2347414"/>
              <a:gd name="connsiteX42" fmla="*/ 0 w 12192000"/>
              <a:gd name="connsiteY42" fmla="*/ 1814848 h 2347414"/>
              <a:gd name="connsiteX43" fmla="*/ 0 w 12192000"/>
              <a:gd name="connsiteY43" fmla="*/ 1758489 h 2347414"/>
              <a:gd name="connsiteX44" fmla="*/ 274248 w 12192000"/>
              <a:gd name="connsiteY44" fmla="*/ 1808735 h 2347414"/>
              <a:gd name="connsiteX45" fmla="*/ 498157 w 12192000"/>
              <a:gd name="connsiteY45" fmla="*/ 1846167 h 2347414"/>
              <a:gd name="connsiteX46" fmla="*/ 722828 w 12192000"/>
              <a:gd name="connsiteY46" fmla="*/ 1878635 h 2347414"/>
              <a:gd name="connsiteX47" fmla="*/ 949913 w 12192000"/>
              <a:gd name="connsiteY47" fmla="*/ 1912375 h 2347414"/>
              <a:gd name="connsiteX48" fmla="*/ 1195414 w 12192000"/>
              <a:gd name="connsiteY48" fmla="*/ 1947516 h 2347414"/>
              <a:gd name="connsiteX49" fmla="*/ 1342867 w 12192000"/>
              <a:gd name="connsiteY49" fmla="*/ 1968397 h 2347414"/>
              <a:gd name="connsiteX50" fmla="*/ 1518007 w 12192000"/>
              <a:gd name="connsiteY50" fmla="*/ 1988006 h 2347414"/>
              <a:gd name="connsiteX51" fmla="*/ 1701403 w 12192000"/>
              <a:gd name="connsiteY51" fmla="*/ 2010669 h 2347414"/>
              <a:gd name="connsiteX52" fmla="*/ 1879210 w 12192000"/>
              <a:gd name="connsiteY52" fmla="*/ 2031167 h 2347414"/>
              <a:gd name="connsiteX53" fmla="*/ 2068702 w 12192000"/>
              <a:gd name="connsiteY53" fmla="*/ 2052940 h 2347414"/>
              <a:gd name="connsiteX54" fmla="*/ 2212090 w 12192000"/>
              <a:gd name="connsiteY54" fmla="*/ 2067583 h 2347414"/>
              <a:gd name="connsiteX55" fmla="*/ 2416949 w 12192000"/>
              <a:gd name="connsiteY55" fmla="*/ 2089609 h 2347414"/>
              <a:gd name="connsiteX56" fmla="*/ 2582055 w 12192000"/>
              <a:gd name="connsiteY56" fmla="*/ 2105397 h 2347414"/>
              <a:gd name="connsiteX57" fmla="*/ 2802282 w 12192000"/>
              <a:gd name="connsiteY57" fmla="*/ 2126405 h 2347414"/>
              <a:gd name="connsiteX58" fmla="*/ 2984916 w 12192000"/>
              <a:gd name="connsiteY58" fmla="*/ 2141684 h 2347414"/>
              <a:gd name="connsiteX59" fmla="*/ 3241847 w 12192000"/>
              <a:gd name="connsiteY59" fmla="*/ 2164094 h 2347414"/>
              <a:gd name="connsiteX60" fmla="*/ 3439848 w 12192000"/>
              <a:gd name="connsiteY60" fmla="*/ 2176826 h 2347414"/>
              <a:gd name="connsiteX61" fmla="*/ 3658678 w 12192000"/>
              <a:gd name="connsiteY61" fmla="*/ 2194523 h 2347414"/>
              <a:gd name="connsiteX62" fmla="*/ 3881317 w 12192000"/>
              <a:gd name="connsiteY62" fmla="*/ 2206491 h 2347414"/>
              <a:gd name="connsiteX63" fmla="*/ 4148916 w 12192000"/>
              <a:gd name="connsiteY63" fmla="*/ 2225081 h 2347414"/>
              <a:gd name="connsiteX64" fmla="*/ 4468337 w 12192000"/>
              <a:gd name="connsiteY64" fmla="*/ 2237813 h 2347414"/>
              <a:gd name="connsiteX65" fmla="*/ 4605375 w 12192000"/>
              <a:gd name="connsiteY65" fmla="*/ 2240232 h 2347414"/>
              <a:gd name="connsiteX66" fmla="*/ 4527647 w 12192000"/>
              <a:gd name="connsiteY66" fmla="*/ 2236412 h 2347414"/>
              <a:gd name="connsiteX67" fmla="*/ 4175589 w 12192000"/>
              <a:gd name="connsiteY67" fmla="*/ 2212985 h 2347414"/>
              <a:gd name="connsiteX68" fmla="*/ 3988255 w 12192000"/>
              <a:gd name="connsiteY68" fmla="*/ 2200253 h 2347414"/>
              <a:gd name="connsiteX69" fmla="*/ 3686492 w 12192000"/>
              <a:gd name="connsiteY69" fmla="*/ 2176062 h 2347414"/>
              <a:gd name="connsiteX70" fmla="*/ 3517320 w 12192000"/>
              <a:gd name="connsiteY70" fmla="*/ 2163330 h 2347414"/>
              <a:gd name="connsiteX71" fmla="*/ 3258357 w 12192000"/>
              <a:gd name="connsiteY71" fmla="*/ 2139519 h 2347414"/>
              <a:gd name="connsiteX72" fmla="*/ 3101506 w 12192000"/>
              <a:gd name="connsiteY72" fmla="*/ 2126787 h 2347414"/>
              <a:gd name="connsiteX73" fmla="*/ 2809395 w 12192000"/>
              <a:gd name="connsiteY73" fmla="*/ 2097502 h 2347414"/>
              <a:gd name="connsiteX74" fmla="*/ 2598566 w 12192000"/>
              <a:gd name="connsiteY74" fmla="*/ 2078532 h 2347414"/>
              <a:gd name="connsiteX75" fmla="*/ 2337444 w 12192000"/>
              <a:gd name="connsiteY75" fmla="*/ 2048611 h 2347414"/>
              <a:gd name="connsiteX76" fmla="*/ 2091054 w 12192000"/>
              <a:gd name="connsiteY76" fmla="*/ 2023146 h 2347414"/>
              <a:gd name="connsiteX77" fmla="*/ 1755761 w 12192000"/>
              <a:gd name="connsiteY77" fmla="*/ 1981384 h 2347414"/>
              <a:gd name="connsiteX78" fmla="*/ 1441169 w 12192000"/>
              <a:gd name="connsiteY78" fmla="*/ 1943824 h 2347414"/>
              <a:gd name="connsiteX79" fmla="*/ 1017607 w 12192000"/>
              <a:gd name="connsiteY79" fmla="*/ 1883345 h 2347414"/>
              <a:gd name="connsiteX80" fmla="*/ 594427 w 12192000"/>
              <a:gd name="connsiteY80" fmla="*/ 1821849 h 2347414"/>
              <a:gd name="connsiteX81" fmla="*/ 200711 w 12192000"/>
              <a:gd name="connsiteY81" fmla="*/ 1755132 h 2347414"/>
              <a:gd name="connsiteX82" fmla="*/ 0 w 12192000"/>
              <a:gd name="connsiteY82" fmla="*/ 1718743 h 23474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12192000" h="2347414">
                <a:moveTo>
                  <a:pt x="0" y="0"/>
                </a:moveTo>
                <a:lnTo>
                  <a:pt x="12192000" y="0"/>
                </a:lnTo>
                <a:lnTo>
                  <a:pt x="12192000" y="1736458"/>
                </a:lnTo>
                <a:lnTo>
                  <a:pt x="11967601" y="1784034"/>
                </a:lnTo>
                <a:cubicBezTo>
                  <a:pt x="11589888" y="1859409"/>
                  <a:pt x="11209762" y="1923961"/>
                  <a:pt x="10829000" y="1983294"/>
                </a:cubicBezTo>
                <a:lnTo>
                  <a:pt x="10743779" y="1996027"/>
                </a:lnTo>
                <a:cubicBezTo>
                  <a:pt x="10772495" y="1996778"/>
                  <a:pt x="10801211" y="1993989"/>
                  <a:pt x="10829254" y="1987751"/>
                </a:cubicBezTo>
                <a:cubicBezTo>
                  <a:pt x="10835198" y="1988337"/>
                  <a:pt x="10841180" y="1988553"/>
                  <a:pt x="10847162" y="1988388"/>
                </a:cubicBezTo>
                <a:cubicBezTo>
                  <a:pt x="11090123" y="1968907"/>
                  <a:pt x="11332703" y="1945734"/>
                  <a:pt x="11575155" y="1921415"/>
                </a:cubicBezTo>
                <a:lnTo>
                  <a:pt x="12192000" y="1851213"/>
                </a:lnTo>
                <a:lnTo>
                  <a:pt x="12192000" y="1907356"/>
                </a:lnTo>
                <a:lnTo>
                  <a:pt x="12035532" y="1927033"/>
                </a:lnTo>
                <a:cubicBezTo>
                  <a:pt x="11882793" y="1944747"/>
                  <a:pt x="11729910" y="1961077"/>
                  <a:pt x="11576932" y="1976291"/>
                </a:cubicBezTo>
                <a:cubicBezTo>
                  <a:pt x="11260690" y="2008122"/>
                  <a:pt x="10944193" y="2037279"/>
                  <a:pt x="10627316" y="2061470"/>
                </a:cubicBezTo>
                <a:cubicBezTo>
                  <a:pt x="10352985" y="2082351"/>
                  <a:pt x="10078401" y="2100431"/>
                  <a:pt x="9804196" y="2123478"/>
                </a:cubicBezTo>
                <a:cubicBezTo>
                  <a:pt x="9617118" y="2139137"/>
                  <a:pt x="9430675" y="2161674"/>
                  <a:pt x="9243851" y="2180008"/>
                </a:cubicBezTo>
                <a:cubicBezTo>
                  <a:pt x="9073157" y="2196433"/>
                  <a:pt x="8902207" y="2211966"/>
                  <a:pt x="8731259" y="2225081"/>
                </a:cubicBezTo>
                <a:cubicBezTo>
                  <a:pt x="8509507" y="2242054"/>
                  <a:pt x="8287667" y="2257586"/>
                  <a:pt x="8065752" y="2271681"/>
                </a:cubicBezTo>
                <a:cubicBezTo>
                  <a:pt x="7929984" y="2280466"/>
                  <a:pt x="7793961" y="2285814"/>
                  <a:pt x="7658065" y="2292562"/>
                </a:cubicBezTo>
                <a:cubicBezTo>
                  <a:pt x="7282640" y="2311661"/>
                  <a:pt x="6906704" y="2314208"/>
                  <a:pt x="6531024" y="2324138"/>
                </a:cubicBezTo>
                <a:cubicBezTo>
                  <a:pt x="6413417" y="2327322"/>
                  <a:pt x="6295937" y="2338399"/>
                  <a:pt x="6178331" y="2345655"/>
                </a:cubicBezTo>
                <a:cubicBezTo>
                  <a:pt x="6111271" y="2349730"/>
                  <a:pt x="6044342" y="2345655"/>
                  <a:pt x="5977282" y="2344127"/>
                </a:cubicBezTo>
                <a:cubicBezTo>
                  <a:pt x="5774073" y="2338908"/>
                  <a:pt x="5570866" y="2334960"/>
                  <a:pt x="5367658" y="2329230"/>
                </a:cubicBezTo>
                <a:cubicBezTo>
                  <a:pt x="5040746" y="2319809"/>
                  <a:pt x="4713963" y="2306274"/>
                  <a:pt x="4387306" y="2288614"/>
                </a:cubicBezTo>
                <a:cubicBezTo>
                  <a:pt x="4318342" y="2284796"/>
                  <a:pt x="4249253" y="2284286"/>
                  <a:pt x="4180287" y="2280211"/>
                </a:cubicBezTo>
                <a:cubicBezTo>
                  <a:pt x="4067634" y="2273463"/>
                  <a:pt x="3954980" y="2265060"/>
                  <a:pt x="3842199" y="2257039"/>
                </a:cubicBezTo>
                <a:cubicBezTo>
                  <a:pt x="3804988" y="2254492"/>
                  <a:pt x="3767648" y="2254620"/>
                  <a:pt x="3730309" y="2251182"/>
                </a:cubicBezTo>
                <a:cubicBezTo>
                  <a:pt x="3628704" y="2242142"/>
                  <a:pt x="3527101" y="2238449"/>
                  <a:pt x="3425496" y="2231320"/>
                </a:cubicBezTo>
                <a:cubicBezTo>
                  <a:pt x="3308906" y="2222534"/>
                  <a:pt x="3192569" y="2211330"/>
                  <a:pt x="3076106" y="2201781"/>
                </a:cubicBezTo>
                <a:cubicBezTo>
                  <a:pt x="2990757" y="2194905"/>
                  <a:pt x="2905157" y="2190067"/>
                  <a:pt x="2819682" y="2182427"/>
                </a:cubicBezTo>
                <a:cubicBezTo>
                  <a:pt x="2721507" y="2173515"/>
                  <a:pt x="2623586" y="2162311"/>
                  <a:pt x="2525539" y="2152888"/>
                </a:cubicBezTo>
                <a:cubicBezTo>
                  <a:pt x="2454289" y="2145886"/>
                  <a:pt x="2383038" y="2140920"/>
                  <a:pt x="2311915" y="2133536"/>
                </a:cubicBezTo>
                <a:cubicBezTo>
                  <a:pt x="2225933" y="2124749"/>
                  <a:pt x="2140204" y="2114182"/>
                  <a:pt x="2054223" y="2104760"/>
                </a:cubicBezTo>
                <a:cubicBezTo>
                  <a:pt x="1990719" y="2097758"/>
                  <a:pt x="1928233" y="2092028"/>
                  <a:pt x="1865367" y="2084770"/>
                </a:cubicBezTo>
                <a:cubicBezTo>
                  <a:pt x="1786622" y="2075603"/>
                  <a:pt x="1708006" y="2065545"/>
                  <a:pt x="1629263" y="2055996"/>
                </a:cubicBezTo>
                <a:cubicBezTo>
                  <a:pt x="1572492" y="2049120"/>
                  <a:pt x="1515595" y="2043264"/>
                  <a:pt x="1458823" y="2035751"/>
                </a:cubicBezTo>
                <a:cubicBezTo>
                  <a:pt x="1386303" y="2026585"/>
                  <a:pt x="1313784" y="2016780"/>
                  <a:pt x="1241390" y="2007103"/>
                </a:cubicBezTo>
                <a:lnTo>
                  <a:pt x="1047453" y="1980748"/>
                </a:lnTo>
                <a:cubicBezTo>
                  <a:pt x="969980" y="1970180"/>
                  <a:pt x="892254" y="1960377"/>
                  <a:pt x="814907" y="1949045"/>
                </a:cubicBezTo>
                <a:cubicBezTo>
                  <a:pt x="740609" y="1938094"/>
                  <a:pt x="666692" y="1925744"/>
                  <a:pt x="592649" y="1913776"/>
                </a:cubicBezTo>
                <a:cubicBezTo>
                  <a:pt x="509587" y="1900280"/>
                  <a:pt x="426653" y="1886274"/>
                  <a:pt x="343591" y="1872650"/>
                </a:cubicBezTo>
                <a:cubicBezTo>
                  <a:pt x="240972" y="1855716"/>
                  <a:pt x="138225" y="1839673"/>
                  <a:pt x="35731" y="1821722"/>
                </a:cubicBezTo>
                <a:lnTo>
                  <a:pt x="0" y="1814848"/>
                </a:lnTo>
                <a:lnTo>
                  <a:pt x="0" y="1758489"/>
                </a:lnTo>
                <a:lnTo>
                  <a:pt x="274248" y="1808735"/>
                </a:lnTo>
                <a:cubicBezTo>
                  <a:pt x="348926" y="1821467"/>
                  <a:pt x="423604" y="1832798"/>
                  <a:pt x="498157" y="1846167"/>
                </a:cubicBezTo>
                <a:cubicBezTo>
                  <a:pt x="572708" y="1859536"/>
                  <a:pt x="647896" y="1867813"/>
                  <a:pt x="722828" y="1878635"/>
                </a:cubicBezTo>
                <a:cubicBezTo>
                  <a:pt x="797762" y="1889457"/>
                  <a:pt x="874219" y="1901426"/>
                  <a:pt x="949913" y="1912375"/>
                </a:cubicBezTo>
                <a:cubicBezTo>
                  <a:pt x="1031704" y="1924343"/>
                  <a:pt x="1113496" y="1935802"/>
                  <a:pt x="1195414" y="1947516"/>
                </a:cubicBezTo>
                <a:cubicBezTo>
                  <a:pt x="1244566" y="1954519"/>
                  <a:pt x="1293589" y="1962285"/>
                  <a:pt x="1342867" y="1968397"/>
                </a:cubicBezTo>
                <a:cubicBezTo>
                  <a:pt x="1401162" y="1975656"/>
                  <a:pt x="1459712" y="1981130"/>
                  <a:pt x="1518007" y="1988006"/>
                </a:cubicBezTo>
                <a:cubicBezTo>
                  <a:pt x="1579224" y="1995263"/>
                  <a:pt x="1640186" y="2003411"/>
                  <a:pt x="1701403" y="2010669"/>
                </a:cubicBezTo>
                <a:cubicBezTo>
                  <a:pt x="1762618" y="2017926"/>
                  <a:pt x="1820279" y="2024292"/>
                  <a:pt x="1879210" y="2031167"/>
                </a:cubicBezTo>
                <a:cubicBezTo>
                  <a:pt x="1942712" y="2038425"/>
                  <a:pt x="2006214" y="2046064"/>
                  <a:pt x="2068702" y="2052940"/>
                </a:cubicBezTo>
                <a:cubicBezTo>
                  <a:pt x="2116455" y="2058160"/>
                  <a:pt x="2164335" y="2062362"/>
                  <a:pt x="2212090" y="2067583"/>
                </a:cubicBezTo>
                <a:cubicBezTo>
                  <a:pt x="2280419" y="2074967"/>
                  <a:pt x="2348493" y="2085152"/>
                  <a:pt x="2416949" y="2089609"/>
                </a:cubicBezTo>
                <a:cubicBezTo>
                  <a:pt x="2472070" y="2093302"/>
                  <a:pt x="2526936" y="2099540"/>
                  <a:pt x="2582055" y="2105397"/>
                </a:cubicBezTo>
                <a:cubicBezTo>
                  <a:pt x="2655337" y="2113291"/>
                  <a:pt x="2729001" y="2119785"/>
                  <a:pt x="2802282" y="2126405"/>
                </a:cubicBezTo>
                <a:cubicBezTo>
                  <a:pt x="2862991" y="2131753"/>
                  <a:pt x="2924207" y="2136337"/>
                  <a:pt x="2984916" y="2141684"/>
                </a:cubicBezTo>
                <a:cubicBezTo>
                  <a:pt x="3070516" y="2149324"/>
                  <a:pt x="3156373" y="2152888"/>
                  <a:pt x="3241847" y="2164094"/>
                </a:cubicBezTo>
                <a:cubicBezTo>
                  <a:pt x="3307255" y="2172624"/>
                  <a:pt x="3374060" y="2169822"/>
                  <a:pt x="3439848" y="2176826"/>
                </a:cubicBezTo>
                <a:cubicBezTo>
                  <a:pt x="3512622" y="2184592"/>
                  <a:pt x="3585777" y="2186247"/>
                  <a:pt x="3658678" y="2194523"/>
                </a:cubicBezTo>
                <a:cubicBezTo>
                  <a:pt x="3731578" y="2202800"/>
                  <a:pt x="3807019" y="2201781"/>
                  <a:pt x="3881317" y="2206491"/>
                </a:cubicBezTo>
                <a:cubicBezTo>
                  <a:pt x="3970222" y="2212094"/>
                  <a:pt x="4059124" y="2223552"/>
                  <a:pt x="4148916" y="2225081"/>
                </a:cubicBezTo>
                <a:cubicBezTo>
                  <a:pt x="4255600" y="2226736"/>
                  <a:pt x="4361779" y="2236539"/>
                  <a:pt x="4468337" y="2237813"/>
                </a:cubicBezTo>
                <a:cubicBezTo>
                  <a:pt x="4511390" y="2238577"/>
                  <a:pt x="4554190" y="2246852"/>
                  <a:pt x="4605375" y="2240232"/>
                </a:cubicBezTo>
                <a:cubicBezTo>
                  <a:pt x="4574131" y="2238704"/>
                  <a:pt x="4550762" y="2237940"/>
                  <a:pt x="4527647" y="2236412"/>
                </a:cubicBezTo>
                <a:cubicBezTo>
                  <a:pt x="4410293" y="2228773"/>
                  <a:pt x="4292942" y="2220751"/>
                  <a:pt x="4175589" y="2212985"/>
                </a:cubicBezTo>
                <a:cubicBezTo>
                  <a:pt x="4113101" y="2208783"/>
                  <a:pt x="4050615" y="2205219"/>
                  <a:pt x="3988255" y="2200253"/>
                </a:cubicBezTo>
                <a:cubicBezTo>
                  <a:pt x="3887668" y="2192487"/>
                  <a:pt x="3787079" y="2184082"/>
                  <a:pt x="3686492" y="2176062"/>
                </a:cubicBezTo>
                <a:cubicBezTo>
                  <a:pt x="3630102" y="2171605"/>
                  <a:pt x="3573711" y="2168040"/>
                  <a:pt x="3517320" y="2163330"/>
                </a:cubicBezTo>
                <a:cubicBezTo>
                  <a:pt x="3430958" y="2155689"/>
                  <a:pt x="3344721" y="2147159"/>
                  <a:pt x="3258357" y="2139519"/>
                </a:cubicBezTo>
                <a:cubicBezTo>
                  <a:pt x="3206031" y="2134809"/>
                  <a:pt x="3153705" y="2131371"/>
                  <a:pt x="3101506" y="2126787"/>
                </a:cubicBezTo>
                <a:cubicBezTo>
                  <a:pt x="3004220" y="2117365"/>
                  <a:pt x="2907061" y="2106798"/>
                  <a:pt x="2809395" y="2097502"/>
                </a:cubicBezTo>
                <a:cubicBezTo>
                  <a:pt x="2739161" y="2090628"/>
                  <a:pt x="2668673" y="2085916"/>
                  <a:pt x="2598566" y="2078532"/>
                </a:cubicBezTo>
                <a:cubicBezTo>
                  <a:pt x="2511441" y="2069365"/>
                  <a:pt x="2424569" y="2058160"/>
                  <a:pt x="2337444" y="2048611"/>
                </a:cubicBezTo>
                <a:cubicBezTo>
                  <a:pt x="2255399" y="2039699"/>
                  <a:pt x="2173099" y="2032950"/>
                  <a:pt x="2091054" y="2023146"/>
                </a:cubicBezTo>
                <a:cubicBezTo>
                  <a:pt x="1979162" y="2010414"/>
                  <a:pt x="1867524" y="1995008"/>
                  <a:pt x="1755761" y="1981384"/>
                </a:cubicBezTo>
                <a:cubicBezTo>
                  <a:pt x="1650982" y="1968652"/>
                  <a:pt x="1545821" y="1957830"/>
                  <a:pt x="1441169" y="1943824"/>
                </a:cubicBezTo>
                <a:cubicBezTo>
                  <a:pt x="1299813" y="1924980"/>
                  <a:pt x="1158837" y="1903718"/>
                  <a:pt x="1017607" y="1883345"/>
                </a:cubicBezTo>
                <a:cubicBezTo>
                  <a:pt x="876378" y="1862974"/>
                  <a:pt x="735402" y="1844003"/>
                  <a:pt x="594427" y="1821849"/>
                </a:cubicBezTo>
                <a:cubicBezTo>
                  <a:pt x="462850" y="1801222"/>
                  <a:pt x="331526" y="1778304"/>
                  <a:pt x="200711" y="1755132"/>
                </a:cubicBezTo>
                <a:lnTo>
                  <a:pt x="0" y="1718743"/>
                </a:lnTo>
                <a:close/>
              </a:path>
            </a:pathLst>
          </a:custGeom>
          <a:solidFill>
            <a:srgbClr val="4D8BC3"/>
          </a:solidFill>
          <a:ln w="819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401221"/>
            <a:ext cx="10515600" cy="1348065"/>
          </a:xfrm>
        </p:spPr>
        <p:txBody>
          <a:bodyPr>
            <a:normAutofit/>
          </a:bodyPr>
          <a:lstStyle/>
          <a:p>
            <a:r>
              <a:rPr lang="en-US" sz="6800">
                <a:solidFill>
                  <a:schemeClr val="bg1"/>
                </a:solidFill>
              </a:rPr>
              <a:t>The Medicalization of Mental Disorder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2586789"/>
            <a:ext cx="10515600" cy="3590174"/>
          </a:xfrm>
        </p:spPr>
        <p:txBody>
          <a:bodyPr>
            <a:normAutofit/>
          </a:bodyPr>
          <a:lstStyle/>
          <a:p>
            <a:r>
              <a:rPr lang="en-US" dirty="0"/>
              <a:t>1921: American Journal of Insanity became the American Journal of Psychiatry</a:t>
            </a:r>
          </a:p>
          <a:p>
            <a:r>
              <a:rPr lang="en-US" dirty="0"/>
              <a:t>Rapid decline in institutionalized care, mental hygiene movement, mental illness was controllable and curable, not primarily environmental</a:t>
            </a:r>
          </a:p>
          <a:p>
            <a:pPr lvl="1"/>
            <a:r>
              <a:rPr lang="en-US" dirty="0"/>
              <a:t>In 1940, most psychiatrists in the US were employed outside of institutions</a:t>
            </a:r>
          </a:p>
          <a:p>
            <a:r>
              <a:rPr lang="en-US" dirty="0"/>
              <a:t>Interest increased because of trauma symptoms among World War I Veterans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400"/>
              <a:t>Diagnostic and Statistical Manual of Mental Disorders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90738" y="1752600"/>
            <a:ext cx="8001000" cy="4495800"/>
          </a:xfrm>
        </p:spPr>
        <p:txBody>
          <a:bodyPr/>
          <a:lstStyle/>
          <a:p>
            <a:r>
              <a:rPr lang="en-US" sz="2600" dirty="0"/>
              <a:t>First issued in 1952 (DSM I)</a:t>
            </a:r>
          </a:p>
          <a:p>
            <a:r>
              <a:rPr lang="en-US" dirty="0"/>
              <a:t>61</a:t>
            </a:r>
            <a:r>
              <a:rPr lang="en-US" sz="2600" dirty="0"/>
              <a:t> years to the DSM-V</a:t>
            </a:r>
          </a:p>
          <a:p>
            <a:r>
              <a:rPr lang="en-US" sz="2600" dirty="0"/>
              <a:t>DSM-5 came out in 2013 </a:t>
            </a:r>
          </a:p>
          <a:p>
            <a:r>
              <a:rPr lang="en-US" sz="2600" dirty="0"/>
              <a:t>First Edition 130 pages; 8 oz. to 3 pounds 6 ounces</a:t>
            </a:r>
          </a:p>
          <a:p>
            <a:r>
              <a:rPr lang="en-US" sz="2600" dirty="0"/>
              <a:t>One of the most influential professional/cultural documents of all time</a:t>
            </a:r>
          </a:p>
          <a:p>
            <a:r>
              <a:rPr lang="en-US" sz="2600" dirty="0"/>
              <a:t>Influences judicial deliberations, third-party payments, budgetary allocations, and...</a:t>
            </a:r>
          </a:p>
          <a:p>
            <a:pPr lvl="1"/>
            <a:r>
              <a:rPr lang="en-US" dirty="0"/>
              <a:t> The treatment of psychopathology </a:t>
            </a:r>
          </a:p>
          <a:p>
            <a:endParaRPr lang="en-US" sz="2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2" name="Rectangle 71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Rectangle 6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rgbClr val="4D8BC3"/>
          </a:solidFill>
          <a:ln w="38100" cap="rnd">
            <a:solidFill>
              <a:srgbClr val="4D8BC3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/>
              <a:t>The Remedicalization of Psychiatry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/>
          <a:p>
            <a:r>
              <a:rPr lang="en-US" dirty="0"/>
              <a:t>DSM III (1980),  A Key Transition;</a:t>
            </a:r>
          </a:p>
          <a:p>
            <a:pPr lvl="1"/>
            <a:r>
              <a:rPr lang="en-US" dirty="0"/>
              <a:t>From a psychodynamic theoretical foundation to an atheoretical stance on the etiology of mental disorders (see Wakefield)</a:t>
            </a:r>
          </a:p>
          <a:p>
            <a:pPr lvl="1"/>
            <a:r>
              <a:rPr lang="en-US" dirty="0"/>
              <a:t>Psychosocial etiology and description of earlier versions too diffuse and ephemeral</a:t>
            </a:r>
          </a:p>
          <a:p>
            <a:pPr lvl="1"/>
            <a:r>
              <a:rPr lang="en-US" dirty="0"/>
              <a:t>push to define mental disorders as bounded entities with assumed internal, biological, genetic etiology (see Wakefield)</a:t>
            </a:r>
          </a:p>
          <a:p>
            <a:pPr lvl="1"/>
            <a:r>
              <a:rPr lang="en-US" dirty="0"/>
              <a:t>Descriptive vs. Psychological, observed versus inferred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Key Transitions cont.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Multi-axial System</a:t>
            </a:r>
          </a:p>
          <a:p>
            <a:pPr lvl="1"/>
            <a:r>
              <a:rPr lang="en-US" dirty="0"/>
              <a:t>Axis I: Major Mental Disorder</a:t>
            </a:r>
          </a:p>
          <a:p>
            <a:pPr lvl="1"/>
            <a:r>
              <a:rPr lang="en-US" dirty="0"/>
              <a:t>Axis II: Personality Disorders</a:t>
            </a:r>
          </a:p>
          <a:p>
            <a:pPr lvl="2"/>
            <a:r>
              <a:rPr lang="en-US" dirty="0"/>
              <a:t>Begin in childhood and persist in a stable form</a:t>
            </a:r>
          </a:p>
          <a:p>
            <a:pPr lvl="1"/>
            <a:r>
              <a:rPr lang="en-US" dirty="0"/>
              <a:t>Axis III: Medical/Organic Disorders</a:t>
            </a:r>
          </a:p>
          <a:p>
            <a:pPr lvl="1"/>
            <a:r>
              <a:rPr lang="en-US" dirty="0"/>
              <a:t>Axis IV: Psychosocial Stressors</a:t>
            </a:r>
          </a:p>
          <a:p>
            <a:pPr lvl="1"/>
            <a:r>
              <a:rPr lang="en-US" dirty="0"/>
              <a:t>Axis V: Global Assessment of Functioning (GAF)-how well can a person function in society</a:t>
            </a:r>
          </a:p>
          <a:p>
            <a:pPr>
              <a:buFont typeface="Wingdings" pitchFamily="2" charset="2"/>
              <a:buNone/>
            </a:pP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AnalogousFromRegularSeedRightStep">
      <a:dk1>
        <a:srgbClr val="000000"/>
      </a:dk1>
      <a:lt1>
        <a:srgbClr val="FFFFFF"/>
      </a:lt1>
      <a:dk2>
        <a:srgbClr val="21213D"/>
      </a:dk2>
      <a:lt2>
        <a:srgbClr val="E8E5E2"/>
      </a:lt2>
      <a:accent1>
        <a:srgbClr val="4D8BC3"/>
      </a:accent1>
      <a:accent2>
        <a:srgbClr val="3B48B1"/>
      </a:accent2>
      <a:accent3>
        <a:srgbClr val="714DC3"/>
      </a:accent3>
      <a:accent4>
        <a:srgbClr val="913BB1"/>
      </a:accent4>
      <a:accent5>
        <a:srgbClr val="C34DB2"/>
      </a:accent5>
      <a:accent6>
        <a:srgbClr val="B13B6F"/>
      </a:accent6>
      <a:hlink>
        <a:srgbClr val="B2733B"/>
      </a:hlink>
      <a:folHlink>
        <a:srgbClr val="7F7F7F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590</Words>
  <Application>Microsoft Office PowerPoint</Application>
  <PresentationFormat>Widescreen</PresentationFormat>
  <Paragraphs>74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The Hand Bold</vt:lpstr>
      <vt:lpstr>The Serif Hand Black</vt:lpstr>
      <vt:lpstr>Wingdings</vt:lpstr>
      <vt:lpstr>SketchyVTI</vt:lpstr>
      <vt:lpstr>Introduction to Assessment and Psychopathology</vt:lpstr>
      <vt:lpstr>What is Psychopathology and Assessment</vt:lpstr>
      <vt:lpstr>Diagnosis</vt:lpstr>
      <vt:lpstr>The Impact of stigma and eugenics</vt:lpstr>
      <vt:lpstr>Principles of Social Work Clinical Practice    </vt:lpstr>
      <vt:lpstr>The Medicalization of Mental Disorder</vt:lpstr>
      <vt:lpstr>Diagnostic and Statistical Manual of Mental Disorders</vt:lpstr>
      <vt:lpstr>The Remedicalization of Psychiatry</vt:lpstr>
      <vt:lpstr>Key Transitions cont.</vt:lpstr>
      <vt:lpstr>Transitions cont.</vt:lpstr>
      <vt:lpstr>DSM-V</vt:lpstr>
      <vt:lpstr>DSM-V TR Updates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Assessment and Psychopathology</dc:title>
  <dc:creator>Andrea October</dc:creator>
  <cp:lastModifiedBy>Andrea October</cp:lastModifiedBy>
  <cp:revision>1</cp:revision>
  <dcterms:created xsi:type="dcterms:W3CDTF">2022-06-20T17:07:23Z</dcterms:created>
  <dcterms:modified xsi:type="dcterms:W3CDTF">2022-06-20T20:03:50Z</dcterms:modified>
</cp:coreProperties>
</file>