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8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3A967-35E7-4677-88CA-651D99FD0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CA74-8E68-44AC-B635-58FB7810E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134E7-A8DB-4A9A-BF74-22EE7CC21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F21AE-48FB-4DE5-AE07-F1427B3D0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A593C-D9E1-487D-8763-5756394D0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8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14AB2-1BC3-4792-887F-DDEC4A7F1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1169A-C806-4C86-BA24-B08F6020D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51D38-30F3-4F5A-82F1-9622A70D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AF4BD-0778-4069-8FFC-403A7D61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EC306-6C1A-4968-9CD1-A715C2FD7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3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F17584-9875-4BA3-BD63-8252AF5A06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347EB-659D-4AC1-B968-F06E048DE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4EA21-5417-405F-9EAE-F9B703ED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F2B87-DB0B-4939-9E76-CCC47597B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8C7B6-B80F-45A7-A819-8F67CC23D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1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1E7AA-BDE9-464E-80D2-7E7D4A690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FE890-836D-408D-9E28-D4351AA22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69D0A-121C-4494-A5D0-324822117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D8236-FE1A-40A6-8D91-9A4E2120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F7BF-3383-4565-A3A0-373F00C0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2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0262F-C44D-414F-BF03-A9F503D3A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E064C-ABC7-4D11-9019-9925C7B45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9E562-3FCA-4270-BB67-B55BC2BB8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AAD9F-6ADE-4912-A600-602844CB7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9C4B5-DF15-44D0-AC58-90F8C1E9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8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1A232-4F94-4E3F-BF8E-5F091CC02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6343F-F2C3-4A04-B19B-8012331CA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BE540-45BF-423C-8EB5-5FA115074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E262C-691E-4554-9B94-8CD5DB7DC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DE536-1625-4B26-8387-CE3793D4A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D99B8-69D1-46B4-9342-528DD6530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9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A3451-3265-4435-AC15-75C3CBC64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E99C8-7F03-47DE-9B1E-3E3C35B44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E43F00-F62E-4A0B-A4C7-F14B0752A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CD88BE-A90C-4F63-8692-3C74EF676B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15EDA0-30D4-498A-94A1-89FC82ACA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FAFA86-BF05-45A8-BA87-C6725757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33B8E3-FB49-482C-AAC4-7F39D2E9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BDF5EC-91B9-44EA-9EC1-6224B1072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0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8BA5C-54B5-465B-8CB8-A8167ED9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0631B6-FA9C-443B-AA47-9E61FDEB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A8DCD7-70DF-471A-BDB9-1E8B0D1AD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F33B6-BDFB-4CA7-9062-82725C5C6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8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335619-A2F3-4387-B4E7-B208CE78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1F53DC-6FA2-4A70-8DE4-3F57496C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15B56-0516-4B92-917A-4E8136FB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4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590BB-CA7E-473D-BE98-CA5AD7027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944AD-6601-47CB-96F4-1AAB69A10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D0330D-8C6C-4A11-8D1D-4C1884C92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9F5D1-3317-4790-B188-568B2EE58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3080E-6328-4048-A86A-0A688D88A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B6485-6A7F-4872-ACCE-4DD9A8F8C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7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0F03E-07D3-40F4-A7DB-1A99CD0DE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BB672E-8D15-4E0E-9168-4DA187A00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A3CB1-3CF1-45A8-A7A8-8B1D15995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9B2B9-7C5C-4FB4-B423-14CCBBE5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1F04E-3659-4639-B315-688A3153C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20136-86B7-443A-9935-1031E9F5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3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EA2976-8192-44EC-8F16-B5AE388EE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57CD6-62B4-4C54-BF3F-383FC44F6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F95A8-44BB-4FB8-AB40-6F55314788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D9180-12C9-4BB1-AAAE-71DEEC73B39E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351E0-9625-4FB9-A59D-14E2AD835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34A6-030B-4176-B128-FD977F8A4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ED8A9-8790-4CB7-A86D-D84B2F69B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AC805-0E12-488D-9398-C8DD9D28E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543243"/>
            <a:ext cx="9144000" cy="2387600"/>
          </a:xfrm>
        </p:spPr>
        <p:txBody>
          <a:bodyPr/>
          <a:lstStyle/>
          <a:p>
            <a:r>
              <a:rPr lang="en-US" dirty="0"/>
              <a:t>Bioplastics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28BBA-0D09-41E1-9A5D-D4125EF205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 : Synthesis </a:t>
            </a:r>
          </a:p>
          <a:p>
            <a:r>
              <a:rPr lang="en-US" dirty="0"/>
              <a:t>Week 2: </a:t>
            </a:r>
            <a:r>
              <a:rPr lang="en-US" dirty="0" err="1"/>
              <a:t>Characterizaiton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079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BB1DF-12CB-466D-8594-EA4D9721D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Bioplastics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B3959-B05C-4255-A69A-462BE7611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Disadvantages </a:t>
            </a:r>
          </a:p>
        </p:txBody>
      </p:sp>
    </p:spTree>
    <p:extLst>
      <p:ext uri="{BB962C8B-B14F-4D97-AF65-F5344CB8AC3E}">
        <p14:creationId xmlns:p14="http://schemas.microsoft.com/office/powerpoint/2010/main" val="3062760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3A496-9327-4CFF-B6D1-5DD465B8A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of starch/glycerol bioplastic </a:t>
            </a:r>
          </a:p>
        </p:txBody>
      </p:sp>
      <p:pic>
        <p:nvPicPr>
          <p:cNvPr id="1028" name="Picture 4" descr="Chemical formula and model of glycerol molecule Vector Image">
            <a:extLst>
              <a:ext uri="{FF2B5EF4-FFF2-40B4-BE49-F238E27FC236}">
                <a16:creationId xmlns:a16="http://schemas.microsoft.com/office/drawing/2014/main" id="{CFAB5105-7606-4DD8-A4D1-2ECB62B35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48"/>
          <a:stretch/>
        </p:blipFill>
        <p:spPr bwMode="auto">
          <a:xfrm>
            <a:off x="972820" y="1831658"/>
            <a:ext cx="3050540" cy="285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rbohydrates">
            <a:extLst>
              <a:ext uri="{FF2B5EF4-FFF2-40B4-BE49-F238E27FC236}">
                <a16:creationId xmlns:a16="http://schemas.microsoft.com/office/drawing/2014/main" id="{5C24C0E5-E021-445E-B636-FABE4C7DB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343" y="1831658"/>
            <a:ext cx="4979407" cy="194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78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8065A-5EA2-4FF8-AA68-602283A8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Starch/Glycerol Bioplastic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832F0C-F0B6-491B-98C5-D872FC211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761" y="1283131"/>
            <a:ext cx="5671466" cy="462502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53A09722-6512-4908-9B8B-EE818984AF54}"/>
              </a:ext>
            </a:extLst>
          </p:cNvPr>
          <p:cNvSpPr/>
          <p:nvPr/>
        </p:nvSpPr>
        <p:spPr>
          <a:xfrm>
            <a:off x="5588000" y="2590800"/>
            <a:ext cx="579120" cy="11988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58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A4709-9460-4103-94AF-0217383FD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Chitosan/Alginate Bioplastic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846458-5E2C-45F6-B687-E95335DB3BB7}"/>
              </a:ext>
            </a:extLst>
          </p:cNvPr>
          <p:cNvSpPr txBox="1"/>
          <p:nvPr/>
        </p:nvSpPr>
        <p:spPr>
          <a:xfrm>
            <a:off x="4838963" y="4632960"/>
            <a:ext cx="4214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Sodium alginate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0F60AC-BD6A-4739-BB23-0AADB6BC1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716" y="1822768"/>
            <a:ext cx="8776033" cy="267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69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9307C7-5478-45A4-BE96-A61223E5A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881" y="1180824"/>
            <a:ext cx="5734998" cy="290761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DE6B57-881B-4D2F-A1BC-23A5399F51CA}"/>
              </a:ext>
            </a:extLst>
          </p:cNvPr>
          <p:cNvSpPr txBox="1"/>
          <p:nvPr/>
        </p:nvSpPr>
        <p:spPr>
          <a:xfrm>
            <a:off x="5252720" y="4173974"/>
            <a:ext cx="4409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Chitosan</a:t>
            </a:r>
          </a:p>
        </p:txBody>
      </p:sp>
    </p:spTree>
    <p:extLst>
      <p:ext uri="{BB962C8B-B14F-4D97-AF65-F5344CB8AC3E}">
        <p14:creationId xmlns:p14="http://schemas.microsoft.com/office/powerpoint/2010/main" val="1061720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1ACE3-5224-4F8C-930C-EAAEF8ABB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Chitosan/Alginate Polymer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614F0A-3DC6-470B-8E29-DB01A5C4D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764" y="1517002"/>
            <a:ext cx="9705567" cy="419291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205782B-D1E8-4CAF-A332-0935C73B3687}"/>
              </a:ext>
            </a:extLst>
          </p:cNvPr>
          <p:cNvSpPr/>
          <p:nvPr/>
        </p:nvSpPr>
        <p:spPr>
          <a:xfrm rot="1242608">
            <a:off x="5024059" y="2652487"/>
            <a:ext cx="487336" cy="10250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4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4463F-69CE-4E91-A33A-FC9C628A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9640" y="18255"/>
            <a:ext cx="10515600" cy="1325563"/>
          </a:xfrm>
        </p:spPr>
        <p:txBody>
          <a:bodyPr/>
          <a:lstStyle/>
          <a:p>
            <a:r>
              <a:rPr lang="en-US" dirty="0"/>
              <a:t>Beer’s Law Review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8BB66-560A-486F-8FBB-580739A5D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97218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 A = </a:t>
            </a:r>
            <a:r>
              <a:rPr lang="en-US" sz="4000" dirty="0" err="1"/>
              <a:t>εc</a:t>
            </a:r>
            <a:r>
              <a:rPr lang="en-US" sz="4000" i="1" dirty="0" err="1"/>
              <a:t>l</a:t>
            </a:r>
            <a:endParaRPr lang="en-US" sz="4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2CD1FD4-9630-4145-B252-535914BF2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999" y="2297748"/>
            <a:ext cx="4215879" cy="2974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C99E2A82-837B-42E4-84B5-743882706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5" r="-365"/>
          <a:stretch>
            <a:fillRect/>
          </a:stretch>
        </p:blipFill>
        <p:spPr bwMode="auto">
          <a:xfrm>
            <a:off x="6432331" y="1751067"/>
            <a:ext cx="4362669" cy="426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091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41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Bioplastics </vt:lpstr>
      <vt:lpstr>Bioplastics </vt:lpstr>
      <vt:lpstr>Synthesis of starch/glycerol bioplastic </vt:lpstr>
      <vt:lpstr>Starch/Glycerol Bioplastic </vt:lpstr>
      <vt:lpstr>Chitosan/Alginate Bioplastic </vt:lpstr>
      <vt:lpstr>PowerPoint Presentation</vt:lpstr>
      <vt:lpstr>Chitosan/Alginate Polymer </vt:lpstr>
      <vt:lpstr>Beer’s Law Review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Bioplastics </dc:title>
  <dc:creator>Lisa Watkins</dc:creator>
  <cp:lastModifiedBy>Lisa Watkins</cp:lastModifiedBy>
  <cp:revision>3</cp:revision>
  <dcterms:created xsi:type="dcterms:W3CDTF">2022-01-31T15:53:43Z</dcterms:created>
  <dcterms:modified xsi:type="dcterms:W3CDTF">2022-01-31T16:09:55Z</dcterms:modified>
</cp:coreProperties>
</file>