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32"/>
  </p:notesMasterIdLst>
  <p:sldIdLst>
    <p:sldId id="256" r:id="rId2"/>
    <p:sldId id="257" r:id="rId3"/>
    <p:sldId id="261" r:id="rId4"/>
    <p:sldId id="262" r:id="rId5"/>
    <p:sldId id="263" r:id="rId6"/>
    <p:sldId id="286" r:id="rId7"/>
    <p:sldId id="267" r:id="rId8"/>
    <p:sldId id="266" r:id="rId9"/>
    <p:sldId id="265" r:id="rId10"/>
    <p:sldId id="280" r:id="rId11"/>
    <p:sldId id="283" r:id="rId12"/>
    <p:sldId id="290" r:id="rId13"/>
    <p:sldId id="285" r:id="rId14"/>
    <p:sldId id="292" r:id="rId15"/>
    <p:sldId id="268" r:id="rId16"/>
    <p:sldId id="271" r:id="rId17"/>
    <p:sldId id="269" r:id="rId18"/>
    <p:sldId id="270" r:id="rId19"/>
    <p:sldId id="272" r:id="rId20"/>
    <p:sldId id="273" r:id="rId21"/>
    <p:sldId id="274" r:id="rId22"/>
    <p:sldId id="275" r:id="rId23"/>
    <p:sldId id="277" r:id="rId24"/>
    <p:sldId id="258" r:id="rId25"/>
    <p:sldId id="284" r:id="rId26"/>
    <p:sldId id="287" r:id="rId27"/>
    <p:sldId id="264" r:id="rId28"/>
    <p:sldId id="288" r:id="rId29"/>
    <p:sldId id="279" r:id="rId30"/>
    <p:sldId id="291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94A7E2-22A9-42A7-8BE3-B9A972872AE4}" v="24" dt="2022-07-07T11:44:54.1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 October" userId="a6582d174e46d236" providerId="LiveId" clId="{2094A7E2-22A9-42A7-8BE3-B9A972872AE4}"/>
    <pc:docChg chg="undo custSel addSld delSld modSld sldOrd">
      <pc:chgData name="Andrea October" userId="a6582d174e46d236" providerId="LiveId" clId="{2094A7E2-22A9-42A7-8BE3-B9A972872AE4}" dt="2022-07-07T11:47:57.985" v="4026" actId="20577"/>
      <pc:docMkLst>
        <pc:docMk/>
      </pc:docMkLst>
      <pc:sldChg chg="modSp mod">
        <pc:chgData name="Andrea October" userId="a6582d174e46d236" providerId="LiveId" clId="{2094A7E2-22A9-42A7-8BE3-B9A972872AE4}" dt="2022-07-07T11:40:58.888" v="3868"/>
        <pc:sldMkLst>
          <pc:docMk/>
          <pc:sldMk cId="3362182374" sldId="257"/>
        </pc:sldMkLst>
        <pc:spChg chg="mod">
          <ac:chgData name="Andrea October" userId="a6582d174e46d236" providerId="LiveId" clId="{2094A7E2-22A9-42A7-8BE3-B9A972872AE4}" dt="2022-07-06T17:12:25.640" v="2774" actId="20577"/>
          <ac:spMkLst>
            <pc:docMk/>
            <pc:sldMk cId="3362182374" sldId="257"/>
            <ac:spMk id="2" creationId="{01E99AD4-ACE2-E820-6B0E-8DE0AF420689}"/>
          </ac:spMkLst>
        </pc:spChg>
        <pc:spChg chg="mod">
          <ac:chgData name="Andrea October" userId="a6582d174e46d236" providerId="LiveId" clId="{2094A7E2-22A9-42A7-8BE3-B9A972872AE4}" dt="2022-07-07T11:40:58.888" v="3868"/>
          <ac:spMkLst>
            <pc:docMk/>
            <pc:sldMk cId="3362182374" sldId="257"/>
            <ac:spMk id="3" creationId="{7E7C7CA2-6D88-2289-4E2E-CE5CB390E0B4}"/>
          </ac:spMkLst>
        </pc:spChg>
      </pc:sldChg>
      <pc:sldChg chg="modSp mod">
        <pc:chgData name="Andrea October" userId="a6582d174e46d236" providerId="LiveId" clId="{2094A7E2-22A9-42A7-8BE3-B9A972872AE4}" dt="2022-07-06T17:19:37.484" v="3279" actId="20577"/>
        <pc:sldMkLst>
          <pc:docMk/>
          <pc:sldMk cId="224978879" sldId="258"/>
        </pc:sldMkLst>
        <pc:spChg chg="mod">
          <ac:chgData name="Andrea October" userId="a6582d174e46d236" providerId="LiveId" clId="{2094A7E2-22A9-42A7-8BE3-B9A972872AE4}" dt="2022-07-06T17:19:37.484" v="3279" actId="20577"/>
          <ac:spMkLst>
            <pc:docMk/>
            <pc:sldMk cId="224978879" sldId="258"/>
            <ac:spMk id="2" creationId="{00000000-0000-0000-0000-000000000000}"/>
          </ac:spMkLst>
        </pc:spChg>
      </pc:sldChg>
      <pc:sldChg chg="del">
        <pc:chgData name="Andrea October" userId="a6582d174e46d236" providerId="LiveId" clId="{2094A7E2-22A9-42A7-8BE3-B9A972872AE4}" dt="2022-07-06T14:54:22.496" v="616" actId="47"/>
        <pc:sldMkLst>
          <pc:docMk/>
          <pc:sldMk cId="0" sldId="260"/>
        </pc:sldMkLst>
      </pc:sldChg>
      <pc:sldChg chg="modSp mod">
        <pc:chgData name="Andrea October" userId="a6582d174e46d236" providerId="LiveId" clId="{2094A7E2-22A9-42A7-8BE3-B9A972872AE4}" dt="2022-07-06T14:56:47.703" v="646" actId="20577"/>
        <pc:sldMkLst>
          <pc:docMk/>
          <pc:sldMk cId="0" sldId="261"/>
        </pc:sldMkLst>
        <pc:spChg chg="mod">
          <ac:chgData name="Andrea October" userId="a6582d174e46d236" providerId="LiveId" clId="{2094A7E2-22A9-42A7-8BE3-B9A972872AE4}" dt="2022-07-06T14:56:47.703" v="646" actId="20577"/>
          <ac:spMkLst>
            <pc:docMk/>
            <pc:sldMk cId="0" sldId="261"/>
            <ac:spMk id="3" creationId="{00000000-0000-0000-0000-000000000000}"/>
          </ac:spMkLst>
        </pc:spChg>
      </pc:sldChg>
      <pc:sldChg chg="modSp mod ord">
        <pc:chgData name="Andrea October" userId="a6582d174e46d236" providerId="LiveId" clId="{2094A7E2-22A9-42A7-8BE3-B9A972872AE4}" dt="2022-07-06T17:14:51.807" v="2954"/>
        <pc:sldMkLst>
          <pc:docMk/>
          <pc:sldMk cId="0" sldId="264"/>
        </pc:sldMkLst>
        <pc:spChg chg="mod">
          <ac:chgData name="Andrea October" userId="a6582d174e46d236" providerId="LiveId" clId="{2094A7E2-22A9-42A7-8BE3-B9A972872AE4}" dt="2022-07-06T17:14:40.164" v="2952" actId="20577"/>
          <ac:spMkLst>
            <pc:docMk/>
            <pc:sldMk cId="0" sldId="264"/>
            <ac:spMk id="2" creationId="{00000000-0000-0000-0000-000000000000}"/>
          </ac:spMkLst>
        </pc:spChg>
        <pc:spChg chg="mod">
          <ac:chgData name="Andrea October" userId="a6582d174e46d236" providerId="LiveId" clId="{2094A7E2-22A9-42A7-8BE3-B9A972872AE4}" dt="2022-07-06T16:42:39.892" v="1767" actId="20577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Andrea October" userId="a6582d174e46d236" providerId="LiveId" clId="{2094A7E2-22A9-42A7-8BE3-B9A972872AE4}" dt="2022-07-07T11:43:58.534" v="3951" actId="27636"/>
        <pc:sldMkLst>
          <pc:docMk/>
          <pc:sldMk cId="0" sldId="265"/>
        </pc:sldMkLst>
        <pc:spChg chg="mod">
          <ac:chgData name="Andrea October" userId="a6582d174e46d236" providerId="LiveId" clId="{2094A7E2-22A9-42A7-8BE3-B9A972872AE4}" dt="2022-07-07T11:43:58.534" v="3951" actId="27636"/>
          <ac:spMkLst>
            <pc:docMk/>
            <pc:sldMk cId="0" sldId="265"/>
            <ac:spMk id="3" creationId="{00000000-0000-0000-0000-000000000000}"/>
          </ac:spMkLst>
        </pc:spChg>
      </pc:sldChg>
      <pc:sldChg chg="modSp mod ord">
        <pc:chgData name="Andrea October" userId="a6582d174e46d236" providerId="LiveId" clId="{2094A7E2-22A9-42A7-8BE3-B9A972872AE4}" dt="2022-07-07T11:41:51.224" v="3914" actId="5793"/>
        <pc:sldMkLst>
          <pc:docMk/>
          <pc:sldMk cId="0" sldId="266"/>
        </pc:sldMkLst>
        <pc:spChg chg="mod">
          <ac:chgData name="Andrea October" userId="a6582d174e46d236" providerId="LiveId" clId="{2094A7E2-22A9-42A7-8BE3-B9A972872AE4}" dt="2022-07-07T11:41:51.224" v="3914" actId="5793"/>
          <ac:spMkLst>
            <pc:docMk/>
            <pc:sldMk cId="0" sldId="266"/>
            <ac:spMk id="3" creationId="{00000000-0000-0000-0000-000000000000}"/>
          </ac:spMkLst>
        </pc:spChg>
      </pc:sldChg>
      <pc:sldChg chg="modSp mod ord">
        <pc:chgData name="Andrea October" userId="a6582d174e46d236" providerId="LiveId" clId="{2094A7E2-22A9-42A7-8BE3-B9A972872AE4}" dt="2022-07-06T16:56:50.190" v="2261" actId="20577"/>
        <pc:sldMkLst>
          <pc:docMk/>
          <pc:sldMk cId="0" sldId="267"/>
        </pc:sldMkLst>
        <pc:spChg chg="mod">
          <ac:chgData name="Andrea October" userId="a6582d174e46d236" providerId="LiveId" clId="{2094A7E2-22A9-42A7-8BE3-B9A972872AE4}" dt="2022-07-06T16:56:50.190" v="2261" actId="20577"/>
          <ac:spMkLst>
            <pc:docMk/>
            <pc:sldMk cId="0" sldId="267"/>
            <ac:spMk id="3" creationId="{00000000-0000-0000-0000-000000000000}"/>
          </ac:spMkLst>
        </pc:spChg>
      </pc:sldChg>
      <pc:sldChg chg="modSp mod">
        <pc:chgData name="Andrea October" userId="a6582d174e46d236" providerId="LiveId" clId="{2094A7E2-22A9-42A7-8BE3-B9A972872AE4}" dt="2022-07-06T14:35:44.880" v="578" actId="20577"/>
        <pc:sldMkLst>
          <pc:docMk/>
          <pc:sldMk cId="3014489405" sldId="268"/>
        </pc:sldMkLst>
        <pc:spChg chg="mod">
          <ac:chgData name="Andrea October" userId="a6582d174e46d236" providerId="LiveId" clId="{2094A7E2-22A9-42A7-8BE3-B9A972872AE4}" dt="2022-07-06T14:35:44.880" v="578" actId="20577"/>
          <ac:spMkLst>
            <pc:docMk/>
            <pc:sldMk cId="3014489405" sldId="268"/>
            <ac:spMk id="2" creationId="{00000000-0000-0000-0000-000000000000}"/>
          </ac:spMkLst>
        </pc:spChg>
      </pc:sldChg>
      <pc:sldChg chg="modSp mod">
        <pc:chgData name="Andrea October" userId="a6582d174e46d236" providerId="LiveId" clId="{2094A7E2-22A9-42A7-8BE3-B9A972872AE4}" dt="2022-07-05T20:36:08.688" v="0" actId="27636"/>
        <pc:sldMkLst>
          <pc:docMk/>
          <pc:sldMk cId="241478242" sldId="270"/>
        </pc:sldMkLst>
        <pc:spChg chg="mod">
          <ac:chgData name="Andrea October" userId="a6582d174e46d236" providerId="LiveId" clId="{2094A7E2-22A9-42A7-8BE3-B9A972872AE4}" dt="2022-07-05T20:36:08.688" v="0" actId="27636"/>
          <ac:spMkLst>
            <pc:docMk/>
            <pc:sldMk cId="241478242" sldId="270"/>
            <ac:spMk id="3" creationId="{00000000-0000-0000-0000-000000000000}"/>
          </ac:spMkLst>
        </pc:spChg>
      </pc:sldChg>
      <pc:sldChg chg="modSp mod">
        <pc:chgData name="Andrea October" userId="a6582d174e46d236" providerId="LiveId" clId="{2094A7E2-22A9-42A7-8BE3-B9A972872AE4}" dt="2022-07-06T14:36:19.863" v="579" actId="20577"/>
        <pc:sldMkLst>
          <pc:docMk/>
          <pc:sldMk cId="2304821802" sldId="271"/>
        </pc:sldMkLst>
        <pc:spChg chg="mod">
          <ac:chgData name="Andrea October" userId="a6582d174e46d236" providerId="LiveId" clId="{2094A7E2-22A9-42A7-8BE3-B9A972872AE4}" dt="2022-07-06T14:36:19.863" v="579" actId="20577"/>
          <ac:spMkLst>
            <pc:docMk/>
            <pc:sldMk cId="2304821802" sldId="271"/>
            <ac:spMk id="2" creationId="{00000000-0000-0000-0000-000000000000}"/>
          </ac:spMkLst>
        </pc:spChg>
      </pc:sldChg>
      <pc:sldChg chg="modSp mod">
        <pc:chgData name="Andrea October" userId="a6582d174e46d236" providerId="LiveId" clId="{2094A7E2-22A9-42A7-8BE3-B9A972872AE4}" dt="2022-07-05T20:36:55.604" v="2" actId="27636"/>
        <pc:sldMkLst>
          <pc:docMk/>
          <pc:sldMk cId="494347079" sldId="272"/>
        </pc:sldMkLst>
        <pc:spChg chg="mod">
          <ac:chgData name="Andrea October" userId="a6582d174e46d236" providerId="LiveId" clId="{2094A7E2-22A9-42A7-8BE3-B9A972872AE4}" dt="2022-07-05T20:36:55.604" v="2" actId="27636"/>
          <ac:spMkLst>
            <pc:docMk/>
            <pc:sldMk cId="494347079" sldId="272"/>
            <ac:spMk id="3" creationId="{00000000-0000-0000-0000-000000000000}"/>
          </ac:spMkLst>
        </pc:spChg>
      </pc:sldChg>
      <pc:sldChg chg="modSp mod">
        <pc:chgData name="Andrea October" userId="a6582d174e46d236" providerId="LiveId" clId="{2094A7E2-22A9-42A7-8BE3-B9A972872AE4}" dt="2022-07-06T15:08:09.398" v="1072" actId="6549"/>
        <pc:sldMkLst>
          <pc:docMk/>
          <pc:sldMk cId="459974747" sldId="273"/>
        </pc:sldMkLst>
        <pc:spChg chg="mod">
          <ac:chgData name="Andrea October" userId="a6582d174e46d236" providerId="LiveId" clId="{2094A7E2-22A9-42A7-8BE3-B9A972872AE4}" dt="2022-07-06T15:08:09.398" v="1072" actId="6549"/>
          <ac:spMkLst>
            <pc:docMk/>
            <pc:sldMk cId="459974747" sldId="273"/>
            <ac:spMk id="2" creationId="{00000000-0000-0000-0000-000000000000}"/>
          </ac:spMkLst>
        </pc:spChg>
      </pc:sldChg>
      <pc:sldChg chg="modSp mod">
        <pc:chgData name="Andrea October" userId="a6582d174e46d236" providerId="LiveId" clId="{2094A7E2-22A9-42A7-8BE3-B9A972872AE4}" dt="2022-07-05T20:37:35.793" v="3" actId="27636"/>
        <pc:sldMkLst>
          <pc:docMk/>
          <pc:sldMk cId="3579469725" sldId="275"/>
        </pc:sldMkLst>
        <pc:spChg chg="mod">
          <ac:chgData name="Andrea October" userId="a6582d174e46d236" providerId="LiveId" clId="{2094A7E2-22A9-42A7-8BE3-B9A972872AE4}" dt="2022-07-05T20:37:35.793" v="3" actId="27636"/>
          <ac:spMkLst>
            <pc:docMk/>
            <pc:sldMk cId="3579469725" sldId="275"/>
            <ac:spMk id="3" creationId="{00000000-0000-0000-0000-000000000000}"/>
          </ac:spMkLst>
        </pc:spChg>
      </pc:sldChg>
      <pc:sldChg chg="modSp new del mod ord">
        <pc:chgData name="Andrea October" userId="a6582d174e46d236" providerId="LiveId" clId="{2094A7E2-22A9-42A7-8BE3-B9A972872AE4}" dt="2022-07-06T15:07:02.218" v="1039" actId="47"/>
        <pc:sldMkLst>
          <pc:docMk/>
          <pc:sldMk cId="2273858432" sldId="276"/>
        </pc:sldMkLst>
        <pc:spChg chg="mod">
          <ac:chgData name="Andrea October" userId="a6582d174e46d236" providerId="LiveId" clId="{2094A7E2-22A9-42A7-8BE3-B9A972872AE4}" dt="2022-07-05T20:39:23.631" v="29" actId="20577"/>
          <ac:spMkLst>
            <pc:docMk/>
            <pc:sldMk cId="2273858432" sldId="276"/>
            <ac:spMk id="2" creationId="{AD0A293F-6083-5612-2363-39A5D3E60FC4}"/>
          </ac:spMkLst>
        </pc:spChg>
      </pc:sldChg>
      <pc:sldChg chg="modSp new mod ord">
        <pc:chgData name="Andrea October" userId="a6582d174e46d236" providerId="LiveId" clId="{2094A7E2-22A9-42A7-8BE3-B9A972872AE4}" dt="2022-07-06T17:18:16.144" v="3248" actId="20577"/>
        <pc:sldMkLst>
          <pc:docMk/>
          <pc:sldMk cId="4053543253" sldId="277"/>
        </pc:sldMkLst>
        <pc:spChg chg="mod">
          <ac:chgData name="Andrea October" userId="a6582d174e46d236" providerId="LiveId" clId="{2094A7E2-22A9-42A7-8BE3-B9A972872AE4}" dt="2022-07-06T16:43:59.522" v="1779" actId="20577"/>
          <ac:spMkLst>
            <pc:docMk/>
            <pc:sldMk cId="4053543253" sldId="277"/>
            <ac:spMk id="2" creationId="{89CB0912-45E6-DBB6-97F9-AB37DB2C0929}"/>
          </ac:spMkLst>
        </pc:spChg>
        <pc:spChg chg="mod">
          <ac:chgData name="Andrea October" userId="a6582d174e46d236" providerId="LiveId" clId="{2094A7E2-22A9-42A7-8BE3-B9A972872AE4}" dt="2022-07-06T17:18:16.144" v="3248" actId="20577"/>
          <ac:spMkLst>
            <pc:docMk/>
            <pc:sldMk cId="4053543253" sldId="277"/>
            <ac:spMk id="3" creationId="{A2A52D16-074B-6517-EF15-AB0544D0E78B}"/>
          </ac:spMkLst>
        </pc:spChg>
      </pc:sldChg>
      <pc:sldChg chg="modSp new del mod">
        <pc:chgData name="Andrea October" userId="a6582d174e46d236" providerId="LiveId" clId="{2094A7E2-22A9-42A7-8BE3-B9A972872AE4}" dt="2022-07-06T15:07:30.920" v="1063" actId="2696"/>
        <pc:sldMkLst>
          <pc:docMk/>
          <pc:sldMk cId="4270803066" sldId="278"/>
        </pc:sldMkLst>
        <pc:spChg chg="mod">
          <ac:chgData name="Andrea October" userId="a6582d174e46d236" providerId="LiveId" clId="{2094A7E2-22A9-42A7-8BE3-B9A972872AE4}" dt="2022-07-06T15:07:26.119" v="1062" actId="20577"/>
          <ac:spMkLst>
            <pc:docMk/>
            <pc:sldMk cId="4270803066" sldId="278"/>
            <ac:spMk id="2" creationId="{451B73EC-EB78-35F0-5AB2-98641FED8A16}"/>
          </ac:spMkLst>
        </pc:spChg>
      </pc:sldChg>
      <pc:sldChg chg="modSp new mod">
        <pc:chgData name="Andrea October" userId="a6582d174e46d236" providerId="LiveId" clId="{2094A7E2-22A9-42A7-8BE3-B9A972872AE4}" dt="2022-07-07T11:47:57.985" v="4026" actId="20577"/>
        <pc:sldMkLst>
          <pc:docMk/>
          <pc:sldMk cId="2591075510" sldId="279"/>
        </pc:sldMkLst>
        <pc:spChg chg="mod">
          <ac:chgData name="Andrea October" userId="a6582d174e46d236" providerId="LiveId" clId="{2094A7E2-22A9-42A7-8BE3-B9A972872AE4}" dt="2022-07-06T15:07:51.733" v="1071" actId="20577"/>
          <ac:spMkLst>
            <pc:docMk/>
            <pc:sldMk cId="2591075510" sldId="279"/>
            <ac:spMk id="2" creationId="{A2D796EE-69D3-3B5F-5D72-C5DC5DF16969}"/>
          </ac:spMkLst>
        </pc:spChg>
        <pc:spChg chg="mod">
          <ac:chgData name="Andrea October" userId="a6582d174e46d236" providerId="LiveId" clId="{2094A7E2-22A9-42A7-8BE3-B9A972872AE4}" dt="2022-07-07T11:47:57.985" v="4026" actId="20577"/>
          <ac:spMkLst>
            <pc:docMk/>
            <pc:sldMk cId="2591075510" sldId="279"/>
            <ac:spMk id="3" creationId="{171A3DFA-2E4C-B59C-354A-33982E1D1696}"/>
          </ac:spMkLst>
        </pc:spChg>
      </pc:sldChg>
      <pc:sldChg chg="modSp new mod ord">
        <pc:chgData name="Andrea October" userId="a6582d174e46d236" providerId="LiveId" clId="{2094A7E2-22A9-42A7-8BE3-B9A972872AE4}" dt="2022-07-06T16:37:16.354" v="1524" actId="20577"/>
        <pc:sldMkLst>
          <pc:docMk/>
          <pc:sldMk cId="748462560" sldId="280"/>
        </pc:sldMkLst>
        <pc:spChg chg="mod">
          <ac:chgData name="Andrea October" userId="a6582d174e46d236" providerId="LiveId" clId="{2094A7E2-22A9-42A7-8BE3-B9A972872AE4}" dt="2022-07-06T14:34:21.677" v="537" actId="20577"/>
          <ac:spMkLst>
            <pc:docMk/>
            <pc:sldMk cId="748462560" sldId="280"/>
            <ac:spMk id="2" creationId="{BF25F517-E92C-102E-AD49-ED1F2A5BB5B8}"/>
          </ac:spMkLst>
        </pc:spChg>
        <pc:spChg chg="mod">
          <ac:chgData name="Andrea October" userId="a6582d174e46d236" providerId="LiveId" clId="{2094A7E2-22A9-42A7-8BE3-B9A972872AE4}" dt="2022-07-06T16:37:16.354" v="1524" actId="20577"/>
          <ac:spMkLst>
            <pc:docMk/>
            <pc:sldMk cId="748462560" sldId="280"/>
            <ac:spMk id="3" creationId="{20E969D4-0EE6-6BA7-EB88-A7D464BD5FCF}"/>
          </ac:spMkLst>
        </pc:spChg>
      </pc:sldChg>
      <pc:sldChg chg="addSp delSp modSp new del mod setBg modClrScheme chgLayout">
        <pc:chgData name="Andrea October" userId="a6582d174e46d236" providerId="LiveId" clId="{2094A7E2-22A9-42A7-8BE3-B9A972872AE4}" dt="2022-07-06T15:08:34.124" v="1073" actId="47"/>
        <pc:sldMkLst>
          <pc:docMk/>
          <pc:sldMk cId="3928511018" sldId="281"/>
        </pc:sldMkLst>
        <pc:spChg chg="del mod ord">
          <ac:chgData name="Andrea October" userId="a6582d174e46d236" providerId="LiveId" clId="{2094A7E2-22A9-42A7-8BE3-B9A972872AE4}" dt="2022-07-06T14:58:19.900" v="719" actId="700"/>
          <ac:spMkLst>
            <pc:docMk/>
            <pc:sldMk cId="3928511018" sldId="281"/>
            <ac:spMk id="2" creationId="{3C9146FE-3A93-0D2D-CE2B-B81D55C6BAFF}"/>
          </ac:spMkLst>
        </pc:spChg>
        <pc:spChg chg="del mod ord">
          <ac:chgData name="Andrea October" userId="a6582d174e46d236" providerId="LiveId" clId="{2094A7E2-22A9-42A7-8BE3-B9A972872AE4}" dt="2022-07-06T14:58:19.900" v="719" actId="700"/>
          <ac:spMkLst>
            <pc:docMk/>
            <pc:sldMk cId="3928511018" sldId="281"/>
            <ac:spMk id="3" creationId="{FACACE77-DF60-C752-0D3B-0EEC41F1F4D0}"/>
          </ac:spMkLst>
        </pc:spChg>
        <pc:spChg chg="add del mod ord">
          <ac:chgData name="Andrea October" userId="a6582d174e46d236" providerId="LiveId" clId="{2094A7E2-22A9-42A7-8BE3-B9A972872AE4}" dt="2022-07-06T14:58:28.748" v="720" actId="700"/>
          <ac:spMkLst>
            <pc:docMk/>
            <pc:sldMk cId="3928511018" sldId="281"/>
            <ac:spMk id="4" creationId="{ACFB4294-C4E3-A45D-9D3A-D4C854255592}"/>
          </ac:spMkLst>
        </pc:spChg>
        <pc:spChg chg="add del mod ord">
          <ac:chgData name="Andrea October" userId="a6582d174e46d236" providerId="LiveId" clId="{2094A7E2-22A9-42A7-8BE3-B9A972872AE4}" dt="2022-07-06T14:58:28.748" v="720" actId="700"/>
          <ac:spMkLst>
            <pc:docMk/>
            <pc:sldMk cId="3928511018" sldId="281"/>
            <ac:spMk id="5" creationId="{995E8A63-629C-E03B-0F26-B3B9F60332B4}"/>
          </ac:spMkLst>
        </pc:spChg>
        <pc:spChg chg="add mod ord">
          <ac:chgData name="Andrea October" userId="a6582d174e46d236" providerId="LiveId" clId="{2094A7E2-22A9-42A7-8BE3-B9A972872AE4}" dt="2022-07-06T15:02:50.591" v="900" actId="20577"/>
          <ac:spMkLst>
            <pc:docMk/>
            <pc:sldMk cId="3928511018" sldId="281"/>
            <ac:spMk id="6" creationId="{9C864FBA-E79F-0FB5-28D6-8125FEA1CD1D}"/>
          </ac:spMkLst>
        </pc:spChg>
        <pc:spChg chg="add del mod">
          <ac:chgData name="Andrea October" userId="a6582d174e46d236" providerId="LiveId" clId="{2094A7E2-22A9-42A7-8BE3-B9A972872AE4}" dt="2022-07-06T14:59:54.434" v="782" actId="478"/>
          <ac:spMkLst>
            <pc:docMk/>
            <pc:sldMk cId="3928511018" sldId="281"/>
            <ac:spMk id="9" creationId="{3D912FC0-95E1-CB2C-AE92-96C323E5EE2C}"/>
          </ac:spMkLst>
        </pc:spChg>
        <pc:spChg chg="add mod">
          <ac:chgData name="Andrea October" userId="a6582d174e46d236" providerId="LiveId" clId="{2094A7E2-22A9-42A7-8BE3-B9A972872AE4}" dt="2022-07-06T15:00:13.594" v="789" actId="26606"/>
          <ac:spMkLst>
            <pc:docMk/>
            <pc:sldMk cId="3928511018" sldId="281"/>
            <ac:spMk id="12" creationId="{6D2F0725-EDD5-1C5F-332D-919E8A91DA83}"/>
          </ac:spMkLst>
        </pc:spChg>
        <pc:spChg chg="add del">
          <ac:chgData name="Andrea October" userId="a6582d174e46d236" providerId="LiveId" clId="{2094A7E2-22A9-42A7-8BE3-B9A972872AE4}" dt="2022-07-06T15:00:02.153" v="784" actId="26606"/>
          <ac:spMkLst>
            <pc:docMk/>
            <pc:sldMk cId="3928511018" sldId="281"/>
            <ac:spMk id="15" creationId="{2C0E59EF-F8DF-488B-B09D-66E4CF18AFBB}"/>
          </ac:spMkLst>
        </pc:spChg>
        <pc:spChg chg="add del">
          <ac:chgData name="Andrea October" userId="a6582d174e46d236" providerId="LiveId" clId="{2094A7E2-22A9-42A7-8BE3-B9A972872AE4}" dt="2022-07-06T15:00:02.153" v="784" actId="26606"/>
          <ac:spMkLst>
            <pc:docMk/>
            <pc:sldMk cId="3928511018" sldId="281"/>
            <ac:spMk id="16" creationId="{DE92CAB6-7734-4F8B-96B0-946ECE3DF023}"/>
          </ac:spMkLst>
        </pc:spChg>
        <pc:spChg chg="add del">
          <ac:chgData name="Andrea October" userId="a6582d174e46d236" providerId="LiveId" clId="{2094A7E2-22A9-42A7-8BE3-B9A972872AE4}" dt="2022-07-06T14:59:25.263" v="778" actId="26606"/>
          <ac:spMkLst>
            <pc:docMk/>
            <pc:sldMk cId="3928511018" sldId="281"/>
            <ac:spMk id="19" creationId="{8384DFCF-812D-4D4D-AF17-87CF24095564}"/>
          </ac:spMkLst>
        </pc:spChg>
        <pc:spChg chg="add del">
          <ac:chgData name="Andrea October" userId="a6582d174e46d236" providerId="LiveId" clId="{2094A7E2-22A9-42A7-8BE3-B9A972872AE4}" dt="2022-07-06T15:00:08.215" v="786" actId="26606"/>
          <ac:spMkLst>
            <pc:docMk/>
            <pc:sldMk cId="3928511018" sldId="281"/>
            <ac:spMk id="20" creationId="{2C0E59EF-F8DF-488B-B09D-66E4CF18AFBB}"/>
          </ac:spMkLst>
        </pc:spChg>
        <pc:spChg chg="add del">
          <ac:chgData name="Andrea October" userId="a6582d174e46d236" providerId="LiveId" clId="{2094A7E2-22A9-42A7-8BE3-B9A972872AE4}" dt="2022-07-06T14:59:25.263" v="778" actId="26606"/>
          <ac:spMkLst>
            <pc:docMk/>
            <pc:sldMk cId="3928511018" sldId="281"/>
            <ac:spMk id="21" creationId="{919D9A3F-2A8F-4372-859D-ADA7547A310F}"/>
          </ac:spMkLst>
        </pc:spChg>
        <pc:spChg chg="add del">
          <ac:chgData name="Andrea October" userId="a6582d174e46d236" providerId="LiveId" clId="{2094A7E2-22A9-42A7-8BE3-B9A972872AE4}" dt="2022-07-06T15:00:13.462" v="788" actId="26606"/>
          <ac:spMkLst>
            <pc:docMk/>
            <pc:sldMk cId="3928511018" sldId="281"/>
            <ac:spMk id="26" creationId="{8384DFCF-812D-4D4D-AF17-87CF24095564}"/>
          </ac:spMkLst>
        </pc:spChg>
        <pc:spChg chg="add del">
          <ac:chgData name="Andrea October" userId="a6582d174e46d236" providerId="LiveId" clId="{2094A7E2-22A9-42A7-8BE3-B9A972872AE4}" dt="2022-07-06T15:00:13.462" v="788" actId="26606"/>
          <ac:spMkLst>
            <pc:docMk/>
            <pc:sldMk cId="3928511018" sldId="281"/>
            <ac:spMk id="28" creationId="{3F91A098-B37B-47BA-986A-B8257A291894}"/>
          </ac:spMkLst>
        </pc:spChg>
        <pc:spChg chg="add del">
          <ac:chgData name="Andrea October" userId="a6582d174e46d236" providerId="LiveId" clId="{2094A7E2-22A9-42A7-8BE3-B9A972872AE4}" dt="2022-07-06T14:59:38.492" v="780" actId="26606"/>
          <ac:spMkLst>
            <pc:docMk/>
            <pc:sldMk cId="3928511018" sldId="281"/>
            <ac:spMk id="31" creationId="{8384DFCF-812D-4D4D-AF17-87CF24095564}"/>
          </ac:spMkLst>
        </pc:spChg>
        <pc:spChg chg="add del">
          <ac:chgData name="Andrea October" userId="a6582d174e46d236" providerId="LiveId" clId="{2094A7E2-22A9-42A7-8BE3-B9A972872AE4}" dt="2022-07-06T14:59:38.492" v="780" actId="26606"/>
          <ac:spMkLst>
            <pc:docMk/>
            <pc:sldMk cId="3928511018" sldId="281"/>
            <ac:spMk id="32" creationId="{C9CC1F27-2860-4C73-A979-C510140E1F5D}"/>
          </ac:spMkLst>
        </pc:spChg>
        <pc:spChg chg="add del">
          <ac:chgData name="Andrea October" userId="a6582d174e46d236" providerId="LiveId" clId="{2094A7E2-22A9-42A7-8BE3-B9A972872AE4}" dt="2022-07-06T14:59:38.492" v="780" actId="26606"/>
          <ac:spMkLst>
            <pc:docMk/>
            <pc:sldMk cId="3928511018" sldId="281"/>
            <ac:spMk id="33" creationId="{59FA62B7-FAE2-4FC0-B90A-6392DEA746B5}"/>
          </ac:spMkLst>
        </pc:spChg>
        <pc:spChg chg="add del">
          <ac:chgData name="Andrea October" userId="a6582d174e46d236" providerId="LiveId" clId="{2094A7E2-22A9-42A7-8BE3-B9A972872AE4}" dt="2022-07-06T15:00:13.462" v="788" actId="26606"/>
          <ac:spMkLst>
            <pc:docMk/>
            <pc:sldMk cId="3928511018" sldId="281"/>
            <ac:spMk id="36" creationId="{4EC78521-105B-43B9-B092-E9B060F87566}"/>
          </ac:spMkLst>
        </pc:spChg>
        <pc:spChg chg="add del">
          <ac:chgData name="Andrea October" userId="a6582d174e46d236" providerId="LiveId" clId="{2094A7E2-22A9-42A7-8BE3-B9A972872AE4}" dt="2022-07-06T15:00:13.462" v="788" actId="26606"/>
          <ac:spMkLst>
            <pc:docMk/>
            <pc:sldMk cId="3928511018" sldId="281"/>
            <ac:spMk id="37" creationId="{45863921-42F4-49ED-AA3D-7A2E75A93572}"/>
          </ac:spMkLst>
        </pc:spChg>
        <pc:spChg chg="add">
          <ac:chgData name="Andrea October" userId="a6582d174e46d236" providerId="LiveId" clId="{2094A7E2-22A9-42A7-8BE3-B9A972872AE4}" dt="2022-07-06T15:00:13.594" v="789" actId="26606"/>
          <ac:spMkLst>
            <pc:docMk/>
            <pc:sldMk cId="3928511018" sldId="281"/>
            <ac:spMk id="41" creationId="{2C0E59EF-F8DF-488B-B09D-66E4CF18AFBB}"/>
          </ac:spMkLst>
        </pc:spChg>
        <pc:picChg chg="add del mod">
          <ac:chgData name="Andrea October" userId="a6582d174e46d236" providerId="LiveId" clId="{2094A7E2-22A9-42A7-8BE3-B9A972872AE4}" dt="2022-07-06T14:59:54.434" v="782" actId="478"/>
          <ac:picMkLst>
            <pc:docMk/>
            <pc:sldMk cId="3928511018" sldId="281"/>
            <ac:picMk id="8" creationId="{B9ACBC59-7E25-F9E4-A4D6-BE34CAB4FE87}"/>
          </ac:picMkLst>
        </pc:picChg>
        <pc:picChg chg="add mod ord">
          <ac:chgData name="Andrea October" userId="a6582d174e46d236" providerId="LiveId" clId="{2094A7E2-22A9-42A7-8BE3-B9A972872AE4}" dt="2022-07-06T15:00:13.594" v="789" actId="26606"/>
          <ac:picMkLst>
            <pc:docMk/>
            <pc:sldMk cId="3928511018" sldId="281"/>
            <ac:picMk id="11" creationId="{930D80BF-01FB-1F7C-F52A-5E714882C60E}"/>
          </ac:picMkLst>
        </pc:picChg>
        <pc:cxnChg chg="add del">
          <ac:chgData name="Andrea October" userId="a6582d174e46d236" providerId="LiveId" clId="{2094A7E2-22A9-42A7-8BE3-B9A972872AE4}" dt="2022-07-06T15:00:02.153" v="784" actId="26606"/>
          <ac:cxnSpMkLst>
            <pc:docMk/>
            <pc:sldMk cId="3928511018" sldId="281"/>
            <ac:cxnSpMk id="14" creationId="{5506D940-CD1A-46A6-8495-AD6F6CF8B13C}"/>
          </ac:cxnSpMkLst>
        </pc:cxnChg>
        <pc:cxnChg chg="add del">
          <ac:chgData name="Andrea October" userId="a6582d174e46d236" providerId="LiveId" clId="{2094A7E2-22A9-42A7-8BE3-B9A972872AE4}" dt="2022-07-06T14:59:25.263" v="778" actId="26606"/>
          <ac:cxnSpMkLst>
            <pc:docMk/>
            <pc:sldMk cId="3928511018" sldId="281"/>
            <ac:cxnSpMk id="17" creationId="{5506D940-CD1A-46A6-8495-AD6F6CF8B13C}"/>
          </ac:cxnSpMkLst>
        </pc:cxnChg>
        <pc:cxnChg chg="add del">
          <ac:chgData name="Andrea October" userId="a6582d174e46d236" providerId="LiveId" clId="{2094A7E2-22A9-42A7-8BE3-B9A972872AE4}" dt="2022-07-06T15:00:08.215" v="786" actId="26606"/>
          <ac:cxnSpMkLst>
            <pc:docMk/>
            <pc:sldMk cId="3928511018" sldId="281"/>
            <ac:cxnSpMk id="18" creationId="{5506D940-CD1A-46A6-8495-AD6F6CF8B13C}"/>
          </ac:cxnSpMkLst>
        </pc:cxnChg>
        <pc:cxnChg chg="add del">
          <ac:chgData name="Andrea October" userId="a6582d174e46d236" providerId="LiveId" clId="{2094A7E2-22A9-42A7-8BE3-B9A972872AE4}" dt="2022-07-06T15:00:08.215" v="786" actId="26606"/>
          <ac:cxnSpMkLst>
            <pc:docMk/>
            <pc:sldMk cId="3928511018" sldId="281"/>
            <ac:cxnSpMk id="22" creationId="{E8A6AB34-DF8B-4197-B131-7A005D29517F}"/>
          </ac:cxnSpMkLst>
        </pc:cxnChg>
        <pc:cxnChg chg="add del">
          <ac:chgData name="Andrea October" userId="a6582d174e46d236" providerId="LiveId" clId="{2094A7E2-22A9-42A7-8BE3-B9A972872AE4}" dt="2022-07-06T14:59:25.263" v="778" actId="26606"/>
          <ac:cxnSpMkLst>
            <pc:docMk/>
            <pc:sldMk cId="3928511018" sldId="281"/>
            <ac:cxnSpMk id="23" creationId="{B0E17F91-3488-4CC0-9982-10628CE7C0C0}"/>
          </ac:cxnSpMkLst>
        </pc:cxnChg>
        <pc:cxnChg chg="add del">
          <ac:chgData name="Andrea October" userId="a6582d174e46d236" providerId="LiveId" clId="{2094A7E2-22A9-42A7-8BE3-B9A972872AE4}" dt="2022-07-06T15:00:13.462" v="788" actId="26606"/>
          <ac:cxnSpMkLst>
            <pc:docMk/>
            <pc:sldMk cId="3928511018" sldId="281"/>
            <ac:cxnSpMk id="24" creationId="{5506D940-CD1A-46A6-8495-AD6F6CF8B13C}"/>
          </ac:cxnSpMkLst>
        </pc:cxnChg>
        <pc:cxnChg chg="add del">
          <ac:chgData name="Andrea October" userId="a6582d174e46d236" providerId="LiveId" clId="{2094A7E2-22A9-42A7-8BE3-B9A972872AE4}" dt="2022-07-06T14:59:25.263" v="778" actId="26606"/>
          <ac:cxnSpMkLst>
            <pc:docMk/>
            <pc:sldMk cId="3928511018" sldId="281"/>
            <ac:cxnSpMk id="25" creationId="{BB8C1227-6D54-47C6-B5F5-B12BB70FF272}"/>
          </ac:cxnSpMkLst>
        </pc:cxnChg>
        <pc:cxnChg chg="add del">
          <ac:chgData name="Andrea October" userId="a6582d174e46d236" providerId="LiveId" clId="{2094A7E2-22A9-42A7-8BE3-B9A972872AE4}" dt="2022-07-06T14:59:25.263" v="778" actId="26606"/>
          <ac:cxnSpMkLst>
            <pc:docMk/>
            <pc:sldMk cId="3928511018" sldId="281"/>
            <ac:cxnSpMk id="27" creationId="{777259FD-9282-4F3A-A093-393FC1CC9DAB}"/>
          </ac:cxnSpMkLst>
        </pc:cxnChg>
        <pc:cxnChg chg="add del">
          <ac:chgData name="Andrea October" userId="a6582d174e46d236" providerId="LiveId" clId="{2094A7E2-22A9-42A7-8BE3-B9A972872AE4}" dt="2022-07-06T14:59:38.492" v="780" actId="26606"/>
          <ac:cxnSpMkLst>
            <pc:docMk/>
            <pc:sldMk cId="3928511018" sldId="281"/>
            <ac:cxnSpMk id="29" creationId="{B0E17F91-3488-4CC0-9982-10628CE7C0C0}"/>
          </ac:cxnSpMkLst>
        </pc:cxnChg>
        <pc:cxnChg chg="add del">
          <ac:chgData name="Andrea October" userId="a6582d174e46d236" providerId="LiveId" clId="{2094A7E2-22A9-42A7-8BE3-B9A972872AE4}" dt="2022-07-06T14:59:38.492" v="780" actId="26606"/>
          <ac:cxnSpMkLst>
            <pc:docMk/>
            <pc:sldMk cId="3928511018" sldId="281"/>
            <ac:cxnSpMk id="30" creationId="{5506D940-CD1A-46A6-8495-AD6F6CF8B13C}"/>
          </ac:cxnSpMkLst>
        </pc:cxnChg>
        <pc:cxnChg chg="add del">
          <ac:chgData name="Andrea October" userId="a6582d174e46d236" providerId="LiveId" clId="{2094A7E2-22A9-42A7-8BE3-B9A972872AE4}" dt="2022-07-06T14:59:38.492" v="780" actId="26606"/>
          <ac:cxnSpMkLst>
            <pc:docMk/>
            <pc:sldMk cId="3928511018" sldId="281"/>
            <ac:cxnSpMk id="34" creationId="{A7B11C88-196A-4D94-B7F2-E0F6A0D47114}"/>
          </ac:cxnSpMkLst>
        </pc:cxnChg>
        <pc:cxnChg chg="add del">
          <ac:chgData name="Andrea October" userId="a6582d174e46d236" providerId="LiveId" clId="{2094A7E2-22A9-42A7-8BE3-B9A972872AE4}" dt="2022-07-06T14:59:38.492" v="780" actId="26606"/>
          <ac:cxnSpMkLst>
            <pc:docMk/>
            <pc:sldMk cId="3928511018" sldId="281"/>
            <ac:cxnSpMk id="35" creationId="{A32222D6-285F-4889-B194-2DDEEF2DD8A0}"/>
          </ac:cxnSpMkLst>
        </pc:cxnChg>
        <pc:cxnChg chg="add del">
          <ac:chgData name="Andrea October" userId="a6582d174e46d236" providerId="LiveId" clId="{2094A7E2-22A9-42A7-8BE3-B9A972872AE4}" dt="2022-07-06T15:00:13.462" v="788" actId="26606"/>
          <ac:cxnSpMkLst>
            <pc:docMk/>
            <pc:sldMk cId="3928511018" sldId="281"/>
            <ac:cxnSpMk id="38" creationId="{B0E17F91-3488-4CC0-9982-10628CE7C0C0}"/>
          </ac:cxnSpMkLst>
        </pc:cxnChg>
        <pc:cxnChg chg="add">
          <ac:chgData name="Andrea October" userId="a6582d174e46d236" providerId="LiveId" clId="{2094A7E2-22A9-42A7-8BE3-B9A972872AE4}" dt="2022-07-06T15:00:13.594" v="789" actId="26606"/>
          <ac:cxnSpMkLst>
            <pc:docMk/>
            <pc:sldMk cId="3928511018" sldId="281"/>
            <ac:cxnSpMk id="40" creationId="{5506D940-CD1A-46A6-8495-AD6F6CF8B13C}"/>
          </ac:cxnSpMkLst>
        </pc:cxnChg>
        <pc:cxnChg chg="add">
          <ac:chgData name="Andrea October" userId="a6582d174e46d236" providerId="LiveId" clId="{2094A7E2-22A9-42A7-8BE3-B9A972872AE4}" dt="2022-07-06T15:00:13.594" v="789" actId="26606"/>
          <ac:cxnSpMkLst>
            <pc:docMk/>
            <pc:sldMk cId="3928511018" sldId="281"/>
            <ac:cxnSpMk id="42" creationId="{E8A6AB34-DF8B-4197-B131-7A005D29517F}"/>
          </ac:cxnSpMkLst>
        </pc:cxnChg>
      </pc:sldChg>
      <pc:sldChg chg="addSp delSp modSp new del mod setBg modClrScheme chgLayout">
        <pc:chgData name="Andrea October" userId="a6582d174e46d236" providerId="LiveId" clId="{2094A7E2-22A9-42A7-8BE3-B9A972872AE4}" dt="2022-07-06T15:08:38.754" v="1074" actId="47"/>
        <pc:sldMkLst>
          <pc:docMk/>
          <pc:sldMk cId="1596357586" sldId="282"/>
        </pc:sldMkLst>
        <pc:spChg chg="del mod ord">
          <ac:chgData name="Andrea October" userId="a6582d174e46d236" providerId="LiveId" clId="{2094A7E2-22A9-42A7-8BE3-B9A972872AE4}" dt="2022-07-06T15:00:38.564" v="791" actId="700"/>
          <ac:spMkLst>
            <pc:docMk/>
            <pc:sldMk cId="1596357586" sldId="282"/>
            <ac:spMk id="2" creationId="{54BDC5ED-A771-4069-EFFA-C923B8FC4200}"/>
          </ac:spMkLst>
        </pc:spChg>
        <pc:spChg chg="del">
          <ac:chgData name="Andrea October" userId="a6582d174e46d236" providerId="LiveId" clId="{2094A7E2-22A9-42A7-8BE3-B9A972872AE4}" dt="2022-07-06T15:00:38.564" v="791" actId="700"/>
          <ac:spMkLst>
            <pc:docMk/>
            <pc:sldMk cId="1596357586" sldId="282"/>
            <ac:spMk id="3" creationId="{0BBFD3D5-A1F1-8DEF-582A-0B683FCD1E10}"/>
          </ac:spMkLst>
        </pc:spChg>
        <pc:spChg chg="add mod ord">
          <ac:chgData name="Andrea October" userId="a6582d174e46d236" providerId="LiveId" clId="{2094A7E2-22A9-42A7-8BE3-B9A972872AE4}" dt="2022-07-06T15:03:58.895" v="933" actId="27636"/>
          <ac:spMkLst>
            <pc:docMk/>
            <pc:sldMk cId="1596357586" sldId="282"/>
            <ac:spMk id="4" creationId="{E4431F0B-B957-3087-764A-BB98C793491F}"/>
          </ac:spMkLst>
        </pc:spChg>
        <pc:spChg chg="add">
          <ac:chgData name="Andrea October" userId="a6582d174e46d236" providerId="LiveId" clId="{2094A7E2-22A9-42A7-8BE3-B9A972872AE4}" dt="2022-07-06T15:01:17.821" v="826" actId="26606"/>
          <ac:spMkLst>
            <pc:docMk/>
            <pc:sldMk cId="1596357586" sldId="282"/>
            <ac:spMk id="13" creationId="{2C0E59EF-F8DF-488B-B09D-66E4CF18AFBB}"/>
          </ac:spMkLst>
        </pc:spChg>
        <pc:picChg chg="add del mod">
          <ac:chgData name="Andrea October" userId="a6582d174e46d236" providerId="LiveId" clId="{2094A7E2-22A9-42A7-8BE3-B9A972872AE4}" dt="2022-07-06T15:01:35.875" v="830" actId="962"/>
          <ac:picMkLst>
            <pc:docMk/>
            <pc:sldMk cId="1596357586" sldId="282"/>
            <ac:picMk id="6" creationId="{53266D73-11A1-822F-7D63-8EA61606A04E}"/>
          </ac:picMkLst>
        </pc:picChg>
        <pc:cxnChg chg="add">
          <ac:chgData name="Andrea October" userId="a6582d174e46d236" providerId="LiveId" clId="{2094A7E2-22A9-42A7-8BE3-B9A972872AE4}" dt="2022-07-06T15:01:17.821" v="826" actId="26606"/>
          <ac:cxnSpMkLst>
            <pc:docMk/>
            <pc:sldMk cId="1596357586" sldId="282"/>
            <ac:cxnSpMk id="11" creationId="{5506D940-CD1A-46A6-8495-AD6F6CF8B13C}"/>
          </ac:cxnSpMkLst>
        </pc:cxnChg>
        <pc:cxnChg chg="add">
          <ac:chgData name="Andrea October" userId="a6582d174e46d236" providerId="LiveId" clId="{2094A7E2-22A9-42A7-8BE3-B9A972872AE4}" dt="2022-07-06T15:01:17.821" v="826" actId="26606"/>
          <ac:cxnSpMkLst>
            <pc:docMk/>
            <pc:sldMk cId="1596357586" sldId="282"/>
            <ac:cxnSpMk id="15" creationId="{E8A6AB34-DF8B-4197-B131-7A005D29517F}"/>
          </ac:cxnSpMkLst>
        </pc:cxnChg>
      </pc:sldChg>
      <pc:sldChg chg="modSp new mod ord">
        <pc:chgData name="Andrea October" userId="a6582d174e46d236" providerId="LiveId" clId="{2094A7E2-22A9-42A7-8BE3-B9A972872AE4}" dt="2022-07-06T17:04:04.494" v="2369"/>
        <pc:sldMkLst>
          <pc:docMk/>
          <pc:sldMk cId="1268463449" sldId="283"/>
        </pc:sldMkLst>
        <pc:spChg chg="mod">
          <ac:chgData name="Andrea October" userId="a6582d174e46d236" providerId="LiveId" clId="{2094A7E2-22A9-42A7-8BE3-B9A972872AE4}" dt="2022-07-06T16:53:46.565" v="2155" actId="20577"/>
          <ac:spMkLst>
            <pc:docMk/>
            <pc:sldMk cId="1268463449" sldId="283"/>
            <ac:spMk id="2" creationId="{8A446DC1-BE2E-8A04-3595-994C3BD43210}"/>
          </ac:spMkLst>
        </pc:spChg>
        <pc:spChg chg="mod">
          <ac:chgData name="Andrea October" userId="a6582d174e46d236" providerId="LiveId" clId="{2094A7E2-22A9-42A7-8BE3-B9A972872AE4}" dt="2022-07-06T17:03:49.850" v="2367" actId="20577"/>
          <ac:spMkLst>
            <pc:docMk/>
            <pc:sldMk cId="1268463449" sldId="283"/>
            <ac:spMk id="3" creationId="{8E1A95F8-6616-52F3-355D-CDF25C12E903}"/>
          </ac:spMkLst>
        </pc:spChg>
      </pc:sldChg>
      <pc:sldChg chg="addSp delSp modSp new mod ord modAnim">
        <pc:chgData name="Andrea October" userId="a6582d174e46d236" providerId="LiveId" clId="{2094A7E2-22A9-42A7-8BE3-B9A972872AE4}" dt="2022-07-06T16:55:57.190" v="2221" actId="20577"/>
        <pc:sldMkLst>
          <pc:docMk/>
          <pc:sldMk cId="1551580649" sldId="284"/>
        </pc:sldMkLst>
        <pc:spChg chg="mod">
          <ac:chgData name="Andrea October" userId="a6582d174e46d236" providerId="LiveId" clId="{2094A7E2-22A9-42A7-8BE3-B9A972872AE4}" dt="2022-07-06T16:55:57.190" v="2221" actId="20577"/>
          <ac:spMkLst>
            <pc:docMk/>
            <pc:sldMk cId="1551580649" sldId="284"/>
            <ac:spMk id="2" creationId="{07350752-87D7-91DD-A99A-3C761F48C6F9}"/>
          </ac:spMkLst>
        </pc:spChg>
        <pc:spChg chg="del">
          <ac:chgData name="Andrea October" userId="a6582d174e46d236" providerId="LiveId" clId="{2094A7E2-22A9-42A7-8BE3-B9A972872AE4}" dt="2022-07-06T15:11:05.984" v="1075"/>
          <ac:spMkLst>
            <pc:docMk/>
            <pc:sldMk cId="1551580649" sldId="284"/>
            <ac:spMk id="3" creationId="{7459B046-3C3C-EEC4-AD21-191C6C50CF33}"/>
          </ac:spMkLst>
        </pc:spChg>
        <pc:picChg chg="add mod">
          <ac:chgData name="Andrea October" userId="a6582d174e46d236" providerId="LiveId" clId="{2094A7E2-22A9-42A7-8BE3-B9A972872AE4}" dt="2022-07-06T15:11:05.984" v="1075"/>
          <ac:picMkLst>
            <pc:docMk/>
            <pc:sldMk cId="1551580649" sldId="284"/>
            <ac:picMk id="4" creationId="{4B9108FD-4A97-9F5F-91BE-164813407686}"/>
          </ac:picMkLst>
        </pc:picChg>
      </pc:sldChg>
      <pc:sldChg chg="modSp mod">
        <pc:chgData name="Andrea October" userId="a6582d174e46d236" providerId="LiveId" clId="{2094A7E2-22A9-42A7-8BE3-B9A972872AE4}" dt="2022-07-06T16:52:52.799" v="2125" actId="1076"/>
        <pc:sldMkLst>
          <pc:docMk/>
          <pc:sldMk cId="2944316394" sldId="285"/>
        </pc:sldMkLst>
        <pc:spChg chg="mod">
          <ac:chgData name="Andrea October" userId="a6582d174e46d236" providerId="LiveId" clId="{2094A7E2-22A9-42A7-8BE3-B9A972872AE4}" dt="2022-07-06T16:52:48.281" v="2124" actId="20577"/>
          <ac:spMkLst>
            <pc:docMk/>
            <pc:sldMk cId="2944316394" sldId="285"/>
            <ac:spMk id="2" creationId="{89CB0912-45E6-DBB6-97F9-AB37DB2C0929}"/>
          </ac:spMkLst>
        </pc:spChg>
        <pc:spChg chg="mod">
          <ac:chgData name="Andrea October" userId="a6582d174e46d236" providerId="LiveId" clId="{2094A7E2-22A9-42A7-8BE3-B9A972872AE4}" dt="2022-07-06T16:52:52.799" v="2125" actId="1076"/>
          <ac:spMkLst>
            <pc:docMk/>
            <pc:sldMk cId="2944316394" sldId="285"/>
            <ac:spMk id="3" creationId="{A2A52D16-074B-6517-EF15-AB0544D0E78B}"/>
          </ac:spMkLst>
        </pc:spChg>
      </pc:sldChg>
      <pc:sldChg chg="modSp mod">
        <pc:chgData name="Andrea October" userId="a6582d174e46d236" providerId="LiveId" clId="{2094A7E2-22A9-42A7-8BE3-B9A972872AE4}" dt="2022-07-06T16:46:39.369" v="1962" actId="20577"/>
        <pc:sldMkLst>
          <pc:docMk/>
          <pc:sldMk cId="1008218053" sldId="286"/>
        </pc:sldMkLst>
        <pc:spChg chg="mod">
          <ac:chgData name="Andrea October" userId="a6582d174e46d236" providerId="LiveId" clId="{2094A7E2-22A9-42A7-8BE3-B9A972872AE4}" dt="2022-07-06T16:46:39.369" v="1962" actId="20577"/>
          <ac:spMkLst>
            <pc:docMk/>
            <pc:sldMk cId="1008218053" sldId="286"/>
            <ac:spMk id="3" creationId="{A2A52D16-074B-6517-EF15-AB0544D0E78B}"/>
          </ac:spMkLst>
        </pc:spChg>
      </pc:sldChg>
      <pc:sldChg chg="modSp mod">
        <pc:chgData name="Andrea October" userId="a6582d174e46d236" providerId="LiveId" clId="{2094A7E2-22A9-42A7-8BE3-B9A972872AE4}" dt="2022-07-06T16:57:43.074" v="2307" actId="20577"/>
        <pc:sldMkLst>
          <pc:docMk/>
          <pc:sldMk cId="3930200512" sldId="287"/>
        </pc:sldMkLst>
        <pc:spChg chg="mod">
          <ac:chgData name="Andrea October" userId="a6582d174e46d236" providerId="LiveId" clId="{2094A7E2-22A9-42A7-8BE3-B9A972872AE4}" dt="2022-07-06T16:38:40.049" v="1625" actId="1076"/>
          <ac:spMkLst>
            <pc:docMk/>
            <pc:sldMk cId="3930200512" sldId="287"/>
            <ac:spMk id="2" creationId="{45ED17AE-BD24-C5AD-DA6A-E6F20C145233}"/>
          </ac:spMkLst>
        </pc:spChg>
        <pc:spChg chg="mod">
          <ac:chgData name="Andrea October" userId="a6582d174e46d236" providerId="LiveId" clId="{2094A7E2-22A9-42A7-8BE3-B9A972872AE4}" dt="2022-07-06T16:57:43.074" v="2307" actId="20577"/>
          <ac:spMkLst>
            <pc:docMk/>
            <pc:sldMk cId="3930200512" sldId="287"/>
            <ac:spMk id="3" creationId="{B6193E53-5A6E-A7AC-5F17-C0F15A5275DD}"/>
          </ac:spMkLst>
        </pc:spChg>
      </pc:sldChg>
      <pc:sldChg chg="modSp new del mod">
        <pc:chgData name="Andrea October" userId="a6582d174e46d236" providerId="LiveId" clId="{2094A7E2-22A9-42A7-8BE3-B9A972872AE4}" dt="2022-07-06T16:37:44.653" v="1532" actId="2696"/>
        <pc:sldMkLst>
          <pc:docMk/>
          <pc:sldMk cId="4258167892" sldId="287"/>
        </pc:sldMkLst>
        <pc:spChg chg="mod">
          <ac:chgData name="Andrea October" userId="a6582d174e46d236" providerId="LiveId" clId="{2094A7E2-22A9-42A7-8BE3-B9A972872AE4}" dt="2022-07-06T16:37:39.185" v="1531" actId="20577"/>
          <ac:spMkLst>
            <pc:docMk/>
            <pc:sldMk cId="4258167892" sldId="287"/>
            <ac:spMk id="2" creationId="{45ED17AE-BD24-C5AD-DA6A-E6F20C145233}"/>
          </ac:spMkLst>
        </pc:spChg>
        <pc:spChg chg="mod">
          <ac:chgData name="Andrea October" userId="a6582d174e46d236" providerId="LiveId" clId="{2094A7E2-22A9-42A7-8BE3-B9A972872AE4}" dt="2022-07-06T15:14:35.275" v="1396" actId="20577"/>
          <ac:spMkLst>
            <pc:docMk/>
            <pc:sldMk cId="4258167892" sldId="287"/>
            <ac:spMk id="3" creationId="{B6193E53-5A6E-A7AC-5F17-C0F15A5275DD}"/>
          </ac:spMkLst>
        </pc:spChg>
      </pc:sldChg>
      <pc:sldChg chg="modSp new mod">
        <pc:chgData name="Andrea October" userId="a6582d174e46d236" providerId="LiveId" clId="{2094A7E2-22A9-42A7-8BE3-B9A972872AE4}" dt="2022-07-06T17:27:11.335" v="3688" actId="20577"/>
        <pc:sldMkLst>
          <pc:docMk/>
          <pc:sldMk cId="1692153058" sldId="288"/>
        </pc:sldMkLst>
        <pc:spChg chg="mod">
          <ac:chgData name="Andrea October" userId="a6582d174e46d236" providerId="LiveId" clId="{2094A7E2-22A9-42A7-8BE3-B9A972872AE4}" dt="2022-07-06T15:11:25.168" v="1104" actId="20577"/>
          <ac:spMkLst>
            <pc:docMk/>
            <pc:sldMk cId="1692153058" sldId="288"/>
            <ac:spMk id="2" creationId="{6818EFDC-9EF2-3814-63C3-76EE8664932B}"/>
          </ac:spMkLst>
        </pc:spChg>
        <pc:spChg chg="mod">
          <ac:chgData name="Andrea October" userId="a6582d174e46d236" providerId="LiveId" clId="{2094A7E2-22A9-42A7-8BE3-B9A972872AE4}" dt="2022-07-06T17:27:11.335" v="3688" actId="20577"/>
          <ac:spMkLst>
            <pc:docMk/>
            <pc:sldMk cId="1692153058" sldId="288"/>
            <ac:spMk id="3" creationId="{96E8C0B0-958C-E79D-BD05-6316303AB7CA}"/>
          </ac:spMkLst>
        </pc:spChg>
      </pc:sldChg>
      <pc:sldChg chg="modSp new del mod">
        <pc:chgData name="Andrea October" userId="a6582d174e46d236" providerId="LiveId" clId="{2094A7E2-22A9-42A7-8BE3-B9A972872AE4}" dt="2022-07-06T16:37:31.862" v="1525" actId="47"/>
        <pc:sldMkLst>
          <pc:docMk/>
          <pc:sldMk cId="148226935" sldId="289"/>
        </pc:sldMkLst>
        <pc:spChg chg="mod">
          <ac:chgData name="Andrea October" userId="a6582d174e46d236" providerId="LiveId" clId="{2094A7E2-22A9-42A7-8BE3-B9A972872AE4}" dt="2022-07-06T15:16:42.104" v="1419" actId="20577"/>
          <ac:spMkLst>
            <pc:docMk/>
            <pc:sldMk cId="148226935" sldId="289"/>
            <ac:spMk id="2" creationId="{08A61BEB-7323-FB11-F54A-91C0C1C874E0}"/>
          </ac:spMkLst>
        </pc:spChg>
        <pc:spChg chg="mod">
          <ac:chgData name="Andrea October" userId="a6582d174e46d236" providerId="LiveId" clId="{2094A7E2-22A9-42A7-8BE3-B9A972872AE4}" dt="2022-07-06T15:19:07.710" v="1462" actId="20577"/>
          <ac:spMkLst>
            <pc:docMk/>
            <pc:sldMk cId="148226935" sldId="289"/>
            <ac:spMk id="3" creationId="{AAAC9E91-9D0A-A81F-E5E2-C80D9761FEAB}"/>
          </ac:spMkLst>
        </pc:spChg>
      </pc:sldChg>
      <pc:sldChg chg="addSp delSp modSp new mod modAnim">
        <pc:chgData name="Andrea October" userId="a6582d174e46d236" providerId="LiveId" clId="{2094A7E2-22A9-42A7-8BE3-B9A972872AE4}" dt="2022-07-06T16:36:47.918" v="1518"/>
        <pc:sldMkLst>
          <pc:docMk/>
          <pc:sldMk cId="19828610" sldId="290"/>
        </pc:sldMkLst>
        <pc:spChg chg="mod">
          <ac:chgData name="Andrea October" userId="a6582d174e46d236" providerId="LiveId" clId="{2094A7E2-22A9-42A7-8BE3-B9A972872AE4}" dt="2022-07-06T15:26:05.458" v="1509" actId="20577"/>
          <ac:spMkLst>
            <pc:docMk/>
            <pc:sldMk cId="19828610" sldId="290"/>
            <ac:spMk id="2" creationId="{5ED94408-E86C-8346-1906-9DAF4FAE594A}"/>
          </ac:spMkLst>
        </pc:spChg>
        <pc:spChg chg="del">
          <ac:chgData name="Andrea October" userId="a6582d174e46d236" providerId="LiveId" clId="{2094A7E2-22A9-42A7-8BE3-B9A972872AE4}" dt="2022-07-06T16:36:47.918" v="1518"/>
          <ac:spMkLst>
            <pc:docMk/>
            <pc:sldMk cId="19828610" sldId="290"/>
            <ac:spMk id="3" creationId="{EC1270DE-C1C2-1242-6AA5-DB5108DBA684}"/>
          </ac:spMkLst>
        </pc:spChg>
        <pc:picChg chg="add mod">
          <ac:chgData name="Andrea October" userId="a6582d174e46d236" providerId="LiveId" clId="{2094A7E2-22A9-42A7-8BE3-B9A972872AE4}" dt="2022-07-06T16:36:47.918" v="1518"/>
          <ac:picMkLst>
            <pc:docMk/>
            <pc:sldMk cId="19828610" sldId="290"/>
            <ac:picMk id="4" creationId="{2E7379E2-45C8-FD9C-2D21-EE237C1D8471}"/>
          </ac:picMkLst>
        </pc:picChg>
      </pc:sldChg>
      <pc:sldChg chg="addSp delSp modSp new mod setBg modClrScheme chgLayout">
        <pc:chgData name="Andrea October" userId="a6582d174e46d236" providerId="LiveId" clId="{2094A7E2-22A9-42A7-8BE3-B9A972872AE4}" dt="2022-07-07T11:24:24.214" v="3760" actId="478"/>
        <pc:sldMkLst>
          <pc:docMk/>
          <pc:sldMk cId="1854375948" sldId="291"/>
        </pc:sldMkLst>
        <pc:spChg chg="del mod ord">
          <ac:chgData name="Andrea October" userId="a6582d174e46d236" providerId="LiveId" clId="{2094A7E2-22A9-42A7-8BE3-B9A972872AE4}" dt="2022-07-07T11:22:43.848" v="3690" actId="700"/>
          <ac:spMkLst>
            <pc:docMk/>
            <pc:sldMk cId="1854375948" sldId="291"/>
            <ac:spMk id="2" creationId="{A5B35AB3-BCE4-9DEA-21DF-4EA25FB3F287}"/>
          </ac:spMkLst>
        </pc:spChg>
        <pc:spChg chg="del mod ord">
          <ac:chgData name="Andrea October" userId="a6582d174e46d236" providerId="LiveId" clId="{2094A7E2-22A9-42A7-8BE3-B9A972872AE4}" dt="2022-07-07T11:22:43.848" v="3690" actId="700"/>
          <ac:spMkLst>
            <pc:docMk/>
            <pc:sldMk cId="1854375948" sldId="291"/>
            <ac:spMk id="3" creationId="{DAA37BB6-F728-7213-0EF8-45768CA69536}"/>
          </ac:spMkLst>
        </pc:spChg>
        <pc:spChg chg="add del mod ord">
          <ac:chgData name="Andrea October" userId="a6582d174e46d236" providerId="LiveId" clId="{2094A7E2-22A9-42A7-8BE3-B9A972872AE4}" dt="2022-07-07T11:22:56.807" v="3691" actId="700"/>
          <ac:spMkLst>
            <pc:docMk/>
            <pc:sldMk cId="1854375948" sldId="291"/>
            <ac:spMk id="4" creationId="{29667141-8BA6-15BE-387D-B717CDA43185}"/>
          </ac:spMkLst>
        </pc:spChg>
        <pc:spChg chg="add del mod ord">
          <ac:chgData name="Andrea October" userId="a6582d174e46d236" providerId="LiveId" clId="{2094A7E2-22A9-42A7-8BE3-B9A972872AE4}" dt="2022-07-07T11:22:56.807" v="3691" actId="700"/>
          <ac:spMkLst>
            <pc:docMk/>
            <pc:sldMk cId="1854375948" sldId="291"/>
            <ac:spMk id="5" creationId="{CA78850A-9D05-4C99-3D53-360E744F75C6}"/>
          </ac:spMkLst>
        </pc:spChg>
        <pc:spChg chg="add mod ord">
          <ac:chgData name="Andrea October" userId="a6582d174e46d236" providerId="LiveId" clId="{2094A7E2-22A9-42A7-8BE3-B9A972872AE4}" dt="2022-07-07T11:24:13.407" v="3759" actId="26606"/>
          <ac:spMkLst>
            <pc:docMk/>
            <pc:sldMk cId="1854375948" sldId="291"/>
            <ac:spMk id="6" creationId="{10E17CDC-7DE9-28DD-8E45-6A6A17071D92}"/>
          </ac:spMkLst>
        </pc:spChg>
        <pc:spChg chg="add del mod">
          <ac:chgData name="Andrea October" userId="a6582d174e46d236" providerId="LiveId" clId="{2094A7E2-22A9-42A7-8BE3-B9A972872AE4}" dt="2022-07-07T11:24:24.214" v="3760" actId="478"/>
          <ac:spMkLst>
            <pc:docMk/>
            <pc:sldMk cId="1854375948" sldId="291"/>
            <ac:spMk id="9" creationId="{67172001-3704-6ADD-6E02-F757F4E8E2B2}"/>
          </ac:spMkLst>
        </pc:spChg>
        <pc:spChg chg="add del">
          <ac:chgData name="Andrea October" userId="a6582d174e46d236" providerId="LiveId" clId="{2094A7E2-22A9-42A7-8BE3-B9A972872AE4}" dt="2022-07-07T11:24:13.311" v="3758" actId="26606"/>
          <ac:spMkLst>
            <pc:docMk/>
            <pc:sldMk cId="1854375948" sldId="291"/>
            <ac:spMk id="16" creationId="{8384DFCF-812D-4D4D-AF17-87CF24095564}"/>
          </ac:spMkLst>
        </pc:spChg>
        <pc:spChg chg="add del">
          <ac:chgData name="Andrea October" userId="a6582d174e46d236" providerId="LiveId" clId="{2094A7E2-22A9-42A7-8BE3-B9A972872AE4}" dt="2022-07-07T11:24:13.311" v="3758" actId="26606"/>
          <ac:spMkLst>
            <pc:docMk/>
            <pc:sldMk cId="1854375948" sldId="291"/>
            <ac:spMk id="18" creationId="{4E5510F6-578F-4795-916E-B4F8271F3DC7}"/>
          </ac:spMkLst>
        </pc:spChg>
        <pc:spChg chg="add">
          <ac:chgData name="Andrea October" userId="a6582d174e46d236" providerId="LiveId" clId="{2094A7E2-22A9-42A7-8BE3-B9A972872AE4}" dt="2022-07-07T11:24:13.407" v="3759" actId="26606"/>
          <ac:spMkLst>
            <pc:docMk/>
            <pc:sldMk cId="1854375948" sldId="291"/>
            <ac:spMk id="27" creationId="{2C0E59EF-F8DF-488B-B09D-66E4CF18AFBB}"/>
          </ac:spMkLst>
        </pc:spChg>
        <pc:picChg chg="add mod">
          <ac:chgData name="Andrea October" userId="a6582d174e46d236" providerId="LiveId" clId="{2094A7E2-22A9-42A7-8BE3-B9A972872AE4}" dt="2022-07-07T11:24:13.407" v="3759" actId="26606"/>
          <ac:picMkLst>
            <pc:docMk/>
            <pc:sldMk cId="1854375948" sldId="291"/>
            <ac:picMk id="8" creationId="{D76E5A32-5E02-0A28-5F72-E4747E08B4BD}"/>
          </ac:picMkLst>
        </pc:picChg>
        <pc:cxnChg chg="add del">
          <ac:chgData name="Andrea October" userId="a6582d174e46d236" providerId="LiveId" clId="{2094A7E2-22A9-42A7-8BE3-B9A972872AE4}" dt="2022-07-07T11:24:13.311" v="3758" actId="26606"/>
          <ac:cxnSpMkLst>
            <pc:docMk/>
            <pc:sldMk cId="1854375948" sldId="291"/>
            <ac:cxnSpMk id="14" creationId="{5506D940-CD1A-46A6-8495-AD6F6CF8B13C}"/>
          </ac:cxnSpMkLst>
        </pc:cxnChg>
        <pc:cxnChg chg="add del">
          <ac:chgData name="Andrea October" userId="a6582d174e46d236" providerId="LiveId" clId="{2094A7E2-22A9-42A7-8BE3-B9A972872AE4}" dt="2022-07-07T11:24:13.311" v="3758" actId="26606"/>
          <ac:cxnSpMkLst>
            <pc:docMk/>
            <pc:sldMk cId="1854375948" sldId="291"/>
            <ac:cxnSpMk id="20" creationId="{B0E17F91-3488-4CC0-9982-10628CE7C0C0}"/>
          </ac:cxnSpMkLst>
        </pc:cxnChg>
        <pc:cxnChg chg="add del">
          <ac:chgData name="Andrea October" userId="a6582d174e46d236" providerId="LiveId" clId="{2094A7E2-22A9-42A7-8BE3-B9A972872AE4}" dt="2022-07-07T11:24:13.311" v="3758" actId="26606"/>
          <ac:cxnSpMkLst>
            <pc:docMk/>
            <pc:sldMk cId="1854375948" sldId="291"/>
            <ac:cxnSpMk id="22" creationId="{CF5C7151-702A-4C5C-B963-102594D0C02E}"/>
          </ac:cxnSpMkLst>
        </pc:cxnChg>
        <pc:cxnChg chg="add del">
          <ac:chgData name="Andrea October" userId="a6582d174e46d236" providerId="LiveId" clId="{2094A7E2-22A9-42A7-8BE3-B9A972872AE4}" dt="2022-07-07T11:24:13.311" v="3758" actId="26606"/>
          <ac:cxnSpMkLst>
            <pc:docMk/>
            <pc:sldMk cId="1854375948" sldId="291"/>
            <ac:cxnSpMk id="24" creationId="{1FE2954D-631F-41B8-828D-CE3DB44AD1D7}"/>
          </ac:cxnSpMkLst>
        </pc:cxnChg>
        <pc:cxnChg chg="add">
          <ac:chgData name="Andrea October" userId="a6582d174e46d236" providerId="LiveId" clId="{2094A7E2-22A9-42A7-8BE3-B9A972872AE4}" dt="2022-07-07T11:24:13.407" v="3759" actId="26606"/>
          <ac:cxnSpMkLst>
            <pc:docMk/>
            <pc:sldMk cId="1854375948" sldId="291"/>
            <ac:cxnSpMk id="26" creationId="{5506D940-CD1A-46A6-8495-AD6F6CF8B13C}"/>
          </ac:cxnSpMkLst>
        </pc:cxnChg>
        <pc:cxnChg chg="add">
          <ac:chgData name="Andrea October" userId="a6582d174e46d236" providerId="LiveId" clId="{2094A7E2-22A9-42A7-8BE3-B9A972872AE4}" dt="2022-07-07T11:24:13.407" v="3759" actId="26606"/>
          <ac:cxnSpMkLst>
            <pc:docMk/>
            <pc:sldMk cId="1854375948" sldId="291"/>
            <ac:cxnSpMk id="28" creationId="{E8A6AB34-DF8B-4197-B131-7A005D29517F}"/>
          </ac:cxnSpMkLst>
        </pc:cxnChg>
      </pc:sldChg>
      <pc:sldChg chg="modSp new mod">
        <pc:chgData name="Andrea October" userId="a6582d174e46d236" providerId="LiveId" clId="{2094A7E2-22A9-42A7-8BE3-B9A972872AE4}" dt="2022-07-07T11:45:24.573" v="4023" actId="5793"/>
        <pc:sldMkLst>
          <pc:docMk/>
          <pc:sldMk cId="1545054210" sldId="292"/>
        </pc:sldMkLst>
        <pc:spChg chg="mod">
          <ac:chgData name="Andrea October" userId="a6582d174e46d236" providerId="LiveId" clId="{2094A7E2-22A9-42A7-8BE3-B9A972872AE4}" dt="2022-07-07T11:44:14.948" v="3969" actId="20577"/>
          <ac:spMkLst>
            <pc:docMk/>
            <pc:sldMk cId="1545054210" sldId="292"/>
            <ac:spMk id="2" creationId="{4640693C-B1A3-CCEB-4D96-5AEE011F3345}"/>
          </ac:spMkLst>
        </pc:spChg>
        <pc:spChg chg="mod">
          <ac:chgData name="Andrea October" userId="a6582d174e46d236" providerId="LiveId" clId="{2094A7E2-22A9-42A7-8BE3-B9A972872AE4}" dt="2022-07-07T11:45:24.573" v="4023" actId="5793"/>
          <ac:spMkLst>
            <pc:docMk/>
            <pc:sldMk cId="1545054210" sldId="292"/>
            <ac:spMk id="3" creationId="{DC27BDB4-7FDA-F8FA-A048-8A77C7DF976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CAA8DD-C8B6-4570-AF5D-EA84AB9CE9DA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C6FF0-A87A-434D-944A-6B8C39385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59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Austrian</a:t>
            </a:r>
            <a:r>
              <a:rPr lang="en-US" baseline="0" dirty="0"/>
              <a:t> page 12; “Anxiety is a response to a threat.  It alerts the individual to danger. It differs from fear in that the source is often unknown, although there are circumstances in which a specific identified stressor will result in situational anxiety that recedes when the stressful event is over.  Anxiety is described as an unpleasant feelings, directed toward the future. “  </a:t>
            </a:r>
          </a:p>
          <a:p>
            <a:endParaRPr lang="en-US" baseline="0" dirty="0"/>
          </a:p>
          <a:p>
            <a:r>
              <a:rPr lang="en-US" baseline="0" dirty="0"/>
              <a:t>“Anxiety is an anticipatory signal that there is a concious or unconcious threat to life, emotional stability, or equilibrium.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139A7-DF5C-40F9-9C53-B9D2B3C4EA8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76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C3CD3-52EB-4792-A9D9-987CD03511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2913" y="441324"/>
            <a:ext cx="11306175" cy="2485349"/>
          </a:xfrm>
        </p:spPr>
        <p:txBody>
          <a:bodyPr wrap="square" lIns="0" tIns="0" rIns="0" bIns="0" anchor="b" anchorCtr="0">
            <a:normAutofit/>
          </a:bodyPr>
          <a:lstStyle>
            <a:lvl1pPr algn="l"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37AA7E-2193-4D1B-A896-BA7E30649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913" y="3070799"/>
            <a:ext cx="11306175" cy="2445758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4000"/>
              </a:lnSpc>
              <a:buNone/>
              <a:defRPr sz="4600">
                <a:solidFill>
                  <a:schemeClr val="tx2">
                    <a:alpha val="56000"/>
                  </a:schemeClr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4A14B1-115B-40A3-9D71-3DE33E9DCE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2914" y="5957999"/>
            <a:ext cx="3457574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  <a:latin typeface="+mn-lt"/>
              </a:defRPr>
            </a:lvl1pPr>
          </a:lstStyle>
          <a:p>
            <a:fld id="{8994394A-E95D-49DE-8614-F37E1FCF0AC3}" type="datetime2">
              <a:rPr lang="en-US" smtClean="0"/>
              <a:pPr/>
              <a:t>Tuesday, July 5, 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C9B78-0E13-48BD-A3A2-B7E3C6090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67213" y="5957999"/>
            <a:ext cx="5400675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484B9-0F7E-4817-BA9A-C43684759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6200" y="5957999"/>
            <a:ext cx="1476375" cy="900000"/>
          </a:xfrm>
          <a:prstGeom prst="rect">
            <a:avLst/>
          </a:prstGeom>
        </p:spPr>
        <p:txBody>
          <a:bodyPr tIns="72000" bIns="72000"/>
          <a:lstStyle>
            <a:lvl1pPr algn="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  <a:latin typeface="+mn-lt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06D940-CD1A-46A6-8495-AD6F6CF8B13C}"/>
              </a:ext>
            </a:extLst>
          </p:cNvPr>
          <p:cNvCxnSpPr>
            <a:cxnSpLocks/>
          </p:cNvCxnSpPr>
          <p:nvPr/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9467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8E95E-B3FC-4D66-AAC3-CE9FD633E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D0FFAF-EB02-4979-83B6-66AD148451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0AB40A8D-7F5B-455D-B9AC-EAFE05F87B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936000" y="1378800"/>
            <a:ext cx="2772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D51179E-60E8-4F2A-A3F9-6F3CE2ABCAF9}" type="datetime2">
              <a:rPr lang="en-US" smtClean="0"/>
              <a:pPr/>
              <a:t>Tuesday, July 5, 2022</a:t>
            </a:fld>
            <a:endParaRPr lang="en-US" dirty="0">
              <a:latin typeface="+mn-lt"/>
            </a:endParaRP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5360FA1-A0D1-4CA7-BAC8-9C20FBB59E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810000" y="4240800"/>
            <a:ext cx="2520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Sample Footer Text</a:t>
            </a:r>
            <a:endParaRPr lang="en-US" dirty="0">
              <a:latin typeface="+mn-lt"/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D2494D40-34C6-48DD-A14E-8065BE4F34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5958000"/>
            <a:ext cx="900000" cy="90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C9D7C2D-6B7C-4FBF-9665-A9282DF48F83}"/>
              </a:ext>
            </a:extLst>
          </p:cNvPr>
          <p:cNvCxnSpPr>
            <a:cxnSpLocks/>
          </p:cNvCxnSpPr>
          <p:nvPr/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7413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1495EC-612C-4307-A7A6-017829B8C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1212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33132-1A8F-43A9-9321-6FCF01B0F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121270"/>
          </a:xfrm>
        </p:spPr>
        <p:txBody>
          <a:bodyPr vert="eaVert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BF2CA1B-9192-487B-96D3-6D389608F1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2914" y="5957999"/>
            <a:ext cx="3457574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32B061-4DDF-403A-A7DB-3B6FD0BE9165}" type="datetime2">
              <a:rPr lang="en-US" smtClean="0"/>
              <a:t>Tuesday, July 5, 2022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B1C9EA4-CA0A-4396-B4AF-4523CD1B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67213" y="5957999"/>
            <a:ext cx="5400675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CDDF132-C1DB-4EE0-85DA-1FFAC2835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6200" y="5957999"/>
            <a:ext cx="1476375" cy="900000"/>
          </a:xfrm>
          <a:prstGeom prst="rect">
            <a:avLst/>
          </a:prstGeom>
        </p:spPr>
        <p:txBody>
          <a:bodyPr tIns="72000" bIns="72000"/>
          <a:lstStyle>
            <a:lvl1pPr algn="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ECED4D-938A-4085-B475-DD4ED90A181B}"/>
              </a:ext>
            </a:extLst>
          </p:cNvPr>
          <p:cNvCxnSpPr>
            <a:cxnSpLocks/>
          </p:cNvCxnSpPr>
          <p:nvPr/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7752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2696C-4B86-4CA0-A733-55338D7B1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025" y="328839"/>
            <a:ext cx="10406063" cy="1263423"/>
          </a:xfrm>
        </p:spPr>
        <p:txBody>
          <a:bodyPr wrap="square">
            <a:normAutofit/>
          </a:bodyPr>
          <a:lstStyle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B26C1-D742-4B12-B5E3-153A24D0A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5" y="2060575"/>
            <a:ext cx="10406063" cy="4356100"/>
          </a:xfrm>
        </p:spPr>
        <p:txBody>
          <a:bodyPr lIns="0" tIns="0" rIns="0" bIns="0">
            <a:noAutofit/>
          </a:bodyPr>
          <a:lstStyle>
            <a:lvl1pPr marL="360000" indent="-360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2000">
                <a:solidFill>
                  <a:schemeClr val="tx2">
                    <a:alpha val="77000"/>
                  </a:schemeClr>
                </a:solidFill>
              </a:defRPr>
            </a:lvl1pPr>
            <a:lvl2pPr marL="720000" indent="-360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2000">
                <a:solidFill>
                  <a:schemeClr val="tx2">
                    <a:alpha val="77000"/>
                  </a:schemeClr>
                </a:solidFill>
              </a:defRPr>
            </a:lvl2pPr>
            <a:lvl3pPr marL="1080000" indent="-288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1600">
                <a:solidFill>
                  <a:schemeClr val="tx2">
                    <a:alpha val="77000"/>
                  </a:schemeClr>
                </a:solidFill>
              </a:defRPr>
            </a:lvl3pPr>
            <a:lvl4pPr marL="1440000" indent="-288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1600">
                <a:solidFill>
                  <a:schemeClr val="tx2">
                    <a:alpha val="77000"/>
                  </a:schemeClr>
                </a:solidFill>
              </a:defRPr>
            </a:lvl4pPr>
            <a:lvl5pPr marL="1800000" indent="-288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1600">
                <a:solidFill>
                  <a:schemeClr val="tx2">
                    <a:alpha val="77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6243987-D9E3-40C9-94D4-B3CCFE71A4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936000" y="1378800"/>
            <a:ext cx="2772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58D82CC3-100B-41FC-9DB0-99A6D4849F72}" type="datetime2">
              <a:rPr lang="en-US" smtClean="0"/>
              <a:pPr/>
              <a:t>Tuesday, July 5, 2022</a:t>
            </a:fld>
            <a:endParaRPr lang="en-US" dirty="0">
              <a:latin typeface="+mn-lt"/>
            </a:endParaRP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BF37532-63DB-40A9-90C9-9B3BB694D8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810000" y="4240800"/>
            <a:ext cx="2520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Sample Footer Text</a:t>
            </a:r>
            <a:endParaRPr lang="en-US" dirty="0">
              <a:latin typeface="+mn-lt"/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007CCEE-A736-4DEE-982A-45CDF794F3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5958000"/>
            <a:ext cx="900000" cy="90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386491-6F13-4235-A32F-9F6D67F13D05}"/>
              </a:ext>
            </a:extLst>
          </p:cNvPr>
          <p:cNvCxnSpPr>
            <a:cxnSpLocks/>
          </p:cNvCxnSpPr>
          <p:nvPr/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532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54A12-D27E-4943-9C01-3BAB8E6F3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435429"/>
            <a:ext cx="11269661" cy="331730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7C9FB4-A15D-4A4C-9518-2A54AAF12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913" y="3832563"/>
            <a:ext cx="11269661" cy="1527175"/>
          </a:xfrm>
        </p:spPr>
        <p:txBody>
          <a:bodyPr lIns="0" tIns="0" rIns="0" bIns="0"/>
          <a:lstStyle>
            <a:lvl1pPr marL="0" indent="0">
              <a:buNone/>
              <a:defRPr sz="2400">
                <a:solidFill>
                  <a:schemeClr val="tx2">
                    <a:alpha val="56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8F31430D-78C1-413D-9D0E-779491324E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2914" y="5957999"/>
            <a:ext cx="3457574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58FDCC-AC46-4D9F-98DC-C163BFA43704}" type="datetime2">
              <a:rPr lang="en-US" smtClean="0"/>
              <a:t>Tuesday, July 5, 2022</a:t>
            </a:fld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F437B06F-6E01-48C4-A79E-B8559775E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67213" y="5957999"/>
            <a:ext cx="5400675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73C4C198-D899-4BDA-877C-D8A3CAD32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6200" y="5957999"/>
            <a:ext cx="1476375" cy="900000"/>
          </a:xfrm>
          <a:prstGeom prst="rect">
            <a:avLst/>
          </a:prstGeom>
        </p:spPr>
        <p:txBody>
          <a:bodyPr tIns="72000" bIns="72000"/>
          <a:lstStyle>
            <a:lvl1pPr algn="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7955689-FF51-4F45-9ABB-35CEF1E96A0C}"/>
              </a:ext>
            </a:extLst>
          </p:cNvPr>
          <p:cNvCxnSpPr>
            <a:cxnSpLocks/>
          </p:cNvCxnSpPr>
          <p:nvPr/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6697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76EFA-DCD1-439C-848B-9465217A6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800" y="327600"/>
            <a:ext cx="11269660" cy="11412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E0590-915B-4BD8-8660-C5BE9D1756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2914" y="1825625"/>
            <a:ext cx="5400675" cy="3698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1B82F1-F0AC-48D5-9F1C-5141E4C177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1899" y="1825625"/>
            <a:ext cx="5400675" cy="3698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51D4ED8D-AAB0-42B0-91B5-93260AC18F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2914" y="5957999"/>
            <a:ext cx="3457574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832F11-C374-493A-BB7E-11B09A67FAD0}" type="datetime2">
              <a:rPr lang="en-US" smtClean="0"/>
              <a:t>Tuesday, July 5, 2022</a:t>
            </a:fld>
            <a:endParaRPr lang="en-US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6C7CAD99-5F8F-43D0-83F2-E1F53021D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67213" y="5957999"/>
            <a:ext cx="5400675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5A52DE47-9FB8-4EF9-B8CE-368912600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6200" y="5957999"/>
            <a:ext cx="1476375" cy="900000"/>
          </a:xfrm>
          <a:prstGeom prst="rect">
            <a:avLst/>
          </a:prstGeom>
        </p:spPr>
        <p:txBody>
          <a:bodyPr tIns="72000" bIns="72000"/>
          <a:lstStyle>
            <a:lvl1pPr algn="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BC5E49A-E440-42D6-8B0F-D4B5BAD8CAB8}"/>
              </a:ext>
            </a:extLst>
          </p:cNvPr>
          <p:cNvCxnSpPr>
            <a:cxnSpLocks/>
          </p:cNvCxnSpPr>
          <p:nvPr/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1727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782FF-2A32-49DE-8CD8-110B86565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799" y="327598"/>
            <a:ext cx="11269775" cy="1363091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8169D-3731-4C94-88AE-B0A6F9E0B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797" y="1790700"/>
            <a:ext cx="5437187" cy="615950"/>
          </a:xfrm>
        </p:spPr>
        <p:txBody>
          <a:bodyPr anchor="b">
            <a:normAutofit/>
          </a:bodyPr>
          <a:lstStyle>
            <a:lvl1pPr marL="0" indent="0">
              <a:buNone/>
              <a:defRPr sz="1200" b="1" cap="all" spc="2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0F9D0F-6C05-441B-9D94-466C79598B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2797" y="2505075"/>
            <a:ext cx="5437187" cy="30114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F90129-65EC-4BFC-B51F-3F21746443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1786" y="1790700"/>
            <a:ext cx="5437187" cy="615950"/>
          </a:xfrm>
        </p:spPr>
        <p:txBody>
          <a:bodyPr anchor="b">
            <a:normAutofit/>
          </a:bodyPr>
          <a:lstStyle>
            <a:lvl1pPr marL="0" indent="0">
              <a:buNone/>
              <a:defRPr sz="1200" b="1" cap="all" spc="2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1AAB39-390C-4C6E-90BC-E2A2548658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1786" y="2505075"/>
            <a:ext cx="5437187" cy="30114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13E94383-11E6-486C-8325-BE8B447AA7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2914" y="5957999"/>
            <a:ext cx="3457574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36546C-EE55-422E-9D57-50E6C4234F80}" type="datetime2">
              <a:rPr lang="en-US" smtClean="0"/>
              <a:t>Tuesday, July 5, 2022</a:t>
            </a:fld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6F62069A-7C14-42BA-A1F2-AE00A6BCD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67213" y="5957999"/>
            <a:ext cx="5400675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792246C7-481F-434A-A687-C6734C2FA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6200" y="5957999"/>
            <a:ext cx="1476375" cy="900000"/>
          </a:xfrm>
          <a:prstGeom prst="rect">
            <a:avLst/>
          </a:prstGeom>
        </p:spPr>
        <p:txBody>
          <a:bodyPr tIns="72000" bIns="72000"/>
          <a:lstStyle>
            <a:lvl1pPr algn="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30E56EE-505D-4420-971C-982EA4EF0564}"/>
              </a:ext>
            </a:extLst>
          </p:cNvPr>
          <p:cNvCxnSpPr>
            <a:cxnSpLocks/>
          </p:cNvCxnSpPr>
          <p:nvPr/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5214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2FFBA-B7FA-43C2-A543-187E29A62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B4886C6-7F2A-4A13-85F1-EFDA370C5B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936000" y="1378800"/>
            <a:ext cx="2772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83685C8A-A1A1-423D-82D7-1ACC187CCA77}" type="datetime2">
              <a:rPr lang="en-US" smtClean="0"/>
              <a:pPr/>
              <a:t>Tuesday, July 5, 2022</a:t>
            </a:fld>
            <a:endParaRPr lang="en-US" dirty="0">
              <a:latin typeface="+mn-lt"/>
            </a:endParaRP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69FAAFC2-F91B-4189-A9FA-0696BF84D6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810000" y="4240800"/>
            <a:ext cx="2520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Sample Footer Text</a:t>
            </a:r>
            <a:endParaRPr lang="en-US" dirty="0">
              <a:latin typeface="+mn-lt"/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05B673D0-3765-46AD-B094-DDF79E463D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5958000"/>
            <a:ext cx="900000" cy="90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EA31187-FB8B-4DDF-A5A9-69AB1359F0E9}"/>
              </a:ext>
            </a:extLst>
          </p:cNvPr>
          <p:cNvCxnSpPr>
            <a:cxnSpLocks/>
          </p:cNvCxnSpPr>
          <p:nvPr/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9603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09A0147-2421-4881-958A-681569CD75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936000" y="1378800"/>
            <a:ext cx="2772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325DF798-D264-4BC9-8824-70A25106E4C6}" type="datetime2">
              <a:rPr lang="en-US" smtClean="0"/>
              <a:pPr/>
              <a:t>Tuesday, July 5, 2022</a:t>
            </a:fld>
            <a:endParaRPr lang="en-US" dirty="0">
              <a:latin typeface="+mn-lt"/>
            </a:endParaRP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14BF4BE-E699-4D5B-AD90-3918DA32EE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810000" y="4240800"/>
            <a:ext cx="2520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Sample Footer Text</a:t>
            </a:r>
            <a:endParaRPr lang="en-US" dirty="0">
              <a:latin typeface="+mn-lt"/>
            </a:endParaRP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849F009-8335-40E3-B8F6-E0C944D9FD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5958000"/>
            <a:ext cx="900000" cy="90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1AA0935-460F-4638-9E37-D59F2DEC0AC4}"/>
              </a:ext>
            </a:extLst>
          </p:cNvPr>
          <p:cNvCxnSpPr>
            <a:cxnSpLocks/>
          </p:cNvCxnSpPr>
          <p:nvPr/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1013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0A843-22A2-45CD-8189-8D0947C04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5" y="383270"/>
            <a:ext cx="3457573" cy="1373076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AAB4C-B3C9-4E63-8A1B-082C0F492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213" y="349369"/>
            <a:ext cx="7345362" cy="5167187"/>
          </a:xfrm>
        </p:spPr>
        <p:txBody>
          <a:bodyPr/>
          <a:lstStyle>
            <a:lvl1pPr>
              <a:lnSpc>
                <a:spcPct val="112000"/>
              </a:lnSpc>
              <a:defRPr sz="3200">
                <a:solidFill>
                  <a:schemeClr val="tx2">
                    <a:alpha val="77000"/>
                  </a:schemeClr>
                </a:solidFill>
              </a:defRPr>
            </a:lvl1pPr>
            <a:lvl2pPr>
              <a:lnSpc>
                <a:spcPct val="112000"/>
              </a:lnSpc>
              <a:defRPr sz="3200">
                <a:solidFill>
                  <a:schemeClr val="tx2">
                    <a:alpha val="77000"/>
                  </a:schemeClr>
                </a:solidFill>
              </a:defRPr>
            </a:lvl2pPr>
            <a:lvl3pPr>
              <a:lnSpc>
                <a:spcPct val="120000"/>
              </a:lnSpc>
              <a:defRPr sz="2000">
                <a:solidFill>
                  <a:schemeClr val="tx2">
                    <a:alpha val="77000"/>
                  </a:schemeClr>
                </a:solidFill>
              </a:defRPr>
            </a:lvl3pPr>
            <a:lvl4pPr>
              <a:lnSpc>
                <a:spcPct val="120000"/>
              </a:lnSpc>
              <a:defRPr sz="2000">
                <a:solidFill>
                  <a:schemeClr val="tx2">
                    <a:alpha val="77000"/>
                  </a:schemeClr>
                </a:solidFill>
              </a:defRPr>
            </a:lvl4pPr>
            <a:lvl5pPr>
              <a:lnSpc>
                <a:spcPct val="120000"/>
              </a:lnSpc>
              <a:defRPr sz="1600">
                <a:solidFill>
                  <a:schemeClr val="tx2">
                    <a:alpha val="77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EDF08E-8814-4AB5-9EEC-0052256A70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2915" y="2264229"/>
            <a:ext cx="3457573" cy="3171372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>
                    <a:alpha val="77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65940B35-2B52-4835-9F7F-6AB86A1212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2914" y="5957999"/>
            <a:ext cx="3457574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ACAD25-C1CF-4F11-8692-066E6505443C}" type="datetime2">
              <a:rPr lang="en-US" smtClean="0"/>
              <a:t>Tuesday, July 5, 2022</a:t>
            </a:fld>
            <a:endParaRPr lang="en-US" dirty="0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0BAE5D7E-7CFE-48B9-836B-640E4E881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67213" y="5957999"/>
            <a:ext cx="5400675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507FA91D-E0EF-4D4B-9E56-5E0033042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6200" y="5957999"/>
            <a:ext cx="1476375" cy="900000"/>
          </a:xfrm>
          <a:prstGeom prst="rect">
            <a:avLst/>
          </a:prstGeom>
        </p:spPr>
        <p:txBody>
          <a:bodyPr tIns="72000" bIns="72000"/>
          <a:lstStyle>
            <a:lvl1pPr algn="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703507D-4779-4D32-85CB-0A8040B6E552}"/>
              </a:ext>
            </a:extLst>
          </p:cNvPr>
          <p:cNvCxnSpPr>
            <a:cxnSpLocks/>
          </p:cNvCxnSpPr>
          <p:nvPr/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487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869B5-6EAD-4108-B9E2-9CABAB9DE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088" y="441324"/>
            <a:ext cx="3932237" cy="95204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75599E-B10D-4308-A5CB-CC7D487B49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8488" y="441324"/>
            <a:ext cx="6078083" cy="5508626"/>
          </a:xfrm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alpha val="77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034C18-5042-469D-BCF7-26AD9FDCCC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35088" y="1778000"/>
            <a:ext cx="3932237" cy="4171950"/>
          </a:xfrm>
        </p:spPr>
        <p:txBody>
          <a:bodyPr/>
          <a:lstStyle>
            <a:lvl1pPr marL="0" indent="0">
              <a:buNone/>
              <a:defRPr sz="1600">
                <a:solidFill>
                  <a:schemeClr val="tx2">
                    <a:alpha val="77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9FB01925-1670-4C63-8B44-2B14B7BE9D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-935887" y="1377212"/>
            <a:ext cx="2771775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688A1C-01B8-42B6-BBF1-2BCF5E311248}" type="datetime2">
              <a:rPr lang="en-US" smtClean="0"/>
              <a:t>Tuesday, July 5, 2022</a:t>
            </a:fld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CE1A673-960F-4A50-AE54-70AE0DA3B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810475" y="4239475"/>
            <a:ext cx="2520950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9DEF9E6C-740A-4B36-BA9F-32AF986ED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5949950"/>
            <a:ext cx="900000" cy="900000"/>
          </a:xfrm>
          <a:prstGeom prst="rect">
            <a:avLst/>
          </a:prstGeom>
        </p:spPr>
        <p:txBody>
          <a:bodyPr lIns="72000" rIns="72000">
            <a:normAutofit/>
          </a:bodyPr>
          <a:lstStyle>
            <a:lvl1pPr algn="ctr">
              <a:defRPr sz="3600" b="0">
                <a:ln w="6350">
                  <a:solidFill>
                    <a:schemeClr val="tx2"/>
                  </a:solidFill>
                </a:ln>
                <a:noFill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D31C920-29CA-4744-9814-A4FCF4554907}"/>
              </a:ext>
            </a:extLst>
          </p:cNvPr>
          <p:cNvCxnSpPr>
            <a:cxnSpLocks/>
          </p:cNvCxnSpPr>
          <p:nvPr/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1555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086052-6759-46BD-9531-D65FD9551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2800" y="327600"/>
            <a:ext cx="10407600" cy="11412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E3C3A5-7533-48B0-9C15-F01656766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42800" y="2059199"/>
            <a:ext cx="10407600" cy="4356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135256E-21FA-473A-8EAF-34CE9AD372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936000" y="1378800"/>
            <a:ext cx="2772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C03BBDD-218C-4B2A-98A0-F5F369754705}" type="datetime2">
              <a:rPr lang="en-US" smtClean="0"/>
              <a:pPr/>
              <a:t>Tuesday, July 5, 2022</a:t>
            </a:fld>
            <a:endParaRPr lang="en-US" dirty="0">
              <a:latin typeface="+mn-lt"/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8A99857-D06D-4AFF-8777-07EF0A15F6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810000" y="4240800"/>
            <a:ext cx="2520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Sample Footer Text</a:t>
            </a:r>
            <a:endParaRPr lang="en-US" dirty="0">
              <a:latin typeface="+mn-lt"/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172703B-0DDF-46CE-AC34-623357994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5958000"/>
            <a:ext cx="900000" cy="90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74572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2"/>
          </a:solidFill>
          <a:latin typeface="+mj-lt"/>
          <a:ea typeface="Microsoft Sans Serif" panose="020B0604020202020204" pitchFamily="34" charset="0"/>
          <a:cs typeface="Microsoft Sans Serif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20000"/>
        </a:lnSpc>
        <a:spcBef>
          <a:spcPts val="800"/>
        </a:spcBef>
        <a:buSzPct val="70000"/>
        <a:buFont typeface="Wingdings 2" panose="05020102010507070707" pitchFamily="18" charset="2"/>
        <a:buChar char="à"/>
        <a:defRPr sz="2000" kern="1200">
          <a:solidFill>
            <a:schemeClr val="tx2">
              <a:alpha val="77000"/>
            </a:schemeClr>
          </a:solidFill>
          <a:latin typeface="+mn-lt"/>
          <a:ea typeface="Microsoft Sans Serif" panose="020B0604020202020204" pitchFamily="34" charset="0"/>
          <a:cs typeface="Microsoft Sans Serif" panose="020B0604020202020204" pitchFamily="34" charset="0"/>
        </a:defRPr>
      </a:lvl1pPr>
      <a:lvl2pPr marL="720000" indent="-360000" algn="l" defTabSz="914400" rtl="0" eaLnBrk="1" latinLnBrk="0" hangingPunct="1">
        <a:lnSpc>
          <a:spcPct val="120000"/>
        </a:lnSpc>
        <a:spcBef>
          <a:spcPts val="800"/>
        </a:spcBef>
        <a:buSzPct val="70000"/>
        <a:buFont typeface="Wingdings 2" panose="05020102010507070707" pitchFamily="18" charset="2"/>
        <a:buChar char="à"/>
        <a:defRPr sz="2000" kern="1200">
          <a:solidFill>
            <a:schemeClr val="tx2">
              <a:alpha val="77000"/>
            </a:schemeClr>
          </a:solidFill>
          <a:latin typeface="+mn-lt"/>
          <a:ea typeface="Microsoft Sans Serif" panose="020B0604020202020204" pitchFamily="34" charset="0"/>
          <a:cs typeface="Microsoft Sans Serif" panose="020B0604020202020204" pitchFamily="34" charset="0"/>
        </a:defRPr>
      </a:lvl2pPr>
      <a:lvl3pPr marL="1143000" indent="-288000" algn="l" defTabSz="914400" rtl="0" eaLnBrk="1" latinLnBrk="0" hangingPunct="1">
        <a:lnSpc>
          <a:spcPct val="120000"/>
        </a:lnSpc>
        <a:spcBef>
          <a:spcPts val="800"/>
        </a:spcBef>
        <a:buSzPct val="70000"/>
        <a:buFont typeface="Wingdings 2" panose="05020102010507070707" pitchFamily="18" charset="2"/>
        <a:buChar char="à"/>
        <a:defRPr sz="1600" kern="1200">
          <a:solidFill>
            <a:schemeClr val="tx2">
              <a:alpha val="77000"/>
            </a:schemeClr>
          </a:solidFill>
          <a:latin typeface="+mn-lt"/>
          <a:ea typeface="Microsoft Sans Serif" panose="020B0604020202020204" pitchFamily="34" charset="0"/>
          <a:cs typeface="Microsoft Sans Serif" panose="020B0604020202020204" pitchFamily="34" charset="0"/>
        </a:defRPr>
      </a:lvl3pPr>
      <a:lvl4pPr marL="1600200" indent="-288000" algn="l" defTabSz="914400" rtl="0" eaLnBrk="1" latinLnBrk="0" hangingPunct="1">
        <a:lnSpc>
          <a:spcPct val="120000"/>
        </a:lnSpc>
        <a:spcBef>
          <a:spcPts val="800"/>
        </a:spcBef>
        <a:buSzPct val="70000"/>
        <a:buFont typeface="Wingdings 2" panose="05020102010507070707" pitchFamily="18" charset="2"/>
        <a:buChar char="à"/>
        <a:defRPr sz="1600" kern="1200">
          <a:solidFill>
            <a:schemeClr val="tx2">
              <a:alpha val="77000"/>
            </a:schemeClr>
          </a:solidFill>
          <a:latin typeface="+mn-lt"/>
          <a:ea typeface="Microsoft Sans Serif" panose="020B0604020202020204" pitchFamily="34" charset="0"/>
          <a:cs typeface="Microsoft Sans Serif" panose="020B0604020202020204" pitchFamily="34" charset="0"/>
        </a:defRPr>
      </a:lvl4pPr>
      <a:lvl5pPr marL="2057400" indent="-288000" algn="l" defTabSz="914400" rtl="0" eaLnBrk="1" latinLnBrk="0" hangingPunct="1">
        <a:lnSpc>
          <a:spcPct val="120000"/>
        </a:lnSpc>
        <a:spcBef>
          <a:spcPts val="800"/>
        </a:spcBef>
        <a:buSzPct val="70000"/>
        <a:buFont typeface="Wingdings 2" panose="05020102010507070707" pitchFamily="18" charset="2"/>
        <a:buChar char="à"/>
        <a:defRPr sz="1600" kern="1200">
          <a:solidFill>
            <a:schemeClr val="tx2">
              <a:alpha val="77000"/>
            </a:schemeClr>
          </a:solidFill>
          <a:latin typeface="+mn-lt"/>
          <a:ea typeface="Microsoft Sans Serif" panose="020B0604020202020204" pitchFamily="34" charset="0"/>
          <a:cs typeface="Microsoft Sans Serif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vcCBacPWLrc?feature=oembed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dsm-psychiatryonline-org.proxy.brynmawr.edu/doi/full/10.1176/appi.books.9780890425787.x03_Bipolar_and_Related_Disorders#x59242.4649335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dsm.psychiatryonline.org/doi/full/10.1176/appi.books.9780890425596.dsm05#BABICDC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dsm.psychiatryonline.org/doi/full/10.1176/appi.books.9780890425596.dsm05#BABDFBHJ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dsm.psychiatryonline.org/doi/full/10.1176/appi.books.9780890425596.dsm05#BABHHJFI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symptommedia.com/anxiety-assessment-5/" TargetMode="External"/><Relationship Id="rId2" Type="http://schemas.openxmlformats.org/officeDocument/2006/relationships/hyperlink" Target="http://dsm.psychiatryonline.org/doi/full/10.1176/appi.books.9780890425596.dsm06#BABGHDGD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OcXn3m3M-U0?feature=oembed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cSUs9iZv-g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mania2014.wikimedia.org/wiki/Submissions/A_Culture_of_Kindness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sm-psychiatryonline-org.proxy.brynmawr.edu/doi/full/10.1176/appi.books.9780890425787.x04_Depressive_Disorders#BCFIEGFF" TargetMode="External"/><Relationship Id="rId2" Type="http://schemas.openxmlformats.org/officeDocument/2006/relationships/hyperlink" Target="https://dsm-psychiatryonline-org.proxy.brynmawr.edu/doi/full/10.1176/appi.books.9780890425787.x04_Depressive_Disorders#BCFHGBJ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sm-psychiatryonline-org.proxy.brynmawr.edu/doi/full/10.1176/appi.books.9780890425787.x03_Bipolar_and_Related_Disorders#BABHFJAB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8">
            <a:extLst>
              <a:ext uri="{FF2B5EF4-FFF2-40B4-BE49-F238E27FC236}">
                <a16:creationId xmlns:a16="http://schemas.microsoft.com/office/drawing/2014/main" id="{8384DFCF-812D-4D4D-AF17-87CF240955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10">
            <a:extLst>
              <a:ext uri="{FF2B5EF4-FFF2-40B4-BE49-F238E27FC236}">
                <a16:creationId xmlns:a16="http://schemas.microsoft.com/office/drawing/2014/main" id="{EB7497C9-43E6-4E9B-BE72-57BEC1EB36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12115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D6A7DA-26DD-8697-4655-64F7DEFDC1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2800" y="324000"/>
            <a:ext cx="6327439" cy="2658894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700">
                <a:solidFill>
                  <a:schemeClr val="bg2"/>
                </a:solidFill>
              </a:rPr>
              <a:t>Depressive Disorders, Anxiety Disorders and Obsessive-Compulsive Disorders and Bipolar Disorders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ADC249-C3A3-E43C-2666-06153504F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3026" y="3875108"/>
            <a:ext cx="6327195" cy="2541566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2">
                    <a:alpha val="56000"/>
                  </a:schemeClr>
                </a:solidFill>
              </a:rPr>
              <a:t>Andrea October, MSS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0E17F91-3488-4CC0-9982-10628CE7C0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2E784B1F-37FA-4E04-FA20-55FA53021CF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731" r="12051" b="-4"/>
          <a:stretch/>
        </p:blipFill>
        <p:spPr>
          <a:xfrm>
            <a:off x="8112126" y="1"/>
            <a:ext cx="4079875" cy="6857999"/>
          </a:xfrm>
          <a:custGeom>
            <a:avLst/>
            <a:gdLst/>
            <a:ahLst/>
            <a:cxnLst/>
            <a:rect l="l" t="t" r="r" b="b"/>
            <a:pathLst>
              <a:path w="4079875" h="6857999">
                <a:moveTo>
                  <a:pt x="0" y="0"/>
                </a:moveTo>
                <a:lnTo>
                  <a:pt x="4079875" y="0"/>
                </a:lnTo>
                <a:lnTo>
                  <a:pt x="4079875" y="6857999"/>
                </a:lnTo>
                <a:lnTo>
                  <a:pt x="0" y="6857999"/>
                </a:ln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FB2F437-7F0A-4554-926F-1A12053373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12125" y="0"/>
            <a:ext cx="0" cy="685800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29AD04C-26DF-4BA8-82F3-52AA0C961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99999" y="3429000"/>
            <a:ext cx="7212126" cy="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9376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5F517-E92C-102E-AD49-ED1F2A5BB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Bi-Polar D/O Myths and Stereotypes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969D4-0EE6-6BA7-EB88-A7D464BD5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Presentation contains highs and lows frequently back-to-back</a:t>
            </a:r>
          </a:p>
          <a:p>
            <a:r>
              <a:rPr lang="en-US" dirty="0"/>
              <a:t>At times, used inappropriately in everyday language to describe someone struggling w/mood management</a:t>
            </a:r>
          </a:p>
          <a:p>
            <a:r>
              <a:rPr lang="en-US" dirty="0"/>
              <a:t>Individuals w/this condition are risky/dangerous</a:t>
            </a:r>
          </a:p>
          <a:p>
            <a:r>
              <a:rPr lang="en-US" dirty="0"/>
              <a:t>What are others you have heard?</a:t>
            </a:r>
          </a:p>
        </p:txBody>
      </p:sp>
    </p:spTree>
    <p:extLst>
      <p:ext uri="{BB962C8B-B14F-4D97-AF65-F5344CB8AC3E}">
        <p14:creationId xmlns:p14="http://schemas.microsoft.com/office/powerpoint/2010/main" val="748462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46DC1-BE2E-8A04-3595-994C3BD43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Positive Psychological Traits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A95F8-6616-52F3-355D-CDF25C12E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 levels of creativity and artistic expression</a:t>
            </a:r>
          </a:p>
          <a:p>
            <a:r>
              <a:rPr lang="en-US" dirty="0"/>
              <a:t>Ambitious and driven </a:t>
            </a:r>
          </a:p>
          <a:p>
            <a:r>
              <a:rPr lang="en-US" dirty="0"/>
              <a:t>Spirituality and resilience</a:t>
            </a:r>
          </a:p>
          <a:p>
            <a:r>
              <a:rPr lang="en-US" dirty="0"/>
              <a:t>Empathy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463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94408-E86C-8346-1906-9DAF4FAE5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Differences: Bi-Polar I vs Bi-Polar II</a:t>
            </a:r>
          </a:p>
        </p:txBody>
      </p:sp>
      <p:pic>
        <p:nvPicPr>
          <p:cNvPr id="4" name="Online Media 3" title="My Life Living with Bipolar Disorder">
            <a:hlinkClick r:id="" action="ppaction://media"/>
            <a:extLst>
              <a:ext uri="{FF2B5EF4-FFF2-40B4-BE49-F238E27FC236}">
                <a16:creationId xmlns:a16="http://schemas.microsoft.com/office/drawing/2014/main" id="{2E7379E2-45C8-FD9C-2D21-EE237C1D8471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690813" y="2060575"/>
            <a:ext cx="7710487" cy="435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8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B0912-45E6-DBB6-97F9-AB37DB2C0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Risk Factors for Development and Severity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52D16-074B-6517-EF15-AB0544D0E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2415" y="2049462"/>
            <a:ext cx="10406063" cy="4356100"/>
          </a:xfrm>
        </p:spPr>
        <p:txBody>
          <a:bodyPr/>
          <a:lstStyle/>
          <a:p>
            <a:r>
              <a:rPr lang="en-US" dirty="0"/>
              <a:t>Genetics</a:t>
            </a:r>
          </a:p>
          <a:p>
            <a:r>
              <a:rPr lang="en-US" dirty="0"/>
              <a:t>Childhood trauma</a:t>
            </a:r>
          </a:p>
          <a:p>
            <a:r>
              <a:rPr lang="en-US" dirty="0"/>
              <a:t>Stressful life events</a:t>
            </a:r>
          </a:p>
          <a:p>
            <a:r>
              <a:rPr lang="en-US" dirty="0"/>
              <a:t>Substance Use</a:t>
            </a:r>
          </a:p>
          <a:p>
            <a:r>
              <a:rPr lang="en-US" dirty="0"/>
              <a:t>Brain chemistry</a:t>
            </a:r>
          </a:p>
        </p:txBody>
      </p:sp>
    </p:spTree>
    <p:extLst>
      <p:ext uri="{BB962C8B-B14F-4D97-AF65-F5344CB8AC3E}">
        <p14:creationId xmlns:p14="http://schemas.microsoft.com/office/powerpoint/2010/main" val="2944316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0693C-B1A3-CCEB-4D96-5AEE011F3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Disorders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7BDB4-7FDA-F8FA-A048-8A77C7DF9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Unspecified Mood Disorder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https://dsm-psychiatryonline-org.proxy.brynmawr.edu/doi/full/10.1176/appi.books.9780890425787.x03_Bipolar_and_Related_Disorders#x59242.4649335</a:t>
            </a:r>
            <a:endParaRPr lang="en-US" dirty="0"/>
          </a:p>
          <a:p>
            <a:r>
              <a:rPr lang="en-US" dirty="0"/>
              <a:t>Cyclothymic Disorder</a:t>
            </a:r>
          </a:p>
          <a:p>
            <a:pPr marL="0" indent="0">
              <a:buNone/>
            </a:pPr>
            <a:r>
              <a:rPr lang="en-US" dirty="0"/>
              <a:t>https://dsm-psychiatryonline-org.proxy.brynmawr.edu/doi/full/10.1176/appi.books.9780890425787.x03_Bipolar_and_Related_Disorders#BABIJIIA</a:t>
            </a:r>
          </a:p>
        </p:txBody>
      </p:sp>
    </p:spTree>
    <p:extLst>
      <p:ext uri="{BB962C8B-B14F-4D97-AF65-F5344CB8AC3E}">
        <p14:creationId xmlns:p14="http://schemas.microsoft.com/office/powerpoint/2010/main" val="15450542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43024" y="1592262"/>
            <a:ext cx="10406063" cy="4356100"/>
          </a:xfrm>
        </p:spPr>
        <p:txBody>
          <a:bodyPr>
            <a:normAutofit/>
          </a:bodyPr>
          <a:lstStyle/>
          <a:p>
            <a:r>
              <a:rPr lang="en-US" dirty="0"/>
              <a:t>Anxiety is a response to a threat.  It alerts the individual to danger. It differs from fear in that the source is often unknown, although there are circumstances in which a specific identified stressor will result in situational anxiety that recedes when the stressful event is over.  Anxiety is described as an unpleasant feeling, directed toward the future.</a:t>
            </a:r>
          </a:p>
          <a:p>
            <a:r>
              <a:rPr lang="en-US" dirty="0"/>
              <a:t>Anxiety is an anticipatory signal that there is a concious or unconcious threat to life, emotional stability, or equilibrium.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anxiety?</a:t>
            </a:r>
          </a:p>
        </p:txBody>
      </p:sp>
    </p:spTree>
    <p:extLst>
      <p:ext uri="{BB962C8B-B14F-4D97-AF65-F5344CB8AC3E}">
        <p14:creationId xmlns:p14="http://schemas.microsoft.com/office/powerpoint/2010/main" val="30144894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53573" y="1592262"/>
            <a:ext cx="10406063" cy="4356100"/>
          </a:xfrm>
        </p:spPr>
        <p:txBody>
          <a:bodyPr/>
          <a:lstStyle/>
          <a:p>
            <a:r>
              <a:rPr lang="en-US" dirty="0"/>
              <a:t>Panic Disorder</a:t>
            </a:r>
          </a:p>
          <a:p>
            <a:r>
              <a:rPr lang="en-US" dirty="0"/>
              <a:t>Agoraphobia</a:t>
            </a:r>
          </a:p>
          <a:p>
            <a:r>
              <a:rPr lang="en-US" dirty="0"/>
              <a:t>Generalized Anxiety Disorder</a:t>
            </a:r>
          </a:p>
          <a:p>
            <a:r>
              <a:rPr lang="en-US" dirty="0"/>
              <a:t>Social Phobia</a:t>
            </a:r>
          </a:p>
          <a:p>
            <a:r>
              <a:rPr lang="en-US" dirty="0"/>
              <a:t>Specific Phobia</a:t>
            </a:r>
          </a:p>
          <a:p>
            <a:r>
              <a:rPr lang="en-US" dirty="0"/>
              <a:t>Obsessive-Compulsive Disorder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Anxiety Disorders	</a:t>
            </a:r>
          </a:p>
        </p:txBody>
      </p:sp>
    </p:spTree>
    <p:extLst>
      <p:ext uri="{BB962C8B-B14F-4D97-AF65-F5344CB8AC3E}">
        <p14:creationId xmlns:p14="http://schemas.microsoft.com/office/powerpoint/2010/main" val="23048218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Diagram&#10;&#10;Description automatically generated">
            <a:extLst>
              <a:ext uri="{FF2B5EF4-FFF2-40B4-BE49-F238E27FC236}">
                <a16:creationId xmlns:a16="http://schemas.microsoft.com/office/drawing/2014/main" id="{0DE503EC-9438-49D4-96E8-296EAFEA44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1" y="152400"/>
            <a:ext cx="9143999" cy="6781800"/>
          </a:xfrm>
        </p:spPr>
      </p:pic>
    </p:spTree>
    <p:extLst>
      <p:ext uri="{BB962C8B-B14F-4D97-AF65-F5344CB8AC3E}">
        <p14:creationId xmlns:p14="http://schemas.microsoft.com/office/powerpoint/2010/main" val="2915957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Examine </a:t>
            </a:r>
          </a:p>
          <a:p>
            <a:pPr lvl="1"/>
            <a:r>
              <a:rPr lang="en-US" dirty="0"/>
              <a:t>Physiological response</a:t>
            </a:r>
          </a:p>
          <a:p>
            <a:pPr lvl="1"/>
            <a:r>
              <a:rPr lang="en-US" dirty="0"/>
              <a:t>Overwhelmed by concerns of harm (cognitive)</a:t>
            </a:r>
          </a:p>
          <a:p>
            <a:pPr lvl="1"/>
            <a:r>
              <a:rPr lang="en-US" dirty="0"/>
              <a:t>Lack of logical reasoning in reducing anxiety</a:t>
            </a:r>
          </a:p>
          <a:p>
            <a:pPr lvl="1"/>
            <a:r>
              <a:rPr lang="en-US" dirty="0"/>
              <a:t>Maladaptive coping strategies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Assessing  For Anxiety Disorders</a:t>
            </a:r>
          </a:p>
        </p:txBody>
      </p:sp>
    </p:spTree>
    <p:extLst>
      <p:ext uri="{BB962C8B-B14F-4D97-AF65-F5344CB8AC3E}">
        <p14:creationId xmlns:p14="http://schemas.microsoft.com/office/powerpoint/2010/main" val="2414782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>
              <a:hlinkClick r:id=""/>
            </a:endParaRPr>
          </a:p>
          <a:p>
            <a:r>
              <a:rPr lang="en-US" dirty="0">
                <a:hlinkClick r:id=""/>
              </a:rPr>
              <a:t>http://dsm.psychiatryonline.org/doi/full/10.1176/appi.books.9780890425596.dsm05#BABEADGH</a:t>
            </a:r>
            <a:endParaRPr lang="en-US" dirty="0"/>
          </a:p>
          <a:p>
            <a:pPr marL="109728" indent="0">
              <a:buNone/>
            </a:pPr>
            <a:endParaRPr lang="en-US" dirty="0"/>
          </a:p>
          <a:p>
            <a:r>
              <a:rPr lang="en-US" dirty="0">
                <a:hlinkClick r:id="rId2"/>
              </a:rPr>
              <a:t>http://dsm.psychiatryonline.org/doi/full/10.1176/appi.books.9780890425596.dsm05#BABICDCA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Panic Disorder and Agoraphobia</a:t>
            </a:r>
          </a:p>
        </p:txBody>
      </p:sp>
    </p:spTree>
    <p:extLst>
      <p:ext uri="{BB962C8B-B14F-4D97-AF65-F5344CB8AC3E}">
        <p14:creationId xmlns:p14="http://schemas.microsoft.com/office/powerpoint/2010/main" val="494347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99AD4-ACE2-E820-6B0E-8DE0AF420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Depressive Disorders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C7CA2-6D88-2289-4E2E-CE5CB390E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Separated from Bi-Polar and Related D/O in the DSM update from IV to V</a:t>
            </a:r>
          </a:p>
          <a:p>
            <a:r>
              <a:rPr lang="en-US" dirty="0"/>
              <a:t>All reflect degrees of mood impact, somatic responses, and cognitive processing</a:t>
            </a:r>
          </a:p>
          <a:p>
            <a:r>
              <a:rPr lang="en-US" dirty="0"/>
              <a:t>Differences related to timing, length, and source of disruption</a:t>
            </a:r>
          </a:p>
          <a:p>
            <a:r>
              <a:rPr lang="en-US" dirty="0"/>
              <a:t>Major Depressive Disorder: https://dsm-psychiatryonline-org.proxy.brynmawr.edu/doi/full/10.1176/appi.books.9780890425787.x04_Depressive_Disorders#BCFJBIIA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823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Frequency, intensity, persistance, and duration</a:t>
            </a:r>
          </a:p>
          <a:p>
            <a:r>
              <a:rPr lang="en-US" dirty="0">
                <a:hlinkClick r:id="rId2"/>
              </a:rPr>
              <a:t>http://dsm.psychiatryonline.org/doi/full/10.1176/appi.books.9780890425596.dsm05#BABDFBHJ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Generalized Anxiety Disorder</a:t>
            </a:r>
          </a:p>
        </p:txBody>
      </p:sp>
    </p:spTree>
    <p:extLst>
      <p:ext uri="{BB962C8B-B14F-4D97-AF65-F5344CB8AC3E}">
        <p14:creationId xmlns:p14="http://schemas.microsoft.com/office/powerpoint/2010/main" val="4599747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http://dsm.psychiatryonline.org/doi/full/10.1176/appi.books.9780890425596.dsm05#BABHHJFI</a:t>
            </a:r>
            <a:endParaRPr lang="en-US" dirty="0"/>
          </a:p>
          <a:p>
            <a:r>
              <a:rPr lang="en-US" dirty="0"/>
              <a:t>This is not shyness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Anxiety Disorder</a:t>
            </a:r>
          </a:p>
        </p:txBody>
      </p:sp>
    </p:spTree>
    <p:extLst>
      <p:ext uri="{BB962C8B-B14F-4D97-AF65-F5344CB8AC3E}">
        <p14:creationId xmlns:p14="http://schemas.microsoft.com/office/powerpoint/2010/main" val="8040701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Difference between obsessions and compulsions</a:t>
            </a:r>
          </a:p>
          <a:p>
            <a:r>
              <a:rPr lang="en-US" dirty="0">
                <a:hlinkClick r:id="rId2"/>
              </a:rPr>
              <a:t>http://dsm.psychiatryonline.org/doi/full/10.1176/appi.books.9780890425596.dsm06#BABGHDGD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3"/>
              </a:rPr>
              <a:t>http://symptommedia.com/anxiety-assessment-5/</a:t>
            </a:r>
            <a:endParaRPr lang="en-US" dirty="0"/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Obsessive-Compulsive Disorder</a:t>
            </a:r>
          </a:p>
        </p:txBody>
      </p:sp>
    </p:spTree>
    <p:extLst>
      <p:ext uri="{BB962C8B-B14F-4D97-AF65-F5344CB8AC3E}">
        <p14:creationId xmlns:p14="http://schemas.microsoft.com/office/powerpoint/2010/main" val="35794697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B0912-45E6-DBB6-97F9-AB37DB2C0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Anxiety Risk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52D16-074B-6517-EF15-AB0544D0E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Childhood distress over new social situations</a:t>
            </a:r>
          </a:p>
          <a:p>
            <a:r>
              <a:rPr lang="en-US" dirty="0"/>
              <a:t>Exposure to negative life events and challenging environments</a:t>
            </a:r>
          </a:p>
          <a:p>
            <a:r>
              <a:rPr lang="en-US" dirty="0"/>
              <a:t>Family </a:t>
            </a:r>
            <a:r>
              <a:rPr lang="en-US" dirty="0" err="1"/>
              <a:t>hx</a:t>
            </a:r>
            <a:endParaRPr lang="en-US" dirty="0"/>
          </a:p>
          <a:p>
            <a:r>
              <a:rPr lang="en-US" dirty="0"/>
              <a:t>Physical health or substance influenced</a:t>
            </a:r>
          </a:p>
        </p:txBody>
      </p:sp>
    </p:spTree>
    <p:extLst>
      <p:ext uri="{BB962C8B-B14F-4D97-AF65-F5344CB8AC3E}">
        <p14:creationId xmlns:p14="http://schemas.microsoft.com/office/powerpoint/2010/main" val="40535432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Psychodynamic perspectives </a:t>
            </a:r>
          </a:p>
          <a:p>
            <a:r>
              <a:rPr lang="en-US" dirty="0"/>
              <a:t>Cognitive perspectives (ACT is a newer EBP)</a:t>
            </a:r>
          </a:p>
          <a:p>
            <a:r>
              <a:rPr lang="en-US" dirty="0"/>
              <a:t>Biological perspectives</a:t>
            </a:r>
          </a:p>
          <a:p>
            <a:r>
              <a:rPr lang="en-US" dirty="0"/>
              <a:t>Systems perspectives</a:t>
            </a:r>
          </a:p>
          <a:p>
            <a:r>
              <a:rPr lang="en-US" dirty="0"/>
              <a:t>8 million+ prescriptions written every year, mostly by internists</a:t>
            </a:r>
          </a:p>
          <a:p>
            <a:r>
              <a:rPr lang="en-US" dirty="0"/>
              <a:t>SSRIs</a:t>
            </a:r>
          </a:p>
          <a:p>
            <a:r>
              <a:rPr lang="en-US" dirty="0"/>
              <a:t>Benzodiazepines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anxiety treated?</a:t>
            </a:r>
          </a:p>
        </p:txBody>
      </p:sp>
    </p:spTree>
    <p:extLst>
      <p:ext uri="{BB962C8B-B14F-4D97-AF65-F5344CB8AC3E}">
        <p14:creationId xmlns:p14="http://schemas.microsoft.com/office/powerpoint/2010/main" val="2249788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50752-87D7-91DD-A99A-3C761F48C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Example</a:t>
            </a:r>
          </a:p>
        </p:txBody>
      </p:sp>
      <p:pic>
        <p:nvPicPr>
          <p:cNvPr id="4" name="Online Media 3" title="New Treatment for Kids with Obsessive Compulsive Disorder-Mayo Clinic">
            <a:hlinkClick r:id="" action="ppaction://media"/>
            <a:extLst>
              <a:ext uri="{FF2B5EF4-FFF2-40B4-BE49-F238E27FC236}">
                <a16:creationId xmlns:a16="http://schemas.microsoft.com/office/drawing/2014/main" id="{4B9108FD-4A97-9F5F-91BE-164813407686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641725" y="2060575"/>
            <a:ext cx="5808663" cy="435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580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D17AE-BD24-C5AD-DA6A-E6F20C145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024" y="547500"/>
            <a:ext cx="10406063" cy="1263423"/>
          </a:xfrm>
        </p:spPr>
        <p:txBody>
          <a:bodyPr/>
          <a:lstStyle/>
          <a:p>
            <a:r>
              <a:rPr lang="en-US" dirty="0"/>
              <a:t>Potential Co-Morbidities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93E53-5A6E-A7AC-5F17-C0F15A527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Depression + Anxiety Related Diagnoses</a:t>
            </a:r>
          </a:p>
          <a:p>
            <a:r>
              <a:rPr lang="en-US" dirty="0"/>
              <a:t>Depression + Physical health or cognitive related condition</a:t>
            </a:r>
          </a:p>
          <a:p>
            <a:r>
              <a:rPr lang="en-US" dirty="0"/>
              <a:t>Depression + Anxiety+ Substance Use Related Diagnoses</a:t>
            </a:r>
          </a:p>
          <a:p>
            <a:r>
              <a:rPr lang="en-US" dirty="0"/>
              <a:t>Depression + Personality D/</a:t>
            </a:r>
            <a:r>
              <a:rPr lang="en-US" dirty="0" err="1"/>
              <a:t>Os</a:t>
            </a:r>
            <a:endParaRPr lang="en-US" dirty="0"/>
          </a:p>
          <a:p>
            <a:r>
              <a:rPr lang="en-US" dirty="0"/>
              <a:t>Bi-Polar D/O + Substance Use</a:t>
            </a:r>
          </a:p>
          <a:p>
            <a:r>
              <a:rPr lang="en-US" dirty="0"/>
              <a:t>PTSD + Anxiety or PTSD + Depression</a:t>
            </a:r>
          </a:p>
          <a:p>
            <a:r>
              <a:rPr lang="en-US" dirty="0"/>
              <a:t>Important to consider causation and temporal nature of co-morbidity </a:t>
            </a:r>
          </a:p>
        </p:txBody>
      </p:sp>
    </p:spTree>
    <p:extLst>
      <p:ext uri="{BB962C8B-B14F-4D97-AF65-F5344CB8AC3E}">
        <p14:creationId xmlns:p14="http://schemas.microsoft.com/office/powerpoint/2010/main" val="39302005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Suicide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3695" y="1663009"/>
            <a:ext cx="10406063" cy="4356100"/>
          </a:xfrm>
        </p:spPr>
        <p:txBody>
          <a:bodyPr>
            <a:normAutofit/>
          </a:bodyPr>
          <a:lstStyle/>
          <a:p>
            <a:r>
              <a:rPr lang="en-US" dirty="0"/>
              <a:t>Language matters: death by suicide as opposed to commit, why?</a:t>
            </a:r>
          </a:p>
          <a:p>
            <a:r>
              <a:rPr lang="en-US" dirty="0"/>
              <a:t>Death by suicide more likely among men, but women have more attempts</a:t>
            </a:r>
          </a:p>
          <a:p>
            <a:r>
              <a:rPr lang="en-US" dirty="0"/>
              <a:t>Related to means</a:t>
            </a:r>
          </a:p>
          <a:p>
            <a:r>
              <a:rPr lang="en-US" dirty="0"/>
              <a:t>Significant risk factors include suicide in the family, and prior attempts</a:t>
            </a:r>
          </a:p>
          <a:p>
            <a:r>
              <a:rPr lang="en-US" dirty="0"/>
              <a:t>Assessment should be empathic, and not subtle, and assess for lethality other warning signs (e.g. giving away possessions, speaking as if not being around soon)</a:t>
            </a:r>
          </a:p>
          <a:p>
            <a:r>
              <a:rPr lang="en-US" dirty="0">
                <a:hlinkClick r:id="rId2"/>
              </a:rPr>
              <a:t>Kevin Hines Story</a:t>
            </a:r>
            <a:endParaRPr lang="en-US" dirty="0"/>
          </a:p>
          <a:p>
            <a:pPr lvl="1"/>
            <a:r>
              <a:rPr lang="en-US" dirty="0"/>
              <a:t>Altruistic versus Aggressive Suicide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8EFDC-9EF2-3814-63C3-76EE86649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Developmental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8C0B0-958C-E79D-BD05-6316303AB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Important to consider whether a child’s behavior can be explained by other diagnoses (e.g. behaviors similar to Bi-Polar or Anxiety may be related to ADHD, ODD, etc.)</a:t>
            </a:r>
          </a:p>
          <a:p>
            <a:r>
              <a:rPr lang="en-US" dirty="0"/>
              <a:t>Notion of “high functioning”</a:t>
            </a:r>
          </a:p>
          <a:p>
            <a:r>
              <a:rPr lang="en-US" dirty="0"/>
              <a:t>Assessment questions should align w/developmental and cognitive levels</a:t>
            </a:r>
          </a:p>
          <a:p>
            <a:r>
              <a:rPr lang="en-US" dirty="0"/>
              <a:t>Think back to growing pains or concerns?</a:t>
            </a:r>
          </a:p>
          <a:p>
            <a:r>
              <a:rPr lang="en-US" dirty="0"/>
              <a:t>May need to wait and observe before making diagnosis</a:t>
            </a:r>
          </a:p>
          <a:p>
            <a:r>
              <a:rPr lang="en-US" dirty="0"/>
              <a:t>Early intervention can go a long way</a:t>
            </a:r>
          </a:p>
        </p:txBody>
      </p:sp>
    </p:spTree>
    <p:extLst>
      <p:ext uri="{BB962C8B-B14F-4D97-AF65-F5344CB8AC3E}">
        <p14:creationId xmlns:p14="http://schemas.microsoft.com/office/powerpoint/2010/main" val="16921530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796EE-69D3-3B5F-5D72-C5DC5DF16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Effects of COVID-19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A3DFA-2E4C-B59C-354A-33982E1D16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survey national survey of 3,300 students found close to 1/3 felt more unhappy and depressed than usual</a:t>
            </a:r>
          </a:p>
          <a:p>
            <a:r>
              <a:rPr lang="en-US" dirty="0"/>
              <a:t>28-37% of adults reported symptoms of anxiety between 2020 and 2021</a:t>
            </a:r>
          </a:p>
          <a:p>
            <a:r>
              <a:rPr lang="en-US" dirty="0"/>
              <a:t>20-31% of adults reported symptoms of depression between 2020 </a:t>
            </a:r>
            <a:r>
              <a:rPr lang="en-US"/>
              <a:t>and 2021</a:t>
            </a:r>
          </a:p>
          <a:p>
            <a:r>
              <a:rPr lang="en-US"/>
              <a:t>Approximately </a:t>
            </a:r>
            <a:r>
              <a:rPr lang="en-US" dirty="0"/>
              <a:t>4x higher rates than 2019</a:t>
            </a:r>
          </a:p>
          <a:p>
            <a:r>
              <a:rPr lang="en-US" dirty="0"/>
              <a:t>Sharpest increases among males, young adults, parents w/children, and Asian Americans</a:t>
            </a:r>
          </a:p>
        </p:txBody>
      </p:sp>
    </p:spTree>
    <p:extLst>
      <p:ext uri="{BB962C8B-B14F-4D97-AF65-F5344CB8AC3E}">
        <p14:creationId xmlns:p14="http://schemas.microsoft.com/office/powerpoint/2010/main" val="2591075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Surveillance of Depression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Increased diagnosis by primary care physicians, especially in the elderly</a:t>
            </a:r>
          </a:p>
          <a:p>
            <a:r>
              <a:rPr lang="en-US" dirty="0"/>
              <a:t>Vast market of screening tools, and huge research industry</a:t>
            </a:r>
          </a:p>
          <a:p>
            <a:r>
              <a:rPr lang="en-US" dirty="0"/>
              <a:t>https://healthymindsphilly.org/screening/</a:t>
            </a:r>
          </a:p>
          <a:p>
            <a:r>
              <a:rPr lang="en-US" dirty="0"/>
              <a:t>Fueled by pharmaceutical industry-framed as a brain disorder</a:t>
            </a:r>
          </a:p>
          <a:p>
            <a:r>
              <a:rPr lang="en-US" dirty="0"/>
              <a:t>Fueled interest in short-term psychotherapeutic interventions</a:t>
            </a:r>
          </a:p>
          <a:p>
            <a:pPr lvl="1"/>
            <a:r>
              <a:rPr lang="en-US" dirty="0"/>
              <a:t>CBT (amenable because of the connection to negative self talk)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13">
            <a:extLst>
              <a:ext uri="{FF2B5EF4-FFF2-40B4-BE49-F238E27FC236}">
                <a16:creationId xmlns:a16="http://schemas.microsoft.com/office/drawing/2014/main" id="{5506D940-CD1A-46A6-8495-AD6F6CF8B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15">
            <a:extLst>
              <a:ext uri="{FF2B5EF4-FFF2-40B4-BE49-F238E27FC236}">
                <a16:creationId xmlns:a16="http://schemas.microsoft.com/office/drawing/2014/main" id="{2C0E59EF-F8DF-488B-B09D-66E4CF18A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person holding a sign&#10;&#10;Description automatically generated with medium confidence">
            <a:extLst>
              <a:ext uri="{FF2B5EF4-FFF2-40B4-BE49-F238E27FC236}">
                <a16:creationId xmlns:a16="http://schemas.microsoft.com/office/drawing/2014/main" id="{D76E5A32-5E02-0A28-5F72-E4747E08B4B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b="15422"/>
          <a:stretch/>
        </p:blipFill>
        <p:spPr>
          <a:xfrm>
            <a:off x="-1200" y="1"/>
            <a:ext cx="12193199" cy="6857998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10E17CDC-7DE9-28DD-8E45-6A6A17071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324000"/>
            <a:ext cx="11306175" cy="738664"/>
          </a:xfrm>
        </p:spPr>
        <p:txBody>
          <a:bodyPr vert="horz" wrap="square" lIns="0" tIns="0" rIns="0" bIns="0" rtlCol="0" anchor="t" anchorCtr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>
                <a:solidFill>
                  <a:schemeClr val="bg2"/>
                </a:solidFill>
              </a:rPr>
              <a:t>Choose kindness, you never know what someone is going through</a:t>
            </a:r>
          </a:p>
        </p:txBody>
      </p:sp>
      <p:cxnSp>
        <p:nvCxnSpPr>
          <p:cNvPr id="28" name="Straight Connector 17">
            <a:extLst>
              <a:ext uri="{FF2B5EF4-FFF2-40B4-BE49-F238E27FC236}">
                <a16:creationId xmlns:a16="http://schemas.microsoft.com/office/drawing/2014/main" id="{E8A6AB34-DF8B-4197-B131-7A005D2951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4375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06D940-CD1A-46A6-8495-AD6F6CF8B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384DFCF-812D-4D4D-AF17-87CF240955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EB7497C9-43E6-4E9B-BE72-57BEC1EB36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12115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0607A94-3633-2566-BE4E-3F362CE6A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2800" y="324000"/>
            <a:ext cx="6327439" cy="2658894"/>
          </a:xfrm>
        </p:spPr>
        <p:txBody>
          <a:bodyPr vert="horz" wrap="square" lIns="0" tIns="0" rIns="0" bIns="0" rtlCol="0" anchor="t" anchorCtr="0">
            <a:normAutofit/>
          </a:bodyPr>
          <a:lstStyle/>
          <a:p>
            <a:r>
              <a:rPr lang="en-US">
                <a:solidFill>
                  <a:schemeClr val="bg2"/>
                </a:solidFill>
              </a:rPr>
              <a:t>Are we witnessing a loss of sadness and normal grief?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0E17F91-3488-4CC0-9982-10628CE7C0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Question marks in a line and one question mark is lit">
            <a:extLst>
              <a:ext uri="{FF2B5EF4-FFF2-40B4-BE49-F238E27FC236}">
                <a16:creationId xmlns:a16="http://schemas.microsoft.com/office/drawing/2014/main" id="{CAB884AA-3560-BF3A-423F-C78483AED2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687" r="52602" b="-2"/>
          <a:stretch/>
        </p:blipFill>
        <p:spPr>
          <a:xfrm>
            <a:off x="8112126" y="1"/>
            <a:ext cx="4079875" cy="6857999"/>
          </a:xfrm>
          <a:custGeom>
            <a:avLst/>
            <a:gdLst/>
            <a:ahLst/>
            <a:cxnLst/>
            <a:rect l="l" t="t" r="r" b="b"/>
            <a:pathLst>
              <a:path w="4079875" h="6857999">
                <a:moveTo>
                  <a:pt x="0" y="0"/>
                </a:moveTo>
                <a:lnTo>
                  <a:pt x="4079875" y="0"/>
                </a:lnTo>
                <a:lnTo>
                  <a:pt x="4079875" y="6857999"/>
                </a:lnTo>
                <a:lnTo>
                  <a:pt x="0" y="6857999"/>
                </a:lnTo>
                <a:close/>
              </a:path>
            </a:pathLst>
          </a:cu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FB2F437-7F0A-4554-926F-1A12053373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12125" y="0"/>
            <a:ext cx="0" cy="685800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29AD04C-26DF-4BA8-82F3-52AA0C961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99999" y="3429000"/>
            <a:ext cx="7212126" cy="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7009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should we care about over-diagnosing Major Depression?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Pathologizing normative human reactions</a:t>
            </a:r>
          </a:p>
          <a:p>
            <a:r>
              <a:rPr lang="en-US" dirty="0"/>
              <a:t>Delaying grief processing and its social function</a:t>
            </a:r>
          </a:p>
          <a:p>
            <a:r>
              <a:rPr lang="en-US" dirty="0"/>
              <a:t>Over-medicalizing; denial of psychological, social, and developmental causes of sadness, which leads to over-simplification and stigma</a:t>
            </a:r>
          </a:p>
          <a:p>
            <a:r>
              <a:rPr lang="en-US" dirty="0"/>
              <a:t>Using research for those with MDD without cause, or those with very intense complicated grief reactions</a:t>
            </a:r>
          </a:p>
          <a:p>
            <a:pPr lvl="1"/>
            <a:r>
              <a:rPr lang="en-US" dirty="0"/>
              <a:t>Greater specification in treatments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B0912-45E6-DBB6-97F9-AB37DB2C0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52D16-074B-6517-EF15-AB0544D0E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Family </a:t>
            </a:r>
            <a:r>
              <a:rPr lang="en-US" dirty="0" err="1"/>
              <a:t>hx</a:t>
            </a:r>
            <a:endParaRPr lang="en-US" dirty="0"/>
          </a:p>
          <a:p>
            <a:r>
              <a:rPr lang="en-US" dirty="0"/>
              <a:t>Struggles w/grief or loss</a:t>
            </a:r>
          </a:p>
          <a:p>
            <a:r>
              <a:rPr lang="en-US" dirty="0" err="1"/>
              <a:t>Hx</a:t>
            </a:r>
            <a:r>
              <a:rPr lang="en-US" dirty="0"/>
              <a:t> of abuse</a:t>
            </a:r>
          </a:p>
          <a:p>
            <a:r>
              <a:rPr lang="en-US" dirty="0"/>
              <a:t>Degrees of psychological stress (e.g. conflict, work, interpersonal, etc.)</a:t>
            </a:r>
          </a:p>
          <a:p>
            <a:r>
              <a:rPr lang="en-US" dirty="0"/>
              <a:t>Significant life changes</a:t>
            </a:r>
          </a:p>
          <a:p>
            <a:r>
              <a:rPr lang="en-US" dirty="0"/>
              <a:t>Medication side effects</a:t>
            </a:r>
          </a:p>
        </p:txBody>
      </p:sp>
    </p:spTree>
    <p:extLst>
      <p:ext uri="{BB962C8B-B14F-4D97-AF65-F5344CB8AC3E}">
        <p14:creationId xmlns:p14="http://schemas.microsoft.com/office/powerpoint/2010/main" val="1008218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Treatments for Depression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Medications</a:t>
            </a:r>
          </a:p>
          <a:p>
            <a:r>
              <a:rPr lang="en-US" dirty="0"/>
              <a:t>Psychotherapy; psychodynamic, CBT</a:t>
            </a:r>
          </a:p>
          <a:p>
            <a:r>
              <a:rPr lang="en-US" dirty="0"/>
              <a:t>Group work</a:t>
            </a:r>
          </a:p>
          <a:p>
            <a:r>
              <a:rPr lang="en-US" dirty="0"/>
              <a:t>Hospitalization</a:t>
            </a:r>
          </a:p>
          <a:p>
            <a:r>
              <a:rPr lang="en-US" dirty="0"/>
              <a:t>Self-help strategies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Disorders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3695" y="1592262"/>
            <a:ext cx="10406063" cy="43561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Persistent Depressive Disorder</a:t>
            </a:r>
          </a:p>
          <a:p>
            <a:r>
              <a:rPr lang="en-US" dirty="0">
                <a:hlinkClick r:id="rId2"/>
              </a:rPr>
              <a:t>https://dsm-psychiatryonline-org.proxy.brynmawr.edu/doi/full/10.1176/appi.books.9780890425787.x04_Depressive_Disorders#BCFHGBJG</a:t>
            </a:r>
            <a:endParaRPr lang="en-US" dirty="0"/>
          </a:p>
          <a:p>
            <a:r>
              <a:rPr lang="en-US" dirty="0"/>
              <a:t>Pre-menstrual (PMDD)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https://dsm-psychiatryonline-org.proxy.brynmawr.edu/doi/full/10.1176/appi.books.9780890425787.x04_Depressive_Disorders#BCFIEGFF</a:t>
            </a:r>
            <a:endParaRPr lang="en-US" dirty="0"/>
          </a:p>
          <a:p>
            <a:r>
              <a:rPr lang="en-US" dirty="0"/>
              <a:t>Unspecified Depressive Disorder</a:t>
            </a:r>
          </a:p>
          <a:p>
            <a:pPr marL="0" indent="0">
              <a:buNone/>
            </a:pPr>
            <a:r>
              <a:rPr lang="en-US" dirty="0"/>
              <a:t>https://dsm-psychiatryonline-org.proxy.brynmawr.edu/doi/full/10.1176/appi.books.9780890425787.x04_Depressive_Disorders#BCFDHFGE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Bipolar Disorder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3024" y="1592262"/>
            <a:ext cx="10406063" cy="43561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Bi-Polar 1: </a:t>
            </a:r>
          </a:p>
          <a:p>
            <a:r>
              <a:rPr lang="en-US" dirty="0">
                <a:hlinkClick r:id="rId2"/>
              </a:rPr>
              <a:t>https://dsm-psychiatryonline-org.proxy.brynmawr.edu/doi/full/10.1176/appi.books.9780890425787.x03_Bipolar_and_Related_Disorders#BABHFJAB</a:t>
            </a:r>
            <a:endParaRPr lang="en-US" dirty="0"/>
          </a:p>
          <a:p>
            <a:r>
              <a:rPr lang="en-US" dirty="0"/>
              <a:t>Bi-Polar II: </a:t>
            </a:r>
          </a:p>
          <a:p>
            <a:r>
              <a:rPr lang="en-US" dirty="0"/>
              <a:t>https://dsm-psychiatryonline-org.proxy.brynmawr.edu/doi/full/10.1176/appi.books.9780890425787.x03_Bipolar_and_Related_Disorders#BABCGEIE</a:t>
            </a:r>
          </a:p>
          <a:p>
            <a:r>
              <a:rPr lang="en-US" dirty="0"/>
              <a:t>Epidemiology (1-2%)</a:t>
            </a:r>
          </a:p>
          <a:p>
            <a:r>
              <a:rPr lang="en-US" dirty="0"/>
              <a:t>Family risk</a:t>
            </a:r>
          </a:p>
          <a:p>
            <a:r>
              <a:rPr lang="en-US" dirty="0"/>
              <a:t>Premature mortality due to suicide</a:t>
            </a:r>
          </a:p>
          <a:p>
            <a:pPr>
              <a:buNone/>
            </a:pPr>
            <a:endParaRPr lang="en-US" dirty="0"/>
          </a:p>
          <a:p>
            <a:pPr lvl="1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inesVTI">
  <a:themeElements>
    <a:clrScheme name="AnalogousFromDarkSeedLeftStep">
      <a:dk1>
        <a:srgbClr val="000000"/>
      </a:dk1>
      <a:lt1>
        <a:srgbClr val="FFFFFF"/>
      </a:lt1>
      <a:dk2>
        <a:srgbClr val="333820"/>
      </a:dk2>
      <a:lt2>
        <a:srgbClr val="E8E2E8"/>
      </a:lt2>
      <a:accent1>
        <a:srgbClr val="21B92D"/>
      </a:accent1>
      <a:accent2>
        <a:srgbClr val="4AB614"/>
      </a:accent2>
      <a:accent3>
        <a:srgbClr val="8AAD1F"/>
      </a:accent3>
      <a:accent4>
        <a:srgbClr val="BB9F14"/>
      </a:accent4>
      <a:accent5>
        <a:srgbClr val="E77729"/>
      </a:accent5>
      <a:accent6>
        <a:srgbClr val="D51718"/>
      </a:accent6>
      <a:hlink>
        <a:srgbClr val="A67737"/>
      </a:hlink>
      <a:folHlink>
        <a:srgbClr val="7F7F7F"/>
      </a:folHlink>
    </a:clrScheme>
    <a:fontScheme name="NH Grotesk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nesVTI" id="{6E3869FE-86F4-49DA-A8B9-3320C89167F7}" vid="{3A76BC48-4881-4AE8-821D-8B9CC9A080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2361</TotalTime>
  <Words>1338</Words>
  <Application>Microsoft Office PowerPoint</Application>
  <PresentationFormat>Widescreen</PresentationFormat>
  <Paragraphs>152</Paragraphs>
  <Slides>30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Neue Haas Grotesk Text Pro</vt:lpstr>
      <vt:lpstr>Wingdings 2</vt:lpstr>
      <vt:lpstr>LinesVTI</vt:lpstr>
      <vt:lpstr>Depressive Disorders, Anxiety Disorders and Obsessive-Compulsive Disorders and Bipolar Disorders</vt:lpstr>
      <vt:lpstr>Depressive Disorders</vt:lpstr>
      <vt:lpstr>The Surveillance of Depression</vt:lpstr>
      <vt:lpstr>Are we witnessing a loss of sadness and normal grief?</vt:lpstr>
      <vt:lpstr>Why should we care about over-diagnosing Major Depression?</vt:lpstr>
      <vt:lpstr>Risk Factors</vt:lpstr>
      <vt:lpstr>Treatments for Depression</vt:lpstr>
      <vt:lpstr>Other Disorders</vt:lpstr>
      <vt:lpstr>Bipolar Disorder</vt:lpstr>
      <vt:lpstr>Bi-Polar D/O Myths and Stereotypes</vt:lpstr>
      <vt:lpstr>Positive Psychological Traits</vt:lpstr>
      <vt:lpstr>Differences: Bi-Polar I vs Bi-Polar II</vt:lpstr>
      <vt:lpstr>Risk Factors for Development and Severity </vt:lpstr>
      <vt:lpstr>Related Disorders</vt:lpstr>
      <vt:lpstr>What is anxiety?</vt:lpstr>
      <vt:lpstr>Anxiety Disorders </vt:lpstr>
      <vt:lpstr>PowerPoint Presentation</vt:lpstr>
      <vt:lpstr>Assessing  For Anxiety Disorders</vt:lpstr>
      <vt:lpstr>Panic Disorder and Agoraphobia</vt:lpstr>
      <vt:lpstr>Generalized Anxiety Disorder</vt:lpstr>
      <vt:lpstr>Social Anxiety Disorder</vt:lpstr>
      <vt:lpstr>Obsessive-Compulsive Disorder</vt:lpstr>
      <vt:lpstr>Anxiety Risk Factors</vt:lpstr>
      <vt:lpstr>How is anxiety treated?</vt:lpstr>
      <vt:lpstr>Treatment Example</vt:lpstr>
      <vt:lpstr>Potential Co-Morbidities</vt:lpstr>
      <vt:lpstr>Suicide </vt:lpstr>
      <vt:lpstr>Developmental Considerations</vt:lpstr>
      <vt:lpstr>Overall Effects of COVID-19</vt:lpstr>
      <vt:lpstr>Choose kindness, you never know what someone is going through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Depressive Disorders, Anxiety Disorders and Obsessive-Compulsive Disorders and Bipolar Disorders</dc:title>
  <dc:creator>Andrea October</dc:creator>
  <cp:lastModifiedBy>Andrea October</cp:lastModifiedBy>
  <cp:revision>1</cp:revision>
  <dcterms:created xsi:type="dcterms:W3CDTF">2022-07-05T20:26:22Z</dcterms:created>
  <dcterms:modified xsi:type="dcterms:W3CDTF">2022-07-07T11:48:00Z</dcterms:modified>
</cp:coreProperties>
</file>