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78" r:id="rId3"/>
    <p:sldId id="261" r:id="rId4"/>
    <p:sldId id="258" r:id="rId5"/>
    <p:sldId id="281" r:id="rId6"/>
    <p:sldId id="284" r:id="rId7"/>
    <p:sldId id="279" r:id="rId8"/>
    <p:sldId id="271" r:id="rId9"/>
    <p:sldId id="275" r:id="rId10"/>
    <p:sldId id="273" r:id="rId11"/>
    <p:sldId id="282" r:id="rId12"/>
    <p:sldId id="280" r:id="rId13"/>
    <p:sldId id="28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C1827D-242B-45B0-B692-291F2DB8F107}" v="7" dt="2022-07-20T18:25:49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October" userId="a6582d174e46d236" providerId="LiveId" clId="{1BC1827D-242B-45B0-B692-291F2DB8F107}"/>
    <pc:docChg chg="undo custSel addSld modSld sldOrd">
      <pc:chgData name="Andrea October" userId="a6582d174e46d236" providerId="LiveId" clId="{1BC1827D-242B-45B0-B692-291F2DB8F107}" dt="2022-07-20T18:25:59.640" v="1832" actId="1076"/>
      <pc:docMkLst>
        <pc:docMk/>
      </pc:docMkLst>
      <pc:sldChg chg="modSp mod">
        <pc:chgData name="Andrea October" userId="a6582d174e46d236" providerId="LiveId" clId="{1BC1827D-242B-45B0-B692-291F2DB8F107}" dt="2022-07-20T17:15:43.620" v="4" actId="313"/>
        <pc:sldMkLst>
          <pc:docMk/>
          <pc:sldMk cId="1702064249" sldId="258"/>
        </pc:sldMkLst>
        <pc:spChg chg="mod">
          <ac:chgData name="Andrea October" userId="a6582d174e46d236" providerId="LiveId" clId="{1BC1827D-242B-45B0-B692-291F2DB8F107}" dt="2022-07-20T17:15:43.620" v="4" actId="313"/>
          <ac:spMkLst>
            <pc:docMk/>
            <pc:sldMk cId="1702064249" sldId="258"/>
            <ac:spMk id="4098" creationId="{00000000-0000-0000-0000-000000000000}"/>
          </ac:spMkLst>
        </pc:spChg>
      </pc:sldChg>
      <pc:sldChg chg="modSp mod">
        <pc:chgData name="Andrea October" userId="a6582d174e46d236" providerId="LiveId" clId="{1BC1827D-242B-45B0-B692-291F2DB8F107}" dt="2022-07-20T17:58:46.032" v="886" actId="27636"/>
        <pc:sldMkLst>
          <pc:docMk/>
          <pc:sldMk cId="40688938" sldId="261"/>
        </pc:sldMkLst>
        <pc:spChg chg="mod">
          <ac:chgData name="Andrea October" userId="a6582d174e46d236" providerId="LiveId" clId="{1BC1827D-242B-45B0-B692-291F2DB8F107}" dt="2022-07-20T17:58:46.032" v="886" actId="27636"/>
          <ac:spMkLst>
            <pc:docMk/>
            <pc:sldMk cId="40688938" sldId="261"/>
            <ac:spMk id="18435" creationId="{00000000-0000-0000-0000-000000000000}"/>
          </ac:spMkLst>
        </pc:spChg>
      </pc:sldChg>
      <pc:sldChg chg="modSp mod">
        <pc:chgData name="Andrea October" userId="a6582d174e46d236" providerId="LiveId" clId="{1BC1827D-242B-45B0-B692-291F2DB8F107}" dt="2022-07-20T18:00:12.542" v="902" actId="255"/>
        <pc:sldMkLst>
          <pc:docMk/>
          <pc:sldMk cId="4037079346" sldId="271"/>
        </pc:sldMkLst>
        <pc:spChg chg="mod">
          <ac:chgData name="Andrea October" userId="a6582d174e46d236" providerId="LiveId" clId="{1BC1827D-242B-45B0-B692-291F2DB8F107}" dt="2022-07-20T17:15:39.943" v="3" actId="313"/>
          <ac:spMkLst>
            <pc:docMk/>
            <pc:sldMk cId="4037079346" sldId="271"/>
            <ac:spMk id="10242" creationId="{00000000-0000-0000-0000-000000000000}"/>
          </ac:spMkLst>
        </pc:spChg>
        <pc:spChg chg="mod">
          <ac:chgData name="Andrea October" userId="a6582d174e46d236" providerId="LiveId" clId="{1BC1827D-242B-45B0-B692-291F2DB8F107}" dt="2022-07-20T18:00:12.542" v="902" actId="255"/>
          <ac:spMkLst>
            <pc:docMk/>
            <pc:sldMk cId="4037079346" sldId="271"/>
            <ac:spMk id="10243" creationId="{00000000-0000-0000-0000-000000000000}"/>
          </ac:spMkLst>
        </pc:spChg>
      </pc:sldChg>
      <pc:sldChg chg="modSp add mod">
        <pc:chgData name="Andrea October" userId="a6582d174e46d236" providerId="LiveId" clId="{1BC1827D-242B-45B0-B692-291F2DB8F107}" dt="2022-07-20T17:42:58.531" v="477" actId="20577"/>
        <pc:sldMkLst>
          <pc:docMk/>
          <pc:sldMk cId="2557560648" sldId="273"/>
        </pc:sldMkLst>
        <pc:spChg chg="mod">
          <ac:chgData name="Andrea October" userId="a6582d174e46d236" providerId="LiveId" clId="{1BC1827D-242B-45B0-B692-291F2DB8F107}" dt="2022-07-20T17:16:17.392" v="36" actId="1076"/>
          <ac:spMkLst>
            <pc:docMk/>
            <pc:sldMk cId="2557560648" sldId="273"/>
            <ac:spMk id="12290" creationId="{00000000-0000-0000-0000-000000000000}"/>
          </ac:spMkLst>
        </pc:spChg>
        <pc:spChg chg="mod">
          <ac:chgData name="Andrea October" userId="a6582d174e46d236" providerId="LiveId" clId="{1BC1827D-242B-45B0-B692-291F2DB8F107}" dt="2022-07-20T17:42:58.531" v="477" actId="20577"/>
          <ac:spMkLst>
            <pc:docMk/>
            <pc:sldMk cId="2557560648" sldId="273"/>
            <ac:spMk id="12291" creationId="{00000000-0000-0000-0000-000000000000}"/>
          </ac:spMkLst>
        </pc:spChg>
      </pc:sldChg>
      <pc:sldChg chg="ord">
        <pc:chgData name="Andrea October" userId="a6582d174e46d236" providerId="LiveId" clId="{1BC1827D-242B-45B0-B692-291F2DB8F107}" dt="2022-07-20T18:14:46.283" v="1789"/>
        <pc:sldMkLst>
          <pc:docMk/>
          <pc:sldMk cId="1939322457" sldId="278"/>
        </pc:sldMkLst>
      </pc:sldChg>
      <pc:sldChg chg="addSp delSp modSp new mod setBg modClrScheme chgLayout">
        <pc:chgData name="Andrea October" userId="a6582d174e46d236" providerId="LiveId" clId="{1BC1827D-242B-45B0-B692-291F2DB8F107}" dt="2022-07-20T17:22:54.034" v="292" actId="20577"/>
        <pc:sldMkLst>
          <pc:docMk/>
          <pc:sldMk cId="2197732157" sldId="279"/>
        </pc:sldMkLst>
        <pc:spChg chg="del mod ord">
          <ac:chgData name="Andrea October" userId="a6582d174e46d236" providerId="LiveId" clId="{1BC1827D-242B-45B0-B692-291F2DB8F107}" dt="2022-07-20T17:20:55.209" v="117" actId="700"/>
          <ac:spMkLst>
            <pc:docMk/>
            <pc:sldMk cId="2197732157" sldId="279"/>
            <ac:spMk id="2" creationId="{EE0AACD3-FCA5-810F-1D4F-E6D4F83AF592}"/>
          </ac:spMkLst>
        </pc:spChg>
        <pc:spChg chg="del">
          <ac:chgData name="Andrea October" userId="a6582d174e46d236" providerId="LiveId" clId="{1BC1827D-242B-45B0-B692-291F2DB8F107}" dt="2022-07-20T17:20:55.209" v="117" actId="700"/>
          <ac:spMkLst>
            <pc:docMk/>
            <pc:sldMk cId="2197732157" sldId="279"/>
            <ac:spMk id="3" creationId="{142E34FF-0EC0-FDDC-1102-6901B2D70170}"/>
          </ac:spMkLst>
        </pc:spChg>
        <pc:spChg chg="del mod ord">
          <ac:chgData name="Andrea October" userId="a6582d174e46d236" providerId="LiveId" clId="{1BC1827D-242B-45B0-B692-291F2DB8F107}" dt="2022-07-20T17:20:55.209" v="117" actId="700"/>
          <ac:spMkLst>
            <pc:docMk/>
            <pc:sldMk cId="2197732157" sldId="279"/>
            <ac:spMk id="4" creationId="{633E3533-C73D-0E6E-E42A-37BC1F714240}"/>
          </ac:spMkLst>
        </pc:spChg>
        <pc:spChg chg="add mod ord">
          <ac:chgData name="Andrea October" userId="a6582d174e46d236" providerId="LiveId" clId="{1BC1827D-242B-45B0-B692-291F2DB8F107}" dt="2022-07-20T17:22:54.034" v="292" actId="20577"/>
          <ac:spMkLst>
            <pc:docMk/>
            <pc:sldMk cId="2197732157" sldId="279"/>
            <ac:spMk id="5" creationId="{EB90F5AF-B7BC-EEE6-D6A2-DF77DC6B16AF}"/>
          </ac:spMkLst>
        </pc:spChg>
        <pc:spChg chg="add del mod ord">
          <ac:chgData name="Andrea October" userId="a6582d174e46d236" providerId="LiveId" clId="{1BC1827D-242B-45B0-B692-291F2DB8F107}" dt="2022-07-20T17:22:45.979" v="291" actId="26606"/>
          <ac:spMkLst>
            <pc:docMk/>
            <pc:sldMk cId="2197732157" sldId="279"/>
            <ac:spMk id="6" creationId="{AD43F9B9-0190-2ED0-1819-C54B496CAEE2}"/>
          </ac:spMkLst>
        </pc:spChg>
        <pc:spChg chg="add">
          <ac:chgData name="Andrea October" userId="a6582d174e46d236" providerId="LiveId" clId="{1BC1827D-242B-45B0-B692-291F2DB8F107}" dt="2022-07-20T17:22:45.979" v="291" actId="26606"/>
          <ac:spMkLst>
            <pc:docMk/>
            <pc:sldMk cId="2197732157" sldId="279"/>
            <ac:spMk id="12" creationId="{F420BC5C-C418-4843-B04B-6918968D0982}"/>
          </ac:spMkLst>
        </pc:spChg>
        <pc:spChg chg="add">
          <ac:chgData name="Andrea October" userId="a6582d174e46d236" providerId="LiveId" clId="{1BC1827D-242B-45B0-B692-291F2DB8F107}" dt="2022-07-20T17:22:45.979" v="291" actId="26606"/>
          <ac:spMkLst>
            <pc:docMk/>
            <pc:sldMk cId="2197732157" sldId="279"/>
            <ac:spMk id="14" creationId="{92BE0106-0C20-465B-A1BE-0BAC2737B1AD}"/>
          </ac:spMkLst>
        </pc:spChg>
        <pc:graphicFrameChg chg="add">
          <ac:chgData name="Andrea October" userId="a6582d174e46d236" providerId="LiveId" clId="{1BC1827D-242B-45B0-B692-291F2DB8F107}" dt="2022-07-20T17:22:45.979" v="291" actId="26606"/>
          <ac:graphicFrameMkLst>
            <pc:docMk/>
            <pc:sldMk cId="2197732157" sldId="279"/>
            <ac:graphicFrameMk id="8" creationId="{D0FB107B-5790-6F30-800A-BA502F88153F}"/>
          </ac:graphicFrameMkLst>
        </pc:graphicFrameChg>
      </pc:sldChg>
      <pc:sldChg chg="modSp new mod">
        <pc:chgData name="Andrea October" userId="a6582d174e46d236" providerId="LiveId" clId="{1BC1827D-242B-45B0-B692-291F2DB8F107}" dt="2022-07-20T17:43:33.026" v="499" actId="255"/>
        <pc:sldMkLst>
          <pc:docMk/>
          <pc:sldMk cId="1872475285" sldId="280"/>
        </pc:sldMkLst>
        <pc:spChg chg="mod">
          <ac:chgData name="Andrea October" userId="a6582d174e46d236" providerId="LiveId" clId="{1BC1827D-242B-45B0-B692-291F2DB8F107}" dt="2022-07-20T17:23:59.980" v="312" actId="20577"/>
          <ac:spMkLst>
            <pc:docMk/>
            <pc:sldMk cId="1872475285" sldId="280"/>
            <ac:spMk id="2" creationId="{4570976F-6A49-51BC-1EB3-C2D414A605D6}"/>
          </ac:spMkLst>
        </pc:spChg>
        <pc:spChg chg="mod">
          <ac:chgData name="Andrea October" userId="a6582d174e46d236" providerId="LiveId" clId="{1BC1827D-242B-45B0-B692-291F2DB8F107}" dt="2022-07-20T17:43:33.026" v="499" actId="255"/>
          <ac:spMkLst>
            <pc:docMk/>
            <pc:sldMk cId="1872475285" sldId="280"/>
            <ac:spMk id="3" creationId="{7B6FE90F-9DA4-F425-6701-889A2C9EF8C0}"/>
          </ac:spMkLst>
        </pc:spChg>
      </pc:sldChg>
      <pc:sldChg chg="addSp delSp modSp new mod setBg modClrScheme chgLayout">
        <pc:chgData name="Andrea October" userId="a6582d174e46d236" providerId="LiveId" clId="{1BC1827D-242B-45B0-B692-291F2DB8F107}" dt="2022-07-20T17:59:52.155" v="901" actId="1076"/>
        <pc:sldMkLst>
          <pc:docMk/>
          <pc:sldMk cId="680089884" sldId="281"/>
        </pc:sldMkLst>
        <pc:spChg chg="del mod ord">
          <ac:chgData name="Andrea October" userId="a6582d174e46d236" providerId="LiveId" clId="{1BC1827D-242B-45B0-B692-291F2DB8F107}" dt="2022-07-20T17:43:50.208" v="501" actId="700"/>
          <ac:spMkLst>
            <pc:docMk/>
            <pc:sldMk cId="680089884" sldId="281"/>
            <ac:spMk id="2" creationId="{9D626144-D2BE-2452-6A89-170E5C095408}"/>
          </ac:spMkLst>
        </pc:spChg>
        <pc:spChg chg="del">
          <ac:chgData name="Andrea October" userId="a6582d174e46d236" providerId="LiveId" clId="{1BC1827D-242B-45B0-B692-291F2DB8F107}" dt="2022-07-20T17:43:50.208" v="501" actId="700"/>
          <ac:spMkLst>
            <pc:docMk/>
            <pc:sldMk cId="680089884" sldId="281"/>
            <ac:spMk id="3" creationId="{C0F8079F-233D-6FE6-AB37-92DCD073D444}"/>
          </ac:spMkLst>
        </pc:spChg>
        <pc:spChg chg="del mod ord">
          <ac:chgData name="Andrea October" userId="a6582d174e46d236" providerId="LiveId" clId="{1BC1827D-242B-45B0-B692-291F2DB8F107}" dt="2022-07-20T17:43:50.208" v="501" actId="700"/>
          <ac:spMkLst>
            <pc:docMk/>
            <pc:sldMk cId="680089884" sldId="281"/>
            <ac:spMk id="4" creationId="{002C9C3E-2742-EC64-46AA-BED075981393}"/>
          </ac:spMkLst>
        </pc:spChg>
        <pc:spChg chg="add mod ord">
          <ac:chgData name="Andrea October" userId="a6582d174e46d236" providerId="LiveId" clId="{1BC1827D-242B-45B0-B692-291F2DB8F107}" dt="2022-07-20T17:59:37.667" v="895" actId="1076"/>
          <ac:spMkLst>
            <pc:docMk/>
            <pc:sldMk cId="680089884" sldId="281"/>
            <ac:spMk id="5" creationId="{E81ED79C-964D-231A-326C-73C5049F874D}"/>
          </ac:spMkLst>
        </pc:spChg>
        <pc:spChg chg="add mod ord">
          <ac:chgData name="Andrea October" userId="a6582d174e46d236" providerId="LiveId" clId="{1BC1827D-242B-45B0-B692-291F2DB8F107}" dt="2022-07-20T17:59:52.155" v="901" actId="1076"/>
          <ac:spMkLst>
            <pc:docMk/>
            <pc:sldMk cId="680089884" sldId="281"/>
            <ac:spMk id="6" creationId="{4848185A-1D21-3941-2E35-1BAF15254CB8}"/>
          </ac:spMkLst>
        </pc:spChg>
        <pc:spChg chg="add del">
          <ac:chgData name="Andrea October" userId="a6582d174e46d236" providerId="LiveId" clId="{1BC1827D-242B-45B0-B692-291F2DB8F107}" dt="2022-07-20T17:59:16.010" v="888" actId="26606"/>
          <ac:spMkLst>
            <pc:docMk/>
            <pc:sldMk cId="680089884" sldId="281"/>
            <ac:spMk id="12" creationId="{9EE42DCE-4A4F-44C4-84E5-261B3BEEF1DA}"/>
          </ac:spMkLst>
        </pc:spChg>
        <pc:spChg chg="add del">
          <ac:chgData name="Andrea October" userId="a6582d174e46d236" providerId="LiveId" clId="{1BC1827D-242B-45B0-B692-291F2DB8F107}" dt="2022-07-20T17:59:16.010" v="888" actId="26606"/>
          <ac:spMkLst>
            <pc:docMk/>
            <pc:sldMk cId="680089884" sldId="281"/>
            <ac:spMk id="14" creationId="{887F59F2-5FBC-40CD-AD35-376AECE49EA6}"/>
          </ac:spMkLst>
        </pc:spChg>
        <pc:spChg chg="add del">
          <ac:chgData name="Andrea October" userId="a6582d174e46d236" providerId="LiveId" clId="{1BC1827D-242B-45B0-B692-291F2DB8F107}" dt="2022-07-20T17:59:16.010" v="888" actId="26606"/>
          <ac:spMkLst>
            <pc:docMk/>
            <pc:sldMk cId="680089884" sldId="281"/>
            <ac:spMk id="16" creationId="{02AF664E-956D-40D1-9B64-72A7857083AB}"/>
          </ac:spMkLst>
        </pc:spChg>
        <pc:spChg chg="add del">
          <ac:chgData name="Andrea October" userId="a6582d174e46d236" providerId="LiveId" clId="{1BC1827D-242B-45B0-B692-291F2DB8F107}" dt="2022-07-20T17:59:17.601" v="890" actId="26606"/>
          <ac:spMkLst>
            <pc:docMk/>
            <pc:sldMk cId="680089884" sldId="281"/>
            <ac:spMk id="18" creationId="{34C0330F-1D4F-4552-B799-615DD237B6DE}"/>
          </ac:spMkLst>
        </pc:spChg>
        <pc:spChg chg="add del">
          <ac:chgData name="Andrea October" userId="a6582d174e46d236" providerId="LiveId" clId="{1BC1827D-242B-45B0-B692-291F2DB8F107}" dt="2022-07-20T17:59:17.601" v="890" actId="26606"/>
          <ac:spMkLst>
            <pc:docMk/>
            <pc:sldMk cId="680089884" sldId="281"/>
            <ac:spMk id="19" creationId="{C1F1676C-F2A4-4F2A-95E0-0AAB6995769F}"/>
          </ac:spMkLst>
        </pc:spChg>
        <pc:spChg chg="add del">
          <ac:chgData name="Andrea October" userId="a6582d174e46d236" providerId="LiveId" clId="{1BC1827D-242B-45B0-B692-291F2DB8F107}" dt="2022-07-20T17:59:17.601" v="890" actId="26606"/>
          <ac:spMkLst>
            <pc:docMk/>
            <pc:sldMk cId="680089884" sldId="281"/>
            <ac:spMk id="20" creationId="{9322A652-16AB-4D19-AA9B-F65C1123603A}"/>
          </ac:spMkLst>
        </pc:spChg>
        <pc:spChg chg="add">
          <ac:chgData name="Andrea October" userId="a6582d174e46d236" providerId="LiveId" clId="{1BC1827D-242B-45B0-B692-291F2DB8F107}" dt="2022-07-20T17:59:17.631" v="891" actId="26606"/>
          <ac:spMkLst>
            <pc:docMk/>
            <pc:sldMk cId="680089884" sldId="281"/>
            <ac:spMk id="22" creationId="{9EE42DCE-4A4F-44C4-84E5-261B3BEEF1DA}"/>
          </ac:spMkLst>
        </pc:spChg>
        <pc:spChg chg="add">
          <ac:chgData name="Andrea October" userId="a6582d174e46d236" providerId="LiveId" clId="{1BC1827D-242B-45B0-B692-291F2DB8F107}" dt="2022-07-20T17:59:17.631" v="891" actId="26606"/>
          <ac:spMkLst>
            <pc:docMk/>
            <pc:sldMk cId="680089884" sldId="281"/>
            <ac:spMk id="23" creationId="{887F59F2-5FBC-40CD-AD35-376AECE49EA6}"/>
          </ac:spMkLst>
        </pc:spChg>
        <pc:spChg chg="add">
          <ac:chgData name="Andrea October" userId="a6582d174e46d236" providerId="LiveId" clId="{1BC1827D-242B-45B0-B692-291F2DB8F107}" dt="2022-07-20T17:59:17.631" v="891" actId="26606"/>
          <ac:spMkLst>
            <pc:docMk/>
            <pc:sldMk cId="680089884" sldId="281"/>
            <ac:spMk id="24" creationId="{02AF664E-956D-40D1-9B64-72A7857083AB}"/>
          </ac:spMkLst>
        </pc:spChg>
        <pc:picChg chg="add mod">
          <ac:chgData name="Andrea October" userId="a6582d174e46d236" providerId="LiveId" clId="{1BC1827D-242B-45B0-B692-291F2DB8F107}" dt="2022-07-20T17:59:17.631" v="891" actId="26606"/>
          <ac:picMkLst>
            <pc:docMk/>
            <pc:sldMk cId="680089884" sldId="281"/>
            <ac:picMk id="7" creationId="{6CD61971-EDF3-86EC-E615-18CAEC7B27A2}"/>
          </ac:picMkLst>
        </pc:picChg>
      </pc:sldChg>
      <pc:sldChg chg="modSp new mod">
        <pc:chgData name="Andrea October" userId="a6582d174e46d236" providerId="LiveId" clId="{1BC1827D-242B-45B0-B692-291F2DB8F107}" dt="2022-07-20T18:04:56.766" v="1347" actId="20577"/>
        <pc:sldMkLst>
          <pc:docMk/>
          <pc:sldMk cId="972430275" sldId="282"/>
        </pc:sldMkLst>
        <pc:spChg chg="mod">
          <ac:chgData name="Andrea October" userId="a6582d174e46d236" providerId="LiveId" clId="{1BC1827D-242B-45B0-B692-291F2DB8F107}" dt="2022-07-20T18:00:39.413" v="930" actId="20577"/>
          <ac:spMkLst>
            <pc:docMk/>
            <pc:sldMk cId="972430275" sldId="282"/>
            <ac:spMk id="2" creationId="{D0A96DAE-3EA4-9EFD-5FCA-C464CFA0451A}"/>
          </ac:spMkLst>
        </pc:spChg>
        <pc:spChg chg="mod">
          <ac:chgData name="Andrea October" userId="a6582d174e46d236" providerId="LiveId" clId="{1BC1827D-242B-45B0-B692-291F2DB8F107}" dt="2022-07-20T18:04:56.766" v="1347" actId="20577"/>
          <ac:spMkLst>
            <pc:docMk/>
            <pc:sldMk cId="972430275" sldId="282"/>
            <ac:spMk id="3" creationId="{3F1C1EE0-4B99-D9A8-AFAC-8BB6B4171CA4}"/>
          </ac:spMkLst>
        </pc:spChg>
      </pc:sldChg>
      <pc:sldChg chg="modSp new mod">
        <pc:chgData name="Andrea October" userId="a6582d174e46d236" providerId="LiveId" clId="{1BC1827D-242B-45B0-B692-291F2DB8F107}" dt="2022-07-20T18:13:27.513" v="1787" actId="5793"/>
        <pc:sldMkLst>
          <pc:docMk/>
          <pc:sldMk cId="4128257388" sldId="283"/>
        </pc:sldMkLst>
        <pc:spChg chg="mod">
          <ac:chgData name="Andrea October" userId="a6582d174e46d236" providerId="LiveId" clId="{1BC1827D-242B-45B0-B692-291F2DB8F107}" dt="2022-07-20T18:05:08.504" v="1365" actId="20577"/>
          <ac:spMkLst>
            <pc:docMk/>
            <pc:sldMk cId="4128257388" sldId="283"/>
            <ac:spMk id="2" creationId="{3A15E7E5-6778-6397-426A-27D91BA0AF6F}"/>
          </ac:spMkLst>
        </pc:spChg>
        <pc:spChg chg="mod">
          <ac:chgData name="Andrea October" userId="a6582d174e46d236" providerId="LiveId" clId="{1BC1827D-242B-45B0-B692-291F2DB8F107}" dt="2022-07-20T18:13:27.513" v="1787" actId="5793"/>
          <ac:spMkLst>
            <pc:docMk/>
            <pc:sldMk cId="4128257388" sldId="283"/>
            <ac:spMk id="3" creationId="{4EFB92D4-DCB5-5750-E6D3-0B475E727AAB}"/>
          </ac:spMkLst>
        </pc:spChg>
      </pc:sldChg>
      <pc:sldChg chg="addSp delSp modSp new mod modAnim">
        <pc:chgData name="Andrea October" userId="a6582d174e46d236" providerId="LiveId" clId="{1BC1827D-242B-45B0-B692-291F2DB8F107}" dt="2022-07-20T18:25:59.640" v="1832" actId="1076"/>
        <pc:sldMkLst>
          <pc:docMk/>
          <pc:sldMk cId="1054316884" sldId="284"/>
        </pc:sldMkLst>
        <pc:spChg chg="mod">
          <ac:chgData name="Andrea October" userId="a6582d174e46d236" providerId="LiveId" clId="{1BC1827D-242B-45B0-B692-291F2DB8F107}" dt="2022-07-20T18:18:24.629" v="1829" actId="20577"/>
          <ac:spMkLst>
            <pc:docMk/>
            <pc:sldMk cId="1054316884" sldId="284"/>
            <ac:spMk id="2" creationId="{9B307B27-E0DB-4F06-E66C-5A1FAE0A1135}"/>
          </ac:spMkLst>
        </pc:spChg>
        <pc:spChg chg="del">
          <ac:chgData name="Andrea October" userId="a6582d174e46d236" providerId="LiveId" clId="{1BC1827D-242B-45B0-B692-291F2DB8F107}" dt="2022-07-20T18:25:49.265" v="1830"/>
          <ac:spMkLst>
            <pc:docMk/>
            <pc:sldMk cId="1054316884" sldId="284"/>
            <ac:spMk id="3" creationId="{3639DD2C-6947-1000-0841-3464A28343B2}"/>
          </ac:spMkLst>
        </pc:spChg>
        <pc:picChg chg="add mod">
          <ac:chgData name="Andrea October" userId="a6582d174e46d236" providerId="LiveId" clId="{1BC1827D-242B-45B0-B692-291F2DB8F107}" dt="2022-07-20T18:25:59.640" v="1832" actId="1076"/>
          <ac:picMkLst>
            <pc:docMk/>
            <pc:sldMk cId="1054316884" sldId="284"/>
            <ac:picMk id="4" creationId="{753968DF-5DF5-2C5C-D4EE-D71DE75963E3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031DD6-A08E-4EF9-ADD0-2326A6CE270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0AC58AB-2525-416A-90BE-6EA960EF2F89}">
      <dgm:prSet/>
      <dgm:spPr/>
      <dgm:t>
        <a:bodyPr/>
        <a:lstStyle/>
        <a:p>
          <a:r>
            <a:rPr lang="en-US"/>
            <a:t>Interpersonal dynamics</a:t>
          </a:r>
        </a:p>
      </dgm:t>
    </dgm:pt>
    <dgm:pt modelId="{86994174-8148-4DA4-B00D-8CFF4573AC12}" type="parTrans" cxnId="{42FD1805-8983-4F8B-B246-5C3CDE9B8CF5}">
      <dgm:prSet/>
      <dgm:spPr/>
      <dgm:t>
        <a:bodyPr/>
        <a:lstStyle/>
        <a:p>
          <a:endParaRPr lang="en-US"/>
        </a:p>
      </dgm:t>
    </dgm:pt>
    <dgm:pt modelId="{7C96D3B9-13DF-45F2-8C5F-28F76E31AF6C}" type="sibTrans" cxnId="{42FD1805-8983-4F8B-B246-5C3CDE9B8CF5}">
      <dgm:prSet/>
      <dgm:spPr/>
      <dgm:t>
        <a:bodyPr/>
        <a:lstStyle/>
        <a:p>
          <a:endParaRPr lang="en-US"/>
        </a:p>
      </dgm:t>
    </dgm:pt>
    <dgm:pt modelId="{09F407D6-70FC-4383-9A5E-7435F77EA808}">
      <dgm:prSet/>
      <dgm:spPr/>
      <dgm:t>
        <a:bodyPr/>
        <a:lstStyle/>
        <a:p>
          <a:r>
            <a:rPr lang="en-US"/>
            <a:t>Financial and resources</a:t>
          </a:r>
        </a:p>
      </dgm:t>
    </dgm:pt>
    <dgm:pt modelId="{4EE89772-A332-40CE-834B-EC6B3CBE0112}" type="parTrans" cxnId="{58A69EB5-4ED8-4D99-9B3B-8B4D173D5E3D}">
      <dgm:prSet/>
      <dgm:spPr/>
      <dgm:t>
        <a:bodyPr/>
        <a:lstStyle/>
        <a:p>
          <a:endParaRPr lang="en-US"/>
        </a:p>
      </dgm:t>
    </dgm:pt>
    <dgm:pt modelId="{D93EB0DD-754A-4D56-A56F-D869F4D620E5}" type="sibTrans" cxnId="{58A69EB5-4ED8-4D99-9B3B-8B4D173D5E3D}">
      <dgm:prSet/>
      <dgm:spPr/>
      <dgm:t>
        <a:bodyPr/>
        <a:lstStyle/>
        <a:p>
          <a:endParaRPr lang="en-US"/>
        </a:p>
      </dgm:t>
    </dgm:pt>
    <dgm:pt modelId="{E56CD504-FC73-4421-823D-31171FB9E0A2}">
      <dgm:prSet/>
      <dgm:spPr/>
      <dgm:t>
        <a:bodyPr/>
        <a:lstStyle/>
        <a:p>
          <a:r>
            <a:rPr lang="en-US"/>
            <a:t>Psychological impact of a low or rapid progression</a:t>
          </a:r>
        </a:p>
      </dgm:t>
    </dgm:pt>
    <dgm:pt modelId="{38298677-EB4A-43E1-A9D2-2AC704F17F4B}" type="parTrans" cxnId="{7F519726-1AE2-4C98-B7B1-607F905B1208}">
      <dgm:prSet/>
      <dgm:spPr/>
      <dgm:t>
        <a:bodyPr/>
        <a:lstStyle/>
        <a:p>
          <a:endParaRPr lang="en-US"/>
        </a:p>
      </dgm:t>
    </dgm:pt>
    <dgm:pt modelId="{40E36840-EF77-4A7A-8F8D-6547C644B82D}" type="sibTrans" cxnId="{7F519726-1AE2-4C98-B7B1-607F905B1208}">
      <dgm:prSet/>
      <dgm:spPr/>
      <dgm:t>
        <a:bodyPr/>
        <a:lstStyle/>
        <a:p>
          <a:endParaRPr lang="en-US"/>
        </a:p>
      </dgm:t>
    </dgm:pt>
    <dgm:pt modelId="{56D75CC8-174C-4A9F-A719-3F0696FE7A46}">
      <dgm:prSet/>
      <dgm:spPr/>
      <dgm:t>
        <a:bodyPr/>
        <a:lstStyle/>
        <a:p>
          <a:r>
            <a:rPr lang="en-US"/>
            <a:t>Hope and ego </a:t>
          </a:r>
        </a:p>
      </dgm:t>
    </dgm:pt>
    <dgm:pt modelId="{CD50C779-57BE-4583-838D-92EA6EAAD891}" type="parTrans" cxnId="{2068B7FF-D496-4D27-BEA4-AD237F9816BB}">
      <dgm:prSet/>
      <dgm:spPr/>
      <dgm:t>
        <a:bodyPr/>
        <a:lstStyle/>
        <a:p>
          <a:endParaRPr lang="en-US"/>
        </a:p>
      </dgm:t>
    </dgm:pt>
    <dgm:pt modelId="{608DCA21-1F6C-429E-81E9-794481DE6B65}" type="sibTrans" cxnId="{2068B7FF-D496-4D27-BEA4-AD237F9816BB}">
      <dgm:prSet/>
      <dgm:spPr/>
      <dgm:t>
        <a:bodyPr/>
        <a:lstStyle/>
        <a:p>
          <a:endParaRPr lang="en-US"/>
        </a:p>
      </dgm:t>
    </dgm:pt>
    <dgm:pt modelId="{09071281-BD8F-4FC8-8D10-40997848D78E}" type="pres">
      <dgm:prSet presAssocID="{DC031DD6-A08E-4EF9-ADD0-2326A6CE2701}" presName="linear" presStyleCnt="0">
        <dgm:presLayoutVars>
          <dgm:animLvl val="lvl"/>
          <dgm:resizeHandles val="exact"/>
        </dgm:presLayoutVars>
      </dgm:prSet>
      <dgm:spPr/>
    </dgm:pt>
    <dgm:pt modelId="{CDC426C4-DEE3-4CF8-8249-79B7AB581273}" type="pres">
      <dgm:prSet presAssocID="{A0AC58AB-2525-416A-90BE-6EA960EF2F8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2018AF6-3440-4B7A-BA43-25975B81EF75}" type="pres">
      <dgm:prSet presAssocID="{7C96D3B9-13DF-45F2-8C5F-28F76E31AF6C}" presName="spacer" presStyleCnt="0"/>
      <dgm:spPr/>
    </dgm:pt>
    <dgm:pt modelId="{432ED731-04E7-479F-AA77-906057498F80}" type="pres">
      <dgm:prSet presAssocID="{09F407D6-70FC-4383-9A5E-7435F77EA80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186CC3C-BF20-4315-B080-909AD12E895C}" type="pres">
      <dgm:prSet presAssocID="{D93EB0DD-754A-4D56-A56F-D869F4D620E5}" presName="spacer" presStyleCnt="0"/>
      <dgm:spPr/>
    </dgm:pt>
    <dgm:pt modelId="{2869D011-D3DD-4DA1-8A2F-5F419CABC9CE}" type="pres">
      <dgm:prSet presAssocID="{E56CD504-FC73-4421-823D-31171FB9E0A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F72B6A4-3ADF-4CD6-9B85-EA5794FF34DB}" type="pres">
      <dgm:prSet presAssocID="{40E36840-EF77-4A7A-8F8D-6547C644B82D}" presName="spacer" presStyleCnt="0"/>
      <dgm:spPr/>
    </dgm:pt>
    <dgm:pt modelId="{FB672448-9923-4670-858D-B59892A3FB5A}" type="pres">
      <dgm:prSet presAssocID="{56D75CC8-174C-4A9F-A719-3F0696FE7A4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2FD1805-8983-4F8B-B246-5C3CDE9B8CF5}" srcId="{DC031DD6-A08E-4EF9-ADD0-2326A6CE2701}" destId="{A0AC58AB-2525-416A-90BE-6EA960EF2F89}" srcOrd="0" destOrd="0" parTransId="{86994174-8148-4DA4-B00D-8CFF4573AC12}" sibTransId="{7C96D3B9-13DF-45F2-8C5F-28F76E31AF6C}"/>
    <dgm:cxn modelId="{3155B40F-8378-4DCA-A4CC-D2C90088D4B6}" type="presOf" srcId="{A0AC58AB-2525-416A-90BE-6EA960EF2F89}" destId="{CDC426C4-DEE3-4CF8-8249-79B7AB581273}" srcOrd="0" destOrd="0" presId="urn:microsoft.com/office/officeart/2005/8/layout/vList2"/>
    <dgm:cxn modelId="{D548F511-37B2-40A1-922B-19C28DFDB73D}" type="presOf" srcId="{09F407D6-70FC-4383-9A5E-7435F77EA808}" destId="{432ED731-04E7-479F-AA77-906057498F80}" srcOrd="0" destOrd="0" presId="urn:microsoft.com/office/officeart/2005/8/layout/vList2"/>
    <dgm:cxn modelId="{7F519726-1AE2-4C98-B7B1-607F905B1208}" srcId="{DC031DD6-A08E-4EF9-ADD0-2326A6CE2701}" destId="{E56CD504-FC73-4421-823D-31171FB9E0A2}" srcOrd="2" destOrd="0" parTransId="{38298677-EB4A-43E1-A9D2-2AC704F17F4B}" sibTransId="{40E36840-EF77-4A7A-8F8D-6547C644B82D}"/>
    <dgm:cxn modelId="{35958982-BD7D-4B1B-930E-865CBC2AF2EF}" type="presOf" srcId="{E56CD504-FC73-4421-823D-31171FB9E0A2}" destId="{2869D011-D3DD-4DA1-8A2F-5F419CABC9CE}" srcOrd="0" destOrd="0" presId="urn:microsoft.com/office/officeart/2005/8/layout/vList2"/>
    <dgm:cxn modelId="{58A69EB5-4ED8-4D99-9B3B-8B4D173D5E3D}" srcId="{DC031DD6-A08E-4EF9-ADD0-2326A6CE2701}" destId="{09F407D6-70FC-4383-9A5E-7435F77EA808}" srcOrd="1" destOrd="0" parTransId="{4EE89772-A332-40CE-834B-EC6B3CBE0112}" sibTransId="{D93EB0DD-754A-4D56-A56F-D869F4D620E5}"/>
    <dgm:cxn modelId="{A37E4DE0-552E-4056-BE53-EDCAE90031F7}" type="presOf" srcId="{DC031DD6-A08E-4EF9-ADD0-2326A6CE2701}" destId="{09071281-BD8F-4FC8-8D10-40997848D78E}" srcOrd="0" destOrd="0" presId="urn:microsoft.com/office/officeart/2005/8/layout/vList2"/>
    <dgm:cxn modelId="{75EC32F1-1A87-4E28-A9E2-CFDF4D19B560}" type="presOf" srcId="{56D75CC8-174C-4A9F-A719-3F0696FE7A46}" destId="{FB672448-9923-4670-858D-B59892A3FB5A}" srcOrd="0" destOrd="0" presId="urn:microsoft.com/office/officeart/2005/8/layout/vList2"/>
    <dgm:cxn modelId="{2068B7FF-D496-4D27-BEA4-AD237F9816BB}" srcId="{DC031DD6-A08E-4EF9-ADD0-2326A6CE2701}" destId="{56D75CC8-174C-4A9F-A719-3F0696FE7A46}" srcOrd="3" destOrd="0" parTransId="{CD50C779-57BE-4583-838D-92EA6EAAD891}" sibTransId="{608DCA21-1F6C-429E-81E9-794481DE6B65}"/>
    <dgm:cxn modelId="{06208A2F-8568-4AA8-B9D1-D95961133474}" type="presParOf" srcId="{09071281-BD8F-4FC8-8D10-40997848D78E}" destId="{CDC426C4-DEE3-4CF8-8249-79B7AB581273}" srcOrd="0" destOrd="0" presId="urn:microsoft.com/office/officeart/2005/8/layout/vList2"/>
    <dgm:cxn modelId="{B8C80A36-C848-4771-A2D4-6E3843D438DC}" type="presParOf" srcId="{09071281-BD8F-4FC8-8D10-40997848D78E}" destId="{82018AF6-3440-4B7A-BA43-25975B81EF75}" srcOrd="1" destOrd="0" presId="urn:microsoft.com/office/officeart/2005/8/layout/vList2"/>
    <dgm:cxn modelId="{F95FA9BD-C084-4A85-9D67-066067F107C6}" type="presParOf" srcId="{09071281-BD8F-4FC8-8D10-40997848D78E}" destId="{432ED731-04E7-479F-AA77-906057498F80}" srcOrd="2" destOrd="0" presId="urn:microsoft.com/office/officeart/2005/8/layout/vList2"/>
    <dgm:cxn modelId="{08D820CD-6942-40E4-B5DC-6CFADA70C162}" type="presParOf" srcId="{09071281-BD8F-4FC8-8D10-40997848D78E}" destId="{9186CC3C-BF20-4315-B080-909AD12E895C}" srcOrd="3" destOrd="0" presId="urn:microsoft.com/office/officeart/2005/8/layout/vList2"/>
    <dgm:cxn modelId="{DF954268-80A3-4075-8CE7-A06F81A5A75F}" type="presParOf" srcId="{09071281-BD8F-4FC8-8D10-40997848D78E}" destId="{2869D011-D3DD-4DA1-8A2F-5F419CABC9CE}" srcOrd="4" destOrd="0" presId="urn:microsoft.com/office/officeart/2005/8/layout/vList2"/>
    <dgm:cxn modelId="{EE56A126-1547-4210-A163-9F8F028D4A15}" type="presParOf" srcId="{09071281-BD8F-4FC8-8D10-40997848D78E}" destId="{5F72B6A4-3ADF-4CD6-9B85-EA5794FF34DB}" srcOrd="5" destOrd="0" presId="urn:microsoft.com/office/officeart/2005/8/layout/vList2"/>
    <dgm:cxn modelId="{C0F2E061-1329-4FA3-88C0-4E2690AC2C5C}" type="presParOf" srcId="{09071281-BD8F-4FC8-8D10-40997848D78E}" destId="{FB672448-9923-4670-858D-B59892A3FB5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C426C4-DEE3-4CF8-8249-79B7AB581273}">
      <dsp:nvSpPr>
        <dsp:cNvPr id="0" name=""/>
        <dsp:cNvSpPr/>
      </dsp:nvSpPr>
      <dsp:spPr>
        <a:xfrm>
          <a:off x="0" y="49358"/>
          <a:ext cx="5021262" cy="11302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Interpersonal dynamics</a:t>
          </a:r>
        </a:p>
      </dsp:txBody>
      <dsp:txXfrm>
        <a:off x="55176" y="104534"/>
        <a:ext cx="4910910" cy="1019941"/>
      </dsp:txXfrm>
    </dsp:sp>
    <dsp:sp modelId="{432ED731-04E7-479F-AA77-906057498F80}">
      <dsp:nvSpPr>
        <dsp:cNvPr id="0" name=""/>
        <dsp:cNvSpPr/>
      </dsp:nvSpPr>
      <dsp:spPr>
        <a:xfrm>
          <a:off x="0" y="1263171"/>
          <a:ext cx="5021262" cy="11302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Financial and resources</a:t>
          </a:r>
        </a:p>
      </dsp:txBody>
      <dsp:txXfrm>
        <a:off x="55176" y="1318347"/>
        <a:ext cx="4910910" cy="1019941"/>
      </dsp:txXfrm>
    </dsp:sp>
    <dsp:sp modelId="{2869D011-D3DD-4DA1-8A2F-5F419CABC9CE}">
      <dsp:nvSpPr>
        <dsp:cNvPr id="0" name=""/>
        <dsp:cNvSpPr/>
      </dsp:nvSpPr>
      <dsp:spPr>
        <a:xfrm>
          <a:off x="0" y="2476985"/>
          <a:ext cx="5021262" cy="11302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Psychological impact of a low or rapid progression</a:t>
          </a:r>
        </a:p>
      </dsp:txBody>
      <dsp:txXfrm>
        <a:off x="55176" y="2532161"/>
        <a:ext cx="4910910" cy="1019941"/>
      </dsp:txXfrm>
    </dsp:sp>
    <dsp:sp modelId="{FB672448-9923-4670-858D-B59892A3FB5A}">
      <dsp:nvSpPr>
        <dsp:cNvPr id="0" name=""/>
        <dsp:cNvSpPr/>
      </dsp:nvSpPr>
      <dsp:spPr>
        <a:xfrm>
          <a:off x="0" y="3690798"/>
          <a:ext cx="5021262" cy="11302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Hope and ego </a:t>
          </a:r>
        </a:p>
      </dsp:txBody>
      <dsp:txXfrm>
        <a:off x="55176" y="3745974"/>
        <a:ext cx="4910910" cy="1019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58E14-23EC-4C25-974C-48FA83988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8"/>
            <a:ext cx="5021183" cy="5074226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FEDD4-20A1-49F6-9E3E-0B26B426B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62167" y="3602038"/>
            <a:ext cx="5021183" cy="224458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0A32F-E6F3-4C2E-B9E3-E47868E4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AA473-D82F-4EFF-9DF7-AE6D83C51288}" type="datetime1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06724-A87A-4231-BFD9-277482AF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0D1AF-36B8-4BB8-BD6A-71194F7B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3FF94B3-6D3E-44FE-BB02-A9027C000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08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F6B8E-1D8E-4105-9BBB-D53AD24B7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25530-6629-4FEA-9670-EB21A2F5B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64C7A-A73F-46F5-BC33-696671DA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F1F0-FE2D-4C1C-B320-8CB9BE735F0F}" type="datetime1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B3CC0-B649-4509-A4B6-DF9D20EFA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ECCCA-3F2A-46F3-BF45-7C862FF1D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9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7BD47B-C187-494C-812F-46BE0040B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7995"/>
          </a:xfrm>
          <a:prstGeom prst="rect">
            <a:avLst/>
          </a:prstGeom>
          <a:solidFill>
            <a:schemeClr val="bg2">
              <a:lumMod val="9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0133B-2446-4168-AA17-653891066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62168" y="996791"/>
            <a:ext cx="5011962" cy="49569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06A9AD-2756-4C51-A958-6756301EB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7870" y="996791"/>
            <a:ext cx="5021183" cy="4956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2995D-CCEA-43AF-973B-8B6B56A5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B96C-10FD-4EBC-9029-9652B7535D02}" type="datetime1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029CF-BA62-4CCD-956E-FFA0B37B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E0B3D-96AB-41B3-ABDD-5B0DE863D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18136A-0796-46EB-89BB-4C73C0258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59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3E1A5-7045-4972-9DC6-FC0F70BF8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6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3D8A-C68D-4CF9-9D15-3E09BCC0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4D94C-E537-4FF3-AAF8-A85F05C3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4B1D4-6731-4993-8609-16C1D3327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8474-CC00-4A95-9D50-A41C12D1EEC4}" type="datetime1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B7BBD-CEEB-4256-84B2-6D907E11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2A8B7-F430-4F4A-BB63-481F51E5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48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AC1C-A332-4BA5-8C9C-FE0396C81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056" cy="4870974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8D137-710E-4125-B5E9-F63E7F1C9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167" y="3566639"/>
            <a:ext cx="5021183" cy="2279979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480C5-E9A6-425E-B050-03E444BE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C8B4-7FBB-408F-BDB9-F0496874AFB2}" type="datetime1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B4831-6C0B-4E0B-A341-91E4C5D3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11EE6-252D-46DD-94DF-C42657EF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8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04B06-C54A-4B7B-B6D1-436428EAF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1182" cy="52076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23919-9A2F-4D97-8F31-6E35BD597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63049" y="969264"/>
            <a:ext cx="5290751" cy="255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DA345-F684-4BAA-A22C-E725B3A60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3049" y="3621849"/>
            <a:ext cx="5290751" cy="255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99C52-9753-45D8-9646-CF31BB01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E20-A5E2-47D3-8F6D-A2BA7AB2E093}" type="datetime1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5E57-622C-4199-940E-F5462E1AC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B7592-00E8-41EF-B749-2A5EA8E46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5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F4AA536-072F-4374-926E-17E038EC7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7995"/>
          </a:xfrm>
          <a:prstGeom prst="rect">
            <a:avLst/>
          </a:prstGeom>
          <a:solidFill>
            <a:schemeClr val="bg2">
              <a:lumMod val="9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291277-967B-4176-B40B-9EC360626994}"/>
              </a:ext>
            </a:extLst>
          </p:cNvPr>
          <p:cNvSpPr/>
          <p:nvPr/>
        </p:nvSpPr>
        <p:spPr>
          <a:xfrm>
            <a:off x="517869" y="508090"/>
            <a:ext cx="11155680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11C00-F7CB-4484-807A-D12745CD3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978119"/>
            <a:ext cx="11165481" cy="1073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AAA6E-E243-48B3-9585-3C1420B3E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7870" y="2178908"/>
            <a:ext cx="5020056" cy="65490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D01B8-0F2E-41A4-B21C-334393F6A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7870" y="2876085"/>
            <a:ext cx="5020056" cy="3322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9B23F-3E60-415A-9CE7-0928B5CFB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2168" y="2178908"/>
            <a:ext cx="5021182" cy="65490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223446-0CDC-402B-8D71-D9D29F6DF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62168" y="2876085"/>
            <a:ext cx="5021182" cy="3322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2B77D3-C6EC-4FFD-9E10-24E1AC54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</p:spPr>
        <p:txBody>
          <a:bodyPr/>
          <a:lstStyle/>
          <a:p>
            <a:fld id="{3382CF99-132F-413F-B7EF-71A5C33F2ED6}" type="datetime1">
              <a:rPr lang="en-US" smtClean="0"/>
              <a:t>7/20/2022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9DF31B-BD07-4DC2-95C2-B77E51AA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54CE5A-3A0A-4AAB-81D2-F1C20636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4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216B8-52AB-412B-BBE7-B6BE698FA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F779C3-9D19-467E-A5D2-0920834D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AE06-98E0-4D9F-A059-92C3548821BB}" type="datetime1">
              <a:rPr lang="en-US" smtClean="0"/>
              <a:t>7/20/2022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72BB4-C8D8-4F74-9677-5AC979932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6B49B8-779F-4492-ABD9-96F0D042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6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B976BF-9339-48D6-881A-280D15492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00CA-3DDC-4705-B840-978EF5EA0707}" type="datetime1">
              <a:rPr lang="en-US" smtClean="0"/>
              <a:t>7/20/2022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77605-C9C8-432E-9662-D7D410B15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432B6-4A12-46EF-98A7-B5D50BD5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5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191C-AF68-4230-A7B2-F8F07B486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948" cy="2270641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F9F11-5FCF-4D7E-BA51-38CB84277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3182" y="987423"/>
            <a:ext cx="502094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B519B-06C0-41BC-95FB-FB1FE4363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7870" y="3361038"/>
            <a:ext cx="5020948" cy="2507949"/>
          </a:xfrm>
        </p:spPr>
        <p:txBody>
          <a:bodyPr>
            <a:normAutofit/>
          </a:bodyPr>
          <a:lstStyle>
            <a:lvl1pPr marL="0" indent="0">
              <a:buNone/>
              <a:defRPr sz="2400" b="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8B70C-015C-4832-AFF6-D033E022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6D49-0BBA-4C5A-AD96-6448CA63451A}" type="datetime1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1A6FB-8C14-46D1-90A5-0FF11DE78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2C585-6FA1-4E94-9C1C-A1DEDE55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6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8B43-D1CE-43F4-A367-EF1FE9688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948" cy="2270641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B73978-8CDF-4C0E-ABA1-7291A0347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62168" y="987425"/>
            <a:ext cx="502700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ECC62-ED45-451E-BEC5-A03C6A554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7870" y="3340442"/>
            <a:ext cx="5020948" cy="2528545"/>
          </a:xfrm>
        </p:spPr>
        <p:txBody>
          <a:bodyPr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A7A86-B983-4315-9312-936B4FCF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B293-A316-472D-A8B4-6947CF1A12B7}" type="datetime1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88C0-25A5-46F9-AB35-EAD50E6B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F9EA8-45AD-478E-8606-9328245BC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51E4AC6-B446-4768-97EF-CA4B8261433B}"/>
              </a:ext>
            </a:extLst>
          </p:cNvPr>
          <p:cNvCxnSpPr>
            <a:cxnSpLocks/>
          </p:cNvCxnSpPr>
          <p:nvPr/>
        </p:nvCxnSpPr>
        <p:spPr>
          <a:xfrm>
            <a:off x="11689174" y="2172428"/>
            <a:ext cx="0" cy="3354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729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61AD20-E240-4E6F-AF91-689F7AEEE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1182" cy="48704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78801-35D1-4C19-BC2B-EAC7EE917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168" y="969264"/>
            <a:ext cx="5021182" cy="4870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82A45-C5B9-4575-8E28-A35767B4D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734BCCD4-CEB1-405B-A443-DD9CBCBEA552}" type="datetime1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D0933-AA03-4018-8E37-004CFB9F61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7870" y="9771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F282A-DF4A-4A2D-9672-8F0F770A3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4317" y="6420414"/>
            <a:ext cx="637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E57300-C7FF-4578-99A0-42B0295B123C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17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700" r:id="rId1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27432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ceph.anu.edu.au/files/English_short.pdf" TargetMode="External"/><Relationship Id="rId2" Type="http://schemas.openxmlformats.org/officeDocument/2006/relationships/hyperlink" Target="http://gpcog.com.au/index/patient-assessmen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eC_91VABgs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BEC44CD-E290-4D60-A056-5BA05B182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3" descr="A close up of a green eye&#10;&#10;Description automatically generated with low confidence">
            <a:extLst>
              <a:ext uri="{FF2B5EF4-FFF2-40B4-BE49-F238E27FC236}">
                <a16:creationId xmlns:a16="http://schemas.microsoft.com/office/drawing/2014/main" id="{C766E5B1-70F4-A6A0-B889-1C33C35462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7251" b="8480"/>
          <a:stretch/>
        </p:blipFill>
        <p:spPr>
          <a:xfrm>
            <a:off x="-2" y="-4"/>
            <a:ext cx="12192001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057FE9-B674-1368-4BCF-1D4B47123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8"/>
            <a:ext cx="5021182" cy="2334248"/>
          </a:xfrm>
        </p:spPr>
        <p:txBody>
          <a:bodyPr anchor="t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Neurocognitive Disorders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A7E25C-6A8E-DFB4-922B-192C906AF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2366" y="4017818"/>
            <a:ext cx="5040785" cy="1828799"/>
          </a:xfrm>
        </p:spPr>
        <p:txBody>
          <a:bodyPr anchor="b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Andrea October, MSS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1189494-2B67-46D2-93D6-A122A09BF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53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453" y="841230"/>
            <a:ext cx="5021182" cy="4870457"/>
          </a:xfrm>
        </p:spPr>
        <p:txBody>
          <a:bodyPr/>
          <a:lstStyle/>
          <a:p>
            <a:pPr eaLnBrk="1" hangingPunct="1"/>
            <a:r>
              <a:rPr lang="en-US" dirty="0"/>
              <a:t>Identity Loss Related to Self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58678" y="718930"/>
            <a:ext cx="6273869" cy="477740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b="1" dirty="0"/>
              <a:t>Early Indicators of Alzheimer’s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Strange and unexpected changes in identity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Explained away by each member of the dyad, situation normalized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b="1" dirty="0"/>
              <a:t>The Taken-for-Granted activities of daily life become the primary chore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Dressing, Feeding may take hours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The meaning of time and space is completely altered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Difficulties monitoring/engaging in social interactions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General independent living, daily routines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560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96DAE-3EA4-9EFD-5FCA-C464CFA04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Differentials and Rule Outs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C1EE0-4B99-D9A8-AFAC-8BB6B4171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2168" y="969264"/>
            <a:ext cx="5021182" cy="5594096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Allows for up to 95% diagnostic accuracy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Ensures symptoms may not be rooted in another medical/mental condition</a:t>
            </a:r>
          </a:p>
          <a:p>
            <a:r>
              <a:rPr lang="en-US" b="1" dirty="0"/>
              <a:t>Strategies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Mental status exam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Neuropsychological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Blood test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Spinal tap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Urinalysis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Chest X-Ray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EEG-Measuring continuous brain activity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CT scan/MRI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Genetic testing</a:t>
            </a:r>
          </a:p>
          <a:p>
            <a:endParaRPr lang="en-US" sz="1600" dirty="0"/>
          </a:p>
          <a:p>
            <a:r>
              <a:rPr lang="en-US" sz="1600" dirty="0"/>
              <a:t>John Hopkins Medicine,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30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0976F-6A49-51BC-1EB3-C2D414A60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Assessment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FE90F-9DA4-F425-6701-889A2C9EF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Orientation to date, time, events, memory recall, motor skills</a:t>
            </a:r>
            <a:endParaRPr lang="en-US" sz="2200" dirty="0">
              <a:hlinkClick r:id="rId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hlinkClick r:id="rId2"/>
              </a:rPr>
              <a:t>http://gpcog.com.au/index/patient-assessment</a:t>
            </a:r>
            <a:r>
              <a:rPr lang="en-US" sz="2200" dirty="0"/>
              <a:t> (participant)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hlinkClick r:id="rId3"/>
              </a:rPr>
              <a:t>https://nceph.anu.edu.au/files/English_short.pdf</a:t>
            </a:r>
            <a:r>
              <a:rPr lang="en-US" sz="2200" dirty="0"/>
              <a:t> (Informant/Caregiver)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http://www.heartinstitutehd.com/Misc/Forms/MMSE.1276128605.pdf</a:t>
            </a:r>
          </a:p>
        </p:txBody>
      </p:sp>
    </p:spTree>
    <p:extLst>
      <p:ext uri="{BB962C8B-B14F-4D97-AF65-F5344CB8AC3E}">
        <p14:creationId xmlns:p14="http://schemas.microsoft.com/office/powerpoint/2010/main" val="1872475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5E7E5-6778-6397-426A-27D91BA0A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B92D4-DCB5-5750-E6D3-0B475E727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Medication management for mild-moderate AD: can reduce/control cognitive 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Aducanumab: only-disease modifying approved AD </a:t>
            </a:r>
            <a:r>
              <a:rPr lang="en-US" dirty="0" err="1"/>
              <a:t>tx</a:t>
            </a:r>
            <a:r>
              <a:rPr lang="en-US" dirty="0"/>
              <a:t> available, targets the brain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Memantine: moderate-severe AD, helps individuals maintain ADLs longer than w/o treatment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non-medication strategies to address behaviors (e.g. wandering, agitation)</a:t>
            </a:r>
          </a:p>
          <a:p>
            <a:endParaRPr lang="en-US" dirty="0"/>
          </a:p>
          <a:p>
            <a:r>
              <a:rPr lang="en-US" sz="1500" dirty="0"/>
              <a:t>National Institute on Aging, 2021</a:t>
            </a:r>
          </a:p>
        </p:txBody>
      </p:sp>
    </p:spTree>
    <p:extLst>
      <p:ext uri="{BB962C8B-B14F-4D97-AF65-F5344CB8AC3E}">
        <p14:creationId xmlns:p14="http://schemas.microsoft.com/office/powerpoint/2010/main" val="412825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might we “see” dementia?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Psychosis</a:t>
            </a:r>
          </a:p>
          <a:p>
            <a:r>
              <a:rPr lang="en-US" dirty="0"/>
              <a:t>Depression (pseudo-dementia)</a:t>
            </a:r>
          </a:p>
          <a:p>
            <a:r>
              <a:rPr lang="en-US" dirty="0"/>
              <a:t>Altered circadian rhythms</a:t>
            </a:r>
          </a:p>
          <a:p>
            <a:r>
              <a:rPr lang="en-US" dirty="0"/>
              <a:t>Agitation (restlessness, repetitive mannerisms, pacing, hiding objects, inappropriate dressing/undressing, physical aggression, negativism, repetitive sentences, constant interruptions, requests for attention)</a:t>
            </a:r>
          </a:p>
          <a:p>
            <a:r>
              <a:rPr lang="en-US" dirty="0"/>
              <a:t>Disinhibition</a:t>
            </a:r>
          </a:p>
          <a:p>
            <a:r>
              <a:rPr lang="en-US" dirty="0"/>
              <a:t>Anxiety</a:t>
            </a:r>
          </a:p>
        </p:txBody>
      </p:sp>
    </p:spTree>
    <p:extLst>
      <p:ext uri="{BB962C8B-B14F-4D97-AF65-F5344CB8AC3E}">
        <p14:creationId xmlns:p14="http://schemas.microsoft.com/office/powerpoint/2010/main" val="1939322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/>
              <a:t>Cognitive Symptoms of Dementia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Impairs Functioning (Activities of Daily Living)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Memory Loss and one other...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Loss of Orientation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Confusion=memory loss + loss of orientation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Loss of Comprehension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Lack of Concentration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Impairment in Problem Solving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Anxiety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Delusions/hallucinations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88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10972800" cy="1143000"/>
          </a:xfrm>
        </p:spPr>
        <p:txBody>
          <a:bodyPr/>
          <a:lstStyle/>
          <a:p>
            <a:pPr eaLnBrk="1" hangingPunct="1"/>
            <a:r>
              <a:rPr lang="en-US" dirty="0"/>
              <a:t>Alzheimer's Disease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2057401"/>
            <a:ext cx="4038600" cy="4530725"/>
          </a:xfrm>
        </p:spPr>
        <p:txBody>
          <a:bodyPr/>
          <a:lstStyle/>
          <a:p>
            <a:pPr eaLnBrk="1" hangingPunct="1"/>
            <a:r>
              <a:rPr lang="en-US" sz="2800"/>
              <a:t>Most common type of dementia, affects 7% of those 65+ and 29% of those 85+</a:t>
            </a:r>
          </a:p>
          <a:p>
            <a:pPr eaLnBrk="1" hangingPunct="1">
              <a:buFont typeface="Wingdings" pitchFamily="2" charset="2"/>
              <a:buNone/>
            </a:pPr>
            <a:endParaRPr lang="en-US" sz="2800"/>
          </a:p>
        </p:txBody>
      </p:sp>
      <p:graphicFrame>
        <p:nvGraphicFramePr>
          <p:cNvPr id="27679" name="Group 31"/>
          <p:cNvGraphicFramePr>
            <a:graphicFrameLocks noGrp="1"/>
          </p:cNvGraphicFramePr>
          <p:nvPr>
            <p:ph sz="half" idx="2"/>
          </p:nvPr>
        </p:nvGraphicFramePr>
        <p:xfrm>
          <a:off x="6172200" y="1676400"/>
          <a:ext cx="4038600" cy="4699446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333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Normal Aging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Possible AD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Forget to turn off stove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Forget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 turn off stove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Having to retrace steps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Forgetting how you got some place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Forget someone’s name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Forget name repeatedly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064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1">
            <a:extLst>
              <a:ext uri="{FF2B5EF4-FFF2-40B4-BE49-F238E27FC236}">
                <a16:creationId xmlns:a16="http://schemas.microsoft.com/office/drawing/2014/main" id="{9EE42DCE-4A4F-44C4-84E5-261B3BEEF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81ED79C-964D-231A-326C-73C5049F8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996" y="743873"/>
            <a:ext cx="6144230" cy="1934172"/>
          </a:xfrm>
        </p:spPr>
        <p:txBody>
          <a:bodyPr>
            <a:normAutofit/>
          </a:bodyPr>
          <a:lstStyle/>
          <a:p>
            <a:r>
              <a:rPr lang="en-US" dirty="0"/>
              <a:t>Neurological Implications</a:t>
            </a: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887F59F2-5FBC-40CD-AD35-376AECE49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6871" y="508090"/>
            <a:ext cx="6126480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D61971-EDF3-86EC-E615-18CAEC7B2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70" y="1974903"/>
            <a:ext cx="4023360" cy="402336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8185A-1D21-3941-2E35-1BAF15254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871" y="2671809"/>
            <a:ext cx="6144230" cy="3016294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Nerve cells in the brain die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AD is different from other forms of dementia, can be viewed microscopically</a:t>
            </a:r>
          </a:p>
          <a:p>
            <a:pPr>
              <a:lnSpc>
                <a:spcPct val="100000"/>
              </a:lnSpc>
            </a:pPr>
            <a:r>
              <a:rPr lang="en-US" b="1" dirty="0"/>
              <a:t>Possible Causes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age and family </a:t>
            </a:r>
            <a:r>
              <a:rPr lang="en-US" dirty="0" err="1"/>
              <a:t>hx</a:t>
            </a:r>
            <a:endParaRPr lang="en-US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Genes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Abnormal brain development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Risk/environmental factors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Immune-related issues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John Hopkins Medicine, 2022 </a:t>
            </a:r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02AF664E-956D-40D1-9B64-72A785708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40233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8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07B27-E0DB-4F06-E66C-5A1FAE0A1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Young Onset AD</a:t>
            </a:r>
          </a:p>
        </p:txBody>
      </p:sp>
      <p:pic>
        <p:nvPicPr>
          <p:cNvPr id="4" name="Online Media 3" title="Living with Alzheimer's disease">
            <a:hlinkClick r:id="" action="ppaction://media"/>
            <a:extLst>
              <a:ext uri="{FF2B5EF4-FFF2-40B4-BE49-F238E27FC236}">
                <a16:creationId xmlns:a16="http://schemas.microsoft.com/office/drawing/2014/main" id="{753968DF-5DF5-2C5C-D4EE-D71DE75963E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941310" y="1093470"/>
            <a:ext cx="5905250" cy="333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31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420BC5C-C418-4843-B04B-6918968D0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B90F5AF-B7BC-EEE6-D6A2-DF77DC6B1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6160"/>
            <a:ext cx="5021183" cy="2071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 dirty="0"/>
              <a:t>The Secondary Costs of Alzheimer's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BE0106-0C20-465B-A1BE-0BAC2737B1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D0FB107B-5790-6F30-800A-BA502F8815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584771"/>
              </p:ext>
            </p:extLst>
          </p:nvPr>
        </p:nvGraphicFramePr>
        <p:xfrm>
          <a:off x="6662738" y="969963"/>
          <a:ext cx="5021262" cy="487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7732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Caring for Someone with Alzheimer's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Most people with Alzheimer’s are cared for in the community</a:t>
            </a:r>
          </a:p>
          <a:p>
            <a:pPr eaLnBrk="1" hangingPunct="1"/>
            <a:r>
              <a:rPr lang="en-US" dirty="0"/>
              <a:t>One family member, usually a spouse or an adult child, take on caregiver role</a:t>
            </a:r>
          </a:p>
          <a:p>
            <a:pPr lvl="1" eaLnBrk="1" hangingPunct="1"/>
            <a:r>
              <a:rPr lang="en-US" sz="2000" dirty="0"/>
              <a:t>Results in significant drain of resources</a:t>
            </a:r>
          </a:p>
          <a:p>
            <a:pPr lvl="1" eaLnBrk="1" hangingPunct="1"/>
            <a:r>
              <a:rPr lang="en-US" sz="2000" dirty="0"/>
              <a:t>Results in caregiver burden</a:t>
            </a:r>
          </a:p>
          <a:p>
            <a:pPr lvl="2" eaLnBrk="1" hangingPunct="1"/>
            <a:r>
              <a:rPr lang="en-US" sz="2000" dirty="0"/>
              <a:t>Objective (Time, Financial)</a:t>
            </a:r>
          </a:p>
          <a:p>
            <a:pPr lvl="2" eaLnBrk="1" hangingPunct="1"/>
            <a:r>
              <a:rPr lang="en-US" sz="2000" dirty="0"/>
              <a:t>Subjective (Identity Loss, Grief Reactions)</a:t>
            </a:r>
          </a:p>
        </p:txBody>
      </p:sp>
    </p:spTree>
    <p:extLst>
      <p:ext uri="{BB962C8B-B14F-4D97-AF65-F5344CB8AC3E}">
        <p14:creationId xmlns:p14="http://schemas.microsoft.com/office/powerpoint/2010/main" val="4037079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Losses of Caregivers of AD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2200" b="1" dirty="0"/>
              <a:t>Physical death the second death</a:t>
            </a:r>
          </a:p>
          <a:p>
            <a:pPr lvl="1" eaLnBrk="1" hangingPunct="1"/>
            <a:r>
              <a:rPr lang="en-US" sz="2200" dirty="0"/>
              <a:t>Disenfranchised grief; grief that is not publicly shared or socially supported</a:t>
            </a:r>
          </a:p>
          <a:p>
            <a:pPr lvl="1" eaLnBrk="1" hangingPunct="1"/>
            <a:r>
              <a:rPr lang="en-US" sz="2200" dirty="0"/>
              <a:t>Ambiguous grief; no clear beginning and end</a:t>
            </a:r>
          </a:p>
          <a:p>
            <a:pPr eaLnBrk="1" hangingPunct="1"/>
            <a:r>
              <a:rPr lang="en-US" sz="2200" b="1" dirty="0"/>
              <a:t>Loss of Social Support</a:t>
            </a:r>
          </a:p>
          <a:p>
            <a:pPr lvl="1" eaLnBrk="1" hangingPunct="1"/>
            <a:r>
              <a:rPr lang="en-US" sz="2200" dirty="0"/>
              <a:t>Friends uncomfortable with person with AD</a:t>
            </a:r>
          </a:p>
          <a:p>
            <a:pPr lvl="1" eaLnBrk="1" hangingPunct="1"/>
            <a:r>
              <a:rPr lang="en-US" sz="2200" dirty="0"/>
              <a:t>Lack of time available for socializing</a:t>
            </a:r>
          </a:p>
          <a:p>
            <a:pPr eaLnBrk="1" hangingPunct="1"/>
            <a:r>
              <a:rPr lang="en-US" sz="2200" b="1" dirty="0"/>
              <a:t>Loss of Health</a:t>
            </a:r>
          </a:p>
          <a:p>
            <a:pPr eaLnBrk="1" hangingPunct="1"/>
            <a:r>
              <a:rPr lang="en-US" sz="2200" dirty="0"/>
              <a:t>Loss due to institutionalization…loss of role may result in “who am I” and feelings of guilt</a:t>
            </a:r>
          </a:p>
        </p:txBody>
      </p:sp>
    </p:spTree>
    <p:extLst>
      <p:ext uri="{BB962C8B-B14F-4D97-AF65-F5344CB8AC3E}">
        <p14:creationId xmlns:p14="http://schemas.microsoft.com/office/powerpoint/2010/main" val="1040891036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AnalogousFromDarkSeedLeftStep">
      <a:dk1>
        <a:srgbClr val="000000"/>
      </a:dk1>
      <a:lt1>
        <a:srgbClr val="FFFFFF"/>
      </a:lt1>
      <a:dk2>
        <a:srgbClr val="242A41"/>
      </a:dk2>
      <a:lt2>
        <a:srgbClr val="E7E8E2"/>
      </a:lt2>
      <a:accent1>
        <a:srgbClr val="654DC3"/>
      </a:accent1>
      <a:accent2>
        <a:srgbClr val="3B54B1"/>
      </a:accent2>
      <a:accent3>
        <a:srgbClr val="4D97C3"/>
      </a:accent3>
      <a:accent4>
        <a:srgbClr val="3BB1AC"/>
      </a:accent4>
      <a:accent5>
        <a:srgbClr val="48B683"/>
      </a:accent5>
      <a:accent6>
        <a:srgbClr val="3BB149"/>
      </a:accent6>
      <a:hlink>
        <a:srgbClr val="319476"/>
      </a:hlink>
      <a:folHlink>
        <a:srgbClr val="7F7F7F"/>
      </a:folHlink>
    </a:clrScheme>
    <a:fontScheme name="Bierstad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590</Words>
  <Application>Microsoft Office PowerPoint</Application>
  <PresentationFormat>Widescreen</PresentationFormat>
  <Paragraphs>98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Bierstadt</vt:lpstr>
      <vt:lpstr>Wingdings</vt:lpstr>
      <vt:lpstr>GestaltVTI</vt:lpstr>
      <vt:lpstr>Neurocognitive Disorders</vt:lpstr>
      <vt:lpstr>How might we “see” dementia?</vt:lpstr>
      <vt:lpstr>Cognitive Symptoms of Dementia</vt:lpstr>
      <vt:lpstr>Alzheimer's Disease</vt:lpstr>
      <vt:lpstr>Neurological Implications</vt:lpstr>
      <vt:lpstr>Young Onset AD</vt:lpstr>
      <vt:lpstr>The Secondary Costs of Alzheimer's </vt:lpstr>
      <vt:lpstr>Caring for Someone with Alzheimer's</vt:lpstr>
      <vt:lpstr>Losses of Caregivers of AD</vt:lpstr>
      <vt:lpstr>Identity Loss Related to Self</vt:lpstr>
      <vt:lpstr>Differentials and Rule Outs</vt:lpstr>
      <vt:lpstr>AD Assessment Tools</vt:lpstr>
      <vt:lpstr>Treatment Options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Neurocognitive Disorders</dc:title>
  <dc:creator>Andrea October</dc:creator>
  <cp:lastModifiedBy>Andrea October</cp:lastModifiedBy>
  <cp:revision>1</cp:revision>
  <dcterms:created xsi:type="dcterms:W3CDTF">2022-07-20T17:06:33Z</dcterms:created>
  <dcterms:modified xsi:type="dcterms:W3CDTF">2022-07-20T18:26:07Z</dcterms:modified>
</cp:coreProperties>
</file>