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8B816-382F-17A2-3C9E-833212238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BD54CA-C758-DA22-7EDE-A5385004C5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B723AF-46F2-A719-F003-058334C58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0B4A-0CB7-4D75-86F2-1A145D176216}" type="datetimeFigureOut">
              <a:rPr lang="en-US" smtClean="0"/>
              <a:t>7/30/2022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A37C4A-077E-D94F-8E2F-D0D3AF9BB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EF983-72EB-A887-4DC6-02173E4F6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BA39E-63D3-4FD1-B5F1-EE0F6FA34D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153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6B464-86FE-C702-E6C8-E56C0F54E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A49E93-2EDD-F34B-E2E3-CACD08F5E6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C41C52-2F3B-40F2-40E9-9528AAF9E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0B4A-0CB7-4D75-86F2-1A145D176216}" type="datetimeFigureOut">
              <a:rPr lang="en-US" smtClean="0"/>
              <a:t>7/30/2022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B0EF24-B095-314C-DFE4-0BB20B12E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0DBE39-8CED-CE14-7129-1854286D8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BA39E-63D3-4FD1-B5F1-EE0F6FA34D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431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D42730E-9E69-428E-40CF-9CAB5A1C47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849F15-9389-557D-1870-D51C7FD75C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C6D593-D878-E5F8-5C8C-438DB04CA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0B4A-0CB7-4D75-86F2-1A145D176216}" type="datetimeFigureOut">
              <a:rPr lang="en-US" smtClean="0"/>
              <a:t>7/30/2022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532E64-CBCB-2829-E106-06C2A80E7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77D150-8AA6-099B-9FBD-38FB811EC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BA39E-63D3-4FD1-B5F1-EE0F6FA34D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31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A21A4-C49F-27CB-47BF-29AECE2D1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047697-2FE6-E455-D2DD-750B2B57CB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58462B-F8E0-71E9-4C12-1434CED42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0B4A-0CB7-4D75-86F2-1A145D176216}" type="datetimeFigureOut">
              <a:rPr lang="en-US" smtClean="0"/>
              <a:t>7/30/2022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983287-D4DA-15E1-22AD-61C1EE595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854DE3-9425-6CA6-3D29-1ACC79912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BA39E-63D3-4FD1-B5F1-EE0F6FA34D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834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C2F55-BE2C-EE6C-8E29-9F673587E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209095-3C51-DF37-FC3B-A6643FDFA5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CDFC41-1101-F97F-A60F-79FE8A4BA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0B4A-0CB7-4D75-86F2-1A145D176216}" type="datetimeFigureOut">
              <a:rPr lang="en-US" smtClean="0"/>
              <a:t>7/30/2022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DD99E6-8074-F275-A696-0F17FAE1F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ABEF2A-7E76-BE9D-CDE4-E67AA91BD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BA39E-63D3-4FD1-B5F1-EE0F6FA34D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76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BB6A27-54DB-4A38-7B57-196C42005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299A71-BA30-5ED8-ECFB-57D0DF7A28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1B7678-4173-BC56-5557-4F387AB6CA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26C5CC-B83C-7AAB-0EE1-E10CCA289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0B4A-0CB7-4D75-86F2-1A145D176216}" type="datetimeFigureOut">
              <a:rPr lang="en-US" smtClean="0"/>
              <a:t>7/30/2022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D124EB-61AD-7158-989B-291321343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B7A849-1C71-69F6-2D73-E3E0C8A93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BA39E-63D3-4FD1-B5F1-EE0F6FA34D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995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6A71A-C36C-8FC6-9FB4-E3198B535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751626-6CA2-E828-05ED-E848B3C3C2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D6C60A-A683-8E07-B747-A7FA0BFB1A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C65758-4DFA-014F-6AFF-819A57F9A5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BE4984-150B-CFE7-BB0F-10EA5620ED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41F30C-B319-B79D-905B-80EC10B16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0B4A-0CB7-4D75-86F2-1A145D176216}" type="datetimeFigureOut">
              <a:rPr lang="en-US" smtClean="0"/>
              <a:t>7/30/2022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7B8DAE-D78E-6A3D-BC65-042E5FD2D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896D44-58C0-D7C2-DC6F-1D717381D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BA39E-63D3-4FD1-B5F1-EE0F6FA34D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347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6208D-4ED8-760C-9C10-663C186B9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9C552B-622E-68DE-4061-7BE615384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0B4A-0CB7-4D75-86F2-1A145D176216}" type="datetimeFigureOut">
              <a:rPr lang="en-US" smtClean="0"/>
              <a:t>7/30/2022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381FC1-B28D-155E-8816-5DE91494C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52D485-4148-734D-214A-FB5067252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BA39E-63D3-4FD1-B5F1-EE0F6FA34D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674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52AADC-3DA2-DF54-4220-C5853ADCE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0B4A-0CB7-4D75-86F2-1A145D176216}" type="datetimeFigureOut">
              <a:rPr lang="en-US" smtClean="0"/>
              <a:t>7/30/2022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FB5116-9384-0914-1FE2-B527E6889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56CD59-EE60-FB19-1FC8-4C1E666AA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BA39E-63D3-4FD1-B5F1-EE0F6FA34D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684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B2083-2BC9-80FF-349F-193B9D8FC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054E8-0574-56D2-1705-5FCF4A1883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A28D17-68AC-B317-6C9F-C8E7C1B563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99F1A0-7606-14B0-453A-D511C50DA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0B4A-0CB7-4D75-86F2-1A145D176216}" type="datetimeFigureOut">
              <a:rPr lang="en-US" smtClean="0"/>
              <a:t>7/30/2022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3B10A3-9D18-BE52-1DA0-684B4F5B2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F3A48D-9A71-1AAC-5ADD-DB28058C8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BA39E-63D3-4FD1-B5F1-EE0F6FA34D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52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F6653-384A-036C-64B8-52EE24AAE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6E78CA-C61F-ACD2-8CCF-1848C56E6F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65DDEC-1978-47C0-20DA-FF0F63BD6D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7BBA18-A0E1-0C06-AD83-A95452B40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0B4A-0CB7-4D75-86F2-1A145D176216}" type="datetimeFigureOut">
              <a:rPr lang="en-US" smtClean="0"/>
              <a:t>7/30/2022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A6C580-A044-BC41-7954-20A3163F0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1A2DEF-0029-132B-F1B0-A5EF2A37C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BA39E-63D3-4FD1-B5F1-EE0F6FA34D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300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A9D1FB-907E-8AC8-D07C-CC9B16D24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EAA7E4-47A5-F6EC-A7B4-B6F10A8F7F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BA25D5-5EC1-7C61-902A-1DD1F8F644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90B4A-0CB7-4D75-86F2-1A145D176216}" type="datetimeFigureOut">
              <a:rPr lang="en-US" smtClean="0"/>
              <a:t>7/30/2022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55EFC-A94D-F511-094B-68F4BC1B06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F8B550-3751-0E68-15B7-5B30FBB9D4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BA39E-63D3-4FD1-B5F1-EE0F6FA34D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941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2FA0D03F-806E-9587-747C-67AEE6BB28E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667"/>
          <a:stretch/>
        </p:blipFill>
        <p:spPr bwMode="auto">
          <a:xfrm>
            <a:off x="3086100" y="314325"/>
            <a:ext cx="6624320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3997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E60E1BE-09C9-5622-84D5-7046E68CD1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8181" y="0"/>
            <a:ext cx="7469962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A12673F-3C13-CC52-C36C-BCF8E6728F66}"/>
              </a:ext>
            </a:extLst>
          </p:cNvPr>
          <p:cNvSpPr txBox="1"/>
          <p:nvPr/>
        </p:nvSpPr>
        <p:spPr>
          <a:xfrm>
            <a:off x="7341781" y="518160"/>
            <a:ext cx="456573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000" dirty="0"/>
              <a:t>What is the </a:t>
            </a:r>
            <a:r>
              <a:rPr lang="en-US" sz="2000" dirty="0" err="1"/>
              <a:t>pKa</a:t>
            </a:r>
            <a:r>
              <a:rPr lang="en-US" sz="2000" dirty="0"/>
              <a:t> of acetic acid?</a:t>
            </a:r>
          </a:p>
          <a:p>
            <a:pPr marL="457200" indent="-457200">
              <a:buAutoNum type="arabicPeriod"/>
            </a:pP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/>
              <a:t>What is the volume at the equivalence point ? </a:t>
            </a:r>
          </a:p>
          <a:p>
            <a:pPr marL="457200" indent="-457200">
              <a:buAutoNum type="arabicPeriod"/>
            </a:pP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/>
              <a:t>What is the pH at the equivalence point?</a:t>
            </a:r>
          </a:p>
          <a:p>
            <a:pPr marL="457200" indent="-457200">
              <a:buAutoNum type="arabicPeriod"/>
            </a:pP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/>
              <a:t>Why is the pH&gt;7 at the equivalence point </a:t>
            </a:r>
          </a:p>
          <a:p>
            <a:pPr marL="457200" indent="-457200">
              <a:buAutoNum type="arabicPeriod"/>
            </a:pPr>
            <a:endParaRPr lang="en-US" sz="2000" dirty="0"/>
          </a:p>
          <a:p>
            <a:pPr marL="457200" indent="-457200">
              <a:buAutoNum type="arabicPeriod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81875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36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Lisa Watkins</dc:creator>
  <cp:lastModifiedBy>Lisa Watkins</cp:lastModifiedBy>
  <cp:revision>2</cp:revision>
  <dcterms:created xsi:type="dcterms:W3CDTF">2022-07-30T23:14:34Z</dcterms:created>
  <dcterms:modified xsi:type="dcterms:W3CDTF">2022-07-30T23:20:49Z</dcterms:modified>
</cp:coreProperties>
</file>