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0" r:id="rId5"/>
    <p:sldId id="261" r:id="rId6"/>
    <p:sldId id="262" r:id="rId7"/>
    <p:sldId id="271" r:id="rId8"/>
    <p:sldId id="263" r:id="rId9"/>
    <p:sldId id="276" r:id="rId10"/>
    <p:sldId id="264" r:id="rId11"/>
    <p:sldId id="275" r:id="rId12"/>
    <p:sldId id="265" r:id="rId13"/>
    <p:sldId id="270"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p:scale>
          <a:sx n="95" d="100"/>
          <a:sy n="95" d="100"/>
        </p:scale>
        <p:origin x="104"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2965ADC-FA9D-42DC-9306-9DF1C229FFE6}"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A8249725-B7E0-45B9-AD21-9B12E86EF61D}">
      <dgm:prSet/>
      <dgm:spPr/>
      <dgm:t>
        <a:bodyPr/>
        <a:lstStyle/>
        <a:p>
          <a:r>
            <a:rPr lang="en-US" dirty="0"/>
            <a:t>The reading you do is the basis for the ideas you will have, the ideas that will inform your thesis. Without a strong base any structure will crumble. It is essential to have a firm grasp of your subject so that your ideas grow out of a strong knowledge base.</a:t>
          </a:r>
        </a:p>
      </dgm:t>
    </dgm:pt>
    <dgm:pt modelId="{D98AA166-054D-44C7-B83C-427705147761}" type="parTrans" cxnId="{89F64622-7E65-4B7E-B155-640FE9A1405B}">
      <dgm:prSet/>
      <dgm:spPr/>
      <dgm:t>
        <a:bodyPr/>
        <a:lstStyle/>
        <a:p>
          <a:endParaRPr lang="en-US"/>
        </a:p>
      </dgm:t>
    </dgm:pt>
    <dgm:pt modelId="{99E5CE6A-B3F9-4920-85F4-42B98DC40F4B}" type="sibTrans" cxnId="{89F64622-7E65-4B7E-B155-640FE9A1405B}">
      <dgm:prSet/>
      <dgm:spPr/>
      <dgm:t>
        <a:bodyPr/>
        <a:lstStyle/>
        <a:p>
          <a:endParaRPr lang="en-US"/>
        </a:p>
      </dgm:t>
    </dgm:pt>
    <dgm:pt modelId="{DDE9AEA8-540E-4FF3-95A8-E20E77B567D9}">
      <dgm:prSet/>
      <dgm:spPr/>
      <dgm:t>
        <a:bodyPr/>
        <a:lstStyle/>
        <a:p>
          <a:r>
            <a:rPr lang="en-US" dirty="0"/>
            <a:t>The reading is also the support for your argument.</a:t>
          </a:r>
        </a:p>
      </dgm:t>
    </dgm:pt>
    <dgm:pt modelId="{B4C697AD-911F-4C2C-95B4-3304978F67F9}" type="parTrans" cxnId="{2ED33211-E35A-42CD-95FB-FEBDF663E436}">
      <dgm:prSet/>
      <dgm:spPr/>
      <dgm:t>
        <a:bodyPr/>
        <a:lstStyle/>
        <a:p>
          <a:endParaRPr lang="en-US"/>
        </a:p>
      </dgm:t>
    </dgm:pt>
    <dgm:pt modelId="{1D75844A-D2FE-4141-AB08-40A518A8E583}" type="sibTrans" cxnId="{2ED33211-E35A-42CD-95FB-FEBDF663E436}">
      <dgm:prSet/>
      <dgm:spPr/>
      <dgm:t>
        <a:bodyPr/>
        <a:lstStyle/>
        <a:p>
          <a:endParaRPr lang="en-US"/>
        </a:p>
      </dgm:t>
    </dgm:pt>
    <dgm:pt modelId="{070DE049-EC6C-4985-AB16-A08065DD2A3B}">
      <dgm:prSet/>
      <dgm:spPr/>
      <dgm:t>
        <a:bodyPr/>
        <a:lstStyle/>
        <a:p>
          <a:r>
            <a:rPr lang="en-US" dirty="0"/>
            <a:t>In the beginning you read to become informed, as your direction and questions narrow you search for evidence to support your claim.</a:t>
          </a:r>
        </a:p>
      </dgm:t>
    </dgm:pt>
    <dgm:pt modelId="{5427344D-E965-4B8A-8BA1-EF99237FC7F1}" type="parTrans" cxnId="{6C6DE330-C397-44B9-98D2-61AB87F96A35}">
      <dgm:prSet/>
      <dgm:spPr/>
      <dgm:t>
        <a:bodyPr/>
        <a:lstStyle/>
        <a:p>
          <a:endParaRPr lang="en-US"/>
        </a:p>
      </dgm:t>
    </dgm:pt>
    <dgm:pt modelId="{7FE7ED0F-470C-4A06-B2F1-81EFCA46D5AB}" type="sibTrans" cxnId="{6C6DE330-C397-44B9-98D2-61AB87F96A35}">
      <dgm:prSet/>
      <dgm:spPr/>
      <dgm:t>
        <a:bodyPr/>
        <a:lstStyle/>
        <a:p>
          <a:endParaRPr lang="en-US"/>
        </a:p>
      </dgm:t>
    </dgm:pt>
    <dgm:pt modelId="{55042DC5-3785-4AF2-AB12-8A27C1642334}" type="pres">
      <dgm:prSet presAssocID="{62965ADC-FA9D-42DC-9306-9DF1C229FFE6}" presName="outerComposite" presStyleCnt="0">
        <dgm:presLayoutVars>
          <dgm:chMax val="5"/>
          <dgm:dir/>
          <dgm:resizeHandles val="exact"/>
        </dgm:presLayoutVars>
      </dgm:prSet>
      <dgm:spPr/>
    </dgm:pt>
    <dgm:pt modelId="{09D01E50-6E87-4E43-B685-AD547C88AAE0}" type="pres">
      <dgm:prSet presAssocID="{62965ADC-FA9D-42DC-9306-9DF1C229FFE6}" presName="dummyMaxCanvas" presStyleCnt="0">
        <dgm:presLayoutVars/>
      </dgm:prSet>
      <dgm:spPr/>
    </dgm:pt>
    <dgm:pt modelId="{9881B0CF-DD9B-4C47-B72B-CFB598AE7243}" type="pres">
      <dgm:prSet presAssocID="{62965ADC-FA9D-42DC-9306-9DF1C229FFE6}" presName="ThreeNodes_1" presStyleLbl="node1" presStyleIdx="0" presStyleCnt="3">
        <dgm:presLayoutVars>
          <dgm:bulletEnabled val="1"/>
        </dgm:presLayoutVars>
      </dgm:prSet>
      <dgm:spPr/>
    </dgm:pt>
    <dgm:pt modelId="{F3DD0A5D-0780-4183-873D-39E386964AFD}" type="pres">
      <dgm:prSet presAssocID="{62965ADC-FA9D-42DC-9306-9DF1C229FFE6}" presName="ThreeNodes_2" presStyleLbl="node1" presStyleIdx="1" presStyleCnt="3">
        <dgm:presLayoutVars>
          <dgm:bulletEnabled val="1"/>
        </dgm:presLayoutVars>
      </dgm:prSet>
      <dgm:spPr/>
    </dgm:pt>
    <dgm:pt modelId="{83BDF65C-A9CD-483D-A0DD-9F3EE50B9021}" type="pres">
      <dgm:prSet presAssocID="{62965ADC-FA9D-42DC-9306-9DF1C229FFE6}" presName="ThreeNodes_3" presStyleLbl="node1" presStyleIdx="2" presStyleCnt="3">
        <dgm:presLayoutVars>
          <dgm:bulletEnabled val="1"/>
        </dgm:presLayoutVars>
      </dgm:prSet>
      <dgm:spPr/>
    </dgm:pt>
    <dgm:pt modelId="{70A256C5-C031-4622-8FDC-6F4F11CB90ED}" type="pres">
      <dgm:prSet presAssocID="{62965ADC-FA9D-42DC-9306-9DF1C229FFE6}" presName="ThreeConn_1-2" presStyleLbl="fgAccFollowNode1" presStyleIdx="0" presStyleCnt="2">
        <dgm:presLayoutVars>
          <dgm:bulletEnabled val="1"/>
        </dgm:presLayoutVars>
      </dgm:prSet>
      <dgm:spPr/>
    </dgm:pt>
    <dgm:pt modelId="{0763DC55-5DF8-4BB9-8FD6-3D7017D6D458}" type="pres">
      <dgm:prSet presAssocID="{62965ADC-FA9D-42DC-9306-9DF1C229FFE6}" presName="ThreeConn_2-3" presStyleLbl="fgAccFollowNode1" presStyleIdx="1" presStyleCnt="2">
        <dgm:presLayoutVars>
          <dgm:bulletEnabled val="1"/>
        </dgm:presLayoutVars>
      </dgm:prSet>
      <dgm:spPr/>
    </dgm:pt>
    <dgm:pt modelId="{17685E91-DCEC-45F0-BAC8-585F02B8809F}" type="pres">
      <dgm:prSet presAssocID="{62965ADC-FA9D-42DC-9306-9DF1C229FFE6}" presName="ThreeNodes_1_text" presStyleLbl="node1" presStyleIdx="2" presStyleCnt="3">
        <dgm:presLayoutVars>
          <dgm:bulletEnabled val="1"/>
        </dgm:presLayoutVars>
      </dgm:prSet>
      <dgm:spPr/>
    </dgm:pt>
    <dgm:pt modelId="{7D8CD167-A48D-4654-81A0-104E9CEE30D7}" type="pres">
      <dgm:prSet presAssocID="{62965ADC-FA9D-42DC-9306-9DF1C229FFE6}" presName="ThreeNodes_2_text" presStyleLbl="node1" presStyleIdx="2" presStyleCnt="3">
        <dgm:presLayoutVars>
          <dgm:bulletEnabled val="1"/>
        </dgm:presLayoutVars>
      </dgm:prSet>
      <dgm:spPr/>
    </dgm:pt>
    <dgm:pt modelId="{AFEF91E9-54DF-4D02-998D-301C10BC27C4}" type="pres">
      <dgm:prSet presAssocID="{62965ADC-FA9D-42DC-9306-9DF1C229FFE6}" presName="ThreeNodes_3_text" presStyleLbl="node1" presStyleIdx="2" presStyleCnt="3">
        <dgm:presLayoutVars>
          <dgm:bulletEnabled val="1"/>
        </dgm:presLayoutVars>
      </dgm:prSet>
      <dgm:spPr/>
    </dgm:pt>
  </dgm:ptLst>
  <dgm:cxnLst>
    <dgm:cxn modelId="{2ED33211-E35A-42CD-95FB-FEBDF663E436}" srcId="{62965ADC-FA9D-42DC-9306-9DF1C229FFE6}" destId="{DDE9AEA8-540E-4FF3-95A8-E20E77B567D9}" srcOrd="1" destOrd="0" parTransId="{B4C697AD-911F-4C2C-95B4-3304978F67F9}" sibTransId="{1D75844A-D2FE-4141-AB08-40A518A8E583}"/>
    <dgm:cxn modelId="{89F64622-7E65-4B7E-B155-640FE9A1405B}" srcId="{62965ADC-FA9D-42DC-9306-9DF1C229FFE6}" destId="{A8249725-B7E0-45B9-AD21-9B12E86EF61D}" srcOrd="0" destOrd="0" parTransId="{D98AA166-054D-44C7-B83C-427705147761}" sibTransId="{99E5CE6A-B3F9-4920-85F4-42B98DC40F4B}"/>
    <dgm:cxn modelId="{6C6DE330-C397-44B9-98D2-61AB87F96A35}" srcId="{62965ADC-FA9D-42DC-9306-9DF1C229FFE6}" destId="{070DE049-EC6C-4985-AB16-A08065DD2A3B}" srcOrd="2" destOrd="0" parTransId="{5427344D-E965-4B8A-8BA1-EF99237FC7F1}" sibTransId="{7FE7ED0F-470C-4A06-B2F1-81EFCA46D5AB}"/>
    <dgm:cxn modelId="{9DEAFB33-468F-44D2-8D5C-58774ADAD1A8}" type="presOf" srcId="{070DE049-EC6C-4985-AB16-A08065DD2A3B}" destId="{AFEF91E9-54DF-4D02-998D-301C10BC27C4}" srcOrd="1" destOrd="0" presId="urn:microsoft.com/office/officeart/2005/8/layout/vProcess5"/>
    <dgm:cxn modelId="{42209D60-A305-47E0-8FB4-A1E436B3A21C}" type="presOf" srcId="{DDE9AEA8-540E-4FF3-95A8-E20E77B567D9}" destId="{F3DD0A5D-0780-4183-873D-39E386964AFD}" srcOrd="0" destOrd="0" presId="urn:microsoft.com/office/officeart/2005/8/layout/vProcess5"/>
    <dgm:cxn modelId="{C20E637C-7D2C-4BD2-9AF9-62639D88E302}" type="presOf" srcId="{A8249725-B7E0-45B9-AD21-9B12E86EF61D}" destId="{17685E91-DCEC-45F0-BAC8-585F02B8809F}" srcOrd="1" destOrd="0" presId="urn:microsoft.com/office/officeart/2005/8/layout/vProcess5"/>
    <dgm:cxn modelId="{7C266586-B665-4666-B83B-1DD4B75F9F6F}" type="presOf" srcId="{DDE9AEA8-540E-4FF3-95A8-E20E77B567D9}" destId="{7D8CD167-A48D-4654-81A0-104E9CEE30D7}" srcOrd="1" destOrd="0" presId="urn:microsoft.com/office/officeart/2005/8/layout/vProcess5"/>
    <dgm:cxn modelId="{E747C988-3C07-477F-AC54-0D542247AB01}" type="presOf" srcId="{99E5CE6A-B3F9-4920-85F4-42B98DC40F4B}" destId="{70A256C5-C031-4622-8FDC-6F4F11CB90ED}" srcOrd="0" destOrd="0" presId="urn:microsoft.com/office/officeart/2005/8/layout/vProcess5"/>
    <dgm:cxn modelId="{F466ACA6-5E1A-4E2F-9D5D-30FC17D5246F}" type="presOf" srcId="{1D75844A-D2FE-4141-AB08-40A518A8E583}" destId="{0763DC55-5DF8-4BB9-8FD6-3D7017D6D458}" srcOrd="0" destOrd="0" presId="urn:microsoft.com/office/officeart/2005/8/layout/vProcess5"/>
    <dgm:cxn modelId="{FA20BBAE-F9B1-47FC-8403-39AF050392C3}" type="presOf" srcId="{A8249725-B7E0-45B9-AD21-9B12E86EF61D}" destId="{9881B0CF-DD9B-4C47-B72B-CFB598AE7243}" srcOrd="0" destOrd="0" presId="urn:microsoft.com/office/officeart/2005/8/layout/vProcess5"/>
    <dgm:cxn modelId="{F7E728CF-7FBE-4C4F-9EAA-52E730C549AD}" type="presOf" srcId="{62965ADC-FA9D-42DC-9306-9DF1C229FFE6}" destId="{55042DC5-3785-4AF2-AB12-8A27C1642334}" srcOrd="0" destOrd="0" presId="urn:microsoft.com/office/officeart/2005/8/layout/vProcess5"/>
    <dgm:cxn modelId="{3DB1CBDC-3CA3-4FD8-AA09-1372DB4ADEFB}" type="presOf" srcId="{070DE049-EC6C-4985-AB16-A08065DD2A3B}" destId="{83BDF65C-A9CD-483D-A0DD-9F3EE50B9021}" srcOrd="0" destOrd="0" presId="urn:microsoft.com/office/officeart/2005/8/layout/vProcess5"/>
    <dgm:cxn modelId="{03294383-BD30-43E9-8783-F8B8B8F729F1}" type="presParOf" srcId="{55042DC5-3785-4AF2-AB12-8A27C1642334}" destId="{09D01E50-6E87-4E43-B685-AD547C88AAE0}" srcOrd="0" destOrd="0" presId="urn:microsoft.com/office/officeart/2005/8/layout/vProcess5"/>
    <dgm:cxn modelId="{AF45FC45-C683-4911-B7B2-106025CCEC88}" type="presParOf" srcId="{55042DC5-3785-4AF2-AB12-8A27C1642334}" destId="{9881B0CF-DD9B-4C47-B72B-CFB598AE7243}" srcOrd="1" destOrd="0" presId="urn:microsoft.com/office/officeart/2005/8/layout/vProcess5"/>
    <dgm:cxn modelId="{46209AA3-3F92-4966-A6CA-53C9D8886ADA}" type="presParOf" srcId="{55042DC5-3785-4AF2-AB12-8A27C1642334}" destId="{F3DD0A5D-0780-4183-873D-39E386964AFD}" srcOrd="2" destOrd="0" presId="urn:microsoft.com/office/officeart/2005/8/layout/vProcess5"/>
    <dgm:cxn modelId="{4D4F1DD5-ACCF-4C1F-8FBD-2AE872BA2136}" type="presParOf" srcId="{55042DC5-3785-4AF2-AB12-8A27C1642334}" destId="{83BDF65C-A9CD-483D-A0DD-9F3EE50B9021}" srcOrd="3" destOrd="0" presId="urn:microsoft.com/office/officeart/2005/8/layout/vProcess5"/>
    <dgm:cxn modelId="{96D8F7EB-F8F1-4189-A801-04E76656DD77}" type="presParOf" srcId="{55042DC5-3785-4AF2-AB12-8A27C1642334}" destId="{70A256C5-C031-4622-8FDC-6F4F11CB90ED}" srcOrd="4" destOrd="0" presId="urn:microsoft.com/office/officeart/2005/8/layout/vProcess5"/>
    <dgm:cxn modelId="{12C55CA2-80A5-4984-AD67-1DEDF37DAD38}" type="presParOf" srcId="{55042DC5-3785-4AF2-AB12-8A27C1642334}" destId="{0763DC55-5DF8-4BB9-8FD6-3D7017D6D458}" srcOrd="5" destOrd="0" presId="urn:microsoft.com/office/officeart/2005/8/layout/vProcess5"/>
    <dgm:cxn modelId="{A227A97A-DD69-4F47-A131-BCACEEEA7B68}" type="presParOf" srcId="{55042DC5-3785-4AF2-AB12-8A27C1642334}" destId="{17685E91-DCEC-45F0-BAC8-585F02B8809F}" srcOrd="6" destOrd="0" presId="urn:microsoft.com/office/officeart/2005/8/layout/vProcess5"/>
    <dgm:cxn modelId="{D3F72868-C1C8-4D7F-AC27-BE1F5E02EC96}" type="presParOf" srcId="{55042DC5-3785-4AF2-AB12-8A27C1642334}" destId="{7D8CD167-A48D-4654-81A0-104E9CEE30D7}" srcOrd="7" destOrd="0" presId="urn:microsoft.com/office/officeart/2005/8/layout/vProcess5"/>
    <dgm:cxn modelId="{A239828D-746C-4E44-A2B6-CDB95D98E2A1}" type="presParOf" srcId="{55042DC5-3785-4AF2-AB12-8A27C1642334}" destId="{AFEF91E9-54DF-4D02-998D-301C10BC27C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E75ED-521D-47E0-BB7A-B438D68DDB4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423766F0-8089-4089-8786-A2225773AC2D}">
      <dgm:prSet/>
      <dgm:spPr/>
      <dgm:t>
        <a:bodyPr/>
        <a:lstStyle/>
        <a:p>
          <a:r>
            <a:rPr lang="en-US"/>
            <a:t>Documents created at the time of the event or subject of interest, documents written by a witness or survivor. </a:t>
          </a:r>
        </a:p>
      </dgm:t>
    </dgm:pt>
    <dgm:pt modelId="{1D7FDC74-E83A-4FD9-BE8F-B392354CEA0F}" type="parTrans" cxnId="{B6CB7665-1BF4-4F38-97FF-8998DFCB784E}">
      <dgm:prSet/>
      <dgm:spPr/>
      <dgm:t>
        <a:bodyPr/>
        <a:lstStyle/>
        <a:p>
          <a:endParaRPr lang="en-US"/>
        </a:p>
      </dgm:t>
    </dgm:pt>
    <dgm:pt modelId="{BA7D6A1A-87E5-4515-B1EB-8613FE703BC3}" type="sibTrans" cxnId="{B6CB7665-1BF4-4F38-97FF-8998DFCB784E}">
      <dgm:prSet/>
      <dgm:spPr/>
      <dgm:t>
        <a:bodyPr/>
        <a:lstStyle/>
        <a:p>
          <a:endParaRPr lang="en-US"/>
        </a:p>
      </dgm:t>
    </dgm:pt>
    <dgm:pt modelId="{FDAC2072-0323-4953-A23E-E2A898C7B6A2}">
      <dgm:prSet/>
      <dgm:spPr/>
      <dgm:t>
        <a:bodyPr/>
        <a:lstStyle/>
        <a:p>
          <a:r>
            <a:rPr lang="en-US"/>
            <a:t>Oral Histories</a:t>
          </a:r>
        </a:p>
      </dgm:t>
    </dgm:pt>
    <dgm:pt modelId="{8D1879BC-6EB4-451D-B099-BD014948876D}" type="parTrans" cxnId="{3F7D4515-4E45-40DF-BB32-A0C9A7FE6881}">
      <dgm:prSet/>
      <dgm:spPr/>
      <dgm:t>
        <a:bodyPr/>
        <a:lstStyle/>
        <a:p>
          <a:endParaRPr lang="en-US"/>
        </a:p>
      </dgm:t>
    </dgm:pt>
    <dgm:pt modelId="{5F69BE3E-B69C-4E12-AA00-A893BB91B066}" type="sibTrans" cxnId="{3F7D4515-4E45-40DF-BB32-A0C9A7FE6881}">
      <dgm:prSet/>
      <dgm:spPr/>
      <dgm:t>
        <a:bodyPr/>
        <a:lstStyle/>
        <a:p>
          <a:endParaRPr lang="en-US"/>
        </a:p>
      </dgm:t>
    </dgm:pt>
    <dgm:pt modelId="{7614B2E5-6266-4BE3-B5CB-5C3E06D6B1C3}">
      <dgm:prSet/>
      <dgm:spPr/>
      <dgm:t>
        <a:bodyPr/>
        <a:lstStyle/>
        <a:p>
          <a:r>
            <a:rPr lang="en-US" dirty="0"/>
            <a:t>Novels</a:t>
          </a:r>
        </a:p>
        <a:p>
          <a:r>
            <a:rPr lang="en-US" dirty="0"/>
            <a:t>Poems</a:t>
          </a:r>
        </a:p>
        <a:p>
          <a:r>
            <a:rPr lang="en-US" dirty="0"/>
            <a:t>Short Stories</a:t>
          </a:r>
        </a:p>
      </dgm:t>
    </dgm:pt>
    <dgm:pt modelId="{3AAF278F-B9B5-4704-965A-8125E3EA2DA0}" type="parTrans" cxnId="{BFD75167-90DF-426A-AE7F-F75E9C211D5A}">
      <dgm:prSet/>
      <dgm:spPr/>
      <dgm:t>
        <a:bodyPr/>
        <a:lstStyle/>
        <a:p>
          <a:endParaRPr lang="en-US"/>
        </a:p>
      </dgm:t>
    </dgm:pt>
    <dgm:pt modelId="{3A7A667E-851F-434B-8FF8-567070962351}" type="sibTrans" cxnId="{BFD75167-90DF-426A-AE7F-F75E9C211D5A}">
      <dgm:prSet/>
      <dgm:spPr/>
      <dgm:t>
        <a:bodyPr/>
        <a:lstStyle/>
        <a:p>
          <a:endParaRPr lang="en-US"/>
        </a:p>
      </dgm:t>
    </dgm:pt>
    <dgm:pt modelId="{D28E2A5B-E6AE-4B6E-8931-70BF02FD05C6}">
      <dgm:prSet/>
      <dgm:spPr/>
      <dgm:t>
        <a:bodyPr/>
        <a:lstStyle/>
        <a:p>
          <a:r>
            <a:rPr lang="en-US" dirty="0"/>
            <a:t>Memoirs</a:t>
          </a:r>
        </a:p>
        <a:p>
          <a:r>
            <a:rPr lang="en-US" dirty="0"/>
            <a:t>Autobiographies</a:t>
          </a:r>
        </a:p>
        <a:p>
          <a:r>
            <a:rPr lang="en-US" dirty="0"/>
            <a:t>Diaries</a:t>
          </a:r>
        </a:p>
      </dgm:t>
    </dgm:pt>
    <dgm:pt modelId="{7CAC8175-0863-410D-901A-E73A93A403E0}" type="parTrans" cxnId="{34C08982-4DC2-4F4D-A652-206459C299DE}">
      <dgm:prSet/>
      <dgm:spPr/>
      <dgm:t>
        <a:bodyPr/>
        <a:lstStyle/>
        <a:p>
          <a:endParaRPr lang="en-US"/>
        </a:p>
      </dgm:t>
    </dgm:pt>
    <dgm:pt modelId="{8983388F-5AD8-44E5-9BFA-F82C1AE0309F}" type="sibTrans" cxnId="{34C08982-4DC2-4F4D-A652-206459C299DE}">
      <dgm:prSet/>
      <dgm:spPr/>
      <dgm:t>
        <a:bodyPr/>
        <a:lstStyle/>
        <a:p>
          <a:endParaRPr lang="en-US"/>
        </a:p>
      </dgm:t>
    </dgm:pt>
    <dgm:pt modelId="{15CADBDF-BF55-4031-942A-77CADE1DA2A1}">
      <dgm:prSet/>
      <dgm:spPr/>
      <dgm:t>
        <a:bodyPr/>
        <a:lstStyle/>
        <a:p>
          <a:r>
            <a:rPr lang="en-US" dirty="0"/>
            <a:t>Works of Art</a:t>
          </a:r>
        </a:p>
        <a:p>
          <a:r>
            <a:rPr lang="en-US" dirty="0"/>
            <a:t>Movies</a:t>
          </a:r>
        </a:p>
      </dgm:t>
    </dgm:pt>
    <dgm:pt modelId="{8DF16B25-9E8D-4E37-867C-80717B0042AB}" type="parTrans" cxnId="{771A7851-F745-49A8-8765-B25F82B98371}">
      <dgm:prSet/>
      <dgm:spPr/>
      <dgm:t>
        <a:bodyPr/>
        <a:lstStyle/>
        <a:p>
          <a:endParaRPr lang="en-US"/>
        </a:p>
      </dgm:t>
    </dgm:pt>
    <dgm:pt modelId="{26785201-ABF7-4461-A047-F478A061BDEE}" type="sibTrans" cxnId="{771A7851-F745-49A8-8765-B25F82B98371}">
      <dgm:prSet/>
      <dgm:spPr/>
      <dgm:t>
        <a:bodyPr/>
        <a:lstStyle/>
        <a:p>
          <a:endParaRPr lang="en-US"/>
        </a:p>
      </dgm:t>
    </dgm:pt>
    <dgm:pt modelId="{3CBCDD51-A14C-4211-83A0-3A5A10292871}">
      <dgm:prSet/>
      <dgm:spPr/>
      <dgm:t>
        <a:bodyPr/>
        <a:lstStyle/>
        <a:p>
          <a:r>
            <a:rPr lang="en-US"/>
            <a:t>Artifacts</a:t>
          </a:r>
        </a:p>
      </dgm:t>
    </dgm:pt>
    <dgm:pt modelId="{2FB0E372-2063-4F28-A064-0BC892C7812F}" type="parTrans" cxnId="{62836668-D7C0-4AC7-B84F-D9601FA2A669}">
      <dgm:prSet/>
      <dgm:spPr/>
      <dgm:t>
        <a:bodyPr/>
        <a:lstStyle/>
        <a:p>
          <a:endParaRPr lang="en-US"/>
        </a:p>
      </dgm:t>
    </dgm:pt>
    <dgm:pt modelId="{3CC936D9-C8C0-4ECC-B281-95AB931F16CA}" type="sibTrans" cxnId="{62836668-D7C0-4AC7-B84F-D9601FA2A669}">
      <dgm:prSet/>
      <dgm:spPr/>
      <dgm:t>
        <a:bodyPr/>
        <a:lstStyle/>
        <a:p>
          <a:endParaRPr lang="en-US"/>
        </a:p>
      </dgm:t>
    </dgm:pt>
    <dgm:pt modelId="{25FA8C42-0FE7-434C-B435-56A1D0F01C12}">
      <dgm:prSet/>
      <dgm:spPr/>
      <dgm:t>
        <a:bodyPr/>
        <a:lstStyle/>
        <a:p>
          <a:r>
            <a:rPr lang="en-US"/>
            <a:t>Recordings (Audio or Visual)</a:t>
          </a:r>
        </a:p>
      </dgm:t>
    </dgm:pt>
    <dgm:pt modelId="{AB8632FD-9969-40FC-A5E7-3EC01CF897F2}" type="parTrans" cxnId="{43541F05-509D-43A6-B954-F35C9D5D90AC}">
      <dgm:prSet/>
      <dgm:spPr/>
      <dgm:t>
        <a:bodyPr/>
        <a:lstStyle/>
        <a:p>
          <a:endParaRPr lang="en-US"/>
        </a:p>
      </dgm:t>
    </dgm:pt>
    <dgm:pt modelId="{708E6615-A49D-484D-B780-32FD5FB7EDC0}" type="sibTrans" cxnId="{43541F05-509D-43A6-B954-F35C9D5D90AC}">
      <dgm:prSet/>
      <dgm:spPr/>
      <dgm:t>
        <a:bodyPr/>
        <a:lstStyle/>
        <a:p>
          <a:endParaRPr lang="en-US"/>
        </a:p>
      </dgm:t>
    </dgm:pt>
    <dgm:pt modelId="{7A578B60-03F8-4149-807B-DB4616F118BD}">
      <dgm:prSet/>
      <dgm:spPr/>
      <dgm:t>
        <a:bodyPr/>
        <a:lstStyle/>
        <a:p>
          <a:r>
            <a:rPr lang="en-US"/>
            <a:t>Government Documents</a:t>
          </a:r>
        </a:p>
      </dgm:t>
    </dgm:pt>
    <dgm:pt modelId="{C6B6EC80-793E-45E1-A447-AB80918E0748}" type="parTrans" cxnId="{72D63458-EECC-49AA-9450-7E35D9291127}">
      <dgm:prSet/>
      <dgm:spPr/>
      <dgm:t>
        <a:bodyPr/>
        <a:lstStyle/>
        <a:p>
          <a:endParaRPr lang="en-US"/>
        </a:p>
      </dgm:t>
    </dgm:pt>
    <dgm:pt modelId="{802F5562-1BD7-4146-A9B6-F19BC8CD7896}" type="sibTrans" cxnId="{72D63458-EECC-49AA-9450-7E35D9291127}">
      <dgm:prSet/>
      <dgm:spPr/>
      <dgm:t>
        <a:bodyPr/>
        <a:lstStyle/>
        <a:p>
          <a:endParaRPr lang="en-US"/>
        </a:p>
      </dgm:t>
    </dgm:pt>
    <dgm:pt modelId="{EDF9ADF1-9C10-4E7A-BF08-30788007E829}" type="pres">
      <dgm:prSet presAssocID="{F1CE75ED-521D-47E0-BB7A-B438D68DDB4D}" presName="diagram" presStyleCnt="0">
        <dgm:presLayoutVars>
          <dgm:dir/>
          <dgm:resizeHandles val="exact"/>
        </dgm:presLayoutVars>
      </dgm:prSet>
      <dgm:spPr/>
    </dgm:pt>
    <dgm:pt modelId="{487C23E5-F6AE-4639-A908-88EFB73214A5}" type="pres">
      <dgm:prSet presAssocID="{423766F0-8089-4089-8786-A2225773AC2D}" presName="node" presStyleLbl="node1" presStyleIdx="0" presStyleCnt="8">
        <dgm:presLayoutVars>
          <dgm:bulletEnabled val="1"/>
        </dgm:presLayoutVars>
      </dgm:prSet>
      <dgm:spPr/>
    </dgm:pt>
    <dgm:pt modelId="{5BD3F860-893B-497F-8B17-B59148C0A113}" type="pres">
      <dgm:prSet presAssocID="{BA7D6A1A-87E5-4515-B1EB-8613FE703BC3}" presName="sibTrans" presStyleCnt="0"/>
      <dgm:spPr/>
    </dgm:pt>
    <dgm:pt modelId="{AAE685A8-FBC4-420B-B63E-AADBCA3B0610}" type="pres">
      <dgm:prSet presAssocID="{FDAC2072-0323-4953-A23E-E2A898C7B6A2}" presName="node" presStyleLbl="node1" presStyleIdx="1" presStyleCnt="8">
        <dgm:presLayoutVars>
          <dgm:bulletEnabled val="1"/>
        </dgm:presLayoutVars>
      </dgm:prSet>
      <dgm:spPr/>
    </dgm:pt>
    <dgm:pt modelId="{6B5410C1-6CE6-4D1F-ABC2-F3D62B6D8FBA}" type="pres">
      <dgm:prSet presAssocID="{5F69BE3E-B69C-4E12-AA00-A893BB91B066}" presName="sibTrans" presStyleCnt="0"/>
      <dgm:spPr/>
    </dgm:pt>
    <dgm:pt modelId="{30A1898A-1C3C-4E1D-899F-ABDBD5312CE7}" type="pres">
      <dgm:prSet presAssocID="{7614B2E5-6266-4BE3-B5CB-5C3E06D6B1C3}" presName="node" presStyleLbl="node1" presStyleIdx="2" presStyleCnt="8">
        <dgm:presLayoutVars>
          <dgm:bulletEnabled val="1"/>
        </dgm:presLayoutVars>
      </dgm:prSet>
      <dgm:spPr/>
    </dgm:pt>
    <dgm:pt modelId="{FF0AF203-90AE-4939-91AE-50052976DFF0}" type="pres">
      <dgm:prSet presAssocID="{3A7A667E-851F-434B-8FF8-567070962351}" presName="sibTrans" presStyleCnt="0"/>
      <dgm:spPr/>
    </dgm:pt>
    <dgm:pt modelId="{7CE93180-632E-4F7D-8D5F-1FA9EBFB79BC}" type="pres">
      <dgm:prSet presAssocID="{D28E2A5B-E6AE-4B6E-8931-70BF02FD05C6}" presName="node" presStyleLbl="node1" presStyleIdx="3" presStyleCnt="8">
        <dgm:presLayoutVars>
          <dgm:bulletEnabled val="1"/>
        </dgm:presLayoutVars>
      </dgm:prSet>
      <dgm:spPr/>
    </dgm:pt>
    <dgm:pt modelId="{06A314C9-8298-4D92-860B-9C0DDCC2B04F}" type="pres">
      <dgm:prSet presAssocID="{8983388F-5AD8-44E5-9BFA-F82C1AE0309F}" presName="sibTrans" presStyleCnt="0"/>
      <dgm:spPr/>
    </dgm:pt>
    <dgm:pt modelId="{5EC042B0-05C0-494C-9C4E-51C9B6AFBF91}" type="pres">
      <dgm:prSet presAssocID="{15CADBDF-BF55-4031-942A-77CADE1DA2A1}" presName="node" presStyleLbl="node1" presStyleIdx="4" presStyleCnt="8">
        <dgm:presLayoutVars>
          <dgm:bulletEnabled val="1"/>
        </dgm:presLayoutVars>
      </dgm:prSet>
      <dgm:spPr/>
    </dgm:pt>
    <dgm:pt modelId="{942EDF8A-170D-4587-9F7F-3574A67FDF9B}" type="pres">
      <dgm:prSet presAssocID="{26785201-ABF7-4461-A047-F478A061BDEE}" presName="sibTrans" presStyleCnt="0"/>
      <dgm:spPr/>
    </dgm:pt>
    <dgm:pt modelId="{06E6C4ED-FC34-48C8-A55E-6A5EAAF49C00}" type="pres">
      <dgm:prSet presAssocID="{3CBCDD51-A14C-4211-83A0-3A5A10292871}" presName="node" presStyleLbl="node1" presStyleIdx="5" presStyleCnt="8">
        <dgm:presLayoutVars>
          <dgm:bulletEnabled val="1"/>
        </dgm:presLayoutVars>
      </dgm:prSet>
      <dgm:spPr/>
    </dgm:pt>
    <dgm:pt modelId="{3B539923-1CB1-476F-9BE8-EFAF206196F2}" type="pres">
      <dgm:prSet presAssocID="{3CC936D9-C8C0-4ECC-B281-95AB931F16CA}" presName="sibTrans" presStyleCnt="0"/>
      <dgm:spPr/>
    </dgm:pt>
    <dgm:pt modelId="{C8AFCF33-509A-4C62-8DC6-23A00DC6E1BA}" type="pres">
      <dgm:prSet presAssocID="{25FA8C42-0FE7-434C-B435-56A1D0F01C12}" presName="node" presStyleLbl="node1" presStyleIdx="6" presStyleCnt="8">
        <dgm:presLayoutVars>
          <dgm:bulletEnabled val="1"/>
        </dgm:presLayoutVars>
      </dgm:prSet>
      <dgm:spPr/>
    </dgm:pt>
    <dgm:pt modelId="{18E033B9-18FF-4609-84E4-2566B158BBF0}" type="pres">
      <dgm:prSet presAssocID="{708E6615-A49D-484D-B780-32FD5FB7EDC0}" presName="sibTrans" presStyleCnt="0"/>
      <dgm:spPr/>
    </dgm:pt>
    <dgm:pt modelId="{45020B8D-ED60-4148-81E9-C10D160680EC}" type="pres">
      <dgm:prSet presAssocID="{7A578B60-03F8-4149-807B-DB4616F118BD}" presName="node" presStyleLbl="node1" presStyleIdx="7" presStyleCnt="8">
        <dgm:presLayoutVars>
          <dgm:bulletEnabled val="1"/>
        </dgm:presLayoutVars>
      </dgm:prSet>
      <dgm:spPr/>
    </dgm:pt>
  </dgm:ptLst>
  <dgm:cxnLst>
    <dgm:cxn modelId="{43541F05-509D-43A6-B954-F35C9D5D90AC}" srcId="{F1CE75ED-521D-47E0-BB7A-B438D68DDB4D}" destId="{25FA8C42-0FE7-434C-B435-56A1D0F01C12}" srcOrd="6" destOrd="0" parTransId="{AB8632FD-9969-40FC-A5E7-3EC01CF897F2}" sibTransId="{708E6615-A49D-484D-B780-32FD5FB7EDC0}"/>
    <dgm:cxn modelId="{3F7D4515-4E45-40DF-BB32-A0C9A7FE6881}" srcId="{F1CE75ED-521D-47E0-BB7A-B438D68DDB4D}" destId="{FDAC2072-0323-4953-A23E-E2A898C7B6A2}" srcOrd="1" destOrd="0" parTransId="{8D1879BC-6EB4-451D-B099-BD014948876D}" sibTransId="{5F69BE3E-B69C-4E12-AA00-A893BB91B066}"/>
    <dgm:cxn modelId="{F245CD25-CCC8-42EC-8561-E9F12CADBA0A}" type="presOf" srcId="{FDAC2072-0323-4953-A23E-E2A898C7B6A2}" destId="{AAE685A8-FBC4-420B-B63E-AADBCA3B0610}" srcOrd="0" destOrd="0" presId="urn:microsoft.com/office/officeart/2005/8/layout/default"/>
    <dgm:cxn modelId="{B6CB7665-1BF4-4F38-97FF-8998DFCB784E}" srcId="{F1CE75ED-521D-47E0-BB7A-B438D68DDB4D}" destId="{423766F0-8089-4089-8786-A2225773AC2D}" srcOrd="0" destOrd="0" parTransId="{1D7FDC74-E83A-4FD9-BE8F-B392354CEA0F}" sibTransId="{BA7D6A1A-87E5-4515-B1EB-8613FE703BC3}"/>
    <dgm:cxn modelId="{BFD75167-90DF-426A-AE7F-F75E9C211D5A}" srcId="{F1CE75ED-521D-47E0-BB7A-B438D68DDB4D}" destId="{7614B2E5-6266-4BE3-B5CB-5C3E06D6B1C3}" srcOrd="2" destOrd="0" parTransId="{3AAF278F-B9B5-4704-965A-8125E3EA2DA0}" sibTransId="{3A7A667E-851F-434B-8FF8-567070962351}"/>
    <dgm:cxn modelId="{62836668-D7C0-4AC7-B84F-D9601FA2A669}" srcId="{F1CE75ED-521D-47E0-BB7A-B438D68DDB4D}" destId="{3CBCDD51-A14C-4211-83A0-3A5A10292871}" srcOrd="5" destOrd="0" parTransId="{2FB0E372-2063-4F28-A064-0BC892C7812F}" sibTransId="{3CC936D9-C8C0-4ECC-B281-95AB931F16CA}"/>
    <dgm:cxn modelId="{771A7851-F745-49A8-8765-B25F82B98371}" srcId="{F1CE75ED-521D-47E0-BB7A-B438D68DDB4D}" destId="{15CADBDF-BF55-4031-942A-77CADE1DA2A1}" srcOrd="4" destOrd="0" parTransId="{8DF16B25-9E8D-4E37-867C-80717B0042AB}" sibTransId="{26785201-ABF7-4461-A047-F478A061BDEE}"/>
    <dgm:cxn modelId="{72D63458-EECC-49AA-9450-7E35D9291127}" srcId="{F1CE75ED-521D-47E0-BB7A-B438D68DDB4D}" destId="{7A578B60-03F8-4149-807B-DB4616F118BD}" srcOrd="7" destOrd="0" parTransId="{C6B6EC80-793E-45E1-A447-AB80918E0748}" sibTransId="{802F5562-1BD7-4146-A9B6-F19BC8CD7896}"/>
    <dgm:cxn modelId="{D4F8675A-3026-4EB8-9D68-1C6276464B0B}" type="presOf" srcId="{F1CE75ED-521D-47E0-BB7A-B438D68DDB4D}" destId="{EDF9ADF1-9C10-4E7A-BF08-30788007E829}" srcOrd="0" destOrd="0" presId="urn:microsoft.com/office/officeart/2005/8/layout/default"/>
    <dgm:cxn modelId="{34C08982-4DC2-4F4D-A652-206459C299DE}" srcId="{F1CE75ED-521D-47E0-BB7A-B438D68DDB4D}" destId="{D28E2A5B-E6AE-4B6E-8931-70BF02FD05C6}" srcOrd="3" destOrd="0" parTransId="{7CAC8175-0863-410D-901A-E73A93A403E0}" sibTransId="{8983388F-5AD8-44E5-9BFA-F82C1AE0309F}"/>
    <dgm:cxn modelId="{63845490-0B06-4AEC-B5D5-73AD770EB2BD}" type="presOf" srcId="{7A578B60-03F8-4149-807B-DB4616F118BD}" destId="{45020B8D-ED60-4148-81E9-C10D160680EC}" srcOrd="0" destOrd="0" presId="urn:microsoft.com/office/officeart/2005/8/layout/default"/>
    <dgm:cxn modelId="{177FFF96-8E73-4F44-BCFA-92F66BE945EE}" type="presOf" srcId="{7614B2E5-6266-4BE3-B5CB-5C3E06D6B1C3}" destId="{30A1898A-1C3C-4E1D-899F-ABDBD5312CE7}" srcOrd="0" destOrd="0" presId="urn:microsoft.com/office/officeart/2005/8/layout/default"/>
    <dgm:cxn modelId="{E992E4A3-9706-4F45-BC14-8C79A90A785B}" type="presOf" srcId="{15CADBDF-BF55-4031-942A-77CADE1DA2A1}" destId="{5EC042B0-05C0-494C-9C4E-51C9B6AFBF91}" srcOrd="0" destOrd="0" presId="urn:microsoft.com/office/officeart/2005/8/layout/default"/>
    <dgm:cxn modelId="{BA2D7DAA-3357-4CF9-BB05-1D578D4E9652}" type="presOf" srcId="{423766F0-8089-4089-8786-A2225773AC2D}" destId="{487C23E5-F6AE-4639-A908-88EFB73214A5}" srcOrd="0" destOrd="0" presId="urn:microsoft.com/office/officeart/2005/8/layout/default"/>
    <dgm:cxn modelId="{2EA641C6-830C-4D86-9A36-6E421EB4D93C}" type="presOf" srcId="{3CBCDD51-A14C-4211-83A0-3A5A10292871}" destId="{06E6C4ED-FC34-48C8-A55E-6A5EAAF49C00}" srcOrd="0" destOrd="0" presId="urn:microsoft.com/office/officeart/2005/8/layout/default"/>
    <dgm:cxn modelId="{68086EE3-EF02-4386-B9F2-C0EA85026591}" type="presOf" srcId="{D28E2A5B-E6AE-4B6E-8931-70BF02FD05C6}" destId="{7CE93180-632E-4F7D-8D5F-1FA9EBFB79BC}" srcOrd="0" destOrd="0" presId="urn:microsoft.com/office/officeart/2005/8/layout/default"/>
    <dgm:cxn modelId="{EB9E9BE5-3203-4339-9394-CD2FB9C20306}" type="presOf" srcId="{25FA8C42-0FE7-434C-B435-56A1D0F01C12}" destId="{C8AFCF33-509A-4C62-8DC6-23A00DC6E1BA}" srcOrd="0" destOrd="0" presId="urn:microsoft.com/office/officeart/2005/8/layout/default"/>
    <dgm:cxn modelId="{3C48A2F5-D288-4B0C-AB47-308ACC17B45B}" type="presParOf" srcId="{EDF9ADF1-9C10-4E7A-BF08-30788007E829}" destId="{487C23E5-F6AE-4639-A908-88EFB73214A5}" srcOrd="0" destOrd="0" presId="urn:microsoft.com/office/officeart/2005/8/layout/default"/>
    <dgm:cxn modelId="{B6B6B489-EBF6-4281-BD9F-2701BA1D8865}" type="presParOf" srcId="{EDF9ADF1-9C10-4E7A-BF08-30788007E829}" destId="{5BD3F860-893B-497F-8B17-B59148C0A113}" srcOrd="1" destOrd="0" presId="urn:microsoft.com/office/officeart/2005/8/layout/default"/>
    <dgm:cxn modelId="{E754271B-17D5-47EC-85C0-BE593D4A5AB0}" type="presParOf" srcId="{EDF9ADF1-9C10-4E7A-BF08-30788007E829}" destId="{AAE685A8-FBC4-420B-B63E-AADBCA3B0610}" srcOrd="2" destOrd="0" presId="urn:microsoft.com/office/officeart/2005/8/layout/default"/>
    <dgm:cxn modelId="{F52AF6A1-5E97-45E7-A368-5BF2F8E60E4C}" type="presParOf" srcId="{EDF9ADF1-9C10-4E7A-BF08-30788007E829}" destId="{6B5410C1-6CE6-4D1F-ABC2-F3D62B6D8FBA}" srcOrd="3" destOrd="0" presId="urn:microsoft.com/office/officeart/2005/8/layout/default"/>
    <dgm:cxn modelId="{983F2E11-2795-491A-A63B-BAD41EDC806A}" type="presParOf" srcId="{EDF9ADF1-9C10-4E7A-BF08-30788007E829}" destId="{30A1898A-1C3C-4E1D-899F-ABDBD5312CE7}" srcOrd="4" destOrd="0" presId="urn:microsoft.com/office/officeart/2005/8/layout/default"/>
    <dgm:cxn modelId="{623E12F0-5587-4EBE-AD71-A531969A9446}" type="presParOf" srcId="{EDF9ADF1-9C10-4E7A-BF08-30788007E829}" destId="{FF0AF203-90AE-4939-91AE-50052976DFF0}" srcOrd="5" destOrd="0" presId="urn:microsoft.com/office/officeart/2005/8/layout/default"/>
    <dgm:cxn modelId="{23F5827B-90F7-4A19-AF33-559B2B13567C}" type="presParOf" srcId="{EDF9ADF1-9C10-4E7A-BF08-30788007E829}" destId="{7CE93180-632E-4F7D-8D5F-1FA9EBFB79BC}" srcOrd="6" destOrd="0" presId="urn:microsoft.com/office/officeart/2005/8/layout/default"/>
    <dgm:cxn modelId="{3AD39789-3F92-446E-99B1-792A30306D85}" type="presParOf" srcId="{EDF9ADF1-9C10-4E7A-BF08-30788007E829}" destId="{06A314C9-8298-4D92-860B-9C0DDCC2B04F}" srcOrd="7" destOrd="0" presId="urn:microsoft.com/office/officeart/2005/8/layout/default"/>
    <dgm:cxn modelId="{1290C976-9053-4BF4-8899-F5EFB1A8D6A4}" type="presParOf" srcId="{EDF9ADF1-9C10-4E7A-BF08-30788007E829}" destId="{5EC042B0-05C0-494C-9C4E-51C9B6AFBF91}" srcOrd="8" destOrd="0" presId="urn:microsoft.com/office/officeart/2005/8/layout/default"/>
    <dgm:cxn modelId="{92D642B1-4630-4ADC-9253-51CECC21AB39}" type="presParOf" srcId="{EDF9ADF1-9C10-4E7A-BF08-30788007E829}" destId="{942EDF8A-170D-4587-9F7F-3574A67FDF9B}" srcOrd="9" destOrd="0" presId="urn:microsoft.com/office/officeart/2005/8/layout/default"/>
    <dgm:cxn modelId="{562EE129-D01B-48CC-8BB8-8CA5FDE4047C}" type="presParOf" srcId="{EDF9ADF1-9C10-4E7A-BF08-30788007E829}" destId="{06E6C4ED-FC34-48C8-A55E-6A5EAAF49C00}" srcOrd="10" destOrd="0" presId="urn:microsoft.com/office/officeart/2005/8/layout/default"/>
    <dgm:cxn modelId="{11E5D8F6-B833-422E-9749-87DED5BFA897}" type="presParOf" srcId="{EDF9ADF1-9C10-4E7A-BF08-30788007E829}" destId="{3B539923-1CB1-476F-9BE8-EFAF206196F2}" srcOrd="11" destOrd="0" presId="urn:microsoft.com/office/officeart/2005/8/layout/default"/>
    <dgm:cxn modelId="{0E97A1D8-FEB0-4A05-8CB9-B46532467C01}" type="presParOf" srcId="{EDF9ADF1-9C10-4E7A-BF08-30788007E829}" destId="{C8AFCF33-509A-4C62-8DC6-23A00DC6E1BA}" srcOrd="12" destOrd="0" presId="urn:microsoft.com/office/officeart/2005/8/layout/default"/>
    <dgm:cxn modelId="{227B4D06-5FD8-4345-B585-97BAA0836192}" type="presParOf" srcId="{EDF9ADF1-9C10-4E7A-BF08-30788007E829}" destId="{18E033B9-18FF-4609-84E4-2566B158BBF0}" srcOrd="13" destOrd="0" presId="urn:microsoft.com/office/officeart/2005/8/layout/default"/>
    <dgm:cxn modelId="{C17CD4FD-108A-4964-B8C2-E6E275647910}" type="presParOf" srcId="{EDF9ADF1-9C10-4E7A-BF08-30788007E829}" destId="{45020B8D-ED60-4148-81E9-C10D160680E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D0969-904F-4F42-8A06-07576EB7FDE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6DB4F76-4A45-4CEB-91C4-90E4021DAF6C}">
      <dgm:prSet/>
      <dgm:spPr/>
      <dgm:t>
        <a:bodyPr/>
        <a:lstStyle/>
        <a:p>
          <a:pPr>
            <a:lnSpc>
              <a:spcPct val="100000"/>
            </a:lnSpc>
            <a:defRPr cap="all"/>
          </a:pPr>
          <a:r>
            <a:rPr lang="en-US"/>
            <a:t>Journal Articles </a:t>
          </a:r>
        </a:p>
      </dgm:t>
    </dgm:pt>
    <dgm:pt modelId="{AE7117C6-3172-443D-85FE-0930716D86C7}" type="parTrans" cxnId="{D78BAC41-17D8-4476-9F79-2C9F43A4AD2C}">
      <dgm:prSet/>
      <dgm:spPr/>
      <dgm:t>
        <a:bodyPr/>
        <a:lstStyle/>
        <a:p>
          <a:endParaRPr lang="en-US"/>
        </a:p>
      </dgm:t>
    </dgm:pt>
    <dgm:pt modelId="{88AE18DB-17A7-441F-89DA-D1516B5D45D4}" type="sibTrans" cxnId="{D78BAC41-17D8-4476-9F79-2C9F43A4AD2C}">
      <dgm:prSet/>
      <dgm:spPr/>
      <dgm:t>
        <a:bodyPr/>
        <a:lstStyle/>
        <a:p>
          <a:endParaRPr lang="en-US"/>
        </a:p>
      </dgm:t>
    </dgm:pt>
    <dgm:pt modelId="{8AFE615A-DB8F-4C24-A59E-352334C614EA}">
      <dgm:prSet/>
      <dgm:spPr/>
      <dgm:t>
        <a:bodyPr/>
        <a:lstStyle/>
        <a:p>
          <a:pPr>
            <a:lnSpc>
              <a:spcPct val="100000"/>
            </a:lnSpc>
            <a:defRPr cap="all"/>
          </a:pPr>
          <a:r>
            <a:rPr lang="en-US"/>
            <a:t>Biographical works</a:t>
          </a:r>
        </a:p>
      </dgm:t>
    </dgm:pt>
    <dgm:pt modelId="{37EC6A43-6238-4E89-9578-58E1D243EE44}" type="parTrans" cxnId="{4BE7656E-863B-4868-97D3-813CD4E219DF}">
      <dgm:prSet/>
      <dgm:spPr/>
      <dgm:t>
        <a:bodyPr/>
        <a:lstStyle/>
        <a:p>
          <a:endParaRPr lang="en-US"/>
        </a:p>
      </dgm:t>
    </dgm:pt>
    <dgm:pt modelId="{4968E2D8-C461-4529-9F1C-08D296E2A249}" type="sibTrans" cxnId="{4BE7656E-863B-4868-97D3-813CD4E219DF}">
      <dgm:prSet/>
      <dgm:spPr/>
      <dgm:t>
        <a:bodyPr/>
        <a:lstStyle/>
        <a:p>
          <a:endParaRPr lang="en-US"/>
        </a:p>
      </dgm:t>
    </dgm:pt>
    <dgm:pt modelId="{6088CF20-508E-4630-8BF5-E5AEC8DB9605}">
      <dgm:prSet/>
      <dgm:spPr/>
      <dgm:t>
        <a:bodyPr/>
        <a:lstStyle/>
        <a:p>
          <a:pPr>
            <a:lnSpc>
              <a:spcPct val="100000"/>
            </a:lnSpc>
            <a:defRPr cap="all"/>
          </a:pPr>
          <a:r>
            <a:rPr lang="en-US"/>
            <a:t>Commentaries, criticisms</a:t>
          </a:r>
        </a:p>
      </dgm:t>
    </dgm:pt>
    <dgm:pt modelId="{E36EED27-6B20-442C-A441-F3EBD77C1069}" type="parTrans" cxnId="{F5A396C5-1E86-47BC-B9E0-40CD782601FE}">
      <dgm:prSet/>
      <dgm:spPr/>
      <dgm:t>
        <a:bodyPr/>
        <a:lstStyle/>
        <a:p>
          <a:endParaRPr lang="en-US"/>
        </a:p>
      </dgm:t>
    </dgm:pt>
    <dgm:pt modelId="{B4615BF5-C7FE-4663-8FEC-2D60734DD0B8}" type="sibTrans" cxnId="{F5A396C5-1E86-47BC-B9E0-40CD782601FE}">
      <dgm:prSet/>
      <dgm:spPr/>
      <dgm:t>
        <a:bodyPr/>
        <a:lstStyle/>
        <a:p>
          <a:endParaRPr lang="en-US"/>
        </a:p>
      </dgm:t>
    </dgm:pt>
    <dgm:pt modelId="{6A375954-220A-4872-91EC-A3572598320E}">
      <dgm:prSet/>
      <dgm:spPr/>
      <dgm:t>
        <a:bodyPr/>
        <a:lstStyle/>
        <a:p>
          <a:pPr>
            <a:lnSpc>
              <a:spcPct val="100000"/>
            </a:lnSpc>
            <a:defRPr cap="all"/>
          </a:pPr>
          <a:r>
            <a:rPr lang="en-US"/>
            <a:t>Histories</a:t>
          </a:r>
        </a:p>
      </dgm:t>
    </dgm:pt>
    <dgm:pt modelId="{78358315-36E4-45BF-81E8-FE554250E99D}" type="parTrans" cxnId="{B8E5DA23-10CD-4542-BD59-F73658B24DFE}">
      <dgm:prSet/>
      <dgm:spPr/>
      <dgm:t>
        <a:bodyPr/>
        <a:lstStyle/>
        <a:p>
          <a:endParaRPr lang="en-US"/>
        </a:p>
      </dgm:t>
    </dgm:pt>
    <dgm:pt modelId="{30C008B2-DD3C-4285-8720-D21D8D6C6307}" type="sibTrans" cxnId="{B8E5DA23-10CD-4542-BD59-F73658B24DFE}">
      <dgm:prSet/>
      <dgm:spPr/>
      <dgm:t>
        <a:bodyPr/>
        <a:lstStyle/>
        <a:p>
          <a:endParaRPr lang="en-US"/>
        </a:p>
      </dgm:t>
    </dgm:pt>
    <dgm:pt modelId="{8AA0D7EC-03AF-4EFB-A0AB-6BBA055775D2}">
      <dgm:prSet/>
      <dgm:spPr/>
      <dgm:t>
        <a:bodyPr/>
        <a:lstStyle/>
        <a:p>
          <a:pPr>
            <a:lnSpc>
              <a:spcPct val="100000"/>
            </a:lnSpc>
            <a:defRPr cap="all"/>
          </a:pPr>
          <a:r>
            <a:rPr lang="en-US"/>
            <a:t>Periodicals - magazine and newspaper articles</a:t>
          </a:r>
        </a:p>
      </dgm:t>
    </dgm:pt>
    <dgm:pt modelId="{D78245EC-4F87-4304-A389-7FDD5D98FAC5}" type="parTrans" cxnId="{55C26EB5-5157-4CE6-B6B5-28B3393774A0}">
      <dgm:prSet/>
      <dgm:spPr/>
      <dgm:t>
        <a:bodyPr/>
        <a:lstStyle/>
        <a:p>
          <a:endParaRPr lang="en-US"/>
        </a:p>
      </dgm:t>
    </dgm:pt>
    <dgm:pt modelId="{62091C53-BDFE-4AC4-84B9-3910975AC1E8}" type="sibTrans" cxnId="{55C26EB5-5157-4CE6-B6B5-28B3393774A0}">
      <dgm:prSet/>
      <dgm:spPr/>
      <dgm:t>
        <a:bodyPr/>
        <a:lstStyle/>
        <a:p>
          <a:endParaRPr lang="en-US"/>
        </a:p>
      </dgm:t>
    </dgm:pt>
    <dgm:pt modelId="{FE46427B-12AC-4E77-AF1C-2B4110DB4F3B}" type="pres">
      <dgm:prSet presAssocID="{4A3D0969-904F-4F42-8A06-07576EB7FDEE}" presName="root" presStyleCnt="0">
        <dgm:presLayoutVars>
          <dgm:dir/>
          <dgm:resizeHandles val="exact"/>
        </dgm:presLayoutVars>
      </dgm:prSet>
      <dgm:spPr/>
    </dgm:pt>
    <dgm:pt modelId="{B97FD314-CC47-4294-AE78-E3B493DEBBFC}" type="pres">
      <dgm:prSet presAssocID="{16DB4F76-4A45-4CEB-91C4-90E4021DAF6C}" presName="compNode" presStyleCnt="0"/>
      <dgm:spPr/>
    </dgm:pt>
    <dgm:pt modelId="{1D8AE36D-F0BF-4304-8C06-3A1A74686FB2}" type="pres">
      <dgm:prSet presAssocID="{16DB4F76-4A45-4CEB-91C4-90E4021DAF6C}" presName="iconBgRect" presStyleLbl="bgShp" presStyleIdx="0" presStyleCnt="5"/>
      <dgm:spPr/>
    </dgm:pt>
    <dgm:pt modelId="{FB3B695C-D21C-464E-AD51-663B4B1DD7D3}" type="pres">
      <dgm:prSet presAssocID="{16DB4F76-4A45-4CEB-91C4-90E4021DAF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C4A7DE01-46A7-4112-B738-D2DE7C09F1CE}" type="pres">
      <dgm:prSet presAssocID="{16DB4F76-4A45-4CEB-91C4-90E4021DAF6C}" presName="spaceRect" presStyleCnt="0"/>
      <dgm:spPr/>
    </dgm:pt>
    <dgm:pt modelId="{1439FA36-F006-4A2B-94D3-757D6289BE89}" type="pres">
      <dgm:prSet presAssocID="{16DB4F76-4A45-4CEB-91C4-90E4021DAF6C}" presName="textRect" presStyleLbl="revTx" presStyleIdx="0" presStyleCnt="5">
        <dgm:presLayoutVars>
          <dgm:chMax val="1"/>
          <dgm:chPref val="1"/>
        </dgm:presLayoutVars>
      </dgm:prSet>
      <dgm:spPr/>
    </dgm:pt>
    <dgm:pt modelId="{8209F0B4-3ECF-48E2-BB2F-EE6CCF62088B}" type="pres">
      <dgm:prSet presAssocID="{88AE18DB-17A7-441F-89DA-D1516B5D45D4}" presName="sibTrans" presStyleCnt="0"/>
      <dgm:spPr/>
    </dgm:pt>
    <dgm:pt modelId="{3C72784C-55E0-4C41-8B62-3F02B26CC857}" type="pres">
      <dgm:prSet presAssocID="{8AFE615A-DB8F-4C24-A59E-352334C614EA}" presName="compNode" presStyleCnt="0"/>
      <dgm:spPr/>
    </dgm:pt>
    <dgm:pt modelId="{1668B5C2-AFF8-4B82-9729-6A6748E024C8}" type="pres">
      <dgm:prSet presAssocID="{8AFE615A-DB8F-4C24-A59E-352334C614EA}" presName="iconBgRect" presStyleLbl="bgShp" presStyleIdx="1" presStyleCnt="5"/>
      <dgm:spPr/>
    </dgm:pt>
    <dgm:pt modelId="{FE91FA7F-0A75-44E4-AAD5-04E0B11D9D07}" type="pres">
      <dgm:prSet presAssocID="{8AFE615A-DB8F-4C24-A59E-352334C614E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B964C25-AAB4-424A-883A-4D6C60B99AD2}" type="pres">
      <dgm:prSet presAssocID="{8AFE615A-DB8F-4C24-A59E-352334C614EA}" presName="spaceRect" presStyleCnt="0"/>
      <dgm:spPr/>
    </dgm:pt>
    <dgm:pt modelId="{045880C1-F298-4DA1-89C9-E41DE3526CDA}" type="pres">
      <dgm:prSet presAssocID="{8AFE615A-DB8F-4C24-A59E-352334C614EA}" presName="textRect" presStyleLbl="revTx" presStyleIdx="1" presStyleCnt="5">
        <dgm:presLayoutVars>
          <dgm:chMax val="1"/>
          <dgm:chPref val="1"/>
        </dgm:presLayoutVars>
      </dgm:prSet>
      <dgm:spPr/>
    </dgm:pt>
    <dgm:pt modelId="{5A240A0E-2FC8-449D-8813-21D2C72F8E7E}" type="pres">
      <dgm:prSet presAssocID="{4968E2D8-C461-4529-9F1C-08D296E2A249}" presName="sibTrans" presStyleCnt="0"/>
      <dgm:spPr/>
    </dgm:pt>
    <dgm:pt modelId="{3242F19A-C481-496E-9BAB-02D7D6EFD659}" type="pres">
      <dgm:prSet presAssocID="{6088CF20-508E-4630-8BF5-E5AEC8DB9605}" presName="compNode" presStyleCnt="0"/>
      <dgm:spPr/>
    </dgm:pt>
    <dgm:pt modelId="{81414AA3-FB32-4627-ACEB-D3F294C73EEC}" type="pres">
      <dgm:prSet presAssocID="{6088CF20-508E-4630-8BF5-E5AEC8DB9605}" presName="iconBgRect" presStyleLbl="bgShp" presStyleIdx="2" presStyleCnt="5"/>
      <dgm:spPr/>
    </dgm:pt>
    <dgm:pt modelId="{6310E228-7E4E-4643-9DBC-38D224CE0283}" type="pres">
      <dgm:prSet presAssocID="{6088CF20-508E-4630-8BF5-E5AEC8DB960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97DB9B02-E278-42A9-9248-1C7F6F3DD499}" type="pres">
      <dgm:prSet presAssocID="{6088CF20-508E-4630-8BF5-E5AEC8DB9605}" presName="spaceRect" presStyleCnt="0"/>
      <dgm:spPr/>
    </dgm:pt>
    <dgm:pt modelId="{2755C2E5-6714-4417-94CD-996E031AF090}" type="pres">
      <dgm:prSet presAssocID="{6088CF20-508E-4630-8BF5-E5AEC8DB9605}" presName="textRect" presStyleLbl="revTx" presStyleIdx="2" presStyleCnt="5">
        <dgm:presLayoutVars>
          <dgm:chMax val="1"/>
          <dgm:chPref val="1"/>
        </dgm:presLayoutVars>
      </dgm:prSet>
      <dgm:spPr/>
    </dgm:pt>
    <dgm:pt modelId="{5462A4E0-92EB-4D7E-B3EB-D835814470D3}" type="pres">
      <dgm:prSet presAssocID="{B4615BF5-C7FE-4663-8FEC-2D60734DD0B8}" presName="sibTrans" presStyleCnt="0"/>
      <dgm:spPr/>
    </dgm:pt>
    <dgm:pt modelId="{5EA0D2D9-C5DE-420D-9781-4D919E1B7521}" type="pres">
      <dgm:prSet presAssocID="{6A375954-220A-4872-91EC-A3572598320E}" presName="compNode" presStyleCnt="0"/>
      <dgm:spPr/>
    </dgm:pt>
    <dgm:pt modelId="{C1012BF1-0B90-438C-B77E-F6442543FC84}" type="pres">
      <dgm:prSet presAssocID="{6A375954-220A-4872-91EC-A3572598320E}" presName="iconBgRect" presStyleLbl="bgShp" presStyleIdx="3" presStyleCnt="5"/>
      <dgm:spPr/>
    </dgm:pt>
    <dgm:pt modelId="{6D98C8CA-6356-4CEF-BE60-8785C19236DD}" type="pres">
      <dgm:prSet presAssocID="{6A375954-220A-4872-91EC-A3572598320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5F9900A3-6CB6-4361-AE70-BC04C9AC9818}" type="pres">
      <dgm:prSet presAssocID="{6A375954-220A-4872-91EC-A3572598320E}" presName="spaceRect" presStyleCnt="0"/>
      <dgm:spPr/>
    </dgm:pt>
    <dgm:pt modelId="{EC9783C7-9A44-42E9-89C4-8C1A4B10223B}" type="pres">
      <dgm:prSet presAssocID="{6A375954-220A-4872-91EC-A3572598320E}" presName="textRect" presStyleLbl="revTx" presStyleIdx="3" presStyleCnt="5">
        <dgm:presLayoutVars>
          <dgm:chMax val="1"/>
          <dgm:chPref val="1"/>
        </dgm:presLayoutVars>
      </dgm:prSet>
      <dgm:spPr/>
    </dgm:pt>
    <dgm:pt modelId="{02870C63-47F3-48B2-9183-788228300FC5}" type="pres">
      <dgm:prSet presAssocID="{30C008B2-DD3C-4285-8720-D21D8D6C6307}" presName="sibTrans" presStyleCnt="0"/>
      <dgm:spPr/>
    </dgm:pt>
    <dgm:pt modelId="{AFACB696-5AE7-437E-B708-2EEA34F718BD}" type="pres">
      <dgm:prSet presAssocID="{8AA0D7EC-03AF-4EFB-A0AB-6BBA055775D2}" presName="compNode" presStyleCnt="0"/>
      <dgm:spPr/>
    </dgm:pt>
    <dgm:pt modelId="{5CC84787-994B-4522-A5E9-2C609C7497C3}" type="pres">
      <dgm:prSet presAssocID="{8AA0D7EC-03AF-4EFB-A0AB-6BBA055775D2}" presName="iconBgRect" presStyleLbl="bgShp" presStyleIdx="4" presStyleCnt="5"/>
      <dgm:spPr/>
    </dgm:pt>
    <dgm:pt modelId="{1DCDE938-98E0-446C-A951-73F3609E632C}" type="pres">
      <dgm:prSet presAssocID="{8AA0D7EC-03AF-4EFB-A0AB-6BBA055775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Book"/>
        </a:ext>
      </dgm:extLst>
    </dgm:pt>
    <dgm:pt modelId="{FE03D23B-4E10-4E81-8E0C-45EDEA2D711E}" type="pres">
      <dgm:prSet presAssocID="{8AA0D7EC-03AF-4EFB-A0AB-6BBA055775D2}" presName="spaceRect" presStyleCnt="0"/>
      <dgm:spPr/>
    </dgm:pt>
    <dgm:pt modelId="{B2227C2B-53A5-470D-ABF6-6FFD53585159}" type="pres">
      <dgm:prSet presAssocID="{8AA0D7EC-03AF-4EFB-A0AB-6BBA055775D2}" presName="textRect" presStyleLbl="revTx" presStyleIdx="4" presStyleCnt="5">
        <dgm:presLayoutVars>
          <dgm:chMax val="1"/>
          <dgm:chPref val="1"/>
        </dgm:presLayoutVars>
      </dgm:prSet>
      <dgm:spPr/>
    </dgm:pt>
  </dgm:ptLst>
  <dgm:cxnLst>
    <dgm:cxn modelId="{B8DE8B05-18BB-48A9-B252-68688C2F22E1}" type="presOf" srcId="{8AFE615A-DB8F-4C24-A59E-352334C614EA}" destId="{045880C1-F298-4DA1-89C9-E41DE3526CDA}" srcOrd="0" destOrd="0" presId="urn:microsoft.com/office/officeart/2018/5/layout/IconCircleLabelList"/>
    <dgm:cxn modelId="{B8E5DA23-10CD-4542-BD59-F73658B24DFE}" srcId="{4A3D0969-904F-4F42-8A06-07576EB7FDEE}" destId="{6A375954-220A-4872-91EC-A3572598320E}" srcOrd="3" destOrd="0" parTransId="{78358315-36E4-45BF-81E8-FE554250E99D}" sibTransId="{30C008B2-DD3C-4285-8720-D21D8D6C6307}"/>
    <dgm:cxn modelId="{0B619D35-FDE6-48D0-B09C-B873F8B65813}" type="presOf" srcId="{16DB4F76-4A45-4CEB-91C4-90E4021DAF6C}" destId="{1439FA36-F006-4A2B-94D3-757D6289BE89}" srcOrd="0" destOrd="0" presId="urn:microsoft.com/office/officeart/2018/5/layout/IconCircleLabelList"/>
    <dgm:cxn modelId="{BC70485C-E9DE-440B-B857-25EC54DF22BF}" type="presOf" srcId="{8AA0D7EC-03AF-4EFB-A0AB-6BBA055775D2}" destId="{B2227C2B-53A5-470D-ABF6-6FFD53585159}" srcOrd="0" destOrd="0" presId="urn:microsoft.com/office/officeart/2018/5/layout/IconCircleLabelList"/>
    <dgm:cxn modelId="{D78BAC41-17D8-4476-9F79-2C9F43A4AD2C}" srcId="{4A3D0969-904F-4F42-8A06-07576EB7FDEE}" destId="{16DB4F76-4A45-4CEB-91C4-90E4021DAF6C}" srcOrd="0" destOrd="0" parTransId="{AE7117C6-3172-443D-85FE-0930716D86C7}" sibTransId="{88AE18DB-17A7-441F-89DA-D1516B5D45D4}"/>
    <dgm:cxn modelId="{1A107A64-F342-4F79-A2A0-C503A724B3F0}" type="presOf" srcId="{4A3D0969-904F-4F42-8A06-07576EB7FDEE}" destId="{FE46427B-12AC-4E77-AF1C-2B4110DB4F3B}" srcOrd="0" destOrd="0" presId="urn:microsoft.com/office/officeart/2018/5/layout/IconCircleLabelList"/>
    <dgm:cxn modelId="{4BE7656E-863B-4868-97D3-813CD4E219DF}" srcId="{4A3D0969-904F-4F42-8A06-07576EB7FDEE}" destId="{8AFE615A-DB8F-4C24-A59E-352334C614EA}" srcOrd="1" destOrd="0" parTransId="{37EC6A43-6238-4E89-9578-58E1D243EE44}" sibTransId="{4968E2D8-C461-4529-9F1C-08D296E2A249}"/>
    <dgm:cxn modelId="{A3BFD591-0783-4DD4-B617-295AEAAC607D}" type="presOf" srcId="{6088CF20-508E-4630-8BF5-E5AEC8DB9605}" destId="{2755C2E5-6714-4417-94CD-996E031AF090}" srcOrd="0" destOrd="0" presId="urn:microsoft.com/office/officeart/2018/5/layout/IconCircleLabelList"/>
    <dgm:cxn modelId="{55C26EB5-5157-4CE6-B6B5-28B3393774A0}" srcId="{4A3D0969-904F-4F42-8A06-07576EB7FDEE}" destId="{8AA0D7EC-03AF-4EFB-A0AB-6BBA055775D2}" srcOrd="4" destOrd="0" parTransId="{D78245EC-4F87-4304-A389-7FDD5D98FAC5}" sibTransId="{62091C53-BDFE-4AC4-84B9-3910975AC1E8}"/>
    <dgm:cxn modelId="{F5A396C5-1E86-47BC-B9E0-40CD782601FE}" srcId="{4A3D0969-904F-4F42-8A06-07576EB7FDEE}" destId="{6088CF20-508E-4630-8BF5-E5AEC8DB9605}" srcOrd="2" destOrd="0" parTransId="{E36EED27-6B20-442C-A441-F3EBD77C1069}" sibTransId="{B4615BF5-C7FE-4663-8FEC-2D60734DD0B8}"/>
    <dgm:cxn modelId="{AA5863C9-C203-4330-8496-AADDCE7F454D}" type="presOf" srcId="{6A375954-220A-4872-91EC-A3572598320E}" destId="{EC9783C7-9A44-42E9-89C4-8C1A4B10223B}" srcOrd="0" destOrd="0" presId="urn:microsoft.com/office/officeart/2018/5/layout/IconCircleLabelList"/>
    <dgm:cxn modelId="{4F201E9B-CA37-4838-BA3B-87D77FAC7361}" type="presParOf" srcId="{FE46427B-12AC-4E77-AF1C-2B4110DB4F3B}" destId="{B97FD314-CC47-4294-AE78-E3B493DEBBFC}" srcOrd="0" destOrd="0" presId="urn:microsoft.com/office/officeart/2018/5/layout/IconCircleLabelList"/>
    <dgm:cxn modelId="{AC345317-32EA-4B31-A010-E2A998BA8E68}" type="presParOf" srcId="{B97FD314-CC47-4294-AE78-E3B493DEBBFC}" destId="{1D8AE36D-F0BF-4304-8C06-3A1A74686FB2}" srcOrd="0" destOrd="0" presId="urn:microsoft.com/office/officeart/2018/5/layout/IconCircleLabelList"/>
    <dgm:cxn modelId="{5AD9E487-0572-44D5-AB20-947AE12D6564}" type="presParOf" srcId="{B97FD314-CC47-4294-AE78-E3B493DEBBFC}" destId="{FB3B695C-D21C-464E-AD51-663B4B1DD7D3}" srcOrd="1" destOrd="0" presId="urn:microsoft.com/office/officeart/2018/5/layout/IconCircleLabelList"/>
    <dgm:cxn modelId="{A796FB5A-AC4E-44D2-AB66-9B2A2DBDE7B8}" type="presParOf" srcId="{B97FD314-CC47-4294-AE78-E3B493DEBBFC}" destId="{C4A7DE01-46A7-4112-B738-D2DE7C09F1CE}" srcOrd="2" destOrd="0" presId="urn:microsoft.com/office/officeart/2018/5/layout/IconCircleLabelList"/>
    <dgm:cxn modelId="{3F117B03-39C1-4112-AED1-776AB570C5C5}" type="presParOf" srcId="{B97FD314-CC47-4294-AE78-E3B493DEBBFC}" destId="{1439FA36-F006-4A2B-94D3-757D6289BE89}" srcOrd="3" destOrd="0" presId="urn:microsoft.com/office/officeart/2018/5/layout/IconCircleLabelList"/>
    <dgm:cxn modelId="{A7D36AEF-C7FF-4E67-A781-862534C60409}" type="presParOf" srcId="{FE46427B-12AC-4E77-AF1C-2B4110DB4F3B}" destId="{8209F0B4-3ECF-48E2-BB2F-EE6CCF62088B}" srcOrd="1" destOrd="0" presId="urn:microsoft.com/office/officeart/2018/5/layout/IconCircleLabelList"/>
    <dgm:cxn modelId="{7BD9E046-9586-46CD-B081-DF46811B3C4E}" type="presParOf" srcId="{FE46427B-12AC-4E77-AF1C-2B4110DB4F3B}" destId="{3C72784C-55E0-4C41-8B62-3F02B26CC857}" srcOrd="2" destOrd="0" presId="urn:microsoft.com/office/officeart/2018/5/layout/IconCircleLabelList"/>
    <dgm:cxn modelId="{68098E1E-9C19-4324-8A32-618CB99667AA}" type="presParOf" srcId="{3C72784C-55E0-4C41-8B62-3F02B26CC857}" destId="{1668B5C2-AFF8-4B82-9729-6A6748E024C8}" srcOrd="0" destOrd="0" presId="urn:microsoft.com/office/officeart/2018/5/layout/IconCircleLabelList"/>
    <dgm:cxn modelId="{3B4A22F7-8168-4120-A9C1-A56949C52B2B}" type="presParOf" srcId="{3C72784C-55E0-4C41-8B62-3F02B26CC857}" destId="{FE91FA7F-0A75-44E4-AAD5-04E0B11D9D07}" srcOrd="1" destOrd="0" presId="urn:microsoft.com/office/officeart/2018/5/layout/IconCircleLabelList"/>
    <dgm:cxn modelId="{39AC2941-4562-4B1E-BFE5-9CE71A04ADFA}" type="presParOf" srcId="{3C72784C-55E0-4C41-8B62-3F02B26CC857}" destId="{3B964C25-AAB4-424A-883A-4D6C60B99AD2}" srcOrd="2" destOrd="0" presId="urn:microsoft.com/office/officeart/2018/5/layout/IconCircleLabelList"/>
    <dgm:cxn modelId="{7A5A7778-64EB-4351-ADDE-AD0CFD9953A4}" type="presParOf" srcId="{3C72784C-55E0-4C41-8B62-3F02B26CC857}" destId="{045880C1-F298-4DA1-89C9-E41DE3526CDA}" srcOrd="3" destOrd="0" presId="urn:microsoft.com/office/officeart/2018/5/layout/IconCircleLabelList"/>
    <dgm:cxn modelId="{38ACA137-F66B-401B-B4D3-E34A53326419}" type="presParOf" srcId="{FE46427B-12AC-4E77-AF1C-2B4110DB4F3B}" destId="{5A240A0E-2FC8-449D-8813-21D2C72F8E7E}" srcOrd="3" destOrd="0" presId="urn:microsoft.com/office/officeart/2018/5/layout/IconCircleLabelList"/>
    <dgm:cxn modelId="{BF245EA9-01C0-43FF-AFCD-D83E06237411}" type="presParOf" srcId="{FE46427B-12AC-4E77-AF1C-2B4110DB4F3B}" destId="{3242F19A-C481-496E-9BAB-02D7D6EFD659}" srcOrd="4" destOrd="0" presId="urn:microsoft.com/office/officeart/2018/5/layout/IconCircleLabelList"/>
    <dgm:cxn modelId="{2E0DBAF5-5749-4664-942D-FC4A2204D652}" type="presParOf" srcId="{3242F19A-C481-496E-9BAB-02D7D6EFD659}" destId="{81414AA3-FB32-4627-ACEB-D3F294C73EEC}" srcOrd="0" destOrd="0" presId="urn:microsoft.com/office/officeart/2018/5/layout/IconCircleLabelList"/>
    <dgm:cxn modelId="{C8999BC3-52EB-4DB4-A19B-BC287CB15A4B}" type="presParOf" srcId="{3242F19A-C481-496E-9BAB-02D7D6EFD659}" destId="{6310E228-7E4E-4643-9DBC-38D224CE0283}" srcOrd="1" destOrd="0" presId="urn:microsoft.com/office/officeart/2018/5/layout/IconCircleLabelList"/>
    <dgm:cxn modelId="{96DC4541-35E6-40F9-BBC8-D86F6683FC1C}" type="presParOf" srcId="{3242F19A-C481-496E-9BAB-02D7D6EFD659}" destId="{97DB9B02-E278-42A9-9248-1C7F6F3DD499}" srcOrd="2" destOrd="0" presId="urn:microsoft.com/office/officeart/2018/5/layout/IconCircleLabelList"/>
    <dgm:cxn modelId="{5FAC92F2-4907-496F-95B4-5356869F491E}" type="presParOf" srcId="{3242F19A-C481-496E-9BAB-02D7D6EFD659}" destId="{2755C2E5-6714-4417-94CD-996E031AF090}" srcOrd="3" destOrd="0" presId="urn:microsoft.com/office/officeart/2018/5/layout/IconCircleLabelList"/>
    <dgm:cxn modelId="{C3791DD9-38AF-4B37-9B0B-E345C6ECA342}" type="presParOf" srcId="{FE46427B-12AC-4E77-AF1C-2B4110DB4F3B}" destId="{5462A4E0-92EB-4D7E-B3EB-D835814470D3}" srcOrd="5" destOrd="0" presId="urn:microsoft.com/office/officeart/2018/5/layout/IconCircleLabelList"/>
    <dgm:cxn modelId="{6D5710A0-8156-4AD0-A1A7-35320DF56C88}" type="presParOf" srcId="{FE46427B-12AC-4E77-AF1C-2B4110DB4F3B}" destId="{5EA0D2D9-C5DE-420D-9781-4D919E1B7521}" srcOrd="6" destOrd="0" presId="urn:microsoft.com/office/officeart/2018/5/layout/IconCircleLabelList"/>
    <dgm:cxn modelId="{2E225F24-7274-4F71-8C42-25AE011B7B64}" type="presParOf" srcId="{5EA0D2D9-C5DE-420D-9781-4D919E1B7521}" destId="{C1012BF1-0B90-438C-B77E-F6442543FC84}" srcOrd="0" destOrd="0" presId="urn:microsoft.com/office/officeart/2018/5/layout/IconCircleLabelList"/>
    <dgm:cxn modelId="{F0A22605-530C-49C2-A656-D3D75E9A31FB}" type="presParOf" srcId="{5EA0D2D9-C5DE-420D-9781-4D919E1B7521}" destId="{6D98C8CA-6356-4CEF-BE60-8785C19236DD}" srcOrd="1" destOrd="0" presId="urn:microsoft.com/office/officeart/2018/5/layout/IconCircleLabelList"/>
    <dgm:cxn modelId="{421CD774-586B-4D6C-B672-BDAD17CAD14C}" type="presParOf" srcId="{5EA0D2D9-C5DE-420D-9781-4D919E1B7521}" destId="{5F9900A3-6CB6-4361-AE70-BC04C9AC9818}" srcOrd="2" destOrd="0" presId="urn:microsoft.com/office/officeart/2018/5/layout/IconCircleLabelList"/>
    <dgm:cxn modelId="{0542088F-A753-494E-BCDE-F969319D7655}" type="presParOf" srcId="{5EA0D2D9-C5DE-420D-9781-4D919E1B7521}" destId="{EC9783C7-9A44-42E9-89C4-8C1A4B10223B}" srcOrd="3" destOrd="0" presId="urn:microsoft.com/office/officeart/2018/5/layout/IconCircleLabelList"/>
    <dgm:cxn modelId="{E6050D10-A401-487A-AFF6-73DAF1A5A730}" type="presParOf" srcId="{FE46427B-12AC-4E77-AF1C-2B4110DB4F3B}" destId="{02870C63-47F3-48B2-9183-788228300FC5}" srcOrd="7" destOrd="0" presId="urn:microsoft.com/office/officeart/2018/5/layout/IconCircleLabelList"/>
    <dgm:cxn modelId="{F67A4C94-5B58-4FC9-B048-2A1D7F616478}" type="presParOf" srcId="{FE46427B-12AC-4E77-AF1C-2B4110DB4F3B}" destId="{AFACB696-5AE7-437E-B708-2EEA34F718BD}" srcOrd="8" destOrd="0" presId="urn:microsoft.com/office/officeart/2018/5/layout/IconCircleLabelList"/>
    <dgm:cxn modelId="{A1B6E828-CEF4-4238-B3DB-BE925E72E663}" type="presParOf" srcId="{AFACB696-5AE7-437E-B708-2EEA34F718BD}" destId="{5CC84787-994B-4522-A5E9-2C609C7497C3}" srcOrd="0" destOrd="0" presId="urn:microsoft.com/office/officeart/2018/5/layout/IconCircleLabelList"/>
    <dgm:cxn modelId="{80ED6224-2BA4-422F-9F20-5D999CE1A47E}" type="presParOf" srcId="{AFACB696-5AE7-437E-B708-2EEA34F718BD}" destId="{1DCDE938-98E0-446C-A951-73F3609E632C}" srcOrd="1" destOrd="0" presId="urn:microsoft.com/office/officeart/2018/5/layout/IconCircleLabelList"/>
    <dgm:cxn modelId="{D392E9CB-7382-4A6F-847C-FA3DAA92A4F8}" type="presParOf" srcId="{AFACB696-5AE7-437E-B708-2EEA34F718BD}" destId="{FE03D23B-4E10-4E81-8E0C-45EDEA2D711E}" srcOrd="2" destOrd="0" presId="urn:microsoft.com/office/officeart/2018/5/layout/IconCircleLabelList"/>
    <dgm:cxn modelId="{3C809293-401F-42A9-949C-2A17C3D25A6A}" type="presParOf" srcId="{AFACB696-5AE7-437E-B708-2EEA34F718BD}" destId="{B2227C2B-53A5-470D-ABF6-6FFD5358515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9E5DC1-9447-43A6-9372-B91418DC8F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6B729D-F851-4294-B267-89EC494B9B14}">
      <dgm:prSet/>
      <dgm:spPr/>
      <dgm:t>
        <a:bodyPr/>
        <a:lstStyle/>
        <a:p>
          <a:r>
            <a:rPr lang="en-US" b="1"/>
            <a:t>You can ask the following questions to determine if a source is credible. </a:t>
          </a:r>
          <a:endParaRPr lang="en-US"/>
        </a:p>
      </dgm:t>
    </dgm:pt>
    <dgm:pt modelId="{0644D1EF-5A46-419B-A54D-AD92B4A37CC7}" type="parTrans" cxnId="{13D1F597-2B7A-4DA7-BD03-39B409482E39}">
      <dgm:prSet/>
      <dgm:spPr/>
      <dgm:t>
        <a:bodyPr/>
        <a:lstStyle/>
        <a:p>
          <a:endParaRPr lang="en-US"/>
        </a:p>
      </dgm:t>
    </dgm:pt>
    <dgm:pt modelId="{C3C3ED44-C51E-4CD2-82C5-CB77D6BAA975}" type="sibTrans" cxnId="{13D1F597-2B7A-4DA7-BD03-39B409482E39}">
      <dgm:prSet/>
      <dgm:spPr/>
      <dgm:t>
        <a:bodyPr/>
        <a:lstStyle/>
        <a:p>
          <a:endParaRPr lang="en-US"/>
        </a:p>
      </dgm:t>
    </dgm:pt>
    <dgm:pt modelId="{03E87E78-E110-41F8-9A3E-4092A2FEF17D}">
      <dgm:prSet/>
      <dgm:spPr/>
      <dgm:t>
        <a:bodyPr/>
        <a:lstStyle/>
        <a:p>
          <a:r>
            <a:rPr lang="en-US" b="1" u="sng"/>
            <a:t>Who is the author? </a:t>
          </a:r>
          <a:endParaRPr lang="en-US"/>
        </a:p>
      </dgm:t>
    </dgm:pt>
    <dgm:pt modelId="{D4C66480-1370-4AA1-9DB1-36C77B480F85}" type="parTrans" cxnId="{0683EFDD-2DF5-4E73-B9EB-DC70C27E140C}">
      <dgm:prSet/>
      <dgm:spPr/>
      <dgm:t>
        <a:bodyPr/>
        <a:lstStyle/>
        <a:p>
          <a:endParaRPr lang="en-US"/>
        </a:p>
      </dgm:t>
    </dgm:pt>
    <dgm:pt modelId="{7F5E7A28-85F7-4A9D-888A-3F3AA5F6DBA1}" type="sibTrans" cxnId="{0683EFDD-2DF5-4E73-B9EB-DC70C27E140C}">
      <dgm:prSet/>
      <dgm:spPr/>
      <dgm:t>
        <a:bodyPr/>
        <a:lstStyle/>
        <a:p>
          <a:endParaRPr lang="en-US"/>
        </a:p>
      </dgm:t>
    </dgm:pt>
    <dgm:pt modelId="{D90C5489-D1AC-4FC3-A57B-7E710B0519AE}">
      <dgm:prSet/>
      <dgm:spPr/>
      <dgm:t>
        <a:bodyPr/>
        <a:lstStyle/>
        <a:p>
          <a:r>
            <a:rPr lang="en-US" b="1" u="sng"/>
            <a:t>How recent is the source?</a:t>
          </a:r>
          <a:r>
            <a:rPr lang="en-US"/>
            <a:t>.</a:t>
          </a:r>
        </a:p>
      </dgm:t>
    </dgm:pt>
    <dgm:pt modelId="{B0C82015-5DAA-4692-BB9D-5A9B758C1666}" type="parTrans" cxnId="{CFBD037B-8E9E-44DC-9953-5F6F5043B7E5}">
      <dgm:prSet/>
      <dgm:spPr/>
      <dgm:t>
        <a:bodyPr/>
        <a:lstStyle/>
        <a:p>
          <a:endParaRPr lang="en-US"/>
        </a:p>
      </dgm:t>
    </dgm:pt>
    <dgm:pt modelId="{22BE75C4-BB3A-4977-B15B-9867C49EB2F1}" type="sibTrans" cxnId="{CFBD037B-8E9E-44DC-9953-5F6F5043B7E5}">
      <dgm:prSet/>
      <dgm:spPr/>
      <dgm:t>
        <a:bodyPr/>
        <a:lstStyle/>
        <a:p>
          <a:endParaRPr lang="en-US"/>
        </a:p>
      </dgm:t>
    </dgm:pt>
    <dgm:pt modelId="{EDF5750B-F894-4BBA-9C56-F9D52DA1D7EC}">
      <dgm:prSet/>
      <dgm:spPr/>
      <dgm:t>
        <a:bodyPr/>
        <a:lstStyle/>
        <a:p>
          <a:r>
            <a:rPr lang="en-US" b="1" u="sng"/>
            <a:t>What is the author's purpose? </a:t>
          </a:r>
          <a:endParaRPr lang="en-US"/>
        </a:p>
      </dgm:t>
    </dgm:pt>
    <dgm:pt modelId="{D35E4FFC-7F2C-4D4E-BEAF-BEC3C4B32891}" type="parTrans" cxnId="{010BB4D6-3EDB-4B5B-B785-F0ABD3EC834E}">
      <dgm:prSet/>
      <dgm:spPr/>
      <dgm:t>
        <a:bodyPr/>
        <a:lstStyle/>
        <a:p>
          <a:endParaRPr lang="en-US"/>
        </a:p>
      </dgm:t>
    </dgm:pt>
    <dgm:pt modelId="{12DC714F-1CFF-4DD0-945A-A706167486A0}" type="sibTrans" cxnId="{010BB4D6-3EDB-4B5B-B785-F0ABD3EC834E}">
      <dgm:prSet/>
      <dgm:spPr/>
      <dgm:t>
        <a:bodyPr/>
        <a:lstStyle/>
        <a:p>
          <a:endParaRPr lang="en-US"/>
        </a:p>
      </dgm:t>
    </dgm:pt>
    <dgm:pt modelId="{B2AD269B-62DF-4A20-A39C-5E47DE0565E3}">
      <dgm:prSet/>
      <dgm:spPr/>
      <dgm:t>
        <a:bodyPr/>
        <a:lstStyle/>
        <a:p>
          <a:r>
            <a:rPr lang="en-US" b="1" u="sng"/>
            <a:t>What type of sources does your audience value? </a:t>
          </a:r>
          <a:endParaRPr lang="en-US"/>
        </a:p>
      </dgm:t>
    </dgm:pt>
    <dgm:pt modelId="{A4572E14-7B56-4DFD-A236-0ACA30DFEC7D}" type="parTrans" cxnId="{F5A7CDDA-88BA-4252-A7F6-82144E2C6CC6}">
      <dgm:prSet/>
      <dgm:spPr/>
      <dgm:t>
        <a:bodyPr/>
        <a:lstStyle/>
        <a:p>
          <a:endParaRPr lang="en-US"/>
        </a:p>
      </dgm:t>
    </dgm:pt>
    <dgm:pt modelId="{792BF822-DFC8-4257-A7E6-447971EC468C}" type="sibTrans" cxnId="{F5A7CDDA-88BA-4252-A7F6-82144E2C6CC6}">
      <dgm:prSet/>
      <dgm:spPr/>
      <dgm:t>
        <a:bodyPr/>
        <a:lstStyle/>
        <a:p>
          <a:endParaRPr lang="en-US"/>
        </a:p>
      </dgm:t>
    </dgm:pt>
    <dgm:pt modelId="{B312C5E5-2D83-44EF-BFB2-5393C366691B}">
      <dgm:prSet/>
      <dgm:spPr/>
      <dgm:t>
        <a:bodyPr/>
        <a:lstStyle/>
        <a:p>
          <a:r>
            <a:rPr lang="en-US" b="1" u="sng"/>
            <a:t>Be especially careful when evaluating Internet sources! </a:t>
          </a:r>
          <a:endParaRPr lang="en-US"/>
        </a:p>
      </dgm:t>
    </dgm:pt>
    <dgm:pt modelId="{0CFAE8D2-9F4A-4AF8-B27B-C8E376DD931C}" type="parTrans" cxnId="{4D159D42-CF7D-4B63-974C-D7F91BC9CA00}">
      <dgm:prSet/>
      <dgm:spPr/>
      <dgm:t>
        <a:bodyPr/>
        <a:lstStyle/>
        <a:p>
          <a:endParaRPr lang="en-US"/>
        </a:p>
      </dgm:t>
    </dgm:pt>
    <dgm:pt modelId="{04057E8B-23CD-4773-958E-1B933FC66537}" type="sibTrans" cxnId="{4D159D42-CF7D-4B63-974C-D7F91BC9CA00}">
      <dgm:prSet/>
      <dgm:spPr/>
      <dgm:t>
        <a:bodyPr/>
        <a:lstStyle/>
        <a:p>
          <a:endParaRPr lang="en-US"/>
        </a:p>
      </dgm:t>
    </dgm:pt>
    <dgm:pt modelId="{5463A9C4-5584-436C-9D6C-2773E3CBFF9E}" type="pres">
      <dgm:prSet presAssocID="{4C9E5DC1-9447-43A6-9372-B91418DC8F1F}" presName="linear" presStyleCnt="0">
        <dgm:presLayoutVars>
          <dgm:animLvl val="lvl"/>
          <dgm:resizeHandles val="exact"/>
        </dgm:presLayoutVars>
      </dgm:prSet>
      <dgm:spPr/>
    </dgm:pt>
    <dgm:pt modelId="{C26ED84F-E685-490F-A4C2-65A53FFB662A}" type="pres">
      <dgm:prSet presAssocID="{106B729D-F851-4294-B267-89EC494B9B14}" presName="parentText" presStyleLbl="node1" presStyleIdx="0" presStyleCnt="6">
        <dgm:presLayoutVars>
          <dgm:chMax val="0"/>
          <dgm:bulletEnabled val="1"/>
        </dgm:presLayoutVars>
      </dgm:prSet>
      <dgm:spPr/>
    </dgm:pt>
    <dgm:pt modelId="{0E26B6F5-4499-430E-BDD8-56CE36076804}" type="pres">
      <dgm:prSet presAssocID="{C3C3ED44-C51E-4CD2-82C5-CB77D6BAA975}" presName="spacer" presStyleCnt="0"/>
      <dgm:spPr/>
    </dgm:pt>
    <dgm:pt modelId="{15248840-05E0-4D41-AC6C-99465D979409}" type="pres">
      <dgm:prSet presAssocID="{03E87E78-E110-41F8-9A3E-4092A2FEF17D}" presName="parentText" presStyleLbl="node1" presStyleIdx="1" presStyleCnt="6">
        <dgm:presLayoutVars>
          <dgm:chMax val="0"/>
          <dgm:bulletEnabled val="1"/>
        </dgm:presLayoutVars>
      </dgm:prSet>
      <dgm:spPr/>
    </dgm:pt>
    <dgm:pt modelId="{2F48C30D-3FFC-4FA8-9C46-664ACED0C311}" type="pres">
      <dgm:prSet presAssocID="{7F5E7A28-85F7-4A9D-888A-3F3AA5F6DBA1}" presName="spacer" presStyleCnt="0"/>
      <dgm:spPr/>
    </dgm:pt>
    <dgm:pt modelId="{FE744648-00A4-49BD-A9F6-BCEE64C3881B}" type="pres">
      <dgm:prSet presAssocID="{D90C5489-D1AC-4FC3-A57B-7E710B0519AE}" presName="parentText" presStyleLbl="node1" presStyleIdx="2" presStyleCnt="6">
        <dgm:presLayoutVars>
          <dgm:chMax val="0"/>
          <dgm:bulletEnabled val="1"/>
        </dgm:presLayoutVars>
      </dgm:prSet>
      <dgm:spPr/>
    </dgm:pt>
    <dgm:pt modelId="{13A52CDD-7D4E-4217-8824-2BF22AEB6391}" type="pres">
      <dgm:prSet presAssocID="{22BE75C4-BB3A-4977-B15B-9867C49EB2F1}" presName="spacer" presStyleCnt="0"/>
      <dgm:spPr/>
    </dgm:pt>
    <dgm:pt modelId="{3F662376-4753-44AF-AAC3-0437EA7C8C15}" type="pres">
      <dgm:prSet presAssocID="{EDF5750B-F894-4BBA-9C56-F9D52DA1D7EC}" presName="parentText" presStyleLbl="node1" presStyleIdx="3" presStyleCnt="6">
        <dgm:presLayoutVars>
          <dgm:chMax val="0"/>
          <dgm:bulletEnabled val="1"/>
        </dgm:presLayoutVars>
      </dgm:prSet>
      <dgm:spPr/>
    </dgm:pt>
    <dgm:pt modelId="{E43C612D-0F61-429D-89CA-07704E356477}" type="pres">
      <dgm:prSet presAssocID="{12DC714F-1CFF-4DD0-945A-A706167486A0}" presName="spacer" presStyleCnt="0"/>
      <dgm:spPr/>
    </dgm:pt>
    <dgm:pt modelId="{BFAA68BE-F1D7-4394-93A0-1F2521F78769}" type="pres">
      <dgm:prSet presAssocID="{B2AD269B-62DF-4A20-A39C-5E47DE0565E3}" presName="parentText" presStyleLbl="node1" presStyleIdx="4" presStyleCnt="6">
        <dgm:presLayoutVars>
          <dgm:chMax val="0"/>
          <dgm:bulletEnabled val="1"/>
        </dgm:presLayoutVars>
      </dgm:prSet>
      <dgm:spPr/>
    </dgm:pt>
    <dgm:pt modelId="{4F6DC0DD-1F82-4A31-9A33-B48D5A44A418}" type="pres">
      <dgm:prSet presAssocID="{792BF822-DFC8-4257-A7E6-447971EC468C}" presName="spacer" presStyleCnt="0"/>
      <dgm:spPr/>
    </dgm:pt>
    <dgm:pt modelId="{A19DE2BA-7C38-49E9-9615-2C997695F408}" type="pres">
      <dgm:prSet presAssocID="{B312C5E5-2D83-44EF-BFB2-5393C366691B}" presName="parentText" presStyleLbl="node1" presStyleIdx="5" presStyleCnt="6">
        <dgm:presLayoutVars>
          <dgm:chMax val="0"/>
          <dgm:bulletEnabled val="1"/>
        </dgm:presLayoutVars>
      </dgm:prSet>
      <dgm:spPr/>
    </dgm:pt>
  </dgm:ptLst>
  <dgm:cxnLst>
    <dgm:cxn modelId="{992F6306-E0B7-4E42-90E0-527E26472039}" type="presOf" srcId="{B312C5E5-2D83-44EF-BFB2-5393C366691B}" destId="{A19DE2BA-7C38-49E9-9615-2C997695F408}" srcOrd="0" destOrd="0" presId="urn:microsoft.com/office/officeart/2005/8/layout/vList2"/>
    <dgm:cxn modelId="{BBE8E32E-5FE0-4B69-AC77-70CB04BAE045}" type="presOf" srcId="{106B729D-F851-4294-B267-89EC494B9B14}" destId="{C26ED84F-E685-490F-A4C2-65A53FFB662A}" srcOrd="0" destOrd="0" presId="urn:microsoft.com/office/officeart/2005/8/layout/vList2"/>
    <dgm:cxn modelId="{4D159D42-CF7D-4B63-974C-D7F91BC9CA00}" srcId="{4C9E5DC1-9447-43A6-9372-B91418DC8F1F}" destId="{B312C5E5-2D83-44EF-BFB2-5393C366691B}" srcOrd="5" destOrd="0" parTransId="{0CFAE8D2-9F4A-4AF8-B27B-C8E376DD931C}" sibTransId="{04057E8B-23CD-4773-958E-1B933FC66537}"/>
    <dgm:cxn modelId="{1039E242-12DD-47CC-9D90-E3CE60AB8D0B}" type="presOf" srcId="{03E87E78-E110-41F8-9A3E-4092A2FEF17D}" destId="{15248840-05E0-4D41-AC6C-99465D979409}" srcOrd="0" destOrd="0" presId="urn:microsoft.com/office/officeart/2005/8/layout/vList2"/>
    <dgm:cxn modelId="{4ED0F468-9848-424F-9541-EECB5B826777}" type="presOf" srcId="{EDF5750B-F894-4BBA-9C56-F9D52DA1D7EC}" destId="{3F662376-4753-44AF-AAC3-0437EA7C8C15}" srcOrd="0" destOrd="0" presId="urn:microsoft.com/office/officeart/2005/8/layout/vList2"/>
    <dgm:cxn modelId="{CFBD037B-8E9E-44DC-9953-5F6F5043B7E5}" srcId="{4C9E5DC1-9447-43A6-9372-B91418DC8F1F}" destId="{D90C5489-D1AC-4FC3-A57B-7E710B0519AE}" srcOrd="2" destOrd="0" parTransId="{B0C82015-5DAA-4692-BB9D-5A9B758C1666}" sibTransId="{22BE75C4-BB3A-4977-B15B-9867C49EB2F1}"/>
    <dgm:cxn modelId="{13D1F597-2B7A-4DA7-BD03-39B409482E39}" srcId="{4C9E5DC1-9447-43A6-9372-B91418DC8F1F}" destId="{106B729D-F851-4294-B267-89EC494B9B14}" srcOrd="0" destOrd="0" parTransId="{0644D1EF-5A46-419B-A54D-AD92B4A37CC7}" sibTransId="{C3C3ED44-C51E-4CD2-82C5-CB77D6BAA975}"/>
    <dgm:cxn modelId="{41DCCE9C-7795-443B-A678-F6BDE5E8CF48}" type="presOf" srcId="{D90C5489-D1AC-4FC3-A57B-7E710B0519AE}" destId="{FE744648-00A4-49BD-A9F6-BCEE64C3881B}" srcOrd="0" destOrd="0" presId="urn:microsoft.com/office/officeart/2005/8/layout/vList2"/>
    <dgm:cxn modelId="{010BB4D6-3EDB-4B5B-B785-F0ABD3EC834E}" srcId="{4C9E5DC1-9447-43A6-9372-B91418DC8F1F}" destId="{EDF5750B-F894-4BBA-9C56-F9D52DA1D7EC}" srcOrd="3" destOrd="0" parTransId="{D35E4FFC-7F2C-4D4E-BEAF-BEC3C4B32891}" sibTransId="{12DC714F-1CFF-4DD0-945A-A706167486A0}"/>
    <dgm:cxn modelId="{F5A7CDDA-88BA-4252-A7F6-82144E2C6CC6}" srcId="{4C9E5DC1-9447-43A6-9372-B91418DC8F1F}" destId="{B2AD269B-62DF-4A20-A39C-5E47DE0565E3}" srcOrd="4" destOrd="0" parTransId="{A4572E14-7B56-4DFD-A236-0ACA30DFEC7D}" sibTransId="{792BF822-DFC8-4257-A7E6-447971EC468C}"/>
    <dgm:cxn modelId="{0683EFDD-2DF5-4E73-B9EB-DC70C27E140C}" srcId="{4C9E5DC1-9447-43A6-9372-B91418DC8F1F}" destId="{03E87E78-E110-41F8-9A3E-4092A2FEF17D}" srcOrd="1" destOrd="0" parTransId="{D4C66480-1370-4AA1-9DB1-36C77B480F85}" sibTransId="{7F5E7A28-85F7-4A9D-888A-3F3AA5F6DBA1}"/>
    <dgm:cxn modelId="{12C2E8F4-08A1-4FBC-A41F-1A936A5B6B1A}" type="presOf" srcId="{B2AD269B-62DF-4A20-A39C-5E47DE0565E3}" destId="{BFAA68BE-F1D7-4394-93A0-1F2521F78769}" srcOrd="0" destOrd="0" presId="urn:microsoft.com/office/officeart/2005/8/layout/vList2"/>
    <dgm:cxn modelId="{0902ADFD-DDF5-4F68-BDD1-E2F36C0A5F4B}" type="presOf" srcId="{4C9E5DC1-9447-43A6-9372-B91418DC8F1F}" destId="{5463A9C4-5584-436C-9D6C-2773E3CBFF9E}" srcOrd="0" destOrd="0" presId="urn:microsoft.com/office/officeart/2005/8/layout/vList2"/>
    <dgm:cxn modelId="{7CE07619-23A1-4807-967A-F7F5D077489B}" type="presParOf" srcId="{5463A9C4-5584-436C-9D6C-2773E3CBFF9E}" destId="{C26ED84F-E685-490F-A4C2-65A53FFB662A}" srcOrd="0" destOrd="0" presId="urn:microsoft.com/office/officeart/2005/8/layout/vList2"/>
    <dgm:cxn modelId="{992158EE-8F24-4667-A227-164503178089}" type="presParOf" srcId="{5463A9C4-5584-436C-9D6C-2773E3CBFF9E}" destId="{0E26B6F5-4499-430E-BDD8-56CE36076804}" srcOrd="1" destOrd="0" presId="urn:microsoft.com/office/officeart/2005/8/layout/vList2"/>
    <dgm:cxn modelId="{2790F6CD-B19B-4C23-81F4-597CB97F0A69}" type="presParOf" srcId="{5463A9C4-5584-436C-9D6C-2773E3CBFF9E}" destId="{15248840-05E0-4D41-AC6C-99465D979409}" srcOrd="2" destOrd="0" presId="urn:microsoft.com/office/officeart/2005/8/layout/vList2"/>
    <dgm:cxn modelId="{83DD4ABB-6780-4A98-AD60-81F3D36D7949}" type="presParOf" srcId="{5463A9C4-5584-436C-9D6C-2773E3CBFF9E}" destId="{2F48C30D-3FFC-4FA8-9C46-664ACED0C311}" srcOrd="3" destOrd="0" presId="urn:microsoft.com/office/officeart/2005/8/layout/vList2"/>
    <dgm:cxn modelId="{ABFDED91-5B65-47B0-8445-2075ECD3452B}" type="presParOf" srcId="{5463A9C4-5584-436C-9D6C-2773E3CBFF9E}" destId="{FE744648-00A4-49BD-A9F6-BCEE64C3881B}" srcOrd="4" destOrd="0" presId="urn:microsoft.com/office/officeart/2005/8/layout/vList2"/>
    <dgm:cxn modelId="{E8A3294B-6DA3-40C9-81AF-98587ABD0801}" type="presParOf" srcId="{5463A9C4-5584-436C-9D6C-2773E3CBFF9E}" destId="{13A52CDD-7D4E-4217-8824-2BF22AEB6391}" srcOrd="5" destOrd="0" presId="urn:microsoft.com/office/officeart/2005/8/layout/vList2"/>
    <dgm:cxn modelId="{84157D8A-EF01-4535-B591-A6822D15200D}" type="presParOf" srcId="{5463A9C4-5584-436C-9D6C-2773E3CBFF9E}" destId="{3F662376-4753-44AF-AAC3-0437EA7C8C15}" srcOrd="6" destOrd="0" presId="urn:microsoft.com/office/officeart/2005/8/layout/vList2"/>
    <dgm:cxn modelId="{CB50293E-E5CD-43E1-9466-7ED784E6CB28}" type="presParOf" srcId="{5463A9C4-5584-436C-9D6C-2773E3CBFF9E}" destId="{E43C612D-0F61-429D-89CA-07704E356477}" srcOrd="7" destOrd="0" presId="urn:microsoft.com/office/officeart/2005/8/layout/vList2"/>
    <dgm:cxn modelId="{575C674F-9E20-467B-B11C-D55E6AB22CB1}" type="presParOf" srcId="{5463A9C4-5584-436C-9D6C-2773E3CBFF9E}" destId="{BFAA68BE-F1D7-4394-93A0-1F2521F78769}" srcOrd="8" destOrd="0" presId="urn:microsoft.com/office/officeart/2005/8/layout/vList2"/>
    <dgm:cxn modelId="{07C28DBA-BBFD-42C6-B818-EFD876E29749}" type="presParOf" srcId="{5463A9C4-5584-436C-9D6C-2773E3CBFF9E}" destId="{4F6DC0DD-1F82-4A31-9A33-B48D5A44A418}" srcOrd="9" destOrd="0" presId="urn:microsoft.com/office/officeart/2005/8/layout/vList2"/>
    <dgm:cxn modelId="{EE7928E6-ABA9-4587-A241-AD65A2034431}" type="presParOf" srcId="{5463A9C4-5584-436C-9D6C-2773E3CBFF9E}" destId="{A19DE2BA-7C38-49E9-9615-2C997695F40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F71FB3-9893-4E45-8FDB-4585B5D5A712}"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FAE16EC8-D51F-4FAB-8E47-F49B86E3656A}">
      <dgm:prSet/>
      <dgm:spPr/>
      <dgm:t>
        <a:bodyPr/>
        <a:lstStyle/>
        <a:p>
          <a:r>
            <a:rPr lang="en-US" b="1"/>
            <a:t>MARK, ANNOTATE, &amp; ELABORATE</a:t>
          </a:r>
          <a:endParaRPr lang="en-US"/>
        </a:p>
      </dgm:t>
    </dgm:pt>
    <dgm:pt modelId="{4E6D08EB-ACDE-425B-9F39-09ED3037E4FA}" type="parTrans" cxnId="{69851BC1-28B4-453D-A53F-1B070D822A89}">
      <dgm:prSet/>
      <dgm:spPr/>
      <dgm:t>
        <a:bodyPr/>
        <a:lstStyle/>
        <a:p>
          <a:endParaRPr lang="en-US"/>
        </a:p>
      </dgm:t>
    </dgm:pt>
    <dgm:pt modelId="{3D69F608-9B56-4B5F-A4E5-32D596732B53}" type="sibTrans" cxnId="{69851BC1-28B4-453D-A53F-1B070D822A89}">
      <dgm:prSet/>
      <dgm:spPr/>
      <dgm:t>
        <a:bodyPr/>
        <a:lstStyle/>
        <a:p>
          <a:endParaRPr lang="en-US"/>
        </a:p>
      </dgm:t>
    </dgm:pt>
    <dgm:pt modelId="{1F994107-5E2D-40AC-AAF8-BE2823D4D58D}">
      <dgm:prSet/>
      <dgm:spPr/>
      <dgm:t>
        <a:bodyPr/>
        <a:lstStyle/>
        <a:p>
          <a:r>
            <a:rPr lang="en-US"/>
            <a:t>As you read the text the first time:</a:t>
          </a:r>
        </a:p>
      </dgm:t>
    </dgm:pt>
    <dgm:pt modelId="{9C682009-0F0F-4A7D-AA2B-5A9F5DF85C2E}" type="parTrans" cxnId="{00381B7B-6268-448E-9DFA-05A24D73DB7D}">
      <dgm:prSet/>
      <dgm:spPr/>
      <dgm:t>
        <a:bodyPr/>
        <a:lstStyle/>
        <a:p>
          <a:endParaRPr lang="en-US"/>
        </a:p>
      </dgm:t>
    </dgm:pt>
    <dgm:pt modelId="{AE54139D-A898-4449-BCF3-E7A5254036CD}" type="sibTrans" cxnId="{00381B7B-6268-448E-9DFA-05A24D73DB7D}">
      <dgm:prSet/>
      <dgm:spPr/>
      <dgm:t>
        <a:bodyPr/>
        <a:lstStyle/>
        <a:p>
          <a:endParaRPr lang="en-US"/>
        </a:p>
      </dgm:t>
    </dgm:pt>
    <dgm:pt modelId="{64AD7764-9D41-45E2-A739-ABB841DDDBDD}">
      <dgm:prSet/>
      <dgm:spPr/>
      <dgm:t>
        <a:bodyPr/>
        <a:lstStyle/>
        <a:p>
          <a:r>
            <a:rPr lang="en-US" dirty="0"/>
            <a:t>Highlight or underline</a:t>
          </a:r>
        </a:p>
      </dgm:t>
    </dgm:pt>
    <dgm:pt modelId="{6CE4AE11-6CBC-41E8-B8D6-4CB70A8353C2}" type="parTrans" cxnId="{0FB127BC-06AE-4880-B03F-B6CFD2D1CE64}">
      <dgm:prSet/>
      <dgm:spPr/>
      <dgm:t>
        <a:bodyPr/>
        <a:lstStyle/>
        <a:p>
          <a:endParaRPr lang="en-US"/>
        </a:p>
      </dgm:t>
    </dgm:pt>
    <dgm:pt modelId="{1E0F0635-76D5-41F4-87A2-7A22581779BE}" type="sibTrans" cxnId="{0FB127BC-06AE-4880-B03F-B6CFD2D1CE64}">
      <dgm:prSet/>
      <dgm:spPr/>
      <dgm:t>
        <a:bodyPr/>
        <a:lstStyle/>
        <a:p>
          <a:endParaRPr lang="en-US"/>
        </a:p>
      </dgm:t>
    </dgm:pt>
    <dgm:pt modelId="{70665181-64B4-4D4A-8E69-3AC0B2BE14F6}">
      <dgm:prSet/>
      <dgm:spPr/>
      <dgm:t>
        <a:bodyPr/>
        <a:lstStyle/>
        <a:p>
          <a:r>
            <a:rPr lang="en-US"/>
            <a:t>Summarize main points in the margins or a notebook</a:t>
          </a:r>
        </a:p>
      </dgm:t>
    </dgm:pt>
    <dgm:pt modelId="{8F3B9FB4-8827-4708-A2BC-4278A258E0D4}" type="parTrans" cxnId="{4D724981-E388-4F35-9270-A6FC56D9FDEE}">
      <dgm:prSet/>
      <dgm:spPr/>
      <dgm:t>
        <a:bodyPr/>
        <a:lstStyle/>
        <a:p>
          <a:endParaRPr lang="en-US"/>
        </a:p>
      </dgm:t>
    </dgm:pt>
    <dgm:pt modelId="{FA2FBA7F-C1E4-4852-92D7-D95A2B199765}" type="sibTrans" cxnId="{4D724981-E388-4F35-9270-A6FC56D9FDEE}">
      <dgm:prSet/>
      <dgm:spPr/>
      <dgm:t>
        <a:bodyPr/>
        <a:lstStyle/>
        <a:p>
          <a:endParaRPr lang="en-US"/>
        </a:p>
      </dgm:t>
    </dgm:pt>
    <dgm:pt modelId="{A175BDC1-7B58-430F-B86A-570075F67149}">
      <dgm:prSet/>
      <dgm:spPr/>
      <dgm:t>
        <a:bodyPr/>
        <a:lstStyle/>
        <a:p>
          <a:r>
            <a:rPr lang="en-US"/>
            <a:t>Ask questions in the margins </a:t>
          </a:r>
        </a:p>
      </dgm:t>
    </dgm:pt>
    <dgm:pt modelId="{B98FFB0A-2505-4C47-AECB-E3BA91F1B5E6}" type="parTrans" cxnId="{ACB4B461-474E-4C60-97F3-9B04D438DDE9}">
      <dgm:prSet/>
      <dgm:spPr/>
      <dgm:t>
        <a:bodyPr/>
        <a:lstStyle/>
        <a:p>
          <a:endParaRPr lang="en-US"/>
        </a:p>
      </dgm:t>
    </dgm:pt>
    <dgm:pt modelId="{01C07477-65E1-49EF-9444-9B7429AB3AD6}" type="sibTrans" cxnId="{ACB4B461-474E-4C60-97F3-9B04D438DDE9}">
      <dgm:prSet/>
      <dgm:spPr/>
      <dgm:t>
        <a:bodyPr/>
        <a:lstStyle/>
        <a:p>
          <a:endParaRPr lang="en-US"/>
        </a:p>
      </dgm:t>
    </dgm:pt>
    <dgm:pt modelId="{139E78C0-E012-4AB8-A6DD-E64C3FFEF540}">
      <dgm:prSet/>
      <dgm:spPr/>
      <dgm:t>
        <a:bodyPr/>
        <a:lstStyle/>
        <a:p>
          <a:r>
            <a:rPr lang="en-US"/>
            <a:t>Answer the questions if you can</a:t>
          </a:r>
        </a:p>
      </dgm:t>
    </dgm:pt>
    <dgm:pt modelId="{AB6D7285-5904-4252-BC11-E8734F01E938}" type="parTrans" cxnId="{00F4297E-5DBD-4150-B5DC-CA2C4471A388}">
      <dgm:prSet/>
      <dgm:spPr/>
      <dgm:t>
        <a:bodyPr/>
        <a:lstStyle/>
        <a:p>
          <a:endParaRPr lang="en-US"/>
        </a:p>
      </dgm:t>
    </dgm:pt>
    <dgm:pt modelId="{3E14411B-2E43-4F2A-B68C-F0467FCB075C}" type="sibTrans" cxnId="{00F4297E-5DBD-4150-B5DC-CA2C4471A388}">
      <dgm:prSet/>
      <dgm:spPr/>
      <dgm:t>
        <a:bodyPr/>
        <a:lstStyle/>
        <a:p>
          <a:endParaRPr lang="en-US"/>
        </a:p>
      </dgm:t>
    </dgm:pt>
    <dgm:pt modelId="{8B2C4724-5D07-4335-948D-07F0BC686FC8}">
      <dgm:prSet/>
      <dgm:spPr/>
      <dgm:t>
        <a:bodyPr/>
        <a:lstStyle/>
        <a:p>
          <a:r>
            <a:rPr lang="en-US"/>
            <a:t>Make note of connections to other texts or relevant theories/schools of thought</a:t>
          </a:r>
        </a:p>
      </dgm:t>
    </dgm:pt>
    <dgm:pt modelId="{D5FE0570-01C1-46E8-AE94-2538B06C9A45}" type="parTrans" cxnId="{DC91C1A6-9656-4663-BCA7-38BDCDC0E889}">
      <dgm:prSet/>
      <dgm:spPr/>
      <dgm:t>
        <a:bodyPr/>
        <a:lstStyle/>
        <a:p>
          <a:endParaRPr lang="en-US"/>
        </a:p>
      </dgm:t>
    </dgm:pt>
    <dgm:pt modelId="{16401C54-6F82-49A7-B59D-516F960D7341}" type="sibTrans" cxnId="{DC91C1A6-9656-4663-BCA7-38BDCDC0E889}">
      <dgm:prSet/>
      <dgm:spPr/>
      <dgm:t>
        <a:bodyPr/>
        <a:lstStyle/>
        <a:p>
          <a:endParaRPr lang="en-US"/>
        </a:p>
      </dgm:t>
    </dgm:pt>
    <dgm:pt modelId="{535FBB97-2FBD-4D44-8728-EF62B713090E}">
      <dgm:prSet/>
      <dgm:spPr/>
      <dgm:t>
        <a:bodyPr/>
        <a:lstStyle/>
        <a:p>
          <a:r>
            <a:rPr lang="en-US"/>
            <a:t>Comment – add your own thoughts to the text</a:t>
          </a:r>
        </a:p>
      </dgm:t>
    </dgm:pt>
    <dgm:pt modelId="{38BFA9FE-1C2F-41C2-921B-048A432256F6}" type="parTrans" cxnId="{A7F9C0FB-2971-4379-ACEC-A966B558909D}">
      <dgm:prSet/>
      <dgm:spPr/>
      <dgm:t>
        <a:bodyPr/>
        <a:lstStyle/>
        <a:p>
          <a:endParaRPr lang="en-US"/>
        </a:p>
      </dgm:t>
    </dgm:pt>
    <dgm:pt modelId="{8CEC4897-407C-4F26-B039-19D2F0E83E0E}" type="sibTrans" cxnId="{A7F9C0FB-2971-4379-ACEC-A966B558909D}">
      <dgm:prSet/>
      <dgm:spPr/>
      <dgm:t>
        <a:bodyPr/>
        <a:lstStyle/>
        <a:p>
          <a:endParaRPr lang="en-US"/>
        </a:p>
      </dgm:t>
    </dgm:pt>
    <dgm:pt modelId="{3821E036-F846-4EEA-BB6D-5D4B40FF388B}" type="pres">
      <dgm:prSet presAssocID="{EDF71FB3-9893-4E45-8FDB-4585B5D5A712}" presName="linear" presStyleCnt="0">
        <dgm:presLayoutVars>
          <dgm:animLvl val="lvl"/>
          <dgm:resizeHandles val="exact"/>
        </dgm:presLayoutVars>
      </dgm:prSet>
      <dgm:spPr/>
    </dgm:pt>
    <dgm:pt modelId="{CB94D47D-949B-4480-941B-36C70F4E37EA}" type="pres">
      <dgm:prSet presAssocID="{FAE16EC8-D51F-4FAB-8E47-F49B86E3656A}" presName="parentText" presStyleLbl="node1" presStyleIdx="0" presStyleCnt="2">
        <dgm:presLayoutVars>
          <dgm:chMax val="0"/>
          <dgm:bulletEnabled val="1"/>
        </dgm:presLayoutVars>
      </dgm:prSet>
      <dgm:spPr/>
    </dgm:pt>
    <dgm:pt modelId="{A32D5331-D006-45FD-BD9E-3F383F8F11C4}" type="pres">
      <dgm:prSet presAssocID="{3D69F608-9B56-4B5F-A4E5-32D596732B53}" presName="spacer" presStyleCnt="0"/>
      <dgm:spPr/>
    </dgm:pt>
    <dgm:pt modelId="{7452B0C8-2E75-4949-8475-A76EF1D45BA5}" type="pres">
      <dgm:prSet presAssocID="{1F994107-5E2D-40AC-AAF8-BE2823D4D58D}" presName="parentText" presStyleLbl="node1" presStyleIdx="1" presStyleCnt="2">
        <dgm:presLayoutVars>
          <dgm:chMax val="0"/>
          <dgm:bulletEnabled val="1"/>
        </dgm:presLayoutVars>
      </dgm:prSet>
      <dgm:spPr/>
    </dgm:pt>
    <dgm:pt modelId="{7A4BA0DF-4CEB-4460-8573-0B458ADD6406}" type="pres">
      <dgm:prSet presAssocID="{1F994107-5E2D-40AC-AAF8-BE2823D4D58D}" presName="childText" presStyleLbl="revTx" presStyleIdx="0" presStyleCnt="1">
        <dgm:presLayoutVars>
          <dgm:bulletEnabled val="1"/>
        </dgm:presLayoutVars>
      </dgm:prSet>
      <dgm:spPr/>
    </dgm:pt>
  </dgm:ptLst>
  <dgm:cxnLst>
    <dgm:cxn modelId="{A842D514-6AA1-48FB-A285-ECB923EB8194}" type="presOf" srcId="{64AD7764-9D41-45E2-A739-ABB841DDDBDD}" destId="{7A4BA0DF-4CEB-4460-8573-0B458ADD6406}" srcOrd="0" destOrd="0" presId="urn:microsoft.com/office/officeart/2005/8/layout/vList2"/>
    <dgm:cxn modelId="{2A416D2D-BE39-407B-867E-830C0732C8EF}" type="presOf" srcId="{139E78C0-E012-4AB8-A6DD-E64C3FFEF540}" destId="{7A4BA0DF-4CEB-4460-8573-0B458ADD6406}" srcOrd="0" destOrd="3" presId="urn:microsoft.com/office/officeart/2005/8/layout/vList2"/>
    <dgm:cxn modelId="{ACB4B461-474E-4C60-97F3-9B04D438DDE9}" srcId="{1F994107-5E2D-40AC-AAF8-BE2823D4D58D}" destId="{A175BDC1-7B58-430F-B86A-570075F67149}" srcOrd="2" destOrd="0" parTransId="{B98FFB0A-2505-4C47-AECB-E3BA91F1B5E6}" sibTransId="{01C07477-65E1-49EF-9444-9B7429AB3AD6}"/>
    <dgm:cxn modelId="{DC23D863-D0BC-405C-9418-6533B1F27900}" type="presOf" srcId="{8B2C4724-5D07-4335-948D-07F0BC686FC8}" destId="{7A4BA0DF-4CEB-4460-8573-0B458ADD6406}" srcOrd="0" destOrd="4" presId="urn:microsoft.com/office/officeart/2005/8/layout/vList2"/>
    <dgm:cxn modelId="{00381B7B-6268-448E-9DFA-05A24D73DB7D}" srcId="{EDF71FB3-9893-4E45-8FDB-4585B5D5A712}" destId="{1F994107-5E2D-40AC-AAF8-BE2823D4D58D}" srcOrd="1" destOrd="0" parTransId="{9C682009-0F0F-4A7D-AA2B-5A9F5DF85C2E}" sibTransId="{AE54139D-A898-4449-BCF3-E7A5254036CD}"/>
    <dgm:cxn modelId="{00F4297E-5DBD-4150-B5DC-CA2C4471A388}" srcId="{1F994107-5E2D-40AC-AAF8-BE2823D4D58D}" destId="{139E78C0-E012-4AB8-A6DD-E64C3FFEF540}" srcOrd="3" destOrd="0" parTransId="{AB6D7285-5904-4252-BC11-E8734F01E938}" sibTransId="{3E14411B-2E43-4F2A-B68C-F0467FCB075C}"/>
    <dgm:cxn modelId="{4D724981-E388-4F35-9270-A6FC56D9FDEE}" srcId="{1F994107-5E2D-40AC-AAF8-BE2823D4D58D}" destId="{70665181-64B4-4D4A-8E69-3AC0B2BE14F6}" srcOrd="1" destOrd="0" parTransId="{8F3B9FB4-8827-4708-A2BC-4278A258E0D4}" sibTransId="{FA2FBA7F-C1E4-4852-92D7-D95A2B199765}"/>
    <dgm:cxn modelId="{6727F78B-BC0F-49D2-AC67-430D6B590972}" type="presOf" srcId="{FAE16EC8-D51F-4FAB-8E47-F49B86E3656A}" destId="{CB94D47D-949B-4480-941B-36C70F4E37EA}" srcOrd="0" destOrd="0" presId="urn:microsoft.com/office/officeart/2005/8/layout/vList2"/>
    <dgm:cxn modelId="{ABA0269D-FDC2-4F36-862E-CCC106C5949F}" type="presOf" srcId="{EDF71FB3-9893-4E45-8FDB-4585B5D5A712}" destId="{3821E036-F846-4EEA-BB6D-5D4B40FF388B}" srcOrd="0" destOrd="0" presId="urn:microsoft.com/office/officeart/2005/8/layout/vList2"/>
    <dgm:cxn modelId="{DC91C1A6-9656-4663-BCA7-38BDCDC0E889}" srcId="{1F994107-5E2D-40AC-AAF8-BE2823D4D58D}" destId="{8B2C4724-5D07-4335-948D-07F0BC686FC8}" srcOrd="4" destOrd="0" parTransId="{D5FE0570-01C1-46E8-AE94-2538B06C9A45}" sibTransId="{16401C54-6F82-49A7-B59D-516F960D7341}"/>
    <dgm:cxn modelId="{0FB127BC-06AE-4880-B03F-B6CFD2D1CE64}" srcId="{1F994107-5E2D-40AC-AAF8-BE2823D4D58D}" destId="{64AD7764-9D41-45E2-A739-ABB841DDDBDD}" srcOrd="0" destOrd="0" parTransId="{6CE4AE11-6CBC-41E8-B8D6-4CB70A8353C2}" sibTransId="{1E0F0635-76D5-41F4-87A2-7A22581779BE}"/>
    <dgm:cxn modelId="{69851BC1-28B4-453D-A53F-1B070D822A89}" srcId="{EDF71FB3-9893-4E45-8FDB-4585B5D5A712}" destId="{FAE16EC8-D51F-4FAB-8E47-F49B86E3656A}" srcOrd="0" destOrd="0" parTransId="{4E6D08EB-ACDE-425B-9F39-09ED3037E4FA}" sibTransId="{3D69F608-9B56-4B5F-A4E5-32D596732B53}"/>
    <dgm:cxn modelId="{B683B7C5-2FFC-4ECE-9AED-4A7F4E8B88EC}" type="presOf" srcId="{535FBB97-2FBD-4D44-8728-EF62B713090E}" destId="{7A4BA0DF-4CEB-4460-8573-0B458ADD6406}" srcOrd="0" destOrd="5" presId="urn:microsoft.com/office/officeart/2005/8/layout/vList2"/>
    <dgm:cxn modelId="{F83CCEC5-3B01-4FED-B761-6164B4A7B4D5}" type="presOf" srcId="{A175BDC1-7B58-430F-B86A-570075F67149}" destId="{7A4BA0DF-4CEB-4460-8573-0B458ADD6406}" srcOrd="0" destOrd="2" presId="urn:microsoft.com/office/officeart/2005/8/layout/vList2"/>
    <dgm:cxn modelId="{DC7C9EC6-5D5C-4A38-A1B3-7CBC301594F5}" type="presOf" srcId="{70665181-64B4-4D4A-8E69-3AC0B2BE14F6}" destId="{7A4BA0DF-4CEB-4460-8573-0B458ADD6406}" srcOrd="0" destOrd="1" presId="urn:microsoft.com/office/officeart/2005/8/layout/vList2"/>
    <dgm:cxn modelId="{07B009F6-A813-430B-B635-B73992324A31}" type="presOf" srcId="{1F994107-5E2D-40AC-AAF8-BE2823D4D58D}" destId="{7452B0C8-2E75-4949-8475-A76EF1D45BA5}" srcOrd="0" destOrd="0" presId="urn:microsoft.com/office/officeart/2005/8/layout/vList2"/>
    <dgm:cxn modelId="{A7F9C0FB-2971-4379-ACEC-A966B558909D}" srcId="{1F994107-5E2D-40AC-AAF8-BE2823D4D58D}" destId="{535FBB97-2FBD-4D44-8728-EF62B713090E}" srcOrd="5" destOrd="0" parTransId="{38BFA9FE-1C2F-41C2-921B-048A432256F6}" sibTransId="{8CEC4897-407C-4F26-B039-19D2F0E83E0E}"/>
    <dgm:cxn modelId="{42168481-72F8-4FF2-BF33-6C8DDE632844}" type="presParOf" srcId="{3821E036-F846-4EEA-BB6D-5D4B40FF388B}" destId="{CB94D47D-949B-4480-941B-36C70F4E37EA}" srcOrd="0" destOrd="0" presId="urn:microsoft.com/office/officeart/2005/8/layout/vList2"/>
    <dgm:cxn modelId="{F9737DC1-CD45-4FEF-AA5A-E892B40ABFC8}" type="presParOf" srcId="{3821E036-F846-4EEA-BB6D-5D4B40FF388B}" destId="{A32D5331-D006-45FD-BD9E-3F383F8F11C4}" srcOrd="1" destOrd="0" presId="urn:microsoft.com/office/officeart/2005/8/layout/vList2"/>
    <dgm:cxn modelId="{EFE1E061-E0F2-4309-B61D-C00F0314E470}" type="presParOf" srcId="{3821E036-F846-4EEA-BB6D-5D4B40FF388B}" destId="{7452B0C8-2E75-4949-8475-A76EF1D45BA5}" srcOrd="2" destOrd="0" presId="urn:microsoft.com/office/officeart/2005/8/layout/vList2"/>
    <dgm:cxn modelId="{FFD45AB7-0324-41D5-BE0E-E0ED6FB4EA9D}" type="presParOf" srcId="{3821E036-F846-4EEA-BB6D-5D4B40FF388B}" destId="{7A4BA0DF-4CEB-4460-8573-0B458ADD640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D6D619-AA72-45BD-950B-E682E344ED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7B79EA-0C07-4674-8279-D141A86A4323}">
      <dgm:prSet/>
      <dgm:spPr/>
      <dgm:t>
        <a:bodyPr/>
        <a:lstStyle/>
        <a:p>
          <a:r>
            <a:rPr lang="en-US"/>
            <a:t>Do you agree or disagree with the text? How or why?</a:t>
          </a:r>
        </a:p>
      </dgm:t>
    </dgm:pt>
    <dgm:pt modelId="{67628085-1F87-409F-924F-C269897D82F1}" type="parTrans" cxnId="{7D10F811-53C5-403E-A5A0-AA72EE69A205}">
      <dgm:prSet/>
      <dgm:spPr/>
      <dgm:t>
        <a:bodyPr/>
        <a:lstStyle/>
        <a:p>
          <a:endParaRPr lang="en-US"/>
        </a:p>
      </dgm:t>
    </dgm:pt>
    <dgm:pt modelId="{31FBB136-D488-4FAC-ACF9-A6065DB9E83B}" type="sibTrans" cxnId="{7D10F811-53C5-403E-A5A0-AA72EE69A205}">
      <dgm:prSet/>
      <dgm:spPr/>
      <dgm:t>
        <a:bodyPr/>
        <a:lstStyle/>
        <a:p>
          <a:endParaRPr lang="en-US"/>
        </a:p>
      </dgm:t>
    </dgm:pt>
    <dgm:pt modelId="{5333915C-A76A-4187-8B90-A9EDD23F24E8}">
      <dgm:prSet/>
      <dgm:spPr/>
      <dgm:t>
        <a:bodyPr/>
        <a:lstStyle/>
        <a:p>
          <a:r>
            <a:rPr lang="en-US"/>
            <a:t>Look for ideas that are implied but not explicitly stated.</a:t>
          </a:r>
        </a:p>
      </dgm:t>
    </dgm:pt>
    <dgm:pt modelId="{15228681-FAE1-407B-B824-C973F6C67A08}" type="parTrans" cxnId="{AE6B1A3D-156B-4273-A9D3-07E5EA36D7F7}">
      <dgm:prSet/>
      <dgm:spPr/>
      <dgm:t>
        <a:bodyPr/>
        <a:lstStyle/>
        <a:p>
          <a:endParaRPr lang="en-US"/>
        </a:p>
      </dgm:t>
    </dgm:pt>
    <dgm:pt modelId="{1E42E7A4-292E-4D62-8FDA-B8CAFCC2AE7E}" type="sibTrans" cxnId="{AE6B1A3D-156B-4273-A9D3-07E5EA36D7F7}">
      <dgm:prSet/>
      <dgm:spPr/>
      <dgm:t>
        <a:bodyPr/>
        <a:lstStyle/>
        <a:p>
          <a:endParaRPr lang="en-US"/>
        </a:p>
      </dgm:t>
    </dgm:pt>
    <dgm:pt modelId="{D3D9D156-2561-48A8-AE3F-A7612B63C1E8}">
      <dgm:prSet/>
      <dgm:spPr/>
      <dgm:t>
        <a:bodyPr/>
        <a:lstStyle/>
        <a:p>
          <a:r>
            <a:rPr lang="en-US"/>
            <a:t>Compare with other texts or media</a:t>
          </a:r>
        </a:p>
      </dgm:t>
    </dgm:pt>
    <dgm:pt modelId="{1F22DDAE-D025-41F2-B8EF-A97CD0CB8264}" type="parTrans" cxnId="{0936EA5E-911E-461C-9561-37136CF86E2C}">
      <dgm:prSet/>
      <dgm:spPr/>
      <dgm:t>
        <a:bodyPr/>
        <a:lstStyle/>
        <a:p>
          <a:endParaRPr lang="en-US"/>
        </a:p>
      </dgm:t>
    </dgm:pt>
    <dgm:pt modelId="{78EEB6B3-0912-4D5C-8D48-9E685FF4DDAD}" type="sibTrans" cxnId="{0936EA5E-911E-461C-9561-37136CF86E2C}">
      <dgm:prSet/>
      <dgm:spPr/>
      <dgm:t>
        <a:bodyPr/>
        <a:lstStyle/>
        <a:p>
          <a:endParaRPr lang="en-US"/>
        </a:p>
      </dgm:t>
    </dgm:pt>
    <dgm:pt modelId="{C1C5AAD0-C3EE-421E-BFBA-2BA99212A5B8}">
      <dgm:prSet/>
      <dgm:spPr/>
      <dgm:t>
        <a:bodyPr/>
        <a:lstStyle/>
        <a:p>
          <a:r>
            <a:rPr lang="en-US"/>
            <a:t>What has been left out, what is missing, from the text?</a:t>
          </a:r>
        </a:p>
      </dgm:t>
    </dgm:pt>
    <dgm:pt modelId="{9F63614D-4A82-4987-9E0C-5108F1B19A2D}" type="parTrans" cxnId="{4B55E4B7-C4A7-43D8-B959-9603E5E03A91}">
      <dgm:prSet/>
      <dgm:spPr/>
      <dgm:t>
        <a:bodyPr/>
        <a:lstStyle/>
        <a:p>
          <a:endParaRPr lang="en-US"/>
        </a:p>
      </dgm:t>
    </dgm:pt>
    <dgm:pt modelId="{B8F36C5F-3B8F-459D-968F-77373A34F763}" type="sibTrans" cxnId="{4B55E4B7-C4A7-43D8-B959-9603E5E03A91}">
      <dgm:prSet/>
      <dgm:spPr/>
      <dgm:t>
        <a:bodyPr/>
        <a:lstStyle/>
        <a:p>
          <a:endParaRPr lang="en-US"/>
        </a:p>
      </dgm:t>
    </dgm:pt>
    <dgm:pt modelId="{CADF5865-55D8-4F1B-8AA5-D24AB2B7A90D}">
      <dgm:prSet/>
      <dgm:spPr/>
      <dgm:t>
        <a:bodyPr/>
        <a:lstStyle/>
        <a:p>
          <a:r>
            <a:rPr lang="en-US"/>
            <a:t>Are the claims based in fact or opinion? Test them. Do they hold up? (This will help you do this to your own writing as well.)</a:t>
          </a:r>
        </a:p>
      </dgm:t>
    </dgm:pt>
    <dgm:pt modelId="{A0A2240A-95DE-4212-915C-40ADFAC2FEDA}" type="parTrans" cxnId="{065FEA0F-B4F9-4F25-ADA9-5E12DA3C683D}">
      <dgm:prSet/>
      <dgm:spPr/>
      <dgm:t>
        <a:bodyPr/>
        <a:lstStyle/>
        <a:p>
          <a:endParaRPr lang="en-US"/>
        </a:p>
      </dgm:t>
    </dgm:pt>
    <dgm:pt modelId="{C24E9C84-2F5D-4F7B-B7C6-6AECC4B861EF}" type="sibTrans" cxnId="{065FEA0F-B4F9-4F25-ADA9-5E12DA3C683D}">
      <dgm:prSet/>
      <dgm:spPr/>
      <dgm:t>
        <a:bodyPr/>
        <a:lstStyle/>
        <a:p>
          <a:endParaRPr lang="en-US"/>
        </a:p>
      </dgm:t>
    </dgm:pt>
    <dgm:pt modelId="{C40C3865-DDE5-4F8C-A0F7-C8DA1F0C24F4}">
      <dgm:prSet/>
      <dgm:spPr/>
      <dgm:t>
        <a:bodyPr/>
        <a:lstStyle/>
        <a:p>
          <a:r>
            <a:rPr lang="en-US"/>
            <a:t>Does the text have weasel words? Words that negate the claims and make them hollow like: virtually, helps, fights, might, and can be.</a:t>
          </a:r>
        </a:p>
      </dgm:t>
    </dgm:pt>
    <dgm:pt modelId="{26081722-193D-488E-AF34-2B963954D836}" type="parTrans" cxnId="{178C42E7-7FC3-4C6D-8246-078B4D3A825E}">
      <dgm:prSet/>
      <dgm:spPr/>
      <dgm:t>
        <a:bodyPr/>
        <a:lstStyle/>
        <a:p>
          <a:endParaRPr lang="en-US"/>
        </a:p>
      </dgm:t>
    </dgm:pt>
    <dgm:pt modelId="{9257EC0A-DE20-46EE-A02F-EC02894E23F8}" type="sibTrans" cxnId="{178C42E7-7FC3-4C6D-8246-078B4D3A825E}">
      <dgm:prSet/>
      <dgm:spPr/>
      <dgm:t>
        <a:bodyPr/>
        <a:lstStyle/>
        <a:p>
          <a:endParaRPr lang="en-US"/>
        </a:p>
      </dgm:t>
    </dgm:pt>
    <dgm:pt modelId="{49C2733A-82B8-43BB-ACBE-931C5C52858D}" type="pres">
      <dgm:prSet presAssocID="{E6D6D619-AA72-45BD-950B-E682E344ED4D}" presName="root" presStyleCnt="0">
        <dgm:presLayoutVars>
          <dgm:dir/>
          <dgm:resizeHandles val="exact"/>
        </dgm:presLayoutVars>
      </dgm:prSet>
      <dgm:spPr/>
    </dgm:pt>
    <dgm:pt modelId="{8934BBBB-00A4-463F-972D-47C18997D296}" type="pres">
      <dgm:prSet presAssocID="{FE7B79EA-0C07-4674-8279-D141A86A4323}" presName="compNode" presStyleCnt="0"/>
      <dgm:spPr/>
    </dgm:pt>
    <dgm:pt modelId="{E2B1C5A9-45D0-4724-8025-39DF13BF26B0}" type="pres">
      <dgm:prSet presAssocID="{FE7B79EA-0C07-4674-8279-D141A86A4323}" presName="bgRect" presStyleLbl="bgShp" presStyleIdx="0" presStyleCnt="6"/>
      <dgm:spPr/>
    </dgm:pt>
    <dgm:pt modelId="{9546F6EC-F684-45D1-BAFD-5FE6260B148B}" type="pres">
      <dgm:prSet presAssocID="{FE7B79EA-0C07-4674-8279-D141A86A432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5BF7E7A1-A5F6-44EC-997A-D290D248F07D}" type="pres">
      <dgm:prSet presAssocID="{FE7B79EA-0C07-4674-8279-D141A86A4323}" presName="spaceRect" presStyleCnt="0"/>
      <dgm:spPr/>
    </dgm:pt>
    <dgm:pt modelId="{F3E4F25E-DA44-4000-86B5-38559DFB2365}" type="pres">
      <dgm:prSet presAssocID="{FE7B79EA-0C07-4674-8279-D141A86A4323}" presName="parTx" presStyleLbl="revTx" presStyleIdx="0" presStyleCnt="6">
        <dgm:presLayoutVars>
          <dgm:chMax val="0"/>
          <dgm:chPref val="0"/>
        </dgm:presLayoutVars>
      </dgm:prSet>
      <dgm:spPr/>
    </dgm:pt>
    <dgm:pt modelId="{140CDD44-2549-4C99-B7DA-DAEB7495A755}" type="pres">
      <dgm:prSet presAssocID="{31FBB136-D488-4FAC-ACF9-A6065DB9E83B}" presName="sibTrans" presStyleCnt="0"/>
      <dgm:spPr/>
    </dgm:pt>
    <dgm:pt modelId="{0630A6A8-47CA-4474-B1C3-A3434516F2FE}" type="pres">
      <dgm:prSet presAssocID="{5333915C-A76A-4187-8B90-A9EDD23F24E8}" presName="compNode" presStyleCnt="0"/>
      <dgm:spPr/>
    </dgm:pt>
    <dgm:pt modelId="{232E3BD7-0940-46B7-BB4A-EA9E63F9D7E7}" type="pres">
      <dgm:prSet presAssocID="{5333915C-A76A-4187-8B90-A9EDD23F24E8}" presName="bgRect" presStyleLbl="bgShp" presStyleIdx="1" presStyleCnt="6"/>
      <dgm:spPr/>
    </dgm:pt>
    <dgm:pt modelId="{02760873-5ADA-4F03-B385-1CDD7D5C852D}" type="pres">
      <dgm:prSet presAssocID="{5333915C-A76A-4187-8B90-A9EDD23F24E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C755473-0912-4907-9EE6-D160B3F88DBA}" type="pres">
      <dgm:prSet presAssocID="{5333915C-A76A-4187-8B90-A9EDD23F24E8}" presName="spaceRect" presStyleCnt="0"/>
      <dgm:spPr/>
    </dgm:pt>
    <dgm:pt modelId="{674FF612-5788-498B-80C7-2AEAD128AC63}" type="pres">
      <dgm:prSet presAssocID="{5333915C-A76A-4187-8B90-A9EDD23F24E8}" presName="parTx" presStyleLbl="revTx" presStyleIdx="1" presStyleCnt="6">
        <dgm:presLayoutVars>
          <dgm:chMax val="0"/>
          <dgm:chPref val="0"/>
        </dgm:presLayoutVars>
      </dgm:prSet>
      <dgm:spPr/>
    </dgm:pt>
    <dgm:pt modelId="{6A5B062F-539A-4ADD-8FB6-A19880081295}" type="pres">
      <dgm:prSet presAssocID="{1E42E7A4-292E-4D62-8FDA-B8CAFCC2AE7E}" presName="sibTrans" presStyleCnt="0"/>
      <dgm:spPr/>
    </dgm:pt>
    <dgm:pt modelId="{4EA0BABF-7D97-4FA1-8B65-6598824EFDAB}" type="pres">
      <dgm:prSet presAssocID="{D3D9D156-2561-48A8-AE3F-A7612B63C1E8}" presName="compNode" presStyleCnt="0"/>
      <dgm:spPr/>
    </dgm:pt>
    <dgm:pt modelId="{343890A9-269C-4A6C-A724-FFCAC410B4AF}" type="pres">
      <dgm:prSet presAssocID="{D3D9D156-2561-48A8-AE3F-A7612B63C1E8}" presName="bgRect" presStyleLbl="bgShp" presStyleIdx="2" presStyleCnt="6"/>
      <dgm:spPr/>
    </dgm:pt>
    <dgm:pt modelId="{58ADDF8E-758F-4829-B8A9-409A5680206B}" type="pres">
      <dgm:prSet presAssocID="{D3D9D156-2561-48A8-AE3F-A7612B63C1E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6D28812-DE62-4CDA-B5CF-7B8A67F5D5D8}" type="pres">
      <dgm:prSet presAssocID="{D3D9D156-2561-48A8-AE3F-A7612B63C1E8}" presName="spaceRect" presStyleCnt="0"/>
      <dgm:spPr/>
    </dgm:pt>
    <dgm:pt modelId="{5B136009-859E-4051-94C0-E49DB552D629}" type="pres">
      <dgm:prSet presAssocID="{D3D9D156-2561-48A8-AE3F-A7612B63C1E8}" presName="parTx" presStyleLbl="revTx" presStyleIdx="2" presStyleCnt="6">
        <dgm:presLayoutVars>
          <dgm:chMax val="0"/>
          <dgm:chPref val="0"/>
        </dgm:presLayoutVars>
      </dgm:prSet>
      <dgm:spPr/>
    </dgm:pt>
    <dgm:pt modelId="{DB42FB7E-0948-42F6-94ED-6E63E56ECBB5}" type="pres">
      <dgm:prSet presAssocID="{78EEB6B3-0912-4D5C-8D48-9E685FF4DDAD}" presName="sibTrans" presStyleCnt="0"/>
      <dgm:spPr/>
    </dgm:pt>
    <dgm:pt modelId="{18DEAB04-903C-4970-9847-3922E392E30C}" type="pres">
      <dgm:prSet presAssocID="{C1C5AAD0-C3EE-421E-BFBA-2BA99212A5B8}" presName="compNode" presStyleCnt="0"/>
      <dgm:spPr/>
    </dgm:pt>
    <dgm:pt modelId="{F4A88B2B-D4E9-4403-96F6-8869BE799FCC}" type="pres">
      <dgm:prSet presAssocID="{C1C5AAD0-C3EE-421E-BFBA-2BA99212A5B8}" presName="bgRect" presStyleLbl="bgShp" presStyleIdx="3" presStyleCnt="6"/>
      <dgm:spPr/>
    </dgm:pt>
    <dgm:pt modelId="{8F2840A4-5B10-4294-8AD8-14EEB8C9688D}" type="pres">
      <dgm:prSet presAssocID="{C1C5AAD0-C3EE-421E-BFBA-2BA99212A5B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ze"/>
        </a:ext>
      </dgm:extLst>
    </dgm:pt>
    <dgm:pt modelId="{785470D1-636B-47FA-B914-0C625AE0649C}" type="pres">
      <dgm:prSet presAssocID="{C1C5AAD0-C3EE-421E-BFBA-2BA99212A5B8}" presName="spaceRect" presStyleCnt="0"/>
      <dgm:spPr/>
    </dgm:pt>
    <dgm:pt modelId="{4F712245-FED5-47C5-B969-6B7D36BC546F}" type="pres">
      <dgm:prSet presAssocID="{C1C5AAD0-C3EE-421E-BFBA-2BA99212A5B8}" presName="parTx" presStyleLbl="revTx" presStyleIdx="3" presStyleCnt="6">
        <dgm:presLayoutVars>
          <dgm:chMax val="0"/>
          <dgm:chPref val="0"/>
        </dgm:presLayoutVars>
      </dgm:prSet>
      <dgm:spPr/>
    </dgm:pt>
    <dgm:pt modelId="{ACCCE97C-AF28-4E52-A2F9-6E9765BCC9E0}" type="pres">
      <dgm:prSet presAssocID="{B8F36C5F-3B8F-459D-968F-77373A34F763}" presName="sibTrans" presStyleCnt="0"/>
      <dgm:spPr/>
    </dgm:pt>
    <dgm:pt modelId="{ADA8B683-C365-4A53-8DB3-F272F712BA0A}" type="pres">
      <dgm:prSet presAssocID="{CADF5865-55D8-4F1B-8AA5-D24AB2B7A90D}" presName="compNode" presStyleCnt="0"/>
      <dgm:spPr/>
    </dgm:pt>
    <dgm:pt modelId="{0854A1F9-38BE-4BD0-8637-0023F0FFE14E}" type="pres">
      <dgm:prSet presAssocID="{CADF5865-55D8-4F1B-8AA5-D24AB2B7A90D}" presName="bgRect" presStyleLbl="bgShp" presStyleIdx="4" presStyleCnt="6"/>
      <dgm:spPr/>
    </dgm:pt>
    <dgm:pt modelId="{AFE34E36-838C-4067-A5D8-CF3B49C5D7D2}" type="pres">
      <dgm:prSet presAssocID="{CADF5865-55D8-4F1B-8AA5-D24AB2B7A90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B9ABB42B-CAF8-4521-8AE0-F0DD970FE76A}" type="pres">
      <dgm:prSet presAssocID="{CADF5865-55D8-4F1B-8AA5-D24AB2B7A90D}" presName="spaceRect" presStyleCnt="0"/>
      <dgm:spPr/>
    </dgm:pt>
    <dgm:pt modelId="{E77F5408-CD00-4A48-84FB-9BF7925262E1}" type="pres">
      <dgm:prSet presAssocID="{CADF5865-55D8-4F1B-8AA5-D24AB2B7A90D}" presName="parTx" presStyleLbl="revTx" presStyleIdx="4" presStyleCnt="6">
        <dgm:presLayoutVars>
          <dgm:chMax val="0"/>
          <dgm:chPref val="0"/>
        </dgm:presLayoutVars>
      </dgm:prSet>
      <dgm:spPr/>
    </dgm:pt>
    <dgm:pt modelId="{B2C3F1FD-32DF-47A0-8055-A1A6B7406BBB}" type="pres">
      <dgm:prSet presAssocID="{C24E9C84-2F5D-4F7B-B7C6-6AECC4B861EF}" presName="sibTrans" presStyleCnt="0"/>
      <dgm:spPr/>
    </dgm:pt>
    <dgm:pt modelId="{B2472A96-DE2B-4022-8617-C7B7E7C6A923}" type="pres">
      <dgm:prSet presAssocID="{C40C3865-DDE5-4F8C-A0F7-C8DA1F0C24F4}" presName="compNode" presStyleCnt="0"/>
      <dgm:spPr/>
    </dgm:pt>
    <dgm:pt modelId="{EA9F834F-8F72-44F0-8056-95DE5D57E8CD}" type="pres">
      <dgm:prSet presAssocID="{C40C3865-DDE5-4F8C-A0F7-C8DA1F0C24F4}" presName="bgRect" presStyleLbl="bgShp" presStyleIdx="5" presStyleCnt="6"/>
      <dgm:spPr/>
    </dgm:pt>
    <dgm:pt modelId="{1F2B4A1A-3623-4E30-9436-828FFCEA237D}" type="pres">
      <dgm:prSet presAssocID="{C40C3865-DDE5-4F8C-A0F7-C8DA1F0C24F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mster"/>
        </a:ext>
      </dgm:extLst>
    </dgm:pt>
    <dgm:pt modelId="{039E65D4-5C62-46CB-91CA-B6285F34AB8A}" type="pres">
      <dgm:prSet presAssocID="{C40C3865-DDE5-4F8C-A0F7-C8DA1F0C24F4}" presName="spaceRect" presStyleCnt="0"/>
      <dgm:spPr/>
    </dgm:pt>
    <dgm:pt modelId="{FABE1791-6626-4173-A24C-9AA422638B25}" type="pres">
      <dgm:prSet presAssocID="{C40C3865-DDE5-4F8C-A0F7-C8DA1F0C24F4}" presName="parTx" presStyleLbl="revTx" presStyleIdx="5" presStyleCnt="6">
        <dgm:presLayoutVars>
          <dgm:chMax val="0"/>
          <dgm:chPref val="0"/>
        </dgm:presLayoutVars>
      </dgm:prSet>
      <dgm:spPr/>
    </dgm:pt>
  </dgm:ptLst>
  <dgm:cxnLst>
    <dgm:cxn modelId="{065FEA0F-B4F9-4F25-ADA9-5E12DA3C683D}" srcId="{E6D6D619-AA72-45BD-950B-E682E344ED4D}" destId="{CADF5865-55D8-4F1B-8AA5-D24AB2B7A90D}" srcOrd="4" destOrd="0" parTransId="{A0A2240A-95DE-4212-915C-40ADFAC2FEDA}" sibTransId="{C24E9C84-2F5D-4F7B-B7C6-6AECC4B861EF}"/>
    <dgm:cxn modelId="{7D10F811-53C5-403E-A5A0-AA72EE69A205}" srcId="{E6D6D619-AA72-45BD-950B-E682E344ED4D}" destId="{FE7B79EA-0C07-4674-8279-D141A86A4323}" srcOrd="0" destOrd="0" parTransId="{67628085-1F87-409F-924F-C269897D82F1}" sibTransId="{31FBB136-D488-4FAC-ACF9-A6065DB9E83B}"/>
    <dgm:cxn modelId="{45EB143C-176C-419A-8C3C-E7073F764EDB}" type="presOf" srcId="{FE7B79EA-0C07-4674-8279-D141A86A4323}" destId="{F3E4F25E-DA44-4000-86B5-38559DFB2365}" srcOrd="0" destOrd="0" presId="urn:microsoft.com/office/officeart/2018/2/layout/IconVerticalSolidList"/>
    <dgm:cxn modelId="{AE6B1A3D-156B-4273-A9D3-07E5EA36D7F7}" srcId="{E6D6D619-AA72-45BD-950B-E682E344ED4D}" destId="{5333915C-A76A-4187-8B90-A9EDD23F24E8}" srcOrd="1" destOrd="0" parTransId="{15228681-FAE1-407B-B824-C973F6C67A08}" sibTransId="{1E42E7A4-292E-4D62-8FDA-B8CAFCC2AE7E}"/>
    <dgm:cxn modelId="{268DAD3D-50AF-444B-B184-85418CDA1003}" type="presOf" srcId="{CADF5865-55D8-4F1B-8AA5-D24AB2B7A90D}" destId="{E77F5408-CD00-4A48-84FB-9BF7925262E1}" srcOrd="0" destOrd="0" presId="urn:microsoft.com/office/officeart/2018/2/layout/IconVerticalSolidList"/>
    <dgm:cxn modelId="{0936EA5E-911E-461C-9561-37136CF86E2C}" srcId="{E6D6D619-AA72-45BD-950B-E682E344ED4D}" destId="{D3D9D156-2561-48A8-AE3F-A7612B63C1E8}" srcOrd="2" destOrd="0" parTransId="{1F22DDAE-D025-41F2-B8EF-A97CD0CB8264}" sibTransId="{78EEB6B3-0912-4D5C-8D48-9E685FF4DDAD}"/>
    <dgm:cxn modelId="{C140F961-9803-42DA-95D5-398C2B57E1CE}" type="presOf" srcId="{E6D6D619-AA72-45BD-950B-E682E344ED4D}" destId="{49C2733A-82B8-43BB-ACBE-931C5C52858D}" srcOrd="0" destOrd="0" presId="urn:microsoft.com/office/officeart/2018/2/layout/IconVerticalSolidList"/>
    <dgm:cxn modelId="{185DE04F-4481-43EB-81CA-DCE9AB2F7E49}" type="presOf" srcId="{D3D9D156-2561-48A8-AE3F-A7612B63C1E8}" destId="{5B136009-859E-4051-94C0-E49DB552D629}" srcOrd="0" destOrd="0" presId="urn:microsoft.com/office/officeart/2018/2/layout/IconVerticalSolidList"/>
    <dgm:cxn modelId="{4749CC93-23A1-44E7-86F7-96355C2B484E}" type="presOf" srcId="{C40C3865-DDE5-4F8C-A0F7-C8DA1F0C24F4}" destId="{FABE1791-6626-4173-A24C-9AA422638B25}" srcOrd="0" destOrd="0" presId="urn:microsoft.com/office/officeart/2018/2/layout/IconVerticalSolidList"/>
    <dgm:cxn modelId="{4B55E4B7-C4A7-43D8-B959-9603E5E03A91}" srcId="{E6D6D619-AA72-45BD-950B-E682E344ED4D}" destId="{C1C5AAD0-C3EE-421E-BFBA-2BA99212A5B8}" srcOrd="3" destOrd="0" parTransId="{9F63614D-4A82-4987-9E0C-5108F1B19A2D}" sibTransId="{B8F36C5F-3B8F-459D-968F-77373A34F763}"/>
    <dgm:cxn modelId="{3D5EDABF-C570-4582-A02C-B2215509228E}" type="presOf" srcId="{C1C5AAD0-C3EE-421E-BFBA-2BA99212A5B8}" destId="{4F712245-FED5-47C5-B969-6B7D36BC546F}" srcOrd="0" destOrd="0" presId="urn:microsoft.com/office/officeart/2018/2/layout/IconVerticalSolidList"/>
    <dgm:cxn modelId="{178C42E7-7FC3-4C6D-8246-078B4D3A825E}" srcId="{E6D6D619-AA72-45BD-950B-E682E344ED4D}" destId="{C40C3865-DDE5-4F8C-A0F7-C8DA1F0C24F4}" srcOrd="5" destOrd="0" parTransId="{26081722-193D-488E-AF34-2B963954D836}" sibTransId="{9257EC0A-DE20-46EE-A02F-EC02894E23F8}"/>
    <dgm:cxn modelId="{A24940F8-6F23-4A7E-AA63-B2C14E84C7E0}" type="presOf" srcId="{5333915C-A76A-4187-8B90-A9EDD23F24E8}" destId="{674FF612-5788-498B-80C7-2AEAD128AC63}" srcOrd="0" destOrd="0" presId="urn:microsoft.com/office/officeart/2018/2/layout/IconVerticalSolidList"/>
    <dgm:cxn modelId="{2A5F7311-F938-4BB0-9A28-3A840717ABCC}" type="presParOf" srcId="{49C2733A-82B8-43BB-ACBE-931C5C52858D}" destId="{8934BBBB-00A4-463F-972D-47C18997D296}" srcOrd="0" destOrd="0" presId="urn:microsoft.com/office/officeart/2018/2/layout/IconVerticalSolidList"/>
    <dgm:cxn modelId="{7FDD49A6-1DD1-4A19-8F5E-DF155D83CC17}" type="presParOf" srcId="{8934BBBB-00A4-463F-972D-47C18997D296}" destId="{E2B1C5A9-45D0-4724-8025-39DF13BF26B0}" srcOrd="0" destOrd="0" presId="urn:microsoft.com/office/officeart/2018/2/layout/IconVerticalSolidList"/>
    <dgm:cxn modelId="{EB167568-FD93-41FA-BC4B-9070360D764B}" type="presParOf" srcId="{8934BBBB-00A4-463F-972D-47C18997D296}" destId="{9546F6EC-F684-45D1-BAFD-5FE6260B148B}" srcOrd="1" destOrd="0" presId="urn:microsoft.com/office/officeart/2018/2/layout/IconVerticalSolidList"/>
    <dgm:cxn modelId="{6DAD2DE8-20CF-49B3-B2E6-76CEB791E6B4}" type="presParOf" srcId="{8934BBBB-00A4-463F-972D-47C18997D296}" destId="{5BF7E7A1-A5F6-44EC-997A-D290D248F07D}" srcOrd="2" destOrd="0" presId="urn:microsoft.com/office/officeart/2018/2/layout/IconVerticalSolidList"/>
    <dgm:cxn modelId="{A825CFB2-3FAC-4FD7-8C27-A265AE8CF6E3}" type="presParOf" srcId="{8934BBBB-00A4-463F-972D-47C18997D296}" destId="{F3E4F25E-DA44-4000-86B5-38559DFB2365}" srcOrd="3" destOrd="0" presId="urn:microsoft.com/office/officeart/2018/2/layout/IconVerticalSolidList"/>
    <dgm:cxn modelId="{C35A973B-9DCD-4EEA-A921-8357355D8829}" type="presParOf" srcId="{49C2733A-82B8-43BB-ACBE-931C5C52858D}" destId="{140CDD44-2549-4C99-B7DA-DAEB7495A755}" srcOrd="1" destOrd="0" presId="urn:microsoft.com/office/officeart/2018/2/layout/IconVerticalSolidList"/>
    <dgm:cxn modelId="{C8AF3A3A-E703-4B96-9779-B6948DBF3444}" type="presParOf" srcId="{49C2733A-82B8-43BB-ACBE-931C5C52858D}" destId="{0630A6A8-47CA-4474-B1C3-A3434516F2FE}" srcOrd="2" destOrd="0" presId="urn:microsoft.com/office/officeart/2018/2/layout/IconVerticalSolidList"/>
    <dgm:cxn modelId="{78901E59-6249-4FEF-BF2D-542E5DD7E6A0}" type="presParOf" srcId="{0630A6A8-47CA-4474-B1C3-A3434516F2FE}" destId="{232E3BD7-0940-46B7-BB4A-EA9E63F9D7E7}" srcOrd="0" destOrd="0" presId="urn:microsoft.com/office/officeart/2018/2/layout/IconVerticalSolidList"/>
    <dgm:cxn modelId="{EAB07F74-88B0-440C-B211-3406D919F8E7}" type="presParOf" srcId="{0630A6A8-47CA-4474-B1C3-A3434516F2FE}" destId="{02760873-5ADA-4F03-B385-1CDD7D5C852D}" srcOrd="1" destOrd="0" presId="urn:microsoft.com/office/officeart/2018/2/layout/IconVerticalSolidList"/>
    <dgm:cxn modelId="{8A855ABA-58C7-46B5-A4B6-95F680CF6B07}" type="presParOf" srcId="{0630A6A8-47CA-4474-B1C3-A3434516F2FE}" destId="{7C755473-0912-4907-9EE6-D160B3F88DBA}" srcOrd="2" destOrd="0" presId="urn:microsoft.com/office/officeart/2018/2/layout/IconVerticalSolidList"/>
    <dgm:cxn modelId="{EA5C5B38-6601-4B4F-B4FB-3000529F7FD5}" type="presParOf" srcId="{0630A6A8-47CA-4474-B1C3-A3434516F2FE}" destId="{674FF612-5788-498B-80C7-2AEAD128AC63}" srcOrd="3" destOrd="0" presId="urn:microsoft.com/office/officeart/2018/2/layout/IconVerticalSolidList"/>
    <dgm:cxn modelId="{9464F1A0-59E9-45EE-84BA-11DD8702CD24}" type="presParOf" srcId="{49C2733A-82B8-43BB-ACBE-931C5C52858D}" destId="{6A5B062F-539A-4ADD-8FB6-A19880081295}" srcOrd="3" destOrd="0" presId="urn:microsoft.com/office/officeart/2018/2/layout/IconVerticalSolidList"/>
    <dgm:cxn modelId="{64FD004A-89D8-4BB2-836F-35ED55E0DB1A}" type="presParOf" srcId="{49C2733A-82B8-43BB-ACBE-931C5C52858D}" destId="{4EA0BABF-7D97-4FA1-8B65-6598824EFDAB}" srcOrd="4" destOrd="0" presId="urn:microsoft.com/office/officeart/2018/2/layout/IconVerticalSolidList"/>
    <dgm:cxn modelId="{E314146D-BCCD-4E97-A6FE-10E81114C4BA}" type="presParOf" srcId="{4EA0BABF-7D97-4FA1-8B65-6598824EFDAB}" destId="{343890A9-269C-4A6C-A724-FFCAC410B4AF}" srcOrd="0" destOrd="0" presId="urn:microsoft.com/office/officeart/2018/2/layout/IconVerticalSolidList"/>
    <dgm:cxn modelId="{A9884B95-9266-4C96-8858-1E5A2A889599}" type="presParOf" srcId="{4EA0BABF-7D97-4FA1-8B65-6598824EFDAB}" destId="{58ADDF8E-758F-4829-B8A9-409A5680206B}" srcOrd="1" destOrd="0" presId="urn:microsoft.com/office/officeart/2018/2/layout/IconVerticalSolidList"/>
    <dgm:cxn modelId="{9B76F299-ED39-44CC-82B6-DA6913518F2C}" type="presParOf" srcId="{4EA0BABF-7D97-4FA1-8B65-6598824EFDAB}" destId="{66D28812-DE62-4CDA-B5CF-7B8A67F5D5D8}" srcOrd="2" destOrd="0" presId="urn:microsoft.com/office/officeart/2018/2/layout/IconVerticalSolidList"/>
    <dgm:cxn modelId="{9F7BE2F0-C4DD-4540-9EDB-8BB37AC0EAA1}" type="presParOf" srcId="{4EA0BABF-7D97-4FA1-8B65-6598824EFDAB}" destId="{5B136009-859E-4051-94C0-E49DB552D629}" srcOrd="3" destOrd="0" presId="urn:microsoft.com/office/officeart/2018/2/layout/IconVerticalSolidList"/>
    <dgm:cxn modelId="{3A593E4D-ECE6-4E22-A595-D5F4B47850C1}" type="presParOf" srcId="{49C2733A-82B8-43BB-ACBE-931C5C52858D}" destId="{DB42FB7E-0948-42F6-94ED-6E63E56ECBB5}" srcOrd="5" destOrd="0" presId="urn:microsoft.com/office/officeart/2018/2/layout/IconVerticalSolidList"/>
    <dgm:cxn modelId="{FEC45200-3BA5-43F1-A8EA-51B2D08F21D1}" type="presParOf" srcId="{49C2733A-82B8-43BB-ACBE-931C5C52858D}" destId="{18DEAB04-903C-4970-9847-3922E392E30C}" srcOrd="6" destOrd="0" presId="urn:microsoft.com/office/officeart/2018/2/layout/IconVerticalSolidList"/>
    <dgm:cxn modelId="{814A6388-D8A9-410A-9E20-105E1E3A33C7}" type="presParOf" srcId="{18DEAB04-903C-4970-9847-3922E392E30C}" destId="{F4A88B2B-D4E9-4403-96F6-8869BE799FCC}" srcOrd="0" destOrd="0" presId="urn:microsoft.com/office/officeart/2018/2/layout/IconVerticalSolidList"/>
    <dgm:cxn modelId="{4C122871-26A2-43F8-B58F-350EA0BC24BF}" type="presParOf" srcId="{18DEAB04-903C-4970-9847-3922E392E30C}" destId="{8F2840A4-5B10-4294-8AD8-14EEB8C9688D}" srcOrd="1" destOrd="0" presId="urn:microsoft.com/office/officeart/2018/2/layout/IconVerticalSolidList"/>
    <dgm:cxn modelId="{EA7F9D88-A242-4968-93A1-D00007BD6699}" type="presParOf" srcId="{18DEAB04-903C-4970-9847-3922E392E30C}" destId="{785470D1-636B-47FA-B914-0C625AE0649C}" srcOrd="2" destOrd="0" presId="urn:microsoft.com/office/officeart/2018/2/layout/IconVerticalSolidList"/>
    <dgm:cxn modelId="{5D114B59-7CAE-42F5-9F62-519639FFB1F7}" type="presParOf" srcId="{18DEAB04-903C-4970-9847-3922E392E30C}" destId="{4F712245-FED5-47C5-B969-6B7D36BC546F}" srcOrd="3" destOrd="0" presId="urn:microsoft.com/office/officeart/2018/2/layout/IconVerticalSolidList"/>
    <dgm:cxn modelId="{C7ABF3AB-51AB-4AEC-BE6B-5B9C35914222}" type="presParOf" srcId="{49C2733A-82B8-43BB-ACBE-931C5C52858D}" destId="{ACCCE97C-AF28-4E52-A2F9-6E9765BCC9E0}" srcOrd="7" destOrd="0" presId="urn:microsoft.com/office/officeart/2018/2/layout/IconVerticalSolidList"/>
    <dgm:cxn modelId="{041B10CF-7C62-4BC0-9B22-02F240172C95}" type="presParOf" srcId="{49C2733A-82B8-43BB-ACBE-931C5C52858D}" destId="{ADA8B683-C365-4A53-8DB3-F272F712BA0A}" srcOrd="8" destOrd="0" presId="urn:microsoft.com/office/officeart/2018/2/layout/IconVerticalSolidList"/>
    <dgm:cxn modelId="{79866F9F-77E1-47AB-9DAF-09DBF4F844B5}" type="presParOf" srcId="{ADA8B683-C365-4A53-8DB3-F272F712BA0A}" destId="{0854A1F9-38BE-4BD0-8637-0023F0FFE14E}" srcOrd="0" destOrd="0" presId="urn:microsoft.com/office/officeart/2018/2/layout/IconVerticalSolidList"/>
    <dgm:cxn modelId="{645176A7-317A-41BB-8600-E02B7BF24919}" type="presParOf" srcId="{ADA8B683-C365-4A53-8DB3-F272F712BA0A}" destId="{AFE34E36-838C-4067-A5D8-CF3B49C5D7D2}" srcOrd="1" destOrd="0" presId="urn:microsoft.com/office/officeart/2018/2/layout/IconVerticalSolidList"/>
    <dgm:cxn modelId="{F08B8A83-6D18-4EC7-A90D-FE8EC1608924}" type="presParOf" srcId="{ADA8B683-C365-4A53-8DB3-F272F712BA0A}" destId="{B9ABB42B-CAF8-4521-8AE0-F0DD970FE76A}" srcOrd="2" destOrd="0" presId="urn:microsoft.com/office/officeart/2018/2/layout/IconVerticalSolidList"/>
    <dgm:cxn modelId="{70AB4077-9327-42FD-BA4C-4B84D11C70E0}" type="presParOf" srcId="{ADA8B683-C365-4A53-8DB3-F272F712BA0A}" destId="{E77F5408-CD00-4A48-84FB-9BF7925262E1}" srcOrd="3" destOrd="0" presId="urn:microsoft.com/office/officeart/2018/2/layout/IconVerticalSolidList"/>
    <dgm:cxn modelId="{B946706E-E167-48A9-A4B1-62F5F9287494}" type="presParOf" srcId="{49C2733A-82B8-43BB-ACBE-931C5C52858D}" destId="{B2C3F1FD-32DF-47A0-8055-A1A6B7406BBB}" srcOrd="9" destOrd="0" presId="urn:microsoft.com/office/officeart/2018/2/layout/IconVerticalSolidList"/>
    <dgm:cxn modelId="{CBD335B3-7932-4F87-8CCC-1494D140228E}" type="presParOf" srcId="{49C2733A-82B8-43BB-ACBE-931C5C52858D}" destId="{B2472A96-DE2B-4022-8617-C7B7E7C6A923}" srcOrd="10" destOrd="0" presId="urn:microsoft.com/office/officeart/2018/2/layout/IconVerticalSolidList"/>
    <dgm:cxn modelId="{EE27D1CF-5683-4C17-8740-85E8ED442EA9}" type="presParOf" srcId="{B2472A96-DE2B-4022-8617-C7B7E7C6A923}" destId="{EA9F834F-8F72-44F0-8056-95DE5D57E8CD}" srcOrd="0" destOrd="0" presId="urn:microsoft.com/office/officeart/2018/2/layout/IconVerticalSolidList"/>
    <dgm:cxn modelId="{9E87715E-3B10-47EF-B85B-3A2DF4AAE511}" type="presParOf" srcId="{B2472A96-DE2B-4022-8617-C7B7E7C6A923}" destId="{1F2B4A1A-3623-4E30-9436-828FFCEA237D}" srcOrd="1" destOrd="0" presId="urn:microsoft.com/office/officeart/2018/2/layout/IconVerticalSolidList"/>
    <dgm:cxn modelId="{3750423B-7618-4BC0-B165-B1071AF3AE8A}" type="presParOf" srcId="{B2472A96-DE2B-4022-8617-C7B7E7C6A923}" destId="{039E65D4-5C62-46CB-91CA-B6285F34AB8A}" srcOrd="2" destOrd="0" presId="urn:microsoft.com/office/officeart/2018/2/layout/IconVerticalSolidList"/>
    <dgm:cxn modelId="{5A279E1E-0AF3-41AB-93CA-651A1B238082}" type="presParOf" srcId="{B2472A96-DE2B-4022-8617-C7B7E7C6A923}" destId="{FABE1791-6626-4173-A24C-9AA422638B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098A22-30A2-464A-82E6-1A90C15BD1A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C8E3624-9B61-4AFA-A195-4937CF265169}">
      <dgm:prSet/>
      <dgm:spPr/>
      <dgm:t>
        <a:bodyPr/>
        <a:lstStyle/>
        <a:p>
          <a:r>
            <a:rPr lang="en-US"/>
            <a:t>Often a thesis statement comes at the end of the first paragraph in short essays. It should express the main argument or idea of the essay. It is not, however, always confined to one sentence.</a:t>
          </a:r>
        </a:p>
      </dgm:t>
    </dgm:pt>
    <dgm:pt modelId="{1DC22951-04AA-4BCB-8B34-DB947EE46951}" type="parTrans" cxnId="{F4987794-A21C-4ACA-9009-631AB217719D}">
      <dgm:prSet/>
      <dgm:spPr/>
      <dgm:t>
        <a:bodyPr/>
        <a:lstStyle/>
        <a:p>
          <a:endParaRPr lang="en-US"/>
        </a:p>
      </dgm:t>
    </dgm:pt>
    <dgm:pt modelId="{558A61B4-0229-4023-89BD-5F5911C2BF14}" type="sibTrans" cxnId="{F4987794-A21C-4ACA-9009-631AB217719D}">
      <dgm:prSet/>
      <dgm:spPr/>
      <dgm:t>
        <a:bodyPr/>
        <a:lstStyle/>
        <a:p>
          <a:endParaRPr lang="en-US"/>
        </a:p>
      </dgm:t>
    </dgm:pt>
    <dgm:pt modelId="{A18F25E1-FD42-4FEE-B31E-F5EB196C16EA}">
      <dgm:prSet/>
      <dgm:spPr/>
      <dgm:t>
        <a:bodyPr/>
        <a:lstStyle/>
        <a:p>
          <a:r>
            <a:rPr lang="en-US"/>
            <a:t>Often the topic sentence , which states the main claim or point of the paragraph is the first sentence in a paragraph. It makes an essay easier to read if it is the first sentence of the paragraph, but that does not mean it will always be there – it may be in the middle or at the end.</a:t>
          </a:r>
        </a:p>
      </dgm:t>
    </dgm:pt>
    <dgm:pt modelId="{5E83E651-A5A1-4E33-9152-5DF3E3F25D93}" type="parTrans" cxnId="{D14C9EB9-2FDA-4DBD-BA9D-9461E422D2C1}">
      <dgm:prSet/>
      <dgm:spPr/>
      <dgm:t>
        <a:bodyPr/>
        <a:lstStyle/>
        <a:p>
          <a:endParaRPr lang="en-US"/>
        </a:p>
      </dgm:t>
    </dgm:pt>
    <dgm:pt modelId="{8A2A4CF3-A426-4C1E-AF25-8C1A17784CB7}" type="sibTrans" cxnId="{D14C9EB9-2FDA-4DBD-BA9D-9461E422D2C1}">
      <dgm:prSet/>
      <dgm:spPr/>
      <dgm:t>
        <a:bodyPr/>
        <a:lstStyle/>
        <a:p>
          <a:endParaRPr lang="en-US"/>
        </a:p>
      </dgm:t>
    </dgm:pt>
    <dgm:pt modelId="{7211989A-BABD-4AED-A08F-DF455BB27C61}">
      <dgm:prSet/>
      <dgm:spPr/>
      <dgm:t>
        <a:bodyPr/>
        <a:lstStyle/>
        <a:p>
          <a:r>
            <a:rPr lang="en-US"/>
            <a:t>Sometimes the main ideas are never explicitly stated. The author assumes you can put two and two together and see the idea for what it is through an accumulation of the evidence.</a:t>
          </a:r>
        </a:p>
      </dgm:t>
    </dgm:pt>
    <dgm:pt modelId="{611BF5E2-E7A3-4006-AE3A-7E6C91BA56EF}" type="parTrans" cxnId="{EBA1AE42-4510-455A-83E0-AA8ABE2BFDEB}">
      <dgm:prSet/>
      <dgm:spPr/>
      <dgm:t>
        <a:bodyPr/>
        <a:lstStyle/>
        <a:p>
          <a:endParaRPr lang="en-US"/>
        </a:p>
      </dgm:t>
    </dgm:pt>
    <dgm:pt modelId="{DC5A3515-4FFC-4517-8A87-57B60860BC37}" type="sibTrans" cxnId="{EBA1AE42-4510-455A-83E0-AA8ABE2BFDEB}">
      <dgm:prSet/>
      <dgm:spPr/>
      <dgm:t>
        <a:bodyPr/>
        <a:lstStyle/>
        <a:p>
          <a:endParaRPr lang="en-US"/>
        </a:p>
      </dgm:t>
    </dgm:pt>
    <dgm:pt modelId="{853C6B10-E33E-4CB2-85F2-DC779BF2FEEE}">
      <dgm:prSet/>
      <dgm:spPr/>
      <dgm:t>
        <a:bodyPr/>
        <a:lstStyle/>
        <a:p>
          <a:r>
            <a:rPr lang="en-US"/>
            <a:t>If the author wrote the text in a main point at the beginning of the paragraph formula then skimming the text to summarize is easier. Either way, highlight the main points, without examples, and summarize them in the margins or your notebook.</a:t>
          </a:r>
        </a:p>
      </dgm:t>
    </dgm:pt>
    <dgm:pt modelId="{688E39C3-4028-4DC4-A208-2D51A881380F}" type="parTrans" cxnId="{C77382F4-381C-453D-AF58-DB7C26CF771D}">
      <dgm:prSet/>
      <dgm:spPr/>
      <dgm:t>
        <a:bodyPr/>
        <a:lstStyle/>
        <a:p>
          <a:endParaRPr lang="en-US"/>
        </a:p>
      </dgm:t>
    </dgm:pt>
    <dgm:pt modelId="{A133C59A-8623-4B20-94BB-5FEBF3838EE1}" type="sibTrans" cxnId="{C77382F4-381C-453D-AF58-DB7C26CF771D}">
      <dgm:prSet/>
      <dgm:spPr/>
      <dgm:t>
        <a:bodyPr/>
        <a:lstStyle/>
        <a:p>
          <a:endParaRPr lang="en-US"/>
        </a:p>
      </dgm:t>
    </dgm:pt>
    <dgm:pt modelId="{78A267FF-5F51-4E01-A1DE-BC68A1E50FE9}">
      <dgm:prSet/>
      <dgm:spPr/>
      <dgm:t>
        <a:bodyPr/>
        <a:lstStyle/>
        <a:p>
          <a:r>
            <a:rPr lang="en-US"/>
            <a:t>Consider the genre of the argument you are reading (scholarly article, periodical, website), each argument has its own style, format, guidelines, and acceptable tone of voice. A knowledge of these structural characteristicwill help you approach the argument more easily.  </a:t>
          </a:r>
        </a:p>
      </dgm:t>
    </dgm:pt>
    <dgm:pt modelId="{92B958F1-E8A4-4F0B-9724-0A8D7BA52342}" type="parTrans" cxnId="{640B4645-993A-4B4C-B9E3-C61B2053975E}">
      <dgm:prSet/>
      <dgm:spPr/>
      <dgm:t>
        <a:bodyPr/>
        <a:lstStyle/>
        <a:p>
          <a:endParaRPr lang="en-US"/>
        </a:p>
      </dgm:t>
    </dgm:pt>
    <dgm:pt modelId="{7CC488E0-EE4A-41A1-B4AD-AEE9AF2797B2}" type="sibTrans" cxnId="{640B4645-993A-4B4C-B9E3-C61B2053975E}">
      <dgm:prSet/>
      <dgm:spPr/>
      <dgm:t>
        <a:bodyPr/>
        <a:lstStyle/>
        <a:p>
          <a:endParaRPr lang="en-US"/>
        </a:p>
      </dgm:t>
    </dgm:pt>
    <dgm:pt modelId="{F310397E-7508-4FC6-BDC8-47F46F479C60}" type="pres">
      <dgm:prSet presAssocID="{B7098A22-30A2-464A-82E6-1A90C15BD1AF}" presName="linear" presStyleCnt="0">
        <dgm:presLayoutVars>
          <dgm:animLvl val="lvl"/>
          <dgm:resizeHandles val="exact"/>
        </dgm:presLayoutVars>
      </dgm:prSet>
      <dgm:spPr/>
    </dgm:pt>
    <dgm:pt modelId="{CE23F897-B109-4CFF-B902-ACDC15A310B5}" type="pres">
      <dgm:prSet presAssocID="{EC8E3624-9B61-4AFA-A195-4937CF265169}" presName="parentText" presStyleLbl="node1" presStyleIdx="0" presStyleCnt="5">
        <dgm:presLayoutVars>
          <dgm:chMax val="0"/>
          <dgm:bulletEnabled val="1"/>
        </dgm:presLayoutVars>
      </dgm:prSet>
      <dgm:spPr/>
    </dgm:pt>
    <dgm:pt modelId="{946EB70C-CA78-474C-A7F0-229ECB1998CC}" type="pres">
      <dgm:prSet presAssocID="{558A61B4-0229-4023-89BD-5F5911C2BF14}" presName="spacer" presStyleCnt="0"/>
      <dgm:spPr/>
    </dgm:pt>
    <dgm:pt modelId="{F80A025B-1645-41B6-BDF6-0E52ACA76E30}" type="pres">
      <dgm:prSet presAssocID="{A18F25E1-FD42-4FEE-B31E-F5EB196C16EA}" presName="parentText" presStyleLbl="node1" presStyleIdx="1" presStyleCnt="5">
        <dgm:presLayoutVars>
          <dgm:chMax val="0"/>
          <dgm:bulletEnabled val="1"/>
        </dgm:presLayoutVars>
      </dgm:prSet>
      <dgm:spPr/>
    </dgm:pt>
    <dgm:pt modelId="{AC7E2C8B-501E-418A-9B6D-FCDB468E5EF5}" type="pres">
      <dgm:prSet presAssocID="{8A2A4CF3-A426-4C1E-AF25-8C1A17784CB7}" presName="spacer" presStyleCnt="0"/>
      <dgm:spPr/>
    </dgm:pt>
    <dgm:pt modelId="{7E6361F7-2049-477F-93A0-49CEA609C466}" type="pres">
      <dgm:prSet presAssocID="{7211989A-BABD-4AED-A08F-DF455BB27C61}" presName="parentText" presStyleLbl="node1" presStyleIdx="2" presStyleCnt="5">
        <dgm:presLayoutVars>
          <dgm:chMax val="0"/>
          <dgm:bulletEnabled val="1"/>
        </dgm:presLayoutVars>
      </dgm:prSet>
      <dgm:spPr/>
    </dgm:pt>
    <dgm:pt modelId="{499F99CD-EF28-4430-B91F-A25BD94F40F5}" type="pres">
      <dgm:prSet presAssocID="{DC5A3515-4FFC-4517-8A87-57B60860BC37}" presName="spacer" presStyleCnt="0"/>
      <dgm:spPr/>
    </dgm:pt>
    <dgm:pt modelId="{8017EB82-7CE7-4DD0-9A59-DF1DE8F61E78}" type="pres">
      <dgm:prSet presAssocID="{853C6B10-E33E-4CB2-85F2-DC779BF2FEEE}" presName="parentText" presStyleLbl="node1" presStyleIdx="3" presStyleCnt="5">
        <dgm:presLayoutVars>
          <dgm:chMax val="0"/>
          <dgm:bulletEnabled val="1"/>
        </dgm:presLayoutVars>
      </dgm:prSet>
      <dgm:spPr/>
    </dgm:pt>
    <dgm:pt modelId="{2C2055A8-32D4-4DDD-86FE-AC4D2ECD079B}" type="pres">
      <dgm:prSet presAssocID="{A133C59A-8623-4B20-94BB-5FEBF3838EE1}" presName="spacer" presStyleCnt="0"/>
      <dgm:spPr/>
    </dgm:pt>
    <dgm:pt modelId="{43B896F8-D93C-424E-9CB7-367E1541398F}" type="pres">
      <dgm:prSet presAssocID="{78A267FF-5F51-4E01-A1DE-BC68A1E50FE9}" presName="parentText" presStyleLbl="node1" presStyleIdx="4" presStyleCnt="5">
        <dgm:presLayoutVars>
          <dgm:chMax val="0"/>
          <dgm:bulletEnabled val="1"/>
        </dgm:presLayoutVars>
      </dgm:prSet>
      <dgm:spPr/>
    </dgm:pt>
  </dgm:ptLst>
  <dgm:cxnLst>
    <dgm:cxn modelId="{79F8CB14-7C02-40B4-90FF-D4FAB365B5C5}" type="presOf" srcId="{7211989A-BABD-4AED-A08F-DF455BB27C61}" destId="{7E6361F7-2049-477F-93A0-49CEA609C466}" srcOrd="0" destOrd="0" presId="urn:microsoft.com/office/officeart/2005/8/layout/vList2"/>
    <dgm:cxn modelId="{5EE78E3C-38FD-4A16-A964-1743F971C185}" type="presOf" srcId="{B7098A22-30A2-464A-82E6-1A90C15BD1AF}" destId="{F310397E-7508-4FC6-BDC8-47F46F479C60}" srcOrd="0" destOrd="0" presId="urn:microsoft.com/office/officeart/2005/8/layout/vList2"/>
    <dgm:cxn modelId="{EBA1AE42-4510-455A-83E0-AA8ABE2BFDEB}" srcId="{B7098A22-30A2-464A-82E6-1A90C15BD1AF}" destId="{7211989A-BABD-4AED-A08F-DF455BB27C61}" srcOrd="2" destOrd="0" parTransId="{611BF5E2-E7A3-4006-AE3A-7E6C91BA56EF}" sibTransId="{DC5A3515-4FFC-4517-8A87-57B60860BC37}"/>
    <dgm:cxn modelId="{640B4645-993A-4B4C-B9E3-C61B2053975E}" srcId="{B7098A22-30A2-464A-82E6-1A90C15BD1AF}" destId="{78A267FF-5F51-4E01-A1DE-BC68A1E50FE9}" srcOrd="4" destOrd="0" parTransId="{92B958F1-E8A4-4F0B-9724-0A8D7BA52342}" sibTransId="{7CC488E0-EE4A-41A1-B4AD-AEE9AF2797B2}"/>
    <dgm:cxn modelId="{64F29757-1881-4334-BE6B-1B7929714433}" type="presOf" srcId="{853C6B10-E33E-4CB2-85F2-DC779BF2FEEE}" destId="{8017EB82-7CE7-4DD0-9A59-DF1DE8F61E78}" srcOrd="0" destOrd="0" presId="urn:microsoft.com/office/officeart/2005/8/layout/vList2"/>
    <dgm:cxn modelId="{C06AA484-816E-4DA2-AF6C-6FC136C5D210}" type="presOf" srcId="{78A267FF-5F51-4E01-A1DE-BC68A1E50FE9}" destId="{43B896F8-D93C-424E-9CB7-367E1541398F}" srcOrd="0" destOrd="0" presId="urn:microsoft.com/office/officeart/2005/8/layout/vList2"/>
    <dgm:cxn modelId="{284EF684-89A1-46CE-AECE-245910A00885}" type="presOf" srcId="{EC8E3624-9B61-4AFA-A195-4937CF265169}" destId="{CE23F897-B109-4CFF-B902-ACDC15A310B5}" srcOrd="0" destOrd="0" presId="urn:microsoft.com/office/officeart/2005/8/layout/vList2"/>
    <dgm:cxn modelId="{CD61C388-B69C-41A6-8A69-FD55027B8D36}" type="presOf" srcId="{A18F25E1-FD42-4FEE-B31E-F5EB196C16EA}" destId="{F80A025B-1645-41B6-BDF6-0E52ACA76E30}" srcOrd="0" destOrd="0" presId="urn:microsoft.com/office/officeart/2005/8/layout/vList2"/>
    <dgm:cxn modelId="{F4987794-A21C-4ACA-9009-631AB217719D}" srcId="{B7098A22-30A2-464A-82E6-1A90C15BD1AF}" destId="{EC8E3624-9B61-4AFA-A195-4937CF265169}" srcOrd="0" destOrd="0" parTransId="{1DC22951-04AA-4BCB-8B34-DB947EE46951}" sibTransId="{558A61B4-0229-4023-89BD-5F5911C2BF14}"/>
    <dgm:cxn modelId="{D14C9EB9-2FDA-4DBD-BA9D-9461E422D2C1}" srcId="{B7098A22-30A2-464A-82E6-1A90C15BD1AF}" destId="{A18F25E1-FD42-4FEE-B31E-F5EB196C16EA}" srcOrd="1" destOrd="0" parTransId="{5E83E651-A5A1-4E33-9152-5DF3E3F25D93}" sibTransId="{8A2A4CF3-A426-4C1E-AF25-8C1A17784CB7}"/>
    <dgm:cxn modelId="{C77382F4-381C-453D-AF58-DB7C26CF771D}" srcId="{B7098A22-30A2-464A-82E6-1A90C15BD1AF}" destId="{853C6B10-E33E-4CB2-85F2-DC779BF2FEEE}" srcOrd="3" destOrd="0" parTransId="{688E39C3-4028-4DC4-A208-2D51A881380F}" sibTransId="{A133C59A-8623-4B20-94BB-5FEBF3838EE1}"/>
    <dgm:cxn modelId="{61F71BBC-596A-4250-8BCF-3479E66E27ED}" type="presParOf" srcId="{F310397E-7508-4FC6-BDC8-47F46F479C60}" destId="{CE23F897-B109-4CFF-B902-ACDC15A310B5}" srcOrd="0" destOrd="0" presId="urn:microsoft.com/office/officeart/2005/8/layout/vList2"/>
    <dgm:cxn modelId="{91C1141C-CDE7-4273-BECE-627C85755C8C}" type="presParOf" srcId="{F310397E-7508-4FC6-BDC8-47F46F479C60}" destId="{946EB70C-CA78-474C-A7F0-229ECB1998CC}" srcOrd="1" destOrd="0" presId="urn:microsoft.com/office/officeart/2005/8/layout/vList2"/>
    <dgm:cxn modelId="{DABC4531-76B5-43E1-B6BE-44A557E56D24}" type="presParOf" srcId="{F310397E-7508-4FC6-BDC8-47F46F479C60}" destId="{F80A025B-1645-41B6-BDF6-0E52ACA76E30}" srcOrd="2" destOrd="0" presId="urn:microsoft.com/office/officeart/2005/8/layout/vList2"/>
    <dgm:cxn modelId="{64913821-20FB-4373-9DAA-3880074107B0}" type="presParOf" srcId="{F310397E-7508-4FC6-BDC8-47F46F479C60}" destId="{AC7E2C8B-501E-418A-9B6D-FCDB468E5EF5}" srcOrd="3" destOrd="0" presId="urn:microsoft.com/office/officeart/2005/8/layout/vList2"/>
    <dgm:cxn modelId="{4E312E67-8DF3-468D-84CA-B338B37C5088}" type="presParOf" srcId="{F310397E-7508-4FC6-BDC8-47F46F479C60}" destId="{7E6361F7-2049-477F-93A0-49CEA609C466}" srcOrd="4" destOrd="0" presId="urn:microsoft.com/office/officeart/2005/8/layout/vList2"/>
    <dgm:cxn modelId="{3CD929A5-6A1F-4F7A-B96E-A46618168CAD}" type="presParOf" srcId="{F310397E-7508-4FC6-BDC8-47F46F479C60}" destId="{499F99CD-EF28-4430-B91F-A25BD94F40F5}" srcOrd="5" destOrd="0" presId="urn:microsoft.com/office/officeart/2005/8/layout/vList2"/>
    <dgm:cxn modelId="{D45B5649-62A4-44AD-AB23-27F5712C47D1}" type="presParOf" srcId="{F310397E-7508-4FC6-BDC8-47F46F479C60}" destId="{8017EB82-7CE7-4DD0-9A59-DF1DE8F61E78}" srcOrd="6" destOrd="0" presId="urn:microsoft.com/office/officeart/2005/8/layout/vList2"/>
    <dgm:cxn modelId="{02929D3D-4A11-409A-A10D-305CCF07BAAF}" type="presParOf" srcId="{F310397E-7508-4FC6-BDC8-47F46F479C60}" destId="{2C2055A8-32D4-4DDD-86FE-AC4D2ECD079B}" srcOrd="7" destOrd="0" presId="urn:microsoft.com/office/officeart/2005/8/layout/vList2"/>
    <dgm:cxn modelId="{C3E8FE94-8FCB-4418-8430-38ACBEB89368}" type="presParOf" srcId="{F310397E-7508-4FC6-BDC8-47F46F479C60}" destId="{43B896F8-D93C-424E-9CB7-367E1541398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71EA71-370D-4173-87A7-F104ADFD4A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4A52E1-E5CB-494E-8C2E-73D799782B4B}">
      <dgm:prSet/>
      <dgm:spPr/>
      <dgm:t>
        <a:bodyPr/>
        <a:lstStyle/>
        <a:p>
          <a:r>
            <a:rPr lang="en-US"/>
            <a:t>“The practice of relating one’s own text to the texts of other published texts by citing, quoting, paraphrasing, and summarizing”</a:t>
          </a:r>
        </a:p>
      </dgm:t>
    </dgm:pt>
    <dgm:pt modelId="{C4688FCD-324A-48F9-887F-A013976AA3CE}" type="parTrans" cxnId="{1FCFD6FB-0C85-486D-B798-58136099059A}">
      <dgm:prSet/>
      <dgm:spPr/>
      <dgm:t>
        <a:bodyPr/>
        <a:lstStyle/>
        <a:p>
          <a:endParaRPr lang="en-US"/>
        </a:p>
      </dgm:t>
    </dgm:pt>
    <dgm:pt modelId="{7E3335E3-E559-486D-9020-67980C6B0516}" type="sibTrans" cxnId="{1FCFD6FB-0C85-486D-B798-58136099059A}">
      <dgm:prSet/>
      <dgm:spPr/>
      <dgm:t>
        <a:bodyPr/>
        <a:lstStyle/>
        <a:p>
          <a:endParaRPr lang="en-US"/>
        </a:p>
      </dgm:t>
    </dgm:pt>
    <dgm:pt modelId="{D32C93EC-F409-42CA-98BE-1907357CE75D}">
      <dgm:prSet/>
      <dgm:spPr/>
      <dgm:t>
        <a:bodyPr/>
        <a:lstStyle/>
        <a:p>
          <a:r>
            <a:rPr lang="en-US"/>
            <a:t>“A conversation that a text records with other texts”</a:t>
          </a:r>
        </a:p>
      </dgm:t>
    </dgm:pt>
    <dgm:pt modelId="{0C2462E7-FBD2-4137-8A13-A173D3E0200A}" type="parTrans" cxnId="{61290AFF-3D25-427A-85EE-B4F6DE6E6731}">
      <dgm:prSet/>
      <dgm:spPr/>
      <dgm:t>
        <a:bodyPr/>
        <a:lstStyle/>
        <a:p>
          <a:endParaRPr lang="en-US"/>
        </a:p>
      </dgm:t>
    </dgm:pt>
    <dgm:pt modelId="{A4AC7BDA-B17B-41CD-8547-AEE5B3D3F4FE}" type="sibTrans" cxnId="{61290AFF-3D25-427A-85EE-B4F6DE6E6731}">
      <dgm:prSet/>
      <dgm:spPr/>
      <dgm:t>
        <a:bodyPr/>
        <a:lstStyle/>
        <a:p>
          <a:endParaRPr lang="en-US"/>
        </a:p>
      </dgm:t>
    </dgm:pt>
    <dgm:pt modelId="{DC863A28-F94D-41ED-B92F-A2FD3FB96314}">
      <dgm:prSet/>
      <dgm:spPr/>
      <dgm:t>
        <a:bodyPr/>
        <a:lstStyle/>
        <a:p>
          <a:r>
            <a:rPr lang="en-US"/>
            <a:t>“The way writers relate the findings of other texts with their own texts”</a:t>
          </a:r>
        </a:p>
      </dgm:t>
    </dgm:pt>
    <dgm:pt modelId="{409482DA-54AD-431B-9AFE-3A5B843A4B50}" type="parTrans" cxnId="{B717A9C9-E833-4E8A-B430-6E00A937B301}">
      <dgm:prSet/>
      <dgm:spPr/>
      <dgm:t>
        <a:bodyPr/>
        <a:lstStyle/>
        <a:p>
          <a:endParaRPr lang="en-US"/>
        </a:p>
      </dgm:t>
    </dgm:pt>
    <dgm:pt modelId="{E6C36E0A-AC7F-4355-91FB-BD137A8C0CA6}" type="sibTrans" cxnId="{B717A9C9-E833-4E8A-B430-6E00A937B301}">
      <dgm:prSet/>
      <dgm:spPr/>
      <dgm:t>
        <a:bodyPr/>
        <a:lstStyle/>
        <a:p>
          <a:endParaRPr lang="en-US"/>
        </a:p>
      </dgm:t>
    </dgm:pt>
    <dgm:pt modelId="{7FDB3150-06C8-44DD-B32E-0D684CCFCA5C}" type="pres">
      <dgm:prSet presAssocID="{3471EA71-370D-4173-87A7-F104ADFD4A66}" presName="root" presStyleCnt="0">
        <dgm:presLayoutVars>
          <dgm:dir/>
          <dgm:resizeHandles val="exact"/>
        </dgm:presLayoutVars>
      </dgm:prSet>
      <dgm:spPr/>
    </dgm:pt>
    <dgm:pt modelId="{B86EEA69-1102-43C5-B38D-2445A449B91A}" type="pres">
      <dgm:prSet presAssocID="{F24A52E1-E5CB-494E-8C2E-73D799782B4B}" presName="compNode" presStyleCnt="0"/>
      <dgm:spPr/>
    </dgm:pt>
    <dgm:pt modelId="{772BBEC6-2B38-4632-B2CF-69A8EDFB5E4D}" type="pres">
      <dgm:prSet presAssocID="{F24A52E1-E5CB-494E-8C2E-73D799782B4B}" presName="bgRect" presStyleLbl="bgShp" presStyleIdx="0" presStyleCnt="3"/>
      <dgm:spPr/>
    </dgm:pt>
    <dgm:pt modelId="{F3D5F094-AFFA-44C9-8F7B-DA0D092269A9}" type="pres">
      <dgm:prSet presAssocID="{F24A52E1-E5CB-494E-8C2E-73D799782B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BBC35D22-B8EB-431B-BE90-B2BEBADCE772}" type="pres">
      <dgm:prSet presAssocID="{F24A52E1-E5CB-494E-8C2E-73D799782B4B}" presName="spaceRect" presStyleCnt="0"/>
      <dgm:spPr/>
    </dgm:pt>
    <dgm:pt modelId="{0EC973D1-D4DF-45C4-B1BE-65ED21C2FA30}" type="pres">
      <dgm:prSet presAssocID="{F24A52E1-E5CB-494E-8C2E-73D799782B4B}" presName="parTx" presStyleLbl="revTx" presStyleIdx="0" presStyleCnt="3">
        <dgm:presLayoutVars>
          <dgm:chMax val="0"/>
          <dgm:chPref val="0"/>
        </dgm:presLayoutVars>
      </dgm:prSet>
      <dgm:spPr/>
    </dgm:pt>
    <dgm:pt modelId="{A47B6BFE-EBE8-4F41-AD22-0AE346680999}" type="pres">
      <dgm:prSet presAssocID="{7E3335E3-E559-486D-9020-67980C6B0516}" presName="sibTrans" presStyleCnt="0"/>
      <dgm:spPr/>
    </dgm:pt>
    <dgm:pt modelId="{D2EA0336-D765-4B9E-B296-59ABEAF6D9C4}" type="pres">
      <dgm:prSet presAssocID="{D32C93EC-F409-42CA-98BE-1907357CE75D}" presName="compNode" presStyleCnt="0"/>
      <dgm:spPr/>
    </dgm:pt>
    <dgm:pt modelId="{62D2BA96-219A-4869-AA05-49DA9E55B48E}" type="pres">
      <dgm:prSet presAssocID="{D32C93EC-F409-42CA-98BE-1907357CE75D}" presName="bgRect" presStyleLbl="bgShp" presStyleIdx="1" presStyleCnt="3"/>
      <dgm:spPr/>
    </dgm:pt>
    <dgm:pt modelId="{EA9F2993-42DD-4549-946B-3A3B91BFB821}" type="pres">
      <dgm:prSet presAssocID="{D32C93EC-F409-42CA-98BE-1907357CE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6036C08C-93FF-456A-A2A7-34BBA7746177}" type="pres">
      <dgm:prSet presAssocID="{D32C93EC-F409-42CA-98BE-1907357CE75D}" presName="spaceRect" presStyleCnt="0"/>
      <dgm:spPr/>
    </dgm:pt>
    <dgm:pt modelId="{57D18164-A6D2-4AE0-B32B-365DE466168D}" type="pres">
      <dgm:prSet presAssocID="{D32C93EC-F409-42CA-98BE-1907357CE75D}" presName="parTx" presStyleLbl="revTx" presStyleIdx="1" presStyleCnt="3">
        <dgm:presLayoutVars>
          <dgm:chMax val="0"/>
          <dgm:chPref val="0"/>
        </dgm:presLayoutVars>
      </dgm:prSet>
      <dgm:spPr/>
    </dgm:pt>
    <dgm:pt modelId="{4CFF5604-AF1E-4EF0-8B4E-33B898B197D2}" type="pres">
      <dgm:prSet presAssocID="{A4AC7BDA-B17B-41CD-8547-AEE5B3D3F4FE}" presName="sibTrans" presStyleCnt="0"/>
      <dgm:spPr/>
    </dgm:pt>
    <dgm:pt modelId="{91F5520F-BFA8-4EA2-8790-F1799CE73FF3}" type="pres">
      <dgm:prSet presAssocID="{DC863A28-F94D-41ED-B92F-A2FD3FB96314}" presName="compNode" presStyleCnt="0"/>
      <dgm:spPr/>
    </dgm:pt>
    <dgm:pt modelId="{7B7CE5EC-AB1E-4B09-83C6-B164D4C8642F}" type="pres">
      <dgm:prSet presAssocID="{DC863A28-F94D-41ED-B92F-A2FD3FB96314}" presName="bgRect" presStyleLbl="bgShp" presStyleIdx="2" presStyleCnt="3"/>
      <dgm:spPr/>
    </dgm:pt>
    <dgm:pt modelId="{6AC43072-8A4C-416F-B3FE-24A0C0B1E0F5}" type="pres">
      <dgm:prSet presAssocID="{DC863A28-F94D-41ED-B92F-A2FD3FB963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D2C5610D-6408-4A34-8033-F1E2CB1932F4}" type="pres">
      <dgm:prSet presAssocID="{DC863A28-F94D-41ED-B92F-A2FD3FB96314}" presName="spaceRect" presStyleCnt="0"/>
      <dgm:spPr/>
    </dgm:pt>
    <dgm:pt modelId="{5CC0BB63-AC66-47D6-8054-7E7B4E7D7EA8}" type="pres">
      <dgm:prSet presAssocID="{DC863A28-F94D-41ED-B92F-A2FD3FB96314}" presName="parTx" presStyleLbl="revTx" presStyleIdx="2" presStyleCnt="3">
        <dgm:presLayoutVars>
          <dgm:chMax val="0"/>
          <dgm:chPref val="0"/>
        </dgm:presLayoutVars>
      </dgm:prSet>
      <dgm:spPr/>
    </dgm:pt>
  </dgm:ptLst>
  <dgm:cxnLst>
    <dgm:cxn modelId="{D6F30234-D378-4226-9403-E3093F5259CB}" type="presOf" srcId="{F24A52E1-E5CB-494E-8C2E-73D799782B4B}" destId="{0EC973D1-D4DF-45C4-B1BE-65ED21C2FA30}" srcOrd="0" destOrd="0" presId="urn:microsoft.com/office/officeart/2018/2/layout/IconVerticalSolidList"/>
    <dgm:cxn modelId="{DB2CF757-D324-4B80-B42E-3F2ED66F65FC}" type="presOf" srcId="{DC863A28-F94D-41ED-B92F-A2FD3FB96314}" destId="{5CC0BB63-AC66-47D6-8054-7E7B4E7D7EA8}" srcOrd="0" destOrd="0" presId="urn:microsoft.com/office/officeart/2018/2/layout/IconVerticalSolidList"/>
    <dgm:cxn modelId="{0A4A40A9-823C-4779-98AD-D54CA2D809C7}" type="presOf" srcId="{D32C93EC-F409-42CA-98BE-1907357CE75D}" destId="{57D18164-A6D2-4AE0-B32B-365DE466168D}" srcOrd="0" destOrd="0" presId="urn:microsoft.com/office/officeart/2018/2/layout/IconVerticalSolidList"/>
    <dgm:cxn modelId="{B717A9C9-E833-4E8A-B430-6E00A937B301}" srcId="{3471EA71-370D-4173-87A7-F104ADFD4A66}" destId="{DC863A28-F94D-41ED-B92F-A2FD3FB96314}" srcOrd="2" destOrd="0" parTransId="{409482DA-54AD-431B-9AFE-3A5B843A4B50}" sibTransId="{E6C36E0A-AC7F-4355-91FB-BD137A8C0CA6}"/>
    <dgm:cxn modelId="{8FA721E3-EEF5-4990-9448-D20800C2EBBE}" type="presOf" srcId="{3471EA71-370D-4173-87A7-F104ADFD4A66}" destId="{7FDB3150-06C8-44DD-B32E-0D684CCFCA5C}" srcOrd="0" destOrd="0" presId="urn:microsoft.com/office/officeart/2018/2/layout/IconVerticalSolidList"/>
    <dgm:cxn modelId="{1FCFD6FB-0C85-486D-B798-58136099059A}" srcId="{3471EA71-370D-4173-87A7-F104ADFD4A66}" destId="{F24A52E1-E5CB-494E-8C2E-73D799782B4B}" srcOrd="0" destOrd="0" parTransId="{C4688FCD-324A-48F9-887F-A013976AA3CE}" sibTransId="{7E3335E3-E559-486D-9020-67980C6B0516}"/>
    <dgm:cxn modelId="{61290AFF-3D25-427A-85EE-B4F6DE6E6731}" srcId="{3471EA71-370D-4173-87A7-F104ADFD4A66}" destId="{D32C93EC-F409-42CA-98BE-1907357CE75D}" srcOrd="1" destOrd="0" parTransId="{0C2462E7-FBD2-4137-8A13-A173D3E0200A}" sibTransId="{A4AC7BDA-B17B-41CD-8547-AEE5B3D3F4FE}"/>
    <dgm:cxn modelId="{25A248B7-B5FC-4962-AE09-DF6E3371FB1B}" type="presParOf" srcId="{7FDB3150-06C8-44DD-B32E-0D684CCFCA5C}" destId="{B86EEA69-1102-43C5-B38D-2445A449B91A}" srcOrd="0" destOrd="0" presId="urn:microsoft.com/office/officeart/2018/2/layout/IconVerticalSolidList"/>
    <dgm:cxn modelId="{05CFAC73-B2AA-4AE8-BBC8-8D46085291AA}" type="presParOf" srcId="{B86EEA69-1102-43C5-B38D-2445A449B91A}" destId="{772BBEC6-2B38-4632-B2CF-69A8EDFB5E4D}" srcOrd="0" destOrd="0" presId="urn:microsoft.com/office/officeart/2018/2/layout/IconVerticalSolidList"/>
    <dgm:cxn modelId="{B8B03B0A-9B10-41EE-99C7-1EE3860192CE}" type="presParOf" srcId="{B86EEA69-1102-43C5-B38D-2445A449B91A}" destId="{F3D5F094-AFFA-44C9-8F7B-DA0D092269A9}" srcOrd="1" destOrd="0" presId="urn:microsoft.com/office/officeart/2018/2/layout/IconVerticalSolidList"/>
    <dgm:cxn modelId="{28F2DA5C-9A43-4AE3-8432-6EF1A019A690}" type="presParOf" srcId="{B86EEA69-1102-43C5-B38D-2445A449B91A}" destId="{BBC35D22-B8EB-431B-BE90-B2BEBADCE772}" srcOrd="2" destOrd="0" presId="urn:microsoft.com/office/officeart/2018/2/layout/IconVerticalSolidList"/>
    <dgm:cxn modelId="{64E57EA1-5716-40E4-BB15-04B8FC1F9920}" type="presParOf" srcId="{B86EEA69-1102-43C5-B38D-2445A449B91A}" destId="{0EC973D1-D4DF-45C4-B1BE-65ED21C2FA30}" srcOrd="3" destOrd="0" presId="urn:microsoft.com/office/officeart/2018/2/layout/IconVerticalSolidList"/>
    <dgm:cxn modelId="{8E3FA26F-DBED-4EEF-BA38-2E32BB753F3D}" type="presParOf" srcId="{7FDB3150-06C8-44DD-B32E-0D684CCFCA5C}" destId="{A47B6BFE-EBE8-4F41-AD22-0AE346680999}" srcOrd="1" destOrd="0" presId="urn:microsoft.com/office/officeart/2018/2/layout/IconVerticalSolidList"/>
    <dgm:cxn modelId="{0E00F50C-5A8F-4289-8BE1-5F1C4D190150}" type="presParOf" srcId="{7FDB3150-06C8-44DD-B32E-0D684CCFCA5C}" destId="{D2EA0336-D765-4B9E-B296-59ABEAF6D9C4}" srcOrd="2" destOrd="0" presId="urn:microsoft.com/office/officeart/2018/2/layout/IconVerticalSolidList"/>
    <dgm:cxn modelId="{B2FD4366-7FE6-44A0-BAE2-99460336653A}" type="presParOf" srcId="{D2EA0336-D765-4B9E-B296-59ABEAF6D9C4}" destId="{62D2BA96-219A-4869-AA05-49DA9E55B48E}" srcOrd="0" destOrd="0" presId="urn:microsoft.com/office/officeart/2018/2/layout/IconVerticalSolidList"/>
    <dgm:cxn modelId="{16666F14-65AD-4C3E-BC01-5F1B953D0457}" type="presParOf" srcId="{D2EA0336-D765-4B9E-B296-59ABEAF6D9C4}" destId="{EA9F2993-42DD-4549-946B-3A3B91BFB821}" srcOrd="1" destOrd="0" presId="urn:microsoft.com/office/officeart/2018/2/layout/IconVerticalSolidList"/>
    <dgm:cxn modelId="{646ABB3E-95A4-4003-950A-D907E5C02457}" type="presParOf" srcId="{D2EA0336-D765-4B9E-B296-59ABEAF6D9C4}" destId="{6036C08C-93FF-456A-A2A7-34BBA7746177}" srcOrd="2" destOrd="0" presId="urn:microsoft.com/office/officeart/2018/2/layout/IconVerticalSolidList"/>
    <dgm:cxn modelId="{38F5B1EB-4332-4557-98AB-B8C7AAA6AF98}" type="presParOf" srcId="{D2EA0336-D765-4B9E-B296-59ABEAF6D9C4}" destId="{57D18164-A6D2-4AE0-B32B-365DE466168D}" srcOrd="3" destOrd="0" presId="urn:microsoft.com/office/officeart/2018/2/layout/IconVerticalSolidList"/>
    <dgm:cxn modelId="{60EDE972-F0C5-48D5-BFBD-2F64BF725D91}" type="presParOf" srcId="{7FDB3150-06C8-44DD-B32E-0D684CCFCA5C}" destId="{4CFF5604-AF1E-4EF0-8B4E-33B898B197D2}" srcOrd="3" destOrd="0" presId="urn:microsoft.com/office/officeart/2018/2/layout/IconVerticalSolidList"/>
    <dgm:cxn modelId="{79ECA606-84C1-4CF9-8303-C16B97847A80}" type="presParOf" srcId="{7FDB3150-06C8-44DD-B32E-0D684CCFCA5C}" destId="{91F5520F-BFA8-4EA2-8790-F1799CE73FF3}" srcOrd="4" destOrd="0" presId="urn:microsoft.com/office/officeart/2018/2/layout/IconVerticalSolidList"/>
    <dgm:cxn modelId="{35077375-BE21-42C2-8DA9-48017A119232}" type="presParOf" srcId="{91F5520F-BFA8-4EA2-8790-F1799CE73FF3}" destId="{7B7CE5EC-AB1E-4B09-83C6-B164D4C8642F}" srcOrd="0" destOrd="0" presId="urn:microsoft.com/office/officeart/2018/2/layout/IconVerticalSolidList"/>
    <dgm:cxn modelId="{F0E7A2EA-50D3-4508-8F6B-577A31548DDE}" type="presParOf" srcId="{91F5520F-BFA8-4EA2-8790-F1799CE73FF3}" destId="{6AC43072-8A4C-416F-B3FE-24A0C0B1E0F5}" srcOrd="1" destOrd="0" presId="urn:microsoft.com/office/officeart/2018/2/layout/IconVerticalSolidList"/>
    <dgm:cxn modelId="{35AB6B5B-C106-42A8-9FFE-F73309ABB0A8}" type="presParOf" srcId="{91F5520F-BFA8-4EA2-8790-F1799CE73FF3}" destId="{D2C5610D-6408-4A34-8033-F1E2CB1932F4}" srcOrd="2" destOrd="0" presId="urn:microsoft.com/office/officeart/2018/2/layout/IconVerticalSolidList"/>
    <dgm:cxn modelId="{A18F36E8-01B8-42C4-B801-A2630FB173BD}" type="presParOf" srcId="{91F5520F-BFA8-4EA2-8790-F1799CE73FF3}" destId="{5CC0BB63-AC66-47D6-8054-7E7B4E7D7E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1B0CF-DD9B-4C47-B72B-CFB598AE7243}">
      <dsp:nvSpPr>
        <dsp:cNvPr id="0" name=""/>
        <dsp:cNvSpPr/>
      </dsp:nvSpPr>
      <dsp:spPr>
        <a:xfrm>
          <a:off x="0" y="0"/>
          <a:ext cx="8420099" cy="1075455"/>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reading you do is the basis for the ideas you will have, the ideas that will inform your thesis. Without a strong base any structure will crumble. It is essential to have a firm grasp of your subject so that your ideas grow out of a strong knowledge base.</a:t>
          </a:r>
        </a:p>
      </dsp:txBody>
      <dsp:txXfrm>
        <a:off x="31499" y="31499"/>
        <a:ext cx="7259599" cy="1012457"/>
      </dsp:txXfrm>
    </dsp:sp>
    <dsp:sp modelId="{F3DD0A5D-0780-4183-873D-39E386964AFD}">
      <dsp:nvSpPr>
        <dsp:cNvPr id="0" name=""/>
        <dsp:cNvSpPr/>
      </dsp:nvSpPr>
      <dsp:spPr>
        <a:xfrm>
          <a:off x="742949" y="1254697"/>
          <a:ext cx="8420099" cy="1075455"/>
        </a:xfrm>
        <a:prstGeom prst="roundRect">
          <a:avLst>
            <a:gd name="adj" fmla="val 10000"/>
          </a:avLst>
        </a:prstGeom>
        <a:gradFill rotWithShape="0">
          <a:gsLst>
            <a:gs pos="0">
              <a:schemeClr val="accent2">
                <a:hueOff val="2394041"/>
                <a:satOff val="-7276"/>
                <a:lumOff val="-98"/>
                <a:alphaOff val="0"/>
                <a:tint val="94000"/>
                <a:satMod val="105000"/>
                <a:lumMod val="102000"/>
              </a:schemeClr>
            </a:gs>
            <a:gs pos="100000">
              <a:schemeClr val="accent2">
                <a:hueOff val="2394041"/>
                <a:satOff val="-7276"/>
                <a:lumOff val="-9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reading is also the support for your argument.</a:t>
          </a:r>
        </a:p>
      </dsp:txBody>
      <dsp:txXfrm>
        <a:off x="774448" y="1286196"/>
        <a:ext cx="6915105" cy="1012457"/>
      </dsp:txXfrm>
    </dsp:sp>
    <dsp:sp modelId="{83BDF65C-A9CD-483D-A0DD-9F3EE50B9021}">
      <dsp:nvSpPr>
        <dsp:cNvPr id="0" name=""/>
        <dsp:cNvSpPr/>
      </dsp:nvSpPr>
      <dsp:spPr>
        <a:xfrm>
          <a:off x="1485899" y="2509395"/>
          <a:ext cx="8420099" cy="1075455"/>
        </a:xfrm>
        <a:prstGeom prst="roundRect">
          <a:avLst>
            <a:gd name="adj" fmla="val 10000"/>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 the beginning you read to become informed, as your direction and questions narrow you search for evidence to support your claim.</a:t>
          </a:r>
        </a:p>
      </dsp:txBody>
      <dsp:txXfrm>
        <a:off x="1517398" y="2540894"/>
        <a:ext cx="6915105" cy="1012457"/>
      </dsp:txXfrm>
    </dsp:sp>
    <dsp:sp modelId="{70A256C5-C031-4622-8FDC-6F4F11CB90ED}">
      <dsp:nvSpPr>
        <dsp:cNvPr id="0" name=""/>
        <dsp:cNvSpPr/>
      </dsp:nvSpPr>
      <dsp:spPr>
        <a:xfrm>
          <a:off x="7721053" y="815553"/>
          <a:ext cx="699045" cy="69904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878338" y="815553"/>
        <a:ext cx="384475" cy="526031"/>
      </dsp:txXfrm>
    </dsp:sp>
    <dsp:sp modelId="{0763DC55-5DF8-4BB9-8FD6-3D7017D6D458}">
      <dsp:nvSpPr>
        <dsp:cNvPr id="0" name=""/>
        <dsp:cNvSpPr/>
      </dsp:nvSpPr>
      <dsp:spPr>
        <a:xfrm>
          <a:off x="8464003" y="2063081"/>
          <a:ext cx="699045" cy="699045"/>
        </a:xfrm>
        <a:prstGeom prst="downArrow">
          <a:avLst>
            <a:gd name="adj1" fmla="val 55000"/>
            <a:gd name="adj2" fmla="val 45000"/>
          </a:avLst>
        </a:prstGeom>
        <a:solidFill>
          <a:schemeClr val="accent2">
            <a:tint val="40000"/>
            <a:alpha val="90000"/>
            <a:hueOff val="4141915"/>
            <a:satOff val="-14661"/>
            <a:lumOff val="-638"/>
            <a:alphaOff val="0"/>
          </a:schemeClr>
        </a:solidFill>
        <a:ln w="9525" cap="flat" cmpd="sng" algn="ctr">
          <a:solidFill>
            <a:schemeClr val="accent2">
              <a:tint val="40000"/>
              <a:alpha val="90000"/>
              <a:hueOff val="4141915"/>
              <a:satOff val="-14661"/>
              <a:lumOff val="-6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621288" y="2063081"/>
        <a:ext cx="384475" cy="526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C23E5-F6AE-4639-A908-88EFB73214A5}">
      <dsp:nvSpPr>
        <dsp:cNvPr id="0" name=""/>
        <dsp:cNvSpPr/>
      </dsp:nvSpPr>
      <dsp:spPr>
        <a:xfrm>
          <a:off x="2902" y="274314"/>
          <a:ext cx="2302371"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Documents created at the time of the event or subject of interest, documents written by a witness or survivor. </a:t>
          </a:r>
        </a:p>
      </dsp:txBody>
      <dsp:txXfrm>
        <a:off x="2902" y="274314"/>
        <a:ext cx="2302371" cy="1381422"/>
      </dsp:txXfrm>
    </dsp:sp>
    <dsp:sp modelId="{AAE685A8-FBC4-420B-B63E-AADBCA3B0610}">
      <dsp:nvSpPr>
        <dsp:cNvPr id="0" name=""/>
        <dsp:cNvSpPr/>
      </dsp:nvSpPr>
      <dsp:spPr>
        <a:xfrm>
          <a:off x="2535510" y="274314"/>
          <a:ext cx="2302371"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Oral Histories</a:t>
          </a:r>
        </a:p>
      </dsp:txBody>
      <dsp:txXfrm>
        <a:off x="2535510" y="274314"/>
        <a:ext cx="2302371" cy="1381422"/>
      </dsp:txXfrm>
    </dsp:sp>
    <dsp:sp modelId="{30A1898A-1C3C-4E1D-899F-ABDBD5312CE7}">
      <dsp:nvSpPr>
        <dsp:cNvPr id="0" name=""/>
        <dsp:cNvSpPr/>
      </dsp:nvSpPr>
      <dsp:spPr>
        <a:xfrm>
          <a:off x="5068118" y="274314"/>
          <a:ext cx="2302371"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Novels</a:t>
          </a:r>
        </a:p>
        <a:p>
          <a:pPr marL="0" lvl="0" indent="0" algn="ctr" defTabSz="844550">
            <a:lnSpc>
              <a:spcPct val="90000"/>
            </a:lnSpc>
            <a:spcBef>
              <a:spcPct val="0"/>
            </a:spcBef>
            <a:spcAft>
              <a:spcPct val="35000"/>
            </a:spcAft>
            <a:buNone/>
          </a:pPr>
          <a:r>
            <a:rPr lang="en-US" sz="1900" kern="1200" dirty="0"/>
            <a:t>Poems</a:t>
          </a:r>
        </a:p>
        <a:p>
          <a:pPr marL="0" lvl="0" indent="0" algn="ctr" defTabSz="844550">
            <a:lnSpc>
              <a:spcPct val="90000"/>
            </a:lnSpc>
            <a:spcBef>
              <a:spcPct val="0"/>
            </a:spcBef>
            <a:spcAft>
              <a:spcPct val="35000"/>
            </a:spcAft>
            <a:buNone/>
          </a:pPr>
          <a:r>
            <a:rPr lang="en-US" sz="1900" kern="1200" dirty="0"/>
            <a:t>Short Stories</a:t>
          </a:r>
        </a:p>
      </dsp:txBody>
      <dsp:txXfrm>
        <a:off x="5068118" y="274314"/>
        <a:ext cx="2302371" cy="1381422"/>
      </dsp:txXfrm>
    </dsp:sp>
    <dsp:sp modelId="{7CE93180-632E-4F7D-8D5F-1FA9EBFB79BC}">
      <dsp:nvSpPr>
        <dsp:cNvPr id="0" name=""/>
        <dsp:cNvSpPr/>
      </dsp:nvSpPr>
      <dsp:spPr>
        <a:xfrm>
          <a:off x="7600726" y="274314"/>
          <a:ext cx="2302371" cy="1381422"/>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Memoirs</a:t>
          </a:r>
        </a:p>
        <a:p>
          <a:pPr marL="0" lvl="0" indent="0" algn="ctr" defTabSz="844550">
            <a:lnSpc>
              <a:spcPct val="90000"/>
            </a:lnSpc>
            <a:spcBef>
              <a:spcPct val="0"/>
            </a:spcBef>
            <a:spcAft>
              <a:spcPct val="35000"/>
            </a:spcAft>
            <a:buNone/>
          </a:pPr>
          <a:r>
            <a:rPr lang="en-US" sz="1900" kern="1200" dirty="0"/>
            <a:t>Autobiographies</a:t>
          </a:r>
        </a:p>
        <a:p>
          <a:pPr marL="0" lvl="0" indent="0" algn="ctr" defTabSz="844550">
            <a:lnSpc>
              <a:spcPct val="90000"/>
            </a:lnSpc>
            <a:spcBef>
              <a:spcPct val="0"/>
            </a:spcBef>
            <a:spcAft>
              <a:spcPct val="35000"/>
            </a:spcAft>
            <a:buNone/>
          </a:pPr>
          <a:r>
            <a:rPr lang="en-US" sz="1900" kern="1200" dirty="0"/>
            <a:t>Diaries</a:t>
          </a:r>
        </a:p>
      </dsp:txBody>
      <dsp:txXfrm>
        <a:off x="7600726" y="274314"/>
        <a:ext cx="2302371" cy="1381422"/>
      </dsp:txXfrm>
    </dsp:sp>
    <dsp:sp modelId="{5EC042B0-05C0-494C-9C4E-51C9B6AFBF91}">
      <dsp:nvSpPr>
        <dsp:cNvPr id="0" name=""/>
        <dsp:cNvSpPr/>
      </dsp:nvSpPr>
      <dsp:spPr>
        <a:xfrm>
          <a:off x="2902" y="1885974"/>
          <a:ext cx="2302371" cy="1381422"/>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Works of Art</a:t>
          </a:r>
        </a:p>
        <a:p>
          <a:pPr marL="0" lvl="0" indent="0" algn="ctr" defTabSz="844550">
            <a:lnSpc>
              <a:spcPct val="90000"/>
            </a:lnSpc>
            <a:spcBef>
              <a:spcPct val="0"/>
            </a:spcBef>
            <a:spcAft>
              <a:spcPct val="35000"/>
            </a:spcAft>
            <a:buNone/>
          </a:pPr>
          <a:r>
            <a:rPr lang="en-US" sz="1900" kern="1200" dirty="0"/>
            <a:t>Movies</a:t>
          </a:r>
        </a:p>
      </dsp:txBody>
      <dsp:txXfrm>
        <a:off x="2902" y="1885974"/>
        <a:ext cx="2302371" cy="1381422"/>
      </dsp:txXfrm>
    </dsp:sp>
    <dsp:sp modelId="{06E6C4ED-FC34-48C8-A55E-6A5EAAF49C00}">
      <dsp:nvSpPr>
        <dsp:cNvPr id="0" name=""/>
        <dsp:cNvSpPr/>
      </dsp:nvSpPr>
      <dsp:spPr>
        <a:xfrm>
          <a:off x="2535510" y="1885974"/>
          <a:ext cx="2302371"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Artifacts</a:t>
          </a:r>
        </a:p>
      </dsp:txBody>
      <dsp:txXfrm>
        <a:off x="2535510" y="1885974"/>
        <a:ext cx="2302371" cy="1381422"/>
      </dsp:txXfrm>
    </dsp:sp>
    <dsp:sp modelId="{C8AFCF33-509A-4C62-8DC6-23A00DC6E1BA}">
      <dsp:nvSpPr>
        <dsp:cNvPr id="0" name=""/>
        <dsp:cNvSpPr/>
      </dsp:nvSpPr>
      <dsp:spPr>
        <a:xfrm>
          <a:off x="5068118" y="1885974"/>
          <a:ext cx="2302371"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Recordings (Audio or Visual)</a:t>
          </a:r>
        </a:p>
      </dsp:txBody>
      <dsp:txXfrm>
        <a:off x="5068118" y="1885974"/>
        <a:ext cx="2302371" cy="1381422"/>
      </dsp:txXfrm>
    </dsp:sp>
    <dsp:sp modelId="{45020B8D-ED60-4148-81E9-C10D160680EC}">
      <dsp:nvSpPr>
        <dsp:cNvPr id="0" name=""/>
        <dsp:cNvSpPr/>
      </dsp:nvSpPr>
      <dsp:spPr>
        <a:xfrm>
          <a:off x="7600726" y="1885974"/>
          <a:ext cx="2302371"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Government Documents</a:t>
          </a:r>
        </a:p>
      </dsp:txBody>
      <dsp:txXfrm>
        <a:off x="7600726" y="1885974"/>
        <a:ext cx="2302371" cy="1381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AE36D-F0BF-4304-8C06-3A1A74686FB2}">
      <dsp:nvSpPr>
        <dsp:cNvPr id="0" name=""/>
        <dsp:cNvSpPr/>
      </dsp:nvSpPr>
      <dsp:spPr>
        <a:xfrm>
          <a:off x="342011" y="728824"/>
          <a:ext cx="1059398" cy="10593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B695C-D21C-464E-AD51-663B4B1DD7D3}">
      <dsp:nvSpPr>
        <dsp:cNvPr id="0" name=""/>
        <dsp:cNvSpPr/>
      </dsp:nvSpPr>
      <dsp:spPr>
        <a:xfrm>
          <a:off x="567785" y="954598"/>
          <a:ext cx="607851" cy="607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39FA36-F006-4A2B-94D3-757D6289BE89}">
      <dsp:nvSpPr>
        <dsp:cNvPr id="0" name=""/>
        <dsp:cNvSpPr/>
      </dsp:nvSpPr>
      <dsp:spPr>
        <a:xfrm>
          <a:off x="3351" y="2118199"/>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Journal Articles </a:t>
          </a:r>
        </a:p>
      </dsp:txBody>
      <dsp:txXfrm>
        <a:off x="3351" y="2118199"/>
        <a:ext cx="1736718" cy="694687"/>
      </dsp:txXfrm>
    </dsp:sp>
    <dsp:sp modelId="{1668B5C2-AFF8-4B82-9729-6A6748E024C8}">
      <dsp:nvSpPr>
        <dsp:cNvPr id="0" name=""/>
        <dsp:cNvSpPr/>
      </dsp:nvSpPr>
      <dsp:spPr>
        <a:xfrm>
          <a:off x="2382656" y="728824"/>
          <a:ext cx="1059398" cy="10593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1FA7F-0A75-44E4-AAD5-04E0B11D9D07}">
      <dsp:nvSpPr>
        <dsp:cNvPr id="0" name=""/>
        <dsp:cNvSpPr/>
      </dsp:nvSpPr>
      <dsp:spPr>
        <a:xfrm>
          <a:off x="2608429" y="954598"/>
          <a:ext cx="607851" cy="607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5880C1-F298-4DA1-89C9-E41DE3526CDA}">
      <dsp:nvSpPr>
        <dsp:cNvPr id="0" name=""/>
        <dsp:cNvSpPr/>
      </dsp:nvSpPr>
      <dsp:spPr>
        <a:xfrm>
          <a:off x="2043996" y="2118199"/>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Biographical works</a:t>
          </a:r>
        </a:p>
      </dsp:txBody>
      <dsp:txXfrm>
        <a:off x="2043996" y="2118199"/>
        <a:ext cx="1736718" cy="694687"/>
      </dsp:txXfrm>
    </dsp:sp>
    <dsp:sp modelId="{81414AA3-FB32-4627-ACEB-D3F294C73EEC}">
      <dsp:nvSpPr>
        <dsp:cNvPr id="0" name=""/>
        <dsp:cNvSpPr/>
      </dsp:nvSpPr>
      <dsp:spPr>
        <a:xfrm>
          <a:off x="4423300" y="728824"/>
          <a:ext cx="1059398" cy="10593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0E228-7E4E-4643-9DBC-38D224CE0283}">
      <dsp:nvSpPr>
        <dsp:cNvPr id="0" name=""/>
        <dsp:cNvSpPr/>
      </dsp:nvSpPr>
      <dsp:spPr>
        <a:xfrm>
          <a:off x="4649074" y="954598"/>
          <a:ext cx="607851" cy="607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55C2E5-6714-4417-94CD-996E031AF090}">
      <dsp:nvSpPr>
        <dsp:cNvPr id="0" name=""/>
        <dsp:cNvSpPr/>
      </dsp:nvSpPr>
      <dsp:spPr>
        <a:xfrm>
          <a:off x="4084640" y="2118199"/>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Commentaries, criticisms</a:t>
          </a:r>
        </a:p>
      </dsp:txBody>
      <dsp:txXfrm>
        <a:off x="4084640" y="2118199"/>
        <a:ext cx="1736718" cy="694687"/>
      </dsp:txXfrm>
    </dsp:sp>
    <dsp:sp modelId="{C1012BF1-0B90-438C-B77E-F6442543FC84}">
      <dsp:nvSpPr>
        <dsp:cNvPr id="0" name=""/>
        <dsp:cNvSpPr/>
      </dsp:nvSpPr>
      <dsp:spPr>
        <a:xfrm>
          <a:off x="6463945" y="728824"/>
          <a:ext cx="1059398" cy="10593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8C8CA-6356-4CEF-BE60-8785C19236DD}">
      <dsp:nvSpPr>
        <dsp:cNvPr id="0" name=""/>
        <dsp:cNvSpPr/>
      </dsp:nvSpPr>
      <dsp:spPr>
        <a:xfrm>
          <a:off x="6689718" y="954598"/>
          <a:ext cx="607851" cy="6078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9783C7-9A44-42E9-89C4-8C1A4B10223B}">
      <dsp:nvSpPr>
        <dsp:cNvPr id="0" name=""/>
        <dsp:cNvSpPr/>
      </dsp:nvSpPr>
      <dsp:spPr>
        <a:xfrm>
          <a:off x="6125285" y="2118199"/>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Histories</a:t>
          </a:r>
        </a:p>
      </dsp:txBody>
      <dsp:txXfrm>
        <a:off x="6125285" y="2118199"/>
        <a:ext cx="1736718" cy="694687"/>
      </dsp:txXfrm>
    </dsp:sp>
    <dsp:sp modelId="{5CC84787-994B-4522-A5E9-2C609C7497C3}">
      <dsp:nvSpPr>
        <dsp:cNvPr id="0" name=""/>
        <dsp:cNvSpPr/>
      </dsp:nvSpPr>
      <dsp:spPr>
        <a:xfrm>
          <a:off x="8504589" y="728824"/>
          <a:ext cx="1059398" cy="105939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DE938-98E0-446C-A951-73F3609E632C}">
      <dsp:nvSpPr>
        <dsp:cNvPr id="0" name=""/>
        <dsp:cNvSpPr/>
      </dsp:nvSpPr>
      <dsp:spPr>
        <a:xfrm>
          <a:off x="8730363" y="954598"/>
          <a:ext cx="607851" cy="6078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227C2B-53A5-470D-ABF6-6FFD53585159}">
      <dsp:nvSpPr>
        <dsp:cNvPr id="0" name=""/>
        <dsp:cNvSpPr/>
      </dsp:nvSpPr>
      <dsp:spPr>
        <a:xfrm>
          <a:off x="8165929" y="2118199"/>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Periodicals - magazine and newspaper articles</a:t>
          </a:r>
        </a:p>
      </dsp:txBody>
      <dsp:txXfrm>
        <a:off x="8165929" y="2118199"/>
        <a:ext cx="1736718" cy="694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ED84F-E685-490F-A4C2-65A53FFB662A}">
      <dsp:nvSpPr>
        <dsp:cNvPr id="0" name=""/>
        <dsp:cNvSpPr/>
      </dsp:nvSpPr>
      <dsp:spPr>
        <a:xfrm>
          <a:off x="0" y="28941"/>
          <a:ext cx="6296297" cy="616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You can ask the following questions to determine if a source is credible. </a:t>
          </a:r>
          <a:endParaRPr lang="en-US" sz="1700" kern="1200"/>
        </a:p>
      </dsp:txBody>
      <dsp:txXfrm>
        <a:off x="30099" y="59040"/>
        <a:ext cx="6236099" cy="556391"/>
      </dsp:txXfrm>
    </dsp:sp>
    <dsp:sp modelId="{15248840-05E0-4D41-AC6C-99465D979409}">
      <dsp:nvSpPr>
        <dsp:cNvPr id="0" name=""/>
        <dsp:cNvSpPr/>
      </dsp:nvSpPr>
      <dsp:spPr>
        <a:xfrm>
          <a:off x="0" y="694491"/>
          <a:ext cx="6296297" cy="616589"/>
        </a:xfrm>
        <a:prstGeom prst="roundRect">
          <a:avLst/>
        </a:prstGeom>
        <a:solidFill>
          <a:schemeClr val="accent2">
            <a:hueOff val="957616"/>
            <a:satOff val="-2910"/>
            <a:lumOff val="-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Who is the author? </a:t>
          </a:r>
          <a:endParaRPr lang="en-US" sz="1700" kern="1200"/>
        </a:p>
      </dsp:txBody>
      <dsp:txXfrm>
        <a:off x="30099" y="724590"/>
        <a:ext cx="6236099" cy="556391"/>
      </dsp:txXfrm>
    </dsp:sp>
    <dsp:sp modelId="{FE744648-00A4-49BD-A9F6-BCEE64C3881B}">
      <dsp:nvSpPr>
        <dsp:cNvPr id="0" name=""/>
        <dsp:cNvSpPr/>
      </dsp:nvSpPr>
      <dsp:spPr>
        <a:xfrm>
          <a:off x="0" y="1360041"/>
          <a:ext cx="6296297" cy="616589"/>
        </a:xfrm>
        <a:prstGeom prst="roundRect">
          <a:avLst/>
        </a:prstGeom>
        <a:solidFill>
          <a:schemeClr val="accent2">
            <a:hueOff val="1915233"/>
            <a:satOff val="-5820"/>
            <a:lumOff val="-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How recent is the source?</a:t>
          </a:r>
          <a:r>
            <a:rPr lang="en-US" sz="1700" kern="1200"/>
            <a:t>.</a:t>
          </a:r>
        </a:p>
      </dsp:txBody>
      <dsp:txXfrm>
        <a:off x="30099" y="1390140"/>
        <a:ext cx="6236099" cy="556391"/>
      </dsp:txXfrm>
    </dsp:sp>
    <dsp:sp modelId="{3F662376-4753-44AF-AAC3-0437EA7C8C15}">
      <dsp:nvSpPr>
        <dsp:cNvPr id="0" name=""/>
        <dsp:cNvSpPr/>
      </dsp:nvSpPr>
      <dsp:spPr>
        <a:xfrm>
          <a:off x="0" y="2025591"/>
          <a:ext cx="6296297" cy="616589"/>
        </a:xfrm>
        <a:prstGeom prst="roundRect">
          <a:avLst/>
        </a:prstGeom>
        <a:solidFill>
          <a:schemeClr val="accent2">
            <a:hueOff val="2872849"/>
            <a:satOff val="-8731"/>
            <a:lumOff val="-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What is the author's purpose? </a:t>
          </a:r>
          <a:endParaRPr lang="en-US" sz="1700" kern="1200"/>
        </a:p>
      </dsp:txBody>
      <dsp:txXfrm>
        <a:off x="30099" y="2055690"/>
        <a:ext cx="6236099" cy="556391"/>
      </dsp:txXfrm>
    </dsp:sp>
    <dsp:sp modelId="{BFAA68BE-F1D7-4394-93A0-1F2521F78769}">
      <dsp:nvSpPr>
        <dsp:cNvPr id="0" name=""/>
        <dsp:cNvSpPr/>
      </dsp:nvSpPr>
      <dsp:spPr>
        <a:xfrm>
          <a:off x="0" y="2691141"/>
          <a:ext cx="6296297" cy="616589"/>
        </a:xfrm>
        <a:prstGeom prst="roundRect">
          <a:avLst/>
        </a:prstGeom>
        <a:solidFill>
          <a:schemeClr val="accent2">
            <a:hueOff val="3830465"/>
            <a:satOff val="-11641"/>
            <a:lumOff val="-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What type of sources does your audience value? </a:t>
          </a:r>
          <a:endParaRPr lang="en-US" sz="1700" kern="1200"/>
        </a:p>
      </dsp:txBody>
      <dsp:txXfrm>
        <a:off x="30099" y="2721240"/>
        <a:ext cx="6236099" cy="556391"/>
      </dsp:txXfrm>
    </dsp:sp>
    <dsp:sp modelId="{A19DE2BA-7C38-49E9-9615-2C997695F408}">
      <dsp:nvSpPr>
        <dsp:cNvPr id="0" name=""/>
        <dsp:cNvSpPr/>
      </dsp:nvSpPr>
      <dsp:spPr>
        <a:xfrm>
          <a:off x="0" y="3356690"/>
          <a:ext cx="6296297" cy="616589"/>
        </a:xfrm>
        <a:prstGeom prst="roundRect">
          <a:avLst/>
        </a:prstGeom>
        <a:solidFill>
          <a:schemeClr val="accent2">
            <a:hueOff val="4788082"/>
            <a:satOff val="-14551"/>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Be especially careful when evaluating Internet sources! </a:t>
          </a:r>
          <a:endParaRPr lang="en-US" sz="1700" kern="1200"/>
        </a:p>
      </dsp:txBody>
      <dsp:txXfrm>
        <a:off x="30099" y="3386789"/>
        <a:ext cx="6236099" cy="5563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4D47D-949B-4480-941B-36C70F4E37EA}">
      <dsp:nvSpPr>
        <dsp:cNvPr id="0" name=""/>
        <dsp:cNvSpPr/>
      </dsp:nvSpPr>
      <dsp:spPr>
        <a:xfrm>
          <a:off x="0" y="33485"/>
          <a:ext cx="9906000" cy="570375"/>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MARK, ANNOTATE, &amp; ELABORATE</a:t>
          </a:r>
          <a:endParaRPr lang="en-US" sz="2500" kern="1200"/>
        </a:p>
      </dsp:txBody>
      <dsp:txXfrm>
        <a:off x="27843" y="61328"/>
        <a:ext cx="9850314" cy="514689"/>
      </dsp:txXfrm>
    </dsp:sp>
    <dsp:sp modelId="{7452B0C8-2E75-4949-8475-A76EF1D45BA5}">
      <dsp:nvSpPr>
        <dsp:cNvPr id="0" name=""/>
        <dsp:cNvSpPr/>
      </dsp:nvSpPr>
      <dsp:spPr>
        <a:xfrm>
          <a:off x="0" y="675860"/>
          <a:ext cx="9906000" cy="570375"/>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As you read the text the first time:</a:t>
          </a:r>
        </a:p>
      </dsp:txBody>
      <dsp:txXfrm>
        <a:off x="27843" y="703703"/>
        <a:ext cx="9850314" cy="514689"/>
      </dsp:txXfrm>
    </dsp:sp>
    <dsp:sp modelId="{7A4BA0DF-4CEB-4460-8573-0B458ADD6406}">
      <dsp:nvSpPr>
        <dsp:cNvPr id="0" name=""/>
        <dsp:cNvSpPr/>
      </dsp:nvSpPr>
      <dsp:spPr>
        <a:xfrm>
          <a:off x="0" y="1246235"/>
          <a:ext cx="9906000"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Highlight or underline</a:t>
          </a:r>
        </a:p>
        <a:p>
          <a:pPr marL="228600" lvl="1" indent="-228600" algn="l" defTabSz="889000">
            <a:lnSpc>
              <a:spcPct val="90000"/>
            </a:lnSpc>
            <a:spcBef>
              <a:spcPct val="0"/>
            </a:spcBef>
            <a:spcAft>
              <a:spcPct val="20000"/>
            </a:spcAft>
            <a:buChar char="•"/>
          </a:pPr>
          <a:r>
            <a:rPr lang="en-US" sz="2000" kern="1200"/>
            <a:t>Summarize main points in the margins or a notebook</a:t>
          </a:r>
        </a:p>
        <a:p>
          <a:pPr marL="228600" lvl="1" indent="-228600" algn="l" defTabSz="889000">
            <a:lnSpc>
              <a:spcPct val="90000"/>
            </a:lnSpc>
            <a:spcBef>
              <a:spcPct val="0"/>
            </a:spcBef>
            <a:spcAft>
              <a:spcPct val="20000"/>
            </a:spcAft>
            <a:buChar char="•"/>
          </a:pPr>
          <a:r>
            <a:rPr lang="en-US" sz="2000" kern="1200"/>
            <a:t>Ask questions in the margins </a:t>
          </a:r>
        </a:p>
        <a:p>
          <a:pPr marL="228600" lvl="1" indent="-228600" algn="l" defTabSz="889000">
            <a:lnSpc>
              <a:spcPct val="90000"/>
            </a:lnSpc>
            <a:spcBef>
              <a:spcPct val="0"/>
            </a:spcBef>
            <a:spcAft>
              <a:spcPct val="20000"/>
            </a:spcAft>
            <a:buChar char="•"/>
          </a:pPr>
          <a:r>
            <a:rPr lang="en-US" sz="2000" kern="1200"/>
            <a:t>Answer the questions if you can</a:t>
          </a:r>
        </a:p>
        <a:p>
          <a:pPr marL="228600" lvl="1" indent="-228600" algn="l" defTabSz="889000">
            <a:lnSpc>
              <a:spcPct val="90000"/>
            </a:lnSpc>
            <a:spcBef>
              <a:spcPct val="0"/>
            </a:spcBef>
            <a:spcAft>
              <a:spcPct val="20000"/>
            </a:spcAft>
            <a:buChar char="•"/>
          </a:pPr>
          <a:r>
            <a:rPr lang="en-US" sz="2000" kern="1200"/>
            <a:t>Make note of connections to other texts or relevant theories/schools of thought</a:t>
          </a:r>
        </a:p>
        <a:p>
          <a:pPr marL="228600" lvl="1" indent="-228600" algn="l" defTabSz="889000">
            <a:lnSpc>
              <a:spcPct val="90000"/>
            </a:lnSpc>
            <a:spcBef>
              <a:spcPct val="0"/>
            </a:spcBef>
            <a:spcAft>
              <a:spcPct val="20000"/>
            </a:spcAft>
            <a:buChar char="•"/>
          </a:pPr>
          <a:r>
            <a:rPr lang="en-US" sz="2000" kern="1200"/>
            <a:t>Comment – add your own thoughts to the text</a:t>
          </a:r>
        </a:p>
      </dsp:txBody>
      <dsp:txXfrm>
        <a:off x="0" y="1246235"/>
        <a:ext cx="9906000" cy="1863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1C5A9-45D0-4724-8025-39DF13BF26B0}">
      <dsp:nvSpPr>
        <dsp:cNvPr id="0" name=""/>
        <dsp:cNvSpPr/>
      </dsp:nvSpPr>
      <dsp:spPr>
        <a:xfrm>
          <a:off x="0" y="1376"/>
          <a:ext cx="6692748" cy="5865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6F6EC-F684-45D1-BAFD-5FE6260B148B}">
      <dsp:nvSpPr>
        <dsp:cNvPr id="0" name=""/>
        <dsp:cNvSpPr/>
      </dsp:nvSpPr>
      <dsp:spPr>
        <a:xfrm>
          <a:off x="177422" y="133343"/>
          <a:ext cx="322586" cy="322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4F25E-DA44-4000-86B5-38559DFB2365}">
      <dsp:nvSpPr>
        <dsp:cNvPr id="0" name=""/>
        <dsp:cNvSpPr/>
      </dsp:nvSpPr>
      <dsp:spPr>
        <a:xfrm>
          <a:off x="677430" y="1376"/>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755650">
            <a:lnSpc>
              <a:spcPct val="90000"/>
            </a:lnSpc>
            <a:spcBef>
              <a:spcPct val="0"/>
            </a:spcBef>
            <a:spcAft>
              <a:spcPct val="35000"/>
            </a:spcAft>
            <a:buNone/>
          </a:pPr>
          <a:r>
            <a:rPr lang="en-US" sz="1700" kern="1200"/>
            <a:t>Do you agree or disagree with the text? How or why?</a:t>
          </a:r>
        </a:p>
      </dsp:txBody>
      <dsp:txXfrm>
        <a:off x="677430" y="1376"/>
        <a:ext cx="6015317" cy="586520"/>
      </dsp:txXfrm>
    </dsp:sp>
    <dsp:sp modelId="{232E3BD7-0940-46B7-BB4A-EA9E63F9D7E7}">
      <dsp:nvSpPr>
        <dsp:cNvPr id="0" name=""/>
        <dsp:cNvSpPr/>
      </dsp:nvSpPr>
      <dsp:spPr>
        <a:xfrm>
          <a:off x="0" y="734526"/>
          <a:ext cx="6692748" cy="5865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60873-5ADA-4F03-B385-1CDD7D5C852D}">
      <dsp:nvSpPr>
        <dsp:cNvPr id="0" name=""/>
        <dsp:cNvSpPr/>
      </dsp:nvSpPr>
      <dsp:spPr>
        <a:xfrm>
          <a:off x="177422" y="866493"/>
          <a:ext cx="322586" cy="322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4FF612-5788-498B-80C7-2AEAD128AC63}">
      <dsp:nvSpPr>
        <dsp:cNvPr id="0" name=""/>
        <dsp:cNvSpPr/>
      </dsp:nvSpPr>
      <dsp:spPr>
        <a:xfrm>
          <a:off x="677430" y="734526"/>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755650">
            <a:lnSpc>
              <a:spcPct val="90000"/>
            </a:lnSpc>
            <a:spcBef>
              <a:spcPct val="0"/>
            </a:spcBef>
            <a:spcAft>
              <a:spcPct val="35000"/>
            </a:spcAft>
            <a:buNone/>
          </a:pPr>
          <a:r>
            <a:rPr lang="en-US" sz="1700" kern="1200"/>
            <a:t>Look for ideas that are implied but not explicitly stated.</a:t>
          </a:r>
        </a:p>
      </dsp:txBody>
      <dsp:txXfrm>
        <a:off x="677430" y="734526"/>
        <a:ext cx="6015317" cy="586520"/>
      </dsp:txXfrm>
    </dsp:sp>
    <dsp:sp modelId="{343890A9-269C-4A6C-A724-FFCAC410B4AF}">
      <dsp:nvSpPr>
        <dsp:cNvPr id="0" name=""/>
        <dsp:cNvSpPr/>
      </dsp:nvSpPr>
      <dsp:spPr>
        <a:xfrm>
          <a:off x="0" y="1467676"/>
          <a:ext cx="6692748" cy="5865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DDF8E-758F-4829-B8A9-409A5680206B}">
      <dsp:nvSpPr>
        <dsp:cNvPr id="0" name=""/>
        <dsp:cNvSpPr/>
      </dsp:nvSpPr>
      <dsp:spPr>
        <a:xfrm>
          <a:off x="177422" y="1599643"/>
          <a:ext cx="322586" cy="322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36009-859E-4051-94C0-E49DB552D629}">
      <dsp:nvSpPr>
        <dsp:cNvPr id="0" name=""/>
        <dsp:cNvSpPr/>
      </dsp:nvSpPr>
      <dsp:spPr>
        <a:xfrm>
          <a:off x="677430" y="1467676"/>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755650">
            <a:lnSpc>
              <a:spcPct val="90000"/>
            </a:lnSpc>
            <a:spcBef>
              <a:spcPct val="0"/>
            </a:spcBef>
            <a:spcAft>
              <a:spcPct val="35000"/>
            </a:spcAft>
            <a:buNone/>
          </a:pPr>
          <a:r>
            <a:rPr lang="en-US" sz="1700" kern="1200"/>
            <a:t>Compare with other texts or media</a:t>
          </a:r>
        </a:p>
      </dsp:txBody>
      <dsp:txXfrm>
        <a:off x="677430" y="1467676"/>
        <a:ext cx="6015317" cy="586520"/>
      </dsp:txXfrm>
    </dsp:sp>
    <dsp:sp modelId="{F4A88B2B-D4E9-4403-96F6-8869BE799FCC}">
      <dsp:nvSpPr>
        <dsp:cNvPr id="0" name=""/>
        <dsp:cNvSpPr/>
      </dsp:nvSpPr>
      <dsp:spPr>
        <a:xfrm>
          <a:off x="0" y="2200827"/>
          <a:ext cx="6692748" cy="5865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840A4-5B10-4294-8AD8-14EEB8C9688D}">
      <dsp:nvSpPr>
        <dsp:cNvPr id="0" name=""/>
        <dsp:cNvSpPr/>
      </dsp:nvSpPr>
      <dsp:spPr>
        <a:xfrm>
          <a:off x="177422" y="2332794"/>
          <a:ext cx="322586" cy="322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712245-FED5-47C5-B969-6B7D36BC546F}">
      <dsp:nvSpPr>
        <dsp:cNvPr id="0" name=""/>
        <dsp:cNvSpPr/>
      </dsp:nvSpPr>
      <dsp:spPr>
        <a:xfrm>
          <a:off x="677430" y="2200827"/>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755650">
            <a:lnSpc>
              <a:spcPct val="90000"/>
            </a:lnSpc>
            <a:spcBef>
              <a:spcPct val="0"/>
            </a:spcBef>
            <a:spcAft>
              <a:spcPct val="35000"/>
            </a:spcAft>
            <a:buNone/>
          </a:pPr>
          <a:r>
            <a:rPr lang="en-US" sz="1700" kern="1200"/>
            <a:t>What has been left out, what is missing, from the text?</a:t>
          </a:r>
        </a:p>
      </dsp:txBody>
      <dsp:txXfrm>
        <a:off x="677430" y="2200827"/>
        <a:ext cx="6015317" cy="586520"/>
      </dsp:txXfrm>
    </dsp:sp>
    <dsp:sp modelId="{0854A1F9-38BE-4BD0-8637-0023F0FFE14E}">
      <dsp:nvSpPr>
        <dsp:cNvPr id="0" name=""/>
        <dsp:cNvSpPr/>
      </dsp:nvSpPr>
      <dsp:spPr>
        <a:xfrm>
          <a:off x="0" y="2933977"/>
          <a:ext cx="6692748" cy="58652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34E36-838C-4067-A5D8-CF3B49C5D7D2}">
      <dsp:nvSpPr>
        <dsp:cNvPr id="0" name=""/>
        <dsp:cNvSpPr/>
      </dsp:nvSpPr>
      <dsp:spPr>
        <a:xfrm>
          <a:off x="177422" y="3065944"/>
          <a:ext cx="322586" cy="3225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7F5408-CD00-4A48-84FB-9BF7925262E1}">
      <dsp:nvSpPr>
        <dsp:cNvPr id="0" name=""/>
        <dsp:cNvSpPr/>
      </dsp:nvSpPr>
      <dsp:spPr>
        <a:xfrm>
          <a:off x="677430" y="2933977"/>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755650">
            <a:lnSpc>
              <a:spcPct val="90000"/>
            </a:lnSpc>
            <a:spcBef>
              <a:spcPct val="0"/>
            </a:spcBef>
            <a:spcAft>
              <a:spcPct val="35000"/>
            </a:spcAft>
            <a:buNone/>
          </a:pPr>
          <a:r>
            <a:rPr lang="en-US" sz="1700" kern="1200"/>
            <a:t>Are the claims based in fact or opinion? Test them. Do they hold up? (This will help you do this to your own writing as well.)</a:t>
          </a:r>
        </a:p>
      </dsp:txBody>
      <dsp:txXfrm>
        <a:off x="677430" y="2933977"/>
        <a:ext cx="6015317" cy="586520"/>
      </dsp:txXfrm>
    </dsp:sp>
    <dsp:sp modelId="{EA9F834F-8F72-44F0-8056-95DE5D57E8CD}">
      <dsp:nvSpPr>
        <dsp:cNvPr id="0" name=""/>
        <dsp:cNvSpPr/>
      </dsp:nvSpPr>
      <dsp:spPr>
        <a:xfrm>
          <a:off x="0" y="3667127"/>
          <a:ext cx="6692748" cy="5865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B4A1A-3623-4E30-9436-828FFCEA237D}">
      <dsp:nvSpPr>
        <dsp:cNvPr id="0" name=""/>
        <dsp:cNvSpPr/>
      </dsp:nvSpPr>
      <dsp:spPr>
        <a:xfrm>
          <a:off x="177422" y="3799094"/>
          <a:ext cx="322586" cy="3225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BE1791-6626-4173-A24C-9AA422638B25}">
      <dsp:nvSpPr>
        <dsp:cNvPr id="0" name=""/>
        <dsp:cNvSpPr/>
      </dsp:nvSpPr>
      <dsp:spPr>
        <a:xfrm>
          <a:off x="677430" y="3667127"/>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755650">
            <a:lnSpc>
              <a:spcPct val="90000"/>
            </a:lnSpc>
            <a:spcBef>
              <a:spcPct val="0"/>
            </a:spcBef>
            <a:spcAft>
              <a:spcPct val="35000"/>
            </a:spcAft>
            <a:buNone/>
          </a:pPr>
          <a:r>
            <a:rPr lang="en-US" sz="1700" kern="1200"/>
            <a:t>Does the text have weasel words? Words that negate the claims and make them hollow like: virtually, helps, fights, might, and can be.</a:t>
          </a:r>
        </a:p>
      </dsp:txBody>
      <dsp:txXfrm>
        <a:off x="677430" y="3667127"/>
        <a:ext cx="6015317" cy="586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3F897-B109-4CFF-B902-ACDC15A310B5}">
      <dsp:nvSpPr>
        <dsp:cNvPr id="0" name=""/>
        <dsp:cNvSpPr/>
      </dsp:nvSpPr>
      <dsp:spPr>
        <a:xfrm>
          <a:off x="0" y="431816"/>
          <a:ext cx="6692748" cy="648326"/>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Often a thesis statement comes at the end of the first paragraph in short essays. It should express the main argument or idea of the essay. It is not, however, always confined to one sentence.</a:t>
          </a:r>
        </a:p>
      </dsp:txBody>
      <dsp:txXfrm>
        <a:off x="31649" y="463465"/>
        <a:ext cx="6629450" cy="585028"/>
      </dsp:txXfrm>
    </dsp:sp>
    <dsp:sp modelId="{F80A025B-1645-41B6-BDF6-0E52ACA76E30}">
      <dsp:nvSpPr>
        <dsp:cNvPr id="0" name=""/>
        <dsp:cNvSpPr/>
      </dsp:nvSpPr>
      <dsp:spPr>
        <a:xfrm>
          <a:off x="0" y="1117582"/>
          <a:ext cx="6692748" cy="648326"/>
        </a:xfrm>
        <a:prstGeom prst="roundRect">
          <a:avLst/>
        </a:prstGeom>
        <a:gradFill rotWithShape="0">
          <a:gsLst>
            <a:gs pos="0">
              <a:schemeClr val="accent2">
                <a:hueOff val="1197020"/>
                <a:satOff val="-3638"/>
                <a:lumOff val="-49"/>
                <a:alphaOff val="0"/>
                <a:tint val="94000"/>
                <a:satMod val="105000"/>
                <a:lumMod val="102000"/>
              </a:schemeClr>
            </a:gs>
            <a:gs pos="100000">
              <a:schemeClr val="accent2">
                <a:hueOff val="1197020"/>
                <a:satOff val="-3638"/>
                <a:lumOff val="-4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Often the topic sentence , which states the main claim or point of the paragraph is the first sentence in a paragraph. It makes an essay easier to read if it is the first sentence of the paragraph, but that does not mean it will always be there – it may be in the middle or at the end.</a:t>
          </a:r>
        </a:p>
      </dsp:txBody>
      <dsp:txXfrm>
        <a:off x="31649" y="1149231"/>
        <a:ext cx="6629450" cy="585028"/>
      </dsp:txXfrm>
    </dsp:sp>
    <dsp:sp modelId="{7E6361F7-2049-477F-93A0-49CEA609C466}">
      <dsp:nvSpPr>
        <dsp:cNvPr id="0" name=""/>
        <dsp:cNvSpPr/>
      </dsp:nvSpPr>
      <dsp:spPr>
        <a:xfrm>
          <a:off x="0" y="1803348"/>
          <a:ext cx="6692748" cy="648326"/>
        </a:xfrm>
        <a:prstGeom prst="roundRect">
          <a:avLst/>
        </a:prstGeom>
        <a:gradFill rotWithShape="0">
          <a:gsLst>
            <a:gs pos="0">
              <a:schemeClr val="accent2">
                <a:hueOff val="2394041"/>
                <a:satOff val="-7276"/>
                <a:lumOff val="-98"/>
                <a:alphaOff val="0"/>
                <a:tint val="94000"/>
                <a:satMod val="105000"/>
                <a:lumMod val="102000"/>
              </a:schemeClr>
            </a:gs>
            <a:gs pos="100000">
              <a:schemeClr val="accent2">
                <a:hueOff val="2394041"/>
                <a:satOff val="-7276"/>
                <a:lumOff val="-9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Sometimes the main ideas are never explicitly stated. The author assumes you can put two and two together and see the idea for what it is through an accumulation of the evidence.</a:t>
          </a:r>
        </a:p>
      </dsp:txBody>
      <dsp:txXfrm>
        <a:off x="31649" y="1834997"/>
        <a:ext cx="6629450" cy="585028"/>
      </dsp:txXfrm>
    </dsp:sp>
    <dsp:sp modelId="{8017EB82-7CE7-4DD0-9A59-DF1DE8F61E78}">
      <dsp:nvSpPr>
        <dsp:cNvPr id="0" name=""/>
        <dsp:cNvSpPr/>
      </dsp:nvSpPr>
      <dsp:spPr>
        <a:xfrm>
          <a:off x="0" y="2489115"/>
          <a:ext cx="6692748" cy="648326"/>
        </a:xfrm>
        <a:prstGeom prst="roundRect">
          <a:avLst/>
        </a:prstGeom>
        <a:gradFill rotWithShape="0">
          <a:gsLst>
            <a:gs pos="0">
              <a:schemeClr val="accent2">
                <a:hueOff val="3591061"/>
                <a:satOff val="-10913"/>
                <a:lumOff val="-147"/>
                <a:alphaOff val="0"/>
                <a:tint val="94000"/>
                <a:satMod val="105000"/>
                <a:lumMod val="102000"/>
              </a:schemeClr>
            </a:gs>
            <a:gs pos="100000">
              <a:schemeClr val="accent2">
                <a:hueOff val="3591061"/>
                <a:satOff val="-10913"/>
                <a:lumOff val="-14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If the author wrote the text in a main point at the beginning of the paragraph formula then skimming the text to summarize is easier. Either way, highlight the main points, without examples, and summarize them in the margins or your notebook.</a:t>
          </a:r>
        </a:p>
      </dsp:txBody>
      <dsp:txXfrm>
        <a:off x="31649" y="2520764"/>
        <a:ext cx="6629450" cy="585028"/>
      </dsp:txXfrm>
    </dsp:sp>
    <dsp:sp modelId="{43B896F8-D93C-424E-9CB7-367E1541398F}">
      <dsp:nvSpPr>
        <dsp:cNvPr id="0" name=""/>
        <dsp:cNvSpPr/>
      </dsp:nvSpPr>
      <dsp:spPr>
        <a:xfrm>
          <a:off x="0" y="3174881"/>
          <a:ext cx="6692748" cy="648326"/>
        </a:xfrm>
        <a:prstGeom prst="roundRect">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Consider the genre of the argument you are reading (scholarly article, periodical, website), each argument has its own style, format, guidelines, and acceptable tone of voice. A knowledge of these structural characteristicwill help you approach the argument more easily.  </a:t>
          </a:r>
        </a:p>
      </dsp:txBody>
      <dsp:txXfrm>
        <a:off x="31649" y="3206530"/>
        <a:ext cx="6629450" cy="585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BEC6-2B38-4632-B2CF-69A8EDFB5E4D}">
      <dsp:nvSpPr>
        <dsp:cNvPr id="0" name=""/>
        <dsp:cNvSpPr/>
      </dsp:nvSpPr>
      <dsp:spPr>
        <a:xfrm>
          <a:off x="0" y="519"/>
          <a:ext cx="6692748" cy="1215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5F094-AFFA-44C9-8F7B-DA0D092269A9}">
      <dsp:nvSpPr>
        <dsp:cNvPr id="0" name=""/>
        <dsp:cNvSpPr/>
      </dsp:nvSpPr>
      <dsp:spPr>
        <a:xfrm>
          <a:off x="367665" y="273989"/>
          <a:ext cx="668483" cy="668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C973D1-D4DF-45C4-B1BE-65ED21C2FA30}">
      <dsp:nvSpPr>
        <dsp:cNvPr id="0" name=""/>
        <dsp:cNvSpPr/>
      </dsp:nvSpPr>
      <dsp:spPr>
        <a:xfrm>
          <a:off x="1403815" y="51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1022350">
            <a:lnSpc>
              <a:spcPct val="90000"/>
            </a:lnSpc>
            <a:spcBef>
              <a:spcPct val="0"/>
            </a:spcBef>
            <a:spcAft>
              <a:spcPct val="35000"/>
            </a:spcAft>
            <a:buNone/>
          </a:pPr>
          <a:r>
            <a:rPr lang="en-US" sz="2300" kern="1200"/>
            <a:t>“The practice of relating one’s own text to the texts of other published texts by citing, quoting, paraphrasing, and summarizing”</a:t>
          </a:r>
        </a:p>
      </dsp:txBody>
      <dsp:txXfrm>
        <a:off x="1403815" y="519"/>
        <a:ext cx="5288932" cy="1215424"/>
      </dsp:txXfrm>
    </dsp:sp>
    <dsp:sp modelId="{62D2BA96-219A-4869-AA05-49DA9E55B48E}">
      <dsp:nvSpPr>
        <dsp:cNvPr id="0" name=""/>
        <dsp:cNvSpPr/>
      </dsp:nvSpPr>
      <dsp:spPr>
        <a:xfrm>
          <a:off x="0" y="1519799"/>
          <a:ext cx="6692748" cy="1215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F2993-42DD-4549-946B-3A3B91BFB821}">
      <dsp:nvSpPr>
        <dsp:cNvPr id="0" name=""/>
        <dsp:cNvSpPr/>
      </dsp:nvSpPr>
      <dsp:spPr>
        <a:xfrm>
          <a:off x="367665" y="1793270"/>
          <a:ext cx="668483" cy="668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D18164-A6D2-4AE0-B32B-365DE466168D}">
      <dsp:nvSpPr>
        <dsp:cNvPr id="0" name=""/>
        <dsp:cNvSpPr/>
      </dsp:nvSpPr>
      <dsp:spPr>
        <a:xfrm>
          <a:off x="1403815" y="151979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1022350">
            <a:lnSpc>
              <a:spcPct val="90000"/>
            </a:lnSpc>
            <a:spcBef>
              <a:spcPct val="0"/>
            </a:spcBef>
            <a:spcAft>
              <a:spcPct val="35000"/>
            </a:spcAft>
            <a:buNone/>
          </a:pPr>
          <a:r>
            <a:rPr lang="en-US" sz="2300" kern="1200"/>
            <a:t>“A conversation that a text records with other texts”</a:t>
          </a:r>
        </a:p>
      </dsp:txBody>
      <dsp:txXfrm>
        <a:off x="1403815" y="1519799"/>
        <a:ext cx="5288932" cy="1215424"/>
      </dsp:txXfrm>
    </dsp:sp>
    <dsp:sp modelId="{7B7CE5EC-AB1E-4B09-83C6-B164D4C8642F}">
      <dsp:nvSpPr>
        <dsp:cNvPr id="0" name=""/>
        <dsp:cNvSpPr/>
      </dsp:nvSpPr>
      <dsp:spPr>
        <a:xfrm>
          <a:off x="0" y="3039080"/>
          <a:ext cx="6692748" cy="1215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43072-8A4C-416F-B3FE-24A0C0B1E0F5}">
      <dsp:nvSpPr>
        <dsp:cNvPr id="0" name=""/>
        <dsp:cNvSpPr/>
      </dsp:nvSpPr>
      <dsp:spPr>
        <a:xfrm>
          <a:off x="367665" y="3312550"/>
          <a:ext cx="668483" cy="668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C0BB63-AC66-47D6-8054-7E7B4E7D7EA8}">
      <dsp:nvSpPr>
        <dsp:cNvPr id="0" name=""/>
        <dsp:cNvSpPr/>
      </dsp:nvSpPr>
      <dsp:spPr>
        <a:xfrm>
          <a:off x="1403815" y="3039080"/>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1022350">
            <a:lnSpc>
              <a:spcPct val="90000"/>
            </a:lnSpc>
            <a:spcBef>
              <a:spcPct val="0"/>
            </a:spcBef>
            <a:spcAft>
              <a:spcPct val="35000"/>
            </a:spcAft>
            <a:buNone/>
          </a:pPr>
          <a:r>
            <a:rPr lang="en-US" sz="2300" kern="1200"/>
            <a:t>“The way writers relate the findings of other texts with their own texts”</a:t>
          </a:r>
        </a:p>
      </dsp:txBody>
      <dsp:txXfrm>
        <a:off x="1403815" y="3039080"/>
        <a:ext cx="5288932" cy="12154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8/30/2022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542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785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80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262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353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402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4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679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142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918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934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789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83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68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17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67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550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8/30/2022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983819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5" name="Rectangle 84">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5" name="Picture 4" descr="Stack of magazines on table">
            <a:extLst>
              <a:ext uri="{FF2B5EF4-FFF2-40B4-BE49-F238E27FC236}">
                <a16:creationId xmlns:a16="http://schemas.microsoft.com/office/drawing/2014/main" id="{74165DFC-EE03-4984-825C-8ADEF1FFA0BF}"/>
              </a:ext>
            </a:extLst>
          </p:cNvPr>
          <p:cNvPicPr>
            <a:picLocks noChangeAspect="1"/>
          </p:cNvPicPr>
          <p:nvPr/>
        </p:nvPicPr>
        <p:blipFill rotWithShape="1">
          <a:blip r:embed="rId4">
            <a:alphaModFix/>
          </a:blip>
          <a:srcRect t="7853" b="7853"/>
          <a:stretch/>
        </p:blipFill>
        <p:spPr>
          <a:xfrm>
            <a:off x="3611" y="10"/>
            <a:ext cx="12188389" cy="6857990"/>
          </a:xfrm>
          <a:prstGeom prst="rect">
            <a:avLst/>
          </a:prstGeom>
        </p:spPr>
      </p:pic>
      <p:grpSp>
        <p:nvGrpSpPr>
          <p:cNvPr id="88" name="Group 87">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89"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91"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4"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5"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6"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7"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8"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9"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0"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101"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2"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3"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4"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5"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6"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7"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8"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9"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10"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p:cNvSpPr>
            <a:spLocks noGrp="1"/>
          </p:cNvSpPr>
          <p:nvPr>
            <p:ph type="ctrTitle"/>
          </p:nvPr>
        </p:nvSpPr>
        <p:spPr>
          <a:xfrm>
            <a:off x="2667000" y="2328334"/>
            <a:ext cx="6858000" cy="1367896"/>
          </a:xfrm>
        </p:spPr>
        <p:txBody>
          <a:bodyPr>
            <a:normAutofit/>
          </a:bodyPr>
          <a:lstStyle/>
          <a:p>
            <a:pPr algn="ctr"/>
            <a:r>
              <a:rPr lang="en-US" dirty="0"/>
              <a:t>Active Critical Reading</a:t>
            </a:r>
            <a:endParaRPr lang="en-US"/>
          </a:p>
        </p:txBody>
      </p:sp>
      <p:sp>
        <p:nvSpPr>
          <p:cNvPr id="3" name="Subtitle 2"/>
          <p:cNvSpPr>
            <a:spLocks noGrp="1"/>
          </p:cNvSpPr>
          <p:nvPr>
            <p:ph type="subTitle" idx="1"/>
          </p:nvPr>
        </p:nvSpPr>
        <p:spPr>
          <a:xfrm>
            <a:off x="2667001" y="3602038"/>
            <a:ext cx="6857999" cy="953029"/>
          </a:xfrm>
        </p:spPr>
        <p:txBody>
          <a:bodyPr>
            <a:normAutofit/>
          </a:bodyPr>
          <a:lstStyle/>
          <a:p>
            <a:pPr algn="ctr"/>
            <a:r>
              <a:rPr lang="en-US" dirty="0"/>
              <a:t>Pre-reading, Close Reading, post-Reading</a:t>
            </a:r>
            <a:endParaRPr lang="en-US"/>
          </a:p>
        </p:txBody>
      </p:sp>
      <p:sp>
        <p:nvSpPr>
          <p:cNvPr id="112" name="Rectangle 111">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77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9957" y="618518"/>
            <a:ext cx="4747088" cy="1478570"/>
          </a:xfrm>
        </p:spPr>
        <p:txBody>
          <a:bodyPr>
            <a:normAutofit/>
          </a:bodyPr>
          <a:lstStyle/>
          <a:p>
            <a:pPr algn="ctr"/>
            <a:r>
              <a:rPr lang="en-US" sz="2800" dirty="0"/>
              <a:t>Once you have a Credible &amp; Relevant Source</a:t>
            </a:r>
            <a:br>
              <a:rPr lang="en-US" sz="2800" dirty="0"/>
            </a:br>
            <a:r>
              <a:rPr lang="en-US" sz="2800" dirty="0"/>
              <a:t> it’s time to Actively Read it.</a:t>
            </a:r>
          </a:p>
        </p:txBody>
      </p:sp>
      <p:sp>
        <p:nvSpPr>
          <p:cNvPr id="120" name="Round Diagonal Corner Rectangle 9">
            <a:extLst>
              <a:ext uri="{FF2B5EF4-FFF2-40B4-BE49-F238E27FC236}">
                <a16:creationId xmlns:a16="http://schemas.microsoft.com/office/drawing/2014/main" id="{14436AD2-BD0F-4545-B2E9-06007B35B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Magnifying glass on clear background">
            <a:extLst>
              <a:ext uri="{FF2B5EF4-FFF2-40B4-BE49-F238E27FC236}">
                <a16:creationId xmlns:a16="http://schemas.microsoft.com/office/drawing/2014/main" id="{DCC0CE69-BD6B-42FE-A64C-7C8C08DF999B}"/>
              </a:ext>
            </a:extLst>
          </p:cNvPr>
          <p:cNvPicPr>
            <a:picLocks noChangeAspect="1"/>
          </p:cNvPicPr>
          <p:nvPr/>
        </p:nvPicPr>
        <p:blipFill rotWithShape="1">
          <a:blip r:embed="rId3"/>
          <a:srcRect l="26355" r="75" b="-1"/>
          <a:stretch/>
        </p:blipFill>
        <p:spPr>
          <a:xfrm>
            <a:off x="1118988" y="1328081"/>
            <a:ext cx="4635583" cy="4205901"/>
          </a:xfrm>
          <a:prstGeom prst="rect">
            <a:avLst/>
          </a:prstGeom>
        </p:spPr>
      </p:pic>
      <p:sp>
        <p:nvSpPr>
          <p:cNvPr id="3" name="Content Placeholder 2"/>
          <p:cNvSpPr>
            <a:spLocks noGrp="1"/>
          </p:cNvSpPr>
          <p:nvPr>
            <p:ph idx="1"/>
          </p:nvPr>
        </p:nvSpPr>
        <p:spPr>
          <a:xfrm>
            <a:off x="6569957" y="2249487"/>
            <a:ext cx="4747087" cy="3541714"/>
          </a:xfrm>
        </p:spPr>
        <p:txBody>
          <a:bodyPr>
            <a:normAutofit/>
          </a:bodyPr>
          <a:lstStyle/>
          <a:p>
            <a:pPr marL="0" indent="0">
              <a:buNone/>
            </a:pPr>
            <a:r>
              <a:rPr lang="en-US" dirty="0"/>
              <a:t>This means preparing yourself to paraphrase, summarize and quote from the source in a way that supports your argument. </a:t>
            </a:r>
          </a:p>
        </p:txBody>
      </p:sp>
    </p:spTree>
    <p:extLst>
      <p:ext uri="{BB962C8B-B14F-4D97-AF65-F5344CB8AC3E}">
        <p14:creationId xmlns:p14="http://schemas.microsoft.com/office/powerpoint/2010/main" val="32198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120" name="Round Diagonal Corner Rectangle 9">
            <a:extLst>
              <a:ext uri="{FF2B5EF4-FFF2-40B4-BE49-F238E27FC236}">
                <a16:creationId xmlns:a16="http://schemas.microsoft.com/office/drawing/2014/main" id="{14436AD2-BD0F-4545-B2E9-06007B35B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Magnifying glass on clear background">
            <a:extLst>
              <a:ext uri="{FF2B5EF4-FFF2-40B4-BE49-F238E27FC236}">
                <a16:creationId xmlns:a16="http://schemas.microsoft.com/office/drawing/2014/main" id="{DCC0CE69-BD6B-42FE-A64C-7C8C08DF999B}"/>
              </a:ext>
            </a:extLst>
          </p:cNvPr>
          <p:cNvPicPr>
            <a:picLocks noChangeAspect="1"/>
          </p:cNvPicPr>
          <p:nvPr/>
        </p:nvPicPr>
        <p:blipFill rotWithShape="1">
          <a:blip r:embed="rId3"/>
          <a:srcRect l="26355" r="75" b="-1"/>
          <a:stretch/>
        </p:blipFill>
        <p:spPr>
          <a:xfrm>
            <a:off x="1118988" y="1328081"/>
            <a:ext cx="4635583" cy="4205901"/>
          </a:xfrm>
          <a:prstGeom prst="rect">
            <a:avLst/>
          </a:prstGeom>
        </p:spPr>
      </p:pic>
      <p:sp>
        <p:nvSpPr>
          <p:cNvPr id="3" name="Content Placeholder 2"/>
          <p:cNvSpPr>
            <a:spLocks noGrp="1"/>
          </p:cNvSpPr>
          <p:nvPr>
            <p:ph idx="1"/>
          </p:nvPr>
        </p:nvSpPr>
        <p:spPr>
          <a:xfrm>
            <a:off x="6569957" y="2249487"/>
            <a:ext cx="4747087" cy="3541714"/>
          </a:xfrm>
        </p:spPr>
        <p:txBody>
          <a:bodyPr>
            <a:normAutofit/>
          </a:bodyPr>
          <a:lstStyle/>
          <a:p>
            <a:pPr marL="0" indent="0">
              <a:buNone/>
            </a:pPr>
            <a:r>
              <a:rPr lang="en-US" b="1"/>
              <a:t>Ask questions </a:t>
            </a:r>
            <a:r>
              <a:rPr lang="en-US"/>
              <a:t>of the text.</a:t>
            </a:r>
          </a:p>
        </p:txBody>
      </p:sp>
    </p:spTree>
    <p:extLst>
      <p:ext uri="{BB962C8B-B14F-4D97-AF65-F5344CB8AC3E}">
        <p14:creationId xmlns:p14="http://schemas.microsoft.com/office/powerpoint/2010/main" val="286921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p:spPr>
        <p:txBody>
          <a:bodyPr>
            <a:normAutofit/>
          </a:bodyPr>
          <a:lstStyle/>
          <a:p>
            <a:pPr algn="ctr"/>
            <a:r>
              <a:rPr lang="en-US"/>
              <a:t>Active Reading</a:t>
            </a:r>
          </a:p>
        </p:txBody>
      </p:sp>
      <p:sp>
        <p:nvSpPr>
          <p:cNvPr id="3" name="Content Placeholder 2"/>
          <p:cNvSpPr>
            <a:spLocks noGrp="1"/>
          </p:cNvSpPr>
          <p:nvPr>
            <p:ph idx="1"/>
          </p:nvPr>
        </p:nvSpPr>
        <p:spPr>
          <a:xfrm>
            <a:off x="1141412" y="2249487"/>
            <a:ext cx="4844521" cy="3541714"/>
          </a:xfrm>
        </p:spPr>
        <p:txBody>
          <a:bodyPr anchor="ctr">
            <a:normAutofit/>
          </a:bodyPr>
          <a:lstStyle/>
          <a:p>
            <a:pPr marL="0" indent="0">
              <a:buNone/>
            </a:pPr>
            <a:r>
              <a:rPr lang="en-US" b="1" dirty="0"/>
              <a:t>Reading that is effective is dynamic. </a:t>
            </a:r>
          </a:p>
          <a:p>
            <a:pPr marL="0" indent="0">
              <a:buNone/>
            </a:pPr>
            <a:r>
              <a:rPr lang="en-US" dirty="0"/>
              <a:t>You must “articulate what you are thinking” as you read by physically interacting with the text!</a:t>
            </a:r>
          </a:p>
        </p:txBody>
      </p:sp>
      <p:pic>
        <p:nvPicPr>
          <p:cNvPr id="124" name="Picture 57" descr="Empty speech bubbles">
            <a:extLst>
              <a:ext uri="{FF2B5EF4-FFF2-40B4-BE49-F238E27FC236}">
                <a16:creationId xmlns:a16="http://schemas.microsoft.com/office/drawing/2014/main" id="{280D393A-4D7F-4D44-9130-0169347C8927}"/>
              </a:ext>
            </a:extLst>
          </p:cNvPr>
          <p:cNvPicPr>
            <a:picLocks noChangeAspect="1"/>
          </p:cNvPicPr>
          <p:nvPr/>
        </p:nvPicPr>
        <p:blipFill rotWithShape="1">
          <a:blip r:embed="rId3"/>
          <a:srcRect r="3" b="191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48775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p:spPr>
        <p:txBody>
          <a:bodyPr>
            <a:normAutofit/>
          </a:bodyPr>
          <a:lstStyle/>
          <a:p>
            <a:r>
              <a:rPr lang="en-US"/>
              <a:t>Active Reading</a:t>
            </a:r>
          </a:p>
        </p:txBody>
      </p:sp>
      <p:graphicFrame>
        <p:nvGraphicFramePr>
          <p:cNvPr id="58" name="Content Placeholder 2">
            <a:extLst>
              <a:ext uri="{FF2B5EF4-FFF2-40B4-BE49-F238E27FC236}">
                <a16:creationId xmlns:a16="http://schemas.microsoft.com/office/drawing/2014/main" id="{04ACB68F-D84E-4FE9-9376-333C92621C5A}"/>
              </a:ext>
            </a:extLst>
          </p:cNvPr>
          <p:cNvGraphicFramePr>
            <a:graphicFrameLocks noGrp="1"/>
          </p:cNvGraphicFramePr>
          <p:nvPr>
            <p:ph idx="1"/>
            <p:extLst>
              <p:ext uri="{D42A27DB-BD31-4B8C-83A1-F6EECF244321}">
                <p14:modId xmlns:p14="http://schemas.microsoft.com/office/powerpoint/2010/main" val="3194862337"/>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969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D51F4-4B2C-4E92-AD42-C0F8079BD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90ADF90-29DF-49C2-92C5-E75C306EDE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8D94EBD0-9E98-49B5-BCBB-C0E75E6599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D234D58E-884C-476F-9B2D-7E6C29BCD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6146033F-CB0A-44E4-A16A-95C026C90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22004D0A-5BA4-4D6F-AE5B-BCCF1CDBD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19D61DD8-7030-4EF7-974E-9F87E80553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79CE806A-0577-41E9-8F07-B6A7EFB4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6F58E8F2-EAC5-477C-93D6-1AC0E034F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E90C5478-265D-4D73-8259-A0369435CE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AB688B6B-CD3A-4D50-B661-3BFFEE2D3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222BB8A2-A9CF-40A0-92DC-F2456B8B7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E920BBCC-C237-4B3E-B2DA-B8172A392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8A6B29A0-A4F7-448E-88D5-26F690D81F1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B52A6476-E345-40C8-AE07-B93E8A7E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518D32FD-7EA1-4C43-AA4B-B9E10B684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4AA62115-722D-4045-AE1B-771314CA2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2C94E681-7784-4E31-B5B5-DDBF9C6143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9578B6A7-2499-4CFF-A6E5-0FDB1B8A274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16B8D001-28C9-49CB-9B96-4D67E218C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90576248-23CA-477D-A630-4EA4F06F86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29F00424-4DC1-4DD5-B429-EB428628A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4D03BC62-061A-46A3-AEB3-75C125F3A4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7C0B4D4C-7EC6-47E0-8F9C-E0C4BCCE1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346BF759-C964-4656-9724-9F6B9E75F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21A41F6C-9A3A-4A88-8369-173CEC967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C7719558-E4BA-41E1-AE9B-8B7C2826D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685AD44B-443D-473E-BBE4-6877C1AF7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59D25FFB-6A08-4A00-8BE1-8C987B3D9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0" name="Picture 2">
            <a:extLst>
              <a:ext uri="{FF2B5EF4-FFF2-40B4-BE49-F238E27FC236}">
                <a16:creationId xmlns:a16="http://schemas.microsoft.com/office/drawing/2014/main" id="{E642A42B-C95B-433E-9A81-2174F72875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4C3D77CC-6916-4BF8-8CDF-71E4BF2E6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6E8897B-113F-4BE0-A8B0-6467E5A2E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8C790BB1-DB5D-4D11-ACA1-045F7B5DBE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6" name="Freeform 6">
              <a:extLst>
                <a:ext uri="{FF2B5EF4-FFF2-40B4-BE49-F238E27FC236}">
                  <a16:creationId xmlns:a16="http://schemas.microsoft.com/office/drawing/2014/main" id="{14E82C3E-2BBF-4E7A-A4F1-B092898AF9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7">
              <a:extLst>
                <a:ext uri="{FF2B5EF4-FFF2-40B4-BE49-F238E27FC236}">
                  <a16:creationId xmlns:a16="http://schemas.microsoft.com/office/drawing/2014/main" id="{BBD9DCED-205F-40C0-A8F6-09CA8AC21E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8">
              <a:extLst>
                <a:ext uri="{FF2B5EF4-FFF2-40B4-BE49-F238E27FC236}">
                  <a16:creationId xmlns:a16="http://schemas.microsoft.com/office/drawing/2014/main" id="{3E6B6536-B16B-44C8-BF75-0B51F159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9">
              <a:extLst>
                <a:ext uri="{FF2B5EF4-FFF2-40B4-BE49-F238E27FC236}">
                  <a16:creationId xmlns:a16="http://schemas.microsoft.com/office/drawing/2014/main" id="{08673EBA-802C-469A-80AB-14A951A75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10">
              <a:extLst>
                <a:ext uri="{FF2B5EF4-FFF2-40B4-BE49-F238E27FC236}">
                  <a16:creationId xmlns:a16="http://schemas.microsoft.com/office/drawing/2014/main" id="{75BB5611-2E78-4C27-8778-E8A39B157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1">
              <a:extLst>
                <a:ext uri="{FF2B5EF4-FFF2-40B4-BE49-F238E27FC236}">
                  <a16:creationId xmlns:a16="http://schemas.microsoft.com/office/drawing/2014/main" id="{DCA85219-9A72-4256-A50C-799C0D0AE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2">
              <a:extLst>
                <a:ext uri="{FF2B5EF4-FFF2-40B4-BE49-F238E27FC236}">
                  <a16:creationId xmlns:a16="http://schemas.microsoft.com/office/drawing/2014/main" id="{46E28662-9979-4ACD-9DB1-9E4B1814F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3">
              <a:extLst>
                <a:ext uri="{FF2B5EF4-FFF2-40B4-BE49-F238E27FC236}">
                  <a16:creationId xmlns:a16="http://schemas.microsoft.com/office/drawing/2014/main" id="{A057C9FB-3B25-4A5E-A20E-B7773732EF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4">
              <a:extLst>
                <a:ext uri="{FF2B5EF4-FFF2-40B4-BE49-F238E27FC236}">
                  <a16:creationId xmlns:a16="http://schemas.microsoft.com/office/drawing/2014/main" id="{596D5A52-895F-4C7B-BCEC-E4AB25C7E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5">
              <a:extLst>
                <a:ext uri="{FF2B5EF4-FFF2-40B4-BE49-F238E27FC236}">
                  <a16:creationId xmlns:a16="http://schemas.microsoft.com/office/drawing/2014/main" id="{A3BFF1E9-0954-48E0-A32B-0664144673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Line 16">
              <a:extLst>
                <a:ext uri="{FF2B5EF4-FFF2-40B4-BE49-F238E27FC236}">
                  <a16:creationId xmlns:a16="http://schemas.microsoft.com/office/drawing/2014/main" id="{40592818-8A9B-429B-8166-22A0893CB2E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F52399E8-91EF-4363-81C4-4EBE3790A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8">
              <a:extLst>
                <a:ext uri="{FF2B5EF4-FFF2-40B4-BE49-F238E27FC236}">
                  <a16:creationId xmlns:a16="http://schemas.microsoft.com/office/drawing/2014/main" id="{0DE18992-35FF-4D27-AAB7-88D9A7881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9">
              <a:extLst>
                <a:ext uri="{FF2B5EF4-FFF2-40B4-BE49-F238E27FC236}">
                  <a16:creationId xmlns:a16="http://schemas.microsoft.com/office/drawing/2014/main" id="{162D7313-86C3-45AF-AC7A-C5429A228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20">
              <a:extLst>
                <a:ext uri="{FF2B5EF4-FFF2-40B4-BE49-F238E27FC236}">
                  <a16:creationId xmlns:a16="http://schemas.microsoft.com/office/drawing/2014/main" id="{4033A1EE-166E-4246-AB00-AA91D7B800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Rectangle 21">
              <a:extLst>
                <a:ext uri="{FF2B5EF4-FFF2-40B4-BE49-F238E27FC236}">
                  <a16:creationId xmlns:a16="http://schemas.microsoft.com/office/drawing/2014/main" id="{9F5BA15F-D1CD-44A2-B643-2905763175F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2" name="Freeform 22">
              <a:extLst>
                <a:ext uri="{FF2B5EF4-FFF2-40B4-BE49-F238E27FC236}">
                  <a16:creationId xmlns:a16="http://schemas.microsoft.com/office/drawing/2014/main" id="{673D8FDD-D165-4834-B9F4-E15C5EBD5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23">
              <a:extLst>
                <a:ext uri="{FF2B5EF4-FFF2-40B4-BE49-F238E27FC236}">
                  <a16:creationId xmlns:a16="http://schemas.microsoft.com/office/drawing/2014/main" id="{314E2D52-365D-407E-A832-01E0F86049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4">
              <a:extLst>
                <a:ext uri="{FF2B5EF4-FFF2-40B4-BE49-F238E27FC236}">
                  <a16:creationId xmlns:a16="http://schemas.microsoft.com/office/drawing/2014/main" id="{299BE646-A2B8-42AB-8DE3-9E38BF21D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5">
              <a:extLst>
                <a:ext uri="{FF2B5EF4-FFF2-40B4-BE49-F238E27FC236}">
                  <a16:creationId xmlns:a16="http://schemas.microsoft.com/office/drawing/2014/main" id="{B6CBF7F9-54D6-418C-B679-4A03F1AF11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6">
              <a:extLst>
                <a:ext uri="{FF2B5EF4-FFF2-40B4-BE49-F238E27FC236}">
                  <a16:creationId xmlns:a16="http://schemas.microsoft.com/office/drawing/2014/main" id="{2B8FDD23-E511-4B50-8A45-E25C8EBFB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7">
              <a:extLst>
                <a:ext uri="{FF2B5EF4-FFF2-40B4-BE49-F238E27FC236}">
                  <a16:creationId xmlns:a16="http://schemas.microsoft.com/office/drawing/2014/main" id="{B04AC64C-ACEE-462D-95F2-3D82FF090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8">
              <a:extLst>
                <a:ext uri="{FF2B5EF4-FFF2-40B4-BE49-F238E27FC236}">
                  <a16:creationId xmlns:a16="http://schemas.microsoft.com/office/drawing/2014/main" id="{9E0086A8-06D1-484E-805F-460346EB5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9">
              <a:extLst>
                <a:ext uri="{FF2B5EF4-FFF2-40B4-BE49-F238E27FC236}">
                  <a16:creationId xmlns:a16="http://schemas.microsoft.com/office/drawing/2014/main" id="{1952C3C6-3706-447A-A721-81155E748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30">
              <a:extLst>
                <a:ext uri="{FF2B5EF4-FFF2-40B4-BE49-F238E27FC236}">
                  <a16:creationId xmlns:a16="http://schemas.microsoft.com/office/drawing/2014/main" id="{F264C83C-EFE0-4E45-A20F-4A437FC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1">
              <a:extLst>
                <a:ext uri="{FF2B5EF4-FFF2-40B4-BE49-F238E27FC236}">
                  <a16:creationId xmlns:a16="http://schemas.microsoft.com/office/drawing/2014/main" id="{7E1F77A7-8C12-430E-A0C7-386E9FECC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3" name="Picture 2">
            <a:extLst>
              <a:ext uri="{FF2B5EF4-FFF2-40B4-BE49-F238E27FC236}">
                <a16:creationId xmlns:a16="http://schemas.microsoft.com/office/drawing/2014/main" id="{B9535DE4-FAFA-446C-A46C-F06D18D30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p:cNvSpPr>
            <a:spLocks noGrp="1"/>
          </p:cNvSpPr>
          <p:nvPr>
            <p:ph type="title"/>
          </p:nvPr>
        </p:nvSpPr>
        <p:spPr>
          <a:xfrm>
            <a:off x="853330" y="1134683"/>
            <a:ext cx="2743310" cy="4255024"/>
          </a:xfrm>
        </p:spPr>
        <p:txBody>
          <a:bodyPr>
            <a:normAutofit/>
          </a:bodyPr>
          <a:lstStyle/>
          <a:p>
            <a:r>
              <a:rPr lang="en-US">
                <a:solidFill>
                  <a:srgbClr val="FFFFFF"/>
                </a:solidFill>
              </a:rPr>
              <a:t>Expand &amp; Question the Text</a:t>
            </a:r>
          </a:p>
        </p:txBody>
      </p:sp>
      <p:graphicFrame>
        <p:nvGraphicFramePr>
          <p:cNvPr id="5" name="Content Placeholder 2">
            <a:extLst>
              <a:ext uri="{FF2B5EF4-FFF2-40B4-BE49-F238E27FC236}">
                <a16:creationId xmlns:a16="http://schemas.microsoft.com/office/drawing/2014/main" id="{C0FC2A59-9C7E-4232-8DD9-9C929F05BD0C}"/>
              </a:ext>
            </a:extLst>
          </p:cNvPr>
          <p:cNvGraphicFramePr>
            <a:graphicFrameLocks noGrp="1"/>
          </p:cNvGraphicFramePr>
          <p:nvPr>
            <p:ph idx="1"/>
            <p:extLst>
              <p:ext uri="{D42A27DB-BD31-4B8C-83A1-F6EECF244321}">
                <p14:modId xmlns:p14="http://schemas.microsoft.com/office/powerpoint/2010/main" val="2564803222"/>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28231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D51F4-4B2C-4E92-AD42-C0F8079BD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90ADF90-29DF-49C2-92C5-E75C306EDE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8D94EBD0-9E98-49B5-BCBB-C0E75E6599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D234D58E-884C-476F-9B2D-7E6C29BCD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6146033F-CB0A-44E4-A16A-95C026C90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22004D0A-5BA4-4D6F-AE5B-BCCF1CDBD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19D61DD8-7030-4EF7-974E-9F87E80553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79CE806A-0577-41E9-8F07-B6A7EFB4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6F58E8F2-EAC5-477C-93D6-1AC0E034F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E90C5478-265D-4D73-8259-A0369435CE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AB688B6B-CD3A-4D50-B661-3BFFEE2D3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222BB8A2-A9CF-40A0-92DC-F2456B8B7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E920BBCC-C237-4B3E-B2DA-B8172A392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8A6B29A0-A4F7-448E-88D5-26F690D81F1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B52A6476-E345-40C8-AE07-B93E8A7E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518D32FD-7EA1-4C43-AA4B-B9E10B684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4AA62115-722D-4045-AE1B-771314CA2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2C94E681-7784-4E31-B5B5-DDBF9C6143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9578B6A7-2499-4CFF-A6E5-0FDB1B8A274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16B8D001-28C9-49CB-9B96-4D67E218C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90576248-23CA-477D-A630-4EA4F06F86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29F00424-4DC1-4DD5-B429-EB428628A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4D03BC62-061A-46A3-AEB3-75C125F3A4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7C0B4D4C-7EC6-47E0-8F9C-E0C4BCCE1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346BF759-C964-4656-9724-9F6B9E75F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21A41F6C-9A3A-4A88-8369-173CEC967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C7719558-E4BA-41E1-AE9B-8B7C2826D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685AD44B-443D-473E-BBE4-6877C1AF7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59D25FFB-6A08-4A00-8BE1-8C987B3D9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0" name="Picture 2">
            <a:extLst>
              <a:ext uri="{FF2B5EF4-FFF2-40B4-BE49-F238E27FC236}">
                <a16:creationId xmlns:a16="http://schemas.microsoft.com/office/drawing/2014/main" id="{E642A42B-C95B-433E-9A81-2174F72875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4C3D77CC-6916-4BF8-8CDF-71E4BF2E6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6E8897B-113F-4BE0-A8B0-6467E5A2E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8C790BB1-DB5D-4D11-ACA1-045F7B5DBE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6" name="Freeform 6">
              <a:extLst>
                <a:ext uri="{FF2B5EF4-FFF2-40B4-BE49-F238E27FC236}">
                  <a16:creationId xmlns:a16="http://schemas.microsoft.com/office/drawing/2014/main" id="{14E82C3E-2BBF-4E7A-A4F1-B092898AF9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7">
              <a:extLst>
                <a:ext uri="{FF2B5EF4-FFF2-40B4-BE49-F238E27FC236}">
                  <a16:creationId xmlns:a16="http://schemas.microsoft.com/office/drawing/2014/main" id="{BBD9DCED-205F-40C0-A8F6-09CA8AC21E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8">
              <a:extLst>
                <a:ext uri="{FF2B5EF4-FFF2-40B4-BE49-F238E27FC236}">
                  <a16:creationId xmlns:a16="http://schemas.microsoft.com/office/drawing/2014/main" id="{3E6B6536-B16B-44C8-BF75-0B51F159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9">
              <a:extLst>
                <a:ext uri="{FF2B5EF4-FFF2-40B4-BE49-F238E27FC236}">
                  <a16:creationId xmlns:a16="http://schemas.microsoft.com/office/drawing/2014/main" id="{08673EBA-802C-469A-80AB-14A951A75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10">
              <a:extLst>
                <a:ext uri="{FF2B5EF4-FFF2-40B4-BE49-F238E27FC236}">
                  <a16:creationId xmlns:a16="http://schemas.microsoft.com/office/drawing/2014/main" id="{75BB5611-2E78-4C27-8778-E8A39B157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1">
              <a:extLst>
                <a:ext uri="{FF2B5EF4-FFF2-40B4-BE49-F238E27FC236}">
                  <a16:creationId xmlns:a16="http://schemas.microsoft.com/office/drawing/2014/main" id="{DCA85219-9A72-4256-A50C-799C0D0AE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2">
              <a:extLst>
                <a:ext uri="{FF2B5EF4-FFF2-40B4-BE49-F238E27FC236}">
                  <a16:creationId xmlns:a16="http://schemas.microsoft.com/office/drawing/2014/main" id="{46E28662-9979-4ACD-9DB1-9E4B1814F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3">
              <a:extLst>
                <a:ext uri="{FF2B5EF4-FFF2-40B4-BE49-F238E27FC236}">
                  <a16:creationId xmlns:a16="http://schemas.microsoft.com/office/drawing/2014/main" id="{A057C9FB-3B25-4A5E-A20E-B7773732EF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4">
              <a:extLst>
                <a:ext uri="{FF2B5EF4-FFF2-40B4-BE49-F238E27FC236}">
                  <a16:creationId xmlns:a16="http://schemas.microsoft.com/office/drawing/2014/main" id="{596D5A52-895F-4C7B-BCEC-E4AB25C7E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5">
              <a:extLst>
                <a:ext uri="{FF2B5EF4-FFF2-40B4-BE49-F238E27FC236}">
                  <a16:creationId xmlns:a16="http://schemas.microsoft.com/office/drawing/2014/main" id="{A3BFF1E9-0954-48E0-A32B-0664144673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Line 16">
              <a:extLst>
                <a:ext uri="{FF2B5EF4-FFF2-40B4-BE49-F238E27FC236}">
                  <a16:creationId xmlns:a16="http://schemas.microsoft.com/office/drawing/2014/main" id="{40592818-8A9B-429B-8166-22A0893CB2E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F52399E8-91EF-4363-81C4-4EBE3790A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8">
              <a:extLst>
                <a:ext uri="{FF2B5EF4-FFF2-40B4-BE49-F238E27FC236}">
                  <a16:creationId xmlns:a16="http://schemas.microsoft.com/office/drawing/2014/main" id="{0DE18992-35FF-4D27-AAB7-88D9A7881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9">
              <a:extLst>
                <a:ext uri="{FF2B5EF4-FFF2-40B4-BE49-F238E27FC236}">
                  <a16:creationId xmlns:a16="http://schemas.microsoft.com/office/drawing/2014/main" id="{162D7313-86C3-45AF-AC7A-C5429A228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20">
              <a:extLst>
                <a:ext uri="{FF2B5EF4-FFF2-40B4-BE49-F238E27FC236}">
                  <a16:creationId xmlns:a16="http://schemas.microsoft.com/office/drawing/2014/main" id="{4033A1EE-166E-4246-AB00-AA91D7B800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Rectangle 21">
              <a:extLst>
                <a:ext uri="{FF2B5EF4-FFF2-40B4-BE49-F238E27FC236}">
                  <a16:creationId xmlns:a16="http://schemas.microsoft.com/office/drawing/2014/main" id="{9F5BA15F-D1CD-44A2-B643-2905763175F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2" name="Freeform 22">
              <a:extLst>
                <a:ext uri="{FF2B5EF4-FFF2-40B4-BE49-F238E27FC236}">
                  <a16:creationId xmlns:a16="http://schemas.microsoft.com/office/drawing/2014/main" id="{673D8FDD-D165-4834-B9F4-E15C5EBD5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23">
              <a:extLst>
                <a:ext uri="{FF2B5EF4-FFF2-40B4-BE49-F238E27FC236}">
                  <a16:creationId xmlns:a16="http://schemas.microsoft.com/office/drawing/2014/main" id="{314E2D52-365D-407E-A832-01E0F86049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4">
              <a:extLst>
                <a:ext uri="{FF2B5EF4-FFF2-40B4-BE49-F238E27FC236}">
                  <a16:creationId xmlns:a16="http://schemas.microsoft.com/office/drawing/2014/main" id="{299BE646-A2B8-42AB-8DE3-9E38BF21D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5">
              <a:extLst>
                <a:ext uri="{FF2B5EF4-FFF2-40B4-BE49-F238E27FC236}">
                  <a16:creationId xmlns:a16="http://schemas.microsoft.com/office/drawing/2014/main" id="{B6CBF7F9-54D6-418C-B679-4A03F1AF11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6">
              <a:extLst>
                <a:ext uri="{FF2B5EF4-FFF2-40B4-BE49-F238E27FC236}">
                  <a16:creationId xmlns:a16="http://schemas.microsoft.com/office/drawing/2014/main" id="{2B8FDD23-E511-4B50-8A45-E25C8EBFB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7">
              <a:extLst>
                <a:ext uri="{FF2B5EF4-FFF2-40B4-BE49-F238E27FC236}">
                  <a16:creationId xmlns:a16="http://schemas.microsoft.com/office/drawing/2014/main" id="{B04AC64C-ACEE-462D-95F2-3D82FF090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8">
              <a:extLst>
                <a:ext uri="{FF2B5EF4-FFF2-40B4-BE49-F238E27FC236}">
                  <a16:creationId xmlns:a16="http://schemas.microsoft.com/office/drawing/2014/main" id="{9E0086A8-06D1-484E-805F-460346EB5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9">
              <a:extLst>
                <a:ext uri="{FF2B5EF4-FFF2-40B4-BE49-F238E27FC236}">
                  <a16:creationId xmlns:a16="http://schemas.microsoft.com/office/drawing/2014/main" id="{1952C3C6-3706-447A-A721-81155E748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30">
              <a:extLst>
                <a:ext uri="{FF2B5EF4-FFF2-40B4-BE49-F238E27FC236}">
                  <a16:creationId xmlns:a16="http://schemas.microsoft.com/office/drawing/2014/main" id="{F264C83C-EFE0-4E45-A20F-4A437FC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1">
              <a:extLst>
                <a:ext uri="{FF2B5EF4-FFF2-40B4-BE49-F238E27FC236}">
                  <a16:creationId xmlns:a16="http://schemas.microsoft.com/office/drawing/2014/main" id="{7E1F77A7-8C12-430E-A0C7-386E9FECC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3" name="Picture 2">
            <a:extLst>
              <a:ext uri="{FF2B5EF4-FFF2-40B4-BE49-F238E27FC236}">
                <a16:creationId xmlns:a16="http://schemas.microsoft.com/office/drawing/2014/main" id="{B9535DE4-FAFA-446C-A46C-F06D18D30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p:cNvSpPr>
            <a:spLocks noGrp="1"/>
          </p:cNvSpPr>
          <p:nvPr>
            <p:ph type="title"/>
          </p:nvPr>
        </p:nvSpPr>
        <p:spPr>
          <a:xfrm>
            <a:off x="853330" y="1134683"/>
            <a:ext cx="2743310" cy="4255024"/>
          </a:xfrm>
        </p:spPr>
        <p:txBody>
          <a:bodyPr>
            <a:normAutofit/>
          </a:bodyPr>
          <a:lstStyle/>
          <a:p>
            <a:r>
              <a:rPr lang="en-US">
                <a:solidFill>
                  <a:srgbClr val="FFFFFF"/>
                </a:solidFill>
              </a:rPr>
              <a:t>How to summarize</a:t>
            </a:r>
            <a:br>
              <a:rPr lang="en-US">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346E3287-E7B4-4F76-990C-0A23B43DDDD7}"/>
              </a:ext>
            </a:extLst>
          </p:cNvPr>
          <p:cNvGraphicFramePr>
            <a:graphicFrameLocks noGrp="1"/>
          </p:cNvGraphicFramePr>
          <p:nvPr>
            <p:ph idx="1"/>
            <p:extLst>
              <p:ext uri="{D42A27DB-BD31-4B8C-83A1-F6EECF244321}">
                <p14:modId xmlns:p14="http://schemas.microsoft.com/office/powerpoint/2010/main" val="1414190398"/>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02304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D51F4-4B2C-4E92-AD42-C0F8079BD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90ADF90-29DF-49C2-92C5-E75C306EDE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8D94EBD0-9E98-49B5-BCBB-C0E75E6599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D234D58E-884C-476F-9B2D-7E6C29BCD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6146033F-CB0A-44E4-A16A-95C026C90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22004D0A-5BA4-4D6F-AE5B-BCCF1CDBD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19D61DD8-7030-4EF7-974E-9F87E80553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79CE806A-0577-41E9-8F07-B6A7EFB4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6F58E8F2-EAC5-477C-93D6-1AC0E034F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E90C5478-265D-4D73-8259-A0369435CE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AB688B6B-CD3A-4D50-B661-3BFFEE2D3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222BB8A2-A9CF-40A0-92DC-F2456B8B7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E920BBCC-C237-4B3E-B2DA-B8172A392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8A6B29A0-A4F7-448E-88D5-26F690D81F1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B52A6476-E345-40C8-AE07-B93E8A7E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518D32FD-7EA1-4C43-AA4B-B9E10B684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4AA62115-722D-4045-AE1B-771314CA2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2C94E681-7784-4E31-B5B5-DDBF9C6143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9578B6A7-2499-4CFF-A6E5-0FDB1B8A274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16B8D001-28C9-49CB-9B96-4D67E218C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90576248-23CA-477D-A630-4EA4F06F86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29F00424-4DC1-4DD5-B429-EB428628A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4D03BC62-061A-46A3-AEB3-75C125F3A4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7C0B4D4C-7EC6-47E0-8F9C-E0C4BCCE1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346BF759-C964-4656-9724-9F6B9E75F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21A41F6C-9A3A-4A88-8369-173CEC967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C7719558-E4BA-41E1-AE9B-8B7C2826D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685AD44B-443D-473E-BBE4-6877C1AF7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59D25FFB-6A08-4A00-8BE1-8C987B3D9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0" name="Picture 2">
            <a:extLst>
              <a:ext uri="{FF2B5EF4-FFF2-40B4-BE49-F238E27FC236}">
                <a16:creationId xmlns:a16="http://schemas.microsoft.com/office/drawing/2014/main" id="{E642A42B-C95B-433E-9A81-2174F72875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4C3D77CC-6916-4BF8-8CDF-71E4BF2E6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6E8897B-113F-4BE0-A8B0-6467E5A2E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8C790BB1-DB5D-4D11-ACA1-045F7B5DBE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6" name="Freeform 6">
              <a:extLst>
                <a:ext uri="{FF2B5EF4-FFF2-40B4-BE49-F238E27FC236}">
                  <a16:creationId xmlns:a16="http://schemas.microsoft.com/office/drawing/2014/main" id="{14E82C3E-2BBF-4E7A-A4F1-B092898AF9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7">
              <a:extLst>
                <a:ext uri="{FF2B5EF4-FFF2-40B4-BE49-F238E27FC236}">
                  <a16:creationId xmlns:a16="http://schemas.microsoft.com/office/drawing/2014/main" id="{BBD9DCED-205F-40C0-A8F6-09CA8AC21E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8">
              <a:extLst>
                <a:ext uri="{FF2B5EF4-FFF2-40B4-BE49-F238E27FC236}">
                  <a16:creationId xmlns:a16="http://schemas.microsoft.com/office/drawing/2014/main" id="{3E6B6536-B16B-44C8-BF75-0B51F159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9">
              <a:extLst>
                <a:ext uri="{FF2B5EF4-FFF2-40B4-BE49-F238E27FC236}">
                  <a16:creationId xmlns:a16="http://schemas.microsoft.com/office/drawing/2014/main" id="{08673EBA-802C-469A-80AB-14A951A75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10">
              <a:extLst>
                <a:ext uri="{FF2B5EF4-FFF2-40B4-BE49-F238E27FC236}">
                  <a16:creationId xmlns:a16="http://schemas.microsoft.com/office/drawing/2014/main" id="{75BB5611-2E78-4C27-8778-E8A39B157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1">
              <a:extLst>
                <a:ext uri="{FF2B5EF4-FFF2-40B4-BE49-F238E27FC236}">
                  <a16:creationId xmlns:a16="http://schemas.microsoft.com/office/drawing/2014/main" id="{DCA85219-9A72-4256-A50C-799C0D0AE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2">
              <a:extLst>
                <a:ext uri="{FF2B5EF4-FFF2-40B4-BE49-F238E27FC236}">
                  <a16:creationId xmlns:a16="http://schemas.microsoft.com/office/drawing/2014/main" id="{46E28662-9979-4ACD-9DB1-9E4B1814F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3">
              <a:extLst>
                <a:ext uri="{FF2B5EF4-FFF2-40B4-BE49-F238E27FC236}">
                  <a16:creationId xmlns:a16="http://schemas.microsoft.com/office/drawing/2014/main" id="{A057C9FB-3B25-4A5E-A20E-B7773732EF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4">
              <a:extLst>
                <a:ext uri="{FF2B5EF4-FFF2-40B4-BE49-F238E27FC236}">
                  <a16:creationId xmlns:a16="http://schemas.microsoft.com/office/drawing/2014/main" id="{596D5A52-895F-4C7B-BCEC-E4AB25C7E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5">
              <a:extLst>
                <a:ext uri="{FF2B5EF4-FFF2-40B4-BE49-F238E27FC236}">
                  <a16:creationId xmlns:a16="http://schemas.microsoft.com/office/drawing/2014/main" id="{A3BFF1E9-0954-48E0-A32B-0664144673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Line 16">
              <a:extLst>
                <a:ext uri="{FF2B5EF4-FFF2-40B4-BE49-F238E27FC236}">
                  <a16:creationId xmlns:a16="http://schemas.microsoft.com/office/drawing/2014/main" id="{40592818-8A9B-429B-8166-22A0893CB2E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F52399E8-91EF-4363-81C4-4EBE3790A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8">
              <a:extLst>
                <a:ext uri="{FF2B5EF4-FFF2-40B4-BE49-F238E27FC236}">
                  <a16:creationId xmlns:a16="http://schemas.microsoft.com/office/drawing/2014/main" id="{0DE18992-35FF-4D27-AAB7-88D9A7881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9">
              <a:extLst>
                <a:ext uri="{FF2B5EF4-FFF2-40B4-BE49-F238E27FC236}">
                  <a16:creationId xmlns:a16="http://schemas.microsoft.com/office/drawing/2014/main" id="{162D7313-86C3-45AF-AC7A-C5429A228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20">
              <a:extLst>
                <a:ext uri="{FF2B5EF4-FFF2-40B4-BE49-F238E27FC236}">
                  <a16:creationId xmlns:a16="http://schemas.microsoft.com/office/drawing/2014/main" id="{4033A1EE-166E-4246-AB00-AA91D7B800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Rectangle 21">
              <a:extLst>
                <a:ext uri="{FF2B5EF4-FFF2-40B4-BE49-F238E27FC236}">
                  <a16:creationId xmlns:a16="http://schemas.microsoft.com/office/drawing/2014/main" id="{9F5BA15F-D1CD-44A2-B643-2905763175F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2" name="Freeform 22">
              <a:extLst>
                <a:ext uri="{FF2B5EF4-FFF2-40B4-BE49-F238E27FC236}">
                  <a16:creationId xmlns:a16="http://schemas.microsoft.com/office/drawing/2014/main" id="{673D8FDD-D165-4834-B9F4-E15C5EBD5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23">
              <a:extLst>
                <a:ext uri="{FF2B5EF4-FFF2-40B4-BE49-F238E27FC236}">
                  <a16:creationId xmlns:a16="http://schemas.microsoft.com/office/drawing/2014/main" id="{314E2D52-365D-407E-A832-01E0F86049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4">
              <a:extLst>
                <a:ext uri="{FF2B5EF4-FFF2-40B4-BE49-F238E27FC236}">
                  <a16:creationId xmlns:a16="http://schemas.microsoft.com/office/drawing/2014/main" id="{299BE646-A2B8-42AB-8DE3-9E38BF21D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5">
              <a:extLst>
                <a:ext uri="{FF2B5EF4-FFF2-40B4-BE49-F238E27FC236}">
                  <a16:creationId xmlns:a16="http://schemas.microsoft.com/office/drawing/2014/main" id="{B6CBF7F9-54D6-418C-B679-4A03F1AF11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6">
              <a:extLst>
                <a:ext uri="{FF2B5EF4-FFF2-40B4-BE49-F238E27FC236}">
                  <a16:creationId xmlns:a16="http://schemas.microsoft.com/office/drawing/2014/main" id="{2B8FDD23-E511-4B50-8A45-E25C8EBFB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7">
              <a:extLst>
                <a:ext uri="{FF2B5EF4-FFF2-40B4-BE49-F238E27FC236}">
                  <a16:creationId xmlns:a16="http://schemas.microsoft.com/office/drawing/2014/main" id="{B04AC64C-ACEE-462D-95F2-3D82FF090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8">
              <a:extLst>
                <a:ext uri="{FF2B5EF4-FFF2-40B4-BE49-F238E27FC236}">
                  <a16:creationId xmlns:a16="http://schemas.microsoft.com/office/drawing/2014/main" id="{9E0086A8-06D1-484E-805F-460346EB5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9">
              <a:extLst>
                <a:ext uri="{FF2B5EF4-FFF2-40B4-BE49-F238E27FC236}">
                  <a16:creationId xmlns:a16="http://schemas.microsoft.com/office/drawing/2014/main" id="{1952C3C6-3706-447A-A721-81155E748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30">
              <a:extLst>
                <a:ext uri="{FF2B5EF4-FFF2-40B4-BE49-F238E27FC236}">
                  <a16:creationId xmlns:a16="http://schemas.microsoft.com/office/drawing/2014/main" id="{F264C83C-EFE0-4E45-A20F-4A437FC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1">
              <a:extLst>
                <a:ext uri="{FF2B5EF4-FFF2-40B4-BE49-F238E27FC236}">
                  <a16:creationId xmlns:a16="http://schemas.microsoft.com/office/drawing/2014/main" id="{7E1F77A7-8C12-430E-A0C7-386E9FECC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3" name="Picture 2">
            <a:extLst>
              <a:ext uri="{FF2B5EF4-FFF2-40B4-BE49-F238E27FC236}">
                <a16:creationId xmlns:a16="http://schemas.microsoft.com/office/drawing/2014/main" id="{B9535DE4-FAFA-446C-A46C-F06D18D30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p:cNvSpPr>
            <a:spLocks noGrp="1"/>
          </p:cNvSpPr>
          <p:nvPr>
            <p:ph type="title"/>
          </p:nvPr>
        </p:nvSpPr>
        <p:spPr>
          <a:xfrm>
            <a:off x="853330" y="1134683"/>
            <a:ext cx="2743310" cy="4255024"/>
          </a:xfrm>
        </p:spPr>
        <p:txBody>
          <a:bodyPr>
            <a:normAutofit/>
          </a:bodyPr>
          <a:lstStyle/>
          <a:p>
            <a:r>
              <a:rPr lang="en-US" sz="2800">
                <a:solidFill>
                  <a:srgbClr val="FFFFFF"/>
                </a:solidFill>
              </a:rPr>
              <a:t>Intertextuality</a:t>
            </a:r>
          </a:p>
        </p:txBody>
      </p:sp>
      <p:graphicFrame>
        <p:nvGraphicFramePr>
          <p:cNvPr id="5" name="Content Placeholder 2">
            <a:extLst>
              <a:ext uri="{FF2B5EF4-FFF2-40B4-BE49-F238E27FC236}">
                <a16:creationId xmlns:a16="http://schemas.microsoft.com/office/drawing/2014/main" id="{A81EF999-9C72-4B99-8089-E53ED6EDFCA1}"/>
              </a:ext>
            </a:extLst>
          </p:cNvPr>
          <p:cNvGraphicFramePr>
            <a:graphicFrameLocks noGrp="1"/>
          </p:cNvGraphicFramePr>
          <p:nvPr>
            <p:ph idx="1"/>
            <p:extLst>
              <p:ext uri="{D42A27DB-BD31-4B8C-83A1-F6EECF244321}">
                <p14:modId xmlns:p14="http://schemas.microsoft.com/office/powerpoint/2010/main" val="2239085738"/>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60593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B367C29-5200-4FF1-83B7-18B105A0B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EC711491-7BB6-4BE6-A470-44BF61D56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1" name="Group 10">
              <a:extLst>
                <a:ext uri="{FF2B5EF4-FFF2-40B4-BE49-F238E27FC236}">
                  <a16:creationId xmlns:a16="http://schemas.microsoft.com/office/drawing/2014/main" id="{FE4F104B-68BE-4E53-A6A5-5C5F93FF72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pFill/>
          </p:grpSpPr>
          <p:sp>
            <p:nvSpPr>
              <p:cNvPr id="23" name="Rectangle 5">
                <a:extLst>
                  <a:ext uri="{FF2B5EF4-FFF2-40B4-BE49-F238E27FC236}">
                    <a16:creationId xmlns:a16="http://schemas.microsoft.com/office/drawing/2014/main" id="{EF4A7076-D6BC-4AE1-AE2C-C09B16AAB4C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4" name="Freeform 6">
                <a:extLst>
                  <a:ext uri="{FF2B5EF4-FFF2-40B4-BE49-F238E27FC236}">
                    <a16:creationId xmlns:a16="http://schemas.microsoft.com/office/drawing/2014/main" id="{58FA119B-7250-4EC7-912F-F5613CC281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7">
                <a:extLst>
                  <a:ext uri="{FF2B5EF4-FFF2-40B4-BE49-F238E27FC236}">
                    <a16:creationId xmlns:a16="http://schemas.microsoft.com/office/drawing/2014/main" id="{7B9A9AED-D47E-44AD-AD6E-2EECC94D88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8">
                <a:extLst>
                  <a:ext uri="{FF2B5EF4-FFF2-40B4-BE49-F238E27FC236}">
                    <a16:creationId xmlns:a16="http://schemas.microsoft.com/office/drawing/2014/main" id="{00A30ECA-328D-4512-825B-0AD596046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9">
                <a:extLst>
                  <a:ext uri="{FF2B5EF4-FFF2-40B4-BE49-F238E27FC236}">
                    <a16:creationId xmlns:a16="http://schemas.microsoft.com/office/drawing/2014/main" id="{14A218CE-B3D8-4A43-86CC-48980645AC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0">
                <a:extLst>
                  <a:ext uri="{FF2B5EF4-FFF2-40B4-BE49-F238E27FC236}">
                    <a16:creationId xmlns:a16="http://schemas.microsoft.com/office/drawing/2014/main" id="{E9743B7D-51BF-425C-A4B8-33B2E001E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1">
                <a:extLst>
                  <a:ext uri="{FF2B5EF4-FFF2-40B4-BE49-F238E27FC236}">
                    <a16:creationId xmlns:a16="http://schemas.microsoft.com/office/drawing/2014/main" id="{9BA633B3-C879-4E15-B66C-788B4C60A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2">
                <a:extLst>
                  <a:ext uri="{FF2B5EF4-FFF2-40B4-BE49-F238E27FC236}">
                    <a16:creationId xmlns:a16="http://schemas.microsoft.com/office/drawing/2014/main" id="{324C8953-B4E2-4DA0-B5D5-BD2A735E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3">
                <a:extLst>
                  <a:ext uri="{FF2B5EF4-FFF2-40B4-BE49-F238E27FC236}">
                    <a16:creationId xmlns:a16="http://schemas.microsoft.com/office/drawing/2014/main" id="{717A3B65-FE80-419B-AB5D-48B5E3A7B4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4">
                <a:extLst>
                  <a:ext uri="{FF2B5EF4-FFF2-40B4-BE49-F238E27FC236}">
                    <a16:creationId xmlns:a16="http://schemas.microsoft.com/office/drawing/2014/main" id="{675ECD78-7D6B-4A3F-8163-392D7F8D6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5">
                <a:extLst>
                  <a:ext uri="{FF2B5EF4-FFF2-40B4-BE49-F238E27FC236}">
                    <a16:creationId xmlns:a16="http://schemas.microsoft.com/office/drawing/2014/main" id="{8D036282-E32F-461D-BFB6-2A58D6D27A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Line 16">
                <a:extLst>
                  <a:ext uri="{FF2B5EF4-FFF2-40B4-BE49-F238E27FC236}">
                    <a16:creationId xmlns:a16="http://schemas.microsoft.com/office/drawing/2014/main" id="{F95EB10E-5264-467D-8382-A77C4DED251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218F9268-D2F0-487B-A021-8786B6551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8">
                <a:extLst>
                  <a:ext uri="{FF2B5EF4-FFF2-40B4-BE49-F238E27FC236}">
                    <a16:creationId xmlns:a16="http://schemas.microsoft.com/office/drawing/2014/main" id="{B4AEE5AC-EF5C-42E4-B185-A176E1997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9">
                <a:extLst>
                  <a:ext uri="{FF2B5EF4-FFF2-40B4-BE49-F238E27FC236}">
                    <a16:creationId xmlns:a16="http://schemas.microsoft.com/office/drawing/2014/main" id="{E961E89F-C1DB-48E5-8B52-FDDAED9E0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0">
                <a:extLst>
                  <a:ext uri="{FF2B5EF4-FFF2-40B4-BE49-F238E27FC236}">
                    <a16:creationId xmlns:a16="http://schemas.microsoft.com/office/drawing/2014/main" id="{412962B4-425A-4C36-A65A-0F66ED7CD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21">
                <a:extLst>
                  <a:ext uri="{FF2B5EF4-FFF2-40B4-BE49-F238E27FC236}">
                    <a16:creationId xmlns:a16="http://schemas.microsoft.com/office/drawing/2014/main" id="{037BE3F7-563A-4D9A-BC98-C71F727D23A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22">
                <a:extLst>
                  <a:ext uri="{FF2B5EF4-FFF2-40B4-BE49-F238E27FC236}">
                    <a16:creationId xmlns:a16="http://schemas.microsoft.com/office/drawing/2014/main" id="{2FDB1005-EB5E-475A-AC43-4ED3E563D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3">
                <a:extLst>
                  <a:ext uri="{FF2B5EF4-FFF2-40B4-BE49-F238E27FC236}">
                    <a16:creationId xmlns:a16="http://schemas.microsoft.com/office/drawing/2014/main" id="{68BFFBC6-C704-42A7-9D7E-AFB5C37FB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4">
                <a:extLst>
                  <a:ext uri="{FF2B5EF4-FFF2-40B4-BE49-F238E27FC236}">
                    <a16:creationId xmlns:a16="http://schemas.microsoft.com/office/drawing/2014/main" id="{4888EAD7-EBE9-4549-9A91-6FEC61153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5">
                <a:extLst>
                  <a:ext uri="{FF2B5EF4-FFF2-40B4-BE49-F238E27FC236}">
                    <a16:creationId xmlns:a16="http://schemas.microsoft.com/office/drawing/2014/main" id="{B79BC975-BE42-4B57-8335-1699BC0AB1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6">
                <a:extLst>
                  <a:ext uri="{FF2B5EF4-FFF2-40B4-BE49-F238E27FC236}">
                    <a16:creationId xmlns:a16="http://schemas.microsoft.com/office/drawing/2014/main" id="{3998B4F0-CA80-490A-A256-1600E7EA8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7">
                <a:extLst>
                  <a:ext uri="{FF2B5EF4-FFF2-40B4-BE49-F238E27FC236}">
                    <a16:creationId xmlns:a16="http://schemas.microsoft.com/office/drawing/2014/main" id="{2052C104-8168-487E-9044-454DA83A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8">
                <a:extLst>
                  <a:ext uri="{FF2B5EF4-FFF2-40B4-BE49-F238E27FC236}">
                    <a16:creationId xmlns:a16="http://schemas.microsoft.com/office/drawing/2014/main" id="{63ACA30B-5F59-400C-A7CE-D17B5647EE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9">
                <a:extLst>
                  <a:ext uri="{FF2B5EF4-FFF2-40B4-BE49-F238E27FC236}">
                    <a16:creationId xmlns:a16="http://schemas.microsoft.com/office/drawing/2014/main" id="{2E16F318-A142-4353-9949-B4E3A09FE0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0">
                <a:extLst>
                  <a:ext uri="{FF2B5EF4-FFF2-40B4-BE49-F238E27FC236}">
                    <a16:creationId xmlns:a16="http://schemas.microsoft.com/office/drawing/2014/main" id="{8AE8DBB4-2468-4A78-A54D-FD77C5DC8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1">
                <a:extLst>
                  <a:ext uri="{FF2B5EF4-FFF2-40B4-BE49-F238E27FC236}">
                    <a16:creationId xmlns:a16="http://schemas.microsoft.com/office/drawing/2014/main" id="{B0E7CEF2-11E4-465C-8F1F-AA8367F96A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2" name="Group 11">
              <a:extLst>
                <a:ext uri="{FF2B5EF4-FFF2-40B4-BE49-F238E27FC236}">
                  <a16:creationId xmlns:a16="http://schemas.microsoft.com/office/drawing/2014/main" id="{88B30AFD-E104-45DD-BFBB-5A41F1413B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pFill/>
          </p:grpSpPr>
          <p:sp>
            <p:nvSpPr>
              <p:cNvPr id="13" name="Freeform 32">
                <a:extLst>
                  <a:ext uri="{FF2B5EF4-FFF2-40B4-BE49-F238E27FC236}">
                    <a16:creationId xmlns:a16="http://schemas.microsoft.com/office/drawing/2014/main" id="{CE45A3DF-350B-4A5E-AEBE-F0F280AD0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33">
                <a:extLst>
                  <a:ext uri="{FF2B5EF4-FFF2-40B4-BE49-F238E27FC236}">
                    <a16:creationId xmlns:a16="http://schemas.microsoft.com/office/drawing/2014/main" id="{966D2640-A438-4FB6-B781-5A52DEC85C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34">
                <a:extLst>
                  <a:ext uri="{FF2B5EF4-FFF2-40B4-BE49-F238E27FC236}">
                    <a16:creationId xmlns:a16="http://schemas.microsoft.com/office/drawing/2014/main" id="{34E1EFFF-720C-4CC0-9F95-DD1DAF99AD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5">
                <a:extLst>
                  <a:ext uri="{FF2B5EF4-FFF2-40B4-BE49-F238E27FC236}">
                    <a16:creationId xmlns:a16="http://schemas.microsoft.com/office/drawing/2014/main" id="{EA7AB0E1-6C49-409D-86F5-BE00BDDFC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6">
                <a:extLst>
                  <a:ext uri="{FF2B5EF4-FFF2-40B4-BE49-F238E27FC236}">
                    <a16:creationId xmlns:a16="http://schemas.microsoft.com/office/drawing/2014/main" id="{5D17598C-0C57-4F4E-8F6B-A2AD8071F8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7">
                <a:extLst>
                  <a:ext uri="{FF2B5EF4-FFF2-40B4-BE49-F238E27FC236}">
                    <a16:creationId xmlns:a16="http://schemas.microsoft.com/office/drawing/2014/main" id="{EBEBC0DC-F56F-48FE-824E-E9378C4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8">
                <a:extLst>
                  <a:ext uri="{FF2B5EF4-FFF2-40B4-BE49-F238E27FC236}">
                    <a16:creationId xmlns:a16="http://schemas.microsoft.com/office/drawing/2014/main" id="{CC7FDCF1-1736-48A0-BDB2-87D6E09067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9">
                <a:extLst>
                  <a:ext uri="{FF2B5EF4-FFF2-40B4-BE49-F238E27FC236}">
                    <a16:creationId xmlns:a16="http://schemas.microsoft.com/office/drawing/2014/main" id="{2A650CF5-564F-44D1-AB08-6C500DD3C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40">
                <a:extLst>
                  <a:ext uri="{FF2B5EF4-FFF2-40B4-BE49-F238E27FC236}">
                    <a16:creationId xmlns:a16="http://schemas.microsoft.com/office/drawing/2014/main" id="{3108FEFA-0402-4C1C-AE39-5ADC09402F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Rectangle 41">
                <a:extLst>
                  <a:ext uri="{FF2B5EF4-FFF2-40B4-BE49-F238E27FC236}">
                    <a16:creationId xmlns:a16="http://schemas.microsoft.com/office/drawing/2014/main" id="{340AE827-F344-464F-851C-E03AFC98DC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51" name="Round Diagonal Corner Rectangle 9">
            <a:extLst>
              <a:ext uri="{FF2B5EF4-FFF2-40B4-BE49-F238E27FC236}">
                <a16:creationId xmlns:a16="http://schemas.microsoft.com/office/drawing/2014/main" id="{14436AD2-BD0F-4545-B2E9-06007B35B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88" y="1252307"/>
            <a:ext cx="4635583" cy="4357448"/>
          </a:xfrm>
          <a:prstGeom prst="rect">
            <a:avLst/>
          </a:prstGeom>
        </p:spPr>
      </p:pic>
      <p:sp>
        <p:nvSpPr>
          <p:cNvPr id="3" name="TextBox 2"/>
          <p:cNvSpPr txBox="1"/>
          <p:nvPr/>
        </p:nvSpPr>
        <p:spPr>
          <a:xfrm>
            <a:off x="6569957" y="2249487"/>
            <a:ext cx="4747087" cy="3541714"/>
          </a:xfrm>
          <a:prstGeom prst="rect">
            <a:avLst/>
          </a:prstGeom>
        </p:spPr>
        <p:txBody>
          <a:bodyPr vert="horz" lIns="91440" tIns="45720" rIns="91440" bIns="45720" rtlCol="0">
            <a:normAutofit fontScale="85000" lnSpcReduction="10000"/>
          </a:bodyPr>
          <a:lstStyle/>
          <a:p>
            <a:pPr defTabSz="914400">
              <a:lnSpc>
                <a:spcPct val="120000"/>
              </a:lnSpc>
              <a:spcAft>
                <a:spcPts val="600"/>
              </a:spcAft>
              <a:buSzPct val="125000"/>
            </a:pPr>
            <a:r>
              <a:rPr lang="en-US"/>
              <a:t>Another part of active reading is asking questions about the rhetorical situation, questions about the writer, reader, subject, and text.</a:t>
            </a:r>
          </a:p>
          <a:p>
            <a:pPr defTabSz="914400">
              <a:lnSpc>
                <a:spcPct val="120000"/>
              </a:lnSpc>
              <a:spcAft>
                <a:spcPts val="600"/>
              </a:spcAft>
              <a:buSzPct val="125000"/>
            </a:pPr>
            <a:r>
              <a:rPr lang="en-US"/>
              <a:t>Who is the author? </a:t>
            </a:r>
          </a:p>
          <a:p>
            <a:pPr defTabSz="914400">
              <a:lnSpc>
                <a:spcPct val="120000"/>
              </a:lnSpc>
              <a:spcAft>
                <a:spcPts val="600"/>
              </a:spcAft>
              <a:buSzPct val="125000"/>
            </a:pPr>
            <a:r>
              <a:rPr lang="en-US"/>
              <a:t>What makes them credible? </a:t>
            </a:r>
          </a:p>
          <a:p>
            <a:pPr defTabSz="914400">
              <a:lnSpc>
                <a:spcPct val="120000"/>
              </a:lnSpc>
              <a:spcAft>
                <a:spcPts val="600"/>
              </a:spcAft>
              <a:buSzPct val="125000"/>
            </a:pPr>
            <a:r>
              <a:rPr lang="en-US"/>
              <a:t>Where and when was the writing published?</a:t>
            </a:r>
          </a:p>
          <a:p>
            <a:pPr defTabSz="914400">
              <a:lnSpc>
                <a:spcPct val="120000"/>
              </a:lnSpc>
              <a:spcAft>
                <a:spcPts val="600"/>
              </a:spcAft>
              <a:buSzPct val="125000"/>
            </a:pPr>
            <a:r>
              <a:rPr lang="en-US"/>
              <a:t> Who was the intended audience? </a:t>
            </a:r>
          </a:p>
          <a:p>
            <a:pPr defTabSz="914400">
              <a:lnSpc>
                <a:spcPct val="120000"/>
              </a:lnSpc>
              <a:spcAft>
                <a:spcPts val="600"/>
              </a:spcAft>
              <a:buSzPct val="125000"/>
            </a:pPr>
            <a:r>
              <a:rPr lang="en-US"/>
              <a:t>What other circumstances or events were occurring when the document was published that might have influenced it? </a:t>
            </a:r>
          </a:p>
          <a:p>
            <a:pPr defTabSz="914400">
              <a:lnSpc>
                <a:spcPct val="120000"/>
              </a:lnSpc>
              <a:spcAft>
                <a:spcPts val="600"/>
              </a:spcAft>
              <a:buSzPct val="125000"/>
            </a:pPr>
            <a:r>
              <a:rPr lang="en-US"/>
              <a:t>How does the author draw on and utilize those events or texts?</a:t>
            </a:r>
            <a:endParaRPr lang="en-US" dirty="0"/>
          </a:p>
        </p:txBody>
      </p:sp>
    </p:spTree>
    <p:extLst>
      <p:ext uri="{BB962C8B-B14F-4D97-AF65-F5344CB8AC3E}">
        <p14:creationId xmlns:p14="http://schemas.microsoft.com/office/powerpoint/2010/main" val="417805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p:spPr>
        <p:txBody>
          <a:bodyPr>
            <a:normAutofit fontScale="90000"/>
          </a:bodyPr>
          <a:lstStyle/>
          <a:p>
            <a:pPr algn="ctr"/>
            <a:r>
              <a:rPr lang="en-US" dirty="0"/>
              <a:t>Writing is a recursive process</a:t>
            </a:r>
            <a:br>
              <a:rPr lang="en-US" dirty="0"/>
            </a:br>
            <a:r>
              <a:rPr lang="en-US" dirty="0"/>
              <a:t> &amp; </a:t>
            </a:r>
            <a:br>
              <a:rPr lang="en-US" dirty="0"/>
            </a:br>
            <a:r>
              <a:rPr lang="en-US" dirty="0"/>
              <a:t>a Conversation</a:t>
            </a:r>
          </a:p>
        </p:txBody>
      </p:sp>
      <p:sp>
        <p:nvSpPr>
          <p:cNvPr id="3" name="Content Placeholder 2"/>
          <p:cNvSpPr>
            <a:spLocks noGrp="1"/>
          </p:cNvSpPr>
          <p:nvPr>
            <p:ph idx="1"/>
          </p:nvPr>
        </p:nvSpPr>
        <p:spPr>
          <a:xfrm>
            <a:off x="1141412" y="2249487"/>
            <a:ext cx="4844521" cy="3541714"/>
          </a:xfrm>
        </p:spPr>
        <p:txBody>
          <a:bodyPr anchor="ctr">
            <a:normAutofit/>
          </a:bodyPr>
          <a:lstStyle/>
          <a:p>
            <a:pPr marL="0" indent="0">
              <a:buNone/>
            </a:pPr>
            <a:r>
              <a:rPr lang="en-US" sz="2200" b="1" dirty="0"/>
              <a:t>Read, Write, Re-read, Re-write</a:t>
            </a:r>
          </a:p>
          <a:p>
            <a:pPr marL="0" indent="0">
              <a:buNone/>
            </a:pPr>
            <a:r>
              <a:rPr lang="en-US" sz="2200" dirty="0"/>
              <a:t>When you read a text actively you engage in conversation with the author by writing your thoughts and questions in the margins next to theirs.</a:t>
            </a:r>
          </a:p>
          <a:p>
            <a:pPr marL="0" indent="0">
              <a:buNone/>
            </a:pPr>
            <a:r>
              <a:rPr lang="en-US" sz="2200" dirty="0"/>
              <a:t>When you write a paper or an essay you engage in a conversation with the reader.</a:t>
            </a:r>
          </a:p>
        </p:txBody>
      </p:sp>
      <p:pic>
        <p:nvPicPr>
          <p:cNvPr id="5" name="Picture 4" descr="Glasses on top of a book">
            <a:extLst>
              <a:ext uri="{FF2B5EF4-FFF2-40B4-BE49-F238E27FC236}">
                <a16:creationId xmlns:a16="http://schemas.microsoft.com/office/drawing/2014/main" id="{EB9A68C0-7F22-4E95-B73D-FED8BF4EA286}"/>
              </a:ext>
            </a:extLst>
          </p:cNvPr>
          <p:cNvPicPr>
            <a:picLocks noChangeAspect="1"/>
          </p:cNvPicPr>
          <p:nvPr/>
        </p:nvPicPr>
        <p:blipFill rotWithShape="1">
          <a:blip r:embed="rId3"/>
          <a:srcRect t="1170" r="3" b="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1651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40000"/>
              </a:schemeClr>
            </a:gs>
            <a:gs pos="100000">
              <a:schemeClr val="bg2">
                <a:shade val="92000"/>
                <a:hueMod val="104000"/>
                <a:satMod val="140000"/>
                <a:lumMod val="48000"/>
              </a:schemeClr>
            </a:gs>
          </a:gsLst>
          <a:lin ang="5040000" scaled="0"/>
        </a:gra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DD276684-B387-4740-B467-9F85F45A3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1413" y="618518"/>
            <a:ext cx="9905998" cy="1478570"/>
          </a:xfrm>
        </p:spPr>
        <p:txBody>
          <a:bodyPr>
            <a:normAutofit/>
          </a:bodyPr>
          <a:lstStyle/>
          <a:p>
            <a:r>
              <a:rPr lang="en-US"/>
              <a:t>Why is Effective reading essential?</a:t>
            </a:r>
          </a:p>
        </p:txBody>
      </p:sp>
      <p:graphicFrame>
        <p:nvGraphicFramePr>
          <p:cNvPr id="5" name="Content Placeholder 2">
            <a:extLst>
              <a:ext uri="{FF2B5EF4-FFF2-40B4-BE49-F238E27FC236}">
                <a16:creationId xmlns:a16="http://schemas.microsoft.com/office/drawing/2014/main" id="{764B4C72-A8FA-4946-8DDA-7B0E2A841ACA}"/>
              </a:ext>
            </a:extLst>
          </p:cNvPr>
          <p:cNvGraphicFramePr>
            <a:graphicFrameLocks noGrp="1"/>
          </p:cNvGraphicFramePr>
          <p:nvPr>
            <p:ph idx="1"/>
            <p:extLst>
              <p:ext uri="{D42A27DB-BD31-4B8C-83A1-F6EECF244321}">
                <p14:modId xmlns:p14="http://schemas.microsoft.com/office/powerpoint/2010/main" val="376725144"/>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6861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DA90D89-770A-4C09-978C-9E38FE156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A3B344D7-1AE2-4947-876E-2A52674500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1" name="Rectangle 5">
              <a:extLst>
                <a:ext uri="{FF2B5EF4-FFF2-40B4-BE49-F238E27FC236}">
                  <a16:creationId xmlns:a16="http://schemas.microsoft.com/office/drawing/2014/main" id="{D6633E5C-867B-4E17-9151-FF0FDB122B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2D5EDC2E-587B-4E85-8185-D99B438AB5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996B1479-D8B0-4D98-B382-877F9A3AE6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3B7BA112-C364-4D4C-97F9-A1DC76F1E5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8B9D9B13-8F5D-41E6-93D6-CDFEB34AB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B5720BDB-EA73-4DE9-8A10-11DA3A1AC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F1D2313E-4168-41D0-A5B5-2187D1B3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F1B19F3-A09E-4891-8916-D5F8B0B2A1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D61F564-BB90-4A5C-829A-4F984FD6C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3803B77E-8C29-4857-B5C1-B89B01F46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B96F39B0-FB50-4957-8F85-2E2CCF6D7E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A54B5837-452A-4FC3-A8C8-E275AA9292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FDE2A683-C13C-4A7F-935C-4C5279BF5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0C5773F-6573-4E1F-B3DC-BB2B01D88D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E280F9F5-EF46-41DF-B672-013B025B9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5876ADD8-345E-4A8D-81CB-0D5C3F76F8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8D2F7216-B310-4AB4-9948-2CF747F77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D113E940-FD31-4B25-B33F-5B213CC75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D6211283-9342-40E7-88F7-14A902845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0118661-823B-4754-B0E3-52ACCB8DF8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263B289D-A43D-47C8-AA8E-40C86C608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D5A2D8F7-A5A4-4B2E-89AE-F99CC5B05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6847785C-2F02-4845-9257-9DE5E6EDA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4B83A129-3D7E-44D8-8C6C-9DE73E12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E1A9847-AC3D-4B5D-A29A-A93B0C6AB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2450F521-5F68-4148-9905-6232B08F8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8C6F916A-08CA-4F4C-BDBA-0F63A621FE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D68FB199-D330-4EF4-94F5-1C07371E8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3B67568D-CC47-4BBA-A084-154AEAA8256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C9C25D1A-5E1E-4B22-B8D3-B0F526392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4D8DB054-D1D3-4C30-B62E-7F2C6A812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9EB76371-2F16-4BA0-994C-2575FD933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2B61AF6D-2A6D-4C90-BCCA-CD97F7246F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B35F6DFD-5D34-4BE6-8B2A-0D6CDCE28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BCB0EEDB-7826-499E-BB87-6D0DD545F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F16B5CE0-3198-436D-888B-A01A983844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B550414A-8DF0-4572-A382-B88DBE0B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AFB98517-BD8F-45DD-A2BA-52FD61A48A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78C67202-AF18-4690-8000-4C12C4042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AD51A156-6972-43DA-BF32-CA187641B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B5CE61CC-EBDF-4355-A6C3-D44E62D78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ACB1B7F1-FBEF-48FA-97A7-9FAE7708E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4851370A-7D0E-4B9F-BA8B-B1966748FB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B882F537-DDEB-49AE-BF36-6380A45F0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A53D3CF4-BFB0-4D0B-8471-26ACAFE0A5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13BC2FA8-8256-44BD-9A62-0EE83D647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90A9C5D2-72E3-4B31-A271-57A883ADC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2A5948D4-F239-4BEA-8E38-76F358E3E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7384B304-194D-400B-B568-5E6DEA885A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B680594F-341A-4C19-BF7F-F6D76386A8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4EA6807C-3B8A-43FE-BA1B-8D6D3851F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BA316439-CB72-49C9-BE80-934799D838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6BC7FE05-950C-4A73-B6A9-282B142C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81C014C7-E085-4923-B533-732801FC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p:cNvSpPr>
            <a:spLocks noGrp="1"/>
          </p:cNvSpPr>
          <p:nvPr>
            <p:ph type="title"/>
          </p:nvPr>
        </p:nvSpPr>
        <p:spPr>
          <a:xfrm>
            <a:off x="7570459" y="1113282"/>
            <a:ext cx="4554866" cy="2396681"/>
          </a:xfrm>
        </p:spPr>
        <p:txBody>
          <a:bodyPr vert="horz" lIns="91440" tIns="45720" rIns="91440" bIns="45720" rtlCol="0" anchor="b">
            <a:normAutofit/>
          </a:bodyPr>
          <a:lstStyle/>
          <a:p>
            <a:r>
              <a:rPr lang="en-US" sz="2800" dirty="0"/>
              <a:t>What is a Good Source?</a:t>
            </a:r>
          </a:p>
        </p:txBody>
      </p:sp>
      <p:sp>
        <p:nvSpPr>
          <p:cNvPr id="66" name="Round Diagonal Corner Rectangle 6">
            <a:extLst>
              <a:ext uri="{FF2B5EF4-FFF2-40B4-BE49-F238E27FC236}">
                <a16:creationId xmlns:a16="http://schemas.microsoft.com/office/drawing/2014/main" id="{0E24CF0B-9BD9-4126-80C9-FF28141AC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88" y="1285921"/>
            <a:ext cx="6112382" cy="4278667"/>
          </a:xfrm>
          <a:prstGeom prst="rect">
            <a:avLst/>
          </a:prstGeom>
        </p:spPr>
      </p:pic>
    </p:spTree>
    <p:extLst>
      <p:ext uri="{BB962C8B-B14F-4D97-AF65-F5344CB8AC3E}">
        <p14:creationId xmlns:p14="http://schemas.microsoft.com/office/powerpoint/2010/main" val="399052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1F67CC9-D773-4B4B-8A55-D5DAEC34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1413" y="618518"/>
            <a:ext cx="9905998" cy="1478570"/>
          </a:xfrm>
        </p:spPr>
        <p:txBody>
          <a:bodyPr>
            <a:normAutofit fontScale="90000"/>
          </a:bodyPr>
          <a:lstStyle/>
          <a:p>
            <a:r>
              <a:rPr lang="en-US" dirty="0"/>
              <a:t>Primary Sources</a:t>
            </a:r>
            <a:br>
              <a:rPr lang="en-US" dirty="0"/>
            </a:br>
            <a:r>
              <a:rPr lang="en-US" dirty="0"/>
              <a:t>Firsthand testimonial or Direct evidence</a:t>
            </a:r>
            <a:br>
              <a:rPr lang="en-US" dirty="0"/>
            </a:br>
            <a:r>
              <a:rPr lang="en-US" dirty="0"/>
              <a:t>“</a:t>
            </a:r>
            <a:r>
              <a:rPr lang="en-US" dirty="0">
                <a:latin typeface="-apple-system"/>
              </a:rPr>
              <a:t>uninterpreted Factual Data”</a:t>
            </a:r>
            <a:r>
              <a:rPr lang="en-US" dirty="0"/>
              <a:t> (Harvey 6)</a:t>
            </a:r>
          </a:p>
        </p:txBody>
      </p:sp>
      <p:graphicFrame>
        <p:nvGraphicFramePr>
          <p:cNvPr id="58" name="Content Placeholder 2">
            <a:extLst>
              <a:ext uri="{FF2B5EF4-FFF2-40B4-BE49-F238E27FC236}">
                <a16:creationId xmlns:a16="http://schemas.microsoft.com/office/drawing/2014/main" id="{F1DF4887-176E-42E6-ADBD-279F6D2D5BA7}"/>
              </a:ext>
            </a:extLst>
          </p:cNvPr>
          <p:cNvGraphicFramePr>
            <a:graphicFrameLocks noGrp="1"/>
          </p:cNvGraphicFramePr>
          <p:nvPr>
            <p:ph idx="1"/>
            <p:extLst>
              <p:ext uri="{D42A27DB-BD31-4B8C-83A1-F6EECF244321}">
                <p14:modId xmlns:p14="http://schemas.microsoft.com/office/powerpoint/2010/main" val="228978060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149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F67CC9-D773-4B4B-8A55-D5DAEC34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1413" y="618518"/>
            <a:ext cx="9905998" cy="1478570"/>
          </a:xfrm>
        </p:spPr>
        <p:txBody>
          <a:bodyPr>
            <a:normAutofit/>
          </a:bodyPr>
          <a:lstStyle/>
          <a:p>
            <a:r>
              <a:rPr lang="en-US" dirty="0"/>
              <a:t>Secondary Sources ~ Interpretations and evaluations of primary Sources</a:t>
            </a:r>
          </a:p>
        </p:txBody>
      </p:sp>
      <p:graphicFrame>
        <p:nvGraphicFramePr>
          <p:cNvPr id="5" name="Content Placeholder 2">
            <a:extLst>
              <a:ext uri="{FF2B5EF4-FFF2-40B4-BE49-F238E27FC236}">
                <a16:creationId xmlns:a16="http://schemas.microsoft.com/office/drawing/2014/main" id="{697070C9-83DB-4916-8ECA-76D3CB8C01AA}"/>
              </a:ext>
            </a:extLst>
          </p:cNvPr>
          <p:cNvGraphicFramePr>
            <a:graphicFrameLocks noGrp="1"/>
          </p:cNvGraphicFramePr>
          <p:nvPr>
            <p:ph idx="1"/>
            <p:extLst>
              <p:ext uri="{D42A27DB-BD31-4B8C-83A1-F6EECF244321}">
                <p14:modId xmlns:p14="http://schemas.microsoft.com/office/powerpoint/2010/main" val="909775610"/>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29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3" name="Rectangle 82">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p:cNvSpPr>
            <a:spLocks noGrp="1"/>
          </p:cNvSpPr>
          <p:nvPr>
            <p:ph type="title"/>
          </p:nvPr>
        </p:nvSpPr>
        <p:spPr>
          <a:xfrm>
            <a:off x="6448425" y="618518"/>
            <a:ext cx="4598985" cy="1478570"/>
          </a:xfrm>
        </p:spPr>
        <p:txBody>
          <a:bodyPr vert="horz" lIns="91440" tIns="45720" rIns="91440" bIns="45720" rtlCol="0" anchor="ctr">
            <a:normAutofit/>
          </a:bodyPr>
          <a:lstStyle/>
          <a:p>
            <a:br>
              <a:rPr lang="en-US" sz="3300" b="1" u="sng" dirty="0"/>
            </a:br>
            <a:r>
              <a:rPr lang="en-US" sz="3300" b="1" dirty="0"/>
              <a:t>Tertiary Sources</a:t>
            </a:r>
          </a:p>
        </p:txBody>
      </p:sp>
      <p:pic>
        <p:nvPicPr>
          <p:cNvPr id="75" name="Picture 7" descr="Abstract blurred public library with bookshelves">
            <a:extLst>
              <a:ext uri="{FF2B5EF4-FFF2-40B4-BE49-F238E27FC236}">
                <a16:creationId xmlns:a16="http://schemas.microsoft.com/office/drawing/2014/main" id="{24DA5AE9-6F45-4799-A4A4-C4C1F108B79B}"/>
              </a:ext>
            </a:extLst>
          </p:cNvPr>
          <p:cNvPicPr>
            <a:picLocks noChangeAspect="1"/>
          </p:cNvPicPr>
          <p:nvPr/>
        </p:nvPicPr>
        <p:blipFill rotWithShape="1">
          <a:blip r:embed="rId4"/>
          <a:srcRect l="9137" r="31475" b="-1"/>
          <a:stretch/>
        </p:blipFill>
        <p:spPr>
          <a:xfrm>
            <a:off x="-5597" y="10"/>
            <a:ext cx="6101597" cy="6857990"/>
          </a:xfrm>
          <a:prstGeom prst="rect">
            <a:avLst/>
          </a:prstGeom>
        </p:spPr>
      </p:pic>
      <p:grpSp>
        <p:nvGrpSpPr>
          <p:cNvPr id="86" name="Group 85">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87" name="Rectangle 86">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8"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Rectangle 89">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91"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Rectangle 114">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6"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Rectangle 126">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8"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77" name="TextBox 5"/>
          <p:cNvSpPr txBox="1"/>
          <p:nvPr/>
        </p:nvSpPr>
        <p:spPr>
          <a:xfrm>
            <a:off x="7478757" y="2047443"/>
            <a:ext cx="4446587" cy="1478570"/>
          </a:xfrm>
          <a:prstGeom prst="rect">
            <a:avLst/>
          </a:prstGeom>
        </p:spPr>
        <p:txBody>
          <a:bodyPr vert="horz" lIns="91440" tIns="45720" rIns="91440" bIns="45720" rtlCol="0">
            <a:normAutofit/>
          </a:bodyPr>
          <a:lstStyle/>
          <a:p>
            <a:pPr marL="285750" indent="-228600" defTabSz="914400">
              <a:lnSpc>
                <a:spcPct val="120000"/>
              </a:lnSpc>
              <a:spcAft>
                <a:spcPts val="600"/>
              </a:spcAft>
              <a:buSzPct val="125000"/>
              <a:buFont typeface="Arial" panose="020B0604020202020204" pitchFamily="34" charset="0"/>
              <a:buChar char="•"/>
            </a:pPr>
            <a:r>
              <a:rPr lang="en-US" dirty="0"/>
              <a:t>Dictionaries </a:t>
            </a:r>
          </a:p>
          <a:p>
            <a:pPr marL="285750" indent="-228600" defTabSz="914400">
              <a:lnSpc>
                <a:spcPct val="120000"/>
              </a:lnSpc>
              <a:spcAft>
                <a:spcPts val="600"/>
              </a:spcAft>
              <a:buSzPct val="125000"/>
              <a:buFont typeface="Arial" panose="020B0604020202020204" pitchFamily="34" charset="0"/>
              <a:buChar char="•"/>
            </a:pPr>
            <a:r>
              <a:rPr lang="en-US" dirty="0"/>
              <a:t>Encyclopedias </a:t>
            </a:r>
          </a:p>
          <a:p>
            <a:pPr marL="285750" indent="-228600" defTabSz="914400">
              <a:lnSpc>
                <a:spcPct val="120000"/>
              </a:lnSpc>
              <a:spcAft>
                <a:spcPts val="600"/>
              </a:spcAft>
              <a:buSzPct val="125000"/>
              <a:buFont typeface="Arial" panose="020B0604020202020204" pitchFamily="34" charset="0"/>
              <a:buChar char="•"/>
            </a:pPr>
            <a:r>
              <a:rPr lang="en-US" dirty="0"/>
              <a:t>Textbooks </a:t>
            </a:r>
          </a:p>
        </p:txBody>
      </p:sp>
      <p:sp>
        <p:nvSpPr>
          <p:cNvPr id="7" name="TextBox 6">
            <a:extLst>
              <a:ext uri="{FF2B5EF4-FFF2-40B4-BE49-F238E27FC236}">
                <a16:creationId xmlns:a16="http://schemas.microsoft.com/office/drawing/2014/main" id="{EE8AA537-E10A-41B2-A59A-0AD1C5D294B6}"/>
              </a:ext>
            </a:extLst>
          </p:cNvPr>
          <p:cNvSpPr txBox="1"/>
          <p:nvPr/>
        </p:nvSpPr>
        <p:spPr>
          <a:xfrm>
            <a:off x="6629314" y="3329752"/>
            <a:ext cx="5029373" cy="3139321"/>
          </a:xfrm>
          <a:prstGeom prst="rect">
            <a:avLst/>
          </a:prstGeom>
          <a:noFill/>
        </p:spPr>
        <p:txBody>
          <a:bodyPr wrap="square" rtlCol="0">
            <a:spAutoFit/>
          </a:bodyPr>
          <a:lstStyle/>
          <a:p>
            <a:r>
              <a:rPr lang="en-US" dirty="0"/>
              <a:t>When is it okay to use them? </a:t>
            </a:r>
          </a:p>
          <a:p>
            <a:r>
              <a:rPr lang="en-US" dirty="0"/>
              <a:t>Often only in the introduction where you are clarifying the general information of the subject. You may define a word using the OED for clarity, so that the reader knows exactly how you approach that word in your paper. There is nothing in-depth about a tertiary source so they do not help you add to the academic conversation. That is why you are sometimes cautioned against or even forbidden to use them.</a:t>
            </a:r>
          </a:p>
          <a:p>
            <a:endParaRPr lang="en-US" dirty="0"/>
          </a:p>
        </p:txBody>
      </p:sp>
    </p:spTree>
    <p:extLst>
      <p:ext uri="{BB962C8B-B14F-4D97-AF65-F5344CB8AC3E}">
        <p14:creationId xmlns:p14="http://schemas.microsoft.com/office/powerpoint/2010/main" val="268433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BE62A68-92FB-4DA6-B1D6-FA043544A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9" name="Picture 2">
            <a:extLst>
              <a:ext uri="{FF2B5EF4-FFF2-40B4-BE49-F238E27FC236}">
                <a16:creationId xmlns:a16="http://schemas.microsoft.com/office/drawing/2014/main" id="{10A6DFCC-5864-48A7-8196-CBCF038BB8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61" name="Group 60">
            <a:extLst>
              <a:ext uri="{FF2B5EF4-FFF2-40B4-BE49-F238E27FC236}">
                <a16:creationId xmlns:a16="http://schemas.microsoft.com/office/drawing/2014/main" id="{03CA880E-A155-41A2-B87D-21AC3CE33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62" name="Rectangle 5">
              <a:extLst>
                <a:ext uri="{FF2B5EF4-FFF2-40B4-BE49-F238E27FC236}">
                  <a16:creationId xmlns:a16="http://schemas.microsoft.com/office/drawing/2014/main" id="{AD179668-A46F-4D4C-8C75-2F3B4B5787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3" name="Freeform 6">
              <a:extLst>
                <a:ext uri="{FF2B5EF4-FFF2-40B4-BE49-F238E27FC236}">
                  <a16:creationId xmlns:a16="http://schemas.microsoft.com/office/drawing/2014/main" id="{0DB283C2-E19A-4A75-909F-450DB72DEC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7">
              <a:extLst>
                <a:ext uri="{FF2B5EF4-FFF2-40B4-BE49-F238E27FC236}">
                  <a16:creationId xmlns:a16="http://schemas.microsoft.com/office/drawing/2014/main" id="{B674E08A-09B5-42AD-805C-43DAE1D0BE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8">
              <a:extLst>
                <a:ext uri="{FF2B5EF4-FFF2-40B4-BE49-F238E27FC236}">
                  <a16:creationId xmlns:a16="http://schemas.microsoft.com/office/drawing/2014/main" id="{248B903F-D11E-41B4-A6F7-5ACF56D76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9">
              <a:extLst>
                <a:ext uri="{FF2B5EF4-FFF2-40B4-BE49-F238E27FC236}">
                  <a16:creationId xmlns:a16="http://schemas.microsoft.com/office/drawing/2014/main" id="{68B65942-DED3-475B-B28D-839E15541C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10">
              <a:extLst>
                <a:ext uri="{FF2B5EF4-FFF2-40B4-BE49-F238E27FC236}">
                  <a16:creationId xmlns:a16="http://schemas.microsoft.com/office/drawing/2014/main" id="{54C02C20-8E50-4D5F-9E89-7266186B1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11">
              <a:extLst>
                <a:ext uri="{FF2B5EF4-FFF2-40B4-BE49-F238E27FC236}">
                  <a16:creationId xmlns:a16="http://schemas.microsoft.com/office/drawing/2014/main" id="{057C79DE-C22B-4732-B921-1EEF64DAD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12">
              <a:extLst>
                <a:ext uri="{FF2B5EF4-FFF2-40B4-BE49-F238E27FC236}">
                  <a16:creationId xmlns:a16="http://schemas.microsoft.com/office/drawing/2014/main" id="{21E55FE5-F856-4E6D-A505-4A5AA92FC2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13">
              <a:extLst>
                <a:ext uri="{FF2B5EF4-FFF2-40B4-BE49-F238E27FC236}">
                  <a16:creationId xmlns:a16="http://schemas.microsoft.com/office/drawing/2014/main" id="{564ACC84-D8A2-43FB-AB43-D7A892AC83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14">
              <a:extLst>
                <a:ext uri="{FF2B5EF4-FFF2-40B4-BE49-F238E27FC236}">
                  <a16:creationId xmlns:a16="http://schemas.microsoft.com/office/drawing/2014/main" id="{33DE6074-A243-4841-8A21-41739E524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15">
              <a:extLst>
                <a:ext uri="{FF2B5EF4-FFF2-40B4-BE49-F238E27FC236}">
                  <a16:creationId xmlns:a16="http://schemas.microsoft.com/office/drawing/2014/main" id="{6AD73007-A6A4-498E-8AF9-C3F7D61DCD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3" name="Line 16">
              <a:extLst>
                <a:ext uri="{FF2B5EF4-FFF2-40B4-BE49-F238E27FC236}">
                  <a16:creationId xmlns:a16="http://schemas.microsoft.com/office/drawing/2014/main" id="{541BFD40-70B0-48BA-9216-9C67411F450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4" name="Freeform 17">
              <a:extLst>
                <a:ext uri="{FF2B5EF4-FFF2-40B4-BE49-F238E27FC236}">
                  <a16:creationId xmlns:a16="http://schemas.microsoft.com/office/drawing/2014/main" id="{7DFC59A5-0E43-4308-8BFB-F505CFB54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5" name="Freeform 18">
              <a:extLst>
                <a:ext uri="{FF2B5EF4-FFF2-40B4-BE49-F238E27FC236}">
                  <a16:creationId xmlns:a16="http://schemas.microsoft.com/office/drawing/2014/main" id="{0852232F-7FE7-4B61-AC34-F29289DAC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Freeform 19">
              <a:extLst>
                <a:ext uri="{FF2B5EF4-FFF2-40B4-BE49-F238E27FC236}">
                  <a16:creationId xmlns:a16="http://schemas.microsoft.com/office/drawing/2014/main" id="{F2467A7F-F122-4464-A682-8C4DB1DA1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7" name="Freeform 20">
              <a:extLst>
                <a:ext uri="{FF2B5EF4-FFF2-40B4-BE49-F238E27FC236}">
                  <a16:creationId xmlns:a16="http://schemas.microsoft.com/office/drawing/2014/main" id="{2178D569-0695-49D6-8261-1BF6E2E48F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8" name="Rectangle 21">
              <a:extLst>
                <a:ext uri="{FF2B5EF4-FFF2-40B4-BE49-F238E27FC236}">
                  <a16:creationId xmlns:a16="http://schemas.microsoft.com/office/drawing/2014/main" id="{E289FFF1-2E96-4F4A-94D2-D1FED6AE8AA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79" name="Freeform 22">
              <a:extLst>
                <a:ext uri="{FF2B5EF4-FFF2-40B4-BE49-F238E27FC236}">
                  <a16:creationId xmlns:a16="http://schemas.microsoft.com/office/drawing/2014/main" id="{F0509D92-D47A-49BC-899A-0C2AB53BC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0" name="Freeform 23">
              <a:extLst>
                <a:ext uri="{FF2B5EF4-FFF2-40B4-BE49-F238E27FC236}">
                  <a16:creationId xmlns:a16="http://schemas.microsoft.com/office/drawing/2014/main" id="{606E419B-186B-4DA7-95FA-F921A2D3F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1" name="Freeform 24">
              <a:extLst>
                <a:ext uri="{FF2B5EF4-FFF2-40B4-BE49-F238E27FC236}">
                  <a16:creationId xmlns:a16="http://schemas.microsoft.com/office/drawing/2014/main" id="{35DBBAC4-A0DC-44A6-A64F-3FF22BC30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2" name="Freeform 25">
              <a:extLst>
                <a:ext uri="{FF2B5EF4-FFF2-40B4-BE49-F238E27FC236}">
                  <a16:creationId xmlns:a16="http://schemas.microsoft.com/office/drawing/2014/main" id="{45359546-A3CF-4560-869D-4C642B0F75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3" name="Freeform 26">
              <a:extLst>
                <a:ext uri="{FF2B5EF4-FFF2-40B4-BE49-F238E27FC236}">
                  <a16:creationId xmlns:a16="http://schemas.microsoft.com/office/drawing/2014/main" id="{A9D2DDA1-3EE0-4B5E-8107-6000BCB2B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4" name="Freeform 27">
              <a:extLst>
                <a:ext uri="{FF2B5EF4-FFF2-40B4-BE49-F238E27FC236}">
                  <a16:creationId xmlns:a16="http://schemas.microsoft.com/office/drawing/2014/main" id="{6DA22C48-18EA-47BE-B75A-9594E025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5" name="Freeform 28">
              <a:extLst>
                <a:ext uri="{FF2B5EF4-FFF2-40B4-BE49-F238E27FC236}">
                  <a16:creationId xmlns:a16="http://schemas.microsoft.com/office/drawing/2014/main" id="{411A5F9B-C5BD-4FE0-BEE1-5FA9B82FB3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6" name="Freeform 29">
              <a:extLst>
                <a:ext uri="{FF2B5EF4-FFF2-40B4-BE49-F238E27FC236}">
                  <a16:creationId xmlns:a16="http://schemas.microsoft.com/office/drawing/2014/main" id="{AFFCFD60-FB34-408B-A2EA-311A1093D0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7" name="Freeform 30">
              <a:extLst>
                <a:ext uri="{FF2B5EF4-FFF2-40B4-BE49-F238E27FC236}">
                  <a16:creationId xmlns:a16="http://schemas.microsoft.com/office/drawing/2014/main" id="{72B9EBCA-3EF6-4296-80E0-CD849B27E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8" name="Freeform 31">
              <a:extLst>
                <a:ext uri="{FF2B5EF4-FFF2-40B4-BE49-F238E27FC236}">
                  <a16:creationId xmlns:a16="http://schemas.microsoft.com/office/drawing/2014/main" id="{CC021197-0DB7-42B6-93BB-32252A9373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p:cNvSpPr>
            <a:spLocks noGrp="1"/>
          </p:cNvSpPr>
          <p:nvPr>
            <p:ph type="title"/>
          </p:nvPr>
        </p:nvSpPr>
        <p:spPr>
          <a:xfrm>
            <a:off x="853330" y="1254035"/>
            <a:ext cx="2926190" cy="4002222"/>
          </a:xfrm>
        </p:spPr>
        <p:txBody>
          <a:bodyPr>
            <a:normAutofit/>
          </a:bodyPr>
          <a:lstStyle/>
          <a:p>
            <a:r>
              <a:rPr lang="en-US">
                <a:solidFill>
                  <a:srgbClr val="FFFFFF"/>
                </a:solidFill>
              </a:rPr>
              <a:t>According to the Purdue OWL:</a:t>
            </a:r>
          </a:p>
        </p:txBody>
      </p:sp>
      <p:sp useBgFill="1">
        <p:nvSpPr>
          <p:cNvPr id="90" name="Round Diagonal Corner Rectangle 6">
            <a:extLst>
              <a:ext uri="{FF2B5EF4-FFF2-40B4-BE49-F238E27FC236}">
                <a16:creationId xmlns:a16="http://schemas.microsoft.com/office/drawing/2014/main" id="{7C30BDFE-E13B-4CD1-9371-FAEDFF80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A847D4E2-EA7B-40EF-8062-D1FAF838F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93" name="Freeform 32">
              <a:extLst>
                <a:ext uri="{FF2B5EF4-FFF2-40B4-BE49-F238E27FC236}">
                  <a16:creationId xmlns:a16="http://schemas.microsoft.com/office/drawing/2014/main" id="{F1549F3B-53A1-4D15-8E8E-4297D91B8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4" name="Freeform 33">
              <a:extLst>
                <a:ext uri="{FF2B5EF4-FFF2-40B4-BE49-F238E27FC236}">
                  <a16:creationId xmlns:a16="http://schemas.microsoft.com/office/drawing/2014/main" id="{841347B2-F767-433C-946A-1B19B4C40E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5" name="Freeform 34">
              <a:extLst>
                <a:ext uri="{FF2B5EF4-FFF2-40B4-BE49-F238E27FC236}">
                  <a16:creationId xmlns:a16="http://schemas.microsoft.com/office/drawing/2014/main" id="{B34A4847-B6CA-4001-8EB1-33B3854A4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6" name="Freeform 35">
              <a:extLst>
                <a:ext uri="{FF2B5EF4-FFF2-40B4-BE49-F238E27FC236}">
                  <a16:creationId xmlns:a16="http://schemas.microsoft.com/office/drawing/2014/main" id="{EF334B32-D0A0-45DE-99CB-37A3E56EC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7" name="Freeform 36">
              <a:extLst>
                <a:ext uri="{FF2B5EF4-FFF2-40B4-BE49-F238E27FC236}">
                  <a16:creationId xmlns:a16="http://schemas.microsoft.com/office/drawing/2014/main" id="{5D1098DF-5812-4A6F-A4B7-AFEBEDA983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37">
              <a:extLst>
                <a:ext uri="{FF2B5EF4-FFF2-40B4-BE49-F238E27FC236}">
                  <a16:creationId xmlns:a16="http://schemas.microsoft.com/office/drawing/2014/main" id="{2A72CC5D-2EA1-4ABD-B694-045401D7F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38">
              <a:extLst>
                <a:ext uri="{FF2B5EF4-FFF2-40B4-BE49-F238E27FC236}">
                  <a16:creationId xmlns:a16="http://schemas.microsoft.com/office/drawing/2014/main" id="{47B8C57D-403F-4D5B-9724-24276E99B4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Freeform 39">
              <a:extLst>
                <a:ext uri="{FF2B5EF4-FFF2-40B4-BE49-F238E27FC236}">
                  <a16:creationId xmlns:a16="http://schemas.microsoft.com/office/drawing/2014/main" id="{4890E5D3-F793-4B6A-AA8F-1F6C03BD1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1" name="Freeform 40">
              <a:extLst>
                <a:ext uri="{FF2B5EF4-FFF2-40B4-BE49-F238E27FC236}">
                  <a16:creationId xmlns:a16="http://schemas.microsoft.com/office/drawing/2014/main" id="{68A2FE4A-346D-4EA5-B377-EED4515161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Rectangle 41">
              <a:extLst>
                <a:ext uri="{FF2B5EF4-FFF2-40B4-BE49-F238E27FC236}">
                  <a16:creationId xmlns:a16="http://schemas.microsoft.com/office/drawing/2014/main" id="{2F12D5D5-9BB1-4D89-B5B4-8F8353825B7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3" name="Content Placeholder 2">
            <a:extLst>
              <a:ext uri="{FF2B5EF4-FFF2-40B4-BE49-F238E27FC236}">
                <a16:creationId xmlns:a16="http://schemas.microsoft.com/office/drawing/2014/main" id="{FAE40C78-2B6B-48AE-86BE-D58AB67C3C6D}"/>
              </a:ext>
            </a:extLst>
          </p:cNvPr>
          <p:cNvGraphicFramePr>
            <a:graphicFrameLocks noGrp="1"/>
          </p:cNvGraphicFramePr>
          <p:nvPr>
            <p:ph idx="1"/>
            <p:extLst>
              <p:ext uri="{D42A27DB-BD31-4B8C-83A1-F6EECF244321}">
                <p14:modId xmlns:p14="http://schemas.microsoft.com/office/powerpoint/2010/main" val="2528878216"/>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62415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512B-2CF4-4C38-2C66-25E78A20890F}"/>
              </a:ext>
            </a:extLst>
          </p:cNvPr>
          <p:cNvSpPr>
            <a:spLocks noGrp="1"/>
          </p:cNvSpPr>
          <p:nvPr>
            <p:ph type="title"/>
          </p:nvPr>
        </p:nvSpPr>
        <p:spPr/>
        <p:txBody>
          <a:bodyPr>
            <a:normAutofit/>
          </a:bodyPr>
          <a:lstStyle/>
          <a:p>
            <a:r>
              <a:rPr lang="en-US" dirty="0"/>
              <a:t>Librarians will often Affectionately refer students to the </a:t>
            </a:r>
            <a:r>
              <a:rPr lang="en-US" dirty="0" err="1"/>
              <a:t>CraAp</a:t>
            </a:r>
            <a:r>
              <a:rPr lang="en-US" dirty="0"/>
              <a:t> test</a:t>
            </a:r>
          </a:p>
        </p:txBody>
      </p:sp>
      <p:sp>
        <p:nvSpPr>
          <p:cNvPr id="3" name="Content Placeholder 2">
            <a:extLst>
              <a:ext uri="{FF2B5EF4-FFF2-40B4-BE49-F238E27FC236}">
                <a16:creationId xmlns:a16="http://schemas.microsoft.com/office/drawing/2014/main" id="{A3059A90-82B2-D489-7808-B9874B4EF983}"/>
              </a:ext>
            </a:extLst>
          </p:cNvPr>
          <p:cNvSpPr>
            <a:spLocks noGrp="1"/>
          </p:cNvSpPr>
          <p:nvPr>
            <p:ph idx="1"/>
          </p:nvPr>
        </p:nvSpPr>
        <p:spPr/>
        <p:txBody>
          <a:bodyPr/>
          <a:lstStyle/>
          <a:p>
            <a:pPr marL="0" indent="0">
              <a:buNone/>
            </a:pPr>
            <a:r>
              <a:rPr lang="en-US" dirty="0"/>
              <a:t>C-Currency, Kairos, Timeliness</a:t>
            </a:r>
          </a:p>
          <a:p>
            <a:pPr marL="0" indent="0">
              <a:buNone/>
            </a:pPr>
            <a:r>
              <a:rPr lang="en-US" dirty="0"/>
              <a:t>R-Relevance</a:t>
            </a:r>
          </a:p>
          <a:p>
            <a:pPr marL="0" indent="0">
              <a:buNone/>
            </a:pPr>
            <a:r>
              <a:rPr lang="en-US" dirty="0"/>
              <a:t>A-Authority (credibility of the source)</a:t>
            </a:r>
          </a:p>
          <a:p>
            <a:pPr marL="0" indent="0">
              <a:buNone/>
            </a:pPr>
            <a:r>
              <a:rPr lang="en-US" dirty="0"/>
              <a:t>A-Accuracy (reliability and correctness of the information)</a:t>
            </a:r>
          </a:p>
          <a:p>
            <a:pPr marL="0" indent="0">
              <a:buNone/>
            </a:pPr>
            <a:r>
              <a:rPr lang="en-US" dirty="0"/>
              <a:t>P-Purpose (why was it written)</a:t>
            </a:r>
          </a:p>
          <a:p>
            <a:pPr marL="0" indent="0">
              <a:buNone/>
            </a:pPr>
            <a:endParaRPr lang="en-US" dirty="0"/>
          </a:p>
        </p:txBody>
      </p:sp>
    </p:spTree>
    <p:extLst>
      <p:ext uri="{BB962C8B-B14F-4D97-AF65-F5344CB8AC3E}">
        <p14:creationId xmlns:p14="http://schemas.microsoft.com/office/powerpoint/2010/main" val="2906364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2880</TotalTime>
  <Words>1051</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-apple-system</vt:lpstr>
      <vt:lpstr>Arial</vt:lpstr>
      <vt:lpstr>Tw Cen MT</vt:lpstr>
      <vt:lpstr>Circuit</vt:lpstr>
      <vt:lpstr>Active Critical Reading</vt:lpstr>
      <vt:lpstr>Writing is a recursive process  &amp;  a Conversation</vt:lpstr>
      <vt:lpstr>Why is Effective reading essential?</vt:lpstr>
      <vt:lpstr>What is a Good Source?</vt:lpstr>
      <vt:lpstr>Primary Sources Firsthand testimonial or Direct evidence “uninterpreted Factual Data” (Harvey 6)</vt:lpstr>
      <vt:lpstr>Secondary Sources ~ Interpretations and evaluations of primary Sources</vt:lpstr>
      <vt:lpstr> Tertiary Sources</vt:lpstr>
      <vt:lpstr>According to the Purdue OWL:</vt:lpstr>
      <vt:lpstr>Librarians will often Affectionately refer students to the CraAp test</vt:lpstr>
      <vt:lpstr>Once you have a Credible &amp; Relevant Source  it’s time to Actively Read it.</vt:lpstr>
      <vt:lpstr>PowerPoint Presentation</vt:lpstr>
      <vt:lpstr>Active Reading</vt:lpstr>
      <vt:lpstr>Active Reading</vt:lpstr>
      <vt:lpstr>Expand &amp; Question the Text</vt:lpstr>
      <vt:lpstr>How to summarize </vt:lpstr>
      <vt:lpstr>Intertextuality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Critical Reading</dc:title>
  <dc:creator>S Monteleone</dc:creator>
  <cp:lastModifiedBy>Stephanie Harper</cp:lastModifiedBy>
  <cp:revision>24</cp:revision>
  <dcterms:created xsi:type="dcterms:W3CDTF">2016-09-03T20:47:35Z</dcterms:created>
  <dcterms:modified xsi:type="dcterms:W3CDTF">2022-08-31T00:12:47Z</dcterms:modified>
</cp:coreProperties>
</file>