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8" r:id="rId6"/>
    <p:sldId id="262" r:id="rId7"/>
    <p:sldId id="266" r:id="rId8"/>
    <p:sldId id="259" r:id="rId9"/>
    <p:sldId id="264" r:id="rId10"/>
    <p:sldId id="265" r:id="rId11"/>
    <p:sldId id="267" r:id="rId12"/>
    <p:sldId id="268" r:id="rId13"/>
    <p:sldId id="27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91" d="100"/>
          <a:sy n="91" d="100"/>
        </p:scale>
        <p:origin x="56" y="36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B0B9E-48E3-4A93-AC5C-03363BB8D525}"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6C6EF6CF-DDAD-4C72-A043-BAB399EA81A9}">
      <dgm:prSet/>
      <dgm:spPr/>
      <dgm:t>
        <a:bodyPr/>
        <a:lstStyle/>
        <a:p>
          <a:r>
            <a:rPr lang="en-US"/>
            <a:t>Biography:</a:t>
          </a:r>
        </a:p>
      </dgm:t>
    </dgm:pt>
    <dgm:pt modelId="{5E5F91DE-2D45-462D-860E-0DFA3A7C41BC}" type="parTrans" cxnId="{FA5DB095-926B-425B-99CD-0F7152FD6054}">
      <dgm:prSet/>
      <dgm:spPr/>
      <dgm:t>
        <a:bodyPr/>
        <a:lstStyle/>
        <a:p>
          <a:endParaRPr lang="en-US"/>
        </a:p>
      </dgm:t>
    </dgm:pt>
    <dgm:pt modelId="{6151D532-B1E7-4640-8593-F5451B841574}" type="sibTrans" cxnId="{FA5DB095-926B-425B-99CD-0F7152FD6054}">
      <dgm:prSet/>
      <dgm:spPr/>
      <dgm:t>
        <a:bodyPr/>
        <a:lstStyle/>
        <a:p>
          <a:endParaRPr lang="en-US"/>
        </a:p>
      </dgm:t>
    </dgm:pt>
    <dgm:pt modelId="{A9C44681-AF91-4B22-9638-3E336F3911B6}">
      <dgm:prSet/>
      <dgm:spPr/>
      <dgm:t>
        <a:bodyPr/>
        <a:lstStyle/>
        <a:p>
          <a:r>
            <a:rPr lang="en-US" b="0" i="0"/>
            <a:t>Born on May 7, 1812, in Camberwell, England.</a:t>
          </a:r>
          <a:endParaRPr lang="en-US"/>
        </a:p>
      </dgm:t>
    </dgm:pt>
    <dgm:pt modelId="{936707FB-775E-418B-A634-5020E21B54DB}" type="parTrans" cxnId="{211C8569-7666-4E4D-8709-78E16141A5F3}">
      <dgm:prSet/>
      <dgm:spPr/>
      <dgm:t>
        <a:bodyPr/>
        <a:lstStyle/>
        <a:p>
          <a:endParaRPr lang="en-US"/>
        </a:p>
      </dgm:t>
    </dgm:pt>
    <dgm:pt modelId="{7246B41A-BB06-490D-800D-AA4EAF135E74}" type="sibTrans" cxnId="{211C8569-7666-4E4D-8709-78E16141A5F3}">
      <dgm:prSet/>
      <dgm:spPr/>
      <dgm:t>
        <a:bodyPr/>
        <a:lstStyle/>
        <a:p>
          <a:endParaRPr lang="en-US"/>
        </a:p>
      </dgm:t>
    </dgm:pt>
    <dgm:pt modelId="{46FA0657-6B00-4710-A78E-53AB17A62479}">
      <dgm:prSet/>
      <dgm:spPr/>
      <dgm:t>
        <a:bodyPr/>
        <a:lstStyle/>
        <a:p>
          <a:r>
            <a:rPr lang="en-US"/>
            <a:t>Received</a:t>
          </a:r>
          <a:r>
            <a:rPr lang="en-US" b="0" i="0"/>
            <a:t> only a slight formal education</a:t>
          </a:r>
          <a:endParaRPr lang="en-US"/>
        </a:p>
      </dgm:t>
    </dgm:pt>
    <dgm:pt modelId="{5F67EEB1-4FD9-4DED-9E1E-C9239CA2216D}" type="parTrans" cxnId="{74060922-4D6C-49C1-BE06-7F4F1CB52EC3}">
      <dgm:prSet/>
      <dgm:spPr/>
      <dgm:t>
        <a:bodyPr/>
        <a:lstStyle/>
        <a:p>
          <a:endParaRPr lang="en-US"/>
        </a:p>
      </dgm:t>
    </dgm:pt>
    <dgm:pt modelId="{E76282B0-55FE-4579-9754-51597413C3FA}" type="sibTrans" cxnId="{74060922-4D6C-49C1-BE06-7F4F1CB52EC3}">
      <dgm:prSet/>
      <dgm:spPr/>
      <dgm:t>
        <a:bodyPr/>
        <a:lstStyle/>
        <a:p>
          <a:endParaRPr lang="en-US"/>
        </a:p>
      </dgm:t>
    </dgm:pt>
    <dgm:pt modelId="{601F6995-2CBF-4218-BD7E-4880F367760C}">
      <dgm:prSet/>
      <dgm:spPr/>
      <dgm:t>
        <a:bodyPr/>
        <a:lstStyle/>
        <a:p>
          <a:r>
            <a:rPr lang="en-US"/>
            <a:t>H</a:t>
          </a:r>
          <a:r>
            <a:rPr lang="en-US" b="0" i="0"/>
            <a:t>e lived with his parents in London until 1846</a:t>
          </a:r>
          <a:endParaRPr lang="en-US"/>
        </a:p>
      </dgm:t>
    </dgm:pt>
    <dgm:pt modelId="{69C22F26-997F-4C48-A772-9400CE31D34C}" type="parTrans" cxnId="{1DF82D37-A3A9-4C75-B258-034C098186AD}">
      <dgm:prSet/>
      <dgm:spPr/>
      <dgm:t>
        <a:bodyPr/>
        <a:lstStyle/>
        <a:p>
          <a:endParaRPr lang="en-US"/>
        </a:p>
      </dgm:t>
    </dgm:pt>
    <dgm:pt modelId="{C270A97D-011F-4EE4-B2A5-FA19494FC98A}" type="sibTrans" cxnId="{1DF82D37-A3A9-4C75-B258-034C098186AD}">
      <dgm:prSet/>
      <dgm:spPr/>
      <dgm:t>
        <a:bodyPr/>
        <a:lstStyle/>
        <a:p>
          <a:endParaRPr lang="en-US"/>
        </a:p>
      </dgm:t>
    </dgm:pt>
    <dgm:pt modelId="{3C833B81-605F-463E-AB26-FA3BFE22AC1D}">
      <dgm:prSet/>
      <dgm:spPr/>
      <dgm:t>
        <a:bodyPr/>
        <a:lstStyle/>
        <a:p>
          <a:r>
            <a:rPr lang="en-US"/>
            <a:t>Did a great deal of writing during this time</a:t>
          </a:r>
        </a:p>
      </dgm:t>
    </dgm:pt>
    <dgm:pt modelId="{89B57B95-ED1E-411E-9B12-C39C4652A251}" type="parTrans" cxnId="{493162AF-BD41-4BF5-9097-255D468D25FE}">
      <dgm:prSet/>
      <dgm:spPr/>
      <dgm:t>
        <a:bodyPr/>
        <a:lstStyle/>
        <a:p>
          <a:endParaRPr lang="en-US"/>
        </a:p>
      </dgm:t>
    </dgm:pt>
    <dgm:pt modelId="{95453C97-A3C7-4E59-B326-AB0B9C831828}" type="sibTrans" cxnId="{493162AF-BD41-4BF5-9097-255D468D25FE}">
      <dgm:prSet/>
      <dgm:spPr/>
      <dgm:t>
        <a:bodyPr/>
        <a:lstStyle/>
        <a:p>
          <a:endParaRPr lang="en-US"/>
        </a:p>
      </dgm:t>
    </dgm:pt>
    <dgm:pt modelId="{D6AB2DFF-71F9-47C4-8AD9-E37C873245DB}">
      <dgm:prSet/>
      <dgm:spPr/>
      <dgm:t>
        <a:bodyPr/>
        <a:lstStyle/>
        <a:p>
          <a:r>
            <a:rPr lang="en-US"/>
            <a:t>Failed at writing Drama</a:t>
          </a:r>
        </a:p>
      </dgm:t>
    </dgm:pt>
    <dgm:pt modelId="{67E8E08C-8306-4F19-9D3D-BC5F54F21A55}" type="parTrans" cxnId="{700A74A3-50EC-4616-92BD-520953C686AE}">
      <dgm:prSet/>
      <dgm:spPr/>
      <dgm:t>
        <a:bodyPr/>
        <a:lstStyle/>
        <a:p>
          <a:endParaRPr lang="en-US"/>
        </a:p>
      </dgm:t>
    </dgm:pt>
    <dgm:pt modelId="{25F277F8-2280-4445-A1BF-7BB6CD49A20D}" type="sibTrans" cxnId="{700A74A3-50EC-4616-92BD-520953C686AE}">
      <dgm:prSet/>
      <dgm:spPr/>
      <dgm:t>
        <a:bodyPr/>
        <a:lstStyle/>
        <a:p>
          <a:endParaRPr lang="en-US"/>
        </a:p>
      </dgm:t>
    </dgm:pt>
    <dgm:pt modelId="{6E026450-5086-4CE0-AAC2-0F9BC67DEFF5}">
      <dgm:prSet/>
      <dgm:spPr/>
      <dgm:t>
        <a:bodyPr/>
        <a:lstStyle/>
        <a:p>
          <a:r>
            <a:rPr lang="en-US" i="1"/>
            <a:t>Pauline</a:t>
          </a:r>
          <a:r>
            <a:rPr lang="en-US"/>
            <a:t> criticized by Joh Stuart Mill</a:t>
          </a:r>
        </a:p>
      </dgm:t>
    </dgm:pt>
    <dgm:pt modelId="{E393884B-6BC6-41FB-AEBB-B7FD9418743E}" type="parTrans" cxnId="{DD1E9430-B658-4F95-A801-59FA40D04A33}">
      <dgm:prSet/>
      <dgm:spPr/>
      <dgm:t>
        <a:bodyPr/>
        <a:lstStyle/>
        <a:p>
          <a:endParaRPr lang="en-US"/>
        </a:p>
      </dgm:t>
    </dgm:pt>
    <dgm:pt modelId="{A8F8698F-6088-4490-926D-A8DB4F4D3CF4}" type="sibTrans" cxnId="{DD1E9430-B658-4F95-A801-59FA40D04A33}">
      <dgm:prSet/>
      <dgm:spPr/>
      <dgm:t>
        <a:bodyPr/>
        <a:lstStyle/>
        <a:p>
          <a:endParaRPr lang="en-US"/>
        </a:p>
      </dgm:t>
    </dgm:pt>
    <dgm:pt modelId="{EC17D61E-15A7-4F52-865D-C318DA8F371E}">
      <dgm:prSet/>
      <dgm:spPr/>
      <dgm:t>
        <a:bodyPr/>
        <a:lstStyle/>
        <a:p>
          <a:r>
            <a:rPr lang="en-US" b="0" i="0"/>
            <a:t>Devoted his main energies for some years to verse drama</a:t>
          </a:r>
          <a:endParaRPr lang="en-US"/>
        </a:p>
      </dgm:t>
    </dgm:pt>
    <dgm:pt modelId="{935AEF0D-491A-489C-9852-0C02C057A326}" type="parTrans" cxnId="{DFCBDE8D-91BA-49D6-AD42-D15561122CCA}">
      <dgm:prSet/>
      <dgm:spPr/>
      <dgm:t>
        <a:bodyPr/>
        <a:lstStyle/>
        <a:p>
          <a:endParaRPr lang="en-US"/>
        </a:p>
      </dgm:t>
    </dgm:pt>
    <dgm:pt modelId="{8BD98CDC-7D67-466A-828B-78DF574EACA0}" type="sibTrans" cxnId="{DFCBDE8D-91BA-49D6-AD42-D15561122CCA}">
      <dgm:prSet/>
      <dgm:spPr/>
      <dgm:t>
        <a:bodyPr/>
        <a:lstStyle/>
        <a:p>
          <a:endParaRPr lang="en-US"/>
        </a:p>
      </dgm:t>
    </dgm:pt>
    <dgm:pt modelId="{82A78BB8-8CDE-4975-81A6-3A2C62958F56}">
      <dgm:prSet/>
      <dgm:spPr/>
      <dgm:t>
        <a:bodyPr/>
        <a:lstStyle/>
        <a:p>
          <a:r>
            <a:rPr lang="en-US"/>
            <a:t>Family paid for all his early publications</a:t>
          </a:r>
        </a:p>
      </dgm:t>
    </dgm:pt>
    <dgm:pt modelId="{D394BB8D-8362-4461-B3F1-4C560BCDE297}" type="parTrans" cxnId="{6BA49384-BF25-406A-9FA8-A711BC1194BA}">
      <dgm:prSet/>
      <dgm:spPr/>
      <dgm:t>
        <a:bodyPr/>
        <a:lstStyle/>
        <a:p>
          <a:endParaRPr lang="en-US"/>
        </a:p>
      </dgm:t>
    </dgm:pt>
    <dgm:pt modelId="{20C3B1CA-15FD-40DA-8EF2-4472A8F40689}" type="sibTrans" cxnId="{6BA49384-BF25-406A-9FA8-A711BC1194BA}">
      <dgm:prSet/>
      <dgm:spPr/>
      <dgm:t>
        <a:bodyPr/>
        <a:lstStyle/>
        <a:p>
          <a:endParaRPr lang="en-US"/>
        </a:p>
      </dgm:t>
    </dgm:pt>
    <dgm:pt modelId="{DEC1EF46-F8C4-4530-B78B-A96B9B274918}">
      <dgm:prSet/>
      <dgm:spPr/>
      <dgm:t>
        <a:bodyPr/>
        <a:lstStyle/>
        <a:p>
          <a:r>
            <a:rPr lang="en-US" b="0" i="0"/>
            <a:t>Meets E.B.B. in 1845 (it all starts with a letter and poetry, of course)</a:t>
          </a:r>
          <a:endParaRPr lang="en-US"/>
        </a:p>
      </dgm:t>
    </dgm:pt>
    <dgm:pt modelId="{46B2BC6D-5C45-4155-8276-BDE468BA2EA5}" type="parTrans" cxnId="{8BA834AE-2896-4834-BCAC-C43B7AE947D5}">
      <dgm:prSet/>
      <dgm:spPr/>
      <dgm:t>
        <a:bodyPr/>
        <a:lstStyle/>
        <a:p>
          <a:endParaRPr lang="en-US"/>
        </a:p>
      </dgm:t>
    </dgm:pt>
    <dgm:pt modelId="{B85913E3-61DB-4140-9696-A92CD6F8591F}" type="sibTrans" cxnId="{8BA834AE-2896-4834-BCAC-C43B7AE947D5}">
      <dgm:prSet/>
      <dgm:spPr/>
      <dgm:t>
        <a:bodyPr/>
        <a:lstStyle/>
        <a:p>
          <a:endParaRPr lang="en-US"/>
        </a:p>
      </dgm:t>
    </dgm:pt>
    <dgm:pt modelId="{9659C849-C751-4539-B644-153ADDB18E7A}">
      <dgm:prSet/>
      <dgm:spPr/>
      <dgm:t>
        <a:bodyPr/>
        <a:lstStyle/>
        <a:p>
          <a:r>
            <a:rPr lang="en-US" b="0" i="0"/>
            <a:t>They elope to Italy in 1846 and live there until his death </a:t>
          </a:r>
          <a:endParaRPr lang="en-US"/>
        </a:p>
      </dgm:t>
    </dgm:pt>
    <dgm:pt modelId="{6B861C02-D5A8-41E8-950F-CF8C9827C357}" type="parTrans" cxnId="{B20AB0FC-9896-4246-BBBB-48C6DC318C99}">
      <dgm:prSet/>
      <dgm:spPr/>
      <dgm:t>
        <a:bodyPr/>
        <a:lstStyle/>
        <a:p>
          <a:endParaRPr lang="en-US"/>
        </a:p>
      </dgm:t>
    </dgm:pt>
    <dgm:pt modelId="{CB89D56C-95E9-40DB-BC23-64D4BE47E26A}" type="sibTrans" cxnId="{B20AB0FC-9896-4246-BBBB-48C6DC318C99}">
      <dgm:prSet/>
      <dgm:spPr/>
      <dgm:t>
        <a:bodyPr/>
        <a:lstStyle/>
        <a:p>
          <a:endParaRPr lang="en-US"/>
        </a:p>
      </dgm:t>
    </dgm:pt>
    <dgm:pt modelId="{40683E70-07BA-418E-A3B2-39020058B497}">
      <dgm:prSet/>
      <dgm:spPr/>
      <dgm:t>
        <a:bodyPr/>
        <a:lstStyle/>
        <a:p>
          <a:r>
            <a:rPr lang="en-US"/>
            <a:t>He writes little during their marriage (she remains prolific however)</a:t>
          </a:r>
        </a:p>
      </dgm:t>
    </dgm:pt>
    <dgm:pt modelId="{E55F68DA-6848-418D-A822-3B0E00681B59}" type="parTrans" cxnId="{9A425225-9B41-4F2B-9E69-3F71F8234814}">
      <dgm:prSet/>
      <dgm:spPr/>
      <dgm:t>
        <a:bodyPr/>
        <a:lstStyle/>
        <a:p>
          <a:endParaRPr lang="en-US"/>
        </a:p>
      </dgm:t>
    </dgm:pt>
    <dgm:pt modelId="{920FC182-0222-4F5F-840C-825AE8E2F179}" type="sibTrans" cxnId="{9A425225-9B41-4F2B-9E69-3F71F8234814}">
      <dgm:prSet/>
      <dgm:spPr/>
      <dgm:t>
        <a:bodyPr/>
        <a:lstStyle/>
        <a:p>
          <a:endParaRPr lang="en-US"/>
        </a:p>
      </dgm:t>
    </dgm:pt>
    <dgm:pt modelId="{8B499C03-FD54-4BEA-95D6-ED221B57FB3C}">
      <dgm:prSet/>
      <dgm:spPr/>
      <dgm:t>
        <a:bodyPr/>
        <a:lstStyle/>
        <a:p>
          <a:r>
            <a:rPr lang="en-US"/>
            <a:t>She dies in his arms in 1861</a:t>
          </a:r>
        </a:p>
      </dgm:t>
    </dgm:pt>
    <dgm:pt modelId="{AD0B8094-4330-4908-9E8E-9EA746586124}" type="parTrans" cxnId="{A6C8C206-2A04-458C-A21D-439A12CF6EB8}">
      <dgm:prSet/>
      <dgm:spPr/>
      <dgm:t>
        <a:bodyPr/>
        <a:lstStyle/>
        <a:p>
          <a:endParaRPr lang="en-US"/>
        </a:p>
      </dgm:t>
    </dgm:pt>
    <dgm:pt modelId="{7398AB99-7B94-45B1-961A-613576040278}" type="sibTrans" cxnId="{A6C8C206-2A04-458C-A21D-439A12CF6EB8}">
      <dgm:prSet/>
      <dgm:spPr/>
      <dgm:t>
        <a:bodyPr/>
        <a:lstStyle/>
        <a:p>
          <a:endParaRPr lang="en-US"/>
        </a:p>
      </dgm:t>
    </dgm:pt>
    <dgm:pt modelId="{DE250C34-E93E-4B10-90E4-C30FCC6958C3}">
      <dgm:prSet/>
      <dgm:spPr/>
      <dgm:t>
        <a:bodyPr/>
        <a:lstStyle/>
        <a:p>
          <a:r>
            <a:rPr lang="en-US"/>
            <a:t>He publishes two editions of her most recent verse and then gets back to his own work</a:t>
          </a:r>
        </a:p>
      </dgm:t>
    </dgm:pt>
    <dgm:pt modelId="{43048024-EF30-4FC0-B82F-91EFDBC6408B}" type="parTrans" cxnId="{274DDA37-3D04-47AB-9A5C-3EF8944445F6}">
      <dgm:prSet/>
      <dgm:spPr/>
      <dgm:t>
        <a:bodyPr/>
        <a:lstStyle/>
        <a:p>
          <a:endParaRPr lang="en-US"/>
        </a:p>
      </dgm:t>
    </dgm:pt>
    <dgm:pt modelId="{7D594F56-9525-4CFD-AABD-09B0517B8B35}" type="sibTrans" cxnId="{274DDA37-3D04-47AB-9A5C-3EF8944445F6}">
      <dgm:prSet/>
      <dgm:spPr/>
      <dgm:t>
        <a:bodyPr/>
        <a:lstStyle/>
        <a:p>
          <a:endParaRPr lang="en-US"/>
        </a:p>
      </dgm:t>
    </dgm:pt>
    <dgm:pt modelId="{EB9E7EFB-470A-40AA-ADF9-13290E32B6E5}">
      <dgm:prSet/>
      <dgm:spPr/>
      <dgm:t>
        <a:bodyPr/>
        <a:lstStyle/>
        <a:p>
          <a:r>
            <a:rPr lang="en-US"/>
            <a:t>Dies in Venice in 1889</a:t>
          </a:r>
        </a:p>
      </dgm:t>
    </dgm:pt>
    <dgm:pt modelId="{B588FD63-9DDE-4978-9936-6B8E843210AD}" type="parTrans" cxnId="{F67A67AA-E5D7-4DCD-8BE8-F60921A9B4FD}">
      <dgm:prSet/>
      <dgm:spPr/>
      <dgm:t>
        <a:bodyPr/>
        <a:lstStyle/>
        <a:p>
          <a:endParaRPr lang="en-US"/>
        </a:p>
      </dgm:t>
    </dgm:pt>
    <dgm:pt modelId="{104C096E-CB3D-456E-A84D-ED2B1A7871D1}" type="sibTrans" cxnId="{F67A67AA-E5D7-4DCD-8BE8-F60921A9B4FD}">
      <dgm:prSet/>
      <dgm:spPr/>
      <dgm:t>
        <a:bodyPr/>
        <a:lstStyle/>
        <a:p>
          <a:endParaRPr lang="en-US"/>
        </a:p>
      </dgm:t>
    </dgm:pt>
    <dgm:pt modelId="{27298C62-419E-42A5-ADDD-108A5C4D76D2}" type="pres">
      <dgm:prSet presAssocID="{42CB0B9E-48E3-4A93-AC5C-03363BB8D525}" presName="linear" presStyleCnt="0">
        <dgm:presLayoutVars>
          <dgm:animLvl val="lvl"/>
          <dgm:resizeHandles val="exact"/>
        </dgm:presLayoutVars>
      </dgm:prSet>
      <dgm:spPr/>
    </dgm:pt>
    <dgm:pt modelId="{82B5A9DB-B243-4A1F-8848-0447869740A3}" type="pres">
      <dgm:prSet presAssocID="{6C6EF6CF-DDAD-4C72-A043-BAB399EA81A9}" presName="parentText" presStyleLbl="node1" presStyleIdx="0" presStyleCnt="15">
        <dgm:presLayoutVars>
          <dgm:chMax val="0"/>
          <dgm:bulletEnabled val="1"/>
        </dgm:presLayoutVars>
      </dgm:prSet>
      <dgm:spPr/>
    </dgm:pt>
    <dgm:pt modelId="{1BC3CE47-86ED-49D9-95C9-E2E06D3E831F}" type="pres">
      <dgm:prSet presAssocID="{6151D532-B1E7-4640-8593-F5451B841574}" presName="spacer" presStyleCnt="0"/>
      <dgm:spPr/>
    </dgm:pt>
    <dgm:pt modelId="{C57AFCEE-4C49-4A67-AAB6-0829A0F08495}" type="pres">
      <dgm:prSet presAssocID="{A9C44681-AF91-4B22-9638-3E336F3911B6}" presName="parentText" presStyleLbl="node1" presStyleIdx="1" presStyleCnt="15">
        <dgm:presLayoutVars>
          <dgm:chMax val="0"/>
          <dgm:bulletEnabled val="1"/>
        </dgm:presLayoutVars>
      </dgm:prSet>
      <dgm:spPr/>
    </dgm:pt>
    <dgm:pt modelId="{AA041E35-3EAE-477C-8D36-873B577401BD}" type="pres">
      <dgm:prSet presAssocID="{7246B41A-BB06-490D-800D-AA4EAF135E74}" presName="spacer" presStyleCnt="0"/>
      <dgm:spPr/>
    </dgm:pt>
    <dgm:pt modelId="{5F3D2264-A5E5-438A-99A8-D1C1D9394DC8}" type="pres">
      <dgm:prSet presAssocID="{46FA0657-6B00-4710-A78E-53AB17A62479}" presName="parentText" presStyleLbl="node1" presStyleIdx="2" presStyleCnt="15">
        <dgm:presLayoutVars>
          <dgm:chMax val="0"/>
          <dgm:bulletEnabled val="1"/>
        </dgm:presLayoutVars>
      </dgm:prSet>
      <dgm:spPr/>
    </dgm:pt>
    <dgm:pt modelId="{EE95FE5C-41EC-494D-A212-D5790D5E78B5}" type="pres">
      <dgm:prSet presAssocID="{E76282B0-55FE-4579-9754-51597413C3FA}" presName="spacer" presStyleCnt="0"/>
      <dgm:spPr/>
    </dgm:pt>
    <dgm:pt modelId="{345AC2FF-34ED-4B5D-A5E6-8E309F472995}" type="pres">
      <dgm:prSet presAssocID="{601F6995-2CBF-4218-BD7E-4880F367760C}" presName="parentText" presStyleLbl="node1" presStyleIdx="3" presStyleCnt="15">
        <dgm:presLayoutVars>
          <dgm:chMax val="0"/>
          <dgm:bulletEnabled val="1"/>
        </dgm:presLayoutVars>
      </dgm:prSet>
      <dgm:spPr/>
    </dgm:pt>
    <dgm:pt modelId="{0329CD78-0CFB-46E8-8A6A-4BA04D32DE5C}" type="pres">
      <dgm:prSet presAssocID="{C270A97D-011F-4EE4-B2A5-FA19494FC98A}" presName="spacer" presStyleCnt="0"/>
      <dgm:spPr/>
    </dgm:pt>
    <dgm:pt modelId="{11128923-EB29-4C55-8CF8-7A2541D40742}" type="pres">
      <dgm:prSet presAssocID="{3C833B81-605F-463E-AB26-FA3BFE22AC1D}" presName="parentText" presStyleLbl="node1" presStyleIdx="4" presStyleCnt="15">
        <dgm:presLayoutVars>
          <dgm:chMax val="0"/>
          <dgm:bulletEnabled val="1"/>
        </dgm:presLayoutVars>
      </dgm:prSet>
      <dgm:spPr/>
    </dgm:pt>
    <dgm:pt modelId="{002B0CFE-479F-41C9-AF04-5CEF3A2F67EA}" type="pres">
      <dgm:prSet presAssocID="{95453C97-A3C7-4E59-B326-AB0B9C831828}" presName="spacer" presStyleCnt="0"/>
      <dgm:spPr/>
    </dgm:pt>
    <dgm:pt modelId="{4913A6D4-968A-4E2F-B33D-0509B27199DC}" type="pres">
      <dgm:prSet presAssocID="{D6AB2DFF-71F9-47C4-8AD9-E37C873245DB}" presName="parentText" presStyleLbl="node1" presStyleIdx="5" presStyleCnt="15">
        <dgm:presLayoutVars>
          <dgm:chMax val="0"/>
          <dgm:bulletEnabled val="1"/>
        </dgm:presLayoutVars>
      </dgm:prSet>
      <dgm:spPr/>
    </dgm:pt>
    <dgm:pt modelId="{6EFB3FA0-92B1-43FB-8C2B-7E0B0AE23F85}" type="pres">
      <dgm:prSet presAssocID="{25F277F8-2280-4445-A1BF-7BB6CD49A20D}" presName="spacer" presStyleCnt="0"/>
      <dgm:spPr/>
    </dgm:pt>
    <dgm:pt modelId="{7261D069-5BFC-4B89-9ACC-EF195AEDC180}" type="pres">
      <dgm:prSet presAssocID="{6E026450-5086-4CE0-AAC2-0F9BC67DEFF5}" presName="parentText" presStyleLbl="node1" presStyleIdx="6" presStyleCnt="15">
        <dgm:presLayoutVars>
          <dgm:chMax val="0"/>
          <dgm:bulletEnabled val="1"/>
        </dgm:presLayoutVars>
      </dgm:prSet>
      <dgm:spPr/>
    </dgm:pt>
    <dgm:pt modelId="{F19F01F7-693D-4B8A-A20B-E8287FEFDD29}" type="pres">
      <dgm:prSet presAssocID="{A8F8698F-6088-4490-926D-A8DB4F4D3CF4}" presName="spacer" presStyleCnt="0"/>
      <dgm:spPr/>
    </dgm:pt>
    <dgm:pt modelId="{0823CBA4-AC69-4A62-829C-E5ECA76FD55A}" type="pres">
      <dgm:prSet presAssocID="{EC17D61E-15A7-4F52-865D-C318DA8F371E}" presName="parentText" presStyleLbl="node1" presStyleIdx="7" presStyleCnt="15">
        <dgm:presLayoutVars>
          <dgm:chMax val="0"/>
          <dgm:bulletEnabled val="1"/>
        </dgm:presLayoutVars>
      </dgm:prSet>
      <dgm:spPr/>
    </dgm:pt>
    <dgm:pt modelId="{379F13AF-6A6C-4932-BA86-5A0F4275E7FD}" type="pres">
      <dgm:prSet presAssocID="{8BD98CDC-7D67-466A-828B-78DF574EACA0}" presName="spacer" presStyleCnt="0"/>
      <dgm:spPr/>
    </dgm:pt>
    <dgm:pt modelId="{F9541D75-B6EB-497E-A9A4-9720B15A7F55}" type="pres">
      <dgm:prSet presAssocID="{82A78BB8-8CDE-4975-81A6-3A2C62958F56}" presName="parentText" presStyleLbl="node1" presStyleIdx="8" presStyleCnt="15">
        <dgm:presLayoutVars>
          <dgm:chMax val="0"/>
          <dgm:bulletEnabled val="1"/>
        </dgm:presLayoutVars>
      </dgm:prSet>
      <dgm:spPr/>
    </dgm:pt>
    <dgm:pt modelId="{FED87183-9D7C-4D6C-B147-9B9ED227999D}" type="pres">
      <dgm:prSet presAssocID="{20C3B1CA-15FD-40DA-8EF2-4472A8F40689}" presName="spacer" presStyleCnt="0"/>
      <dgm:spPr/>
    </dgm:pt>
    <dgm:pt modelId="{38D552B8-8E29-48FE-8189-6804560DD222}" type="pres">
      <dgm:prSet presAssocID="{DEC1EF46-F8C4-4530-B78B-A96B9B274918}" presName="parentText" presStyleLbl="node1" presStyleIdx="9" presStyleCnt="15">
        <dgm:presLayoutVars>
          <dgm:chMax val="0"/>
          <dgm:bulletEnabled val="1"/>
        </dgm:presLayoutVars>
      </dgm:prSet>
      <dgm:spPr/>
    </dgm:pt>
    <dgm:pt modelId="{44097847-C621-4A0F-8D94-AAA7C957E014}" type="pres">
      <dgm:prSet presAssocID="{B85913E3-61DB-4140-9696-A92CD6F8591F}" presName="spacer" presStyleCnt="0"/>
      <dgm:spPr/>
    </dgm:pt>
    <dgm:pt modelId="{959E8A18-E7AA-4A22-B16D-E87A03535C7F}" type="pres">
      <dgm:prSet presAssocID="{9659C849-C751-4539-B644-153ADDB18E7A}" presName="parentText" presStyleLbl="node1" presStyleIdx="10" presStyleCnt="15">
        <dgm:presLayoutVars>
          <dgm:chMax val="0"/>
          <dgm:bulletEnabled val="1"/>
        </dgm:presLayoutVars>
      </dgm:prSet>
      <dgm:spPr/>
    </dgm:pt>
    <dgm:pt modelId="{E231D19F-D0A2-4562-B705-051579902020}" type="pres">
      <dgm:prSet presAssocID="{CB89D56C-95E9-40DB-BC23-64D4BE47E26A}" presName="spacer" presStyleCnt="0"/>
      <dgm:spPr/>
    </dgm:pt>
    <dgm:pt modelId="{2F6F5F92-265D-4AAD-B738-5452CE7D153E}" type="pres">
      <dgm:prSet presAssocID="{40683E70-07BA-418E-A3B2-39020058B497}" presName="parentText" presStyleLbl="node1" presStyleIdx="11" presStyleCnt="15">
        <dgm:presLayoutVars>
          <dgm:chMax val="0"/>
          <dgm:bulletEnabled val="1"/>
        </dgm:presLayoutVars>
      </dgm:prSet>
      <dgm:spPr/>
    </dgm:pt>
    <dgm:pt modelId="{44137290-C9C1-41E7-B57D-8E1A73BFE048}" type="pres">
      <dgm:prSet presAssocID="{920FC182-0222-4F5F-840C-825AE8E2F179}" presName="spacer" presStyleCnt="0"/>
      <dgm:spPr/>
    </dgm:pt>
    <dgm:pt modelId="{F613A1FB-84F8-49A3-A0EE-E1F3561BE1F4}" type="pres">
      <dgm:prSet presAssocID="{8B499C03-FD54-4BEA-95D6-ED221B57FB3C}" presName="parentText" presStyleLbl="node1" presStyleIdx="12" presStyleCnt="15">
        <dgm:presLayoutVars>
          <dgm:chMax val="0"/>
          <dgm:bulletEnabled val="1"/>
        </dgm:presLayoutVars>
      </dgm:prSet>
      <dgm:spPr/>
    </dgm:pt>
    <dgm:pt modelId="{093BDE34-0B6A-4861-BBF4-71E218CB468D}" type="pres">
      <dgm:prSet presAssocID="{7398AB99-7B94-45B1-961A-613576040278}" presName="spacer" presStyleCnt="0"/>
      <dgm:spPr/>
    </dgm:pt>
    <dgm:pt modelId="{AED101D7-CDBD-454C-947B-E8BFA0FD2362}" type="pres">
      <dgm:prSet presAssocID="{DE250C34-E93E-4B10-90E4-C30FCC6958C3}" presName="parentText" presStyleLbl="node1" presStyleIdx="13" presStyleCnt="15">
        <dgm:presLayoutVars>
          <dgm:chMax val="0"/>
          <dgm:bulletEnabled val="1"/>
        </dgm:presLayoutVars>
      </dgm:prSet>
      <dgm:spPr/>
    </dgm:pt>
    <dgm:pt modelId="{4914D1C7-597B-403C-8769-2E535D9C65E8}" type="pres">
      <dgm:prSet presAssocID="{7D594F56-9525-4CFD-AABD-09B0517B8B35}" presName="spacer" presStyleCnt="0"/>
      <dgm:spPr/>
    </dgm:pt>
    <dgm:pt modelId="{E69EDDEF-9CF3-4D7D-8016-41C0F5EE5190}" type="pres">
      <dgm:prSet presAssocID="{EB9E7EFB-470A-40AA-ADF9-13290E32B6E5}" presName="parentText" presStyleLbl="node1" presStyleIdx="14" presStyleCnt="15">
        <dgm:presLayoutVars>
          <dgm:chMax val="0"/>
          <dgm:bulletEnabled val="1"/>
        </dgm:presLayoutVars>
      </dgm:prSet>
      <dgm:spPr/>
    </dgm:pt>
  </dgm:ptLst>
  <dgm:cxnLst>
    <dgm:cxn modelId="{39CC0002-CA21-4CB8-84A4-3DA6FEA211E2}" type="presOf" srcId="{DE250C34-E93E-4B10-90E4-C30FCC6958C3}" destId="{AED101D7-CDBD-454C-947B-E8BFA0FD2362}" srcOrd="0" destOrd="0" presId="urn:microsoft.com/office/officeart/2005/8/layout/vList2"/>
    <dgm:cxn modelId="{A6C8C206-2A04-458C-A21D-439A12CF6EB8}" srcId="{42CB0B9E-48E3-4A93-AC5C-03363BB8D525}" destId="{8B499C03-FD54-4BEA-95D6-ED221B57FB3C}" srcOrd="12" destOrd="0" parTransId="{AD0B8094-4330-4908-9E8E-9EA746586124}" sibTransId="{7398AB99-7B94-45B1-961A-613576040278}"/>
    <dgm:cxn modelId="{EC5C6208-C02F-4712-BD3F-94CCDE0583BF}" type="presOf" srcId="{601F6995-2CBF-4218-BD7E-4880F367760C}" destId="{345AC2FF-34ED-4B5D-A5E6-8E309F472995}" srcOrd="0" destOrd="0" presId="urn:microsoft.com/office/officeart/2005/8/layout/vList2"/>
    <dgm:cxn modelId="{A27F6E0F-A686-4FCA-84E1-BE7EC8A22313}" type="presOf" srcId="{6C6EF6CF-DDAD-4C72-A043-BAB399EA81A9}" destId="{82B5A9DB-B243-4A1F-8848-0447869740A3}" srcOrd="0" destOrd="0" presId="urn:microsoft.com/office/officeart/2005/8/layout/vList2"/>
    <dgm:cxn modelId="{74060922-4D6C-49C1-BE06-7F4F1CB52EC3}" srcId="{42CB0B9E-48E3-4A93-AC5C-03363BB8D525}" destId="{46FA0657-6B00-4710-A78E-53AB17A62479}" srcOrd="2" destOrd="0" parTransId="{5F67EEB1-4FD9-4DED-9E1E-C9239CA2216D}" sibTransId="{E76282B0-55FE-4579-9754-51597413C3FA}"/>
    <dgm:cxn modelId="{9A425225-9B41-4F2B-9E69-3F71F8234814}" srcId="{42CB0B9E-48E3-4A93-AC5C-03363BB8D525}" destId="{40683E70-07BA-418E-A3B2-39020058B497}" srcOrd="11" destOrd="0" parTransId="{E55F68DA-6848-418D-A822-3B0E00681B59}" sibTransId="{920FC182-0222-4F5F-840C-825AE8E2F179}"/>
    <dgm:cxn modelId="{DD1E9430-B658-4F95-A801-59FA40D04A33}" srcId="{42CB0B9E-48E3-4A93-AC5C-03363BB8D525}" destId="{6E026450-5086-4CE0-AAC2-0F9BC67DEFF5}" srcOrd="6" destOrd="0" parTransId="{E393884B-6BC6-41FB-AEBB-B7FD9418743E}" sibTransId="{A8F8698F-6088-4490-926D-A8DB4F4D3CF4}"/>
    <dgm:cxn modelId="{1DF82D37-A3A9-4C75-B258-034C098186AD}" srcId="{42CB0B9E-48E3-4A93-AC5C-03363BB8D525}" destId="{601F6995-2CBF-4218-BD7E-4880F367760C}" srcOrd="3" destOrd="0" parTransId="{69C22F26-997F-4C48-A772-9400CE31D34C}" sibTransId="{C270A97D-011F-4EE4-B2A5-FA19494FC98A}"/>
    <dgm:cxn modelId="{274DDA37-3D04-47AB-9A5C-3EF8944445F6}" srcId="{42CB0B9E-48E3-4A93-AC5C-03363BB8D525}" destId="{DE250C34-E93E-4B10-90E4-C30FCC6958C3}" srcOrd="13" destOrd="0" parTransId="{43048024-EF30-4FC0-B82F-91EFDBC6408B}" sibTransId="{7D594F56-9525-4CFD-AABD-09B0517B8B35}"/>
    <dgm:cxn modelId="{8DCA7340-0A5F-4A9A-BFE6-859BC9AAD06A}" type="presOf" srcId="{82A78BB8-8CDE-4975-81A6-3A2C62958F56}" destId="{F9541D75-B6EB-497E-A9A4-9720B15A7F55}" srcOrd="0" destOrd="0" presId="urn:microsoft.com/office/officeart/2005/8/layout/vList2"/>
    <dgm:cxn modelId="{211C8569-7666-4E4D-8709-78E16141A5F3}" srcId="{42CB0B9E-48E3-4A93-AC5C-03363BB8D525}" destId="{A9C44681-AF91-4B22-9638-3E336F3911B6}" srcOrd="1" destOrd="0" parTransId="{936707FB-775E-418B-A634-5020E21B54DB}" sibTransId="{7246B41A-BB06-490D-800D-AA4EAF135E74}"/>
    <dgm:cxn modelId="{5FCCCA6E-20FC-4E1E-AD2B-71E91A0EAEE2}" type="presOf" srcId="{EC17D61E-15A7-4F52-865D-C318DA8F371E}" destId="{0823CBA4-AC69-4A62-829C-E5ECA76FD55A}" srcOrd="0" destOrd="0" presId="urn:microsoft.com/office/officeart/2005/8/layout/vList2"/>
    <dgm:cxn modelId="{5B715A51-8D96-4EB3-B115-791E1EBE7655}" type="presOf" srcId="{6E026450-5086-4CE0-AAC2-0F9BC67DEFF5}" destId="{7261D069-5BFC-4B89-9ACC-EF195AEDC180}" srcOrd="0" destOrd="0" presId="urn:microsoft.com/office/officeart/2005/8/layout/vList2"/>
    <dgm:cxn modelId="{598E3859-90EE-458A-A70F-20DC68E6144E}" type="presOf" srcId="{46FA0657-6B00-4710-A78E-53AB17A62479}" destId="{5F3D2264-A5E5-438A-99A8-D1C1D9394DC8}" srcOrd="0" destOrd="0" presId="urn:microsoft.com/office/officeart/2005/8/layout/vList2"/>
    <dgm:cxn modelId="{35140B7A-650B-4163-AF25-B501DDCFE62C}" type="presOf" srcId="{40683E70-07BA-418E-A3B2-39020058B497}" destId="{2F6F5F92-265D-4AAD-B738-5452CE7D153E}" srcOrd="0" destOrd="0" presId="urn:microsoft.com/office/officeart/2005/8/layout/vList2"/>
    <dgm:cxn modelId="{5F046681-9470-4E8C-8C13-A2F943339602}" type="presOf" srcId="{3C833B81-605F-463E-AB26-FA3BFE22AC1D}" destId="{11128923-EB29-4C55-8CF8-7A2541D40742}" srcOrd="0" destOrd="0" presId="urn:microsoft.com/office/officeart/2005/8/layout/vList2"/>
    <dgm:cxn modelId="{6BA49384-BF25-406A-9FA8-A711BC1194BA}" srcId="{42CB0B9E-48E3-4A93-AC5C-03363BB8D525}" destId="{82A78BB8-8CDE-4975-81A6-3A2C62958F56}" srcOrd="8" destOrd="0" parTransId="{D394BB8D-8362-4461-B3F1-4C560BCDE297}" sibTransId="{20C3B1CA-15FD-40DA-8EF2-4472A8F40689}"/>
    <dgm:cxn modelId="{DFCBDE8D-91BA-49D6-AD42-D15561122CCA}" srcId="{42CB0B9E-48E3-4A93-AC5C-03363BB8D525}" destId="{EC17D61E-15A7-4F52-865D-C318DA8F371E}" srcOrd="7" destOrd="0" parTransId="{935AEF0D-491A-489C-9852-0C02C057A326}" sibTransId="{8BD98CDC-7D67-466A-828B-78DF574EACA0}"/>
    <dgm:cxn modelId="{FA5DB095-926B-425B-99CD-0F7152FD6054}" srcId="{42CB0B9E-48E3-4A93-AC5C-03363BB8D525}" destId="{6C6EF6CF-DDAD-4C72-A043-BAB399EA81A9}" srcOrd="0" destOrd="0" parTransId="{5E5F91DE-2D45-462D-860E-0DFA3A7C41BC}" sibTransId="{6151D532-B1E7-4640-8593-F5451B841574}"/>
    <dgm:cxn modelId="{700A74A3-50EC-4616-92BD-520953C686AE}" srcId="{42CB0B9E-48E3-4A93-AC5C-03363BB8D525}" destId="{D6AB2DFF-71F9-47C4-8AD9-E37C873245DB}" srcOrd="5" destOrd="0" parTransId="{67E8E08C-8306-4F19-9D3D-BC5F54F21A55}" sibTransId="{25F277F8-2280-4445-A1BF-7BB6CD49A20D}"/>
    <dgm:cxn modelId="{99947CA3-3BC5-4B88-9AB7-FAAB49380D09}" type="presOf" srcId="{D6AB2DFF-71F9-47C4-8AD9-E37C873245DB}" destId="{4913A6D4-968A-4E2F-B33D-0509B27199DC}" srcOrd="0" destOrd="0" presId="urn:microsoft.com/office/officeart/2005/8/layout/vList2"/>
    <dgm:cxn modelId="{DA719DA7-F695-4CE7-8EB9-412C88D632FE}" type="presOf" srcId="{EB9E7EFB-470A-40AA-ADF9-13290E32B6E5}" destId="{E69EDDEF-9CF3-4D7D-8016-41C0F5EE5190}" srcOrd="0" destOrd="0" presId="urn:microsoft.com/office/officeart/2005/8/layout/vList2"/>
    <dgm:cxn modelId="{B76CD8A8-8FCC-4836-A6D7-343FB4EAB1A3}" type="presOf" srcId="{DEC1EF46-F8C4-4530-B78B-A96B9B274918}" destId="{38D552B8-8E29-48FE-8189-6804560DD222}" srcOrd="0" destOrd="0" presId="urn:microsoft.com/office/officeart/2005/8/layout/vList2"/>
    <dgm:cxn modelId="{F67A67AA-E5D7-4DCD-8BE8-F60921A9B4FD}" srcId="{42CB0B9E-48E3-4A93-AC5C-03363BB8D525}" destId="{EB9E7EFB-470A-40AA-ADF9-13290E32B6E5}" srcOrd="14" destOrd="0" parTransId="{B588FD63-9DDE-4978-9936-6B8E843210AD}" sibTransId="{104C096E-CB3D-456E-A84D-ED2B1A7871D1}"/>
    <dgm:cxn modelId="{8BA834AE-2896-4834-BCAC-C43B7AE947D5}" srcId="{42CB0B9E-48E3-4A93-AC5C-03363BB8D525}" destId="{DEC1EF46-F8C4-4530-B78B-A96B9B274918}" srcOrd="9" destOrd="0" parTransId="{46B2BC6D-5C45-4155-8276-BDE468BA2EA5}" sibTransId="{B85913E3-61DB-4140-9696-A92CD6F8591F}"/>
    <dgm:cxn modelId="{493162AF-BD41-4BF5-9097-255D468D25FE}" srcId="{42CB0B9E-48E3-4A93-AC5C-03363BB8D525}" destId="{3C833B81-605F-463E-AB26-FA3BFE22AC1D}" srcOrd="4" destOrd="0" parTransId="{89B57B95-ED1E-411E-9B12-C39C4652A251}" sibTransId="{95453C97-A3C7-4E59-B326-AB0B9C831828}"/>
    <dgm:cxn modelId="{5611DBBC-B978-49B3-B3D0-7684BC11AA5C}" type="presOf" srcId="{42CB0B9E-48E3-4A93-AC5C-03363BB8D525}" destId="{27298C62-419E-42A5-ADDD-108A5C4D76D2}" srcOrd="0" destOrd="0" presId="urn:microsoft.com/office/officeart/2005/8/layout/vList2"/>
    <dgm:cxn modelId="{87A1D3D5-A656-4CB8-9AEC-81219973A1A5}" type="presOf" srcId="{8B499C03-FD54-4BEA-95D6-ED221B57FB3C}" destId="{F613A1FB-84F8-49A3-A0EE-E1F3561BE1F4}" srcOrd="0" destOrd="0" presId="urn:microsoft.com/office/officeart/2005/8/layout/vList2"/>
    <dgm:cxn modelId="{E991B3DB-6D1A-4602-B66A-1E11DD359532}" type="presOf" srcId="{A9C44681-AF91-4B22-9638-3E336F3911B6}" destId="{C57AFCEE-4C49-4A67-AAB6-0829A0F08495}" srcOrd="0" destOrd="0" presId="urn:microsoft.com/office/officeart/2005/8/layout/vList2"/>
    <dgm:cxn modelId="{E42387DD-1F21-4E50-A826-849EAEC8FAEC}" type="presOf" srcId="{9659C849-C751-4539-B644-153ADDB18E7A}" destId="{959E8A18-E7AA-4A22-B16D-E87A03535C7F}" srcOrd="0" destOrd="0" presId="urn:microsoft.com/office/officeart/2005/8/layout/vList2"/>
    <dgm:cxn modelId="{B20AB0FC-9896-4246-BBBB-48C6DC318C99}" srcId="{42CB0B9E-48E3-4A93-AC5C-03363BB8D525}" destId="{9659C849-C751-4539-B644-153ADDB18E7A}" srcOrd="10" destOrd="0" parTransId="{6B861C02-D5A8-41E8-950F-CF8C9827C357}" sibTransId="{CB89D56C-95E9-40DB-BC23-64D4BE47E26A}"/>
    <dgm:cxn modelId="{D55CEAA7-782F-428F-9987-30157018AAC3}" type="presParOf" srcId="{27298C62-419E-42A5-ADDD-108A5C4D76D2}" destId="{82B5A9DB-B243-4A1F-8848-0447869740A3}" srcOrd="0" destOrd="0" presId="urn:microsoft.com/office/officeart/2005/8/layout/vList2"/>
    <dgm:cxn modelId="{AB1674EA-EF0F-4980-BD84-BC4BB89F7C42}" type="presParOf" srcId="{27298C62-419E-42A5-ADDD-108A5C4D76D2}" destId="{1BC3CE47-86ED-49D9-95C9-E2E06D3E831F}" srcOrd="1" destOrd="0" presId="urn:microsoft.com/office/officeart/2005/8/layout/vList2"/>
    <dgm:cxn modelId="{57740F0E-24C2-4AAD-855B-AB20D057154C}" type="presParOf" srcId="{27298C62-419E-42A5-ADDD-108A5C4D76D2}" destId="{C57AFCEE-4C49-4A67-AAB6-0829A0F08495}" srcOrd="2" destOrd="0" presId="urn:microsoft.com/office/officeart/2005/8/layout/vList2"/>
    <dgm:cxn modelId="{810BEDC4-B4D6-4BA2-851A-F2229914D001}" type="presParOf" srcId="{27298C62-419E-42A5-ADDD-108A5C4D76D2}" destId="{AA041E35-3EAE-477C-8D36-873B577401BD}" srcOrd="3" destOrd="0" presId="urn:microsoft.com/office/officeart/2005/8/layout/vList2"/>
    <dgm:cxn modelId="{3C8B836E-9827-47B4-B263-3A5E3B431EB4}" type="presParOf" srcId="{27298C62-419E-42A5-ADDD-108A5C4D76D2}" destId="{5F3D2264-A5E5-438A-99A8-D1C1D9394DC8}" srcOrd="4" destOrd="0" presId="urn:microsoft.com/office/officeart/2005/8/layout/vList2"/>
    <dgm:cxn modelId="{CB50F62C-EEEE-4102-AD29-162DC1366AE5}" type="presParOf" srcId="{27298C62-419E-42A5-ADDD-108A5C4D76D2}" destId="{EE95FE5C-41EC-494D-A212-D5790D5E78B5}" srcOrd="5" destOrd="0" presId="urn:microsoft.com/office/officeart/2005/8/layout/vList2"/>
    <dgm:cxn modelId="{FBE9D834-8D04-4ADF-BA6C-E61E98B6FF4A}" type="presParOf" srcId="{27298C62-419E-42A5-ADDD-108A5C4D76D2}" destId="{345AC2FF-34ED-4B5D-A5E6-8E309F472995}" srcOrd="6" destOrd="0" presId="urn:microsoft.com/office/officeart/2005/8/layout/vList2"/>
    <dgm:cxn modelId="{4FF95DA2-23FB-491D-AE0B-06C80E7BE986}" type="presParOf" srcId="{27298C62-419E-42A5-ADDD-108A5C4D76D2}" destId="{0329CD78-0CFB-46E8-8A6A-4BA04D32DE5C}" srcOrd="7" destOrd="0" presId="urn:microsoft.com/office/officeart/2005/8/layout/vList2"/>
    <dgm:cxn modelId="{5A7DD39F-CDFE-49DD-A8EF-B4FDFC69FA3D}" type="presParOf" srcId="{27298C62-419E-42A5-ADDD-108A5C4D76D2}" destId="{11128923-EB29-4C55-8CF8-7A2541D40742}" srcOrd="8" destOrd="0" presId="urn:microsoft.com/office/officeart/2005/8/layout/vList2"/>
    <dgm:cxn modelId="{AE17BECE-FFAA-409F-9E8A-EC9D6C7CF698}" type="presParOf" srcId="{27298C62-419E-42A5-ADDD-108A5C4D76D2}" destId="{002B0CFE-479F-41C9-AF04-5CEF3A2F67EA}" srcOrd="9" destOrd="0" presId="urn:microsoft.com/office/officeart/2005/8/layout/vList2"/>
    <dgm:cxn modelId="{8C91BA6E-7213-4CF0-B85A-AE5CAAB6519B}" type="presParOf" srcId="{27298C62-419E-42A5-ADDD-108A5C4D76D2}" destId="{4913A6D4-968A-4E2F-B33D-0509B27199DC}" srcOrd="10" destOrd="0" presId="urn:microsoft.com/office/officeart/2005/8/layout/vList2"/>
    <dgm:cxn modelId="{5935DC6E-98CA-476C-BBF0-A9766876AE6D}" type="presParOf" srcId="{27298C62-419E-42A5-ADDD-108A5C4D76D2}" destId="{6EFB3FA0-92B1-43FB-8C2B-7E0B0AE23F85}" srcOrd="11" destOrd="0" presId="urn:microsoft.com/office/officeart/2005/8/layout/vList2"/>
    <dgm:cxn modelId="{1320E4E5-4CE9-428B-B14B-F5AB5AC7EAEE}" type="presParOf" srcId="{27298C62-419E-42A5-ADDD-108A5C4D76D2}" destId="{7261D069-5BFC-4B89-9ACC-EF195AEDC180}" srcOrd="12" destOrd="0" presId="urn:microsoft.com/office/officeart/2005/8/layout/vList2"/>
    <dgm:cxn modelId="{4F073DB3-9AB5-4007-98E2-E0104D5A42DC}" type="presParOf" srcId="{27298C62-419E-42A5-ADDD-108A5C4D76D2}" destId="{F19F01F7-693D-4B8A-A20B-E8287FEFDD29}" srcOrd="13" destOrd="0" presId="urn:microsoft.com/office/officeart/2005/8/layout/vList2"/>
    <dgm:cxn modelId="{6C2CCD5B-4B02-4AC6-B0CF-D2D39779E39E}" type="presParOf" srcId="{27298C62-419E-42A5-ADDD-108A5C4D76D2}" destId="{0823CBA4-AC69-4A62-829C-E5ECA76FD55A}" srcOrd="14" destOrd="0" presId="urn:microsoft.com/office/officeart/2005/8/layout/vList2"/>
    <dgm:cxn modelId="{73832B01-7E74-4561-B911-7A926C022656}" type="presParOf" srcId="{27298C62-419E-42A5-ADDD-108A5C4D76D2}" destId="{379F13AF-6A6C-4932-BA86-5A0F4275E7FD}" srcOrd="15" destOrd="0" presId="urn:microsoft.com/office/officeart/2005/8/layout/vList2"/>
    <dgm:cxn modelId="{A408B65A-EA83-45B3-A563-0C3DD6AE9FF6}" type="presParOf" srcId="{27298C62-419E-42A5-ADDD-108A5C4D76D2}" destId="{F9541D75-B6EB-497E-A9A4-9720B15A7F55}" srcOrd="16" destOrd="0" presId="urn:microsoft.com/office/officeart/2005/8/layout/vList2"/>
    <dgm:cxn modelId="{489487CD-E7E1-410C-9AF6-7DB36B58ED5D}" type="presParOf" srcId="{27298C62-419E-42A5-ADDD-108A5C4D76D2}" destId="{FED87183-9D7C-4D6C-B147-9B9ED227999D}" srcOrd="17" destOrd="0" presId="urn:microsoft.com/office/officeart/2005/8/layout/vList2"/>
    <dgm:cxn modelId="{CC9430FB-46A1-4E3C-900D-CA71D2DFC62E}" type="presParOf" srcId="{27298C62-419E-42A5-ADDD-108A5C4D76D2}" destId="{38D552B8-8E29-48FE-8189-6804560DD222}" srcOrd="18" destOrd="0" presId="urn:microsoft.com/office/officeart/2005/8/layout/vList2"/>
    <dgm:cxn modelId="{FB0E6AEC-0774-488A-8320-EE5EC95418F3}" type="presParOf" srcId="{27298C62-419E-42A5-ADDD-108A5C4D76D2}" destId="{44097847-C621-4A0F-8D94-AAA7C957E014}" srcOrd="19" destOrd="0" presId="urn:microsoft.com/office/officeart/2005/8/layout/vList2"/>
    <dgm:cxn modelId="{83252258-744E-45CB-82C2-2CF77328F178}" type="presParOf" srcId="{27298C62-419E-42A5-ADDD-108A5C4D76D2}" destId="{959E8A18-E7AA-4A22-B16D-E87A03535C7F}" srcOrd="20" destOrd="0" presId="urn:microsoft.com/office/officeart/2005/8/layout/vList2"/>
    <dgm:cxn modelId="{776A3628-2763-4B92-B8A5-F4312ACF0A10}" type="presParOf" srcId="{27298C62-419E-42A5-ADDD-108A5C4D76D2}" destId="{E231D19F-D0A2-4562-B705-051579902020}" srcOrd="21" destOrd="0" presId="urn:microsoft.com/office/officeart/2005/8/layout/vList2"/>
    <dgm:cxn modelId="{FA9E9038-EC75-4340-B6E2-5010F23D97A9}" type="presParOf" srcId="{27298C62-419E-42A5-ADDD-108A5C4D76D2}" destId="{2F6F5F92-265D-4AAD-B738-5452CE7D153E}" srcOrd="22" destOrd="0" presId="urn:microsoft.com/office/officeart/2005/8/layout/vList2"/>
    <dgm:cxn modelId="{FF18C5B9-8FAC-4EB6-92AC-733B12070FA1}" type="presParOf" srcId="{27298C62-419E-42A5-ADDD-108A5C4D76D2}" destId="{44137290-C9C1-41E7-B57D-8E1A73BFE048}" srcOrd="23" destOrd="0" presId="urn:microsoft.com/office/officeart/2005/8/layout/vList2"/>
    <dgm:cxn modelId="{16CAA7B3-A5CC-499F-B7EA-73256ABE29FA}" type="presParOf" srcId="{27298C62-419E-42A5-ADDD-108A5C4D76D2}" destId="{F613A1FB-84F8-49A3-A0EE-E1F3561BE1F4}" srcOrd="24" destOrd="0" presId="urn:microsoft.com/office/officeart/2005/8/layout/vList2"/>
    <dgm:cxn modelId="{C81CCFD6-D9CE-4371-BC22-2A3BDC4B64F9}" type="presParOf" srcId="{27298C62-419E-42A5-ADDD-108A5C4D76D2}" destId="{093BDE34-0B6A-4861-BBF4-71E218CB468D}" srcOrd="25" destOrd="0" presId="urn:microsoft.com/office/officeart/2005/8/layout/vList2"/>
    <dgm:cxn modelId="{A83134E1-650C-451D-BB3E-563985B4D599}" type="presParOf" srcId="{27298C62-419E-42A5-ADDD-108A5C4D76D2}" destId="{AED101D7-CDBD-454C-947B-E8BFA0FD2362}" srcOrd="26" destOrd="0" presId="urn:microsoft.com/office/officeart/2005/8/layout/vList2"/>
    <dgm:cxn modelId="{1C92A1ED-2A95-492F-B19F-97E1C52705AD}" type="presParOf" srcId="{27298C62-419E-42A5-ADDD-108A5C4D76D2}" destId="{4914D1C7-597B-403C-8769-2E535D9C65E8}" srcOrd="27" destOrd="0" presId="urn:microsoft.com/office/officeart/2005/8/layout/vList2"/>
    <dgm:cxn modelId="{15F8B1ED-E75B-4470-ACD9-68B6CE78FF92}" type="presParOf" srcId="{27298C62-419E-42A5-ADDD-108A5C4D76D2}" destId="{E69EDDEF-9CF3-4D7D-8016-41C0F5EE5190}" srcOrd="2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758F0-0DCA-4655-9231-3E45369B770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C2A9748-074B-48EC-BE29-BEEB18B9D0F1}">
      <dgm:prSet custT="1"/>
      <dgm:spPr/>
      <dgm:t>
        <a:bodyPr/>
        <a:lstStyle/>
        <a:p>
          <a:r>
            <a:rPr lang="en-US" sz="1800" dirty="0"/>
            <a:t>A character from Shakespeare’s </a:t>
          </a:r>
          <a:r>
            <a:rPr lang="en-US" sz="1800" i="1" dirty="0"/>
            <a:t>The Tempest</a:t>
          </a:r>
          <a:endParaRPr lang="en-US" sz="1800" dirty="0"/>
        </a:p>
      </dgm:t>
    </dgm:pt>
    <dgm:pt modelId="{26D64A63-EADB-4DDC-AC4A-DF980324A5B5}" type="parTrans" cxnId="{C59AA305-289D-4594-9BD7-DAFBC3D8512E}">
      <dgm:prSet/>
      <dgm:spPr/>
      <dgm:t>
        <a:bodyPr/>
        <a:lstStyle/>
        <a:p>
          <a:endParaRPr lang="en-US"/>
        </a:p>
      </dgm:t>
    </dgm:pt>
    <dgm:pt modelId="{9DC2AAD7-EA2C-4548-8F69-83FADF08C319}" type="sibTrans" cxnId="{C59AA305-289D-4594-9BD7-DAFBC3D8512E}">
      <dgm:prSet/>
      <dgm:spPr/>
      <dgm:t>
        <a:bodyPr/>
        <a:lstStyle/>
        <a:p>
          <a:endParaRPr lang="en-US"/>
        </a:p>
      </dgm:t>
    </dgm:pt>
    <dgm:pt modelId="{CAEA30EC-0C10-400F-A5D7-B30F113BE7BA}">
      <dgm:prSet/>
      <dgm:spPr/>
      <dgm:t>
        <a:bodyPr/>
        <a:lstStyle/>
        <a:p>
          <a:r>
            <a:rPr lang="en-US" b="0" i="0" dirty="0"/>
            <a:t>Caliban is presented as a savage and deformed </a:t>
          </a:r>
          <a:endParaRPr lang="en-US" dirty="0"/>
        </a:p>
      </dgm:t>
    </dgm:pt>
    <dgm:pt modelId="{02DFCB57-C77B-42B1-A9D2-6CF3205AD167}" type="parTrans" cxnId="{934362C1-1CCC-4517-968D-3F9B85AAC5B1}">
      <dgm:prSet/>
      <dgm:spPr/>
      <dgm:t>
        <a:bodyPr/>
        <a:lstStyle/>
        <a:p>
          <a:endParaRPr lang="en-US"/>
        </a:p>
      </dgm:t>
    </dgm:pt>
    <dgm:pt modelId="{C8EFF15E-D6DC-4A2C-B514-E7D28F81461D}" type="sibTrans" cxnId="{934362C1-1CCC-4517-968D-3F9B85AAC5B1}">
      <dgm:prSet/>
      <dgm:spPr/>
      <dgm:t>
        <a:bodyPr/>
        <a:lstStyle/>
        <a:p>
          <a:endParaRPr lang="en-US"/>
        </a:p>
      </dgm:t>
    </dgm:pt>
    <dgm:pt modelId="{1C98532B-1F84-4412-848D-BE39A2556FF5}">
      <dgm:prSet/>
      <dgm:spPr/>
      <dgm:t>
        <a:bodyPr/>
        <a:lstStyle/>
        <a:p>
          <a:r>
            <a:rPr lang="en-US" b="0" i="0" dirty="0"/>
            <a:t>Described as evil by Prospero and Miranda (power relationships and a critique of racism are important in many modern re-visionings of this story and character [</a:t>
          </a:r>
          <a:r>
            <a:rPr lang="en-US" b="0" i="0" dirty="0" err="1"/>
            <a:t>Aime</a:t>
          </a:r>
          <a:r>
            <a:rPr lang="en-US" b="0" i="0" dirty="0"/>
            <a:t> </a:t>
          </a:r>
          <a:r>
            <a:rPr lang="en-US" b="0" i="0" dirty="0" err="1"/>
            <a:t>Cesaire</a:t>
          </a:r>
          <a:r>
            <a:rPr lang="en-US" b="0" i="0" dirty="0"/>
            <a:t>- </a:t>
          </a:r>
          <a:r>
            <a:rPr lang="en-US" b="0" i="1" dirty="0"/>
            <a:t>Une </a:t>
          </a:r>
          <a:r>
            <a:rPr lang="en-US" b="0" i="1" dirty="0" err="1"/>
            <a:t>Tempete</a:t>
          </a:r>
          <a:r>
            <a:rPr lang="en-US" b="0" i="1" dirty="0"/>
            <a:t> -</a:t>
          </a:r>
          <a:r>
            <a:rPr lang="en-US" b="0" i="0" dirty="0"/>
            <a:t>1969].</a:t>
          </a:r>
          <a:endParaRPr lang="en-US" i="0" dirty="0"/>
        </a:p>
      </dgm:t>
    </dgm:pt>
    <dgm:pt modelId="{65D1E67D-0823-41B2-86AE-F1F1BCADA8A0}" type="parTrans" cxnId="{EE36931E-943F-4457-82E1-3ACF3B3698FD}">
      <dgm:prSet/>
      <dgm:spPr/>
      <dgm:t>
        <a:bodyPr/>
        <a:lstStyle/>
        <a:p>
          <a:endParaRPr lang="en-US"/>
        </a:p>
      </dgm:t>
    </dgm:pt>
    <dgm:pt modelId="{53661A87-B748-49FB-81FE-13F3912A0C80}" type="sibTrans" cxnId="{EE36931E-943F-4457-82E1-3ACF3B3698FD}">
      <dgm:prSet/>
      <dgm:spPr/>
      <dgm:t>
        <a:bodyPr/>
        <a:lstStyle/>
        <a:p>
          <a:endParaRPr lang="en-US"/>
        </a:p>
      </dgm:t>
    </dgm:pt>
    <dgm:pt modelId="{A163F862-2CA1-420B-8862-67A6916ED9BB}">
      <dgm:prSet/>
      <dgm:spPr/>
      <dgm:t>
        <a:bodyPr/>
        <a:lstStyle/>
        <a:p>
          <a:r>
            <a:rPr lang="en-US" dirty="0"/>
            <a:t>Enslaved by Prospero</a:t>
          </a:r>
        </a:p>
      </dgm:t>
    </dgm:pt>
    <dgm:pt modelId="{2C5BC6F0-78F6-49E5-9BE7-66E5C7C556EC}" type="parTrans" cxnId="{C66BDC74-E805-42BD-9D9A-E1BD9E6A621E}">
      <dgm:prSet/>
      <dgm:spPr/>
      <dgm:t>
        <a:bodyPr/>
        <a:lstStyle/>
        <a:p>
          <a:endParaRPr lang="en-US"/>
        </a:p>
      </dgm:t>
    </dgm:pt>
    <dgm:pt modelId="{2F6C1103-6EA9-45A2-8E95-6C478ED8A877}" type="sibTrans" cxnId="{C66BDC74-E805-42BD-9D9A-E1BD9E6A621E}">
      <dgm:prSet/>
      <dgm:spPr/>
      <dgm:t>
        <a:bodyPr/>
        <a:lstStyle/>
        <a:p>
          <a:endParaRPr lang="en-US"/>
        </a:p>
      </dgm:t>
    </dgm:pt>
    <dgm:pt modelId="{B288EBA7-2042-43A0-9442-B399D202A7CE}">
      <dgm:prSet/>
      <dgm:spPr/>
      <dgm:t>
        <a:bodyPr/>
        <a:lstStyle/>
        <a:p>
          <a:r>
            <a:rPr lang="en-US" b="0" i="0" dirty="0"/>
            <a:t>Has a natural and useful knowledge in contrast to Prospero’s </a:t>
          </a:r>
          <a:r>
            <a:rPr lang="en-US" dirty="0"/>
            <a:t>b</a:t>
          </a:r>
          <a:r>
            <a:rPr lang="en-US" b="0" i="0" dirty="0"/>
            <a:t>ook knowledge</a:t>
          </a:r>
          <a:endParaRPr lang="en-US" dirty="0"/>
        </a:p>
      </dgm:t>
    </dgm:pt>
    <dgm:pt modelId="{0DB4D218-DD37-4E83-93AD-19836BC2B728}" type="parTrans" cxnId="{39AC88E6-578F-439B-9859-EAA64F882A6E}">
      <dgm:prSet/>
      <dgm:spPr/>
      <dgm:t>
        <a:bodyPr/>
        <a:lstStyle/>
        <a:p>
          <a:endParaRPr lang="en-US"/>
        </a:p>
      </dgm:t>
    </dgm:pt>
    <dgm:pt modelId="{7E9386BB-721E-4321-AA10-BFD721B0BBA6}" type="sibTrans" cxnId="{39AC88E6-578F-439B-9859-EAA64F882A6E}">
      <dgm:prSet/>
      <dgm:spPr/>
      <dgm:t>
        <a:bodyPr/>
        <a:lstStyle/>
        <a:p>
          <a:endParaRPr lang="en-US"/>
        </a:p>
      </dgm:t>
    </dgm:pt>
    <dgm:pt modelId="{CD4B7A37-B33A-4075-8586-1A41058210D7}" type="pres">
      <dgm:prSet presAssocID="{548758F0-0DCA-4655-9231-3E45369B770D}" presName="linear" presStyleCnt="0">
        <dgm:presLayoutVars>
          <dgm:animLvl val="lvl"/>
          <dgm:resizeHandles val="exact"/>
        </dgm:presLayoutVars>
      </dgm:prSet>
      <dgm:spPr/>
    </dgm:pt>
    <dgm:pt modelId="{2894E327-CD97-4023-B57C-CEAE1DFDD242}" type="pres">
      <dgm:prSet presAssocID="{6C2A9748-074B-48EC-BE29-BEEB18B9D0F1}" presName="parentText" presStyleLbl="node1" presStyleIdx="0" presStyleCnt="1">
        <dgm:presLayoutVars>
          <dgm:chMax val="0"/>
          <dgm:bulletEnabled val="1"/>
        </dgm:presLayoutVars>
      </dgm:prSet>
      <dgm:spPr/>
    </dgm:pt>
    <dgm:pt modelId="{67893FD0-7D8C-4276-9705-64936F0A873F}" type="pres">
      <dgm:prSet presAssocID="{6C2A9748-074B-48EC-BE29-BEEB18B9D0F1}" presName="childText" presStyleLbl="revTx" presStyleIdx="0" presStyleCnt="1">
        <dgm:presLayoutVars>
          <dgm:bulletEnabled val="1"/>
        </dgm:presLayoutVars>
      </dgm:prSet>
      <dgm:spPr/>
    </dgm:pt>
  </dgm:ptLst>
  <dgm:cxnLst>
    <dgm:cxn modelId="{C59AA305-289D-4594-9BD7-DAFBC3D8512E}" srcId="{548758F0-0DCA-4655-9231-3E45369B770D}" destId="{6C2A9748-074B-48EC-BE29-BEEB18B9D0F1}" srcOrd="0" destOrd="0" parTransId="{26D64A63-EADB-4DDC-AC4A-DF980324A5B5}" sibTransId="{9DC2AAD7-EA2C-4548-8F69-83FADF08C319}"/>
    <dgm:cxn modelId="{EE36931E-943F-4457-82E1-3ACF3B3698FD}" srcId="{6C2A9748-074B-48EC-BE29-BEEB18B9D0F1}" destId="{1C98532B-1F84-4412-848D-BE39A2556FF5}" srcOrd="1" destOrd="0" parTransId="{65D1E67D-0823-41B2-86AE-F1F1BCADA8A0}" sibTransId="{53661A87-B748-49FB-81FE-13F3912A0C80}"/>
    <dgm:cxn modelId="{6E5F4E23-9FC1-49EA-94BE-04ECD58B8278}" type="presOf" srcId="{A163F862-2CA1-420B-8862-67A6916ED9BB}" destId="{67893FD0-7D8C-4276-9705-64936F0A873F}" srcOrd="0" destOrd="2" presId="urn:microsoft.com/office/officeart/2005/8/layout/vList2"/>
    <dgm:cxn modelId="{F473CD2C-4F8B-4414-B95B-AF279E84EE0C}" type="presOf" srcId="{B288EBA7-2042-43A0-9442-B399D202A7CE}" destId="{67893FD0-7D8C-4276-9705-64936F0A873F}" srcOrd="0" destOrd="3" presId="urn:microsoft.com/office/officeart/2005/8/layout/vList2"/>
    <dgm:cxn modelId="{961D6665-552B-4816-BBFB-58E1C59E8B0F}" type="presOf" srcId="{548758F0-0DCA-4655-9231-3E45369B770D}" destId="{CD4B7A37-B33A-4075-8586-1A41058210D7}" srcOrd="0" destOrd="0" presId="urn:microsoft.com/office/officeart/2005/8/layout/vList2"/>
    <dgm:cxn modelId="{6089F26A-382E-4046-89E4-6EAB3A6FE188}" type="presOf" srcId="{6C2A9748-074B-48EC-BE29-BEEB18B9D0F1}" destId="{2894E327-CD97-4023-B57C-CEAE1DFDD242}" srcOrd="0" destOrd="0" presId="urn:microsoft.com/office/officeart/2005/8/layout/vList2"/>
    <dgm:cxn modelId="{6053646D-5EA6-4C4D-871C-6CC87EB01AA4}" type="presOf" srcId="{CAEA30EC-0C10-400F-A5D7-B30F113BE7BA}" destId="{67893FD0-7D8C-4276-9705-64936F0A873F}" srcOrd="0" destOrd="0" presId="urn:microsoft.com/office/officeart/2005/8/layout/vList2"/>
    <dgm:cxn modelId="{C66BDC74-E805-42BD-9D9A-E1BD9E6A621E}" srcId="{6C2A9748-074B-48EC-BE29-BEEB18B9D0F1}" destId="{A163F862-2CA1-420B-8862-67A6916ED9BB}" srcOrd="2" destOrd="0" parTransId="{2C5BC6F0-78F6-49E5-9BE7-66E5C7C556EC}" sibTransId="{2F6C1103-6EA9-45A2-8E95-6C478ED8A877}"/>
    <dgm:cxn modelId="{934362C1-1CCC-4517-968D-3F9B85AAC5B1}" srcId="{6C2A9748-074B-48EC-BE29-BEEB18B9D0F1}" destId="{CAEA30EC-0C10-400F-A5D7-B30F113BE7BA}" srcOrd="0" destOrd="0" parTransId="{02DFCB57-C77B-42B1-A9D2-6CF3205AD167}" sibTransId="{C8EFF15E-D6DC-4A2C-B514-E7D28F81461D}"/>
    <dgm:cxn modelId="{3C5115E4-42FD-4DDF-94E8-194B4872A2F4}" type="presOf" srcId="{1C98532B-1F84-4412-848D-BE39A2556FF5}" destId="{67893FD0-7D8C-4276-9705-64936F0A873F}" srcOrd="0" destOrd="1" presId="urn:microsoft.com/office/officeart/2005/8/layout/vList2"/>
    <dgm:cxn modelId="{39AC88E6-578F-439B-9859-EAA64F882A6E}" srcId="{6C2A9748-074B-48EC-BE29-BEEB18B9D0F1}" destId="{B288EBA7-2042-43A0-9442-B399D202A7CE}" srcOrd="3" destOrd="0" parTransId="{0DB4D218-DD37-4E83-93AD-19836BC2B728}" sibTransId="{7E9386BB-721E-4321-AA10-BFD721B0BBA6}"/>
    <dgm:cxn modelId="{BF641333-C0D0-4535-A9E6-7BA4DC76074B}" type="presParOf" srcId="{CD4B7A37-B33A-4075-8586-1A41058210D7}" destId="{2894E327-CD97-4023-B57C-CEAE1DFDD242}" srcOrd="0" destOrd="0" presId="urn:microsoft.com/office/officeart/2005/8/layout/vList2"/>
    <dgm:cxn modelId="{CE1C33EB-9181-4D9C-888B-C4F002E748E6}" type="presParOf" srcId="{CD4B7A37-B33A-4075-8586-1A41058210D7}" destId="{67893FD0-7D8C-4276-9705-64936F0A873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5A9DB-B243-4A1F-8848-0447869740A3}">
      <dsp:nvSpPr>
        <dsp:cNvPr id="0" name=""/>
        <dsp:cNvSpPr/>
      </dsp:nvSpPr>
      <dsp:spPr>
        <a:xfrm>
          <a:off x="0" y="406598"/>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Biography:</a:t>
          </a:r>
        </a:p>
      </dsp:txBody>
      <dsp:txXfrm>
        <a:off x="11052" y="417650"/>
        <a:ext cx="5423148" cy="204291"/>
      </dsp:txXfrm>
    </dsp:sp>
    <dsp:sp modelId="{C57AFCEE-4C49-4A67-AAB6-0829A0F08495}">
      <dsp:nvSpPr>
        <dsp:cNvPr id="0" name=""/>
        <dsp:cNvSpPr/>
      </dsp:nvSpPr>
      <dsp:spPr>
        <a:xfrm>
          <a:off x="0" y="658913"/>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a:t>Born on May 7, 1812, in Camberwell, England.</a:t>
          </a:r>
          <a:endParaRPr lang="en-US" sz="900" kern="1200"/>
        </a:p>
      </dsp:txBody>
      <dsp:txXfrm>
        <a:off x="11052" y="669965"/>
        <a:ext cx="5423148" cy="204291"/>
      </dsp:txXfrm>
    </dsp:sp>
    <dsp:sp modelId="{5F3D2264-A5E5-438A-99A8-D1C1D9394DC8}">
      <dsp:nvSpPr>
        <dsp:cNvPr id="0" name=""/>
        <dsp:cNvSpPr/>
      </dsp:nvSpPr>
      <dsp:spPr>
        <a:xfrm>
          <a:off x="0" y="911228"/>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Received</a:t>
          </a:r>
          <a:r>
            <a:rPr lang="en-US" sz="900" b="0" i="0" kern="1200"/>
            <a:t> only a slight formal education</a:t>
          </a:r>
          <a:endParaRPr lang="en-US" sz="900" kern="1200"/>
        </a:p>
      </dsp:txBody>
      <dsp:txXfrm>
        <a:off x="11052" y="922280"/>
        <a:ext cx="5423148" cy="204291"/>
      </dsp:txXfrm>
    </dsp:sp>
    <dsp:sp modelId="{345AC2FF-34ED-4B5D-A5E6-8E309F472995}">
      <dsp:nvSpPr>
        <dsp:cNvPr id="0" name=""/>
        <dsp:cNvSpPr/>
      </dsp:nvSpPr>
      <dsp:spPr>
        <a:xfrm>
          <a:off x="0" y="1163543"/>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H</a:t>
          </a:r>
          <a:r>
            <a:rPr lang="en-US" sz="900" b="0" i="0" kern="1200"/>
            <a:t>e lived with his parents in London until 1846</a:t>
          </a:r>
          <a:endParaRPr lang="en-US" sz="900" kern="1200"/>
        </a:p>
      </dsp:txBody>
      <dsp:txXfrm>
        <a:off x="11052" y="1174595"/>
        <a:ext cx="5423148" cy="204291"/>
      </dsp:txXfrm>
    </dsp:sp>
    <dsp:sp modelId="{11128923-EB29-4C55-8CF8-7A2541D40742}">
      <dsp:nvSpPr>
        <dsp:cNvPr id="0" name=""/>
        <dsp:cNvSpPr/>
      </dsp:nvSpPr>
      <dsp:spPr>
        <a:xfrm>
          <a:off x="0" y="1415858"/>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Did a great deal of writing during this time</a:t>
          </a:r>
        </a:p>
      </dsp:txBody>
      <dsp:txXfrm>
        <a:off x="11052" y="1426910"/>
        <a:ext cx="5423148" cy="204291"/>
      </dsp:txXfrm>
    </dsp:sp>
    <dsp:sp modelId="{4913A6D4-968A-4E2F-B33D-0509B27199DC}">
      <dsp:nvSpPr>
        <dsp:cNvPr id="0" name=""/>
        <dsp:cNvSpPr/>
      </dsp:nvSpPr>
      <dsp:spPr>
        <a:xfrm>
          <a:off x="0" y="1668173"/>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Failed at writing Drama</a:t>
          </a:r>
        </a:p>
      </dsp:txBody>
      <dsp:txXfrm>
        <a:off x="11052" y="1679225"/>
        <a:ext cx="5423148" cy="204291"/>
      </dsp:txXfrm>
    </dsp:sp>
    <dsp:sp modelId="{7261D069-5BFC-4B89-9ACC-EF195AEDC180}">
      <dsp:nvSpPr>
        <dsp:cNvPr id="0" name=""/>
        <dsp:cNvSpPr/>
      </dsp:nvSpPr>
      <dsp:spPr>
        <a:xfrm>
          <a:off x="0" y="1920488"/>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i="1" kern="1200"/>
            <a:t>Pauline</a:t>
          </a:r>
          <a:r>
            <a:rPr lang="en-US" sz="900" kern="1200"/>
            <a:t> criticized by Joh Stuart Mill</a:t>
          </a:r>
        </a:p>
      </dsp:txBody>
      <dsp:txXfrm>
        <a:off x="11052" y="1931540"/>
        <a:ext cx="5423148" cy="204291"/>
      </dsp:txXfrm>
    </dsp:sp>
    <dsp:sp modelId="{0823CBA4-AC69-4A62-829C-E5ECA76FD55A}">
      <dsp:nvSpPr>
        <dsp:cNvPr id="0" name=""/>
        <dsp:cNvSpPr/>
      </dsp:nvSpPr>
      <dsp:spPr>
        <a:xfrm>
          <a:off x="0" y="2172803"/>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a:t>Devoted his main energies for some years to verse drama</a:t>
          </a:r>
          <a:endParaRPr lang="en-US" sz="900" kern="1200"/>
        </a:p>
      </dsp:txBody>
      <dsp:txXfrm>
        <a:off x="11052" y="2183855"/>
        <a:ext cx="5423148" cy="204291"/>
      </dsp:txXfrm>
    </dsp:sp>
    <dsp:sp modelId="{F9541D75-B6EB-497E-A9A4-9720B15A7F55}">
      <dsp:nvSpPr>
        <dsp:cNvPr id="0" name=""/>
        <dsp:cNvSpPr/>
      </dsp:nvSpPr>
      <dsp:spPr>
        <a:xfrm>
          <a:off x="0" y="2425118"/>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Family paid for all his early publications</a:t>
          </a:r>
        </a:p>
      </dsp:txBody>
      <dsp:txXfrm>
        <a:off x="11052" y="2436170"/>
        <a:ext cx="5423148" cy="204291"/>
      </dsp:txXfrm>
    </dsp:sp>
    <dsp:sp modelId="{38D552B8-8E29-48FE-8189-6804560DD222}">
      <dsp:nvSpPr>
        <dsp:cNvPr id="0" name=""/>
        <dsp:cNvSpPr/>
      </dsp:nvSpPr>
      <dsp:spPr>
        <a:xfrm>
          <a:off x="0" y="2677433"/>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a:t>Meets E.B.B. in 1845 (it all starts with a letter and poetry, of course)</a:t>
          </a:r>
          <a:endParaRPr lang="en-US" sz="900" kern="1200"/>
        </a:p>
      </dsp:txBody>
      <dsp:txXfrm>
        <a:off x="11052" y="2688485"/>
        <a:ext cx="5423148" cy="204291"/>
      </dsp:txXfrm>
    </dsp:sp>
    <dsp:sp modelId="{959E8A18-E7AA-4A22-B16D-E87A03535C7F}">
      <dsp:nvSpPr>
        <dsp:cNvPr id="0" name=""/>
        <dsp:cNvSpPr/>
      </dsp:nvSpPr>
      <dsp:spPr>
        <a:xfrm>
          <a:off x="0" y="2929748"/>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0" i="0" kern="1200"/>
            <a:t>They elope to Italy in 1846 and live there until his death </a:t>
          </a:r>
          <a:endParaRPr lang="en-US" sz="900" kern="1200"/>
        </a:p>
      </dsp:txBody>
      <dsp:txXfrm>
        <a:off x="11052" y="2940800"/>
        <a:ext cx="5423148" cy="204291"/>
      </dsp:txXfrm>
    </dsp:sp>
    <dsp:sp modelId="{2F6F5F92-265D-4AAD-B738-5452CE7D153E}">
      <dsp:nvSpPr>
        <dsp:cNvPr id="0" name=""/>
        <dsp:cNvSpPr/>
      </dsp:nvSpPr>
      <dsp:spPr>
        <a:xfrm>
          <a:off x="0" y="3182063"/>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He writes little during their marriage (she remains prolific however)</a:t>
          </a:r>
        </a:p>
      </dsp:txBody>
      <dsp:txXfrm>
        <a:off x="11052" y="3193115"/>
        <a:ext cx="5423148" cy="204291"/>
      </dsp:txXfrm>
    </dsp:sp>
    <dsp:sp modelId="{F613A1FB-84F8-49A3-A0EE-E1F3561BE1F4}">
      <dsp:nvSpPr>
        <dsp:cNvPr id="0" name=""/>
        <dsp:cNvSpPr/>
      </dsp:nvSpPr>
      <dsp:spPr>
        <a:xfrm>
          <a:off x="0" y="3434378"/>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She dies in his arms in 1861</a:t>
          </a:r>
        </a:p>
      </dsp:txBody>
      <dsp:txXfrm>
        <a:off x="11052" y="3445430"/>
        <a:ext cx="5423148" cy="204291"/>
      </dsp:txXfrm>
    </dsp:sp>
    <dsp:sp modelId="{AED101D7-CDBD-454C-947B-E8BFA0FD2362}">
      <dsp:nvSpPr>
        <dsp:cNvPr id="0" name=""/>
        <dsp:cNvSpPr/>
      </dsp:nvSpPr>
      <dsp:spPr>
        <a:xfrm>
          <a:off x="0" y="3686693"/>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He publishes two editions of her most recent verse and then gets back to his own work</a:t>
          </a:r>
        </a:p>
      </dsp:txBody>
      <dsp:txXfrm>
        <a:off x="11052" y="3697745"/>
        <a:ext cx="5423148" cy="204291"/>
      </dsp:txXfrm>
    </dsp:sp>
    <dsp:sp modelId="{E69EDDEF-9CF3-4D7D-8016-41C0F5EE5190}">
      <dsp:nvSpPr>
        <dsp:cNvPr id="0" name=""/>
        <dsp:cNvSpPr/>
      </dsp:nvSpPr>
      <dsp:spPr>
        <a:xfrm>
          <a:off x="0" y="3939007"/>
          <a:ext cx="5445252" cy="226395"/>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Dies in Venice in 1889</a:t>
          </a:r>
        </a:p>
      </dsp:txBody>
      <dsp:txXfrm>
        <a:off x="11052" y="3950059"/>
        <a:ext cx="5423148" cy="204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4E327-CD97-4023-B57C-CEAE1DFDD242}">
      <dsp:nvSpPr>
        <dsp:cNvPr id="0" name=""/>
        <dsp:cNvSpPr/>
      </dsp:nvSpPr>
      <dsp:spPr>
        <a:xfrm>
          <a:off x="0" y="779220"/>
          <a:ext cx="5445252" cy="46332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 character from Shakespeare’s </a:t>
          </a:r>
          <a:r>
            <a:rPr lang="en-US" sz="1800" i="1" kern="1200" dirty="0"/>
            <a:t>The Tempest</a:t>
          </a:r>
          <a:endParaRPr lang="en-US" sz="1800" kern="1200" dirty="0"/>
        </a:p>
      </dsp:txBody>
      <dsp:txXfrm>
        <a:off x="22617" y="801837"/>
        <a:ext cx="5400018" cy="418086"/>
      </dsp:txXfrm>
    </dsp:sp>
    <dsp:sp modelId="{67893FD0-7D8C-4276-9705-64936F0A873F}">
      <dsp:nvSpPr>
        <dsp:cNvPr id="0" name=""/>
        <dsp:cNvSpPr/>
      </dsp:nvSpPr>
      <dsp:spPr>
        <a:xfrm>
          <a:off x="0" y="1242540"/>
          <a:ext cx="5445252" cy="25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8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t>Caliban is presented as a savage and deformed </a:t>
          </a:r>
          <a:endParaRPr lang="en-US" sz="1700" kern="1200" dirty="0"/>
        </a:p>
        <a:p>
          <a:pPr marL="171450" lvl="1" indent="-171450" algn="l" defTabSz="755650">
            <a:lnSpc>
              <a:spcPct val="90000"/>
            </a:lnSpc>
            <a:spcBef>
              <a:spcPct val="0"/>
            </a:spcBef>
            <a:spcAft>
              <a:spcPct val="20000"/>
            </a:spcAft>
            <a:buChar char="•"/>
          </a:pPr>
          <a:r>
            <a:rPr lang="en-US" sz="1700" b="0" i="0" kern="1200" dirty="0"/>
            <a:t>Described as evil by Prospero and Miranda (power relationships and a critique of racism are important in many modern re-visionings of this story and character [</a:t>
          </a:r>
          <a:r>
            <a:rPr lang="en-US" sz="1700" b="0" i="0" kern="1200" dirty="0" err="1"/>
            <a:t>Aime</a:t>
          </a:r>
          <a:r>
            <a:rPr lang="en-US" sz="1700" b="0" i="0" kern="1200" dirty="0"/>
            <a:t> </a:t>
          </a:r>
          <a:r>
            <a:rPr lang="en-US" sz="1700" b="0" i="0" kern="1200" dirty="0" err="1"/>
            <a:t>Cesaire</a:t>
          </a:r>
          <a:r>
            <a:rPr lang="en-US" sz="1700" b="0" i="0" kern="1200" dirty="0"/>
            <a:t>- </a:t>
          </a:r>
          <a:r>
            <a:rPr lang="en-US" sz="1700" b="0" i="1" kern="1200" dirty="0"/>
            <a:t>Une </a:t>
          </a:r>
          <a:r>
            <a:rPr lang="en-US" sz="1700" b="0" i="1" kern="1200" dirty="0" err="1"/>
            <a:t>Tempete</a:t>
          </a:r>
          <a:r>
            <a:rPr lang="en-US" sz="1700" b="0" i="1" kern="1200" dirty="0"/>
            <a:t> -</a:t>
          </a:r>
          <a:r>
            <a:rPr lang="en-US" sz="1700" b="0" i="0" kern="1200" dirty="0"/>
            <a:t>1969].</a:t>
          </a:r>
          <a:endParaRPr lang="en-US" sz="1700" i="0" kern="1200" dirty="0"/>
        </a:p>
        <a:p>
          <a:pPr marL="171450" lvl="1" indent="-171450" algn="l" defTabSz="755650">
            <a:lnSpc>
              <a:spcPct val="90000"/>
            </a:lnSpc>
            <a:spcBef>
              <a:spcPct val="0"/>
            </a:spcBef>
            <a:spcAft>
              <a:spcPct val="20000"/>
            </a:spcAft>
            <a:buChar char="•"/>
          </a:pPr>
          <a:r>
            <a:rPr lang="en-US" sz="1700" kern="1200" dirty="0"/>
            <a:t>Enslaved by Prospero</a:t>
          </a:r>
        </a:p>
        <a:p>
          <a:pPr marL="171450" lvl="1" indent="-171450" algn="l" defTabSz="755650">
            <a:lnSpc>
              <a:spcPct val="90000"/>
            </a:lnSpc>
            <a:spcBef>
              <a:spcPct val="0"/>
            </a:spcBef>
            <a:spcAft>
              <a:spcPct val="20000"/>
            </a:spcAft>
            <a:buChar char="•"/>
          </a:pPr>
          <a:r>
            <a:rPr lang="en-US" sz="1700" b="0" i="0" kern="1200" dirty="0"/>
            <a:t>Has a natural and useful knowledge in contrast to Prospero’s </a:t>
          </a:r>
          <a:r>
            <a:rPr lang="en-US" sz="1700" kern="1200" dirty="0"/>
            <a:t>b</a:t>
          </a:r>
          <a:r>
            <a:rPr lang="en-US" sz="1700" b="0" i="0" kern="1200" dirty="0"/>
            <a:t>ook knowledge</a:t>
          </a:r>
          <a:endParaRPr lang="en-US" sz="1700" kern="1200" dirty="0"/>
        </a:p>
      </dsp:txBody>
      <dsp:txXfrm>
        <a:off x="0" y="1242540"/>
        <a:ext cx="5445252" cy="2550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9/6/2022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9/6/2022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9/6/2022</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9/6/2022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9/6/2022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9/6/2022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9/6/2022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9/6/2022</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history.ac.uk/ihr/Focus/Victorians/article.html" TargetMode="External"/><Relationship Id="rId2" Type="http://schemas.openxmlformats.org/officeDocument/2006/relationships/hyperlink" Target="https://www.poets.org/poetsorg/poet/robert-browning" TargetMode="Externa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iep.utm.edu/theo-na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3200" dirty="0"/>
              <a:t>“Caliban Upon Setebos”</a:t>
            </a:r>
          </a:p>
        </p:txBody>
      </p:sp>
      <p:sp>
        <p:nvSpPr>
          <p:cNvPr id="7" name="Subtitle 6"/>
          <p:cNvSpPr>
            <a:spLocks noGrp="1"/>
          </p:cNvSpPr>
          <p:nvPr>
            <p:ph type="subTitle" idx="1"/>
          </p:nvPr>
        </p:nvSpPr>
        <p:spPr/>
        <p:txBody>
          <a:bodyPr/>
          <a:lstStyle/>
          <a:p>
            <a:r>
              <a:rPr lang="en-US" dirty="0"/>
              <a:t>Robert Browning</a:t>
            </a:r>
          </a:p>
        </p:txBody>
      </p:sp>
      <p:pic>
        <p:nvPicPr>
          <p:cNvPr id="8" name="Picture Placeholder 7" descr="A picture containing text, outdoor, old&#10;&#10;Description automatically generated">
            <a:extLst>
              <a:ext uri="{FF2B5EF4-FFF2-40B4-BE49-F238E27FC236}">
                <a16:creationId xmlns:a16="http://schemas.microsoft.com/office/drawing/2014/main" id="{714230DA-31D6-4F94-B676-5101586C40B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09" r="5509"/>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8EB4-D202-79F4-5D52-EE116E34356C}"/>
              </a:ext>
            </a:extLst>
          </p:cNvPr>
          <p:cNvSpPr>
            <a:spLocks noGrp="1"/>
          </p:cNvSpPr>
          <p:nvPr>
            <p:ph type="title"/>
          </p:nvPr>
        </p:nvSpPr>
        <p:spPr/>
        <p:txBody>
          <a:bodyPr/>
          <a:lstStyle/>
          <a:p>
            <a:r>
              <a:rPr lang="en-US" dirty="0"/>
              <a:t>“Survival of the Fittest”</a:t>
            </a:r>
          </a:p>
        </p:txBody>
      </p:sp>
      <p:sp>
        <p:nvSpPr>
          <p:cNvPr id="3" name="Content Placeholder 2">
            <a:extLst>
              <a:ext uri="{FF2B5EF4-FFF2-40B4-BE49-F238E27FC236}">
                <a16:creationId xmlns:a16="http://schemas.microsoft.com/office/drawing/2014/main" id="{5036868E-A68D-C3FD-92FB-60CEF1FD55E3}"/>
              </a:ext>
            </a:extLst>
          </p:cNvPr>
          <p:cNvSpPr>
            <a:spLocks noGrp="1"/>
          </p:cNvSpPr>
          <p:nvPr>
            <p:ph idx="1"/>
          </p:nvPr>
        </p:nvSpPr>
        <p:spPr/>
        <p:txBody>
          <a:bodyPr>
            <a:normAutofit fontScale="92500" lnSpcReduction="10000"/>
          </a:bodyPr>
          <a:lstStyle/>
          <a:p>
            <a:r>
              <a:rPr lang="en-US" dirty="0"/>
              <a:t>Coined by Herbert Spencer this statement is still used to explain evolution. However, fittest doesn’t mean best, in the Darwinian sense, it just means best suited to the local environment at the time.</a:t>
            </a:r>
          </a:p>
          <a:p>
            <a:pPr marL="0" indent="0">
              <a:buNone/>
            </a:pPr>
            <a:r>
              <a:rPr lang="en-US" dirty="0"/>
              <a:t>How does this disrupt conceptions of what it is to be human at the time?</a:t>
            </a:r>
          </a:p>
          <a:p>
            <a:endParaRPr lang="en-US" dirty="0"/>
          </a:p>
          <a:p>
            <a:endParaRPr lang="en-US" dirty="0"/>
          </a:p>
          <a:p>
            <a:endParaRPr lang="en-US" dirty="0"/>
          </a:p>
          <a:p>
            <a:endParaRPr lang="en-US" dirty="0"/>
          </a:p>
          <a:p>
            <a:endParaRPr lang="en-US" dirty="0"/>
          </a:p>
          <a:p>
            <a:endParaRPr lang="en-US" dirty="0"/>
          </a:p>
          <a:p>
            <a:pPr marL="0" indent="0">
              <a:buNone/>
            </a:pPr>
            <a:r>
              <a:rPr lang="en-US" sz="1500" dirty="0"/>
              <a:t>Notes based on the ideas of Dr. Peter Bowler, Emeritus Professor (Historian of Biology), Queen’s University Belfast.</a:t>
            </a:r>
          </a:p>
          <a:p>
            <a:endParaRPr lang="en-US" dirty="0"/>
          </a:p>
        </p:txBody>
      </p:sp>
    </p:spTree>
    <p:extLst>
      <p:ext uri="{BB962C8B-B14F-4D97-AF65-F5344CB8AC3E}">
        <p14:creationId xmlns:p14="http://schemas.microsoft.com/office/powerpoint/2010/main" val="270741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5880-A6D1-BA45-4EB5-BD84F56F1E32}"/>
              </a:ext>
            </a:extLst>
          </p:cNvPr>
          <p:cNvSpPr>
            <a:spLocks noGrp="1"/>
          </p:cNvSpPr>
          <p:nvPr>
            <p:ph type="title"/>
          </p:nvPr>
        </p:nvSpPr>
        <p:spPr/>
        <p:txBody>
          <a:bodyPr/>
          <a:lstStyle/>
          <a:p>
            <a:r>
              <a:rPr lang="en-US" dirty="0"/>
              <a:t>Journal- Free Writing</a:t>
            </a:r>
          </a:p>
        </p:txBody>
      </p:sp>
      <p:sp>
        <p:nvSpPr>
          <p:cNvPr id="3" name="Content Placeholder 2">
            <a:extLst>
              <a:ext uri="{FF2B5EF4-FFF2-40B4-BE49-F238E27FC236}">
                <a16:creationId xmlns:a16="http://schemas.microsoft.com/office/drawing/2014/main" id="{F7E6CCF3-D726-47CF-E236-8CB502EE1FA8}"/>
              </a:ext>
            </a:extLst>
          </p:cNvPr>
          <p:cNvSpPr>
            <a:spLocks noGrp="1"/>
          </p:cNvSpPr>
          <p:nvPr>
            <p:ph idx="1"/>
          </p:nvPr>
        </p:nvSpPr>
        <p:spPr/>
        <p:txBody>
          <a:bodyPr/>
          <a:lstStyle/>
          <a:p>
            <a:pPr marL="0" indent="0">
              <a:buNone/>
            </a:pPr>
            <a:r>
              <a:rPr lang="en-US" dirty="0"/>
              <a:t>Take 10 minutes to locate and unpack lines that reflect the ideas inherent in Natural Theology and/or Darwin’s Theory of Evolution.</a:t>
            </a:r>
          </a:p>
          <a:p>
            <a:pPr marL="0" indent="0">
              <a:buNone/>
            </a:pPr>
            <a:endParaRPr lang="en-US" dirty="0"/>
          </a:p>
          <a:p>
            <a:pPr marL="0" indent="0">
              <a:buNone/>
            </a:pPr>
            <a:r>
              <a:rPr lang="en-US" dirty="0"/>
              <a:t>Based on what is in the poem, is Browning encouraging the reader toward a specific view regarding either issue?</a:t>
            </a:r>
          </a:p>
          <a:p>
            <a:pPr marL="0" indent="0">
              <a:buNone/>
            </a:pPr>
            <a:endParaRPr lang="en-US" dirty="0"/>
          </a:p>
        </p:txBody>
      </p:sp>
    </p:spTree>
    <p:extLst>
      <p:ext uri="{BB962C8B-B14F-4D97-AF65-F5344CB8AC3E}">
        <p14:creationId xmlns:p14="http://schemas.microsoft.com/office/powerpoint/2010/main" val="33435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7981-717D-4F87-8708-2709AD49ADB8}"/>
              </a:ext>
            </a:extLst>
          </p:cNvPr>
          <p:cNvSpPr>
            <a:spLocks noGrp="1"/>
          </p:cNvSpPr>
          <p:nvPr>
            <p:ph type="title"/>
          </p:nvPr>
        </p:nvSpPr>
        <p:spPr>
          <a:xfrm>
            <a:off x="1104900" y="76200"/>
            <a:ext cx="9980682" cy="1096962"/>
          </a:xfrm>
        </p:spPr>
        <p:txBody>
          <a:bodyPr anchor="b">
            <a:normAutofit/>
          </a:bodyPr>
          <a:lstStyle/>
          <a:p>
            <a:r>
              <a:rPr lang="en-US" dirty="0"/>
              <a:t>Robert Browning</a:t>
            </a:r>
          </a:p>
        </p:txBody>
      </p:sp>
      <p:sp>
        <p:nvSpPr>
          <p:cNvPr id="9" name="Text Placeholder 2">
            <a:extLst>
              <a:ext uri="{FF2B5EF4-FFF2-40B4-BE49-F238E27FC236}">
                <a16:creationId xmlns:a16="http://schemas.microsoft.com/office/drawing/2014/main" id="{556FDC59-B2B6-44F8-9A3A-1072DC400559}"/>
              </a:ext>
            </a:extLst>
          </p:cNvPr>
          <p:cNvSpPr>
            <a:spLocks noGrp="1"/>
          </p:cNvSpPr>
          <p:nvPr>
            <p:ph type="body" sz="half" idx="2"/>
          </p:nvPr>
        </p:nvSpPr>
        <p:spPr>
          <a:xfrm>
            <a:off x="1104900" y="1600200"/>
            <a:ext cx="4384548" cy="4572000"/>
          </a:xfrm>
        </p:spPr>
        <p:txBody>
          <a:bodyPr/>
          <a:lstStyle/>
          <a:p>
            <a:endParaRPr lang="en-US" dirty="0"/>
          </a:p>
        </p:txBody>
      </p:sp>
      <p:graphicFrame>
        <p:nvGraphicFramePr>
          <p:cNvPr id="6" name="Content Placeholder 2">
            <a:extLst>
              <a:ext uri="{FF2B5EF4-FFF2-40B4-BE49-F238E27FC236}">
                <a16:creationId xmlns:a16="http://schemas.microsoft.com/office/drawing/2014/main" id="{981BD27D-C46D-4037-90AD-579C896F7DD0}"/>
              </a:ext>
            </a:extLst>
          </p:cNvPr>
          <p:cNvGraphicFramePr>
            <a:graphicFrameLocks noGrp="1"/>
          </p:cNvGraphicFramePr>
          <p:nvPr>
            <p:ph idx="1"/>
            <p:extLst>
              <p:ext uri="{D42A27DB-BD31-4B8C-83A1-F6EECF244321}">
                <p14:modId xmlns:p14="http://schemas.microsoft.com/office/powerpoint/2010/main" val="360058926"/>
              </p:ext>
            </p:extLst>
          </p:nvPr>
        </p:nvGraphicFramePr>
        <p:xfrm>
          <a:off x="5641848" y="1600199"/>
          <a:ext cx="5445252"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close up of a person&#10;&#10;Description generated with very high confidence">
            <a:extLst>
              <a:ext uri="{FF2B5EF4-FFF2-40B4-BE49-F238E27FC236}">
                <a16:creationId xmlns:a16="http://schemas.microsoft.com/office/drawing/2014/main" id="{A78DD904-3EA6-4A43-9AE1-032D1A0EB28C}"/>
              </a:ext>
            </a:extLst>
          </p:cNvPr>
          <p:cNvPicPr>
            <a:picLocks noChangeAspect="1"/>
          </p:cNvPicPr>
          <p:nvPr/>
        </p:nvPicPr>
        <p:blipFill rotWithShape="1">
          <a:blip r:embed="rId7">
            <a:extLst>
              <a:ext uri="{28A0092B-C50C-407E-A947-70E740481C1C}">
                <a14:useLocalDpi xmlns:a14="http://schemas.microsoft.com/office/drawing/2010/main" val="0"/>
              </a:ext>
            </a:extLst>
          </a:blip>
          <a:srcRect r="3" b="27909"/>
          <a:stretch/>
        </p:blipFill>
        <p:spPr>
          <a:xfrm>
            <a:off x="650748" y="1452154"/>
            <a:ext cx="4914900" cy="4571999"/>
          </a:xfrm>
          <a:prstGeom prst="rect">
            <a:avLst/>
          </a:prstGeom>
          <a:noFill/>
        </p:spPr>
      </p:pic>
    </p:spTree>
    <p:extLst>
      <p:ext uri="{BB962C8B-B14F-4D97-AF65-F5344CB8AC3E}">
        <p14:creationId xmlns:p14="http://schemas.microsoft.com/office/powerpoint/2010/main" val="208078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7981-717D-4F87-8708-2709AD49ADB8}"/>
              </a:ext>
            </a:extLst>
          </p:cNvPr>
          <p:cNvSpPr>
            <a:spLocks noGrp="1"/>
          </p:cNvSpPr>
          <p:nvPr>
            <p:ph type="title"/>
          </p:nvPr>
        </p:nvSpPr>
        <p:spPr>
          <a:xfrm>
            <a:off x="1104900" y="76200"/>
            <a:ext cx="9980682" cy="1096962"/>
          </a:xfrm>
        </p:spPr>
        <p:txBody>
          <a:bodyPr anchor="b">
            <a:normAutofit/>
          </a:bodyPr>
          <a:lstStyle/>
          <a:p>
            <a:r>
              <a:rPr lang="en-US" dirty="0"/>
              <a:t>Robert Browning</a:t>
            </a:r>
          </a:p>
        </p:txBody>
      </p:sp>
      <p:sp>
        <p:nvSpPr>
          <p:cNvPr id="3" name="Content Placeholder 2">
            <a:extLst>
              <a:ext uri="{FF2B5EF4-FFF2-40B4-BE49-F238E27FC236}">
                <a16:creationId xmlns:a16="http://schemas.microsoft.com/office/drawing/2014/main" id="{27D91478-09CE-48AA-8F45-FECF6DCC2A85}"/>
              </a:ext>
            </a:extLst>
          </p:cNvPr>
          <p:cNvSpPr>
            <a:spLocks noGrp="1"/>
          </p:cNvSpPr>
          <p:nvPr>
            <p:ph sz="half" idx="1"/>
          </p:nvPr>
        </p:nvSpPr>
        <p:spPr>
          <a:xfrm>
            <a:off x="1104900" y="1600200"/>
            <a:ext cx="4914900" cy="4571999"/>
          </a:xfrm>
        </p:spPr>
        <p:txBody>
          <a:bodyPr>
            <a:normAutofit/>
          </a:bodyPr>
          <a:lstStyle/>
          <a:p>
            <a:r>
              <a:rPr lang="en-US" dirty="0"/>
              <a:t>Biography:</a:t>
            </a:r>
          </a:p>
          <a:p>
            <a:pPr marL="0" indent="0">
              <a:buNone/>
            </a:pPr>
            <a:r>
              <a:rPr lang="en-US" dirty="0">
                <a:hlinkClick r:id="rId2"/>
              </a:rPr>
              <a:t>https://www.poets.org/poetsorg/poet/robert-browning</a:t>
            </a:r>
            <a:endParaRPr lang="en-US" dirty="0"/>
          </a:p>
          <a:p>
            <a:r>
              <a:rPr lang="en-US" dirty="0"/>
              <a:t>Context:</a:t>
            </a:r>
          </a:p>
          <a:p>
            <a:pPr marL="0" indent="0">
              <a:buNone/>
            </a:pPr>
            <a:r>
              <a:rPr lang="en-US" dirty="0">
                <a:hlinkClick r:id="rId3"/>
              </a:rPr>
              <a:t>https://www.history.ac.uk/ihr/Focus/Victorians/article.html</a:t>
            </a:r>
            <a:endParaRPr lang="en-US" dirty="0"/>
          </a:p>
          <a:p>
            <a:pPr marL="0" indent="0">
              <a:buNone/>
            </a:pPr>
            <a:endParaRPr lang="en-US" dirty="0"/>
          </a:p>
          <a:p>
            <a:pPr marL="0" indent="0">
              <a:buNone/>
            </a:pPr>
            <a:endParaRPr lang="en-US" dirty="0"/>
          </a:p>
        </p:txBody>
      </p:sp>
      <p:pic>
        <p:nvPicPr>
          <p:cNvPr id="5" name="Picture 4" descr="A close up of a person&#10;&#10;Description generated with very high confidence">
            <a:extLst>
              <a:ext uri="{FF2B5EF4-FFF2-40B4-BE49-F238E27FC236}">
                <a16:creationId xmlns:a16="http://schemas.microsoft.com/office/drawing/2014/main" id="{6E11F6D9-ADBE-4F45-8D6A-90AE4CF2537C}"/>
              </a:ext>
            </a:extLst>
          </p:cNvPr>
          <p:cNvPicPr>
            <a:picLocks noChangeAspect="1"/>
          </p:cNvPicPr>
          <p:nvPr/>
        </p:nvPicPr>
        <p:blipFill rotWithShape="1">
          <a:blip r:embed="rId4">
            <a:extLst>
              <a:ext uri="{28A0092B-C50C-407E-A947-70E740481C1C}">
                <a14:useLocalDpi xmlns:a14="http://schemas.microsoft.com/office/drawing/2010/main" val="0"/>
              </a:ext>
            </a:extLst>
          </a:blip>
          <a:srcRect r="3" b="27909"/>
          <a:stretch/>
        </p:blipFill>
        <p:spPr>
          <a:xfrm>
            <a:off x="6172200" y="1600200"/>
            <a:ext cx="4914900" cy="4571999"/>
          </a:xfrm>
          <a:prstGeom prst="rect">
            <a:avLst/>
          </a:prstGeom>
          <a:noFill/>
        </p:spPr>
      </p:pic>
    </p:spTree>
    <p:extLst>
      <p:ext uri="{BB962C8B-B14F-4D97-AF65-F5344CB8AC3E}">
        <p14:creationId xmlns:p14="http://schemas.microsoft.com/office/powerpoint/2010/main" val="135390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7981-717D-4F87-8708-2709AD49ADB8}"/>
              </a:ext>
            </a:extLst>
          </p:cNvPr>
          <p:cNvSpPr>
            <a:spLocks noGrp="1"/>
          </p:cNvSpPr>
          <p:nvPr>
            <p:ph type="title"/>
          </p:nvPr>
        </p:nvSpPr>
        <p:spPr>
          <a:xfrm>
            <a:off x="1104900" y="76200"/>
            <a:ext cx="9980682" cy="1096962"/>
          </a:xfrm>
        </p:spPr>
        <p:txBody>
          <a:bodyPr anchor="b">
            <a:normAutofit/>
          </a:bodyPr>
          <a:lstStyle/>
          <a:p>
            <a:r>
              <a:rPr lang="en-US" dirty="0"/>
              <a:t>Scientific Context</a:t>
            </a:r>
          </a:p>
        </p:txBody>
      </p:sp>
      <p:sp>
        <p:nvSpPr>
          <p:cNvPr id="3" name="Content Placeholder 2">
            <a:extLst>
              <a:ext uri="{FF2B5EF4-FFF2-40B4-BE49-F238E27FC236}">
                <a16:creationId xmlns:a16="http://schemas.microsoft.com/office/drawing/2014/main" id="{27D91478-09CE-48AA-8F45-FECF6DCC2A85}"/>
              </a:ext>
            </a:extLst>
          </p:cNvPr>
          <p:cNvSpPr>
            <a:spLocks noGrp="1"/>
          </p:cNvSpPr>
          <p:nvPr>
            <p:ph type="body" sz="half" idx="2"/>
          </p:nvPr>
        </p:nvSpPr>
        <p:spPr>
          <a:xfrm>
            <a:off x="1104900" y="1600200"/>
            <a:ext cx="3396996" cy="4572000"/>
          </a:xfrm>
        </p:spPr>
        <p:txBody>
          <a:bodyPr>
            <a:normAutofit/>
          </a:bodyPr>
          <a:lstStyle/>
          <a:p>
            <a:pPr marL="0" indent="0">
              <a:buNone/>
            </a:pPr>
            <a:r>
              <a:rPr lang="en-US" dirty="0"/>
              <a:t>Darwin’s Origin of Species Comes out in 1859.</a:t>
            </a:r>
          </a:p>
          <a:p>
            <a:pPr marL="0" indent="0">
              <a:buNone/>
            </a:pPr>
            <a:r>
              <a:rPr lang="en-US" dirty="0"/>
              <a:t>“Caliban upon Setebos” is published in 1864 in Dramatis Personae.</a:t>
            </a:r>
          </a:p>
        </p:txBody>
      </p:sp>
      <p:pic>
        <p:nvPicPr>
          <p:cNvPr id="6" name="Picture 5" descr="A picture containing outdoor, mountain, watercraft, boat&#10;&#10;Description automatically generated">
            <a:extLst>
              <a:ext uri="{FF2B5EF4-FFF2-40B4-BE49-F238E27FC236}">
                <a16:creationId xmlns:a16="http://schemas.microsoft.com/office/drawing/2014/main" id="{CFE8F5FB-F6EF-46E3-AE18-51EAC85C217E}"/>
              </a:ext>
            </a:extLst>
          </p:cNvPr>
          <p:cNvPicPr>
            <a:picLocks noChangeAspect="1"/>
          </p:cNvPicPr>
          <p:nvPr/>
        </p:nvPicPr>
        <p:blipFill rotWithShape="1">
          <a:blip r:embed="rId2">
            <a:extLst>
              <a:ext uri="{28A0092B-C50C-407E-A947-70E740481C1C}">
                <a14:useLocalDpi xmlns:a14="http://schemas.microsoft.com/office/drawing/2010/main" val="0"/>
              </a:ext>
            </a:extLst>
          </a:blip>
          <a:srcRect l="9275"/>
          <a:stretch/>
        </p:blipFill>
        <p:spPr>
          <a:xfrm>
            <a:off x="4654671" y="1600199"/>
            <a:ext cx="6430912" cy="4572001"/>
          </a:xfrm>
          <a:prstGeom prst="rect">
            <a:avLst/>
          </a:prstGeom>
          <a:noFill/>
        </p:spPr>
      </p:pic>
    </p:spTree>
    <p:extLst>
      <p:ext uri="{BB962C8B-B14F-4D97-AF65-F5344CB8AC3E}">
        <p14:creationId xmlns:p14="http://schemas.microsoft.com/office/powerpoint/2010/main" val="22581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27DC-5804-48BF-9D73-BDCD55478E09}"/>
              </a:ext>
            </a:extLst>
          </p:cNvPr>
          <p:cNvSpPr>
            <a:spLocks noGrp="1"/>
          </p:cNvSpPr>
          <p:nvPr>
            <p:ph type="title"/>
          </p:nvPr>
        </p:nvSpPr>
        <p:spPr/>
        <p:txBody>
          <a:bodyPr/>
          <a:lstStyle/>
          <a:p>
            <a:r>
              <a:rPr lang="en-US" dirty="0"/>
              <a:t>Dramatic Monologue</a:t>
            </a:r>
          </a:p>
        </p:txBody>
      </p:sp>
      <p:sp>
        <p:nvSpPr>
          <p:cNvPr id="3" name="Content Placeholder 2">
            <a:extLst>
              <a:ext uri="{FF2B5EF4-FFF2-40B4-BE49-F238E27FC236}">
                <a16:creationId xmlns:a16="http://schemas.microsoft.com/office/drawing/2014/main" id="{5939F864-9B5E-4ACF-96B4-74D9E359D4EE}"/>
              </a:ext>
            </a:extLst>
          </p:cNvPr>
          <p:cNvSpPr>
            <a:spLocks noGrp="1"/>
          </p:cNvSpPr>
          <p:nvPr>
            <p:ph idx="1"/>
          </p:nvPr>
        </p:nvSpPr>
        <p:spPr>
          <a:xfrm>
            <a:off x="571500" y="1600200"/>
            <a:ext cx="10515600" cy="5080000"/>
          </a:xfrm>
        </p:spPr>
        <p:txBody>
          <a:bodyPr>
            <a:normAutofit/>
          </a:bodyPr>
          <a:lstStyle/>
          <a:p>
            <a:pPr marL="0" indent="0">
              <a:buNone/>
            </a:pPr>
            <a:r>
              <a:rPr lang="en-US" b="1" dirty="0"/>
              <a:t>Definition: </a:t>
            </a:r>
            <a:r>
              <a:rPr lang="en-US" dirty="0"/>
              <a:t>to be a dramatic monologue a poem must have a speaker and an implied auditor, and […] the reader often perceives a gap between what that speaker says and what he or she actually reveals (victorianweb.org)</a:t>
            </a:r>
          </a:p>
          <a:p>
            <a:pPr marL="0" indent="0">
              <a:buNone/>
            </a:pPr>
            <a:r>
              <a:rPr lang="en-US" dirty="0"/>
              <a:t>Implication:</a:t>
            </a:r>
          </a:p>
          <a:p>
            <a:r>
              <a:rPr lang="en-US" dirty="0"/>
              <a:t>The theatre</a:t>
            </a:r>
          </a:p>
          <a:p>
            <a:r>
              <a:rPr lang="en-US" dirty="0"/>
              <a:t>An audience (within the poem &amp; in the way we as the reader/audience must examine the gap)</a:t>
            </a:r>
          </a:p>
          <a:p>
            <a:r>
              <a:rPr lang="en-US" dirty="0"/>
              <a:t>Characters</a:t>
            </a:r>
          </a:p>
          <a:p>
            <a:r>
              <a:rPr lang="en-US" dirty="0"/>
              <a:t>Tension</a:t>
            </a:r>
          </a:p>
          <a:p>
            <a:pPr marL="0" indent="0">
              <a:buNone/>
            </a:pPr>
            <a:r>
              <a:rPr lang="en-US" dirty="0"/>
              <a:t>Note that in this poem Browning frustrates structures of the Dramatic </a:t>
            </a:r>
            <a:r>
              <a:rPr lang="en-US" dirty="0" err="1"/>
              <a:t>Monolgue</a:t>
            </a:r>
            <a:r>
              <a:rPr lang="en-US" dirty="0"/>
              <a:t> by having Caliban shift between 1</a:t>
            </a:r>
            <a:r>
              <a:rPr lang="en-US" baseline="30000" dirty="0"/>
              <a:t>st</a:t>
            </a:r>
            <a:r>
              <a:rPr lang="en-US" dirty="0"/>
              <a:t> and 3</a:t>
            </a:r>
            <a:r>
              <a:rPr lang="en-US" baseline="30000" dirty="0"/>
              <a:t>rd</a:t>
            </a:r>
            <a:r>
              <a:rPr lang="en-US" dirty="0"/>
              <a:t> person.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2604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27DC-5804-48BF-9D73-BDCD55478E09}"/>
              </a:ext>
            </a:extLst>
          </p:cNvPr>
          <p:cNvSpPr>
            <a:spLocks noGrp="1"/>
          </p:cNvSpPr>
          <p:nvPr>
            <p:ph type="title"/>
          </p:nvPr>
        </p:nvSpPr>
        <p:spPr>
          <a:xfrm>
            <a:off x="1104900" y="76200"/>
            <a:ext cx="9980682" cy="1096962"/>
          </a:xfrm>
        </p:spPr>
        <p:txBody>
          <a:bodyPr anchor="b">
            <a:normAutofit/>
          </a:bodyPr>
          <a:lstStyle/>
          <a:p>
            <a:r>
              <a:rPr lang="en-US" dirty="0"/>
              <a:t>Theatrical Influence- </a:t>
            </a:r>
            <a:r>
              <a:rPr lang="en-US" b="1" dirty="0"/>
              <a:t>Who is Caliban? </a:t>
            </a:r>
            <a:endParaRPr lang="en-US" dirty="0"/>
          </a:p>
        </p:txBody>
      </p:sp>
      <p:graphicFrame>
        <p:nvGraphicFramePr>
          <p:cNvPr id="14" name="Content Placeholder 2">
            <a:extLst>
              <a:ext uri="{FF2B5EF4-FFF2-40B4-BE49-F238E27FC236}">
                <a16:creationId xmlns:a16="http://schemas.microsoft.com/office/drawing/2014/main" id="{FD9AC926-A9AA-4ED5-9D8E-B8B2D4CCCC25}"/>
              </a:ext>
            </a:extLst>
          </p:cNvPr>
          <p:cNvGraphicFramePr>
            <a:graphicFrameLocks noGrp="1"/>
          </p:cNvGraphicFramePr>
          <p:nvPr>
            <p:ph idx="1"/>
            <p:extLst>
              <p:ext uri="{D42A27DB-BD31-4B8C-83A1-F6EECF244321}">
                <p14:modId xmlns:p14="http://schemas.microsoft.com/office/powerpoint/2010/main" val="2303968011"/>
              </p:ext>
            </p:extLst>
          </p:nvPr>
        </p:nvGraphicFramePr>
        <p:xfrm>
          <a:off x="5641848" y="1600199"/>
          <a:ext cx="5445252"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book&#10;&#10;Description automatically generated">
            <a:extLst>
              <a:ext uri="{FF2B5EF4-FFF2-40B4-BE49-F238E27FC236}">
                <a16:creationId xmlns:a16="http://schemas.microsoft.com/office/drawing/2014/main" id="{A312929A-D2AF-FC8D-6A15-CF8422E99561}"/>
              </a:ext>
            </a:extLst>
          </p:cNvPr>
          <p:cNvPicPr>
            <a:picLocks noChangeAspect="1"/>
          </p:cNvPicPr>
          <p:nvPr/>
        </p:nvPicPr>
        <p:blipFill rotWithShape="1">
          <a:blip r:embed="rId7">
            <a:extLst>
              <a:ext uri="{28A0092B-C50C-407E-A947-70E740481C1C}">
                <a14:useLocalDpi xmlns:a14="http://schemas.microsoft.com/office/drawing/2010/main" val="0"/>
              </a:ext>
            </a:extLst>
          </a:blip>
          <a:srcRect l="8513" r="18117" b="-1"/>
          <a:stretch/>
        </p:blipFill>
        <p:spPr>
          <a:xfrm>
            <a:off x="588078" y="1600201"/>
            <a:ext cx="4914900" cy="4571999"/>
          </a:xfrm>
          <a:prstGeom prst="rect">
            <a:avLst/>
          </a:prstGeom>
          <a:noFill/>
        </p:spPr>
      </p:pic>
    </p:spTree>
    <p:extLst>
      <p:ext uri="{BB962C8B-B14F-4D97-AF65-F5344CB8AC3E}">
        <p14:creationId xmlns:p14="http://schemas.microsoft.com/office/powerpoint/2010/main" val="320643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27DC-5804-48BF-9D73-BDCD55478E09}"/>
              </a:ext>
            </a:extLst>
          </p:cNvPr>
          <p:cNvSpPr>
            <a:spLocks noGrp="1"/>
          </p:cNvSpPr>
          <p:nvPr>
            <p:ph type="title"/>
          </p:nvPr>
        </p:nvSpPr>
        <p:spPr>
          <a:xfrm>
            <a:off x="1104900" y="76200"/>
            <a:ext cx="9980682" cy="1096962"/>
          </a:xfrm>
        </p:spPr>
        <p:txBody>
          <a:bodyPr anchor="b">
            <a:normAutofit/>
          </a:bodyPr>
          <a:lstStyle/>
          <a:p>
            <a:r>
              <a:rPr lang="en-US" dirty="0"/>
              <a:t>Theatrical Influence- </a:t>
            </a:r>
            <a:r>
              <a:rPr lang="en-US" b="1" dirty="0"/>
              <a:t>Who is Caliban? </a:t>
            </a:r>
            <a:endParaRPr lang="en-US" dirty="0"/>
          </a:p>
        </p:txBody>
      </p:sp>
      <p:sp>
        <p:nvSpPr>
          <p:cNvPr id="3" name="Content Placeholder 2">
            <a:extLst>
              <a:ext uri="{FF2B5EF4-FFF2-40B4-BE49-F238E27FC236}">
                <a16:creationId xmlns:a16="http://schemas.microsoft.com/office/drawing/2014/main" id="{5939F864-9B5E-4ACF-96B4-74D9E359D4EE}"/>
              </a:ext>
            </a:extLst>
          </p:cNvPr>
          <p:cNvSpPr>
            <a:spLocks noGrp="1"/>
          </p:cNvSpPr>
          <p:nvPr>
            <p:ph sz="half" idx="1"/>
          </p:nvPr>
        </p:nvSpPr>
        <p:spPr>
          <a:xfrm>
            <a:off x="78378" y="1600200"/>
            <a:ext cx="5708170" cy="4571999"/>
          </a:xfrm>
        </p:spPr>
        <p:txBody>
          <a:bodyPr>
            <a:normAutofit/>
          </a:bodyPr>
          <a:lstStyle/>
          <a:p>
            <a:pPr marL="0" indent="0">
              <a:buNone/>
            </a:pPr>
            <a:r>
              <a:rPr lang="en-US" b="0" i="0" u="sng" dirty="0">
                <a:effectLst/>
              </a:rPr>
              <a:t>In the second act Caliban meets two sailors:</a:t>
            </a:r>
            <a:r>
              <a:rPr lang="en-US" b="0" i="0" dirty="0">
                <a:effectLst/>
              </a:rPr>
              <a:t> </a:t>
            </a:r>
          </a:p>
          <a:p>
            <a:pPr marL="0" indent="0">
              <a:buNone/>
            </a:pPr>
            <a:endParaRPr lang="en-US" b="0" i="0" dirty="0">
              <a:effectLst/>
            </a:endParaRPr>
          </a:p>
          <a:p>
            <a:pPr marL="0" indent="0">
              <a:lnSpc>
                <a:spcPct val="100000"/>
              </a:lnSpc>
              <a:spcBef>
                <a:spcPts val="0"/>
              </a:spcBef>
              <a:buNone/>
            </a:pPr>
            <a:r>
              <a:rPr lang="en-US" b="0" i="0" dirty="0">
                <a:effectLst/>
              </a:rPr>
              <a:t>Trinculo asks himself if Caliban is a fish or a man. He thinks that he is a fish because of the </a:t>
            </a:r>
            <a:r>
              <a:rPr lang="en-US" dirty="0"/>
              <a:t>s</a:t>
            </a:r>
            <a:r>
              <a:rPr lang="en-US" b="0" i="0" dirty="0">
                <a:effectLst/>
              </a:rPr>
              <a:t>mell but then he notices that </a:t>
            </a:r>
          </a:p>
          <a:p>
            <a:pPr marL="0" indent="0">
              <a:lnSpc>
                <a:spcPct val="100000"/>
              </a:lnSpc>
              <a:spcBef>
                <a:spcPts val="0"/>
              </a:spcBef>
              <a:buNone/>
            </a:pPr>
            <a:r>
              <a:rPr lang="en-US" b="0" i="0" dirty="0">
                <a:effectLst/>
              </a:rPr>
              <a:t>Caliban has arms and legs like a human being. </a:t>
            </a:r>
          </a:p>
          <a:p>
            <a:pPr marL="0" indent="0">
              <a:buNone/>
            </a:pPr>
            <a:r>
              <a:rPr lang="en-US" dirty="0"/>
              <a:t>Trinculo </a:t>
            </a:r>
            <a:r>
              <a:rPr lang="en-US" b="0" i="0" dirty="0">
                <a:effectLst/>
              </a:rPr>
              <a:t>says “This is no fish, but an islander that hath lately suffered by a thunderbolt.”</a:t>
            </a:r>
          </a:p>
          <a:p>
            <a:pPr marL="0" indent="0">
              <a:buNone/>
            </a:pPr>
            <a:endParaRPr lang="en-US" b="0" i="0" dirty="0">
              <a:effectLst/>
            </a:endParaRPr>
          </a:p>
          <a:p>
            <a:pPr marL="0" indent="0">
              <a:spcBef>
                <a:spcPts val="0"/>
              </a:spcBef>
              <a:buNone/>
            </a:pPr>
            <a:r>
              <a:rPr lang="en-US" b="0" i="0" dirty="0">
                <a:effectLst/>
              </a:rPr>
              <a:t>Stefano says that he is a monster of the isle with  frog legs and they are surprised </a:t>
            </a:r>
          </a:p>
          <a:p>
            <a:pPr marL="0" indent="0">
              <a:spcBef>
                <a:spcPts val="0"/>
              </a:spcBef>
              <a:buNone/>
            </a:pPr>
            <a:r>
              <a:rPr lang="en-US" b="0" i="0" dirty="0">
                <a:effectLst/>
              </a:rPr>
              <a:t>by his talking skills. </a:t>
            </a:r>
            <a:endParaRPr lang="en-US" dirty="0"/>
          </a:p>
        </p:txBody>
      </p:sp>
      <p:pic>
        <p:nvPicPr>
          <p:cNvPr id="5" name="Picture 4" descr="A picture containing text, book&#10;&#10;Description automatically generated">
            <a:extLst>
              <a:ext uri="{FF2B5EF4-FFF2-40B4-BE49-F238E27FC236}">
                <a16:creationId xmlns:a16="http://schemas.microsoft.com/office/drawing/2014/main" id="{CDB3622C-2B75-4FF5-9340-7E74BB3B50DA}"/>
              </a:ext>
            </a:extLst>
          </p:cNvPr>
          <p:cNvPicPr>
            <a:picLocks noChangeAspect="1"/>
          </p:cNvPicPr>
          <p:nvPr/>
        </p:nvPicPr>
        <p:blipFill rotWithShape="1">
          <a:blip r:embed="rId2">
            <a:extLst>
              <a:ext uri="{28A0092B-C50C-407E-A947-70E740481C1C}">
                <a14:useLocalDpi xmlns:a14="http://schemas.microsoft.com/office/drawing/2010/main" val="0"/>
              </a:ext>
            </a:extLst>
          </a:blip>
          <a:srcRect l="8513" r="18117" b="-1"/>
          <a:stretch/>
        </p:blipFill>
        <p:spPr>
          <a:xfrm>
            <a:off x="6172200" y="1600200"/>
            <a:ext cx="4914900" cy="4571999"/>
          </a:xfrm>
          <a:prstGeom prst="rect">
            <a:avLst/>
          </a:prstGeom>
          <a:noFill/>
        </p:spPr>
      </p:pic>
    </p:spTree>
    <p:extLst>
      <p:ext uri="{BB962C8B-B14F-4D97-AF65-F5344CB8AC3E}">
        <p14:creationId xmlns:p14="http://schemas.microsoft.com/office/powerpoint/2010/main" val="123084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212C-E5C1-F141-BFF4-FDF512350687}"/>
              </a:ext>
            </a:extLst>
          </p:cNvPr>
          <p:cNvSpPr>
            <a:spLocks noGrp="1"/>
          </p:cNvSpPr>
          <p:nvPr>
            <p:ph type="title"/>
          </p:nvPr>
        </p:nvSpPr>
        <p:spPr/>
        <p:txBody>
          <a:bodyPr/>
          <a:lstStyle/>
          <a:p>
            <a:r>
              <a:rPr lang="en-US" dirty="0"/>
              <a:t>Natural Theology</a:t>
            </a:r>
          </a:p>
        </p:txBody>
      </p:sp>
      <p:sp>
        <p:nvSpPr>
          <p:cNvPr id="3" name="Content Placeholder 2">
            <a:extLst>
              <a:ext uri="{FF2B5EF4-FFF2-40B4-BE49-F238E27FC236}">
                <a16:creationId xmlns:a16="http://schemas.microsoft.com/office/drawing/2014/main" id="{943F4E91-7DA8-95CB-63E6-DF7F8302E0A0}"/>
              </a:ext>
            </a:extLst>
          </p:cNvPr>
          <p:cNvSpPr>
            <a:spLocks noGrp="1"/>
          </p:cNvSpPr>
          <p:nvPr>
            <p:ph idx="1"/>
          </p:nvPr>
        </p:nvSpPr>
        <p:spPr/>
        <p:txBody>
          <a:bodyPr>
            <a:normAutofit fontScale="92500" lnSpcReduction="10000"/>
          </a:bodyPr>
          <a:lstStyle/>
          <a:p>
            <a:pPr marL="0" indent="0">
              <a:buNone/>
            </a:pPr>
            <a:r>
              <a:rPr lang="en-US" b="0" i="0" dirty="0">
                <a:solidFill>
                  <a:srgbClr val="000000"/>
                </a:solidFill>
                <a:effectLst/>
                <a:latin typeface="Georgia" panose="02040502050405020303" pitchFamily="18" charset="0"/>
              </a:rPr>
              <a:t>“Natural theology is a program of inquiry into the existence and attributes of God without referring or appealing to any divine revelation. […]</a:t>
            </a:r>
          </a:p>
          <a:p>
            <a:pPr marL="0" indent="0">
              <a:buNone/>
            </a:pPr>
            <a:r>
              <a:rPr lang="en-US" b="0" i="0" dirty="0">
                <a:solidFill>
                  <a:srgbClr val="000000"/>
                </a:solidFill>
                <a:effectLst/>
                <a:latin typeface="Georgia" panose="02040502050405020303" pitchFamily="18" charset="0"/>
              </a:rPr>
              <a:t>Modern philosophy and modern science was perceived by many to threaten the traditional claims and conclusions of natural theology, for example, that the existence and attributes of God can be known apart from revelation and faith.”</a:t>
            </a:r>
          </a:p>
          <a:p>
            <a:pPr marL="0" indent="0">
              <a:buNone/>
            </a:pPr>
            <a:r>
              <a:rPr lang="en-US" dirty="0">
                <a:solidFill>
                  <a:srgbClr val="000000"/>
                </a:solidFill>
                <a:latin typeface="Georgia" panose="02040502050405020303" pitchFamily="18" charset="0"/>
              </a:rPr>
              <a:t>[Rather than search for the divine in sacred writings the natural theologist looks for “God” in the material world, in “the creation,” and in reason.]</a:t>
            </a:r>
            <a:endParaRPr lang="en-US" b="0" i="0" dirty="0">
              <a:solidFill>
                <a:srgbClr val="000000"/>
              </a:solidFill>
              <a:effectLst/>
              <a:latin typeface="Georgia" panose="02040502050405020303" pitchFamily="18" charset="0"/>
            </a:endParaRPr>
          </a:p>
          <a:p>
            <a:pPr marL="0" indent="0">
              <a:buNone/>
            </a:pPr>
            <a:r>
              <a:rPr lang="en-US" b="0" i="0" dirty="0">
                <a:solidFill>
                  <a:srgbClr val="000000"/>
                </a:solidFill>
                <a:effectLst/>
                <a:latin typeface="Georgia" panose="02040502050405020303" pitchFamily="18" charset="0"/>
              </a:rPr>
              <a:t>[N</a:t>
            </a:r>
            <a:r>
              <a:rPr lang="en-US" dirty="0">
                <a:solidFill>
                  <a:srgbClr val="000000"/>
                </a:solidFill>
                <a:latin typeface="Georgia" panose="02040502050405020303" pitchFamily="18" charset="0"/>
              </a:rPr>
              <a:t>umerous factions that were proponents </a:t>
            </a:r>
            <a:r>
              <a:rPr lang="en-US" b="0" i="0" dirty="0">
                <a:solidFill>
                  <a:srgbClr val="000000"/>
                </a:solidFill>
                <a:effectLst/>
                <a:latin typeface="Georgia" panose="02040502050405020303" pitchFamily="18" charset="0"/>
              </a:rPr>
              <a:t>of Natural Theology] “suffered a blow from Charles Darwin’s (1809 – 1882) theory of evolution and the subsequent evolutionary theories that have been developed. Given Darwin, the proposition that all life developed by chance alone is widely perceived to have a degree of plausibility that it was not perceived to have [earlier]. Whether and to what extent Darwinian principles eliminate the necessity for positing a divine designer is one of the most hotly contested issues in natural theology today.”</a:t>
            </a:r>
          </a:p>
          <a:p>
            <a:pPr marL="0" indent="0">
              <a:buNone/>
            </a:pPr>
            <a:r>
              <a:rPr lang="en-US" dirty="0">
                <a:solidFill>
                  <a:srgbClr val="000000"/>
                </a:solidFill>
                <a:latin typeface="Georgia" panose="02040502050405020303" pitchFamily="18" charset="0"/>
              </a:rPr>
              <a:t>Source: </a:t>
            </a:r>
            <a:r>
              <a:rPr lang="en-US" dirty="0">
                <a:solidFill>
                  <a:srgbClr val="000000"/>
                </a:solidFill>
                <a:latin typeface="Georgia" panose="02040502050405020303" pitchFamily="18" charset="0"/>
                <a:hlinkClick r:id="rId2"/>
              </a:rPr>
              <a:t>https://iep.utm.edu/theo-nat/</a:t>
            </a:r>
            <a:endParaRPr lang="en-US" dirty="0">
              <a:solidFill>
                <a:srgbClr val="000000"/>
              </a:solidFill>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16660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D51E-27E9-6BA3-6472-9A01F0595A0E}"/>
              </a:ext>
            </a:extLst>
          </p:cNvPr>
          <p:cNvSpPr>
            <a:spLocks noGrp="1"/>
          </p:cNvSpPr>
          <p:nvPr>
            <p:ph type="title"/>
          </p:nvPr>
        </p:nvSpPr>
        <p:spPr/>
        <p:txBody>
          <a:bodyPr/>
          <a:lstStyle/>
          <a:p>
            <a:r>
              <a:rPr lang="en-US" dirty="0"/>
              <a:t>Darwin- Some Key Ideas in the Public Discourse</a:t>
            </a:r>
          </a:p>
        </p:txBody>
      </p:sp>
      <p:sp>
        <p:nvSpPr>
          <p:cNvPr id="3" name="Content Placeholder 2">
            <a:extLst>
              <a:ext uri="{FF2B5EF4-FFF2-40B4-BE49-F238E27FC236}">
                <a16:creationId xmlns:a16="http://schemas.microsoft.com/office/drawing/2014/main" id="{F131D3E3-AC6F-2011-AE0E-50A98B917EB4}"/>
              </a:ext>
            </a:extLst>
          </p:cNvPr>
          <p:cNvSpPr>
            <a:spLocks noGrp="1"/>
          </p:cNvSpPr>
          <p:nvPr>
            <p:ph idx="1"/>
          </p:nvPr>
        </p:nvSpPr>
        <p:spPr/>
        <p:txBody>
          <a:bodyPr>
            <a:normAutofit fontScale="92500" lnSpcReduction="20000"/>
          </a:bodyPr>
          <a:lstStyle/>
          <a:p>
            <a:r>
              <a:rPr lang="en-US" dirty="0"/>
              <a:t>Evolution- New species come into being through changes in older species rather than divine creation.</a:t>
            </a:r>
          </a:p>
          <a:p>
            <a:pPr marL="0" indent="0">
              <a:buNone/>
            </a:pPr>
            <a:r>
              <a:rPr lang="en-US" dirty="0"/>
              <a:t>How does the notion of chance variation challenge the notion of divine creation?</a:t>
            </a:r>
          </a:p>
          <a:p>
            <a:r>
              <a:rPr lang="en-US" dirty="0"/>
              <a:t>Natural Selection-There is always variety in the community of a species. These variations are produced by chance, (we know now it is through random genetic mutations, undirected/without purpose, but they did not know this at the time). Based on the changing environment those random mutations allow some variations to thrive while others do not. This can lead to a new species developing.</a:t>
            </a:r>
          </a:p>
          <a:p>
            <a:r>
              <a:rPr lang="en-US" dirty="0"/>
              <a:t>Contemporaries of Darwin liked the idea of evolution but not of evolution without a purpose, and most rejected natural selection as the cause of evolution. Darwin’s contemporaries wanted a linear narrative with humans at the pinnacle of evolution. </a:t>
            </a:r>
          </a:p>
          <a:p>
            <a:pPr marL="0" indent="0">
              <a:buNone/>
            </a:pPr>
            <a:r>
              <a:rPr lang="en-US" dirty="0"/>
              <a:t>Why is chance unsettling to humans in the conception of evolution?</a:t>
            </a:r>
          </a:p>
          <a:p>
            <a:endParaRPr lang="en-US" dirty="0"/>
          </a:p>
          <a:p>
            <a:pPr marL="0" indent="0">
              <a:buNone/>
            </a:pPr>
            <a:r>
              <a:rPr lang="en-US" sz="1400" dirty="0"/>
              <a:t>Notes based on the ideas of Dr. Peter Bowler, Emeritus Professor (Historian of Biology), Queen’s University Belfast.</a:t>
            </a:r>
          </a:p>
          <a:p>
            <a:endParaRPr lang="en-US" dirty="0"/>
          </a:p>
        </p:txBody>
      </p:sp>
    </p:spTree>
    <p:extLst>
      <p:ext uri="{BB962C8B-B14F-4D97-AF65-F5344CB8AC3E}">
        <p14:creationId xmlns:p14="http://schemas.microsoft.com/office/powerpoint/2010/main" val="346684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purl.org/dc/elements/1.1/"/>
    <ds:schemaRef ds:uri="4873beb7-5857-4685-be1f-d57550cc96cc"/>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4582</TotalTime>
  <Words>1019</Words>
  <Application>Microsoft Office PowerPoint</Application>
  <PresentationFormat>Widescreen</PresentationFormat>
  <Paragraphs>81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Euphemia</vt:lpstr>
      <vt:lpstr>Georgia</vt:lpstr>
      <vt:lpstr>Plantagenet Cherokee</vt:lpstr>
      <vt:lpstr>Wingdings</vt:lpstr>
      <vt:lpstr>Academic Literature 16x9</vt:lpstr>
      <vt:lpstr>“Caliban Upon Setebos”</vt:lpstr>
      <vt:lpstr>Robert Browning</vt:lpstr>
      <vt:lpstr>Robert Browning</vt:lpstr>
      <vt:lpstr>Scientific Context</vt:lpstr>
      <vt:lpstr>Dramatic Monologue</vt:lpstr>
      <vt:lpstr>Theatrical Influence- Who is Caliban? </vt:lpstr>
      <vt:lpstr>Theatrical Influence- Who is Caliban? </vt:lpstr>
      <vt:lpstr>Natural Theology</vt:lpstr>
      <vt:lpstr>Darwin- Some Key Ideas in the Public Discourse</vt:lpstr>
      <vt:lpstr>“Survival of the Fittest”</vt:lpstr>
      <vt:lpstr>Journal- Free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Last Duchess”</dc:title>
  <dc:creator>Stephanie Harper</dc:creator>
  <cp:lastModifiedBy>Stephanie Harper</cp:lastModifiedBy>
  <cp:revision>24</cp:revision>
  <dcterms:created xsi:type="dcterms:W3CDTF">2018-02-25T02:37:36Z</dcterms:created>
  <dcterms:modified xsi:type="dcterms:W3CDTF">2022-09-07T13:12:27Z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