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286" r:id="rId3"/>
    <p:sldId id="257" r:id="rId4"/>
    <p:sldId id="277" r:id="rId5"/>
    <p:sldId id="278" r:id="rId6"/>
    <p:sldId id="279" r:id="rId7"/>
    <p:sldId id="282" r:id="rId8"/>
    <p:sldId id="280" r:id="rId9"/>
    <p:sldId id="281" r:id="rId10"/>
    <p:sldId id="283" r:id="rId11"/>
    <p:sldId id="284" r:id="rId12"/>
    <p:sldId id="285" r:id="rId13"/>
    <p:sldId id="288" r:id="rId14"/>
    <p:sldId id="289" r:id="rId15"/>
    <p:sldId id="290" r:id="rId16"/>
    <p:sldId id="287" r:id="rId17"/>
    <p:sldId id="291" r:id="rId18"/>
    <p:sldId id="265" r:id="rId19"/>
    <p:sldId id="271" r:id="rId20"/>
    <p:sldId id="270" r:id="rId21"/>
    <p:sldId id="273" r:id="rId22"/>
    <p:sldId id="272" r:id="rId23"/>
    <p:sldId id="266" r:id="rId24"/>
    <p:sldId id="268"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35F"/>
    <a:srgbClr val="BCE2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34682-ADFC-4EDC-9376-5C172AFAB67B}" v="28" dt="2022-09-14T16:42:24.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377" autoAdjust="0"/>
  </p:normalViewPr>
  <p:slideViewPr>
    <p:cSldViewPr snapToGrid="0">
      <p:cViewPr>
        <p:scale>
          <a:sx n="70" d="100"/>
          <a:sy n="70" d="100"/>
        </p:scale>
        <p:origin x="32" y="-7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L Castrejon" userId="e582dfde-bea3-4c33-97a6-f33b8874ffad" providerId="ADAL" clId="{73734682-ADFC-4EDC-9376-5C172AFAB67B}"/>
    <pc:docChg chg="undo redo custSel addSld delSld modSld sldOrd">
      <pc:chgData name="Leslie L Castrejon" userId="e582dfde-bea3-4c33-97a6-f33b8874ffad" providerId="ADAL" clId="{73734682-ADFC-4EDC-9376-5C172AFAB67B}" dt="2022-09-16T15:34:09.249" v="4384" actId="20577"/>
      <pc:docMkLst>
        <pc:docMk/>
      </pc:docMkLst>
      <pc:sldChg chg="modSp mod modNotesTx">
        <pc:chgData name="Leslie L Castrejon" userId="e582dfde-bea3-4c33-97a6-f33b8874ffad" providerId="ADAL" clId="{73734682-ADFC-4EDC-9376-5C172AFAB67B}" dt="2022-09-16T15:34:09.249" v="4384" actId="20577"/>
        <pc:sldMkLst>
          <pc:docMk/>
          <pc:sldMk cId="2474917471" sldId="257"/>
        </pc:sldMkLst>
        <pc:spChg chg="mod">
          <ac:chgData name="Leslie L Castrejon" userId="e582dfde-bea3-4c33-97a6-f33b8874ffad" providerId="ADAL" clId="{73734682-ADFC-4EDC-9376-5C172AFAB67B}" dt="2022-09-13T17:37:57.765" v="3994" actId="20577"/>
          <ac:spMkLst>
            <pc:docMk/>
            <pc:sldMk cId="2474917471" sldId="257"/>
            <ac:spMk id="11" creationId="{1E2FFDA5-2FE2-4736-A38C-967CBAE7D57D}"/>
          </ac:spMkLst>
        </pc:spChg>
      </pc:sldChg>
      <pc:sldChg chg="del">
        <pc:chgData name="Leslie L Castrejon" userId="e582dfde-bea3-4c33-97a6-f33b8874ffad" providerId="ADAL" clId="{73734682-ADFC-4EDC-9376-5C172AFAB67B}" dt="2022-09-13T18:00:45.352" v="3996" actId="2696"/>
        <pc:sldMkLst>
          <pc:docMk/>
          <pc:sldMk cId="652890642" sldId="258"/>
        </pc:sldMkLst>
      </pc:sldChg>
      <pc:sldChg chg="del">
        <pc:chgData name="Leslie L Castrejon" userId="e582dfde-bea3-4c33-97a6-f33b8874ffad" providerId="ADAL" clId="{73734682-ADFC-4EDC-9376-5C172AFAB67B}" dt="2022-09-13T18:00:45.352" v="3996" actId="2696"/>
        <pc:sldMkLst>
          <pc:docMk/>
          <pc:sldMk cId="3465854151" sldId="260"/>
        </pc:sldMkLst>
      </pc:sldChg>
      <pc:sldChg chg="del">
        <pc:chgData name="Leslie L Castrejon" userId="e582dfde-bea3-4c33-97a6-f33b8874ffad" providerId="ADAL" clId="{73734682-ADFC-4EDC-9376-5C172AFAB67B}" dt="2022-09-13T18:00:45.352" v="3996" actId="2696"/>
        <pc:sldMkLst>
          <pc:docMk/>
          <pc:sldMk cId="3767074536" sldId="262"/>
        </pc:sldMkLst>
      </pc:sldChg>
      <pc:sldChg chg="del">
        <pc:chgData name="Leslie L Castrejon" userId="e582dfde-bea3-4c33-97a6-f33b8874ffad" providerId="ADAL" clId="{73734682-ADFC-4EDC-9376-5C172AFAB67B}" dt="2022-09-13T18:01:23.114" v="3997" actId="2696"/>
        <pc:sldMkLst>
          <pc:docMk/>
          <pc:sldMk cId="302001695" sldId="267"/>
        </pc:sldMkLst>
      </pc:sldChg>
      <pc:sldChg chg="del">
        <pc:chgData name="Leslie L Castrejon" userId="e582dfde-bea3-4c33-97a6-f33b8874ffad" providerId="ADAL" clId="{73734682-ADFC-4EDC-9376-5C172AFAB67B}" dt="2022-09-13T18:00:20.053" v="3995" actId="2696"/>
        <pc:sldMkLst>
          <pc:docMk/>
          <pc:sldMk cId="3812732229" sldId="275"/>
        </pc:sldMkLst>
      </pc:sldChg>
      <pc:sldChg chg="modSp mod">
        <pc:chgData name="Leslie L Castrejon" userId="e582dfde-bea3-4c33-97a6-f33b8874ffad" providerId="ADAL" clId="{73734682-ADFC-4EDC-9376-5C172AFAB67B}" dt="2022-09-14T13:15:40.596" v="4068" actId="20577"/>
        <pc:sldMkLst>
          <pc:docMk/>
          <pc:sldMk cId="4287536807" sldId="276"/>
        </pc:sldMkLst>
        <pc:spChg chg="mod">
          <ac:chgData name="Leslie L Castrejon" userId="e582dfde-bea3-4c33-97a6-f33b8874ffad" providerId="ADAL" clId="{73734682-ADFC-4EDC-9376-5C172AFAB67B}" dt="2022-09-14T13:15:40.596" v="4068" actId="20577"/>
          <ac:spMkLst>
            <pc:docMk/>
            <pc:sldMk cId="4287536807" sldId="276"/>
            <ac:spMk id="9" creationId="{D224C9E6-5A00-4240-80D1-A8C4F53ED34F}"/>
          </ac:spMkLst>
        </pc:spChg>
      </pc:sldChg>
      <pc:sldChg chg="modSp mod">
        <pc:chgData name="Leslie L Castrejon" userId="e582dfde-bea3-4c33-97a6-f33b8874ffad" providerId="ADAL" clId="{73734682-ADFC-4EDC-9376-5C172AFAB67B}" dt="2022-09-08T18:55:24.010" v="134" actId="20577"/>
        <pc:sldMkLst>
          <pc:docMk/>
          <pc:sldMk cId="1629583528" sldId="277"/>
        </pc:sldMkLst>
        <pc:spChg chg="mod">
          <ac:chgData name="Leslie L Castrejon" userId="e582dfde-bea3-4c33-97a6-f33b8874ffad" providerId="ADAL" clId="{73734682-ADFC-4EDC-9376-5C172AFAB67B}" dt="2022-09-08T18:55:24.010" v="134" actId="20577"/>
          <ac:spMkLst>
            <pc:docMk/>
            <pc:sldMk cId="1629583528" sldId="277"/>
            <ac:spMk id="3" creationId="{876A49C5-E8EB-C026-316C-042F54A5072C}"/>
          </ac:spMkLst>
        </pc:spChg>
      </pc:sldChg>
      <pc:sldChg chg="addSp modSp mod setBg">
        <pc:chgData name="Leslie L Castrejon" userId="e582dfde-bea3-4c33-97a6-f33b8874ffad" providerId="ADAL" clId="{73734682-ADFC-4EDC-9376-5C172AFAB67B}" dt="2022-09-08T20:18:19.908" v="2454" actId="26606"/>
        <pc:sldMkLst>
          <pc:docMk/>
          <pc:sldMk cId="3709301612" sldId="278"/>
        </pc:sldMkLst>
        <pc:spChg chg="mod">
          <ac:chgData name="Leslie L Castrejon" userId="e582dfde-bea3-4c33-97a6-f33b8874ffad" providerId="ADAL" clId="{73734682-ADFC-4EDC-9376-5C172AFAB67B}" dt="2022-09-08T20:18:19.908" v="2454" actId="26606"/>
          <ac:spMkLst>
            <pc:docMk/>
            <pc:sldMk cId="3709301612" sldId="278"/>
            <ac:spMk id="2" creationId="{F8F893DA-06D8-D783-E58B-37F8B8B08F2C}"/>
          </ac:spMkLst>
        </pc:spChg>
        <pc:spChg chg="mod">
          <ac:chgData name="Leslie L Castrejon" userId="e582dfde-bea3-4c33-97a6-f33b8874ffad" providerId="ADAL" clId="{73734682-ADFC-4EDC-9376-5C172AFAB67B}" dt="2022-09-08T20:18:19.908" v="2454" actId="26606"/>
          <ac:spMkLst>
            <pc:docMk/>
            <pc:sldMk cId="3709301612" sldId="278"/>
            <ac:spMk id="3" creationId="{CD9313C6-166B-2788-6503-94900821A14C}"/>
          </ac:spMkLst>
        </pc:spChg>
        <pc:spChg chg="add">
          <ac:chgData name="Leslie L Castrejon" userId="e582dfde-bea3-4c33-97a6-f33b8874ffad" providerId="ADAL" clId="{73734682-ADFC-4EDC-9376-5C172AFAB67B}" dt="2022-09-08T20:18:19.908" v="2454" actId="26606"/>
          <ac:spMkLst>
            <pc:docMk/>
            <pc:sldMk cId="3709301612" sldId="278"/>
            <ac:spMk id="8" creationId="{39E4C68A-A4A9-48A4-9FF2-D2896B1EA01F}"/>
          </ac:spMkLst>
        </pc:spChg>
        <pc:spChg chg="add">
          <ac:chgData name="Leslie L Castrejon" userId="e582dfde-bea3-4c33-97a6-f33b8874ffad" providerId="ADAL" clId="{73734682-ADFC-4EDC-9376-5C172AFAB67B}" dt="2022-09-08T20:18:19.908" v="2454" actId="26606"/>
          <ac:spMkLst>
            <pc:docMk/>
            <pc:sldMk cId="3709301612" sldId="278"/>
            <ac:spMk id="10" creationId="{E2B9AEA5-52CB-49A6-AF8A-33502F291B91}"/>
          </ac:spMkLst>
        </pc:spChg>
      </pc:sldChg>
      <pc:sldChg chg="addSp modSp mod setBg">
        <pc:chgData name="Leslie L Castrejon" userId="e582dfde-bea3-4c33-97a6-f33b8874ffad" providerId="ADAL" clId="{73734682-ADFC-4EDC-9376-5C172AFAB67B}" dt="2022-09-08T20:18:47.620" v="2456" actId="26606"/>
        <pc:sldMkLst>
          <pc:docMk/>
          <pc:sldMk cId="3295112922" sldId="279"/>
        </pc:sldMkLst>
        <pc:spChg chg="mod">
          <ac:chgData name="Leslie L Castrejon" userId="e582dfde-bea3-4c33-97a6-f33b8874ffad" providerId="ADAL" clId="{73734682-ADFC-4EDC-9376-5C172AFAB67B}" dt="2022-09-08T20:18:47.620" v="2456" actId="26606"/>
          <ac:spMkLst>
            <pc:docMk/>
            <pc:sldMk cId="3295112922" sldId="279"/>
            <ac:spMk id="2" creationId="{5E0E63ED-224F-604C-B4E4-4DE5CAC901EE}"/>
          </ac:spMkLst>
        </pc:spChg>
        <pc:spChg chg="mod">
          <ac:chgData name="Leslie L Castrejon" userId="e582dfde-bea3-4c33-97a6-f33b8874ffad" providerId="ADAL" clId="{73734682-ADFC-4EDC-9376-5C172AFAB67B}" dt="2022-09-08T20:18:47.620" v="2456" actId="26606"/>
          <ac:spMkLst>
            <pc:docMk/>
            <pc:sldMk cId="3295112922" sldId="279"/>
            <ac:spMk id="3" creationId="{E7953791-CB17-32DD-A2E0-EDB78DE01707}"/>
          </ac:spMkLst>
        </pc:spChg>
        <pc:spChg chg="add">
          <ac:chgData name="Leslie L Castrejon" userId="e582dfde-bea3-4c33-97a6-f33b8874ffad" providerId="ADAL" clId="{73734682-ADFC-4EDC-9376-5C172AFAB67B}" dt="2022-09-08T20:18:47.620" v="2456" actId="26606"/>
          <ac:spMkLst>
            <pc:docMk/>
            <pc:sldMk cId="3295112922" sldId="279"/>
            <ac:spMk id="8" creationId="{39E4C68A-A4A9-48A4-9FF2-D2896B1EA01F}"/>
          </ac:spMkLst>
        </pc:spChg>
        <pc:spChg chg="add">
          <ac:chgData name="Leslie L Castrejon" userId="e582dfde-bea3-4c33-97a6-f33b8874ffad" providerId="ADAL" clId="{73734682-ADFC-4EDC-9376-5C172AFAB67B}" dt="2022-09-08T20:18:47.620" v="2456" actId="26606"/>
          <ac:spMkLst>
            <pc:docMk/>
            <pc:sldMk cId="3295112922" sldId="279"/>
            <ac:spMk id="10" creationId="{E2B9AEA5-52CB-49A6-AF8A-33502F291B91}"/>
          </ac:spMkLst>
        </pc:spChg>
      </pc:sldChg>
      <pc:sldChg chg="modSp new mod">
        <pc:chgData name="Leslie L Castrejon" userId="e582dfde-bea3-4c33-97a6-f33b8874ffad" providerId="ADAL" clId="{73734682-ADFC-4EDC-9376-5C172AFAB67B}" dt="2022-09-08T19:44:51.861" v="821" actId="20577"/>
        <pc:sldMkLst>
          <pc:docMk/>
          <pc:sldMk cId="353098013" sldId="280"/>
        </pc:sldMkLst>
        <pc:spChg chg="mod">
          <ac:chgData name="Leslie L Castrejon" userId="e582dfde-bea3-4c33-97a6-f33b8874ffad" providerId="ADAL" clId="{73734682-ADFC-4EDC-9376-5C172AFAB67B}" dt="2022-09-08T19:44:51.861" v="821" actId="20577"/>
          <ac:spMkLst>
            <pc:docMk/>
            <pc:sldMk cId="353098013" sldId="280"/>
            <ac:spMk id="2" creationId="{03FFDD4F-D1B8-94B5-D02B-971522C4B6E4}"/>
          </ac:spMkLst>
        </pc:spChg>
      </pc:sldChg>
      <pc:sldChg chg="addSp modSp new mod setBg">
        <pc:chgData name="Leslie L Castrejon" userId="e582dfde-bea3-4c33-97a6-f33b8874ffad" providerId="ADAL" clId="{73734682-ADFC-4EDC-9376-5C172AFAB67B}" dt="2022-09-08T20:19:39.634" v="2457" actId="26606"/>
        <pc:sldMkLst>
          <pc:docMk/>
          <pc:sldMk cId="1829589517" sldId="281"/>
        </pc:sldMkLst>
        <pc:spChg chg="mod">
          <ac:chgData name="Leslie L Castrejon" userId="e582dfde-bea3-4c33-97a6-f33b8874ffad" providerId="ADAL" clId="{73734682-ADFC-4EDC-9376-5C172AFAB67B}" dt="2022-09-08T20:19:39.634" v="2457" actId="26606"/>
          <ac:spMkLst>
            <pc:docMk/>
            <pc:sldMk cId="1829589517" sldId="281"/>
            <ac:spMk id="2" creationId="{B9A06BDC-9929-2579-3376-C00595A85BC4}"/>
          </ac:spMkLst>
        </pc:spChg>
        <pc:spChg chg="mod">
          <ac:chgData name="Leslie L Castrejon" userId="e582dfde-bea3-4c33-97a6-f33b8874ffad" providerId="ADAL" clId="{73734682-ADFC-4EDC-9376-5C172AFAB67B}" dt="2022-09-08T20:19:39.634" v="2457" actId="26606"/>
          <ac:spMkLst>
            <pc:docMk/>
            <pc:sldMk cId="1829589517" sldId="281"/>
            <ac:spMk id="3" creationId="{DD7DE6BF-F2E8-B7E8-44CF-3629DCCBFF5D}"/>
          </ac:spMkLst>
        </pc:spChg>
        <pc:spChg chg="add">
          <ac:chgData name="Leslie L Castrejon" userId="e582dfde-bea3-4c33-97a6-f33b8874ffad" providerId="ADAL" clId="{73734682-ADFC-4EDC-9376-5C172AFAB67B}" dt="2022-09-08T20:19:39.634" v="2457" actId="26606"/>
          <ac:spMkLst>
            <pc:docMk/>
            <pc:sldMk cId="1829589517" sldId="281"/>
            <ac:spMk id="8" creationId="{2BF2ABC8-4FD6-4B60-92A7-BB3BEE3C1ACA}"/>
          </ac:spMkLst>
        </pc:spChg>
        <pc:spChg chg="add">
          <ac:chgData name="Leslie L Castrejon" userId="e582dfde-bea3-4c33-97a6-f33b8874ffad" providerId="ADAL" clId="{73734682-ADFC-4EDC-9376-5C172AFAB67B}" dt="2022-09-08T20:19:39.634" v="2457" actId="26606"/>
          <ac:spMkLst>
            <pc:docMk/>
            <pc:sldMk cId="1829589517" sldId="281"/>
            <ac:spMk id="12" creationId="{77D7B666-D5E6-48CE-B26A-FB5E5C34AF90}"/>
          </ac:spMkLst>
        </pc:spChg>
        <pc:spChg chg="add">
          <ac:chgData name="Leslie L Castrejon" userId="e582dfde-bea3-4c33-97a6-f33b8874ffad" providerId="ADAL" clId="{73734682-ADFC-4EDC-9376-5C172AFAB67B}" dt="2022-09-08T20:19:39.634" v="2457" actId="26606"/>
          <ac:spMkLst>
            <pc:docMk/>
            <pc:sldMk cId="1829589517" sldId="281"/>
            <ac:spMk id="14" creationId="{F6EE670A-A41A-44AD-BC1C-2090365EB5B3}"/>
          </ac:spMkLst>
        </pc:spChg>
        <pc:cxnChg chg="add">
          <ac:chgData name="Leslie L Castrejon" userId="e582dfde-bea3-4c33-97a6-f33b8874ffad" providerId="ADAL" clId="{73734682-ADFC-4EDC-9376-5C172AFAB67B}" dt="2022-09-08T20:19:39.634" v="2457" actId="26606"/>
          <ac:cxnSpMkLst>
            <pc:docMk/>
            <pc:sldMk cId="1829589517" sldId="281"/>
            <ac:cxnSpMk id="10" creationId="{DCD479D3-536C-4161-A6F8-813D30719BFE}"/>
          </ac:cxnSpMkLst>
        </pc:cxnChg>
      </pc:sldChg>
      <pc:sldChg chg="modSp new mod">
        <pc:chgData name="Leslie L Castrejon" userId="e582dfde-bea3-4c33-97a6-f33b8874ffad" providerId="ADAL" clId="{73734682-ADFC-4EDC-9376-5C172AFAB67B}" dt="2022-09-08T20:16:31.928" v="2440" actId="403"/>
        <pc:sldMkLst>
          <pc:docMk/>
          <pc:sldMk cId="2122507634" sldId="282"/>
        </pc:sldMkLst>
        <pc:spChg chg="mod">
          <ac:chgData name="Leslie L Castrejon" userId="e582dfde-bea3-4c33-97a6-f33b8874ffad" providerId="ADAL" clId="{73734682-ADFC-4EDC-9376-5C172AFAB67B}" dt="2022-09-08T20:03:51.812" v="1611" actId="20577"/>
          <ac:spMkLst>
            <pc:docMk/>
            <pc:sldMk cId="2122507634" sldId="282"/>
            <ac:spMk id="2" creationId="{9BAD0285-519B-8E9B-C31C-78E52AD71591}"/>
          </ac:spMkLst>
        </pc:spChg>
        <pc:spChg chg="mod">
          <ac:chgData name="Leslie L Castrejon" userId="e582dfde-bea3-4c33-97a6-f33b8874ffad" providerId="ADAL" clId="{73734682-ADFC-4EDC-9376-5C172AFAB67B}" dt="2022-09-08T20:16:31.928" v="2440" actId="403"/>
          <ac:spMkLst>
            <pc:docMk/>
            <pc:sldMk cId="2122507634" sldId="282"/>
            <ac:spMk id="3" creationId="{32F3F522-24F7-BEAB-B1C6-83E6C74776C3}"/>
          </ac:spMkLst>
        </pc:spChg>
      </pc:sldChg>
      <pc:sldChg chg="modSp new mod">
        <pc:chgData name="Leslie L Castrejon" userId="e582dfde-bea3-4c33-97a6-f33b8874ffad" providerId="ADAL" clId="{73734682-ADFC-4EDC-9376-5C172AFAB67B}" dt="2022-09-08T20:20:20.611" v="2479" actId="20577"/>
        <pc:sldMkLst>
          <pc:docMk/>
          <pc:sldMk cId="3979655547" sldId="283"/>
        </pc:sldMkLst>
        <pc:spChg chg="mod">
          <ac:chgData name="Leslie L Castrejon" userId="e582dfde-bea3-4c33-97a6-f33b8874ffad" providerId="ADAL" clId="{73734682-ADFC-4EDC-9376-5C172AFAB67B}" dt="2022-09-08T20:20:20.611" v="2479" actId="20577"/>
          <ac:spMkLst>
            <pc:docMk/>
            <pc:sldMk cId="3979655547" sldId="283"/>
            <ac:spMk id="2" creationId="{EE530BC5-C0D7-4998-BE83-E63B1DB180A6}"/>
          </ac:spMkLst>
        </pc:spChg>
      </pc:sldChg>
      <pc:sldChg chg="addSp delSp modSp new mod setBg">
        <pc:chgData name="Leslie L Castrejon" userId="e582dfde-bea3-4c33-97a6-f33b8874ffad" providerId="ADAL" clId="{73734682-ADFC-4EDC-9376-5C172AFAB67B}" dt="2022-09-08T21:15:32.192" v="3458" actId="403"/>
        <pc:sldMkLst>
          <pc:docMk/>
          <pc:sldMk cId="1586654324" sldId="284"/>
        </pc:sldMkLst>
        <pc:spChg chg="mod">
          <ac:chgData name="Leslie L Castrejon" userId="e582dfde-bea3-4c33-97a6-f33b8874ffad" providerId="ADAL" clId="{73734682-ADFC-4EDC-9376-5C172AFAB67B}" dt="2022-09-08T21:14:39.066" v="3453" actId="20577"/>
          <ac:spMkLst>
            <pc:docMk/>
            <pc:sldMk cId="1586654324" sldId="284"/>
            <ac:spMk id="2" creationId="{5279A81C-A260-C50E-C909-54F8F86E7D17}"/>
          </ac:spMkLst>
        </pc:spChg>
        <pc:spChg chg="add del mod">
          <ac:chgData name="Leslie L Castrejon" userId="e582dfde-bea3-4c33-97a6-f33b8874ffad" providerId="ADAL" clId="{73734682-ADFC-4EDC-9376-5C172AFAB67B}" dt="2022-09-08T21:14:15.837" v="3429" actId="26606"/>
          <ac:spMkLst>
            <pc:docMk/>
            <pc:sldMk cId="1586654324" sldId="284"/>
            <ac:spMk id="3" creationId="{AE0AC9A8-4EB5-A813-276C-C3F8DE299437}"/>
          </ac:spMkLst>
        </pc:spChg>
        <pc:spChg chg="add del">
          <ac:chgData name="Leslie L Castrejon" userId="e582dfde-bea3-4c33-97a6-f33b8874ffad" providerId="ADAL" clId="{73734682-ADFC-4EDC-9376-5C172AFAB67B}" dt="2022-09-08T21:14:15.811" v="3428" actId="26606"/>
          <ac:spMkLst>
            <pc:docMk/>
            <pc:sldMk cId="1586654324" sldId="284"/>
            <ac:spMk id="7" creationId="{AE0AC9A8-4EB5-A813-276C-C3F8DE299437}"/>
          </ac:spMkLst>
        </pc:spChg>
        <pc:graphicFrameChg chg="add del">
          <ac:chgData name="Leslie L Castrejon" userId="e582dfde-bea3-4c33-97a6-f33b8874ffad" providerId="ADAL" clId="{73734682-ADFC-4EDC-9376-5C172AFAB67B}" dt="2022-09-08T21:14:08.881" v="3426" actId="26606"/>
          <ac:graphicFrameMkLst>
            <pc:docMk/>
            <pc:sldMk cId="1586654324" sldId="284"/>
            <ac:graphicFrameMk id="5" creationId="{0BC901D9-E51C-78EE-6910-062215996A31}"/>
          </ac:graphicFrameMkLst>
        </pc:graphicFrameChg>
        <pc:graphicFrameChg chg="add mod modGraphic">
          <ac:chgData name="Leslie L Castrejon" userId="e582dfde-bea3-4c33-97a6-f33b8874ffad" providerId="ADAL" clId="{73734682-ADFC-4EDC-9376-5C172AFAB67B}" dt="2022-09-08T21:15:32.192" v="3458" actId="403"/>
          <ac:graphicFrameMkLst>
            <pc:docMk/>
            <pc:sldMk cId="1586654324" sldId="284"/>
            <ac:graphicFrameMk id="10" creationId="{0BC901D9-E51C-78EE-6910-062215996A31}"/>
          </ac:graphicFrameMkLst>
        </pc:graphicFrameChg>
        <pc:picChg chg="add del">
          <ac:chgData name="Leslie L Castrejon" userId="e582dfde-bea3-4c33-97a6-f33b8874ffad" providerId="ADAL" clId="{73734682-ADFC-4EDC-9376-5C172AFAB67B}" dt="2022-09-08T21:14:15.811" v="3428" actId="26606"/>
          <ac:picMkLst>
            <pc:docMk/>
            <pc:sldMk cId="1586654324" sldId="284"/>
            <ac:picMk id="8" creationId="{F2311644-B0FB-A3EC-E405-FFD4CF8F08B1}"/>
          </ac:picMkLst>
        </pc:picChg>
      </pc:sldChg>
      <pc:sldChg chg="addSp modSp new mod">
        <pc:chgData name="Leslie L Castrejon" userId="e582dfde-bea3-4c33-97a6-f33b8874ffad" providerId="ADAL" clId="{73734682-ADFC-4EDC-9376-5C172AFAB67B}" dt="2022-09-08T21:32:32.983" v="3600" actId="403"/>
        <pc:sldMkLst>
          <pc:docMk/>
          <pc:sldMk cId="3177166533" sldId="285"/>
        </pc:sldMkLst>
        <pc:spChg chg="mod">
          <ac:chgData name="Leslie L Castrejon" userId="e582dfde-bea3-4c33-97a6-f33b8874ffad" providerId="ADAL" clId="{73734682-ADFC-4EDC-9376-5C172AFAB67B}" dt="2022-09-08T21:29:01.639" v="3502" actId="20577"/>
          <ac:spMkLst>
            <pc:docMk/>
            <pc:sldMk cId="3177166533" sldId="285"/>
            <ac:spMk id="2" creationId="{78C4594B-AE27-5564-7CEB-5855C525D35A}"/>
          </ac:spMkLst>
        </pc:spChg>
        <pc:spChg chg="add mod">
          <ac:chgData name="Leslie L Castrejon" userId="e582dfde-bea3-4c33-97a6-f33b8874ffad" providerId="ADAL" clId="{73734682-ADFC-4EDC-9376-5C172AFAB67B}" dt="2022-09-08T21:32:32.983" v="3600" actId="403"/>
          <ac:spMkLst>
            <pc:docMk/>
            <pc:sldMk cId="3177166533" sldId="285"/>
            <ac:spMk id="5" creationId="{A5680A9C-6C5C-B514-BF9F-964D6F4081C3}"/>
          </ac:spMkLst>
        </pc:spChg>
        <pc:picChg chg="add mod">
          <ac:chgData name="Leslie L Castrejon" userId="e582dfde-bea3-4c33-97a6-f33b8874ffad" providerId="ADAL" clId="{73734682-ADFC-4EDC-9376-5C172AFAB67B}" dt="2022-09-08T21:29:17.532" v="3507" actId="1076"/>
          <ac:picMkLst>
            <pc:docMk/>
            <pc:sldMk cId="3177166533" sldId="285"/>
            <ac:picMk id="4" creationId="{D7DBF3DE-6667-AFD8-DCA3-F6956FFD1C04}"/>
          </ac:picMkLst>
        </pc:picChg>
      </pc:sldChg>
      <pc:sldChg chg="modSp new mod ord">
        <pc:chgData name="Leslie L Castrejon" userId="e582dfde-bea3-4c33-97a6-f33b8874ffad" providerId="ADAL" clId="{73734682-ADFC-4EDC-9376-5C172AFAB67B}" dt="2022-09-16T15:32:46.958" v="4383" actId="12"/>
        <pc:sldMkLst>
          <pc:docMk/>
          <pc:sldMk cId="3453537445" sldId="286"/>
        </pc:sldMkLst>
        <pc:spChg chg="mod">
          <ac:chgData name="Leslie L Castrejon" userId="e582dfde-bea3-4c33-97a6-f33b8874ffad" providerId="ADAL" clId="{73734682-ADFC-4EDC-9376-5C172AFAB67B}" dt="2022-09-13T18:17:03.097" v="4020" actId="20577"/>
          <ac:spMkLst>
            <pc:docMk/>
            <pc:sldMk cId="3453537445" sldId="286"/>
            <ac:spMk id="2" creationId="{980BAB2E-1766-F09F-1AF8-E2879DEFFAAD}"/>
          </ac:spMkLst>
        </pc:spChg>
        <pc:spChg chg="mod">
          <ac:chgData name="Leslie L Castrejon" userId="e582dfde-bea3-4c33-97a6-f33b8874ffad" providerId="ADAL" clId="{73734682-ADFC-4EDC-9376-5C172AFAB67B}" dt="2022-09-16T15:32:46.958" v="4383" actId="12"/>
          <ac:spMkLst>
            <pc:docMk/>
            <pc:sldMk cId="3453537445" sldId="286"/>
            <ac:spMk id="3" creationId="{2012D36D-DF3B-610E-5942-41747E440933}"/>
          </ac:spMkLst>
        </pc:spChg>
      </pc:sldChg>
      <pc:sldChg chg="addSp delSp modSp new mod setBg">
        <pc:chgData name="Leslie L Castrejon" userId="e582dfde-bea3-4c33-97a6-f33b8874ffad" providerId="ADAL" clId="{73734682-ADFC-4EDC-9376-5C172AFAB67B}" dt="2022-09-14T16:44:13.693" v="4287" actId="113"/>
        <pc:sldMkLst>
          <pc:docMk/>
          <pc:sldMk cId="1462030850" sldId="291"/>
        </pc:sldMkLst>
        <pc:spChg chg="mod">
          <ac:chgData name="Leslie L Castrejon" userId="e582dfde-bea3-4c33-97a6-f33b8874ffad" providerId="ADAL" clId="{73734682-ADFC-4EDC-9376-5C172AFAB67B}" dt="2022-09-14T16:41:13.366" v="4220" actId="26606"/>
          <ac:spMkLst>
            <pc:docMk/>
            <pc:sldMk cId="1462030850" sldId="291"/>
            <ac:spMk id="2" creationId="{25872ED7-A91D-FA3C-2620-7AFFB29C1928}"/>
          </ac:spMkLst>
        </pc:spChg>
        <pc:spChg chg="mod ord">
          <ac:chgData name="Leslie L Castrejon" userId="e582dfde-bea3-4c33-97a6-f33b8874ffad" providerId="ADAL" clId="{73734682-ADFC-4EDC-9376-5C172AFAB67B}" dt="2022-09-14T16:44:13.693" v="4287" actId="113"/>
          <ac:spMkLst>
            <pc:docMk/>
            <pc:sldMk cId="1462030850" sldId="291"/>
            <ac:spMk id="3" creationId="{47B5E13E-275A-471E-9BF4-BD789E633514}"/>
          </ac:spMkLst>
        </pc:spChg>
        <pc:spChg chg="del">
          <ac:chgData name="Leslie L Castrejon" userId="e582dfde-bea3-4c33-97a6-f33b8874ffad" providerId="ADAL" clId="{73734682-ADFC-4EDC-9376-5C172AFAB67B}" dt="2022-09-14T16:38:19.599" v="4209" actId="931"/>
          <ac:spMkLst>
            <pc:docMk/>
            <pc:sldMk cId="1462030850" sldId="291"/>
            <ac:spMk id="4" creationId="{10C60F4E-DB47-CC7F-0F59-F0FA6A75019C}"/>
          </ac:spMkLst>
        </pc:spChg>
        <pc:spChg chg="add del mod">
          <ac:chgData name="Leslie L Castrejon" userId="e582dfde-bea3-4c33-97a6-f33b8874ffad" providerId="ADAL" clId="{73734682-ADFC-4EDC-9376-5C172AFAB67B}" dt="2022-09-14T16:42:24.791" v="4223" actId="931"/>
          <ac:spMkLst>
            <pc:docMk/>
            <pc:sldMk cId="1462030850" sldId="291"/>
            <ac:spMk id="10" creationId="{68ACD9DB-1AFD-61B2-0F3B-3B21CD1F1429}"/>
          </ac:spMkLst>
        </pc:spChg>
        <pc:spChg chg="add del">
          <ac:chgData name="Leslie L Castrejon" userId="e582dfde-bea3-4c33-97a6-f33b8874ffad" providerId="ADAL" clId="{73734682-ADFC-4EDC-9376-5C172AFAB67B}" dt="2022-09-14T16:41:13.348" v="4219" actId="26606"/>
          <ac:spMkLst>
            <pc:docMk/>
            <pc:sldMk cId="1462030850" sldId="291"/>
            <ac:spMk id="15" creationId="{BB1C158C-30D3-4707-A1A1-25B60426AC32}"/>
          </ac:spMkLst>
        </pc:spChg>
        <pc:spChg chg="add del">
          <ac:chgData name="Leslie L Castrejon" userId="e582dfde-bea3-4c33-97a6-f33b8874ffad" providerId="ADAL" clId="{73734682-ADFC-4EDC-9376-5C172AFAB67B}" dt="2022-09-14T16:41:13.348" v="4219" actId="26606"/>
          <ac:spMkLst>
            <pc:docMk/>
            <pc:sldMk cId="1462030850" sldId="291"/>
            <ac:spMk id="19" creationId="{42F344F8-54A3-4B5F-A32F-F46CEFB3429A}"/>
          </ac:spMkLst>
        </pc:spChg>
        <pc:spChg chg="add">
          <ac:chgData name="Leslie L Castrejon" userId="e582dfde-bea3-4c33-97a6-f33b8874ffad" providerId="ADAL" clId="{73734682-ADFC-4EDC-9376-5C172AFAB67B}" dt="2022-09-14T16:41:13.366" v="4220" actId="26606"/>
          <ac:spMkLst>
            <pc:docMk/>
            <pc:sldMk cId="1462030850" sldId="291"/>
            <ac:spMk id="21" creationId="{8A13BB8D-26EA-4C3B-8AE1-A09579A9359D}"/>
          </ac:spMkLst>
        </pc:spChg>
        <pc:spChg chg="add">
          <ac:chgData name="Leslie L Castrejon" userId="e582dfde-bea3-4c33-97a6-f33b8874ffad" providerId="ADAL" clId="{73734682-ADFC-4EDC-9376-5C172AFAB67B}" dt="2022-09-14T16:41:13.366" v="4220" actId="26606"/>
          <ac:spMkLst>
            <pc:docMk/>
            <pc:sldMk cId="1462030850" sldId="291"/>
            <ac:spMk id="23" creationId="{D316878B-F1BE-45C7-ABD4-E3C2E8FD9320}"/>
          </ac:spMkLst>
        </pc:spChg>
        <pc:spChg chg="add">
          <ac:chgData name="Leslie L Castrejon" userId="e582dfde-bea3-4c33-97a6-f33b8874ffad" providerId="ADAL" clId="{73734682-ADFC-4EDC-9376-5C172AFAB67B}" dt="2022-09-14T16:41:13.366" v="4220" actId="26606"/>
          <ac:spMkLst>
            <pc:docMk/>
            <pc:sldMk cId="1462030850" sldId="291"/>
            <ac:spMk id="25" creationId="{B5C38167-7F19-4BB8-B175-6DDF47E3C84D}"/>
          </ac:spMkLst>
        </pc:spChg>
        <pc:picChg chg="add del mod ord">
          <ac:chgData name="Leslie L Castrejon" userId="e582dfde-bea3-4c33-97a6-f33b8874ffad" providerId="ADAL" clId="{73734682-ADFC-4EDC-9376-5C172AFAB67B}" dt="2022-09-14T16:41:21.012" v="4222" actId="478"/>
          <ac:picMkLst>
            <pc:docMk/>
            <pc:sldMk cId="1462030850" sldId="291"/>
            <ac:picMk id="6" creationId="{0880B53B-DE48-F078-021C-BAE5D1A45A18}"/>
          </ac:picMkLst>
        </pc:picChg>
        <pc:picChg chg="add mod">
          <ac:chgData name="Leslie L Castrejon" userId="e582dfde-bea3-4c33-97a6-f33b8874ffad" providerId="ADAL" clId="{73734682-ADFC-4EDC-9376-5C172AFAB67B}" dt="2022-09-14T16:41:13.366" v="4220" actId="26606"/>
          <ac:picMkLst>
            <pc:docMk/>
            <pc:sldMk cId="1462030850" sldId="291"/>
            <ac:picMk id="8" creationId="{A19F0A74-8860-C796-4CF9-AE578F7D7FC2}"/>
          </ac:picMkLst>
        </pc:picChg>
        <pc:picChg chg="add mod">
          <ac:chgData name="Leslie L Castrejon" userId="e582dfde-bea3-4c33-97a6-f33b8874ffad" providerId="ADAL" clId="{73734682-ADFC-4EDC-9376-5C172AFAB67B}" dt="2022-09-14T16:42:36.260" v="4228" actId="14100"/>
          <ac:picMkLst>
            <pc:docMk/>
            <pc:sldMk cId="1462030850" sldId="291"/>
            <ac:picMk id="12" creationId="{9DDE0957-BA94-A5F5-D2E5-DA2AC98D1C47}"/>
          </ac:picMkLst>
        </pc:picChg>
        <pc:cxnChg chg="add del">
          <ac:chgData name="Leslie L Castrejon" userId="e582dfde-bea3-4c33-97a6-f33b8874ffad" providerId="ADAL" clId="{73734682-ADFC-4EDC-9376-5C172AFAB67B}" dt="2022-09-14T16:41:13.348" v="4219" actId="26606"/>
          <ac:cxnSpMkLst>
            <pc:docMk/>
            <pc:sldMk cId="1462030850" sldId="291"/>
            <ac:cxnSpMk id="13" creationId="{6022BCEC-1F11-44CA-B4C1-CDE716EDF8CF}"/>
          </ac:cxnSpMkLst>
        </pc:cxnChg>
        <pc:cxnChg chg="add del">
          <ac:chgData name="Leslie L Castrejon" userId="e582dfde-bea3-4c33-97a6-f33b8874ffad" providerId="ADAL" clId="{73734682-ADFC-4EDC-9376-5C172AFAB67B}" dt="2022-09-14T16:41:13.348" v="4219" actId="26606"/>
          <ac:cxnSpMkLst>
            <pc:docMk/>
            <pc:sldMk cId="1462030850" sldId="291"/>
            <ac:cxnSpMk id="17" creationId="{2FD6BCBE-3458-431E-BEAF-F868B24D26EC}"/>
          </ac:cxnSpMkLst>
        </pc:cxnChg>
        <pc:cxnChg chg="add">
          <ac:chgData name="Leslie L Castrejon" userId="e582dfde-bea3-4c33-97a6-f33b8874ffad" providerId="ADAL" clId="{73734682-ADFC-4EDC-9376-5C172AFAB67B}" dt="2022-09-14T16:41:13.366" v="4220" actId="26606"/>
          <ac:cxnSpMkLst>
            <pc:docMk/>
            <pc:sldMk cId="1462030850" sldId="291"/>
            <ac:cxnSpMk id="22" creationId="{B568774A-C3DC-443D-BBAC-2832A08E3981}"/>
          </ac:cxnSpMkLst>
        </pc:cxnChg>
        <pc:cxnChg chg="add">
          <ac:chgData name="Leslie L Castrejon" userId="e582dfde-bea3-4c33-97a6-f33b8874ffad" providerId="ADAL" clId="{73734682-ADFC-4EDC-9376-5C172AFAB67B}" dt="2022-09-14T16:41:13.366" v="4220" actId="26606"/>
          <ac:cxnSpMkLst>
            <pc:docMk/>
            <pc:sldMk cId="1462030850" sldId="291"/>
            <ac:cxnSpMk id="24" creationId="{63FDB2A6-69DD-4B0C-B060-D25627361CA6}"/>
          </ac:cxnSpMkLst>
        </pc:cxnChg>
      </pc:sldChg>
    </pc:docChg>
  </pc:docChgLst>
  <pc:docChgLst>
    <pc:chgData name="Guest User" userId="S::urn:spo:anon#102a3db472bbd4f7255ca95234f186104b0050af17d5e64717f3dc430400d775::" providerId="AD" clId="Web-{706A6CC1-DE30-814E-96E4-147F8B60D4C6}"/>
    <pc:docChg chg="addSld delSld modSld sldOrd">
      <pc:chgData name="Guest User" userId="S::urn:spo:anon#102a3db472bbd4f7255ca95234f186104b0050af17d5e64717f3dc430400d775::" providerId="AD" clId="Web-{706A6CC1-DE30-814E-96E4-147F8B60D4C6}" dt="2022-09-14T02:34:28.666" v="842" actId="20577"/>
      <pc:docMkLst>
        <pc:docMk/>
      </pc:docMkLst>
      <pc:sldChg chg="modSp">
        <pc:chgData name="Guest User" userId="S::urn:spo:anon#102a3db472bbd4f7255ca95234f186104b0050af17d5e64717f3dc430400d775::" providerId="AD" clId="Web-{706A6CC1-DE30-814E-96E4-147F8B60D4C6}" dt="2022-09-14T01:11:15.214" v="2" actId="20577"/>
        <pc:sldMkLst>
          <pc:docMk/>
          <pc:sldMk cId="2474917471" sldId="257"/>
        </pc:sldMkLst>
        <pc:spChg chg="mod">
          <ac:chgData name="Guest User" userId="S::urn:spo:anon#102a3db472bbd4f7255ca95234f186104b0050af17d5e64717f3dc430400d775::" providerId="AD" clId="Web-{706A6CC1-DE30-814E-96E4-147F8B60D4C6}" dt="2022-09-14T01:11:15.214" v="2" actId="20577"/>
          <ac:spMkLst>
            <pc:docMk/>
            <pc:sldMk cId="2474917471" sldId="257"/>
            <ac:spMk id="11" creationId="{1E2FFDA5-2FE2-4736-A38C-967CBAE7D57D}"/>
          </ac:spMkLst>
        </pc:spChg>
      </pc:sldChg>
      <pc:sldChg chg="modSp">
        <pc:chgData name="Guest User" userId="S::urn:spo:anon#102a3db472bbd4f7255ca95234f186104b0050af17d5e64717f3dc430400d775::" providerId="AD" clId="Web-{706A6CC1-DE30-814E-96E4-147F8B60D4C6}" dt="2022-09-14T02:25:38.276" v="671" actId="1076"/>
        <pc:sldMkLst>
          <pc:docMk/>
          <pc:sldMk cId="1441685141" sldId="270"/>
        </pc:sldMkLst>
        <pc:spChg chg="mod">
          <ac:chgData name="Guest User" userId="S::urn:spo:anon#102a3db472bbd4f7255ca95234f186104b0050af17d5e64717f3dc430400d775::" providerId="AD" clId="Web-{706A6CC1-DE30-814E-96E4-147F8B60D4C6}" dt="2022-09-14T02:25:38.276" v="671" actId="1076"/>
          <ac:spMkLst>
            <pc:docMk/>
            <pc:sldMk cId="1441685141" sldId="270"/>
            <ac:spMk id="9" creationId="{6E3C31FD-3BAC-4A98-9179-B36F8CFCDD93}"/>
          </ac:spMkLst>
        </pc:spChg>
      </pc:sldChg>
      <pc:sldChg chg="delSp modSp">
        <pc:chgData name="Guest User" userId="S::urn:spo:anon#102a3db472bbd4f7255ca95234f186104b0050af17d5e64717f3dc430400d775::" providerId="AD" clId="Web-{706A6CC1-DE30-814E-96E4-147F8B60D4C6}" dt="2022-09-14T02:23:40.819" v="661" actId="14100"/>
        <pc:sldMkLst>
          <pc:docMk/>
          <pc:sldMk cId="262027802" sldId="271"/>
        </pc:sldMkLst>
        <pc:spChg chg="mod">
          <ac:chgData name="Guest User" userId="S::urn:spo:anon#102a3db472bbd4f7255ca95234f186104b0050af17d5e64717f3dc430400d775::" providerId="AD" clId="Web-{706A6CC1-DE30-814E-96E4-147F8B60D4C6}" dt="2022-09-14T02:22:44.318" v="656" actId="20577"/>
          <ac:spMkLst>
            <pc:docMk/>
            <pc:sldMk cId="262027802" sldId="271"/>
            <ac:spMk id="3" creationId="{D1E2273D-FB83-48B4-A37E-60041903F3C3}"/>
          </ac:spMkLst>
        </pc:spChg>
        <pc:spChg chg="del">
          <ac:chgData name="Guest User" userId="S::urn:spo:anon#102a3db472bbd4f7255ca95234f186104b0050af17d5e64717f3dc430400d775::" providerId="AD" clId="Web-{706A6CC1-DE30-814E-96E4-147F8B60D4C6}" dt="2022-09-14T02:22:59.693" v="657"/>
          <ac:spMkLst>
            <pc:docMk/>
            <pc:sldMk cId="262027802" sldId="271"/>
            <ac:spMk id="13" creationId="{1DE769F2-508B-4632-A1C2-F9D5C1475A95}"/>
          </ac:spMkLst>
        </pc:spChg>
        <pc:picChg chg="mod">
          <ac:chgData name="Guest User" userId="S::urn:spo:anon#102a3db472bbd4f7255ca95234f186104b0050af17d5e64717f3dc430400d775::" providerId="AD" clId="Web-{706A6CC1-DE30-814E-96E4-147F8B60D4C6}" dt="2022-09-14T02:23:40.819" v="661" actId="14100"/>
          <ac:picMkLst>
            <pc:docMk/>
            <pc:sldMk cId="262027802" sldId="271"/>
            <ac:picMk id="11" creationId="{2A85C6E2-47F7-470E-AD39-C182CD5AC3A6}"/>
          </ac:picMkLst>
        </pc:picChg>
      </pc:sldChg>
      <pc:sldChg chg="addSp delSp modSp">
        <pc:chgData name="Guest User" userId="S::urn:spo:anon#102a3db472bbd4f7255ca95234f186104b0050af17d5e64717f3dc430400d775::" providerId="AD" clId="Web-{706A6CC1-DE30-814E-96E4-147F8B60D4C6}" dt="2022-09-14T02:30:31.315" v="706" actId="1076"/>
        <pc:sldMkLst>
          <pc:docMk/>
          <pc:sldMk cId="219778754" sldId="273"/>
        </pc:sldMkLst>
        <pc:spChg chg="mod">
          <ac:chgData name="Guest User" userId="S::urn:spo:anon#102a3db472bbd4f7255ca95234f186104b0050af17d5e64717f3dc430400d775::" providerId="AD" clId="Web-{706A6CC1-DE30-814E-96E4-147F8B60D4C6}" dt="2022-09-14T02:30:05.096" v="699" actId="20577"/>
          <ac:spMkLst>
            <pc:docMk/>
            <pc:sldMk cId="219778754" sldId="273"/>
            <ac:spMk id="2" creationId="{79E7A003-1D04-472A-9BA5-613A2C4629DD}"/>
          </ac:spMkLst>
        </pc:spChg>
        <pc:spChg chg="mod">
          <ac:chgData name="Guest User" userId="S::urn:spo:anon#102a3db472bbd4f7255ca95234f186104b0050af17d5e64717f3dc430400d775::" providerId="AD" clId="Web-{706A6CC1-DE30-814E-96E4-147F8B60D4C6}" dt="2022-09-14T02:30:31.315" v="706" actId="1076"/>
          <ac:spMkLst>
            <pc:docMk/>
            <pc:sldMk cId="219778754" sldId="273"/>
            <ac:spMk id="9" creationId="{6E3C31FD-3BAC-4A98-9179-B36F8CFCDD93}"/>
          </ac:spMkLst>
        </pc:spChg>
        <pc:picChg chg="del">
          <ac:chgData name="Guest User" userId="S::urn:spo:anon#102a3db472bbd4f7255ca95234f186104b0050af17d5e64717f3dc430400d775::" providerId="AD" clId="Web-{706A6CC1-DE30-814E-96E4-147F8B60D4C6}" dt="2022-09-14T02:30:11.065" v="700"/>
          <ac:picMkLst>
            <pc:docMk/>
            <pc:sldMk cId="219778754" sldId="273"/>
            <ac:picMk id="5" creationId="{32B87E1C-7B37-4E6D-A7F8-984DFEAD711C}"/>
          </ac:picMkLst>
        </pc:picChg>
        <pc:picChg chg="add mod">
          <ac:chgData name="Guest User" userId="S::urn:spo:anon#102a3db472bbd4f7255ca95234f186104b0050af17d5e64717f3dc430400d775::" providerId="AD" clId="Web-{706A6CC1-DE30-814E-96E4-147F8B60D4C6}" dt="2022-09-14T02:30:19.112" v="703" actId="14100"/>
          <ac:picMkLst>
            <pc:docMk/>
            <pc:sldMk cId="219778754" sldId="273"/>
            <ac:picMk id="6" creationId="{A9C52C10-365D-5099-270D-2FCEACC695BC}"/>
          </ac:picMkLst>
        </pc:picChg>
      </pc:sldChg>
      <pc:sldChg chg="modSp del">
        <pc:chgData name="Guest User" userId="S::urn:spo:anon#102a3db472bbd4f7255ca95234f186104b0050af17d5e64717f3dc430400d775::" providerId="AD" clId="Web-{706A6CC1-DE30-814E-96E4-147F8B60D4C6}" dt="2022-09-14T02:26:48.168" v="674"/>
        <pc:sldMkLst>
          <pc:docMk/>
          <pc:sldMk cId="4215327137" sldId="274"/>
        </pc:sldMkLst>
        <pc:spChg chg="mod">
          <ac:chgData name="Guest User" userId="S::urn:spo:anon#102a3db472bbd4f7255ca95234f186104b0050af17d5e64717f3dc430400d775::" providerId="AD" clId="Web-{706A6CC1-DE30-814E-96E4-147F8B60D4C6}" dt="2022-09-14T02:26:43.856" v="673" actId="20577"/>
          <ac:spMkLst>
            <pc:docMk/>
            <pc:sldMk cId="4215327137" sldId="274"/>
            <ac:spMk id="9" creationId="{6E3C31FD-3BAC-4A98-9179-B36F8CFCDD93}"/>
          </ac:spMkLst>
        </pc:spChg>
      </pc:sldChg>
      <pc:sldChg chg="modSp">
        <pc:chgData name="Guest User" userId="S::urn:spo:anon#102a3db472bbd4f7255ca95234f186104b0050af17d5e64717f3dc430400d775::" providerId="AD" clId="Web-{706A6CC1-DE30-814E-96E4-147F8B60D4C6}" dt="2022-09-14T02:34:28.666" v="842" actId="20577"/>
        <pc:sldMkLst>
          <pc:docMk/>
          <pc:sldMk cId="4287536807" sldId="276"/>
        </pc:sldMkLst>
        <pc:spChg chg="mod">
          <ac:chgData name="Guest User" userId="S::urn:spo:anon#102a3db472bbd4f7255ca95234f186104b0050af17d5e64717f3dc430400d775::" providerId="AD" clId="Web-{706A6CC1-DE30-814E-96E4-147F8B60D4C6}" dt="2022-09-14T02:34:28.666" v="842" actId="20577"/>
          <ac:spMkLst>
            <pc:docMk/>
            <pc:sldMk cId="4287536807" sldId="276"/>
            <ac:spMk id="2" creationId="{79E7A003-1D04-472A-9BA5-613A2C4629DD}"/>
          </ac:spMkLst>
        </pc:spChg>
        <pc:spChg chg="mod">
          <ac:chgData name="Guest User" userId="S::urn:spo:anon#102a3db472bbd4f7255ca95234f186104b0050af17d5e64717f3dc430400d775::" providerId="AD" clId="Web-{706A6CC1-DE30-814E-96E4-147F8B60D4C6}" dt="2022-09-14T02:34:12.306" v="831" actId="20577"/>
          <ac:spMkLst>
            <pc:docMk/>
            <pc:sldMk cId="4287536807" sldId="276"/>
            <ac:spMk id="3" creationId="{D1E2273D-FB83-48B4-A37E-60041903F3C3}"/>
          </ac:spMkLst>
        </pc:spChg>
        <pc:spChg chg="mod">
          <ac:chgData name="Guest User" userId="S::urn:spo:anon#102a3db472bbd4f7255ca95234f186104b0050af17d5e64717f3dc430400d775::" providerId="AD" clId="Web-{706A6CC1-DE30-814E-96E4-147F8B60D4C6}" dt="2022-09-14T02:34:02.946" v="829" actId="1076"/>
          <ac:spMkLst>
            <pc:docMk/>
            <pc:sldMk cId="4287536807" sldId="276"/>
            <ac:spMk id="9" creationId="{D224C9E6-5A00-4240-80D1-A8C4F53ED34F}"/>
          </ac:spMkLst>
        </pc:spChg>
      </pc:sldChg>
      <pc:sldChg chg="addSp modSp new ord">
        <pc:chgData name="Guest User" userId="S::urn:spo:anon#102a3db472bbd4f7255ca95234f186104b0050af17d5e64717f3dc430400d775::" providerId="AD" clId="Web-{706A6CC1-DE30-814E-96E4-147F8B60D4C6}" dt="2022-09-14T02:18:14.013" v="601" actId="20577"/>
        <pc:sldMkLst>
          <pc:docMk/>
          <pc:sldMk cId="1206492309" sldId="287"/>
        </pc:sldMkLst>
        <pc:spChg chg="mod">
          <ac:chgData name="Guest User" userId="S::urn:spo:anon#102a3db472bbd4f7255ca95234f186104b0050af17d5e64717f3dc430400d775::" providerId="AD" clId="Web-{706A6CC1-DE30-814E-96E4-147F8B60D4C6}" dt="2022-09-14T02:16:00.135" v="585" actId="20577"/>
          <ac:spMkLst>
            <pc:docMk/>
            <pc:sldMk cId="1206492309" sldId="287"/>
            <ac:spMk id="2" creationId="{FADEAAF4-6630-C363-0231-CE9DB1ED8DF0}"/>
          </ac:spMkLst>
        </pc:spChg>
        <pc:spChg chg="add mod">
          <ac:chgData name="Guest User" userId="S::urn:spo:anon#102a3db472bbd4f7255ca95234f186104b0050af17d5e64717f3dc430400d775::" providerId="AD" clId="Web-{706A6CC1-DE30-814E-96E4-147F8B60D4C6}" dt="2022-09-14T02:18:14.013" v="601" actId="20577"/>
          <ac:spMkLst>
            <pc:docMk/>
            <pc:sldMk cId="1206492309" sldId="287"/>
            <ac:spMk id="4" creationId="{F52B76E8-29E2-0F39-4636-1AE6CE839425}"/>
          </ac:spMkLst>
        </pc:spChg>
        <pc:picChg chg="add mod">
          <ac:chgData name="Guest User" userId="S::urn:spo:anon#102a3db472bbd4f7255ca95234f186104b0050af17d5e64717f3dc430400d775::" providerId="AD" clId="Web-{706A6CC1-DE30-814E-96E4-147F8B60D4C6}" dt="2022-09-14T02:17:44.856" v="593" actId="14100"/>
          <ac:picMkLst>
            <pc:docMk/>
            <pc:sldMk cId="1206492309" sldId="287"/>
            <ac:picMk id="5" creationId="{3AD97F5D-7E6B-E818-665D-255F7560B772}"/>
          </ac:picMkLst>
        </pc:picChg>
      </pc:sldChg>
      <pc:sldChg chg="addSp delSp modSp add replId">
        <pc:chgData name="Guest User" userId="S::urn:spo:anon#102a3db472bbd4f7255ca95234f186104b0050af17d5e64717f3dc430400d775::" providerId="AD" clId="Web-{706A6CC1-DE30-814E-96E4-147F8B60D4C6}" dt="2022-09-14T02:19:17.312" v="653" actId="20577"/>
        <pc:sldMkLst>
          <pc:docMk/>
          <pc:sldMk cId="1231360659" sldId="288"/>
        </pc:sldMkLst>
        <pc:spChg chg="mod">
          <ac:chgData name="Guest User" userId="S::urn:spo:anon#102a3db472bbd4f7255ca95234f186104b0050af17d5e64717f3dc430400d775::" providerId="AD" clId="Web-{706A6CC1-DE30-814E-96E4-147F8B60D4C6}" dt="2022-09-14T02:11:54.909" v="518" actId="20577"/>
          <ac:spMkLst>
            <pc:docMk/>
            <pc:sldMk cId="1231360659" sldId="288"/>
            <ac:spMk id="2" creationId="{78C4594B-AE27-5564-7CEB-5855C525D35A}"/>
          </ac:spMkLst>
        </pc:spChg>
        <pc:spChg chg="add mod">
          <ac:chgData name="Guest User" userId="S::urn:spo:anon#102a3db472bbd4f7255ca95234f186104b0050af17d5e64717f3dc430400d775::" providerId="AD" clId="Web-{706A6CC1-DE30-814E-96E4-147F8B60D4C6}" dt="2022-09-14T02:19:17.312" v="653" actId="20577"/>
          <ac:spMkLst>
            <pc:docMk/>
            <pc:sldMk cId="1231360659" sldId="288"/>
            <ac:spMk id="3" creationId="{23710095-A151-9039-4672-1731A1B08D2D}"/>
          </ac:spMkLst>
        </pc:spChg>
        <pc:spChg chg="mod">
          <ac:chgData name="Guest User" userId="S::urn:spo:anon#102a3db472bbd4f7255ca95234f186104b0050af17d5e64717f3dc430400d775::" providerId="AD" clId="Web-{706A6CC1-DE30-814E-96E4-147F8B60D4C6}" dt="2022-09-14T02:18:56.171" v="607" actId="20577"/>
          <ac:spMkLst>
            <pc:docMk/>
            <pc:sldMk cId="1231360659" sldId="288"/>
            <ac:spMk id="5" creationId="{A5680A9C-6C5C-B514-BF9F-964D6F4081C3}"/>
          </ac:spMkLst>
        </pc:spChg>
        <pc:picChg chg="del">
          <ac:chgData name="Guest User" userId="S::urn:spo:anon#102a3db472bbd4f7255ca95234f186104b0050af17d5e64717f3dc430400d775::" providerId="AD" clId="Web-{706A6CC1-DE30-814E-96E4-147F8B60D4C6}" dt="2022-09-14T02:03:48.848" v="421"/>
          <ac:picMkLst>
            <pc:docMk/>
            <pc:sldMk cId="1231360659" sldId="288"/>
            <ac:picMk id="4" creationId="{D7DBF3DE-6667-AFD8-DCA3-F6956FFD1C04}"/>
          </ac:picMkLst>
        </pc:picChg>
      </pc:sldChg>
      <pc:sldChg chg="addSp delSp modSp add replId">
        <pc:chgData name="Guest User" userId="S::urn:spo:anon#102a3db472bbd4f7255ca95234f186104b0050af17d5e64717f3dc430400d775::" providerId="AD" clId="Web-{706A6CC1-DE30-814E-96E4-147F8B60D4C6}" dt="2022-09-14T02:02:32.393" v="409" actId="14100"/>
        <pc:sldMkLst>
          <pc:docMk/>
          <pc:sldMk cId="1631432452" sldId="289"/>
        </pc:sldMkLst>
        <pc:spChg chg="mod">
          <ac:chgData name="Guest User" userId="S::urn:spo:anon#102a3db472bbd4f7255ca95234f186104b0050af17d5e64717f3dc430400d775::" providerId="AD" clId="Web-{706A6CC1-DE30-814E-96E4-147F8B60D4C6}" dt="2022-09-14T01:54:46.115" v="325" actId="20577"/>
          <ac:spMkLst>
            <pc:docMk/>
            <pc:sldMk cId="1631432452" sldId="289"/>
            <ac:spMk id="2" creationId="{78C4594B-AE27-5564-7CEB-5855C525D35A}"/>
          </ac:spMkLst>
        </pc:spChg>
        <pc:spChg chg="add mod">
          <ac:chgData name="Guest User" userId="S::urn:spo:anon#102a3db472bbd4f7255ca95234f186104b0050af17d5e64717f3dc430400d775::" providerId="AD" clId="Web-{706A6CC1-DE30-814E-96E4-147F8B60D4C6}" dt="2022-09-14T02:02:32.393" v="409" actId="14100"/>
          <ac:spMkLst>
            <pc:docMk/>
            <pc:sldMk cId="1631432452" sldId="289"/>
            <ac:spMk id="3" creationId="{03DD9AAD-40D6-C9D3-7B9C-998E71C76EB7}"/>
          </ac:spMkLst>
        </pc:spChg>
        <pc:spChg chg="mod">
          <ac:chgData name="Guest User" userId="S::urn:spo:anon#102a3db472bbd4f7255ca95234f186104b0050af17d5e64717f3dc430400d775::" providerId="AD" clId="Web-{706A6CC1-DE30-814E-96E4-147F8B60D4C6}" dt="2022-09-14T02:02:23.987" v="407"/>
          <ac:spMkLst>
            <pc:docMk/>
            <pc:sldMk cId="1631432452" sldId="289"/>
            <ac:spMk id="5" creationId="{A5680A9C-6C5C-B514-BF9F-964D6F4081C3}"/>
          </ac:spMkLst>
        </pc:spChg>
        <pc:spChg chg="add mod">
          <ac:chgData name="Guest User" userId="S::urn:spo:anon#102a3db472bbd4f7255ca95234f186104b0050af17d5e64717f3dc430400d775::" providerId="AD" clId="Web-{706A6CC1-DE30-814E-96E4-147F8B60D4C6}" dt="2022-09-14T02:01:47.345" v="406" actId="14100"/>
          <ac:spMkLst>
            <pc:docMk/>
            <pc:sldMk cId="1631432452" sldId="289"/>
            <ac:spMk id="6" creationId="{F1E905DD-D8DC-4819-1497-1437097F97A9}"/>
          </ac:spMkLst>
        </pc:spChg>
        <pc:picChg chg="del">
          <ac:chgData name="Guest User" userId="S::urn:spo:anon#102a3db472bbd4f7255ca95234f186104b0050af17d5e64717f3dc430400d775::" providerId="AD" clId="Web-{706A6CC1-DE30-814E-96E4-147F8B60D4C6}" dt="2022-09-14T01:51:57.250" v="251"/>
          <ac:picMkLst>
            <pc:docMk/>
            <pc:sldMk cId="1631432452" sldId="289"/>
            <ac:picMk id="4" creationId="{D7DBF3DE-6667-AFD8-DCA3-F6956FFD1C04}"/>
          </ac:picMkLst>
        </pc:picChg>
      </pc:sldChg>
      <pc:sldChg chg="addSp delSp modSp add replId">
        <pc:chgData name="Guest User" userId="S::urn:spo:anon#102a3db472bbd4f7255ca95234f186104b0050af17d5e64717f3dc430400d775::" providerId="AD" clId="Web-{706A6CC1-DE30-814E-96E4-147F8B60D4C6}" dt="2022-09-14T01:51:00.749" v="239" actId="20577"/>
        <pc:sldMkLst>
          <pc:docMk/>
          <pc:sldMk cId="1574055693" sldId="290"/>
        </pc:sldMkLst>
        <pc:spChg chg="mod">
          <ac:chgData name="Guest User" userId="S::urn:spo:anon#102a3db472bbd4f7255ca95234f186104b0050af17d5e64717f3dc430400d775::" providerId="AD" clId="Web-{706A6CC1-DE30-814E-96E4-147F8B60D4C6}" dt="2022-09-14T01:38:59.291" v="120" actId="20577"/>
          <ac:spMkLst>
            <pc:docMk/>
            <pc:sldMk cId="1574055693" sldId="290"/>
            <ac:spMk id="2" creationId="{78C4594B-AE27-5564-7CEB-5855C525D35A}"/>
          </ac:spMkLst>
        </pc:spChg>
        <pc:spChg chg="add mod">
          <ac:chgData name="Guest User" userId="S::urn:spo:anon#102a3db472bbd4f7255ca95234f186104b0050af17d5e64717f3dc430400d775::" providerId="AD" clId="Web-{706A6CC1-DE30-814E-96E4-147F8B60D4C6}" dt="2022-09-14T01:51:00.749" v="239" actId="20577"/>
          <ac:spMkLst>
            <pc:docMk/>
            <pc:sldMk cId="1574055693" sldId="290"/>
            <ac:spMk id="4" creationId="{683AFD3F-465E-A2C5-3904-A0245F6678DD}"/>
          </ac:spMkLst>
        </pc:spChg>
        <pc:spChg chg="mod">
          <ac:chgData name="Guest User" userId="S::urn:spo:anon#102a3db472bbd4f7255ca95234f186104b0050af17d5e64717f3dc430400d775::" providerId="AD" clId="Web-{706A6CC1-DE30-814E-96E4-147F8B60D4C6}" dt="2022-09-14T01:50:57.593" v="238" actId="20577"/>
          <ac:spMkLst>
            <pc:docMk/>
            <pc:sldMk cId="1574055693" sldId="290"/>
            <ac:spMk id="5" creationId="{A5680A9C-6C5C-B514-BF9F-964D6F4081C3}"/>
          </ac:spMkLst>
        </pc:spChg>
        <pc:spChg chg="add mod">
          <ac:chgData name="Guest User" userId="S::urn:spo:anon#102a3db472bbd4f7255ca95234f186104b0050af17d5e64717f3dc430400d775::" providerId="AD" clId="Web-{706A6CC1-DE30-814E-96E4-147F8B60D4C6}" dt="2022-09-14T01:49:44.434" v="232" actId="20577"/>
          <ac:spMkLst>
            <pc:docMk/>
            <pc:sldMk cId="1574055693" sldId="290"/>
            <ac:spMk id="6" creationId="{537CE402-67BD-ACAC-C8C1-40074D1F6C7C}"/>
          </ac:spMkLst>
        </pc:spChg>
        <pc:picChg chg="add mod">
          <ac:chgData name="Guest User" userId="S::urn:spo:anon#102a3db472bbd4f7255ca95234f186104b0050af17d5e64717f3dc430400d775::" providerId="AD" clId="Web-{706A6CC1-DE30-814E-96E4-147F8B60D4C6}" dt="2022-09-14T01:39:12.667" v="121" actId="1076"/>
          <ac:picMkLst>
            <pc:docMk/>
            <pc:sldMk cId="1574055693" sldId="290"/>
            <ac:picMk id="3" creationId="{04BDA20F-6E7A-1174-6B97-25D0ADBB2142}"/>
          </ac:picMkLst>
        </pc:picChg>
        <pc:picChg chg="del">
          <ac:chgData name="Guest User" userId="S::urn:spo:anon#102a3db472bbd4f7255ca95234f186104b0050af17d5e64717f3dc430400d775::" providerId="AD" clId="Web-{706A6CC1-DE30-814E-96E4-147F8B60D4C6}" dt="2022-09-14T01:12:43.810" v="7"/>
          <ac:picMkLst>
            <pc:docMk/>
            <pc:sldMk cId="1574055693" sldId="290"/>
            <ac:picMk id="4" creationId="{D7DBF3DE-6667-AFD8-DCA3-F6956FFD1C0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0FE80-936E-407E-8EB1-A1355E78E8EE}"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4B89CC-408C-4BE2-AA75-A1BBDE49828C}">
      <dgm:prSet/>
      <dgm:spPr/>
      <dgm:t>
        <a:bodyPr/>
        <a:lstStyle/>
        <a:p>
          <a:pPr>
            <a:lnSpc>
              <a:spcPct val="100000"/>
            </a:lnSpc>
            <a:defRPr b="1"/>
          </a:pPr>
          <a:r>
            <a:rPr lang="en-US" b="1"/>
            <a:t>Entrepreneur – </a:t>
          </a:r>
          <a:r>
            <a:rPr lang="en-US"/>
            <a:t>one who organizes, manages, and assumes the risks of a business or enterprise</a:t>
          </a:r>
        </a:p>
      </dgm:t>
    </dgm:pt>
    <dgm:pt modelId="{717B20FD-5A9D-490C-856D-1EEEE40E0128}" type="parTrans" cxnId="{24C4E03A-3AD6-4139-BE59-DA1A7D71F8BD}">
      <dgm:prSet/>
      <dgm:spPr/>
      <dgm:t>
        <a:bodyPr/>
        <a:lstStyle/>
        <a:p>
          <a:endParaRPr lang="en-US"/>
        </a:p>
      </dgm:t>
    </dgm:pt>
    <dgm:pt modelId="{798EC5FA-D321-4F28-A3E1-06719C93F6DB}" type="sibTrans" cxnId="{24C4E03A-3AD6-4139-BE59-DA1A7D71F8BD}">
      <dgm:prSet/>
      <dgm:spPr/>
      <dgm:t>
        <a:bodyPr/>
        <a:lstStyle/>
        <a:p>
          <a:endParaRPr lang="en-US"/>
        </a:p>
      </dgm:t>
    </dgm:pt>
    <dgm:pt modelId="{93F23EB8-93B7-4095-9C2C-6A4C202CB6E5}">
      <dgm:prSet/>
      <dgm:spPr/>
      <dgm:t>
        <a:bodyPr/>
        <a:lstStyle/>
        <a:p>
          <a:pPr>
            <a:lnSpc>
              <a:spcPct val="100000"/>
            </a:lnSpc>
            <a:defRPr b="1"/>
          </a:pPr>
          <a:r>
            <a:rPr lang="en-US" b="1"/>
            <a:t>Self-Employed – </a:t>
          </a:r>
          <a:r>
            <a:rPr lang="en-US"/>
            <a:t>Earning income directly from one’s own business, trade, or profession rather than as a specified salary or wages from an employer</a:t>
          </a:r>
        </a:p>
      </dgm:t>
    </dgm:pt>
    <dgm:pt modelId="{8A1D7E1D-B674-45E6-9AC7-4C14E4F00320}" type="parTrans" cxnId="{EB06E605-EBAC-4006-A641-45900A2E640F}">
      <dgm:prSet/>
      <dgm:spPr/>
      <dgm:t>
        <a:bodyPr/>
        <a:lstStyle/>
        <a:p>
          <a:endParaRPr lang="en-US"/>
        </a:p>
      </dgm:t>
    </dgm:pt>
    <dgm:pt modelId="{9FDB693A-4547-446E-BB85-F496C6FF9D4C}" type="sibTrans" cxnId="{EB06E605-EBAC-4006-A641-45900A2E640F}">
      <dgm:prSet/>
      <dgm:spPr/>
      <dgm:t>
        <a:bodyPr/>
        <a:lstStyle/>
        <a:p>
          <a:endParaRPr lang="en-US"/>
        </a:p>
      </dgm:t>
    </dgm:pt>
    <dgm:pt modelId="{BB15A97A-F24A-497C-8CFF-77E738B74F44}">
      <dgm:prSet custT="1"/>
      <dgm:spPr/>
      <dgm:t>
        <a:bodyPr/>
        <a:lstStyle/>
        <a:p>
          <a:pPr>
            <a:lnSpc>
              <a:spcPct val="100000"/>
            </a:lnSpc>
          </a:pPr>
          <a:r>
            <a:rPr lang="en-US" sz="1400" b="1"/>
            <a:t>IRS Definition: </a:t>
          </a:r>
          <a:r>
            <a:rPr lang="en-US" sz="1400"/>
            <a:t>You are self-employed if you carry on a trade or business as a sole proprietor or an independent contractor; you are a member of a partnership that carries on a trade or business and/or; you are otherwise in business for yourself (including a part-time business or a gig worker)</a:t>
          </a:r>
        </a:p>
      </dgm:t>
    </dgm:pt>
    <dgm:pt modelId="{4C3BA9EC-B518-4B6B-B211-62AC5747E730}" type="parTrans" cxnId="{D5C4075D-23DA-46A8-B746-2016EB3C8338}">
      <dgm:prSet/>
      <dgm:spPr/>
      <dgm:t>
        <a:bodyPr/>
        <a:lstStyle/>
        <a:p>
          <a:endParaRPr lang="en-US"/>
        </a:p>
      </dgm:t>
    </dgm:pt>
    <dgm:pt modelId="{F039F716-F9ED-472B-9722-837E71D529E9}" type="sibTrans" cxnId="{D5C4075D-23DA-46A8-B746-2016EB3C8338}">
      <dgm:prSet/>
      <dgm:spPr/>
      <dgm:t>
        <a:bodyPr/>
        <a:lstStyle/>
        <a:p>
          <a:endParaRPr lang="en-US"/>
        </a:p>
      </dgm:t>
    </dgm:pt>
    <dgm:pt modelId="{50BF3043-3DC3-46D0-B980-98051961C3D1}">
      <dgm:prSet/>
      <dgm:spPr/>
      <dgm:t>
        <a:bodyPr/>
        <a:lstStyle/>
        <a:p>
          <a:pPr>
            <a:lnSpc>
              <a:spcPct val="100000"/>
            </a:lnSpc>
            <a:defRPr b="1"/>
          </a:pPr>
          <a:r>
            <a:rPr lang="en-US" b="1"/>
            <a:t>Independent Contractor – </a:t>
          </a:r>
          <a:r>
            <a:rPr lang="en-US"/>
            <a:t>A person hired to do work who controls how the work is done</a:t>
          </a:r>
        </a:p>
      </dgm:t>
    </dgm:pt>
    <dgm:pt modelId="{080156CC-081F-40CE-A601-FC67AF3D0AD8}" type="parTrans" cxnId="{4629033D-6813-412E-B103-2B3DFD559ACA}">
      <dgm:prSet/>
      <dgm:spPr/>
      <dgm:t>
        <a:bodyPr/>
        <a:lstStyle/>
        <a:p>
          <a:endParaRPr lang="en-US"/>
        </a:p>
      </dgm:t>
    </dgm:pt>
    <dgm:pt modelId="{29276D33-2967-43BD-BEE5-D3E9DB1B4633}" type="sibTrans" cxnId="{4629033D-6813-412E-B103-2B3DFD559ACA}">
      <dgm:prSet/>
      <dgm:spPr/>
      <dgm:t>
        <a:bodyPr/>
        <a:lstStyle/>
        <a:p>
          <a:endParaRPr lang="en-US"/>
        </a:p>
      </dgm:t>
    </dgm:pt>
    <dgm:pt modelId="{B4B93073-5F04-4EE3-B5A8-D391D50A6214}">
      <dgm:prSet custT="1"/>
      <dgm:spPr/>
      <dgm:t>
        <a:bodyPr/>
        <a:lstStyle/>
        <a:p>
          <a:pPr>
            <a:lnSpc>
              <a:spcPct val="100000"/>
            </a:lnSpc>
          </a:pPr>
          <a:r>
            <a:rPr lang="en-US" sz="1400" b="1"/>
            <a:t>IRS Definition: </a:t>
          </a:r>
          <a:r>
            <a:rPr lang="en-US" sz="1400"/>
            <a:t>You are considered an independent Contractor if the payer has the right to control or direct only the result of the work and not what will be done and how it will be done</a:t>
          </a:r>
        </a:p>
      </dgm:t>
    </dgm:pt>
    <dgm:pt modelId="{8C9A0136-E229-47CB-8C0D-00A14DB3B354}" type="parTrans" cxnId="{7078AB3A-02BE-4A2F-9BF9-5465E198A28A}">
      <dgm:prSet/>
      <dgm:spPr/>
      <dgm:t>
        <a:bodyPr/>
        <a:lstStyle/>
        <a:p>
          <a:endParaRPr lang="en-US"/>
        </a:p>
      </dgm:t>
    </dgm:pt>
    <dgm:pt modelId="{F4B006A3-8392-43D7-907C-BD06C49359C2}" type="sibTrans" cxnId="{7078AB3A-02BE-4A2F-9BF9-5465E198A28A}">
      <dgm:prSet/>
      <dgm:spPr/>
      <dgm:t>
        <a:bodyPr/>
        <a:lstStyle/>
        <a:p>
          <a:endParaRPr lang="en-US"/>
        </a:p>
      </dgm:t>
    </dgm:pt>
    <dgm:pt modelId="{228745AF-E1F3-4EB6-9660-E3F5DA61C35B}" type="pres">
      <dgm:prSet presAssocID="{52C0FE80-936E-407E-8EB1-A1355E78E8EE}" presName="root" presStyleCnt="0">
        <dgm:presLayoutVars>
          <dgm:dir/>
          <dgm:resizeHandles val="exact"/>
        </dgm:presLayoutVars>
      </dgm:prSet>
      <dgm:spPr/>
    </dgm:pt>
    <dgm:pt modelId="{8E9022E1-0D86-484F-9B32-348D97EFE440}" type="pres">
      <dgm:prSet presAssocID="{704B89CC-408C-4BE2-AA75-A1BBDE49828C}" presName="compNode" presStyleCnt="0"/>
      <dgm:spPr/>
    </dgm:pt>
    <dgm:pt modelId="{BCBB0B4D-3438-4AF8-AFFB-8E9F3D91DA58}" type="pres">
      <dgm:prSet presAssocID="{704B89CC-408C-4BE2-AA75-A1BBDE4982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FE3037D6-AF21-48BA-B8F2-B772275BF723}" type="pres">
      <dgm:prSet presAssocID="{704B89CC-408C-4BE2-AA75-A1BBDE49828C}" presName="iconSpace" presStyleCnt="0"/>
      <dgm:spPr/>
    </dgm:pt>
    <dgm:pt modelId="{D2D35106-93CF-4BD1-ADDD-CFEA3B8A0000}" type="pres">
      <dgm:prSet presAssocID="{704B89CC-408C-4BE2-AA75-A1BBDE49828C}" presName="parTx" presStyleLbl="revTx" presStyleIdx="0" presStyleCnt="6">
        <dgm:presLayoutVars>
          <dgm:chMax val="0"/>
          <dgm:chPref val="0"/>
        </dgm:presLayoutVars>
      </dgm:prSet>
      <dgm:spPr/>
    </dgm:pt>
    <dgm:pt modelId="{F920184E-7934-4329-897A-8D63B64B04D4}" type="pres">
      <dgm:prSet presAssocID="{704B89CC-408C-4BE2-AA75-A1BBDE49828C}" presName="txSpace" presStyleCnt="0"/>
      <dgm:spPr/>
    </dgm:pt>
    <dgm:pt modelId="{180B0690-5EB3-46F6-BDEB-F63A8E32C33B}" type="pres">
      <dgm:prSet presAssocID="{704B89CC-408C-4BE2-AA75-A1BBDE49828C}" presName="desTx" presStyleLbl="revTx" presStyleIdx="1" presStyleCnt="6">
        <dgm:presLayoutVars/>
      </dgm:prSet>
      <dgm:spPr/>
    </dgm:pt>
    <dgm:pt modelId="{912716B4-44B1-4D81-A0EA-8DB935DFEB83}" type="pres">
      <dgm:prSet presAssocID="{798EC5FA-D321-4F28-A3E1-06719C93F6DB}" presName="sibTrans" presStyleCnt="0"/>
      <dgm:spPr/>
    </dgm:pt>
    <dgm:pt modelId="{2E7FE76D-40D9-45C0-9FBA-18D5A1CCD900}" type="pres">
      <dgm:prSet presAssocID="{93F23EB8-93B7-4095-9C2C-6A4C202CB6E5}" presName="compNode" presStyleCnt="0"/>
      <dgm:spPr/>
    </dgm:pt>
    <dgm:pt modelId="{003162B9-9D40-4DCF-B9B8-5907F8BB6B2C}" type="pres">
      <dgm:prSet presAssocID="{93F23EB8-93B7-4095-9C2C-6A4C202CB6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FE3C25F2-9CE4-4C10-BE89-C8B9644EA52F}" type="pres">
      <dgm:prSet presAssocID="{93F23EB8-93B7-4095-9C2C-6A4C202CB6E5}" presName="iconSpace" presStyleCnt="0"/>
      <dgm:spPr/>
    </dgm:pt>
    <dgm:pt modelId="{CB4D93D2-A126-4D8F-9459-0F46840B7B10}" type="pres">
      <dgm:prSet presAssocID="{93F23EB8-93B7-4095-9C2C-6A4C202CB6E5}" presName="parTx" presStyleLbl="revTx" presStyleIdx="2" presStyleCnt="6">
        <dgm:presLayoutVars>
          <dgm:chMax val="0"/>
          <dgm:chPref val="0"/>
        </dgm:presLayoutVars>
      </dgm:prSet>
      <dgm:spPr/>
    </dgm:pt>
    <dgm:pt modelId="{B3E669FA-1510-4C82-8F3C-D89C746E413E}" type="pres">
      <dgm:prSet presAssocID="{93F23EB8-93B7-4095-9C2C-6A4C202CB6E5}" presName="txSpace" presStyleCnt="0"/>
      <dgm:spPr/>
    </dgm:pt>
    <dgm:pt modelId="{21151E57-F0F7-4753-A6E9-D8C98F17A71F}" type="pres">
      <dgm:prSet presAssocID="{93F23EB8-93B7-4095-9C2C-6A4C202CB6E5}" presName="desTx" presStyleLbl="revTx" presStyleIdx="3" presStyleCnt="6">
        <dgm:presLayoutVars/>
      </dgm:prSet>
      <dgm:spPr/>
    </dgm:pt>
    <dgm:pt modelId="{213C519B-0644-4D3C-93D8-E030C973ACDA}" type="pres">
      <dgm:prSet presAssocID="{9FDB693A-4547-446E-BB85-F496C6FF9D4C}" presName="sibTrans" presStyleCnt="0"/>
      <dgm:spPr/>
    </dgm:pt>
    <dgm:pt modelId="{41861DC0-F1B9-4877-A45E-2FB452BFF0E5}" type="pres">
      <dgm:prSet presAssocID="{50BF3043-3DC3-46D0-B980-98051961C3D1}" presName="compNode" presStyleCnt="0"/>
      <dgm:spPr/>
    </dgm:pt>
    <dgm:pt modelId="{6B0F9542-E827-407F-B7A1-DE9A6F5E3C30}" type="pres">
      <dgm:prSet presAssocID="{50BF3043-3DC3-46D0-B980-98051961C3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ffice Worker"/>
        </a:ext>
      </dgm:extLst>
    </dgm:pt>
    <dgm:pt modelId="{71213ACF-F36C-4FA7-8EE6-93F5213450DE}" type="pres">
      <dgm:prSet presAssocID="{50BF3043-3DC3-46D0-B980-98051961C3D1}" presName="iconSpace" presStyleCnt="0"/>
      <dgm:spPr/>
    </dgm:pt>
    <dgm:pt modelId="{4AF8F14D-A699-4C19-8DE8-6DF434BCBDE6}" type="pres">
      <dgm:prSet presAssocID="{50BF3043-3DC3-46D0-B980-98051961C3D1}" presName="parTx" presStyleLbl="revTx" presStyleIdx="4" presStyleCnt="6">
        <dgm:presLayoutVars>
          <dgm:chMax val="0"/>
          <dgm:chPref val="0"/>
        </dgm:presLayoutVars>
      </dgm:prSet>
      <dgm:spPr/>
    </dgm:pt>
    <dgm:pt modelId="{EB99E536-681D-4331-811A-1A88AC806640}" type="pres">
      <dgm:prSet presAssocID="{50BF3043-3DC3-46D0-B980-98051961C3D1}" presName="txSpace" presStyleCnt="0"/>
      <dgm:spPr/>
    </dgm:pt>
    <dgm:pt modelId="{25BE0916-A8DF-43FF-ABF3-95DBFA0948C4}" type="pres">
      <dgm:prSet presAssocID="{50BF3043-3DC3-46D0-B980-98051961C3D1}" presName="desTx" presStyleLbl="revTx" presStyleIdx="5" presStyleCnt="6">
        <dgm:presLayoutVars/>
      </dgm:prSet>
      <dgm:spPr/>
    </dgm:pt>
  </dgm:ptLst>
  <dgm:cxnLst>
    <dgm:cxn modelId="{E5B2C601-668B-458D-8DA7-8F9E0E9DE358}" type="presOf" srcId="{704B89CC-408C-4BE2-AA75-A1BBDE49828C}" destId="{D2D35106-93CF-4BD1-ADDD-CFEA3B8A0000}" srcOrd="0" destOrd="0" presId="urn:microsoft.com/office/officeart/2018/2/layout/IconLabelDescriptionList"/>
    <dgm:cxn modelId="{EB06E605-EBAC-4006-A641-45900A2E640F}" srcId="{52C0FE80-936E-407E-8EB1-A1355E78E8EE}" destId="{93F23EB8-93B7-4095-9C2C-6A4C202CB6E5}" srcOrd="1" destOrd="0" parTransId="{8A1D7E1D-B674-45E6-9AC7-4C14E4F00320}" sibTransId="{9FDB693A-4547-446E-BB85-F496C6FF9D4C}"/>
    <dgm:cxn modelId="{7078AB3A-02BE-4A2F-9BF9-5465E198A28A}" srcId="{50BF3043-3DC3-46D0-B980-98051961C3D1}" destId="{B4B93073-5F04-4EE3-B5A8-D391D50A6214}" srcOrd="0" destOrd="0" parTransId="{8C9A0136-E229-47CB-8C0D-00A14DB3B354}" sibTransId="{F4B006A3-8392-43D7-907C-BD06C49359C2}"/>
    <dgm:cxn modelId="{24C4E03A-3AD6-4139-BE59-DA1A7D71F8BD}" srcId="{52C0FE80-936E-407E-8EB1-A1355E78E8EE}" destId="{704B89CC-408C-4BE2-AA75-A1BBDE49828C}" srcOrd="0" destOrd="0" parTransId="{717B20FD-5A9D-490C-856D-1EEEE40E0128}" sibTransId="{798EC5FA-D321-4F28-A3E1-06719C93F6DB}"/>
    <dgm:cxn modelId="{4629033D-6813-412E-B103-2B3DFD559ACA}" srcId="{52C0FE80-936E-407E-8EB1-A1355E78E8EE}" destId="{50BF3043-3DC3-46D0-B980-98051961C3D1}" srcOrd="2" destOrd="0" parTransId="{080156CC-081F-40CE-A601-FC67AF3D0AD8}" sibTransId="{29276D33-2967-43BD-BEE5-D3E9DB1B4633}"/>
    <dgm:cxn modelId="{D5C4075D-23DA-46A8-B746-2016EB3C8338}" srcId="{93F23EB8-93B7-4095-9C2C-6A4C202CB6E5}" destId="{BB15A97A-F24A-497C-8CFF-77E738B74F44}" srcOrd="0" destOrd="0" parTransId="{4C3BA9EC-B518-4B6B-B211-62AC5747E730}" sibTransId="{F039F716-F9ED-472B-9722-837E71D529E9}"/>
    <dgm:cxn modelId="{DE3E5567-24F4-4A9D-A77F-AF6C85A66801}" type="presOf" srcId="{B4B93073-5F04-4EE3-B5A8-D391D50A6214}" destId="{25BE0916-A8DF-43FF-ABF3-95DBFA0948C4}" srcOrd="0" destOrd="0" presId="urn:microsoft.com/office/officeart/2018/2/layout/IconLabelDescriptionList"/>
    <dgm:cxn modelId="{E58A6A58-565E-4A1F-8214-D14F43217492}" type="presOf" srcId="{52C0FE80-936E-407E-8EB1-A1355E78E8EE}" destId="{228745AF-E1F3-4EB6-9660-E3F5DA61C35B}" srcOrd="0" destOrd="0" presId="urn:microsoft.com/office/officeart/2018/2/layout/IconLabelDescriptionList"/>
    <dgm:cxn modelId="{D75E04C3-AF17-4902-A2B3-354E53B90E11}" type="presOf" srcId="{BB15A97A-F24A-497C-8CFF-77E738B74F44}" destId="{21151E57-F0F7-4753-A6E9-D8C98F17A71F}" srcOrd="0" destOrd="0" presId="urn:microsoft.com/office/officeart/2018/2/layout/IconLabelDescriptionList"/>
    <dgm:cxn modelId="{06C9EAD5-28C8-4DCB-BBF3-555BF3EE07EF}" type="presOf" srcId="{93F23EB8-93B7-4095-9C2C-6A4C202CB6E5}" destId="{CB4D93D2-A126-4D8F-9459-0F46840B7B10}" srcOrd="0" destOrd="0" presId="urn:microsoft.com/office/officeart/2018/2/layout/IconLabelDescriptionList"/>
    <dgm:cxn modelId="{1891E3FB-BF77-4E59-9517-38556B3C57B1}" type="presOf" srcId="{50BF3043-3DC3-46D0-B980-98051961C3D1}" destId="{4AF8F14D-A699-4C19-8DE8-6DF434BCBDE6}" srcOrd="0" destOrd="0" presId="urn:microsoft.com/office/officeart/2018/2/layout/IconLabelDescriptionList"/>
    <dgm:cxn modelId="{3DAC3F8A-34EE-4CA0-A187-827819A2B314}" type="presParOf" srcId="{228745AF-E1F3-4EB6-9660-E3F5DA61C35B}" destId="{8E9022E1-0D86-484F-9B32-348D97EFE440}" srcOrd="0" destOrd="0" presId="urn:microsoft.com/office/officeart/2018/2/layout/IconLabelDescriptionList"/>
    <dgm:cxn modelId="{986DEF11-5787-4A80-9C7D-B65052DE4222}" type="presParOf" srcId="{8E9022E1-0D86-484F-9B32-348D97EFE440}" destId="{BCBB0B4D-3438-4AF8-AFFB-8E9F3D91DA58}" srcOrd="0" destOrd="0" presId="urn:microsoft.com/office/officeart/2018/2/layout/IconLabelDescriptionList"/>
    <dgm:cxn modelId="{F0D9892D-662D-4447-B6A6-17D31EC91B76}" type="presParOf" srcId="{8E9022E1-0D86-484F-9B32-348D97EFE440}" destId="{FE3037D6-AF21-48BA-B8F2-B772275BF723}" srcOrd="1" destOrd="0" presId="urn:microsoft.com/office/officeart/2018/2/layout/IconLabelDescriptionList"/>
    <dgm:cxn modelId="{E4D93DD8-04F7-485D-9F7A-B5242CF995E0}" type="presParOf" srcId="{8E9022E1-0D86-484F-9B32-348D97EFE440}" destId="{D2D35106-93CF-4BD1-ADDD-CFEA3B8A0000}" srcOrd="2" destOrd="0" presId="urn:microsoft.com/office/officeart/2018/2/layout/IconLabelDescriptionList"/>
    <dgm:cxn modelId="{B3CE899D-D8E4-4044-A910-F2D3DAE8D2C5}" type="presParOf" srcId="{8E9022E1-0D86-484F-9B32-348D97EFE440}" destId="{F920184E-7934-4329-897A-8D63B64B04D4}" srcOrd="3" destOrd="0" presId="urn:microsoft.com/office/officeart/2018/2/layout/IconLabelDescriptionList"/>
    <dgm:cxn modelId="{96901D25-3061-4528-8DF9-9AF4C28CA4A1}" type="presParOf" srcId="{8E9022E1-0D86-484F-9B32-348D97EFE440}" destId="{180B0690-5EB3-46F6-BDEB-F63A8E32C33B}" srcOrd="4" destOrd="0" presId="urn:microsoft.com/office/officeart/2018/2/layout/IconLabelDescriptionList"/>
    <dgm:cxn modelId="{60280403-AB65-490E-90A2-DF4D3624D22F}" type="presParOf" srcId="{228745AF-E1F3-4EB6-9660-E3F5DA61C35B}" destId="{912716B4-44B1-4D81-A0EA-8DB935DFEB83}" srcOrd="1" destOrd="0" presId="urn:microsoft.com/office/officeart/2018/2/layout/IconLabelDescriptionList"/>
    <dgm:cxn modelId="{4C9391C7-15E9-441E-99CA-408B0657E3AC}" type="presParOf" srcId="{228745AF-E1F3-4EB6-9660-E3F5DA61C35B}" destId="{2E7FE76D-40D9-45C0-9FBA-18D5A1CCD900}" srcOrd="2" destOrd="0" presId="urn:microsoft.com/office/officeart/2018/2/layout/IconLabelDescriptionList"/>
    <dgm:cxn modelId="{E737CD8B-044A-4C56-B6D0-B1890A8586AC}" type="presParOf" srcId="{2E7FE76D-40D9-45C0-9FBA-18D5A1CCD900}" destId="{003162B9-9D40-4DCF-B9B8-5907F8BB6B2C}" srcOrd="0" destOrd="0" presId="urn:microsoft.com/office/officeart/2018/2/layout/IconLabelDescriptionList"/>
    <dgm:cxn modelId="{7EECA89C-C939-485B-BD9F-3C7B1E4F5D46}" type="presParOf" srcId="{2E7FE76D-40D9-45C0-9FBA-18D5A1CCD900}" destId="{FE3C25F2-9CE4-4C10-BE89-C8B9644EA52F}" srcOrd="1" destOrd="0" presId="urn:microsoft.com/office/officeart/2018/2/layout/IconLabelDescriptionList"/>
    <dgm:cxn modelId="{0CABAD45-7A8B-49B2-8D42-1118304BACAC}" type="presParOf" srcId="{2E7FE76D-40D9-45C0-9FBA-18D5A1CCD900}" destId="{CB4D93D2-A126-4D8F-9459-0F46840B7B10}" srcOrd="2" destOrd="0" presId="urn:microsoft.com/office/officeart/2018/2/layout/IconLabelDescriptionList"/>
    <dgm:cxn modelId="{E4EEF621-3709-4518-89D0-037D0607EAC6}" type="presParOf" srcId="{2E7FE76D-40D9-45C0-9FBA-18D5A1CCD900}" destId="{B3E669FA-1510-4C82-8F3C-D89C746E413E}" srcOrd="3" destOrd="0" presId="urn:microsoft.com/office/officeart/2018/2/layout/IconLabelDescriptionList"/>
    <dgm:cxn modelId="{D3C297B1-AF32-4303-B12A-5F809B7FB43A}" type="presParOf" srcId="{2E7FE76D-40D9-45C0-9FBA-18D5A1CCD900}" destId="{21151E57-F0F7-4753-A6E9-D8C98F17A71F}" srcOrd="4" destOrd="0" presId="urn:microsoft.com/office/officeart/2018/2/layout/IconLabelDescriptionList"/>
    <dgm:cxn modelId="{712DAA54-26ED-4C55-8964-26709BEB81D6}" type="presParOf" srcId="{228745AF-E1F3-4EB6-9660-E3F5DA61C35B}" destId="{213C519B-0644-4D3C-93D8-E030C973ACDA}" srcOrd="3" destOrd="0" presId="urn:microsoft.com/office/officeart/2018/2/layout/IconLabelDescriptionList"/>
    <dgm:cxn modelId="{B9E6F879-1DA8-4088-AF5C-662691CEB94D}" type="presParOf" srcId="{228745AF-E1F3-4EB6-9660-E3F5DA61C35B}" destId="{41861DC0-F1B9-4877-A45E-2FB452BFF0E5}" srcOrd="4" destOrd="0" presId="urn:microsoft.com/office/officeart/2018/2/layout/IconLabelDescriptionList"/>
    <dgm:cxn modelId="{D883E26F-0E48-4C8E-98B4-00945B1B174C}" type="presParOf" srcId="{41861DC0-F1B9-4877-A45E-2FB452BFF0E5}" destId="{6B0F9542-E827-407F-B7A1-DE9A6F5E3C30}" srcOrd="0" destOrd="0" presId="urn:microsoft.com/office/officeart/2018/2/layout/IconLabelDescriptionList"/>
    <dgm:cxn modelId="{FB02CA93-E40B-4685-B7DC-B71BC94AEE05}" type="presParOf" srcId="{41861DC0-F1B9-4877-A45E-2FB452BFF0E5}" destId="{71213ACF-F36C-4FA7-8EE6-93F5213450DE}" srcOrd="1" destOrd="0" presId="urn:microsoft.com/office/officeart/2018/2/layout/IconLabelDescriptionList"/>
    <dgm:cxn modelId="{7E387747-96A7-4401-B16A-D2E7BF019C6D}" type="presParOf" srcId="{41861DC0-F1B9-4877-A45E-2FB452BFF0E5}" destId="{4AF8F14D-A699-4C19-8DE8-6DF434BCBDE6}" srcOrd="2" destOrd="0" presId="urn:microsoft.com/office/officeart/2018/2/layout/IconLabelDescriptionList"/>
    <dgm:cxn modelId="{4DFA7330-1B21-4A6E-85B7-B0D736047F82}" type="presParOf" srcId="{41861DC0-F1B9-4877-A45E-2FB452BFF0E5}" destId="{EB99E536-681D-4331-811A-1A88AC806640}" srcOrd="3" destOrd="0" presId="urn:microsoft.com/office/officeart/2018/2/layout/IconLabelDescriptionList"/>
    <dgm:cxn modelId="{EDF77886-6859-4F53-BC66-F85E9B457CFA}" type="presParOf" srcId="{41861DC0-F1B9-4877-A45E-2FB452BFF0E5}" destId="{25BE0916-A8DF-43FF-ABF3-95DBFA0948C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B0B4D-3438-4AF8-AFFB-8E9F3D91DA58}">
      <dsp:nvSpPr>
        <dsp:cNvPr id="0" name=""/>
        <dsp:cNvSpPr/>
      </dsp:nvSpPr>
      <dsp:spPr>
        <a:xfrm>
          <a:off x="5509" y="105007"/>
          <a:ext cx="1014398" cy="1014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35106-93CF-4BD1-ADDD-CFEA3B8A0000}">
      <dsp:nvSpPr>
        <dsp:cNvPr id="0" name=""/>
        <dsp:cNvSpPr/>
      </dsp:nvSpPr>
      <dsp:spPr>
        <a:xfrm>
          <a:off x="5509" y="1283447"/>
          <a:ext cx="2898281" cy="97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Entrepreneur – </a:t>
          </a:r>
          <a:r>
            <a:rPr lang="en-US" sz="1400" kern="1200"/>
            <a:t>one who organizes, manages, and assumes the risks of a business or enterprise</a:t>
          </a:r>
        </a:p>
      </dsp:txBody>
      <dsp:txXfrm>
        <a:off x="5509" y="1283447"/>
        <a:ext cx="2898281" cy="973261"/>
      </dsp:txXfrm>
    </dsp:sp>
    <dsp:sp modelId="{180B0690-5EB3-46F6-BDEB-F63A8E32C33B}">
      <dsp:nvSpPr>
        <dsp:cNvPr id="0" name=""/>
        <dsp:cNvSpPr/>
      </dsp:nvSpPr>
      <dsp:spPr>
        <a:xfrm>
          <a:off x="5509" y="2333006"/>
          <a:ext cx="2898281" cy="1584711"/>
        </a:xfrm>
        <a:prstGeom prst="rect">
          <a:avLst/>
        </a:prstGeom>
        <a:noFill/>
        <a:ln>
          <a:noFill/>
        </a:ln>
        <a:effectLst/>
      </dsp:spPr>
      <dsp:style>
        <a:lnRef idx="0">
          <a:scrgbClr r="0" g="0" b="0"/>
        </a:lnRef>
        <a:fillRef idx="0">
          <a:scrgbClr r="0" g="0" b="0"/>
        </a:fillRef>
        <a:effectRef idx="0">
          <a:scrgbClr r="0" g="0" b="0"/>
        </a:effectRef>
        <a:fontRef idx="minor"/>
      </dsp:style>
    </dsp:sp>
    <dsp:sp modelId="{003162B9-9D40-4DCF-B9B8-5907F8BB6B2C}">
      <dsp:nvSpPr>
        <dsp:cNvPr id="0" name=""/>
        <dsp:cNvSpPr/>
      </dsp:nvSpPr>
      <dsp:spPr>
        <a:xfrm>
          <a:off x="3410990" y="105007"/>
          <a:ext cx="1014398" cy="1014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D93D2-A126-4D8F-9459-0F46840B7B10}">
      <dsp:nvSpPr>
        <dsp:cNvPr id="0" name=""/>
        <dsp:cNvSpPr/>
      </dsp:nvSpPr>
      <dsp:spPr>
        <a:xfrm>
          <a:off x="3410990" y="1283447"/>
          <a:ext cx="2898281" cy="97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Self-Employed – </a:t>
          </a:r>
          <a:r>
            <a:rPr lang="en-US" sz="1400" kern="1200"/>
            <a:t>Earning income directly from one’s own business, trade, or profession rather than as a specified salary or wages from an employer</a:t>
          </a:r>
        </a:p>
      </dsp:txBody>
      <dsp:txXfrm>
        <a:off x="3410990" y="1283447"/>
        <a:ext cx="2898281" cy="973261"/>
      </dsp:txXfrm>
    </dsp:sp>
    <dsp:sp modelId="{21151E57-F0F7-4753-A6E9-D8C98F17A71F}">
      <dsp:nvSpPr>
        <dsp:cNvPr id="0" name=""/>
        <dsp:cNvSpPr/>
      </dsp:nvSpPr>
      <dsp:spPr>
        <a:xfrm>
          <a:off x="3410990" y="2333006"/>
          <a:ext cx="2898281" cy="1584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1" kern="1200"/>
            <a:t>IRS Definition: </a:t>
          </a:r>
          <a:r>
            <a:rPr lang="en-US" sz="1400" kern="1200"/>
            <a:t>You are self-employed if you carry on a trade or business as a sole proprietor or an independent contractor; you are a member of a partnership that carries on a trade or business and/or; you are otherwise in business for yourself (including a part-time business or a gig worker)</a:t>
          </a:r>
        </a:p>
      </dsp:txBody>
      <dsp:txXfrm>
        <a:off x="3410990" y="2333006"/>
        <a:ext cx="2898281" cy="1584711"/>
      </dsp:txXfrm>
    </dsp:sp>
    <dsp:sp modelId="{6B0F9542-E827-407F-B7A1-DE9A6F5E3C30}">
      <dsp:nvSpPr>
        <dsp:cNvPr id="0" name=""/>
        <dsp:cNvSpPr/>
      </dsp:nvSpPr>
      <dsp:spPr>
        <a:xfrm>
          <a:off x="6816470" y="105007"/>
          <a:ext cx="1014398" cy="1014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8F14D-A699-4C19-8DE8-6DF434BCBDE6}">
      <dsp:nvSpPr>
        <dsp:cNvPr id="0" name=""/>
        <dsp:cNvSpPr/>
      </dsp:nvSpPr>
      <dsp:spPr>
        <a:xfrm>
          <a:off x="6816470" y="1283447"/>
          <a:ext cx="2898281" cy="97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Independent Contractor – </a:t>
          </a:r>
          <a:r>
            <a:rPr lang="en-US" sz="1400" kern="1200"/>
            <a:t>A person hired to do work who controls how the work is done</a:t>
          </a:r>
        </a:p>
      </dsp:txBody>
      <dsp:txXfrm>
        <a:off x="6816470" y="1283447"/>
        <a:ext cx="2898281" cy="973261"/>
      </dsp:txXfrm>
    </dsp:sp>
    <dsp:sp modelId="{25BE0916-A8DF-43FF-ABF3-95DBFA0948C4}">
      <dsp:nvSpPr>
        <dsp:cNvPr id="0" name=""/>
        <dsp:cNvSpPr/>
      </dsp:nvSpPr>
      <dsp:spPr>
        <a:xfrm>
          <a:off x="6816470" y="2333006"/>
          <a:ext cx="2898281" cy="1584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1" kern="1200"/>
            <a:t>IRS Definition: </a:t>
          </a:r>
          <a:r>
            <a:rPr lang="en-US" sz="1400" kern="1200"/>
            <a:t>You are considered an independent Contractor if the payer has the right to control or direct only the result of the work and not what will be done and how it will be done</a:t>
          </a:r>
        </a:p>
      </dsp:txBody>
      <dsp:txXfrm>
        <a:off x="6816470" y="2333006"/>
        <a:ext cx="2898281" cy="158471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74E24-60AD-4049-87EB-3D9E3747AF04}" type="datetimeFigureOut">
              <a:rPr lang="en-US" smtClean="0"/>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C7693-41AF-4939-AAAF-09B8A13107DF}" type="slidenum">
              <a:rPr lang="en-US" smtClean="0"/>
              <a:t>‹#›</a:t>
            </a:fld>
            <a:endParaRPr lang="en-US"/>
          </a:p>
        </p:txBody>
      </p:sp>
    </p:spTree>
    <p:extLst>
      <p:ext uri="{BB962C8B-B14F-4D97-AF65-F5344CB8AC3E}">
        <p14:creationId xmlns:p14="http://schemas.microsoft.com/office/powerpoint/2010/main" val="381184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C7693-41AF-4939-AAAF-09B8A13107DF}" type="slidenum">
              <a:rPr lang="en-US" smtClean="0"/>
              <a:t>3</a:t>
            </a:fld>
            <a:endParaRPr lang="en-US"/>
          </a:p>
        </p:txBody>
      </p:sp>
    </p:spTree>
    <p:extLst>
      <p:ext uri="{BB962C8B-B14F-4D97-AF65-F5344CB8AC3E}">
        <p14:creationId xmlns:p14="http://schemas.microsoft.com/office/powerpoint/2010/main" val="213540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C7693-41AF-4939-AAAF-09B8A13107DF}" type="slidenum">
              <a:rPr lang="en-US" smtClean="0"/>
              <a:t>5</a:t>
            </a:fld>
            <a:endParaRPr lang="en-US"/>
          </a:p>
        </p:txBody>
      </p:sp>
    </p:spTree>
    <p:extLst>
      <p:ext uri="{BB962C8B-B14F-4D97-AF65-F5344CB8AC3E}">
        <p14:creationId xmlns:p14="http://schemas.microsoft.com/office/powerpoint/2010/main" val="311624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Formerly Known as Educators for Fair Consideration (E4FC).</a:t>
            </a:r>
          </a:p>
        </p:txBody>
      </p:sp>
      <p:sp>
        <p:nvSpPr>
          <p:cNvPr id="4" name="Slide Number Placeholder 3"/>
          <p:cNvSpPr>
            <a:spLocks noGrp="1"/>
          </p:cNvSpPr>
          <p:nvPr>
            <p:ph type="sldNum" sz="quarter" idx="5"/>
          </p:nvPr>
        </p:nvSpPr>
        <p:spPr/>
        <p:txBody>
          <a:bodyPr/>
          <a:lstStyle/>
          <a:p>
            <a:fld id="{677C7693-41AF-4939-AAAF-09B8A13107DF}" type="slidenum">
              <a:rPr lang="en-US" smtClean="0"/>
              <a:t>18</a:t>
            </a:fld>
            <a:endParaRPr lang="en-US"/>
          </a:p>
        </p:txBody>
      </p:sp>
    </p:spTree>
    <p:extLst>
      <p:ext uri="{BB962C8B-B14F-4D97-AF65-F5344CB8AC3E}">
        <p14:creationId xmlns:p14="http://schemas.microsoft.com/office/powerpoint/2010/main" val="319306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C7693-41AF-4939-AAAF-09B8A13107DF}" type="slidenum">
              <a:rPr lang="en-US" smtClean="0"/>
              <a:t>19</a:t>
            </a:fld>
            <a:endParaRPr lang="en-US"/>
          </a:p>
        </p:txBody>
      </p:sp>
    </p:spTree>
    <p:extLst>
      <p:ext uri="{BB962C8B-B14F-4D97-AF65-F5344CB8AC3E}">
        <p14:creationId xmlns:p14="http://schemas.microsoft.com/office/powerpoint/2010/main" val="111929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C7693-41AF-4939-AAAF-09B8A13107DF}" type="slidenum">
              <a:rPr lang="en-US" smtClean="0"/>
              <a:t>20</a:t>
            </a:fld>
            <a:endParaRPr lang="en-US"/>
          </a:p>
        </p:txBody>
      </p:sp>
    </p:spTree>
    <p:extLst>
      <p:ext uri="{BB962C8B-B14F-4D97-AF65-F5344CB8AC3E}">
        <p14:creationId xmlns:p14="http://schemas.microsoft.com/office/powerpoint/2010/main" val="71983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C7693-41AF-4939-AAAF-09B8A13107DF}" type="slidenum">
              <a:rPr lang="en-US" smtClean="0"/>
              <a:t>21</a:t>
            </a:fld>
            <a:endParaRPr lang="en-US"/>
          </a:p>
        </p:txBody>
      </p:sp>
    </p:spTree>
    <p:extLst>
      <p:ext uri="{BB962C8B-B14F-4D97-AF65-F5344CB8AC3E}">
        <p14:creationId xmlns:p14="http://schemas.microsoft.com/office/powerpoint/2010/main" val="517825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C7693-41AF-4939-AAAF-09B8A13107DF}" type="slidenum">
              <a:rPr lang="en-US" smtClean="0"/>
              <a:t>22</a:t>
            </a:fld>
            <a:endParaRPr lang="en-US"/>
          </a:p>
        </p:txBody>
      </p:sp>
    </p:spTree>
    <p:extLst>
      <p:ext uri="{BB962C8B-B14F-4D97-AF65-F5344CB8AC3E}">
        <p14:creationId xmlns:p14="http://schemas.microsoft.com/office/powerpoint/2010/main" val="387719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C7693-41AF-4939-AAAF-09B8A13107DF}" type="slidenum">
              <a:rPr lang="en-US" smtClean="0"/>
              <a:t>24</a:t>
            </a:fld>
            <a:endParaRPr lang="en-US"/>
          </a:p>
        </p:txBody>
      </p:sp>
    </p:spTree>
    <p:extLst>
      <p:ext uri="{BB962C8B-B14F-4D97-AF65-F5344CB8AC3E}">
        <p14:creationId xmlns:p14="http://schemas.microsoft.com/office/powerpoint/2010/main" val="98127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C7693-41AF-4939-AAAF-09B8A13107DF}" type="slidenum">
              <a:rPr lang="en-US" smtClean="0"/>
              <a:t>25</a:t>
            </a:fld>
            <a:endParaRPr lang="en-US"/>
          </a:p>
        </p:txBody>
      </p:sp>
    </p:spTree>
    <p:extLst>
      <p:ext uri="{BB962C8B-B14F-4D97-AF65-F5344CB8AC3E}">
        <p14:creationId xmlns:p14="http://schemas.microsoft.com/office/powerpoint/2010/main" val="1124839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F5209EB-F952-4D8A-BFB2-B14782BD743B}"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31687-6A7F-4C00-B04D-EF148C8667DF}" type="slidenum">
              <a:rPr lang="en-US" smtClean="0"/>
              <a:t>‹#›</a:t>
            </a:fld>
            <a:endParaRPr lang="en-US"/>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72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5209EB-F952-4D8A-BFB2-B14782BD743B}"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31687-6A7F-4C00-B04D-EF148C8667DF}" type="slidenum">
              <a:rPr lang="en-US" smtClean="0"/>
              <a:t>‹#›</a:t>
            </a:fld>
            <a:endParaRPr lang="en-US"/>
          </a:p>
        </p:txBody>
      </p:sp>
    </p:spTree>
    <p:extLst>
      <p:ext uri="{BB962C8B-B14F-4D97-AF65-F5344CB8AC3E}">
        <p14:creationId xmlns:p14="http://schemas.microsoft.com/office/powerpoint/2010/main" val="388017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5209EB-F952-4D8A-BFB2-B14782BD743B}"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31687-6A7F-4C00-B04D-EF148C8667DF}"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41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5209EB-F952-4D8A-BFB2-B14782BD743B}"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31687-6A7F-4C00-B04D-EF148C8667DF}" type="slidenum">
              <a:rPr lang="en-US" smtClean="0"/>
              <a:t>‹#›</a:t>
            </a:fld>
            <a:endParaRPr lang="en-US"/>
          </a:p>
        </p:txBody>
      </p:sp>
    </p:spTree>
    <p:extLst>
      <p:ext uri="{BB962C8B-B14F-4D97-AF65-F5344CB8AC3E}">
        <p14:creationId xmlns:p14="http://schemas.microsoft.com/office/powerpoint/2010/main" val="41515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5209EB-F952-4D8A-BFB2-B14782BD743B}"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31687-6A7F-4C00-B04D-EF148C8667D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211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5209EB-F952-4D8A-BFB2-B14782BD743B}"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31687-6A7F-4C00-B04D-EF148C8667DF}" type="slidenum">
              <a:rPr lang="en-US" smtClean="0"/>
              <a:t>‹#›</a:t>
            </a:fld>
            <a:endParaRPr lang="en-US"/>
          </a:p>
        </p:txBody>
      </p:sp>
    </p:spTree>
    <p:extLst>
      <p:ext uri="{BB962C8B-B14F-4D97-AF65-F5344CB8AC3E}">
        <p14:creationId xmlns:p14="http://schemas.microsoft.com/office/powerpoint/2010/main" val="381885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5209EB-F952-4D8A-BFB2-B14782BD743B}" type="datetimeFigureOut">
              <a:rPr lang="en-US" smtClean="0"/>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F31687-6A7F-4C00-B04D-EF148C8667DF}" type="slidenum">
              <a:rPr lang="en-US" smtClean="0"/>
              <a:t>‹#›</a:t>
            </a:fld>
            <a:endParaRPr lang="en-US"/>
          </a:p>
        </p:txBody>
      </p:sp>
    </p:spTree>
    <p:extLst>
      <p:ext uri="{BB962C8B-B14F-4D97-AF65-F5344CB8AC3E}">
        <p14:creationId xmlns:p14="http://schemas.microsoft.com/office/powerpoint/2010/main" val="121459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5209EB-F952-4D8A-BFB2-B14782BD743B}" type="datetimeFigureOut">
              <a:rPr lang="en-US" smtClean="0"/>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F31687-6A7F-4C00-B04D-EF148C8667DF}" type="slidenum">
              <a:rPr lang="en-US" smtClean="0"/>
              <a:t>‹#›</a:t>
            </a:fld>
            <a:endParaRPr lang="en-US"/>
          </a:p>
        </p:txBody>
      </p:sp>
    </p:spTree>
    <p:extLst>
      <p:ext uri="{BB962C8B-B14F-4D97-AF65-F5344CB8AC3E}">
        <p14:creationId xmlns:p14="http://schemas.microsoft.com/office/powerpoint/2010/main" val="346961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209EB-F952-4D8A-BFB2-B14782BD743B}" type="datetimeFigureOut">
              <a:rPr lang="en-US" smtClean="0"/>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F31687-6A7F-4C00-B04D-EF148C8667DF}" type="slidenum">
              <a:rPr lang="en-US" smtClean="0"/>
              <a:t>‹#›</a:t>
            </a:fld>
            <a:endParaRPr lang="en-US"/>
          </a:p>
        </p:txBody>
      </p:sp>
    </p:spTree>
    <p:extLst>
      <p:ext uri="{BB962C8B-B14F-4D97-AF65-F5344CB8AC3E}">
        <p14:creationId xmlns:p14="http://schemas.microsoft.com/office/powerpoint/2010/main" val="257138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5209EB-F952-4D8A-BFB2-B14782BD743B}"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31687-6A7F-4C00-B04D-EF148C8667DF}" type="slidenum">
              <a:rPr lang="en-US" smtClean="0"/>
              <a:t>‹#›</a:t>
            </a:fld>
            <a:endParaRPr lang="en-US"/>
          </a:p>
        </p:txBody>
      </p:sp>
    </p:spTree>
    <p:extLst>
      <p:ext uri="{BB962C8B-B14F-4D97-AF65-F5344CB8AC3E}">
        <p14:creationId xmlns:p14="http://schemas.microsoft.com/office/powerpoint/2010/main" val="88392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5209EB-F952-4D8A-BFB2-B14782BD743B}"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31687-6A7F-4C00-B04D-EF148C8667D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14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F5209EB-F952-4D8A-BFB2-B14782BD743B}" type="datetimeFigureOut">
              <a:rPr lang="en-US" smtClean="0"/>
              <a:t>8/26/2022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2F31687-6A7F-4C00-B04D-EF148C8667DF}"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4572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160;https:/www.haverford.edu/innovations-program"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immigrantsrising.org/resources/"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wY6ycbZIEmY&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immigrantsrising.org/resource/choosing-a-business-structure-guide/" TargetMode="External"/><Relationship Id="rId4" Type="http://schemas.openxmlformats.org/officeDocument/2006/relationships/hyperlink" Target="https://d2ag3jdu89hmr4.cloudfront.net/browser_preview/awMst5yr84_9ycJ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institute.coop/what-worker-cooperative-1"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s://institute.coop/resource-guid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careerservices.upenn.edu/employers-interested-in-hiring-daca-student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s://mydocumentedlife.org/category/college-scholarships/" TargetMode="External"/><Relationship Id="rId4" Type="http://schemas.openxmlformats.org/officeDocument/2006/relationships/hyperlink" Target="https://www.msjc.edu/counseling/documents/Life_After_College-A_guide_for_undocumented_students_by_Educators_for_Fair_Consideration.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Dlevy1@brynmawr.edu"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43AA-BA08-4482-B729-33C09A1E853B}"/>
              </a:ext>
            </a:extLst>
          </p:cNvPr>
          <p:cNvSpPr>
            <a:spLocks noGrp="1"/>
          </p:cNvSpPr>
          <p:nvPr>
            <p:ph type="ctrTitle"/>
          </p:nvPr>
        </p:nvSpPr>
        <p:spPr>
          <a:xfrm>
            <a:off x="-159407" y="4813738"/>
            <a:ext cx="8240110" cy="1954924"/>
          </a:xfrm>
        </p:spPr>
        <p:txBody>
          <a:bodyPr>
            <a:noAutofit/>
          </a:bodyPr>
          <a:lstStyle/>
          <a:p>
            <a:r>
              <a:rPr lang="en-US" sz="7200" dirty="0" err="1">
                <a:cs typeface="Urdu Typesetting" panose="020B0604020202020204" pitchFamily="66" charset="-78"/>
              </a:rPr>
              <a:t>Undocu</a:t>
            </a:r>
            <a:r>
              <a:rPr lang="en-US" sz="7200" dirty="0">
                <a:cs typeface="Urdu Typesetting" panose="020B0604020202020204" pitchFamily="66" charset="-78"/>
              </a:rPr>
              <a:t>-Career 101</a:t>
            </a:r>
          </a:p>
        </p:txBody>
      </p:sp>
      <p:pic>
        <p:nvPicPr>
          <p:cNvPr id="5" name="Picture 4" descr="A close up of a sign&#10;&#10;Description automatically generated">
            <a:extLst>
              <a:ext uri="{FF2B5EF4-FFF2-40B4-BE49-F238E27FC236}">
                <a16:creationId xmlns:a16="http://schemas.microsoft.com/office/drawing/2014/main" id="{48B7846F-D172-4691-A99F-AF23C3AD6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2477" y="4960137"/>
            <a:ext cx="1676659" cy="1387511"/>
          </a:xfrm>
          <a:prstGeom prst="rect">
            <a:avLst/>
          </a:prstGeom>
        </p:spPr>
      </p:pic>
      <p:pic>
        <p:nvPicPr>
          <p:cNvPr id="4" name="Picture 3" descr="Logo, company name&#10;&#10;Description automatically generated">
            <a:extLst>
              <a:ext uri="{FF2B5EF4-FFF2-40B4-BE49-F238E27FC236}">
                <a16:creationId xmlns:a16="http://schemas.microsoft.com/office/drawing/2014/main" id="{495E6F75-A012-A065-3C1A-8CFE21B30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958" y="4960138"/>
            <a:ext cx="1676659" cy="1387510"/>
          </a:xfrm>
          <a:prstGeom prst="rect">
            <a:avLst/>
          </a:prstGeom>
        </p:spPr>
      </p:pic>
    </p:spTree>
    <p:extLst>
      <p:ext uri="{BB962C8B-B14F-4D97-AF65-F5344CB8AC3E}">
        <p14:creationId xmlns:p14="http://schemas.microsoft.com/office/powerpoint/2010/main" val="42760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0BC5-C0D7-4998-BE83-E63B1DB180A6}"/>
              </a:ext>
            </a:extLst>
          </p:cNvPr>
          <p:cNvSpPr>
            <a:spLocks noGrp="1"/>
          </p:cNvSpPr>
          <p:nvPr>
            <p:ph type="title"/>
          </p:nvPr>
        </p:nvSpPr>
        <p:spPr/>
        <p:txBody>
          <a:bodyPr/>
          <a:lstStyle/>
          <a:p>
            <a:r>
              <a:rPr lang="en-US" dirty="0"/>
              <a:t>Working for yourself terminology</a:t>
            </a:r>
          </a:p>
        </p:txBody>
      </p:sp>
      <p:sp>
        <p:nvSpPr>
          <p:cNvPr id="3" name="Text Placeholder 2">
            <a:extLst>
              <a:ext uri="{FF2B5EF4-FFF2-40B4-BE49-F238E27FC236}">
                <a16:creationId xmlns:a16="http://schemas.microsoft.com/office/drawing/2014/main" id="{A0F097D2-8046-3690-504A-64D177763AC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965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A81C-A260-C50E-C909-54F8F86E7D17}"/>
              </a:ext>
            </a:extLst>
          </p:cNvPr>
          <p:cNvSpPr>
            <a:spLocks noGrp="1"/>
          </p:cNvSpPr>
          <p:nvPr>
            <p:ph type="title"/>
          </p:nvPr>
        </p:nvSpPr>
        <p:spPr>
          <a:xfrm>
            <a:off x="1024128" y="585216"/>
            <a:ext cx="9720072" cy="1499616"/>
          </a:xfrm>
        </p:spPr>
        <p:txBody>
          <a:bodyPr>
            <a:normAutofit/>
          </a:bodyPr>
          <a:lstStyle/>
          <a:p>
            <a:r>
              <a:rPr lang="en-US" dirty="0"/>
              <a:t>Working for yourself terminology</a:t>
            </a:r>
          </a:p>
        </p:txBody>
      </p:sp>
      <p:graphicFrame>
        <p:nvGraphicFramePr>
          <p:cNvPr id="10" name="Content Placeholder 2">
            <a:extLst>
              <a:ext uri="{FF2B5EF4-FFF2-40B4-BE49-F238E27FC236}">
                <a16:creationId xmlns:a16="http://schemas.microsoft.com/office/drawing/2014/main" id="{0BC901D9-E51C-78EE-6910-062215996A31}"/>
              </a:ext>
            </a:extLst>
          </p:cNvPr>
          <p:cNvGraphicFramePr>
            <a:graphicFrameLocks noGrp="1"/>
          </p:cNvGraphicFramePr>
          <p:nvPr>
            <p:ph idx="1"/>
            <p:extLst>
              <p:ext uri="{D42A27DB-BD31-4B8C-83A1-F6EECF244321}">
                <p14:modId xmlns:p14="http://schemas.microsoft.com/office/powerpoint/2010/main" val="93157047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65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4594B-AE27-5564-7CEB-5855C525D35A}"/>
              </a:ext>
            </a:extLst>
          </p:cNvPr>
          <p:cNvSpPr>
            <a:spLocks noGrp="1"/>
          </p:cNvSpPr>
          <p:nvPr>
            <p:ph type="title"/>
          </p:nvPr>
        </p:nvSpPr>
        <p:spPr/>
        <p:txBody>
          <a:bodyPr/>
          <a:lstStyle/>
          <a:p>
            <a:r>
              <a:rPr lang="en-US" dirty="0"/>
              <a:t>Aesop academy entrepreneurship 101 event</a:t>
            </a:r>
          </a:p>
        </p:txBody>
      </p:sp>
      <p:pic>
        <p:nvPicPr>
          <p:cNvPr id="4" name="Picture 3" descr="Qr code&#10;&#10;Description automatically generated">
            <a:extLst>
              <a:ext uri="{FF2B5EF4-FFF2-40B4-BE49-F238E27FC236}">
                <a16:creationId xmlns:a16="http://schemas.microsoft.com/office/drawing/2014/main" id="{D7DBF3DE-6667-AFD8-DCA3-F6956FFD1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5783" y="2479963"/>
            <a:ext cx="2532934" cy="3283527"/>
          </a:xfrm>
          <a:prstGeom prst="rect">
            <a:avLst/>
          </a:prstGeom>
        </p:spPr>
      </p:pic>
      <p:sp>
        <p:nvSpPr>
          <p:cNvPr id="5" name="Content Placeholder 2">
            <a:extLst>
              <a:ext uri="{FF2B5EF4-FFF2-40B4-BE49-F238E27FC236}">
                <a16:creationId xmlns:a16="http://schemas.microsoft.com/office/drawing/2014/main" id="{A5680A9C-6C5C-B514-BF9F-964D6F4081C3}"/>
              </a:ext>
            </a:extLst>
          </p:cNvPr>
          <p:cNvSpPr txBox="1">
            <a:spLocks/>
          </p:cNvSpPr>
          <p:nvPr/>
        </p:nvSpPr>
        <p:spPr>
          <a:xfrm>
            <a:off x="1024129" y="2286000"/>
            <a:ext cx="7302454" cy="4023360"/>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800" b="1" dirty="0"/>
              <a:t>Sunday October 2</a:t>
            </a:r>
            <a:r>
              <a:rPr lang="en-US" sz="2800" b="1" baseline="30000" dirty="0"/>
              <a:t>nd</a:t>
            </a:r>
            <a:r>
              <a:rPr lang="en-US" sz="2800" b="1" dirty="0"/>
              <a:t> 10:30AM – 3:00PM</a:t>
            </a:r>
          </a:p>
          <a:p>
            <a:r>
              <a:rPr lang="en-US" b="1" dirty="0"/>
              <a:t>Session Topics – </a:t>
            </a:r>
          </a:p>
          <a:p>
            <a:r>
              <a:rPr lang="en-US" dirty="0"/>
              <a:t>A Look into the Entrepreneurial Career Track, Common Characteristics, and Pitfalls to Avoid</a:t>
            </a:r>
          </a:p>
          <a:p>
            <a:r>
              <a:rPr lang="en-US" dirty="0"/>
              <a:t>The Stages and Segments of Business Planning – from Idea to Market Sizing to Activity Planning to Launch</a:t>
            </a:r>
          </a:p>
          <a:p>
            <a:r>
              <a:rPr lang="en-US" dirty="0"/>
              <a:t>Evaluating Market Sizes and Various Channels for Performing Customer Market Research</a:t>
            </a:r>
          </a:p>
          <a:p>
            <a:r>
              <a:rPr lang="en-US" dirty="0"/>
              <a:t>Review of Funding Stages and Experience a Real-World Funding Planning Exercise</a:t>
            </a:r>
          </a:p>
        </p:txBody>
      </p:sp>
    </p:spTree>
    <p:extLst>
      <p:ext uri="{BB962C8B-B14F-4D97-AF65-F5344CB8AC3E}">
        <p14:creationId xmlns:p14="http://schemas.microsoft.com/office/powerpoint/2010/main" val="317716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4594B-AE27-5564-7CEB-5855C525D35A}"/>
              </a:ext>
            </a:extLst>
          </p:cNvPr>
          <p:cNvSpPr>
            <a:spLocks noGrp="1"/>
          </p:cNvSpPr>
          <p:nvPr>
            <p:ph type="title"/>
          </p:nvPr>
        </p:nvSpPr>
        <p:spPr/>
        <p:txBody>
          <a:bodyPr/>
          <a:lstStyle/>
          <a:p>
            <a:r>
              <a:rPr lang="en-US" dirty="0"/>
              <a:t>Aesop academy – 2 more programs!</a:t>
            </a:r>
          </a:p>
        </p:txBody>
      </p:sp>
      <p:sp>
        <p:nvSpPr>
          <p:cNvPr id="5" name="Content Placeholder 2">
            <a:extLst>
              <a:ext uri="{FF2B5EF4-FFF2-40B4-BE49-F238E27FC236}">
                <a16:creationId xmlns:a16="http://schemas.microsoft.com/office/drawing/2014/main" id="{A5680A9C-6C5C-B514-BF9F-964D6F4081C3}"/>
              </a:ext>
            </a:extLst>
          </p:cNvPr>
          <p:cNvSpPr txBox="1">
            <a:spLocks/>
          </p:cNvSpPr>
          <p:nvPr/>
        </p:nvSpPr>
        <p:spPr>
          <a:xfrm>
            <a:off x="963653" y="1971524"/>
            <a:ext cx="5306740" cy="4023360"/>
          </a:xfrm>
          <a:prstGeom prst="rect">
            <a:avLst/>
          </a:prstGeom>
          <a:solidFill>
            <a:schemeClr val="bg1">
              <a:lumMod val="95000"/>
            </a:schemeClr>
          </a:solidFill>
        </p:spPr>
        <p:txBody>
          <a:bodyPr lIns="91440" tIns="45720" rIns="91440" bIns="4572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800" b="1" dirty="0"/>
              <a:t>Data Analytics Specialist Intensive</a:t>
            </a:r>
          </a:p>
          <a:p>
            <a:r>
              <a:rPr lang="en-US" b="1" dirty="0"/>
              <a:t>Session Topics – All 5 days: </a:t>
            </a:r>
          </a:p>
          <a:p>
            <a:pPr>
              <a:buFont typeface="Arial" panose="020B0602020104020603" pitchFamily="34" charset="0"/>
              <a:buChar char="•"/>
            </a:pPr>
            <a:r>
              <a:rPr lang="en-US" dirty="0">
                <a:ea typeface="+mn-lt"/>
                <a:cs typeface="+mn-lt"/>
              </a:rPr>
              <a:t>10/8/22, 10AM – 5PM US EST: SQL Extractions, Custom Queries, Excel Fundamentals </a:t>
            </a:r>
            <a:endParaRPr lang="en-US">
              <a:ea typeface="+mn-lt"/>
              <a:cs typeface="+mn-lt"/>
            </a:endParaRPr>
          </a:p>
          <a:p>
            <a:pPr>
              <a:buFont typeface="Arial" panose="020B0602020104020603" pitchFamily="34" charset="0"/>
              <a:buChar char="•"/>
            </a:pPr>
            <a:r>
              <a:rPr lang="en-US" dirty="0">
                <a:ea typeface="+mn-lt"/>
                <a:cs typeface="+mn-lt"/>
              </a:rPr>
              <a:t>10/9/22, 10AM – 5PM US EST: Excel Empowerment - Advance Techniques and Functions </a:t>
            </a:r>
          </a:p>
          <a:p>
            <a:pPr>
              <a:buFont typeface="Arial" panose="020B0602020104020603" pitchFamily="34" charset="0"/>
              <a:buChar char="•"/>
            </a:pPr>
            <a:r>
              <a:rPr lang="en-US" dirty="0">
                <a:ea typeface="+mn-lt"/>
                <a:cs typeface="+mn-lt"/>
              </a:rPr>
              <a:t>10/11/22, 6:00 – 9PM US EST: Tableau Basics 10/13/22, 6:00 – 9PM US EST: Tableau Advancement </a:t>
            </a:r>
            <a:endParaRPr lang="en-US">
              <a:ea typeface="+mn-lt"/>
              <a:cs typeface="+mn-lt"/>
            </a:endParaRPr>
          </a:p>
          <a:p>
            <a:pPr>
              <a:buFont typeface="Arial" panose="020B0602020104020603" pitchFamily="34" charset="0"/>
              <a:buChar char="•"/>
            </a:pPr>
            <a:r>
              <a:rPr lang="en-US" dirty="0">
                <a:ea typeface="+mn-lt"/>
                <a:cs typeface="+mn-lt"/>
              </a:rPr>
              <a:t>10/14/22, 6:00 – 7PM US EST: Office Hours</a:t>
            </a:r>
            <a:endParaRPr lang="en-US"/>
          </a:p>
        </p:txBody>
      </p:sp>
      <p:sp>
        <p:nvSpPr>
          <p:cNvPr id="3" name="Content Placeholder 2">
            <a:extLst>
              <a:ext uri="{FF2B5EF4-FFF2-40B4-BE49-F238E27FC236}">
                <a16:creationId xmlns:a16="http://schemas.microsoft.com/office/drawing/2014/main" id="{23710095-A151-9039-4672-1731A1B08D2D}"/>
              </a:ext>
            </a:extLst>
          </p:cNvPr>
          <p:cNvSpPr txBox="1">
            <a:spLocks/>
          </p:cNvSpPr>
          <p:nvPr/>
        </p:nvSpPr>
        <p:spPr>
          <a:xfrm>
            <a:off x="6720985" y="1971523"/>
            <a:ext cx="4689883" cy="4023360"/>
          </a:xfrm>
          <a:prstGeom prst="rect">
            <a:avLst/>
          </a:prstGeom>
          <a:solidFill>
            <a:schemeClr val="bg2">
              <a:lumMod val="90000"/>
            </a:schemeClr>
          </a:solidFill>
        </p:spPr>
        <p:txBody>
          <a:bodyPr lIns="91440" tIns="45720" rIns="91440" bIns="4572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600" b="1" dirty="0"/>
              <a:t>Real World Group Project Case</a:t>
            </a:r>
          </a:p>
          <a:p>
            <a:r>
              <a:rPr lang="en-US" b="1" dirty="0"/>
              <a:t>November 6th – Time TBD</a:t>
            </a:r>
          </a:p>
          <a:p>
            <a:r>
              <a:rPr lang="en-US" b="1" dirty="0"/>
              <a:t>Session Topics – </a:t>
            </a:r>
            <a:endParaRPr lang="en-US" dirty="0"/>
          </a:p>
          <a:p>
            <a:pPr>
              <a:buFont typeface="Arial" panose="020B0602020104020603" pitchFamily="34" charset="0"/>
              <a:buChar char="•"/>
            </a:pPr>
            <a:r>
              <a:rPr lang="en-US" dirty="0"/>
              <a:t>Group Analysis &amp; Problem-Solving</a:t>
            </a:r>
          </a:p>
          <a:p>
            <a:pPr>
              <a:buFont typeface="Arial" panose="020B0602020104020603" pitchFamily="34" charset="0"/>
              <a:buChar char="•"/>
            </a:pPr>
            <a:r>
              <a:rPr lang="en-US" dirty="0"/>
              <a:t>Group Presentations</a:t>
            </a:r>
          </a:p>
          <a:p>
            <a:pPr>
              <a:buFont typeface="Arial" panose="020B0602020104020603" pitchFamily="34" charset="0"/>
              <a:buChar char="•"/>
            </a:pPr>
            <a:r>
              <a:rPr lang="en-US" dirty="0"/>
              <a:t>For students who complete all 5 days of the Data Analytics Specialist Intensive</a:t>
            </a:r>
          </a:p>
        </p:txBody>
      </p:sp>
    </p:spTree>
    <p:extLst>
      <p:ext uri="{BB962C8B-B14F-4D97-AF65-F5344CB8AC3E}">
        <p14:creationId xmlns:p14="http://schemas.microsoft.com/office/powerpoint/2010/main" val="1231360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4594B-AE27-5564-7CEB-5855C525D35A}"/>
              </a:ext>
            </a:extLst>
          </p:cNvPr>
          <p:cNvSpPr>
            <a:spLocks noGrp="1"/>
          </p:cNvSpPr>
          <p:nvPr>
            <p:ph type="title"/>
          </p:nvPr>
        </p:nvSpPr>
        <p:spPr/>
        <p:txBody>
          <a:bodyPr/>
          <a:lstStyle/>
          <a:p>
            <a:r>
              <a:rPr lang="en-US" dirty="0"/>
              <a:t>Entrepreneurship &amp; Innovation </a:t>
            </a:r>
            <a:br>
              <a:rPr lang="en-US" dirty="0"/>
            </a:br>
            <a:r>
              <a:rPr lang="en-US" sz="4000" dirty="0"/>
              <a:t>career &amp; Civic Engagement Center Intensive</a:t>
            </a:r>
          </a:p>
        </p:txBody>
      </p:sp>
      <p:sp>
        <p:nvSpPr>
          <p:cNvPr id="5" name="Content Placeholder 2">
            <a:extLst>
              <a:ext uri="{FF2B5EF4-FFF2-40B4-BE49-F238E27FC236}">
                <a16:creationId xmlns:a16="http://schemas.microsoft.com/office/drawing/2014/main" id="{A5680A9C-6C5C-B514-BF9F-964D6F4081C3}"/>
              </a:ext>
            </a:extLst>
          </p:cNvPr>
          <p:cNvSpPr txBox="1">
            <a:spLocks/>
          </p:cNvSpPr>
          <p:nvPr/>
        </p:nvSpPr>
        <p:spPr>
          <a:xfrm>
            <a:off x="1024129" y="2286000"/>
            <a:ext cx="6141312" cy="2463075"/>
          </a:xfrm>
          <a:prstGeom prst="rect">
            <a:avLst/>
          </a:prstGeom>
          <a:solidFill>
            <a:schemeClr val="accent6">
              <a:lumMod val="40000"/>
              <a:lumOff val="60000"/>
            </a:schemeClr>
          </a:solidFill>
        </p:spPr>
        <p:txBody>
          <a:bodyPr lIns="91440" tIns="45720" rIns="91440" bIns="4572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800" b="1" dirty="0"/>
              <a:t>3-Days in January 2023</a:t>
            </a:r>
            <a:br>
              <a:rPr lang="en-US" sz="2800" b="1" dirty="0"/>
            </a:br>
            <a:r>
              <a:rPr lang="en-US" sz="2800" b="1" dirty="0"/>
              <a:t>(see Handshake mid-fall to register)</a:t>
            </a:r>
          </a:p>
          <a:p>
            <a:pPr>
              <a:buFont typeface="Arial" panose="020B0602020104020603" pitchFamily="34" charset="0"/>
              <a:buChar char="•"/>
            </a:pPr>
            <a:r>
              <a:rPr lang="en-US" b="1" dirty="0"/>
              <a:t>Alumna Leslie Mitts + Guest speakers</a:t>
            </a:r>
          </a:p>
          <a:p>
            <a:pPr>
              <a:buFont typeface="Arial" panose="020B0602020104020603" pitchFamily="34" charset="0"/>
              <a:buChar char="•"/>
            </a:pPr>
            <a:r>
              <a:rPr lang="en-US" b="1" dirty="0"/>
              <a:t>Multi-day program, meals included</a:t>
            </a:r>
          </a:p>
          <a:p>
            <a:pPr>
              <a:buFont typeface="Arial" panose="020B0602020104020603" pitchFamily="34" charset="0"/>
              <a:buChar char="•"/>
            </a:pPr>
            <a:r>
              <a:rPr lang="en-US" b="1" dirty="0"/>
              <a:t>Develop knowledge and skills in entrepreneurship</a:t>
            </a:r>
          </a:p>
          <a:p>
            <a:endParaRPr lang="en-US" dirty="0"/>
          </a:p>
        </p:txBody>
      </p:sp>
      <p:sp>
        <p:nvSpPr>
          <p:cNvPr id="3" name="Content Placeholder 2">
            <a:extLst>
              <a:ext uri="{FF2B5EF4-FFF2-40B4-BE49-F238E27FC236}">
                <a16:creationId xmlns:a16="http://schemas.microsoft.com/office/drawing/2014/main" id="{03DD9AAD-40D6-C9D3-7B9C-998E71C76EB7}"/>
              </a:ext>
            </a:extLst>
          </p:cNvPr>
          <p:cNvSpPr txBox="1">
            <a:spLocks/>
          </p:cNvSpPr>
          <p:nvPr/>
        </p:nvSpPr>
        <p:spPr>
          <a:xfrm>
            <a:off x="7386224" y="2285999"/>
            <a:ext cx="3988360" cy="2463075"/>
          </a:xfrm>
          <a:prstGeom prst="rect">
            <a:avLst/>
          </a:prstGeom>
          <a:solidFill>
            <a:srgbClr val="E1E35F">
              <a:alpha val="80000"/>
            </a:srgbClr>
          </a:solidFill>
        </p:spPr>
        <p:txBody>
          <a:bodyPr lIns="91440" tIns="45720" rIns="91440" bIns="4572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800" b="1" dirty="0"/>
              <a:t>Mark Your Calendars!</a:t>
            </a:r>
          </a:p>
          <a:p>
            <a:pPr>
              <a:buFont typeface="Arial" panose="020B0602020104020603" pitchFamily="34" charset="0"/>
              <a:buChar char="•"/>
            </a:pPr>
            <a:r>
              <a:rPr lang="en-US" b="1" dirty="0">
                <a:ea typeface="+mn-lt"/>
                <a:cs typeface="+mn-lt"/>
              </a:rPr>
              <a:t>1/20: </a:t>
            </a:r>
            <a:r>
              <a:rPr lang="en-US" dirty="0">
                <a:ea typeface="+mn-lt"/>
                <a:cs typeface="+mn-lt"/>
              </a:rPr>
              <a:t> 5:00 PM-9:00 PM</a:t>
            </a:r>
          </a:p>
          <a:p>
            <a:pPr>
              <a:buFont typeface="Arial" panose="020B0602020104020603" pitchFamily="34" charset="0"/>
              <a:buChar char="•"/>
            </a:pPr>
            <a:r>
              <a:rPr lang="en-US" b="1" dirty="0">
                <a:ea typeface="+mn-lt"/>
                <a:cs typeface="+mn-lt"/>
              </a:rPr>
              <a:t>1/21: </a:t>
            </a:r>
            <a:r>
              <a:rPr lang="en-US" dirty="0">
                <a:ea typeface="+mn-lt"/>
                <a:cs typeface="+mn-lt"/>
              </a:rPr>
              <a:t> 10:00 AM-2:00 PM</a:t>
            </a:r>
            <a:endParaRPr lang="en-US" dirty="0"/>
          </a:p>
          <a:p>
            <a:pPr>
              <a:buFont typeface="Arial" panose="020B0602020104020603" pitchFamily="34" charset="0"/>
              <a:buChar char="•"/>
            </a:pPr>
            <a:r>
              <a:rPr lang="en-US" b="1" dirty="0">
                <a:latin typeface="TW Cen MT"/>
              </a:rPr>
              <a:t>1/22:</a:t>
            </a:r>
            <a:r>
              <a:rPr lang="en-US" dirty="0">
                <a:latin typeface="TW Cen MT"/>
              </a:rPr>
              <a:t>  10:00 AM-2:00 PM</a:t>
            </a:r>
            <a:endParaRPr lang="en-US" dirty="0"/>
          </a:p>
          <a:p>
            <a:endParaRPr lang="en-US" dirty="0"/>
          </a:p>
        </p:txBody>
      </p:sp>
      <p:sp>
        <p:nvSpPr>
          <p:cNvPr id="6" name="Content Placeholder 2">
            <a:extLst>
              <a:ext uri="{FF2B5EF4-FFF2-40B4-BE49-F238E27FC236}">
                <a16:creationId xmlns:a16="http://schemas.microsoft.com/office/drawing/2014/main" id="{F1E905DD-D8DC-4819-1497-1437097F97A9}"/>
              </a:ext>
            </a:extLst>
          </p:cNvPr>
          <p:cNvSpPr txBox="1">
            <a:spLocks/>
          </p:cNvSpPr>
          <p:nvPr/>
        </p:nvSpPr>
        <p:spPr>
          <a:xfrm>
            <a:off x="1024128" y="4874378"/>
            <a:ext cx="10495597" cy="1664791"/>
          </a:xfrm>
          <a:prstGeom prst="rect">
            <a:avLst/>
          </a:prstGeom>
        </p:spPr>
        <p:txBody>
          <a:bodyPr lIns="91440" tIns="45720" rIns="91440" bIns="45720" anchor="t">
            <a:normAutofit fontScale="925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None/>
            </a:pPr>
            <a:r>
              <a:rPr lang="en-US" dirty="0">
                <a:ea typeface="+mn-lt"/>
                <a:cs typeface="+mn-lt"/>
              </a:rPr>
              <a:t>For students who are just beginning to think about entrepreneurship and innovation, and how it might fit into their next steps.  At the end of the 3 days, each student will have a better grasp of what entrepreneurship looks like, how to think about it practically as well as conceptually and, if they so desire, a roadmap to bring their idea into reality.  There will be time for 1:1 feedback and questions meant to deliver an iterative, fun, and engaging time to begin the year and look ahead.</a:t>
            </a:r>
            <a:endParaRPr lang="en-US" dirty="0"/>
          </a:p>
          <a:p>
            <a:endParaRPr lang="en-US" dirty="0"/>
          </a:p>
        </p:txBody>
      </p:sp>
    </p:spTree>
    <p:extLst>
      <p:ext uri="{BB962C8B-B14F-4D97-AF65-F5344CB8AC3E}">
        <p14:creationId xmlns:p14="http://schemas.microsoft.com/office/powerpoint/2010/main" val="163143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4594B-AE27-5564-7CEB-5855C525D35A}"/>
              </a:ext>
            </a:extLst>
          </p:cNvPr>
          <p:cNvSpPr>
            <a:spLocks noGrp="1"/>
          </p:cNvSpPr>
          <p:nvPr>
            <p:ph type="title"/>
          </p:nvPr>
        </p:nvSpPr>
        <p:spPr>
          <a:xfrm>
            <a:off x="1024128" y="585216"/>
            <a:ext cx="10521485" cy="1499616"/>
          </a:xfrm>
        </p:spPr>
        <p:txBody>
          <a:bodyPr/>
          <a:lstStyle/>
          <a:p>
            <a:r>
              <a:rPr lang="en-US" dirty="0"/>
              <a:t>                  foundation       </a:t>
            </a:r>
            <a:r>
              <a:rPr lang="en-US" sz="2400" i="1" u="sng" dirty="0"/>
              <a:t>WWW.FORTEFOUNDATION.ORG</a:t>
            </a:r>
          </a:p>
        </p:txBody>
      </p:sp>
      <p:sp>
        <p:nvSpPr>
          <p:cNvPr id="5" name="Content Placeholder 2">
            <a:extLst>
              <a:ext uri="{FF2B5EF4-FFF2-40B4-BE49-F238E27FC236}">
                <a16:creationId xmlns:a16="http://schemas.microsoft.com/office/drawing/2014/main" id="{A5680A9C-6C5C-B514-BF9F-964D6F4081C3}"/>
              </a:ext>
            </a:extLst>
          </p:cNvPr>
          <p:cNvSpPr txBox="1">
            <a:spLocks/>
          </p:cNvSpPr>
          <p:nvPr/>
        </p:nvSpPr>
        <p:spPr>
          <a:xfrm>
            <a:off x="1024129" y="2286000"/>
            <a:ext cx="3426765" cy="4023360"/>
          </a:xfrm>
          <a:prstGeom prst="rect">
            <a:avLst/>
          </a:prstGeom>
          <a:solidFill>
            <a:srgbClr val="92D050"/>
          </a:solidFill>
        </p:spPr>
        <p:txBody>
          <a:bodyPr lIns="91440" tIns="45720" rIns="91440" bIns="4572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800" b="1" dirty="0"/>
              <a:t>Career Ready Certificate Program</a:t>
            </a:r>
          </a:p>
          <a:p>
            <a:pPr>
              <a:buFont typeface="Arial" panose="020B0602020104020603" pitchFamily="34" charset="0"/>
              <a:buChar char="•"/>
            </a:pPr>
            <a:r>
              <a:rPr lang="en-US" sz="2800" dirty="0">
                <a:ea typeface="+mn-lt"/>
                <a:cs typeface="+mn-lt"/>
              </a:rPr>
              <a:t>Work through a self-guided roadmap of activities at your own pace. Start your Career Ready Journey today.</a:t>
            </a:r>
            <a:endParaRPr lang="en-US" sz="2800" b="1" dirty="0"/>
          </a:p>
          <a:p>
            <a:endParaRPr lang="en-US" sz="2800" b="1" dirty="0"/>
          </a:p>
        </p:txBody>
      </p:sp>
      <p:pic>
        <p:nvPicPr>
          <p:cNvPr id="3" name="Picture 3" descr="Icon&#10;&#10;Description automatically generated">
            <a:extLst>
              <a:ext uri="{FF2B5EF4-FFF2-40B4-BE49-F238E27FC236}">
                <a16:creationId xmlns:a16="http://schemas.microsoft.com/office/drawing/2014/main" id="{04BDA20F-6E7A-1174-6B97-25D0ADBB2142}"/>
              </a:ext>
            </a:extLst>
          </p:cNvPr>
          <p:cNvPicPr>
            <a:picLocks noChangeAspect="1"/>
          </p:cNvPicPr>
          <p:nvPr/>
        </p:nvPicPr>
        <p:blipFill>
          <a:blip r:embed="rId2"/>
          <a:stretch>
            <a:fillRect/>
          </a:stretch>
        </p:blipFill>
        <p:spPr>
          <a:xfrm>
            <a:off x="1021310" y="776453"/>
            <a:ext cx="2371725" cy="838200"/>
          </a:xfrm>
          <a:prstGeom prst="rect">
            <a:avLst/>
          </a:prstGeom>
        </p:spPr>
      </p:pic>
      <p:sp>
        <p:nvSpPr>
          <p:cNvPr id="4" name="Content Placeholder 2">
            <a:extLst>
              <a:ext uri="{FF2B5EF4-FFF2-40B4-BE49-F238E27FC236}">
                <a16:creationId xmlns:a16="http://schemas.microsoft.com/office/drawing/2014/main" id="{683AFD3F-465E-A2C5-3904-A0245F6678DD}"/>
              </a:ext>
            </a:extLst>
          </p:cNvPr>
          <p:cNvSpPr txBox="1">
            <a:spLocks/>
          </p:cNvSpPr>
          <p:nvPr/>
        </p:nvSpPr>
        <p:spPr>
          <a:xfrm>
            <a:off x="4597646" y="2286000"/>
            <a:ext cx="3426765" cy="4023360"/>
          </a:xfrm>
          <a:prstGeom prst="rect">
            <a:avLst/>
          </a:prstGeom>
          <a:solidFill>
            <a:schemeClr val="accent1">
              <a:lumMod val="60000"/>
              <a:lumOff val="40000"/>
            </a:schemeClr>
          </a:solidFill>
        </p:spPr>
        <p:txBody>
          <a:bodyPr lIns="91440" tIns="45720" rIns="91440" bIns="4572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800" b="1" dirty="0"/>
              <a:t>Leadership Conferences</a:t>
            </a:r>
          </a:p>
          <a:p>
            <a:pPr>
              <a:buFont typeface="Arial" panose="020B0602020104020603" pitchFamily="34" charset="0"/>
              <a:buChar char="•"/>
            </a:pPr>
            <a:r>
              <a:rPr lang="en-US" sz="2000" dirty="0"/>
              <a:t>Campus to Business Leadership Conf.</a:t>
            </a:r>
          </a:p>
          <a:p>
            <a:pPr>
              <a:buFont typeface="Arial" panose="020B0602020104020603" pitchFamily="34" charset="0"/>
              <a:buChar char="•"/>
            </a:pPr>
            <a:r>
              <a:rPr lang="en-US" sz="2000" dirty="0"/>
              <a:t>College Fast Track to Finance Conf. </a:t>
            </a:r>
          </a:p>
          <a:p>
            <a:pPr>
              <a:buFont typeface="Arial" panose="020B0602020104020603" pitchFamily="34" charset="0"/>
              <a:buChar char="•"/>
            </a:pPr>
            <a:r>
              <a:rPr lang="en-US" sz="2000" dirty="0"/>
              <a:t>Women of Color Leadership Symposium</a:t>
            </a:r>
          </a:p>
          <a:p>
            <a:pPr>
              <a:buFont typeface="Arial" panose="020B0602020104020603" pitchFamily="34" charset="0"/>
              <a:buChar char="•"/>
            </a:pPr>
            <a:r>
              <a:rPr lang="en-US" sz="2000" dirty="0"/>
              <a:t>Undergraduate Leadership Summit</a:t>
            </a:r>
          </a:p>
          <a:p>
            <a:pPr>
              <a:buFont typeface="Arial" panose="020B0602020104020603" pitchFamily="34" charset="0"/>
              <a:buChar char="•"/>
            </a:pPr>
            <a:endParaRPr lang="en-US" sz="2800" b="1" dirty="0"/>
          </a:p>
          <a:p>
            <a:endParaRPr lang="en-US" dirty="0"/>
          </a:p>
        </p:txBody>
      </p:sp>
      <p:sp>
        <p:nvSpPr>
          <p:cNvPr id="6" name="Content Placeholder 2">
            <a:extLst>
              <a:ext uri="{FF2B5EF4-FFF2-40B4-BE49-F238E27FC236}">
                <a16:creationId xmlns:a16="http://schemas.microsoft.com/office/drawing/2014/main" id="{537CE402-67BD-ACAC-C8C1-40074D1F6C7C}"/>
              </a:ext>
            </a:extLst>
          </p:cNvPr>
          <p:cNvSpPr txBox="1">
            <a:spLocks/>
          </p:cNvSpPr>
          <p:nvPr/>
        </p:nvSpPr>
        <p:spPr>
          <a:xfrm>
            <a:off x="8210577" y="2285999"/>
            <a:ext cx="3426765" cy="4023360"/>
          </a:xfrm>
          <a:prstGeom prst="rect">
            <a:avLst/>
          </a:prstGeom>
          <a:solidFill>
            <a:srgbClr val="D433B6">
              <a:alpha val="80000"/>
            </a:srgbClr>
          </a:solidFill>
        </p:spPr>
        <p:txBody>
          <a:bodyPr lIns="91440" tIns="45720" rIns="91440" bIns="4572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800" b="1" dirty="0"/>
              <a:t>Forte </a:t>
            </a:r>
            <a:br>
              <a:rPr lang="en-US" sz="2800" b="1" dirty="0"/>
            </a:br>
            <a:r>
              <a:rPr lang="en-US" sz="2800" b="1" dirty="0"/>
              <a:t>Ambassadors</a:t>
            </a:r>
          </a:p>
          <a:p>
            <a:pPr>
              <a:buFont typeface="Arial" panose="020B0602020104020603" pitchFamily="34" charset="0"/>
              <a:buChar char="•"/>
            </a:pPr>
            <a:r>
              <a:rPr lang="en-US" sz="2800" b="1" dirty="0"/>
              <a:t>Minolta Ndlovu '23</a:t>
            </a:r>
            <a:br>
              <a:rPr lang="en-US" sz="2800" b="1" dirty="0"/>
            </a:br>
            <a:r>
              <a:rPr lang="en-US" sz="2400" dirty="0">
                <a:ea typeface="+mn-lt"/>
                <a:cs typeface="+mn-lt"/>
              </a:rPr>
              <a:t>mndlovu@brynmawr.edu</a:t>
            </a:r>
            <a:endParaRPr lang="en-US" sz="2400" b="1" dirty="0"/>
          </a:p>
          <a:p>
            <a:pPr>
              <a:buFont typeface="Arial" panose="020B0602020104020603" pitchFamily="34" charset="0"/>
              <a:buChar char="•"/>
            </a:pPr>
            <a:r>
              <a:rPr lang="en-US" sz="2800" b="1" dirty="0"/>
              <a:t>Dylan </a:t>
            </a:r>
            <a:r>
              <a:rPr lang="en-US" sz="2800" b="1" dirty="0" err="1"/>
              <a:t>Su</a:t>
            </a:r>
            <a:r>
              <a:rPr lang="en-US" sz="2800" b="1" dirty="0"/>
              <a:t> '24 </a:t>
            </a:r>
            <a:br>
              <a:rPr lang="en-US" sz="2800" b="1" dirty="0">
                <a:ea typeface="+mn-lt"/>
                <a:cs typeface="+mn-lt"/>
              </a:rPr>
            </a:br>
            <a:r>
              <a:rPr lang="en-US" sz="2400" dirty="0">
                <a:ea typeface="+mn-lt"/>
                <a:cs typeface="+mn-lt"/>
              </a:rPr>
              <a:t>ysu@brynmawr.edu</a:t>
            </a:r>
            <a:endParaRPr lang="en-US" sz="2400" b="1" dirty="0"/>
          </a:p>
        </p:txBody>
      </p:sp>
    </p:spTree>
    <p:extLst>
      <p:ext uri="{BB962C8B-B14F-4D97-AF65-F5344CB8AC3E}">
        <p14:creationId xmlns:p14="http://schemas.microsoft.com/office/powerpoint/2010/main" val="1574055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AAF4-6630-C363-0231-CE9DB1ED8DF0}"/>
              </a:ext>
            </a:extLst>
          </p:cNvPr>
          <p:cNvSpPr>
            <a:spLocks noGrp="1"/>
          </p:cNvSpPr>
          <p:nvPr>
            <p:ph type="title"/>
          </p:nvPr>
        </p:nvSpPr>
        <p:spPr/>
        <p:txBody>
          <a:bodyPr>
            <a:normAutofit/>
          </a:bodyPr>
          <a:lstStyle/>
          <a:p>
            <a:r>
              <a:rPr lang="en-US" dirty="0"/>
              <a:t>Haverford college innovation program</a:t>
            </a:r>
            <a:br>
              <a:rPr lang="en-US" dirty="0"/>
            </a:br>
            <a:r>
              <a:rPr lang="en-US" sz="2400" u="sng" dirty="0">
                <a:latin typeface="TW Cen MT"/>
                <a:hlinkClick r:id="rId2"/>
              </a:rPr>
              <a:t> https://www.haverford.edu/innovations-program</a:t>
            </a:r>
            <a:endParaRPr lang="en-US" sz="2400" dirty="0">
              <a:hlinkClick r:id="rId2"/>
            </a:endParaRPr>
          </a:p>
        </p:txBody>
      </p:sp>
      <p:sp>
        <p:nvSpPr>
          <p:cNvPr id="4" name="Content Placeholder 2">
            <a:extLst>
              <a:ext uri="{FF2B5EF4-FFF2-40B4-BE49-F238E27FC236}">
                <a16:creationId xmlns:a16="http://schemas.microsoft.com/office/drawing/2014/main" id="{F52B76E8-29E2-0F39-4636-1AE6CE839425}"/>
              </a:ext>
            </a:extLst>
          </p:cNvPr>
          <p:cNvSpPr txBox="1">
            <a:spLocks/>
          </p:cNvSpPr>
          <p:nvPr/>
        </p:nvSpPr>
        <p:spPr>
          <a:xfrm>
            <a:off x="8935875" y="3929077"/>
            <a:ext cx="2836809" cy="2404058"/>
          </a:xfrm>
          <a:prstGeom prst="rect">
            <a:avLst/>
          </a:prstGeom>
          <a:solidFill>
            <a:schemeClr val="bg1">
              <a:lumMod val="95000"/>
            </a:schemeClr>
          </a:solidFill>
        </p:spPr>
        <p:txBody>
          <a:bodyPr lIns="91440" tIns="45720" rIns="91440" bIns="4572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800" b="1" dirty="0"/>
              <a:t>BMC works with the program to support our students to participate.</a:t>
            </a:r>
          </a:p>
          <a:p>
            <a:endParaRPr lang="en-US" sz="2800" b="1" dirty="0"/>
          </a:p>
          <a:p>
            <a:endParaRPr lang="en-US" sz="2800" u="sng" dirty="0"/>
          </a:p>
          <a:p>
            <a:endParaRPr lang="en-US" b="1" dirty="0"/>
          </a:p>
        </p:txBody>
      </p:sp>
      <p:pic>
        <p:nvPicPr>
          <p:cNvPr id="5" name="Picture 5">
            <a:extLst>
              <a:ext uri="{FF2B5EF4-FFF2-40B4-BE49-F238E27FC236}">
                <a16:creationId xmlns:a16="http://schemas.microsoft.com/office/drawing/2014/main" id="{3AD97F5D-7E6B-E818-665D-255F7560B772}"/>
              </a:ext>
            </a:extLst>
          </p:cNvPr>
          <p:cNvPicPr>
            <a:picLocks noChangeAspect="1"/>
          </p:cNvPicPr>
          <p:nvPr/>
        </p:nvPicPr>
        <p:blipFill>
          <a:blip r:embed="rId3"/>
          <a:stretch>
            <a:fillRect/>
          </a:stretch>
        </p:blipFill>
        <p:spPr>
          <a:xfrm>
            <a:off x="1024508" y="1988554"/>
            <a:ext cx="7315200" cy="4349629"/>
          </a:xfrm>
          <a:prstGeom prst="rect">
            <a:avLst/>
          </a:prstGeom>
        </p:spPr>
      </p:pic>
    </p:spTree>
    <p:extLst>
      <p:ext uri="{BB962C8B-B14F-4D97-AF65-F5344CB8AC3E}">
        <p14:creationId xmlns:p14="http://schemas.microsoft.com/office/powerpoint/2010/main" val="120649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12">
            <a:extLst>
              <a:ext uri="{FF2B5EF4-FFF2-40B4-BE49-F238E27FC236}">
                <a16:creationId xmlns:a16="http://schemas.microsoft.com/office/drawing/2014/main" id="{B568774A-C3DC-443D-BBAC-2832A08E39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14">
            <a:extLst>
              <a:ext uri="{FF2B5EF4-FFF2-40B4-BE49-F238E27FC236}">
                <a16:creationId xmlns:a16="http://schemas.microsoft.com/office/drawing/2014/main" id="{D316878B-F1BE-45C7-ABD4-E3C2E8FD9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72ED7-A91D-FA3C-2620-7AFFB29C1928}"/>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sz="4600">
                <a:solidFill>
                  <a:srgbClr val="FFFFFF"/>
                </a:solidFill>
              </a:rPr>
              <a:t>Navigating pathways moodle</a:t>
            </a:r>
          </a:p>
        </p:txBody>
      </p:sp>
      <p:cxnSp>
        <p:nvCxnSpPr>
          <p:cNvPr id="24" name="Straight Connector 16">
            <a:extLst>
              <a:ext uri="{FF2B5EF4-FFF2-40B4-BE49-F238E27FC236}">
                <a16:creationId xmlns:a16="http://schemas.microsoft.com/office/drawing/2014/main" id="{63FDB2A6-69DD-4B0C-B060-D25627361C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B5E13E-275A-471E-9BF4-BD789E633514}"/>
              </a:ext>
            </a:extLst>
          </p:cNvPr>
          <p:cNvSpPr>
            <a:spLocks noGrp="1"/>
          </p:cNvSpPr>
          <p:nvPr>
            <p:ph sz="half" idx="1"/>
          </p:nvPr>
        </p:nvSpPr>
        <p:spPr>
          <a:xfrm>
            <a:off x="1024129" y="2286000"/>
            <a:ext cx="3791711" cy="3931920"/>
          </a:xfrm>
        </p:spPr>
        <p:txBody>
          <a:bodyPr vert="horz" lIns="45720" tIns="45720" rIns="45720" bIns="45720" rtlCol="0">
            <a:normAutofit/>
          </a:bodyPr>
          <a:lstStyle/>
          <a:p>
            <a:r>
              <a:rPr lang="en-US" dirty="0">
                <a:solidFill>
                  <a:srgbClr val="FFFFFF"/>
                </a:solidFill>
              </a:rPr>
              <a:t>Presentations &amp; materials will be available every week</a:t>
            </a:r>
          </a:p>
          <a:p>
            <a:r>
              <a:rPr lang="en-US" b="1" dirty="0">
                <a:solidFill>
                  <a:srgbClr val="FFFFFF"/>
                </a:solidFill>
              </a:rPr>
              <a:t>Guest Access – MUST</a:t>
            </a:r>
            <a:r>
              <a:rPr lang="en-US" dirty="0">
                <a:solidFill>
                  <a:srgbClr val="FFFFFF"/>
                </a:solidFill>
              </a:rPr>
              <a:t> login using guest access</a:t>
            </a:r>
          </a:p>
          <a:p>
            <a:r>
              <a:rPr lang="en-US" b="1" dirty="0">
                <a:solidFill>
                  <a:srgbClr val="FFFFFF"/>
                </a:solidFill>
              </a:rPr>
              <a:t>Password – </a:t>
            </a:r>
            <a:r>
              <a:rPr lang="en-US" dirty="0">
                <a:solidFill>
                  <a:srgbClr val="FFFFFF"/>
                </a:solidFill>
              </a:rPr>
              <a:t>Rising5!</a:t>
            </a:r>
          </a:p>
          <a:p>
            <a:r>
              <a:rPr lang="en-US" b="1" dirty="0">
                <a:solidFill>
                  <a:srgbClr val="FFFFFF"/>
                </a:solidFill>
              </a:rPr>
              <a:t>Link – </a:t>
            </a:r>
            <a:r>
              <a:rPr lang="en-US" dirty="0">
                <a:solidFill>
                  <a:srgbClr val="FFFFFF"/>
                </a:solidFill>
              </a:rPr>
              <a:t>https://moodle.brynmawr.edu/enrol/index.php?id=4484</a:t>
            </a:r>
          </a:p>
        </p:txBody>
      </p:sp>
      <p:sp>
        <p:nvSpPr>
          <p:cNvPr id="25" name="Rectangle 18">
            <a:extLst>
              <a:ext uri="{FF2B5EF4-FFF2-40B4-BE49-F238E27FC236}">
                <a16:creationId xmlns:a16="http://schemas.microsoft.com/office/drawing/2014/main" id="{B5C38167-7F19-4BB8-B175-6DDF47E3C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1732"/>
            <a:ext cx="2286920" cy="271703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A13BB8D-26EA-4C3B-8AE1-A09579A9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825" y="4157448"/>
            <a:ext cx="3798245" cy="23026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Qr code&#10;&#10;Description automatically generated">
            <a:extLst>
              <a:ext uri="{FF2B5EF4-FFF2-40B4-BE49-F238E27FC236}">
                <a16:creationId xmlns:a16="http://schemas.microsoft.com/office/drawing/2014/main" id="{A19F0A74-8860-C796-4CF9-AE578F7D7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3347" y="3425950"/>
            <a:ext cx="2286920" cy="2840894"/>
          </a:xfrm>
          <a:prstGeom prst="rect">
            <a:avLst/>
          </a:prstGeom>
        </p:spPr>
      </p:pic>
      <p:pic>
        <p:nvPicPr>
          <p:cNvPr id="12" name="Content Placeholder 11" descr="Graphical user interface, text, application, email&#10;&#10;Description automatically generated">
            <a:extLst>
              <a:ext uri="{FF2B5EF4-FFF2-40B4-BE49-F238E27FC236}">
                <a16:creationId xmlns:a16="http://schemas.microsoft.com/office/drawing/2014/main" id="{9DDE0957-BA94-A5F5-D2E5-DA2AC98D1C4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30676" y="321733"/>
            <a:ext cx="3454888" cy="3835716"/>
          </a:xfrm>
        </p:spPr>
      </p:pic>
    </p:spTree>
    <p:extLst>
      <p:ext uri="{BB962C8B-B14F-4D97-AF65-F5344CB8AC3E}">
        <p14:creationId xmlns:p14="http://schemas.microsoft.com/office/powerpoint/2010/main" val="1462030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A003-1D04-472A-9BA5-613A2C4629DD}"/>
              </a:ext>
            </a:extLst>
          </p:cNvPr>
          <p:cNvSpPr>
            <a:spLocks noGrp="1"/>
          </p:cNvSpPr>
          <p:nvPr>
            <p:ph type="title"/>
          </p:nvPr>
        </p:nvSpPr>
        <p:spPr>
          <a:xfrm>
            <a:off x="0" y="0"/>
            <a:ext cx="5839012" cy="1776248"/>
          </a:xfrm>
          <a:solidFill>
            <a:schemeClr val="accent2">
              <a:lumMod val="40000"/>
              <a:lumOff val="60000"/>
            </a:schemeClr>
          </a:solidFill>
        </p:spPr>
        <p:txBody>
          <a:bodyPr vert="horz" lIns="91440" tIns="45720" rIns="91440" bIns="45720" rtlCol="0" anchor="b">
            <a:normAutofit/>
          </a:bodyPr>
          <a:lstStyle/>
          <a:p>
            <a:r>
              <a:rPr lang="en-US" sz="3700" b="1" dirty="0"/>
              <a:t>	Immigrants Rising </a:t>
            </a:r>
            <a:br>
              <a:rPr lang="en-US" sz="3700" b="1" dirty="0"/>
            </a:br>
            <a:r>
              <a:rPr lang="en-US" sz="3700" b="1" dirty="0"/>
              <a:t>	Resources</a:t>
            </a:r>
            <a:br>
              <a:rPr lang="en-US" sz="4000" dirty="0">
                <a:solidFill>
                  <a:schemeClr val="bg1"/>
                </a:solidFill>
              </a:rPr>
            </a:br>
            <a:endParaRPr lang="en-US" sz="3700" b="1" dirty="0"/>
          </a:p>
        </p:txBody>
      </p:sp>
      <p:sp>
        <p:nvSpPr>
          <p:cNvPr id="3" name="Content Placeholder 2">
            <a:extLst>
              <a:ext uri="{FF2B5EF4-FFF2-40B4-BE49-F238E27FC236}">
                <a16:creationId xmlns:a16="http://schemas.microsoft.com/office/drawing/2014/main" id="{D1E2273D-FB83-48B4-A37E-60041903F3C3}"/>
              </a:ext>
            </a:extLst>
          </p:cNvPr>
          <p:cNvSpPr>
            <a:spLocks noGrp="1"/>
          </p:cNvSpPr>
          <p:nvPr>
            <p:ph sz="half" idx="1"/>
          </p:nvPr>
        </p:nvSpPr>
        <p:spPr>
          <a:xfrm>
            <a:off x="0" y="1975945"/>
            <a:ext cx="5839012" cy="4882055"/>
          </a:xfrm>
          <a:solidFill>
            <a:schemeClr val="accent1">
              <a:lumMod val="50000"/>
            </a:schemeClr>
          </a:solidFill>
        </p:spPr>
        <p:txBody>
          <a:bodyPr vert="horz" lIns="91440" tIns="45720" rIns="91440" bIns="45720" rtlCol="0" anchor="ctr">
            <a:normAutofit/>
          </a:bodyPr>
          <a:lstStyle/>
          <a:p>
            <a:pPr lvl="3"/>
            <a:r>
              <a:rPr lang="en-US" sz="3600" dirty="0">
                <a:solidFill>
                  <a:schemeClr val="bg1"/>
                </a:solidFill>
              </a:rPr>
              <a:t>Scholarships</a:t>
            </a:r>
          </a:p>
          <a:p>
            <a:pPr lvl="3"/>
            <a:r>
              <a:rPr lang="en-US" sz="3600" dirty="0">
                <a:solidFill>
                  <a:schemeClr val="bg1"/>
                </a:solidFill>
              </a:rPr>
              <a:t>Fellowships</a:t>
            </a:r>
          </a:p>
          <a:p>
            <a:pPr lvl="3"/>
            <a:r>
              <a:rPr lang="en-US" sz="3600" dirty="0">
                <a:solidFill>
                  <a:schemeClr val="bg1"/>
                </a:solidFill>
              </a:rPr>
              <a:t>Tips on </a:t>
            </a:r>
            <a:br>
              <a:rPr lang="en-US" sz="3600" dirty="0">
                <a:solidFill>
                  <a:schemeClr val="bg1"/>
                </a:solidFill>
              </a:rPr>
            </a:br>
            <a:r>
              <a:rPr lang="en-US" sz="3600" dirty="0">
                <a:solidFill>
                  <a:schemeClr val="bg1"/>
                </a:solidFill>
              </a:rPr>
              <a:t>Entrepreneurship</a:t>
            </a:r>
          </a:p>
          <a:p>
            <a:pPr lvl="3"/>
            <a:r>
              <a:rPr lang="en-US" sz="3600" dirty="0">
                <a:solidFill>
                  <a:schemeClr val="bg1"/>
                </a:solidFill>
              </a:rPr>
              <a:t>Storytelling</a:t>
            </a:r>
          </a:p>
        </p:txBody>
      </p:sp>
      <p:pic>
        <p:nvPicPr>
          <p:cNvPr id="5" name="Picture 4" descr="A close up of a sign&#10;&#10;Description automatically generated">
            <a:extLst>
              <a:ext uri="{FF2B5EF4-FFF2-40B4-BE49-F238E27FC236}">
                <a16:creationId xmlns:a16="http://schemas.microsoft.com/office/drawing/2014/main" id="{32B87E1C-7B37-4E6D-A7F8-984DFEAD711C}"/>
              </a:ext>
            </a:extLst>
          </p:cNvPr>
          <p:cNvPicPr>
            <a:picLocks noChangeAspect="1"/>
          </p:cNvPicPr>
          <p:nvPr/>
        </p:nvPicPr>
        <p:blipFill>
          <a:blip r:embed="rId3"/>
          <a:stretch>
            <a:fillRect/>
          </a:stretch>
        </p:blipFill>
        <p:spPr>
          <a:xfrm>
            <a:off x="7436367" y="238437"/>
            <a:ext cx="4495300" cy="2398677"/>
          </a:xfrm>
          <a:custGeom>
            <a:avLst/>
            <a:gdLst/>
            <a:ahLst/>
            <a:cxnLst/>
            <a:rect l="l" t="t" r="r" b="b"/>
            <a:pathLst>
              <a:path w="4636009" h="5032375">
                <a:moveTo>
                  <a:pt x="0" y="0"/>
                </a:moveTo>
                <a:lnTo>
                  <a:pt x="4636009" y="0"/>
                </a:lnTo>
                <a:lnTo>
                  <a:pt x="4636009" y="5032375"/>
                </a:lnTo>
                <a:lnTo>
                  <a:pt x="0" y="5032375"/>
                </a:lnTo>
                <a:close/>
              </a:path>
            </a:pathLst>
          </a:custGeom>
        </p:spPr>
      </p:pic>
      <p:pic>
        <p:nvPicPr>
          <p:cNvPr id="6" name="Content Placeholder 5" descr="A group of people in front of a crowd posing for the camera&#10;&#10;Description automatically generated">
            <a:extLst>
              <a:ext uri="{FF2B5EF4-FFF2-40B4-BE49-F238E27FC236}">
                <a16:creationId xmlns:a16="http://schemas.microsoft.com/office/drawing/2014/main" id="{96933129-6F38-4F5A-B8FD-D4E687D9FB53}"/>
              </a:ext>
            </a:extLst>
          </p:cNvPr>
          <p:cNvPicPr>
            <a:picLocks noGrp="1" noChangeAspect="1"/>
          </p:cNvPicPr>
          <p:nvPr>
            <p:ph sz="half" idx="2"/>
          </p:nvPr>
        </p:nvPicPr>
        <p:blipFill>
          <a:blip r:embed="rId4"/>
          <a:stretch>
            <a:fillRect/>
          </a:stretch>
        </p:blipFill>
        <p:spPr>
          <a:xfrm>
            <a:off x="5509097" y="3399898"/>
            <a:ext cx="6212640" cy="2065702"/>
          </a:xfrm>
          <a:custGeom>
            <a:avLst/>
            <a:gdLst/>
            <a:ahLst/>
            <a:cxnLst/>
            <a:rect l="l" t="t" r="r" b="b"/>
            <a:pathLst>
              <a:path w="4636009" h="5032375">
                <a:moveTo>
                  <a:pt x="0" y="0"/>
                </a:moveTo>
                <a:lnTo>
                  <a:pt x="4636009" y="0"/>
                </a:lnTo>
                <a:lnTo>
                  <a:pt x="4636009" y="5032375"/>
                </a:lnTo>
                <a:lnTo>
                  <a:pt x="0" y="5032375"/>
                </a:lnTo>
                <a:close/>
              </a:path>
            </a:pathLst>
          </a:custGeom>
        </p:spPr>
      </p:pic>
      <p:sp>
        <p:nvSpPr>
          <p:cNvPr id="4" name="Right Triangle 3">
            <a:extLst>
              <a:ext uri="{FF2B5EF4-FFF2-40B4-BE49-F238E27FC236}">
                <a16:creationId xmlns:a16="http://schemas.microsoft.com/office/drawing/2014/main" id="{73B19423-24C5-4B67-B5CF-5392F57F0AB3}"/>
              </a:ext>
            </a:extLst>
          </p:cNvPr>
          <p:cNvSpPr/>
          <p:nvPr/>
        </p:nvSpPr>
        <p:spPr>
          <a:xfrm flipH="1">
            <a:off x="3708400" y="0"/>
            <a:ext cx="213061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9291F5-6D1F-412B-965B-2F4622896C68}"/>
              </a:ext>
            </a:extLst>
          </p:cNvPr>
          <p:cNvSpPr/>
          <p:nvPr/>
        </p:nvSpPr>
        <p:spPr>
          <a:xfrm>
            <a:off x="5349766" y="5900190"/>
            <a:ext cx="6581901" cy="523220"/>
          </a:xfrm>
          <a:prstGeom prst="rect">
            <a:avLst/>
          </a:prstGeom>
        </p:spPr>
        <p:txBody>
          <a:bodyPr wrap="square">
            <a:spAutoFit/>
          </a:bodyPr>
          <a:lstStyle/>
          <a:p>
            <a:r>
              <a:rPr lang="en-US" sz="2800" u="sng" dirty="0">
                <a:latin typeface="Segoe UI" panose="020B0502040204020203"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https://immigrantsrising.org/resources/</a:t>
            </a:r>
            <a:endParaRPr lang="en-US" sz="2800" dirty="0"/>
          </a:p>
        </p:txBody>
      </p:sp>
      <p:sp>
        <p:nvSpPr>
          <p:cNvPr id="10" name="Rectangle 9">
            <a:extLst>
              <a:ext uri="{FF2B5EF4-FFF2-40B4-BE49-F238E27FC236}">
                <a16:creationId xmlns:a16="http://schemas.microsoft.com/office/drawing/2014/main" id="{D5A68E2D-A3CF-49B8-9860-2CA7CE68EA8E}"/>
              </a:ext>
            </a:extLst>
          </p:cNvPr>
          <p:cNvSpPr/>
          <p:nvPr/>
        </p:nvSpPr>
        <p:spPr>
          <a:xfrm>
            <a:off x="0" y="6489194"/>
            <a:ext cx="12192000" cy="338554"/>
          </a:xfrm>
          <a:prstGeom prst="rect">
            <a:avLst/>
          </a:prstGeom>
        </p:spPr>
        <p:txBody>
          <a:bodyPr wrap="square">
            <a:spAutoFit/>
          </a:bodyPr>
          <a:lstStyle/>
          <a:p>
            <a:r>
              <a:rPr lang="en-US" sz="1600" i="1" dirty="0">
                <a:solidFill>
                  <a:schemeClr val="bg1"/>
                </a:solidFill>
                <a:latin typeface="Arial" panose="020B0604020202020204" pitchFamily="34" charset="0"/>
                <a:ea typeface="Arial" panose="020B0604020202020204" pitchFamily="34" charset="0"/>
              </a:rPr>
              <a:t>**Disclaimer: this is information gathered </a:t>
            </a:r>
            <a:r>
              <a:rPr lang="en-US" sz="1600" i="1" dirty="0">
                <a:latin typeface="Arial" panose="020B0604020202020204" pitchFamily="34" charset="0"/>
                <a:ea typeface="Arial" panose="020B0604020202020204" pitchFamily="34" charset="0"/>
              </a:rPr>
              <a:t>through public resources not put together by a lawyer. This is not official legal advice** </a:t>
            </a:r>
            <a:endParaRPr lang="en-US" sz="1600" i="1" dirty="0"/>
          </a:p>
        </p:txBody>
      </p:sp>
    </p:spTree>
    <p:extLst>
      <p:ext uri="{BB962C8B-B14F-4D97-AF65-F5344CB8AC3E}">
        <p14:creationId xmlns:p14="http://schemas.microsoft.com/office/powerpoint/2010/main" val="2945768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A003-1D04-472A-9BA5-613A2C4629DD}"/>
              </a:ext>
            </a:extLst>
          </p:cNvPr>
          <p:cNvSpPr>
            <a:spLocks noGrp="1"/>
          </p:cNvSpPr>
          <p:nvPr>
            <p:ph type="title"/>
          </p:nvPr>
        </p:nvSpPr>
        <p:spPr>
          <a:xfrm>
            <a:off x="0" y="0"/>
            <a:ext cx="5839012" cy="1776248"/>
          </a:xfrm>
          <a:solidFill>
            <a:schemeClr val="accent2">
              <a:lumMod val="40000"/>
              <a:lumOff val="60000"/>
            </a:schemeClr>
          </a:solidFill>
        </p:spPr>
        <p:txBody>
          <a:bodyPr vert="horz" lIns="91440" tIns="45720" rIns="91440" bIns="45720" rtlCol="0" anchor="ctr">
            <a:normAutofit/>
          </a:bodyPr>
          <a:lstStyle/>
          <a:p>
            <a:r>
              <a:rPr lang="en-US" sz="3700" b="1" dirty="0"/>
              <a:t>	Immigrants Rising </a:t>
            </a:r>
            <a:br>
              <a:rPr lang="en-US" sz="3700" b="1" dirty="0"/>
            </a:br>
            <a:r>
              <a:rPr lang="en-US" sz="3700" b="1" dirty="0"/>
              <a:t>	Resources  </a:t>
            </a:r>
          </a:p>
        </p:txBody>
      </p:sp>
      <p:sp>
        <p:nvSpPr>
          <p:cNvPr id="3" name="Content Placeholder 2">
            <a:extLst>
              <a:ext uri="{FF2B5EF4-FFF2-40B4-BE49-F238E27FC236}">
                <a16:creationId xmlns:a16="http://schemas.microsoft.com/office/drawing/2014/main" id="{D1E2273D-FB83-48B4-A37E-60041903F3C3}"/>
              </a:ext>
            </a:extLst>
          </p:cNvPr>
          <p:cNvSpPr>
            <a:spLocks noGrp="1"/>
          </p:cNvSpPr>
          <p:nvPr>
            <p:ph sz="half" idx="1"/>
          </p:nvPr>
        </p:nvSpPr>
        <p:spPr>
          <a:xfrm>
            <a:off x="0" y="1975945"/>
            <a:ext cx="5839012" cy="4882055"/>
          </a:xfrm>
          <a:solidFill>
            <a:schemeClr val="accent1">
              <a:lumMod val="50000"/>
            </a:schemeClr>
          </a:solidFill>
        </p:spPr>
        <p:txBody>
          <a:bodyPr vert="horz" lIns="91440" tIns="45720" rIns="91440" bIns="45720" rtlCol="0" anchor="ctr">
            <a:normAutofit/>
          </a:bodyPr>
          <a:lstStyle/>
          <a:p>
            <a:pPr lvl="3"/>
            <a:r>
              <a:rPr lang="en-US" sz="3600" b="1" dirty="0">
                <a:solidFill>
                  <a:schemeClr val="bg1"/>
                </a:solidFill>
              </a:rPr>
              <a:t>Webinar: </a:t>
            </a:r>
            <a:r>
              <a:rPr lang="en-US" sz="3600" i="1" dirty="0">
                <a:solidFill>
                  <a:schemeClr val="bg1"/>
                </a:solidFill>
              </a:rPr>
              <a:t>“Alternative</a:t>
            </a:r>
            <a:br>
              <a:rPr lang="en-US" sz="3600" i="1" dirty="0"/>
            </a:br>
            <a:r>
              <a:rPr lang="en-US" sz="3600" i="1" dirty="0">
                <a:solidFill>
                  <a:schemeClr val="bg1"/>
                </a:solidFill>
              </a:rPr>
              <a:t>Income and Career </a:t>
            </a:r>
            <a:br>
              <a:rPr lang="en-US" sz="3600" i="1" dirty="0"/>
            </a:br>
            <a:r>
              <a:rPr lang="en-US" sz="3600" i="1" dirty="0">
                <a:solidFill>
                  <a:schemeClr val="bg1"/>
                </a:solidFill>
              </a:rPr>
              <a:t>Options for </a:t>
            </a:r>
            <a:br>
              <a:rPr lang="en-US" sz="3600" i="1" dirty="0"/>
            </a:br>
            <a:r>
              <a:rPr lang="en-US" sz="3600" i="1" dirty="0">
                <a:solidFill>
                  <a:schemeClr val="bg1"/>
                </a:solidFill>
              </a:rPr>
              <a:t>Undocumented </a:t>
            </a:r>
            <a:br>
              <a:rPr lang="en-US" sz="3600" i="1" dirty="0"/>
            </a:br>
            <a:r>
              <a:rPr lang="en-US" sz="3600" i="1" dirty="0">
                <a:solidFill>
                  <a:schemeClr val="bg1"/>
                </a:solidFill>
              </a:rPr>
              <a:t>Students”</a:t>
            </a:r>
          </a:p>
          <a:p>
            <a:pPr lvl="3"/>
            <a:r>
              <a:rPr lang="en-US" sz="3600" i="1" dirty="0">
                <a:solidFill>
                  <a:schemeClr val="bg1"/>
                </a:solidFill>
              </a:rPr>
              <a:t>2/13/20</a:t>
            </a:r>
          </a:p>
          <a:p>
            <a:pPr lvl="3"/>
            <a:endParaRPr lang="en-US" sz="3600" dirty="0">
              <a:solidFill>
                <a:schemeClr val="bg1"/>
              </a:solidFill>
            </a:endParaRPr>
          </a:p>
        </p:txBody>
      </p:sp>
      <p:sp>
        <p:nvSpPr>
          <p:cNvPr id="4" name="Right Triangle 3">
            <a:extLst>
              <a:ext uri="{FF2B5EF4-FFF2-40B4-BE49-F238E27FC236}">
                <a16:creationId xmlns:a16="http://schemas.microsoft.com/office/drawing/2014/main" id="{73B19423-24C5-4B67-B5CF-5392F57F0AB3}"/>
              </a:ext>
            </a:extLst>
          </p:cNvPr>
          <p:cNvSpPr/>
          <p:nvPr/>
        </p:nvSpPr>
        <p:spPr>
          <a:xfrm flipH="1">
            <a:off x="3708400" y="0"/>
            <a:ext cx="213061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9291F5-6D1F-412B-965B-2F4622896C68}"/>
              </a:ext>
            </a:extLst>
          </p:cNvPr>
          <p:cNvSpPr/>
          <p:nvPr/>
        </p:nvSpPr>
        <p:spPr>
          <a:xfrm>
            <a:off x="4342354" y="5004350"/>
            <a:ext cx="7666766" cy="1384995"/>
          </a:xfrm>
          <a:prstGeom prst="rect">
            <a:avLst/>
          </a:prstGeom>
        </p:spPr>
        <p:txBody>
          <a:bodyPr wrap="square">
            <a:spAutoFit/>
          </a:bodyPr>
          <a:lstStyle/>
          <a:p>
            <a:r>
              <a:rPr lang="en-US" sz="2800" b="1" dirty="0"/>
              <a:t>Video: </a:t>
            </a:r>
            <a:r>
              <a:rPr lang="en-US" sz="2800" dirty="0">
                <a:solidFill>
                  <a:schemeClr val="accent3">
                    <a:lumMod val="75000"/>
                  </a:schemeClr>
                </a:solidFill>
                <a:hlinkClick r:id="rId3">
                  <a:extLst>
                    <a:ext uri="{A12FA001-AC4F-418D-AE19-62706E023703}">
                      <ahyp:hlinkClr xmlns:ahyp="http://schemas.microsoft.com/office/drawing/2018/hyperlinkcolor" val="tx"/>
                    </a:ext>
                  </a:extLst>
                </a:hlinkClick>
              </a:rPr>
              <a:t> https://www.youtube.com/watch?v=wY6ycbZIEmY&amp;feature=youtu.be</a:t>
            </a:r>
            <a:endParaRPr lang="en-US" sz="2800" dirty="0">
              <a:solidFill>
                <a:schemeClr val="accent3">
                  <a:lumMod val="75000"/>
                </a:schemeClr>
              </a:solidFill>
            </a:endParaRPr>
          </a:p>
        </p:txBody>
      </p:sp>
      <p:sp>
        <p:nvSpPr>
          <p:cNvPr id="10" name="Rectangle 9">
            <a:extLst>
              <a:ext uri="{FF2B5EF4-FFF2-40B4-BE49-F238E27FC236}">
                <a16:creationId xmlns:a16="http://schemas.microsoft.com/office/drawing/2014/main" id="{D5A68E2D-A3CF-49B8-9860-2CA7CE68EA8E}"/>
              </a:ext>
            </a:extLst>
          </p:cNvPr>
          <p:cNvSpPr/>
          <p:nvPr/>
        </p:nvSpPr>
        <p:spPr>
          <a:xfrm>
            <a:off x="0" y="6489194"/>
            <a:ext cx="12192000" cy="338554"/>
          </a:xfrm>
          <a:prstGeom prst="rect">
            <a:avLst/>
          </a:prstGeom>
        </p:spPr>
        <p:txBody>
          <a:bodyPr wrap="square">
            <a:spAutoFit/>
          </a:bodyPr>
          <a:lstStyle/>
          <a:p>
            <a:r>
              <a:rPr lang="en-US" sz="1600" i="1" dirty="0">
                <a:solidFill>
                  <a:schemeClr val="bg1"/>
                </a:solidFill>
                <a:latin typeface="Arial" panose="020B0604020202020204" pitchFamily="34" charset="0"/>
                <a:ea typeface="Arial" panose="020B0604020202020204" pitchFamily="34" charset="0"/>
              </a:rPr>
              <a:t>**Disclaimer: this is information gathered </a:t>
            </a:r>
            <a:r>
              <a:rPr lang="en-US" sz="1600" i="1" dirty="0">
                <a:latin typeface="Arial" panose="020B0604020202020204" pitchFamily="34" charset="0"/>
                <a:ea typeface="Arial" panose="020B0604020202020204" pitchFamily="34" charset="0"/>
              </a:rPr>
              <a:t>through public resources not put together by a lawyer. This is not official legal advice** </a:t>
            </a:r>
            <a:endParaRPr lang="en-US" sz="1600" i="1" dirty="0"/>
          </a:p>
        </p:txBody>
      </p:sp>
      <p:pic>
        <p:nvPicPr>
          <p:cNvPr id="11" name="Picture 10">
            <a:extLst>
              <a:ext uri="{FF2B5EF4-FFF2-40B4-BE49-F238E27FC236}">
                <a16:creationId xmlns:a16="http://schemas.microsoft.com/office/drawing/2014/main" id="{2A85C6E2-47F7-470E-AD39-C182CD5AC3A6}"/>
              </a:ext>
            </a:extLst>
          </p:cNvPr>
          <p:cNvPicPr>
            <a:picLocks noChangeAspect="1"/>
          </p:cNvPicPr>
          <p:nvPr/>
        </p:nvPicPr>
        <p:blipFill>
          <a:blip r:embed="rId4"/>
          <a:stretch>
            <a:fillRect/>
          </a:stretch>
        </p:blipFill>
        <p:spPr>
          <a:xfrm>
            <a:off x="5633393" y="1504430"/>
            <a:ext cx="6084691" cy="3393332"/>
          </a:xfrm>
          <a:prstGeom prst="rect">
            <a:avLst/>
          </a:prstGeom>
          <a:ln>
            <a:solidFill>
              <a:schemeClr val="bg1">
                <a:lumMod val="65000"/>
              </a:schemeClr>
            </a:solidFill>
          </a:ln>
        </p:spPr>
      </p:pic>
    </p:spTree>
    <p:extLst>
      <p:ext uri="{BB962C8B-B14F-4D97-AF65-F5344CB8AC3E}">
        <p14:creationId xmlns:p14="http://schemas.microsoft.com/office/powerpoint/2010/main" val="26202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AB2E-1766-F09F-1AF8-E2879DEFFAAD}"/>
              </a:ext>
            </a:extLst>
          </p:cNvPr>
          <p:cNvSpPr>
            <a:spLocks noGrp="1"/>
          </p:cNvSpPr>
          <p:nvPr>
            <p:ph type="title"/>
          </p:nvPr>
        </p:nvSpPr>
        <p:spPr/>
        <p:txBody>
          <a:bodyPr/>
          <a:lstStyle/>
          <a:p>
            <a:r>
              <a:rPr lang="en-US" dirty="0"/>
              <a:t>Icebreaker &amp; Intros</a:t>
            </a:r>
          </a:p>
        </p:txBody>
      </p:sp>
      <p:sp>
        <p:nvSpPr>
          <p:cNvPr id="3" name="Content Placeholder 2">
            <a:extLst>
              <a:ext uri="{FF2B5EF4-FFF2-40B4-BE49-F238E27FC236}">
                <a16:creationId xmlns:a16="http://schemas.microsoft.com/office/drawing/2014/main" id="{2012D36D-DF3B-610E-5942-41747E440933}"/>
              </a:ext>
            </a:extLst>
          </p:cNvPr>
          <p:cNvSpPr>
            <a:spLocks noGrp="1"/>
          </p:cNvSpPr>
          <p:nvPr>
            <p:ph idx="1"/>
          </p:nvPr>
        </p:nvSpPr>
        <p:spPr/>
        <p:txBody>
          <a:bodyPr/>
          <a:lstStyle/>
          <a:p>
            <a:r>
              <a:rPr lang="en-US" dirty="0"/>
              <a:t>Name</a:t>
            </a:r>
          </a:p>
          <a:p>
            <a:r>
              <a:rPr lang="en-US" dirty="0"/>
              <a:t>Class Year</a:t>
            </a:r>
          </a:p>
          <a:p>
            <a:r>
              <a:rPr lang="en-US" dirty="0"/>
              <a:t>Major</a:t>
            </a:r>
          </a:p>
          <a:p>
            <a:r>
              <a:rPr lang="en-US" dirty="0"/>
              <a:t>What is something that not many people know about you?</a:t>
            </a:r>
          </a:p>
        </p:txBody>
      </p:sp>
    </p:spTree>
    <p:extLst>
      <p:ext uri="{BB962C8B-B14F-4D97-AF65-F5344CB8AC3E}">
        <p14:creationId xmlns:p14="http://schemas.microsoft.com/office/powerpoint/2010/main" val="345353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A003-1D04-472A-9BA5-613A2C4629DD}"/>
              </a:ext>
            </a:extLst>
          </p:cNvPr>
          <p:cNvSpPr>
            <a:spLocks noGrp="1"/>
          </p:cNvSpPr>
          <p:nvPr>
            <p:ph type="title"/>
          </p:nvPr>
        </p:nvSpPr>
        <p:spPr>
          <a:xfrm>
            <a:off x="0" y="0"/>
            <a:ext cx="5839012" cy="1776248"/>
          </a:xfrm>
          <a:solidFill>
            <a:schemeClr val="accent2">
              <a:lumMod val="40000"/>
              <a:lumOff val="60000"/>
            </a:schemeClr>
          </a:solidFill>
        </p:spPr>
        <p:txBody>
          <a:bodyPr vert="horz" lIns="91440" tIns="45720" rIns="91440" bIns="45720" rtlCol="0" anchor="ctr">
            <a:normAutofit/>
          </a:bodyPr>
          <a:lstStyle/>
          <a:p>
            <a:r>
              <a:rPr lang="en-US" sz="3700" b="1" dirty="0"/>
              <a:t>	Immigrants Rising </a:t>
            </a:r>
            <a:br>
              <a:rPr lang="en-US" sz="3700" b="1" dirty="0"/>
            </a:br>
            <a:r>
              <a:rPr lang="en-US" sz="3700" b="1" dirty="0"/>
              <a:t>	Resources  </a:t>
            </a:r>
          </a:p>
        </p:txBody>
      </p:sp>
      <p:sp>
        <p:nvSpPr>
          <p:cNvPr id="3" name="Content Placeholder 2">
            <a:extLst>
              <a:ext uri="{FF2B5EF4-FFF2-40B4-BE49-F238E27FC236}">
                <a16:creationId xmlns:a16="http://schemas.microsoft.com/office/drawing/2014/main" id="{D1E2273D-FB83-48B4-A37E-60041903F3C3}"/>
              </a:ext>
            </a:extLst>
          </p:cNvPr>
          <p:cNvSpPr>
            <a:spLocks noGrp="1"/>
          </p:cNvSpPr>
          <p:nvPr>
            <p:ph sz="half" idx="1"/>
          </p:nvPr>
        </p:nvSpPr>
        <p:spPr>
          <a:xfrm>
            <a:off x="0" y="1975945"/>
            <a:ext cx="5839012" cy="4882055"/>
          </a:xfrm>
          <a:solidFill>
            <a:schemeClr val="accent1">
              <a:lumMod val="50000"/>
            </a:schemeClr>
          </a:solidFill>
        </p:spPr>
        <p:txBody>
          <a:bodyPr vert="horz" lIns="91440" tIns="45720" rIns="91440" bIns="45720" rtlCol="0" anchor="ctr">
            <a:normAutofit/>
          </a:bodyPr>
          <a:lstStyle/>
          <a:p>
            <a:pPr lvl="3"/>
            <a:r>
              <a:rPr lang="en-US" sz="4000" dirty="0">
                <a:solidFill>
                  <a:schemeClr val="bg1"/>
                </a:solidFill>
              </a:rPr>
              <a:t>Tips on </a:t>
            </a:r>
            <a:br>
              <a:rPr lang="en-US" sz="4000" dirty="0">
                <a:solidFill>
                  <a:schemeClr val="bg1"/>
                </a:solidFill>
              </a:rPr>
            </a:br>
            <a:r>
              <a:rPr lang="en-US" sz="4000" dirty="0">
                <a:solidFill>
                  <a:schemeClr val="bg1"/>
                </a:solidFill>
              </a:rPr>
              <a:t>Entrepreneurship</a:t>
            </a:r>
          </a:p>
        </p:txBody>
      </p:sp>
      <p:pic>
        <p:nvPicPr>
          <p:cNvPr id="5" name="Picture 4" descr="A close up of a sign&#10;&#10;Description automatically generated">
            <a:extLst>
              <a:ext uri="{FF2B5EF4-FFF2-40B4-BE49-F238E27FC236}">
                <a16:creationId xmlns:a16="http://schemas.microsoft.com/office/drawing/2014/main" id="{32B87E1C-7B37-4E6D-A7F8-984DFEAD711C}"/>
              </a:ext>
            </a:extLst>
          </p:cNvPr>
          <p:cNvPicPr>
            <a:picLocks noChangeAspect="1"/>
          </p:cNvPicPr>
          <p:nvPr/>
        </p:nvPicPr>
        <p:blipFill>
          <a:blip r:embed="rId3"/>
          <a:stretch>
            <a:fillRect/>
          </a:stretch>
        </p:blipFill>
        <p:spPr>
          <a:xfrm>
            <a:off x="10043160" y="75973"/>
            <a:ext cx="1889760" cy="1008369"/>
          </a:xfrm>
          <a:custGeom>
            <a:avLst/>
            <a:gdLst/>
            <a:ahLst/>
            <a:cxnLst/>
            <a:rect l="l" t="t" r="r" b="b"/>
            <a:pathLst>
              <a:path w="4636009" h="5032375">
                <a:moveTo>
                  <a:pt x="0" y="0"/>
                </a:moveTo>
                <a:lnTo>
                  <a:pt x="4636009" y="0"/>
                </a:lnTo>
                <a:lnTo>
                  <a:pt x="4636009" y="5032375"/>
                </a:lnTo>
                <a:lnTo>
                  <a:pt x="0" y="5032375"/>
                </a:lnTo>
                <a:close/>
              </a:path>
            </a:pathLst>
          </a:custGeom>
        </p:spPr>
      </p:pic>
      <p:sp>
        <p:nvSpPr>
          <p:cNvPr id="4" name="Right Triangle 3">
            <a:extLst>
              <a:ext uri="{FF2B5EF4-FFF2-40B4-BE49-F238E27FC236}">
                <a16:creationId xmlns:a16="http://schemas.microsoft.com/office/drawing/2014/main" id="{73B19423-24C5-4B67-B5CF-5392F57F0AB3}"/>
              </a:ext>
            </a:extLst>
          </p:cNvPr>
          <p:cNvSpPr/>
          <p:nvPr/>
        </p:nvSpPr>
        <p:spPr>
          <a:xfrm flipH="1">
            <a:off x="3708400" y="0"/>
            <a:ext cx="213061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A68E2D-A3CF-49B8-9860-2CA7CE68EA8E}"/>
              </a:ext>
            </a:extLst>
          </p:cNvPr>
          <p:cNvSpPr/>
          <p:nvPr/>
        </p:nvSpPr>
        <p:spPr>
          <a:xfrm>
            <a:off x="0" y="6489194"/>
            <a:ext cx="12192000" cy="338554"/>
          </a:xfrm>
          <a:prstGeom prst="rect">
            <a:avLst/>
          </a:prstGeom>
        </p:spPr>
        <p:txBody>
          <a:bodyPr wrap="square">
            <a:spAutoFit/>
          </a:bodyPr>
          <a:lstStyle/>
          <a:p>
            <a:r>
              <a:rPr lang="en-US" sz="1600" i="1" dirty="0">
                <a:solidFill>
                  <a:schemeClr val="bg1"/>
                </a:solidFill>
                <a:latin typeface="Arial" panose="020B0604020202020204" pitchFamily="34" charset="0"/>
                <a:ea typeface="Arial" panose="020B0604020202020204" pitchFamily="34" charset="0"/>
              </a:rPr>
              <a:t>**Disclaimer: this is information gathered </a:t>
            </a:r>
            <a:r>
              <a:rPr lang="en-US" sz="1600" i="1" dirty="0">
                <a:latin typeface="Arial" panose="020B0604020202020204" pitchFamily="34" charset="0"/>
                <a:ea typeface="Arial" panose="020B0604020202020204" pitchFamily="34" charset="0"/>
              </a:rPr>
              <a:t>through public resources not put together by a lawyer. This is not official legal advice** </a:t>
            </a:r>
            <a:endParaRPr lang="en-US" sz="1600" i="1" dirty="0"/>
          </a:p>
        </p:txBody>
      </p:sp>
      <p:sp>
        <p:nvSpPr>
          <p:cNvPr id="9" name="Content Placeholder 8">
            <a:extLst>
              <a:ext uri="{FF2B5EF4-FFF2-40B4-BE49-F238E27FC236}">
                <a16:creationId xmlns:a16="http://schemas.microsoft.com/office/drawing/2014/main" id="{6E3C31FD-3BAC-4A98-9179-B36F8CFCDD93}"/>
              </a:ext>
            </a:extLst>
          </p:cNvPr>
          <p:cNvSpPr>
            <a:spLocks noGrp="1"/>
          </p:cNvSpPr>
          <p:nvPr>
            <p:ph sz="half" idx="2"/>
          </p:nvPr>
        </p:nvSpPr>
        <p:spPr>
          <a:xfrm>
            <a:off x="5204979" y="2548225"/>
            <a:ext cx="6727941" cy="3941568"/>
          </a:xfrm>
        </p:spPr>
        <p:txBody>
          <a:bodyPr vert="horz" lIns="45720" tIns="45720" rIns="45720" bIns="45720" rtlCol="0" anchor="t">
            <a:normAutofit/>
          </a:bodyPr>
          <a:lstStyle/>
          <a:p>
            <a:r>
              <a:rPr lang="en-US" sz="2800" dirty="0"/>
              <a:t>• </a:t>
            </a:r>
            <a:r>
              <a:rPr lang="en-US" sz="2800" b="1" dirty="0"/>
              <a:t>Immigrants Rising Entrepreneurship newsletter: </a:t>
            </a:r>
            <a:r>
              <a:rPr lang="en-US" sz="2800" u="sng" dirty="0">
                <a:hlinkClick r:id="rId4"/>
              </a:rPr>
              <a:t>https://d2ag3jdu89hmr4.cloudfront.net/browser_preview/awMst5yr84_9ycJA</a:t>
            </a:r>
            <a:r>
              <a:rPr lang="en-US" sz="2800" dirty="0"/>
              <a:t> </a:t>
            </a:r>
            <a:br>
              <a:rPr lang="en-US" sz="2800" dirty="0"/>
            </a:br>
            <a:endParaRPr lang="en-US" sz="2800" dirty="0"/>
          </a:p>
          <a:p>
            <a:r>
              <a:rPr lang="en-US" sz="2800" b="1" dirty="0"/>
              <a:t>• Choosing a Business Structure </a:t>
            </a:r>
          </a:p>
          <a:p>
            <a:r>
              <a:rPr lang="en-US" sz="2800" u="sng" dirty="0">
                <a:hlinkClick r:id="rId5"/>
              </a:rPr>
              <a:t>https://immigrantsrising.org/resource/choosing-a-business-structure-guide/</a:t>
            </a:r>
            <a:r>
              <a:rPr lang="en-US" sz="2800" dirty="0"/>
              <a:t> </a:t>
            </a:r>
          </a:p>
        </p:txBody>
      </p:sp>
    </p:spTree>
    <p:extLst>
      <p:ext uri="{BB962C8B-B14F-4D97-AF65-F5344CB8AC3E}">
        <p14:creationId xmlns:p14="http://schemas.microsoft.com/office/powerpoint/2010/main" val="144168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A003-1D04-472A-9BA5-613A2C4629DD}"/>
              </a:ext>
            </a:extLst>
          </p:cNvPr>
          <p:cNvSpPr>
            <a:spLocks noGrp="1"/>
          </p:cNvSpPr>
          <p:nvPr>
            <p:ph type="title"/>
          </p:nvPr>
        </p:nvSpPr>
        <p:spPr>
          <a:xfrm>
            <a:off x="0" y="0"/>
            <a:ext cx="5839012" cy="1776248"/>
          </a:xfrm>
          <a:solidFill>
            <a:schemeClr val="accent2">
              <a:lumMod val="40000"/>
              <a:lumOff val="60000"/>
            </a:schemeClr>
          </a:solidFill>
        </p:spPr>
        <p:txBody>
          <a:bodyPr vert="horz" lIns="91440" tIns="45720" rIns="91440" bIns="45720" rtlCol="0" anchor="ctr">
            <a:normAutofit/>
          </a:bodyPr>
          <a:lstStyle/>
          <a:p>
            <a:r>
              <a:rPr lang="en-US" sz="3700" b="1" dirty="0"/>
              <a:t>Democracy at work institute Resources  </a:t>
            </a:r>
          </a:p>
        </p:txBody>
      </p:sp>
      <p:sp>
        <p:nvSpPr>
          <p:cNvPr id="3" name="Content Placeholder 2">
            <a:extLst>
              <a:ext uri="{FF2B5EF4-FFF2-40B4-BE49-F238E27FC236}">
                <a16:creationId xmlns:a16="http://schemas.microsoft.com/office/drawing/2014/main" id="{D1E2273D-FB83-48B4-A37E-60041903F3C3}"/>
              </a:ext>
            </a:extLst>
          </p:cNvPr>
          <p:cNvSpPr>
            <a:spLocks noGrp="1"/>
          </p:cNvSpPr>
          <p:nvPr>
            <p:ph sz="half" idx="1"/>
          </p:nvPr>
        </p:nvSpPr>
        <p:spPr>
          <a:xfrm>
            <a:off x="0" y="1975945"/>
            <a:ext cx="5839012" cy="4882055"/>
          </a:xfrm>
          <a:solidFill>
            <a:schemeClr val="accent1">
              <a:lumMod val="50000"/>
            </a:schemeClr>
          </a:solidFill>
        </p:spPr>
        <p:txBody>
          <a:bodyPr vert="horz" lIns="91440" tIns="45720" rIns="91440" bIns="45720" rtlCol="0" anchor="ctr">
            <a:normAutofit/>
          </a:bodyPr>
          <a:lstStyle/>
          <a:p>
            <a:pPr lvl="3"/>
            <a:r>
              <a:rPr lang="en-US" sz="4000" dirty="0">
                <a:solidFill>
                  <a:schemeClr val="bg1"/>
                </a:solidFill>
              </a:rPr>
              <a:t>Tips on </a:t>
            </a:r>
            <a:br>
              <a:rPr lang="en-US" sz="4000" dirty="0">
                <a:solidFill>
                  <a:schemeClr val="bg1"/>
                </a:solidFill>
              </a:rPr>
            </a:br>
            <a:r>
              <a:rPr lang="en-US" sz="4000" dirty="0">
                <a:solidFill>
                  <a:schemeClr val="bg1"/>
                </a:solidFill>
              </a:rPr>
              <a:t>Worker</a:t>
            </a:r>
            <a:br>
              <a:rPr lang="en-US" sz="4000" dirty="0">
                <a:solidFill>
                  <a:schemeClr val="bg1"/>
                </a:solidFill>
              </a:rPr>
            </a:br>
            <a:r>
              <a:rPr lang="en-US" sz="4000" dirty="0">
                <a:solidFill>
                  <a:schemeClr val="bg1"/>
                </a:solidFill>
              </a:rPr>
              <a:t>Cooperatives</a:t>
            </a:r>
          </a:p>
        </p:txBody>
      </p:sp>
      <p:sp>
        <p:nvSpPr>
          <p:cNvPr id="4" name="Right Triangle 3">
            <a:extLst>
              <a:ext uri="{FF2B5EF4-FFF2-40B4-BE49-F238E27FC236}">
                <a16:creationId xmlns:a16="http://schemas.microsoft.com/office/drawing/2014/main" id="{73B19423-24C5-4B67-B5CF-5392F57F0AB3}"/>
              </a:ext>
            </a:extLst>
          </p:cNvPr>
          <p:cNvSpPr/>
          <p:nvPr/>
        </p:nvSpPr>
        <p:spPr>
          <a:xfrm flipH="1">
            <a:off x="3708400" y="0"/>
            <a:ext cx="213061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A68E2D-A3CF-49B8-9860-2CA7CE68EA8E}"/>
              </a:ext>
            </a:extLst>
          </p:cNvPr>
          <p:cNvSpPr/>
          <p:nvPr/>
        </p:nvSpPr>
        <p:spPr>
          <a:xfrm>
            <a:off x="0" y="6489194"/>
            <a:ext cx="12192000" cy="338554"/>
          </a:xfrm>
          <a:prstGeom prst="rect">
            <a:avLst/>
          </a:prstGeom>
        </p:spPr>
        <p:txBody>
          <a:bodyPr wrap="square">
            <a:spAutoFit/>
          </a:bodyPr>
          <a:lstStyle/>
          <a:p>
            <a:r>
              <a:rPr lang="en-US" sz="1600" i="1" dirty="0">
                <a:solidFill>
                  <a:schemeClr val="bg1"/>
                </a:solidFill>
                <a:latin typeface="Arial" panose="020B0604020202020204" pitchFamily="34" charset="0"/>
                <a:ea typeface="Arial" panose="020B0604020202020204" pitchFamily="34" charset="0"/>
              </a:rPr>
              <a:t>**Disclaimer: this is information gathered </a:t>
            </a:r>
            <a:r>
              <a:rPr lang="en-US" sz="1600" i="1" dirty="0">
                <a:latin typeface="Arial" panose="020B0604020202020204" pitchFamily="34" charset="0"/>
                <a:ea typeface="Arial" panose="020B0604020202020204" pitchFamily="34" charset="0"/>
              </a:rPr>
              <a:t>through public resources not put together by a lawyer. This is not official legal advice** </a:t>
            </a:r>
            <a:endParaRPr lang="en-US" sz="1600" i="1" dirty="0"/>
          </a:p>
        </p:txBody>
      </p:sp>
      <p:sp>
        <p:nvSpPr>
          <p:cNvPr id="9" name="Content Placeholder 8">
            <a:extLst>
              <a:ext uri="{FF2B5EF4-FFF2-40B4-BE49-F238E27FC236}">
                <a16:creationId xmlns:a16="http://schemas.microsoft.com/office/drawing/2014/main" id="{6E3C31FD-3BAC-4A98-9179-B36F8CFCDD93}"/>
              </a:ext>
            </a:extLst>
          </p:cNvPr>
          <p:cNvSpPr>
            <a:spLocks noGrp="1"/>
          </p:cNvSpPr>
          <p:nvPr>
            <p:ph sz="half" idx="2"/>
          </p:nvPr>
        </p:nvSpPr>
        <p:spPr>
          <a:xfrm>
            <a:off x="5226594" y="2908028"/>
            <a:ext cx="6418807" cy="3153262"/>
          </a:xfrm>
        </p:spPr>
        <p:txBody>
          <a:bodyPr vert="horz" lIns="45720" tIns="45720" rIns="45720" bIns="45720" rtlCol="0" anchor="t">
            <a:noAutofit/>
          </a:bodyPr>
          <a:lstStyle/>
          <a:p>
            <a:r>
              <a:rPr lang="en-US" sz="2600" dirty="0"/>
              <a:t>• </a:t>
            </a:r>
            <a:r>
              <a:rPr lang="en-US" sz="2600" b="1" dirty="0"/>
              <a:t>What is a Worker Cooperative? </a:t>
            </a:r>
          </a:p>
          <a:p>
            <a:r>
              <a:rPr lang="en-US" sz="2400" u="sng" dirty="0">
                <a:hlinkClick r:id="rId3"/>
              </a:rPr>
              <a:t>https://institute.coop/what-worker-cooperative-1</a:t>
            </a:r>
            <a:endParaRPr lang="en-US" sz="2400" dirty="0"/>
          </a:p>
          <a:p>
            <a:r>
              <a:rPr lang="en-US" sz="2600" b="1" dirty="0"/>
              <a:t>• Worker Cooperative Resource Guide </a:t>
            </a:r>
          </a:p>
          <a:p>
            <a:r>
              <a:rPr lang="en-US" sz="2600" u="sng" dirty="0">
                <a:hlinkClick r:id="rId4"/>
              </a:rPr>
              <a:t>https://institute.coop/resource-guide</a:t>
            </a:r>
            <a:r>
              <a:rPr lang="en-US" sz="2600" dirty="0"/>
              <a:t> </a:t>
            </a:r>
          </a:p>
          <a:p>
            <a:endParaRPr lang="en-US" sz="2600" dirty="0"/>
          </a:p>
        </p:txBody>
      </p:sp>
      <p:pic>
        <p:nvPicPr>
          <p:cNvPr id="6" name="Picture 6" descr="A picture containing logo&#10;&#10;Description automatically generated">
            <a:extLst>
              <a:ext uri="{FF2B5EF4-FFF2-40B4-BE49-F238E27FC236}">
                <a16:creationId xmlns:a16="http://schemas.microsoft.com/office/drawing/2014/main" id="{A9C52C10-365D-5099-270D-2FCEACC695BC}"/>
              </a:ext>
            </a:extLst>
          </p:cNvPr>
          <p:cNvPicPr>
            <a:picLocks noChangeAspect="1"/>
          </p:cNvPicPr>
          <p:nvPr/>
        </p:nvPicPr>
        <p:blipFill>
          <a:blip r:embed="rId5"/>
          <a:stretch>
            <a:fillRect/>
          </a:stretch>
        </p:blipFill>
        <p:spPr>
          <a:xfrm>
            <a:off x="6804782" y="402455"/>
            <a:ext cx="4763104" cy="598138"/>
          </a:xfrm>
          <a:prstGeom prst="rect">
            <a:avLst/>
          </a:prstGeom>
        </p:spPr>
      </p:pic>
    </p:spTree>
    <p:extLst>
      <p:ext uri="{BB962C8B-B14F-4D97-AF65-F5344CB8AC3E}">
        <p14:creationId xmlns:p14="http://schemas.microsoft.com/office/powerpoint/2010/main" val="21977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A003-1D04-472A-9BA5-613A2C4629DD}"/>
              </a:ext>
            </a:extLst>
          </p:cNvPr>
          <p:cNvSpPr>
            <a:spLocks noGrp="1"/>
          </p:cNvSpPr>
          <p:nvPr>
            <p:ph type="title"/>
          </p:nvPr>
        </p:nvSpPr>
        <p:spPr>
          <a:xfrm>
            <a:off x="0" y="0"/>
            <a:ext cx="5839012" cy="1776248"/>
          </a:xfrm>
          <a:solidFill>
            <a:schemeClr val="accent2">
              <a:lumMod val="40000"/>
              <a:lumOff val="60000"/>
            </a:schemeClr>
          </a:solidFill>
        </p:spPr>
        <p:txBody>
          <a:bodyPr vert="horz" lIns="91440" tIns="45720" rIns="91440" bIns="45720" rtlCol="0" anchor="ctr">
            <a:normAutofit/>
          </a:bodyPr>
          <a:lstStyle/>
          <a:p>
            <a:r>
              <a:rPr lang="en-US" sz="3700" b="1" dirty="0"/>
              <a:t>	Immigrants Rising &amp; </a:t>
            </a:r>
            <a:br>
              <a:rPr lang="en-US" sz="3700" b="1" dirty="0"/>
            </a:br>
            <a:r>
              <a:rPr lang="en-US" sz="3700" b="1" dirty="0"/>
              <a:t>	Other Resources  </a:t>
            </a:r>
          </a:p>
        </p:txBody>
      </p:sp>
      <p:sp>
        <p:nvSpPr>
          <p:cNvPr id="3" name="Content Placeholder 2">
            <a:extLst>
              <a:ext uri="{FF2B5EF4-FFF2-40B4-BE49-F238E27FC236}">
                <a16:creationId xmlns:a16="http://schemas.microsoft.com/office/drawing/2014/main" id="{D1E2273D-FB83-48B4-A37E-60041903F3C3}"/>
              </a:ext>
            </a:extLst>
          </p:cNvPr>
          <p:cNvSpPr>
            <a:spLocks noGrp="1"/>
          </p:cNvSpPr>
          <p:nvPr>
            <p:ph sz="half" idx="1"/>
          </p:nvPr>
        </p:nvSpPr>
        <p:spPr>
          <a:xfrm>
            <a:off x="0" y="1975945"/>
            <a:ext cx="5839012" cy="4882055"/>
          </a:xfrm>
          <a:solidFill>
            <a:schemeClr val="accent1">
              <a:lumMod val="50000"/>
            </a:schemeClr>
          </a:solidFill>
        </p:spPr>
        <p:txBody>
          <a:bodyPr vert="horz" lIns="91440" tIns="45720" rIns="91440" bIns="45720" rtlCol="0" anchor="ctr">
            <a:normAutofit/>
          </a:bodyPr>
          <a:lstStyle/>
          <a:p>
            <a:pPr marL="457200" lvl="3" indent="0">
              <a:buNone/>
            </a:pPr>
            <a:endParaRPr lang="en-US" sz="3600" dirty="0">
              <a:solidFill>
                <a:schemeClr val="bg1"/>
              </a:solidFill>
            </a:endParaRPr>
          </a:p>
          <a:p>
            <a:pPr marL="457200" lvl="3" indent="0">
              <a:buNone/>
            </a:pPr>
            <a:endParaRPr lang="en-US" sz="3600" dirty="0">
              <a:solidFill>
                <a:schemeClr val="bg1"/>
              </a:solidFill>
            </a:endParaRPr>
          </a:p>
        </p:txBody>
      </p:sp>
      <p:pic>
        <p:nvPicPr>
          <p:cNvPr id="5" name="Picture 4" descr="A close up of a sign&#10;&#10;Description automatically generated">
            <a:extLst>
              <a:ext uri="{FF2B5EF4-FFF2-40B4-BE49-F238E27FC236}">
                <a16:creationId xmlns:a16="http://schemas.microsoft.com/office/drawing/2014/main" id="{32B87E1C-7B37-4E6D-A7F8-984DFEAD711C}"/>
              </a:ext>
            </a:extLst>
          </p:cNvPr>
          <p:cNvPicPr>
            <a:picLocks noChangeAspect="1"/>
          </p:cNvPicPr>
          <p:nvPr/>
        </p:nvPicPr>
        <p:blipFill>
          <a:blip r:embed="rId3"/>
          <a:stretch>
            <a:fillRect/>
          </a:stretch>
        </p:blipFill>
        <p:spPr>
          <a:xfrm>
            <a:off x="8115712" y="1180920"/>
            <a:ext cx="3629403" cy="1936637"/>
          </a:xfrm>
          <a:custGeom>
            <a:avLst/>
            <a:gdLst/>
            <a:ahLst/>
            <a:cxnLst/>
            <a:rect l="l" t="t" r="r" b="b"/>
            <a:pathLst>
              <a:path w="4636009" h="5032375">
                <a:moveTo>
                  <a:pt x="0" y="0"/>
                </a:moveTo>
                <a:lnTo>
                  <a:pt x="4636009" y="0"/>
                </a:lnTo>
                <a:lnTo>
                  <a:pt x="4636009" y="5032375"/>
                </a:lnTo>
                <a:lnTo>
                  <a:pt x="0" y="5032375"/>
                </a:lnTo>
                <a:close/>
              </a:path>
            </a:pathLst>
          </a:custGeom>
          <a:ln>
            <a:solidFill>
              <a:schemeClr val="tx1"/>
            </a:solidFill>
          </a:ln>
        </p:spPr>
      </p:pic>
      <p:sp>
        <p:nvSpPr>
          <p:cNvPr id="4" name="Right Triangle 3">
            <a:extLst>
              <a:ext uri="{FF2B5EF4-FFF2-40B4-BE49-F238E27FC236}">
                <a16:creationId xmlns:a16="http://schemas.microsoft.com/office/drawing/2014/main" id="{73B19423-24C5-4B67-B5CF-5392F57F0AB3}"/>
              </a:ext>
            </a:extLst>
          </p:cNvPr>
          <p:cNvSpPr/>
          <p:nvPr/>
        </p:nvSpPr>
        <p:spPr>
          <a:xfrm flipH="1">
            <a:off x="3708400" y="0"/>
            <a:ext cx="213061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A68E2D-A3CF-49B8-9860-2CA7CE68EA8E}"/>
              </a:ext>
            </a:extLst>
          </p:cNvPr>
          <p:cNvSpPr/>
          <p:nvPr/>
        </p:nvSpPr>
        <p:spPr>
          <a:xfrm>
            <a:off x="0" y="6489194"/>
            <a:ext cx="12192000" cy="338554"/>
          </a:xfrm>
          <a:prstGeom prst="rect">
            <a:avLst/>
          </a:prstGeom>
        </p:spPr>
        <p:txBody>
          <a:bodyPr wrap="square">
            <a:spAutoFit/>
          </a:bodyPr>
          <a:lstStyle/>
          <a:p>
            <a:r>
              <a:rPr lang="en-US" sz="1600" i="1" dirty="0">
                <a:solidFill>
                  <a:schemeClr val="bg1"/>
                </a:solidFill>
                <a:latin typeface="Arial" panose="020B0604020202020204" pitchFamily="34" charset="0"/>
                <a:ea typeface="Arial" panose="020B0604020202020204" pitchFamily="34" charset="0"/>
              </a:rPr>
              <a:t>**Disclaimer: this is information gathered </a:t>
            </a:r>
            <a:r>
              <a:rPr lang="en-US" sz="1600" i="1" dirty="0">
                <a:latin typeface="Arial" panose="020B0604020202020204" pitchFamily="34" charset="0"/>
                <a:ea typeface="Arial" panose="020B0604020202020204" pitchFamily="34" charset="0"/>
              </a:rPr>
              <a:t>through public resources not put together by a lawyer. This is not official legal advice** </a:t>
            </a:r>
            <a:endParaRPr lang="en-US" sz="1600" i="1" dirty="0"/>
          </a:p>
        </p:txBody>
      </p:sp>
      <p:pic>
        <p:nvPicPr>
          <p:cNvPr id="6" name="Picture 5">
            <a:extLst>
              <a:ext uri="{FF2B5EF4-FFF2-40B4-BE49-F238E27FC236}">
                <a16:creationId xmlns:a16="http://schemas.microsoft.com/office/drawing/2014/main" id="{E6FC0700-D38C-477D-BE98-81902519C159}"/>
              </a:ext>
            </a:extLst>
          </p:cNvPr>
          <p:cNvPicPr>
            <a:picLocks noChangeAspect="1"/>
          </p:cNvPicPr>
          <p:nvPr/>
        </p:nvPicPr>
        <p:blipFill>
          <a:blip r:embed="rId4"/>
          <a:stretch>
            <a:fillRect/>
          </a:stretch>
        </p:blipFill>
        <p:spPr>
          <a:xfrm>
            <a:off x="207543" y="1520548"/>
            <a:ext cx="7737490" cy="1745495"/>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91F978FC-345F-43BB-9137-2E4A5A8912B4}"/>
              </a:ext>
            </a:extLst>
          </p:cNvPr>
          <p:cNvPicPr>
            <a:picLocks noChangeAspect="1"/>
          </p:cNvPicPr>
          <p:nvPr/>
        </p:nvPicPr>
        <p:blipFill>
          <a:blip r:embed="rId5"/>
          <a:stretch>
            <a:fillRect/>
          </a:stretch>
        </p:blipFill>
        <p:spPr>
          <a:xfrm>
            <a:off x="4528912" y="3385006"/>
            <a:ext cx="7173601" cy="1401739"/>
          </a:xfrm>
          <a:prstGeom prst="rect">
            <a:avLst/>
          </a:prstGeom>
        </p:spPr>
      </p:pic>
      <p:pic>
        <p:nvPicPr>
          <p:cNvPr id="11" name="Picture 10">
            <a:extLst>
              <a:ext uri="{FF2B5EF4-FFF2-40B4-BE49-F238E27FC236}">
                <a16:creationId xmlns:a16="http://schemas.microsoft.com/office/drawing/2014/main" id="{5301417F-E1CE-454A-A504-E9872EF5F281}"/>
              </a:ext>
            </a:extLst>
          </p:cNvPr>
          <p:cNvPicPr>
            <a:picLocks noChangeAspect="1"/>
          </p:cNvPicPr>
          <p:nvPr/>
        </p:nvPicPr>
        <p:blipFill>
          <a:blip r:embed="rId6"/>
          <a:stretch>
            <a:fillRect/>
          </a:stretch>
        </p:blipFill>
        <p:spPr>
          <a:xfrm>
            <a:off x="579676" y="4905708"/>
            <a:ext cx="11416487" cy="1521536"/>
          </a:xfrm>
          <a:prstGeom prst="rect">
            <a:avLst/>
          </a:prstGeom>
          <a:ln>
            <a:solidFill>
              <a:schemeClr val="tx1"/>
            </a:solidFill>
          </a:ln>
        </p:spPr>
      </p:pic>
    </p:spTree>
    <p:extLst>
      <p:ext uri="{BB962C8B-B14F-4D97-AF65-F5344CB8AC3E}">
        <p14:creationId xmlns:p14="http://schemas.microsoft.com/office/powerpoint/2010/main" val="19284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A003-1D04-472A-9BA5-613A2C4629DD}"/>
              </a:ext>
            </a:extLst>
          </p:cNvPr>
          <p:cNvSpPr>
            <a:spLocks noGrp="1"/>
          </p:cNvSpPr>
          <p:nvPr>
            <p:ph type="title"/>
          </p:nvPr>
        </p:nvSpPr>
        <p:spPr>
          <a:xfrm>
            <a:off x="0" y="0"/>
            <a:ext cx="5839012" cy="1810512"/>
          </a:xfrm>
          <a:solidFill>
            <a:schemeClr val="accent2">
              <a:lumMod val="40000"/>
              <a:lumOff val="60000"/>
            </a:schemeClr>
          </a:solidFill>
        </p:spPr>
        <p:txBody>
          <a:bodyPr vert="horz" lIns="91440" tIns="45720" rIns="91440" bIns="45720" rtlCol="0" anchor="ctr">
            <a:normAutofit/>
          </a:bodyPr>
          <a:lstStyle/>
          <a:p>
            <a:r>
              <a:rPr lang="en-US" sz="3700" b="1" dirty="0"/>
              <a:t>	</a:t>
            </a:r>
            <a:r>
              <a:rPr lang="en-US" sz="3700" b="1" dirty="0" err="1"/>
              <a:t>GoinGlobal</a:t>
            </a:r>
            <a:br>
              <a:rPr lang="en-US" sz="3700" b="1" dirty="0"/>
            </a:br>
            <a:r>
              <a:rPr lang="en-US" sz="3700" b="1" dirty="0"/>
              <a:t>	Resources  </a:t>
            </a:r>
          </a:p>
        </p:txBody>
      </p:sp>
      <p:sp>
        <p:nvSpPr>
          <p:cNvPr id="3" name="Content Placeholder 2">
            <a:extLst>
              <a:ext uri="{FF2B5EF4-FFF2-40B4-BE49-F238E27FC236}">
                <a16:creationId xmlns:a16="http://schemas.microsoft.com/office/drawing/2014/main" id="{D1E2273D-FB83-48B4-A37E-60041903F3C3}"/>
              </a:ext>
            </a:extLst>
          </p:cNvPr>
          <p:cNvSpPr>
            <a:spLocks noGrp="1"/>
          </p:cNvSpPr>
          <p:nvPr>
            <p:ph sz="half" idx="1"/>
          </p:nvPr>
        </p:nvSpPr>
        <p:spPr>
          <a:xfrm>
            <a:off x="0" y="2017986"/>
            <a:ext cx="5839012" cy="4840014"/>
          </a:xfrm>
          <a:solidFill>
            <a:schemeClr val="accent1">
              <a:lumMod val="50000"/>
            </a:schemeClr>
          </a:solidFill>
        </p:spPr>
        <p:txBody>
          <a:bodyPr vert="horz" lIns="91440" tIns="45720" rIns="91440" bIns="45720" rtlCol="0" anchor="ctr">
            <a:normAutofit/>
          </a:bodyPr>
          <a:lstStyle/>
          <a:p>
            <a:pPr marL="457200" lvl="3" indent="0">
              <a:buNone/>
            </a:pPr>
            <a:r>
              <a:rPr lang="en-US" sz="3600" dirty="0">
                <a:solidFill>
                  <a:schemeClr val="accent1">
                    <a:lumMod val="50000"/>
                  </a:schemeClr>
                </a:solidFill>
              </a:rPr>
              <a:t>.</a:t>
            </a:r>
          </a:p>
        </p:txBody>
      </p:sp>
      <p:sp>
        <p:nvSpPr>
          <p:cNvPr id="4" name="Right Triangle 3">
            <a:extLst>
              <a:ext uri="{FF2B5EF4-FFF2-40B4-BE49-F238E27FC236}">
                <a16:creationId xmlns:a16="http://schemas.microsoft.com/office/drawing/2014/main" id="{73B19423-24C5-4B67-B5CF-5392F57F0AB3}"/>
              </a:ext>
            </a:extLst>
          </p:cNvPr>
          <p:cNvSpPr/>
          <p:nvPr/>
        </p:nvSpPr>
        <p:spPr>
          <a:xfrm flipH="1">
            <a:off x="3708400" y="0"/>
            <a:ext cx="213061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A17BFC9-B5C0-42FD-8837-B71E55060DC3}"/>
              </a:ext>
            </a:extLst>
          </p:cNvPr>
          <p:cNvPicPr>
            <a:picLocks noChangeAspect="1"/>
          </p:cNvPicPr>
          <p:nvPr/>
        </p:nvPicPr>
        <p:blipFill>
          <a:blip r:embed="rId2"/>
          <a:stretch>
            <a:fillRect/>
          </a:stretch>
        </p:blipFill>
        <p:spPr>
          <a:xfrm>
            <a:off x="6517696" y="1691640"/>
            <a:ext cx="5107828" cy="1511305"/>
          </a:xfrm>
          <a:prstGeom prst="rect">
            <a:avLst/>
          </a:prstGeom>
        </p:spPr>
      </p:pic>
      <p:pic>
        <p:nvPicPr>
          <p:cNvPr id="10" name="Picture 9">
            <a:extLst>
              <a:ext uri="{FF2B5EF4-FFF2-40B4-BE49-F238E27FC236}">
                <a16:creationId xmlns:a16="http://schemas.microsoft.com/office/drawing/2014/main" id="{A67BCB71-7A1D-4CA3-A619-82B1198C97C3}"/>
              </a:ext>
            </a:extLst>
          </p:cNvPr>
          <p:cNvPicPr>
            <a:picLocks noChangeAspect="1"/>
          </p:cNvPicPr>
          <p:nvPr/>
        </p:nvPicPr>
        <p:blipFill>
          <a:blip r:embed="rId3"/>
          <a:stretch>
            <a:fillRect/>
          </a:stretch>
        </p:blipFill>
        <p:spPr>
          <a:xfrm>
            <a:off x="7434670" y="3074192"/>
            <a:ext cx="3273879" cy="3273879"/>
          </a:xfrm>
          <a:prstGeom prst="rect">
            <a:avLst/>
          </a:prstGeom>
        </p:spPr>
      </p:pic>
      <p:sp>
        <p:nvSpPr>
          <p:cNvPr id="13" name="Content Placeholder 2">
            <a:extLst>
              <a:ext uri="{FF2B5EF4-FFF2-40B4-BE49-F238E27FC236}">
                <a16:creationId xmlns:a16="http://schemas.microsoft.com/office/drawing/2014/main" id="{D8182B19-2000-4BF7-8741-3AE0DE53463F}"/>
              </a:ext>
            </a:extLst>
          </p:cNvPr>
          <p:cNvSpPr txBox="1">
            <a:spLocks/>
          </p:cNvSpPr>
          <p:nvPr/>
        </p:nvSpPr>
        <p:spPr>
          <a:xfrm>
            <a:off x="566476" y="2708759"/>
            <a:ext cx="4409440" cy="3639312"/>
          </a:xfrm>
          <a:prstGeom prst="rect">
            <a:avLst/>
          </a:prstGeom>
        </p:spPr>
        <p:txBody>
          <a:bodyPr vert="horz" lIns="91440" tIns="45720" rIns="91440" bIns="45720" rtlCol="0" anchor="ct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lvl="1"/>
            <a:r>
              <a:rPr lang="en-US" sz="2800" dirty="0">
                <a:solidFill>
                  <a:schemeClr val="bg1"/>
                </a:solidFill>
              </a:rPr>
              <a:t>Application process</a:t>
            </a:r>
          </a:p>
          <a:p>
            <a:pPr lvl="1"/>
            <a:r>
              <a:rPr lang="en-US" sz="2800" dirty="0">
                <a:solidFill>
                  <a:schemeClr val="bg1"/>
                </a:solidFill>
              </a:rPr>
              <a:t>Students</a:t>
            </a:r>
          </a:p>
          <a:p>
            <a:pPr lvl="1"/>
            <a:r>
              <a:rPr lang="en-US" sz="2800" dirty="0">
                <a:solidFill>
                  <a:schemeClr val="bg1"/>
                </a:solidFill>
              </a:rPr>
              <a:t>Business</a:t>
            </a:r>
          </a:p>
          <a:p>
            <a:pPr lvl="1"/>
            <a:r>
              <a:rPr lang="en-US" sz="2800" dirty="0">
                <a:solidFill>
                  <a:schemeClr val="bg1"/>
                </a:solidFill>
              </a:rPr>
              <a:t>Work Environment</a:t>
            </a:r>
          </a:p>
          <a:p>
            <a:pPr lvl="1"/>
            <a:r>
              <a:rPr lang="en-US" sz="2800" dirty="0">
                <a:solidFill>
                  <a:schemeClr val="bg1"/>
                </a:solidFill>
              </a:rPr>
              <a:t>Visa Resources</a:t>
            </a:r>
          </a:p>
          <a:p>
            <a:pPr lvl="1"/>
            <a:r>
              <a:rPr lang="en-US" sz="2800" dirty="0">
                <a:solidFill>
                  <a:schemeClr val="bg1"/>
                </a:solidFill>
              </a:rPr>
              <a:t>Legal Considerations</a:t>
            </a:r>
          </a:p>
        </p:txBody>
      </p:sp>
      <p:sp>
        <p:nvSpPr>
          <p:cNvPr id="14" name="Text Placeholder 2">
            <a:extLst>
              <a:ext uri="{FF2B5EF4-FFF2-40B4-BE49-F238E27FC236}">
                <a16:creationId xmlns:a16="http://schemas.microsoft.com/office/drawing/2014/main" id="{5C1EEEA6-9D3B-4BBB-B432-7457D6492152}"/>
              </a:ext>
            </a:extLst>
          </p:cNvPr>
          <p:cNvSpPr txBox="1">
            <a:spLocks/>
          </p:cNvSpPr>
          <p:nvPr/>
        </p:nvSpPr>
        <p:spPr>
          <a:xfrm>
            <a:off x="212531" y="2447292"/>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Visa &amp; Work Permit Overview</a:t>
            </a:r>
          </a:p>
        </p:txBody>
      </p:sp>
      <p:sp>
        <p:nvSpPr>
          <p:cNvPr id="15" name="Rectangle 14">
            <a:extLst>
              <a:ext uri="{FF2B5EF4-FFF2-40B4-BE49-F238E27FC236}">
                <a16:creationId xmlns:a16="http://schemas.microsoft.com/office/drawing/2014/main" id="{FA57F86A-67FD-491B-B695-9E4AD0F05B0B}"/>
              </a:ext>
            </a:extLst>
          </p:cNvPr>
          <p:cNvSpPr/>
          <p:nvPr/>
        </p:nvSpPr>
        <p:spPr>
          <a:xfrm>
            <a:off x="0" y="6489194"/>
            <a:ext cx="12192000" cy="338554"/>
          </a:xfrm>
          <a:prstGeom prst="rect">
            <a:avLst/>
          </a:prstGeom>
        </p:spPr>
        <p:txBody>
          <a:bodyPr wrap="square">
            <a:spAutoFit/>
          </a:bodyPr>
          <a:lstStyle/>
          <a:p>
            <a:r>
              <a:rPr lang="en-US" sz="1600" i="1" dirty="0">
                <a:solidFill>
                  <a:schemeClr val="bg1"/>
                </a:solidFill>
                <a:latin typeface="Arial" panose="020B0604020202020204" pitchFamily="34" charset="0"/>
                <a:ea typeface="Arial" panose="020B0604020202020204" pitchFamily="34" charset="0"/>
              </a:rPr>
              <a:t>**Disclaimer: this is information gathered </a:t>
            </a:r>
            <a:r>
              <a:rPr lang="en-US" sz="1600" i="1" dirty="0">
                <a:latin typeface="Arial" panose="020B0604020202020204" pitchFamily="34" charset="0"/>
                <a:ea typeface="Arial" panose="020B0604020202020204" pitchFamily="34" charset="0"/>
              </a:rPr>
              <a:t>through public resources not put together by a lawyer. This is not official legal advice** </a:t>
            </a:r>
            <a:endParaRPr lang="en-US" sz="1600" i="1" dirty="0"/>
          </a:p>
        </p:txBody>
      </p:sp>
    </p:spTree>
    <p:extLst>
      <p:ext uri="{BB962C8B-B14F-4D97-AF65-F5344CB8AC3E}">
        <p14:creationId xmlns:p14="http://schemas.microsoft.com/office/powerpoint/2010/main" val="1815859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A003-1D04-472A-9BA5-613A2C4629DD}"/>
              </a:ext>
            </a:extLst>
          </p:cNvPr>
          <p:cNvSpPr>
            <a:spLocks noGrp="1"/>
          </p:cNvSpPr>
          <p:nvPr>
            <p:ph type="title"/>
          </p:nvPr>
        </p:nvSpPr>
        <p:spPr>
          <a:xfrm>
            <a:off x="0" y="0"/>
            <a:ext cx="5839012" cy="1776248"/>
          </a:xfrm>
          <a:solidFill>
            <a:schemeClr val="accent2">
              <a:lumMod val="40000"/>
              <a:lumOff val="60000"/>
            </a:schemeClr>
          </a:solidFill>
        </p:spPr>
        <p:txBody>
          <a:bodyPr vert="horz" lIns="91440" tIns="45720" rIns="91440" bIns="45720" rtlCol="0" anchor="ctr">
            <a:normAutofit/>
          </a:bodyPr>
          <a:lstStyle/>
          <a:p>
            <a:r>
              <a:rPr lang="en-US" sz="3700" b="1" dirty="0"/>
              <a:t>	ADDITIONAL</a:t>
            </a:r>
            <a:br>
              <a:rPr lang="en-US" sz="3700" b="1" dirty="0"/>
            </a:br>
            <a:r>
              <a:rPr lang="en-US" sz="3700" b="1" dirty="0"/>
              <a:t>	Resources  </a:t>
            </a:r>
          </a:p>
        </p:txBody>
      </p:sp>
      <p:sp>
        <p:nvSpPr>
          <p:cNvPr id="3" name="Content Placeholder 2">
            <a:extLst>
              <a:ext uri="{FF2B5EF4-FFF2-40B4-BE49-F238E27FC236}">
                <a16:creationId xmlns:a16="http://schemas.microsoft.com/office/drawing/2014/main" id="{D1E2273D-FB83-48B4-A37E-60041903F3C3}"/>
              </a:ext>
            </a:extLst>
          </p:cNvPr>
          <p:cNvSpPr>
            <a:spLocks noGrp="1"/>
          </p:cNvSpPr>
          <p:nvPr>
            <p:ph sz="half" idx="1"/>
          </p:nvPr>
        </p:nvSpPr>
        <p:spPr>
          <a:xfrm>
            <a:off x="0" y="1975945"/>
            <a:ext cx="5839012" cy="4882055"/>
          </a:xfrm>
          <a:solidFill>
            <a:schemeClr val="accent1">
              <a:lumMod val="50000"/>
            </a:schemeClr>
          </a:solidFill>
        </p:spPr>
        <p:txBody>
          <a:bodyPr vert="horz" lIns="91440" tIns="45720" rIns="91440" bIns="45720" rtlCol="0" anchor="ctr">
            <a:normAutofit lnSpcReduction="10000"/>
          </a:bodyPr>
          <a:lstStyle/>
          <a:p>
            <a:pPr lvl="3"/>
            <a:r>
              <a:rPr lang="en-US" sz="3600" dirty="0">
                <a:solidFill>
                  <a:schemeClr val="bg1"/>
                </a:solidFill>
              </a:rPr>
              <a:t>Check these out!</a:t>
            </a:r>
          </a:p>
          <a:p>
            <a:pPr lvl="3"/>
            <a:endParaRPr lang="en-US" sz="3600" dirty="0">
              <a:solidFill>
                <a:schemeClr val="bg1"/>
              </a:solidFill>
            </a:endParaRPr>
          </a:p>
          <a:p>
            <a:pPr lvl="3"/>
            <a:endParaRPr lang="en-US" sz="3600" dirty="0">
              <a:solidFill>
                <a:schemeClr val="bg1"/>
              </a:solidFill>
            </a:endParaRPr>
          </a:p>
          <a:p>
            <a:pPr lvl="3"/>
            <a:endParaRPr lang="en-US" sz="3600" dirty="0">
              <a:solidFill>
                <a:schemeClr val="bg1"/>
              </a:solidFill>
            </a:endParaRPr>
          </a:p>
          <a:p>
            <a:pPr lvl="3"/>
            <a:endParaRPr lang="en-US" sz="3600" dirty="0">
              <a:solidFill>
                <a:schemeClr val="bg1"/>
              </a:solidFill>
            </a:endParaRPr>
          </a:p>
          <a:p>
            <a:pPr lvl="3"/>
            <a:endParaRPr lang="en-US" sz="3600" dirty="0">
              <a:solidFill>
                <a:schemeClr val="bg1"/>
              </a:solidFill>
            </a:endParaRPr>
          </a:p>
          <a:p>
            <a:pPr lvl="3"/>
            <a:endParaRPr lang="en-US" sz="3600" dirty="0">
              <a:solidFill>
                <a:schemeClr val="bg1"/>
              </a:solidFill>
            </a:endParaRPr>
          </a:p>
        </p:txBody>
      </p:sp>
      <p:sp>
        <p:nvSpPr>
          <p:cNvPr id="4" name="Right Triangle 3">
            <a:extLst>
              <a:ext uri="{FF2B5EF4-FFF2-40B4-BE49-F238E27FC236}">
                <a16:creationId xmlns:a16="http://schemas.microsoft.com/office/drawing/2014/main" id="{73B19423-24C5-4B67-B5CF-5392F57F0AB3}"/>
              </a:ext>
            </a:extLst>
          </p:cNvPr>
          <p:cNvSpPr/>
          <p:nvPr/>
        </p:nvSpPr>
        <p:spPr>
          <a:xfrm flipH="1">
            <a:off x="3708400" y="0"/>
            <a:ext cx="213061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224C9E6-5A00-4240-80D1-A8C4F53ED34F}"/>
              </a:ext>
            </a:extLst>
          </p:cNvPr>
          <p:cNvSpPr>
            <a:spLocks noGrp="1"/>
          </p:cNvSpPr>
          <p:nvPr>
            <p:ph sz="half" idx="2"/>
          </p:nvPr>
        </p:nvSpPr>
        <p:spPr>
          <a:xfrm>
            <a:off x="5440680" y="502920"/>
            <a:ext cx="6553200" cy="5956022"/>
          </a:xfrm>
        </p:spPr>
        <p:txBody>
          <a:bodyPr>
            <a:normAutofit lnSpcReduction="10000"/>
          </a:bodyPr>
          <a:lstStyle/>
          <a:p>
            <a:pPr lvl="2"/>
            <a:r>
              <a:rPr lang="en-US" sz="2800" b="1" dirty="0"/>
              <a:t>UPENN list of Employers Interested in Hiring DACA Students </a:t>
            </a:r>
            <a:r>
              <a:rPr lang="en-US" sz="2800" dirty="0">
                <a:hlinkClick r:id="rId3"/>
              </a:rPr>
              <a:t>https://careerservices.upenn.edu/employers-interested-in-hiring-daca-students/</a:t>
            </a:r>
            <a:br>
              <a:rPr lang="en-US" sz="2800" dirty="0"/>
            </a:br>
            <a:endParaRPr lang="en-US" sz="2800" dirty="0"/>
          </a:p>
          <a:p>
            <a:pPr lvl="2"/>
            <a:r>
              <a:rPr lang="en-US" sz="2800" b="1" dirty="0"/>
              <a:t>Life After College: A Guide for Undocumented Students</a:t>
            </a:r>
            <a:br>
              <a:rPr lang="en-US" sz="2800" dirty="0"/>
            </a:br>
            <a:r>
              <a:rPr lang="en-US" sz="2800" dirty="0">
                <a:hlinkClick r:id="rId4"/>
              </a:rPr>
              <a:t>https://www.msjc.edu/counseling/documents/Life_After_College-A_guide_for_undocumented_students_by_Educators_for_Fair_Consideration.pdf</a:t>
            </a:r>
            <a:br>
              <a:rPr lang="en-US" sz="2800" dirty="0"/>
            </a:br>
            <a:endParaRPr lang="en-US" sz="2800" dirty="0"/>
          </a:p>
          <a:p>
            <a:pPr lvl="2"/>
            <a:r>
              <a:rPr lang="en-US" sz="2800" b="1" dirty="0"/>
              <a:t>My Undocumented Life: List of College Scholarships</a:t>
            </a:r>
            <a:br>
              <a:rPr lang="en-US" sz="2800" dirty="0"/>
            </a:br>
            <a:r>
              <a:rPr lang="en-US" sz="2800" dirty="0">
                <a:hlinkClick r:id="rId5"/>
              </a:rPr>
              <a:t>https://mydocumentedlife.org/category/college-scholarships/</a:t>
            </a:r>
            <a:endParaRPr lang="en-US" sz="2800" dirty="0"/>
          </a:p>
        </p:txBody>
      </p:sp>
      <p:sp>
        <p:nvSpPr>
          <p:cNvPr id="10" name="Rectangle 9">
            <a:extLst>
              <a:ext uri="{FF2B5EF4-FFF2-40B4-BE49-F238E27FC236}">
                <a16:creationId xmlns:a16="http://schemas.microsoft.com/office/drawing/2014/main" id="{E6FEFABB-C1AA-4A00-8DD2-34522A9A3720}"/>
              </a:ext>
            </a:extLst>
          </p:cNvPr>
          <p:cNvSpPr/>
          <p:nvPr/>
        </p:nvSpPr>
        <p:spPr>
          <a:xfrm>
            <a:off x="0" y="6489194"/>
            <a:ext cx="12192000" cy="338554"/>
          </a:xfrm>
          <a:prstGeom prst="rect">
            <a:avLst/>
          </a:prstGeom>
        </p:spPr>
        <p:txBody>
          <a:bodyPr wrap="square">
            <a:spAutoFit/>
          </a:bodyPr>
          <a:lstStyle/>
          <a:p>
            <a:r>
              <a:rPr lang="en-US" sz="1600" i="1" dirty="0">
                <a:solidFill>
                  <a:schemeClr val="bg1"/>
                </a:solidFill>
                <a:latin typeface="Arial" panose="020B0604020202020204" pitchFamily="34" charset="0"/>
                <a:ea typeface="Arial" panose="020B0604020202020204" pitchFamily="34" charset="0"/>
              </a:rPr>
              <a:t>**Disclaimer: this is information gathered </a:t>
            </a:r>
            <a:r>
              <a:rPr lang="en-US" sz="1600" i="1" dirty="0">
                <a:latin typeface="Arial" panose="020B0604020202020204" pitchFamily="34" charset="0"/>
                <a:ea typeface="Arial" panose="020B0604020202020204" pitchFamily="34" charset="0"/>
              </a:rPr>
              <a:t>through public resources not put together by a lawyer. This is not official legal advice** </a:t>
            </a:r>
            <a:endParaRPr lang="en-US" sz="1600" i="1" dirty="0"/>
          </a:p>
        </p:txBody>
      </p:sp>
      <p:pic>
        <p:nvPicPr>
          <p:cNvPr id="5" name="Picture 4">
            <a:extLst>
              <a:ext uri="{FF2B5EF4-FFF2-40B4-BE49-F238E27FC236}">
                <a16:creationId xmlns:a16="http://schemas.microsoft.com/office/drawing/2014/main" id="{30BF4E9D-3EAA-4571-AF50-56F801BE8524}"/>
              </a:ext>
            </a:extLst>
          </p:cNvPr>
          <p:cNvPicPr>
            <a:picLocks noChangeAspect="1"/>
          </p:cNvPicPr>
          <p:nvPr/>
        </p:nvPicPr>
        <p:blipFill>
          <a:blip r:embed="rId6"/>
          <a:stretch>
            <a:fillRect/>
          </a:stretch>
        </p:blipFill>
        <p:spPr>
          <a:xfrm>
            <a:off x="609600" y="3147621"/>
            <a:ext cx="3463773" cy="1835859"/>
          </a:xfrm>
          <a:prstGeom prst="rect">
            <a:avLst/>
          </a:prstGeom>
          <a:ln>
            <a:solidFill>
              <a:schemeClr val="tx1"/>
            </a:solidFill>
          </a:ln>
        </p:spPr>
      </p:pic>
    </p:spTree>
    <p:extLst>
      <p:ext uri="{BB962C8B-B14F-4D97-AF65-F5344CB8AC3E}">
        <p14:creationId xmlns:p14="http://schemas.microsoft.com/office/powerpoint/2010/main" val="3968412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A003-1D04-472A-9BA5-613A2C4629DD}"/>
              </a:ext>
            </a:extLst>
          </p:cNvPr>
          <p:cNvSpPr>
            <a:spLocks noGrp="1"/>
          </p:cNvSpPr>
          <p:nvPr>
            <p:ph type="title"/>
          </p:nvPr>
        </p:nvSpPr>
        <p:spPr>
          <a:xfrm>
            <a:off x="0" y="0"/>
            <a:ext cx="5839012" cy="1776248"/>
          </a:xfrm>
          <a:solidFill>
            <a:schemeClr val="accent2">
              <a:lumMod val="40000"/>
              <a:lumOff val="60000"/>
            </a:schemeClr>
          </a:solidFill>
        </p:spPr>
        <p:txBody>
          <a:bodyPr vert="horz" lIns="91440" tIns="45720" rIns="91440" bIns="45720" rtlCol="0" anchor="ctr">
            <a:normAutofit/>
          </a:bodyPr>
          <a:lstStyle/>
          <a:p>
            <a:r>
              <a:rPr lang="en-US" sz="3700" b="1" dirty="0"/>
              <a:t>	Contact us! </a:t>
            </a:r>
          </a:p>
        </p:txBody>
      </p:sp>
      <p:sp>
        <p:nvSpPr>
          <p:cNvPr id="3" name="Content Placeholder 2">
            <a:extLst>
              <a:ext uri="{FF2B5EF4-FFF2-40B4-BE49-F238E27FC236}">
                <a16:creationId xmlns:a16="http://schemas.microsoft.com/office/drawing/2014/main" id="{D1E2273D-FB83-48B4-A37E-60041903F3C3}"/>
              </a:ext>
            </a:extLst>
          </p:cNvPr>
          <p:cNvSpPr>
            <a:spLocks noGrp="1"/>
          </p:cNvSpPr>
          <p:nvPr>
            <p:ph sz="half" idx="1"/>
          </p:nvPr>
        </p:nvSpPr>
        <p:spPr>
          <a:xfrm>
            <a:off x="0" y="1975945"/>
            <a:ext cx="5839012" cy="4882055"/>
          </a:xfrm>
          <a:solidFill>
            <a:schemeClr val="accent1">
              <a:lumMod val="50000"/>
            </a:schemeClr>
          </a:solidFill>
        </p:spPr>
        <p:txBody>
          <a:bodyPr vert="horz" lIns="91440" tIns="45720" rIns="91440" bIns="45720" rtlCol="0" anchor="ctr">
            <a:normAutofit/>
          </a:bodyPr>
          <a:lstStyle/>
          <a:p>
            <a:pPr marL="457200" lvl="3" indent="0">
              <a:buNone/>
            </a:pPr>
            <a:endParaRPr lang="en-US" sz="3600">
              <a:solidFill>
                <a:schemeClr val="bg1"/>
              </a:solidFill>
            </a:endParaRPr>
          </a:p>
          <a:p>
            <a:pPr lvl="3"/>
            <a:endParaRPr lang="en-US" sz="3600" dirty="0">
              <a:solidFill>
                <a:schemeClr val="bg1"/>
              </a:solidFill>
            </a:endParaRPr>
          </a:p>
          <a:p>
            <a:pPr lvl="3"/>
            <a:endParaRPr lang="en-US" sz="3600" dirty="0">
              <a:solidFill>
                <a:schemeClr val="bg1"/>
              </a:solidFill>
            </a:endParaRPr>
          </a:p>
          <a:p>
            <a:pPr lvl="3"/>
            <a:endParaRPr lang="en-US" sz="3600" dirty="0">
              <a:solidFill>
                <a:schemeClr val="bg1"/>
              </a:solidFill>
            </a:endParaRPr>
          </a:p>
          <a:p>
            <a:pPr lvl="3"/>
            <a:endParaRPr lang="en-US" sz="3600" dirty="0">
              <a:solidFill>
                <a:schemeClr val="bg1"/>
              </a:solidFill>
            </a:endParaRPr>
          </a:p>
          <a:p>
            <a:pPr lvl="3"/>
            <a:endParaRPr lang="en-US" sz="3600" dirty="0">
              <a:solidFill>
                <a:schemeClr val="bg1"/>
              </a:solidFill>
            </a:endParaRPr>
          </a:p>
        </p:txBody>
      </p:sp>
      <p:sp>
        <p:nvSpPr>
          <p:cNvPr id="4" name="Right Triangle 3">
            <a:extLst>
              <a:ext uri="{FF2B5EF4-FFF2-40B4-BE49-F238E27FC236}">
                <a16:creationId xmlns:a16="http://schemas.microsoft.com/office/drawing/2014/main" id="{73B19423-24C5-4B67-B5CF-5392F57F0AB3}"/>
              </a:ext>
            </a:extLst>
          </p:cNvPr>
          <p:cNvSpPr/>
          <p:nvPr/>
        </p:nvSpPr>
        <p:spPr>
          <a:xfrm flipH="1">
            <a:off x="3708400" y="0"/>
            <a:ext cx="213061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224C9E6-5A00-4240-80D1-A8C4F53ED34F}"/>
              </a:ext>
            </a:extLst>
          </p:cNvPr>
          <p:cNvSpPr>
            <a:spLocks noGrp="1"/>
          </p:cNvSpPr>
          <p:nvPr>
            <p:ph sz="half" idx="2"/>
          </p:nvPr>
        </p:nvSpPr>
        <p:spPr>
          <a:xfrm>
            <a:off x="5440680" y="1119777"/>
            <a:ext cx="6553200" cy="5218213"/>
          </a:xfrm>
        </p:spPr>
        <p:txBody>
          <a:bodyPr vert="horz" lIns="45720" tIns="45720" rIns="45720" bIns="45720" rtlCol="0" anchor="t">
            <a:normAutofit/>
          </a:bodyPr>
          <a:lstStyle/>
          <a:p>
            <a:pPr marL="447675" lvl="2"/>
            <a:r>
              <a:rPr lang="en-US" sz="2800" b="1" dirty="0"/>
              <a:t>Leslie Castrejon</a:t>
            </a:r>
          </a:p>
          <a:p>
            <a:pPr marL="447675" lvl="2"/>
            <a:r>
              <a:rPr lang="en-US" sz="2800" dirty="0" err="1"/>
              <a:t>Pensby</a:t>
            </a:r>
            <a:r>
              <a:rPr lang="en-US" sz="2800" dirty="0"/>
              <a:t> Center</a:t>
            </a:r>
          </a:p>
          <a:p>
            <a:pPr marL="447675" lvl="2"/>
            <a:r>
              <a:rPr lang="en-US" sz="2800" dirty="0"/>
              <a:t>Lcastrejon@brynmawr.edu</a:t>
            </a:r>
          </a:p>
          <a:p>
            <a:pPr marL="447675" lvl="2"/>
            <a:r>
              <a:rPr lang="en-US" sz="2800" dirty="0"/>
              <a:t>610-526-6588 </a:t>
            </a:r>
          </a:p>
          <a:p>
            <a:pPr marL="447675" lvl="2"/>
            <a:r>
              <a:rPr lang="en-US" sz="2800" dirty="0"/>
              <a:t>Room 167, Student Life &amp; Wellness Bldg.</a:t>
            </a:r>
          </a:p>
          <a:p>
            <a:pPr marL="447675" lvl="2"/>
            <a:endParaRPr lang="en-US" sz="2800" b="1" dirty="0"/>
          </a:p>
          <a:p>
            <a:pPr marL="447675" lvl="2"/>
            <a:r>
              <a:rPr lang="en-US" sz="2800" b="1" dirty="0"/>
              <a:t>Dayna Levy</a:t>
            </a:r>
          </a:p>
          <a:p>
            <a:pPr marL="447675" lvl="2"/>
            <a:r>
              <a:rPr lang="en-US" sz="2800" dirty="0"/>
              <a:t>Career &amp; Civic Engagement Center</a:t>
            </a:r>
          </a:p>
          <a:p>
            <a:pPr marL="447675" lvl="2"/>
            <a:r>
              <a:rPr lang="en-US" sz="2800" dirty="0">
                <a:hlinkClick r:id="rId3"/>
              </a:rPr>
              <a:t>Dlevy1@brynmawr.edu</a:t>
            </a:r>
            <a:endParaRPr lang="en-US" sz="2800" dirty="0"/>
          </a:p>
          <a:p>
            <a:pPr marL="447675" lvl="2"/>
            <a:r>
              <a:rPr lang="en-US" sz="2800" dirty="0"/>
              <a:t>610-526-5174</a:t>
            </a:r>
          </a:p>
          <a:p>
            <a:pPr marL="447675" lvl="2"/>
            <a:r>
              <a:rPr lang="en-US" sz="2800" dirty="0"/>
              <a:t>Room 153, Student Life &amp; Wellness Bldg.</a:t>
            </a:r>
          </a:p>
        </p:txBody>
      </p:sp>
      <p:sp>
        <p:nvSpPr>
          <p:cNvPr id="10" name="Rectangle 9">
            <a:extLst>
              <a:ext uri="{FF2B5EF4-FFF2-40B4-BE49-F238E27FC236}">
                <a16:creationId xmlns:a16="http://schemas.microsoft.com/office/drawing/2014/main" id="{E6FEFABB-C1AA-4A00-8DD2-34522A9A3720}"/>
              </a:ext>
            </a:extLst>
          </p:cNvPr>
          <p:cNvSpPr/>
          <p:nvPr/>
        </p:nvSpPr>
        <p:spPr>
          <a:xfrm>
            <a:off x="0" y="6489194"/>
            <a:ext cx="12192000" cy="338554"/>
          </a:xfrm>
          <a:prstGeom prst="rect">
            <a:avLst/>
          </a:prstGeom>
        </p:spPr>
        <p:txBody>
          <a:bodyPr wrap="square">
            <a:spAutoFit/>
          </a:bodyPr>
          <a:lstStyle/>
          <a:p>
            <a:r>
              <a:rPr lang="en-US" sz="1600" i="1" dirty="0">
                <a:solidFill>
                  <a:schemeClr val="bg1"/>
                </a:solidFill>
                <a:latin typeface="Arial" panose="020B0604020202020204" pitchFamily="34" charset="0"/>
                <a:ea typeface="Arial" panose="020B0604020202020204" pitchFamily="34" charset="0"/>
              </a:rPr>
              <a:t>**Disclaimer: this is information gathered </a:t>
            </a:r>
            <a:r>
              <a:rPr lang="en-US" sz="1600" i="1" dirty="0">
                <a:latin typeface="Arial" panose="020B0604020202020204" pitchFamily="34" charset="0"/>
                <a:ea typeface="Arial" panose="020B0604020202020204" pitchFamily="34" charset="0"/>
              </a:rPr>
              <a:t>through public resources not put together by a lawyer. This is not official legal advice** </a:t>
            </a:r>
            <a:endParaRPr lang="en-US" sz="1600" i="1" dirty="0"/>
          </a:p>
        </p:txBody>
      </p:sp>
    </p:spTree>
    <p:extLst>
      <p:ext uri="{BB962C8B-B14F-4D97-AF65-F5344CB8AC3E}">
        <p14:creationId xmlns:p14="http://schemas.microsoft.com/office/powerpoint/2010/main" val="428753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F706-EB7D-473E-910D-38EB19697E31}"/>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dirty="0"/>
              <a:t>purpose</a:t>
            </a:r>
          </a:p>
        </p:txBody>
      </p:sp>
      <p:sp>
        <p:nvSpPr>
          <p:cNvPr id="11" name="TextBox 10">
            <a:extLst>
              <a:ext uri="{FF2B5EF4-FFF2-40B4-BE49-F238E27FC236}">
                <a16:creationId xmlns:a16="http://schemas.microsoft.com/office/drawing/2014/main" id="{1E2FFDA5-2FE2-4736-A38C-967CBAE7D57D}"/>
              </a:ext>
            </a:extLst>
          </p:cNvPr>
          <p:cNvSpPr txBox="1"/>
          <p:nvPr/>
        </p:nvSpPr>
        <p:spPr>
          <a:xfrm>
            <a:off x="1024128" y="2286000"/>
            <a:ext cx="6066818" cy="4023360"/>
          </a:xfrm>
          <a:prstGeom prst="rect">
            <a:avLst/>
          </a:prstGeom>
        </p:spPr>
        <p:txBody>
          <a:bodyPr vert="horz" lIns="45720" tIns="45720" rIns="45720" bIns="45720" rtlCol="0" anchor="t">
            <a:normAutofit fontScale="92500" lnSpcReduction="20000"/>
          </a:bodyPr>
          <a:lstStyle/>
          <a:p>
            <a:pPr defTabSz="914400">
              <a:lnSpc>
                <a:spcPct val="90000"/>
              </a:lnSpc>
              <a:spcAft>
                <a:spcPts val="600"/>
              </a:spcAft>
              <a:buClr>
                <a:schemeClr val="accent2"/>
              </a:buClr>
            </a:pPr>
            <a:r>
              <a:rPr lang="en-US" sz="2400" b="1" dirty="0"/>
              <a:t>MISSION:  </a:t>
            </a:r>
            <a:r>
              <a:rPr lang="en-US" sz="2400" dirty="0"/>
              <a:t>To prepare and support Bryn Mawr Undocumented students as they navigate their post-graduation and/or career pathways.</a:t>
            </a:r>
          </a:p>
          <a:p>
            <a:pPr defTabSz="914400">
              <a:lnSpc>
                <a:spcPct val="90000"/>
              </a:lnSpc>
              <a:spcAft>
                <a:spcPts val="600"/>
              </a:spcAft>
              <a:buClr>
                <a:schemeClr val="accent2"/>
              </a:buClr>
            </a:pPr>
            <a:endParaRPr lang="en-US" sz="2400" dirty="0"/>
          </a:p>
          <a:p>
            <a:pPr defTabSz="914400">
              <a:lnSpc>
                <a:spcPct val="90000"/>
              </a:lnSpc>
              <a:spcAft>
                <a:spcPts val="600"/>
              </a:spcAft>
              <a:buClr>
                <a:schemeClr val="accent2"/>
              </a:buClr>
            </a:pPr>
            <a:r>
              <a:rPr lang="en-US" sz="2400" b="1" dirty="0"/>
              <a:t>**Disclaimer: </a:t>
            </a:r>
            <a:r>
              <a:rPr lang="en-US" sz="2400" dirty="0"/>
              <a:t>This information is gathered through a combination public resources and work conducted by former/current students not put together by a lawyer. This is not official legal advice.</a:t>
            </a:r>
          </a:p>
          <a:p>
            <a:pPr defTabSz="914400">
              <a:lnSpc>
                <a:spcPct val="90000"/>
              </a:lnSpc>
              <a:spcAft>
                <a:spcPts val="600"/>
              </a:spcAft>
              <a:buClr>
                <a:schemeClr val="accent2"/>
              </a:buClr>
            </a:pPr>
            <a:endParaRPr lang="en-US" sz="2400" dirty="0"/>
          </a:p>
          <a:p>
            <a:pPr defTabSz="914400">
              <a:lnSpc>
                <a:spcPct val="90000"/>
              </a:lnSpc>
              <a:spcAft>
                <a:spcPts val="600"/>
              </a:spcAft>
              <a:buClr>
                <a:schemeClr val="accent2"/>
              </a:buClr>
            </a:pPr>
            <a:r>
              <a:rPr lang="en-US" sz="2400" b="1" dirty="0"/>
              <a:t>Acknowledgements: </a:t>
            </a:r>
            <a:r>
              <a:rPr lang="en-US" sz="2400" dirty="0"/>
              <a:t>Special Thank You</a:t>
            </a:r>
          </a:p>
          <a:p>
            <a:pPr marL="342900" indent="-342900" defTabSz="914400">
              <a:lnSpc>
                <a:spcPct val="90000"/>
              </a:lnSpc>
              <a:spcAft>
                <a:spcPts val="600"/>
              </a:spcAft>
              <a:buClr>
                <a:schemeClr val="accent2"/>
              </a:buClr>
              <a:buFont typeface="Arial" panose="020B0604020202020204" pitchFamily="34" charset="0"/>
              <a:buChar char="•"/>
            </a:pPr>
            <a:r>
              <a:rPr lang="en-US" sz="2400" dirty="0"/>
              <a:t>Higinia Flores-Rosas’23</a:t>
            </a:r>
          </a:p>
          <a:p>
            <a:pPr marL="342900" indent="-342900" defTabSz="914400">
              <a:lnSpc>
                <a:spcPct val="90000"/>
              </a:lnSpc>
              <a:spcAft>
                <a:spcPts val="600"/>
              </a:spcAft>
              <a:buClr>
                <a:schemeClr val="accent2"/>
              </a:buClr>
              <a:buFont typeface="Arial" panose="020B0604020202020204" pitchFamily="34" charset="0"/>
              <a:buChar char="•"/>
            </a:pPr>
            <a:r>
              <a:rPr lang="en-US" sz="2400" dirty="0"/>
              <a:t>Yesenia Mendez Pacheco’21</a:t>
            </a:r>
          </a:p>
          <a:p>
            <a:pPr marL="342900" indent="-342900" defTabSz="914400">
              <a:lnSpc>
                <a:spcPct val="90000"/>
              </a:lnSpc>
              <a:spcAft>
                <a:spcPts val="600"/>
              </a:spcAft>
              <a:buClr>
                <a:schemeClr val="accent2"/>
              </a:buClr>
              <a:buFont typeface="Arial" panose="020B0604020202020204" pitchFamily="34" charset="0"/>
              <a:buChar char="•"/>
            </a:pPr>
            <a:r>
              <a:rPr lang="en-US" sz="2400" dirty="0"/>
              <a:t>Kathryn Gonzales’20</a:t>
            </a:r>
          </a:p>
          <a:p>
            <a:pPr defTabSz="914400">
              <a:lnSpc>
                <a:spcPct val="90000"/>
              </a:lnSpc>
              <a:spcAft>
                <a:spcPts val="600"/>
              </a:spcAft>
              <a:buClr>
                <a:schemeClr val="accent2"/>
              </a:buClr>
            </a:pPr>
            <a:endParaRPr lang="en-US" sz="2400" dirty="0"/>
          </a:p>
          <a:p>
            <a:pPr defTabSz="914400">
              <a:lnSpc>
                <a:spcPct val="90000"/>
              </a:lnSpc>
              <a:spcAft>
                <a:spcPts val="600"/>
              </a:spcAft>
              <a:buClr>
                <a:schemeClr val="accent2"/>
              </a:buClr>
            </a:pPr>
            <a:endParaRPr lang="en-US" sz="2400" dirty="0"/>
          </a:p>
          <a:p>
            <a:pPr defTabSz="914400">
              <a:lnSpc>
                <a:spcPct val="90000"/>
              </a:lnSpc>
              <a:spcAft>
                <a:spcPts val="600"/>
              </a:spcAft>
              <a:buClr>
                <a:schemeClr val="accent2"/>
              </a:buClr>
            </a:pPr>
            <a:endParaRPr lang="en-US" dirty="0"/>
          </a:p>
        </p:txBody>
      </p:sp>
      <p:pic>
        <p:nvPicPr>
          <p:cNvPr id="3" name="Picture 2" descr="Logo, company name&#10;&#10;Description automatically generated">
            <a:extLst>
              <a:ext uri="{FF2B5EF4-FFF2-40B4-BE49-F238E27FC236}">
                <a16:creationId xmlns:a16="http://schemas.microsoft.com/office/drawing/2014/main" id="{2969ADE6-DDD5-0163-9A5C-9E0A3C397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131" y="640080"/>
            <a:ext cx="2895925" cy="2628053"/>
          </a:xfrm>
          <a:prstGeom prst="rect">
            <a:avLst/>
          </a:prstGeom>
        </p:spPr>
      </p:pic>
      <p:pic>
        <p:nvPicPr>
          <p:cNvPr id="5" name="Content Placeholder 4" descr="A close up of a sign&#10;&#10;Description automatically generated">
            <a:extLst>
              <a:ext uri="{FF2B5EF4-FFF2-40B4-BE49-F238E27FC236}">
                <a16:creationId xmlns:a16="http://schemas.microsoft.com/office/drawing/2014/main" id="{5DCBCD93-1878-4F19-90DF-17AFE03C5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4147" y="3589867"/>
            <a:ext cx="3175893" cy="2628053"/>
          </a:xfrm>
          <a:prstGeom prst="rect">
            <a:avLst/>
          </a:prstGeom>
        </p:spPr>
      </p:pic>
    </p:spTree>
    <p:extLst>
      <p:ext uri="{BB962C8B-B14F-4D97-AF65-F5344CB8AC3E}">
        <p14:creationId xmlns:p14="http://schemas.microsoft.com/office/powerpoint/2010/main" val="247491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0EA7-EDEA-E16C-4812-B9DE11FBDBDC}"/>
              </a:ext>
            </a:extLst>
          </p:cNvPr>
          <p:cNvSpPr>
            <a:spLocks noGrp="1"/>
          </p:cNvSpPr>
          <p:nvPr>
            <p:ph type="title"/>
          </p:nvPr>
        </p:nvSpPr>
        <p:spPr/>
        <p:txBody>
          <a:bodyPr/>
          <a:lstStyle/>
          <a:p>
            <a:r>
              <a:rPr lang="en-US" dirty="0"/>
              <a:t>Federal legislation</a:t>
            </a:r>
          </a:p>
        </p:txBody>
      </p:sp>
      <p:sp>
        <p:nvSpPr>
          <p:cNvPr id="3" name="Text Placeholder 2">
            <a:extLst>
              <a:ext uri="{FF2B5EF4-FFF2-40B4-BE49-F238E27FC236}">
                <a16:creationId xmlns:a16="http://schemas.microsoft.com/office/drawing/2014/main" id="{876A49C5-E8EB-C026-316C-042F54A5072C}"/>
              </a:ext>
            </a:extLst>
          </p:cNvPr>
          <p:cNvSpPr>
            <a:spLocks noGrp="1"/>
          </p:cNvSpPr>
          <p:nvPr>
            <p:ph type="body" idx="1"/>
          </p:nvPr>
        </p:nvSpPr>
        <p:spPr/>
        <p:txBody>
          <a:bodyPr/>
          <a:lstStyle/>
          <a:p>
            <a:r>
              <a:rPr lang="en-US" dirty="0"/>
              <a:t>Where the U.S. stands right now</a:t>
            </a:r>
          </a:p>
        </p:txBody>
      </p:sp>
    </p:spTree>
    <p:extLst>
      <p:ext uri="{BB962C8B-B14F-4D97-AF65-F5344CB8AC3E}">
        <p14:creationId xmlns:p14="http://schemas.microsoft.com/office/powerpoint/2010/main" val="162958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893DA-06D8-D783-E58B-37F8B8B08F2C}"/>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Immigration reform &amp; control Act (irca) 1986</a:t>
            </a:r>
          </a:p>
        </p:txBody>
      </p:sp>
      <p:sp>
        <p:nvSpPr>
          <p:cNvPr id="3" name="Content Placeholder 2">
            <a:extLst>
              <a:ext uri="{FF2B5EF4-FFF2-40B4-BE49-F238E27FC236}">
                <a16:creationId xmlns:a16="http://schemas.microsoft.com/office/drawing/2014/main" id="{CD9313C6-166B-2788-6503-94900821A14C}"/>
              </a:ext>
            </a:extLst>
          </p:cNvPr>
          <p:cNvSpPr>
            <a:spLocks noGrp="1"/>
          </p:cNvSpPr>
          <p:nvPr>
            <p:ph idx="1"/>
          </p:nvPr>
        </p:nvSpPr>
        <p:spPr>
          <a:xfrm>
            <a:off x="4951048" y="804333"/>
            <a:ext cx="6306003" cy="5249334"/>
          </a:xfrm>
        </p:spPr>
        <p:txBody>
          <a:bodyPr anchor="ctr">
            <a:normAutofit/>
          </a:bodyPr>
          <a:lstStyle/>
          <a:p>
            <a:r>
              <a:rPr lang="en-US"/>
              <a:t>Required employers to attest to their employees’ immigration status. </a:t>
            </a:r>
            <a:r>
              <a:rPr lang="en-US" b="1"/>
              <a:t>It made it illegal to knowingly hire or recruit undocumented immigrants</a:t>
            </a:r>
            <a:r>
              <a:rPr lang="en-US"/>
              <a:t>. </a:t>
            </a:r>
          </a:p>
          <a:p>
            <a:r>
              <a:rPr lang="en-US"/>
              <a:t>It legalized certain seasonal agricultural workers who were undocumented and legalized undocumented immigrants who entered the U.S. before 1982, had resided there continuously with the penalty of a fine, back taxes due, and admission of guilt. Approximately 3 million undocumented immigrants were granted legal status as a result.</a:t>
            </a:r>
          </a:p>
          <a:p>
            <a:endParaRPr lang="en-US" dirty="0"/>
          </a:p>
        </p:txBody>
      </p:sp>
    </p:spTree>
    <p:extLst>
      <p:ext uri="{BB962C8B-B14F-4D97-AF65-F5344CB8AC3E}">
        <p14:creationId xmlns:p14="http://schemas.microsoft.com/office/powerpoint/2010/main" val="370930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E63ED-224F-604C-B4E4-4DE5CAC901EE}"/>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Immigration &amp; nationality act (INA) 1952</a:t>
            </a:r>
          </a:p>
        </p:txBody>
      </p:sp>
      <p:sp>
        <p:nvSpPr>
          <p:cNvPr id="3" name="Content Placeholder 2">
            <a:extLst>
              <a:ext uri="{FF2B5EF4-FFF2-40B4-BE49-F238E27FC236}">
                <a16:creationId xmlns:a16="http://schemas.microsoft.com/office/drawing/2014/main" id="{E7953791-CB17-32DD-A2E0-EDB78DE01707}"/>
              </a:ext>
            </a:extLst>
          </p:cNvPr>
          <p:cNvSpPr>
            <a:spLocks noGrp="1"/>
          </p:cNvSpPr>
          <p:nvPr>
            <p:ph idx="1"/>
          </p:nvPr>
        </p:nvSpPr>
        <p:spPr>
          <a:xfrm>
            <a:off x="4951048" y="804333"/>
            <a:ext cx="6306003" cy="5249334"/>
          </a:xfrm>
        </p:spPr>
        <p:txBody>
          <a:bodyPr anchor="ctr">
            <a:normAutofit/>
          </a:bodyPr>
          <a:lstStyle/>
          <a:p>
            <a:r>
              <a:rPr lang="en-US" dirty="0"/>
              <a:t>Reorganized the structure of immigration law and consists a collection of provisions related to immigration law.</a:t>
            </a:r>
          </a:p>
          <a:p>
            <a:r>
              <a:rPr lang="en-US" dirty="0"/>
              <a:t>Section 274A of INA requires employers to verify that all employees are authorized to work and have established their identities using Form I-9</a:t>
            </a:r>
          </a:p>
          <a:p>
            <a:r>
              <a:rPr lang="en-US" dirty="0"/>
              <a:t>U.S. Dept. of Homeland Security &amp; Dept. of Labor created E-Verify a free voluntary, web-based system that allows employers to electronically verify the legal status &amp; SSN of newly hired employees. </a:t>
            </a:r>
          </a:p>
        </p:txBody>
      </p:sp>
    </p:spTree>
    <p:extLst>
      <p:ext uri="{BB962C8B-B14F-4D97-AF65-F5344CB8AC3E}">
        <p14:creationId xmlns:p14="http://schemas.microsoft.com/office/powerpoint/2010/main" val="329511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0285-519B-8E9B-C31C-78E52AD71591}"/>
              </a:ext>
            </a:extLst>
          </p:cNvPr>
          <p:cNvSpPr>
            <a:spLocks noGrp="1"/>
          </p:cNvSpPr>
          <p:nvPr>
            <p:ph type="title"/>
          </p:nvPr>
        </p:nvSpPr>
        <p:spPr/>
        <p:txBody>
          <a:bodyPr/>
          <a:lstStyle/>
          <a:p>
            <a:r>
              <a:rPr lang="en-US" dirty="0" err="1"/>
              <a:t>E-verify</a:t>
            </a:r>
            <a:r>
              <a:rPr lang="en-US" dirty="0"/>
              <a:t> system</a:t>
            </a:r>
          </a:p>
        </p:txBody>
      </p:sp>
      <p:sp>
        <p:nvSpPr>
          <p:cNvPr id="3" name="Content Placeholder 2">
            <a:extLst>
              <a:ext uri="{FF2B5EF4-FFF2-40B4-BE49-F238E27FC236}">
                <a16:creationId xmlns:a16="http://schemas.microsoft.com/office/drawing/2014/main" id="{32F3F522-24F7-BEAB-B1C6-83E6C74776C3}"/>
              </a:ext>
            </a:extLst>
          </p:cNvPr>
          <p:cNvSpPr>
            <a:spLocks noGrp="1"/>
          </p:cNvSpPr>
          <p:nvPr>
            <p:ph idx="1"/>
          </p:nvPr>
        </p:nvSpPr>
        <p:spPr>
          <a:xfrm>
            <a:off x="1024128" y="2084832"/>
            <a:ext cx="9720073" cy="4023360"/>
          </a:xfrm>
        </p:spPr>
        <p:txBody>
          <a:bodyPr numCol="2">
            <a:normAutofit fontScale="85000" lnSpcReduction="20000"/>
          </a:bodyPr>
          <a:lstStyle/>
          <a:p>
            <a:r>
              <a:rPr lang="en-US" sz="3000" dirty="0"/>
              <a:t>Employers </a:t>
            </a:r>
            <a:r>
              <a:rPr lang="en-US" sz="3000" b="1" dirty="0"/>
              <a:t>are not required to use this system unless </a:t>
            </a:r>
            <a:r>
              <a:rPr lang="en-US" sz="3000" dirty="0"/>
              <a:t>they are located or doing business in certain states.</a:t>
            </a:r>
          </a:p>
          <a:p>
            <a:r>
              <a:rPr lang="en-US" sz="3000" dirty="0"/>
              <a:t>Illinois </a:t>
            </a:r>
            <a:r>
              <a:rPr lang="en-US" sz="3000" b="1" dirty="0"/>
              <a:t>does not allow </a:t>
            </a:r>
            <a:r>
              <a:rPr lang="en-US" sz="3000" dirty="0"/>
              <a:t>employers to use E-Verify</a:t>
            </a:r>
          </a:p>
          <a:p>
            <a:r>
              <a:rPr lang="en-US" sz="3000" b="1" dirty="0"/>
              <a:t>These states require ALL employers to use E-Verify: </a:t>
            </a:r>
            <a:r>
              <a:rPr lang="en-US" sz="3000" dirty="0"/>
              <a:t>Arizona, Mississippi, and South Carolina</a:t>
            </a:r>
          </a:p>
          <a:p>
            <a:pPr marL="0" indent="0">
              <a:buNone/>
            </a:pPr>
            <a:endParaRPr lang="en-US" dirty="0"/>
          </a:p>
          <a:p>
            <a:endParaRPr lang="en-US" dirty="0"/>
          </a:p>
          <a:p>
            <a:r>
              <a:rPr lang="en-US" sz="2800" b="1" dirty="0"/>
              <a:t>These states require public employers and/or any person or entity doing business within the state to use E-Verify:</a:t>
            </a:r>
          </a:p>
          <a:p>
            <a:pPr lvl="2"/>
            <a:r>
              <a:rPr lang="en-US" sz="1900" dirty="0"/>
              <a:t>Rhode Island</a:t>
            </a:r>
          </a:p>
          <a:p>
            <a:pPr lvl="2"/>
            <a:r>
              <a:rPr lang="en-US" sz="1900" dirty="0"/>
              <a:t>Missouri</a:t>
            </a:r>
          </a:p>
          <a:p>
            <a:pPr lvl="2"/>
            <a:r>
              <a:rPr lang="en-US" sz="1900" dirty="0"/>
              <a:t>Oklahoma</a:t>
            </a:r>
          </a:p>
          <a:p>
            <a:pPr lvl="2"/>
            <a:r>
              <a:rPr lang="en-US" sz="1900" dirty="0"/>
              <a:t>Arizona</a:t>
            </a:r>
          </a:p>
          <a:p>
            <a:pPr lvl="2"/>
            <a:r>
              <a:rPr lang="en-US" sz="1900" dirty="0"/>
              <a:t>Colorado</a:t>
            </a:r>
          </a:p>
          <a:p>
            <a:pPr lvl="2"/>
            <a:r>
              <a:rPr lang="en-US" sz="1900" dirty="0"/>
              <a:t>Georgia</a:t>
            </a:r>
          </a:p>
          <a:p>
            <a:pPr lvl="2"/>
            <a:r>
              <a:rPr lang="en-US" sz="1900" dirty="0"/>
              <a:t>Utah</a:t>
            </a:r>
          </a:p>
          <a:p>
            <a:pPr lvl="2"/>
            <a:r>
              <a:rPr lang="en-US" sz="1900" dirty="0"/>
              <a:t>Minnesota</a:t>
            </a:r>
          </a:p>
          <a:p>
            <a:pPr lvl="2"/>
            <a:r>
              <a:rPr lang="en-US" sz="1900" dirty="0"/>
              <a:t>Mississippi</a:t>
            </a:r>
          </a:p>
          <a:p>
            <a:pPr lvl="2"/>
            <a:r>
              <a:rPr lang="en-US" sz="1900" dirty="0"/>
              <a:t>North Carolina</a:t>
            </a:r>
          </a:p>
          <a:p>
            <a:pPr lvl="2"/>
            <a:r>
              <a:rPr lang="en-US" sz="1900" dirty="0"/>
              <a:t>South Carolina</a:t>
            </a:r>
          </a:p>
        </p:txBody>
      </p:sp>
    </p:spTree>
    <p:extLst>
      <p:ext uri="{BB962C8B-B14F-4D97-AF65-F5344CB8AC3E}">
        <p14:creationId xmlns:p14="http://schemas.microsoft.com/office/powerpoint/2010/main" val="212250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DD4F-D1B8-94B5-D02B-971522C4B6E4}"/>
              </a:ext>
            </a:extLst>
          </p:cNvPr>
          <p:cNvSpPr>
            <a:spLocks noGrp="1"/>
          </p:cNvSpPr>
          <p:nvPr>
            <p:ph type="title"/>
          </p:nvPr>
        </p:nvSpPr>
        <p:spPr/>
        <p:txBody>
          <a:bodyPr/>
          <a:lstStyle/>
          <a:p>
            <a:r>
              <a:rPr lang="en-US" dirty="0"/>
              <a:t>The i-9 system</a:t>
            </a:r>
          </a:p>
        </p:txBody>
      </p:sp>
      <p:sp>
        <p:nvSpPr>
          <p:cNvPr id="3" name="Text Placeholder 2">
            <a:extLst>
              <a:ext uri="{FF2B5EF4-FFF2-40B4-BE49-F238E27FC236}">
                <a16:creationId xmlns:a16="http://schemas.microsoft.com/office/drawing/2014/main" id="{56B7FC6A-5744-A646-926E-EC0314F58C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309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06BDC-9929-2579-3376-C00595A85BC4}"/>
              </a:ext>
            </a:extLst>
          </p:cNvPr>
          <p:cNvSpPr>
            <a:spLocks noGrp="1"/>
          </p:cNvSpPr>
          <p:nvPr>
            <p:ph type="title"/>
          </p:nvPr>
        </p:nvSpPr>
        <p:spPr>
          <a:xfrm>
            <a:off x="1024128" y="585216"/>
            <a:ext cx="8018272" cy="1499616"/>
          </a:xfrm>
        </p:spPr>
        <p:txBody>
          <a:bodyPr>
            <a:normAutofit/>
          </a:bodyPr>
          <a:lstStyle/>
          <a:p>
            <a:r>
              <a:rPr lang="en-US" dirty="0"/>
              <a:t>The i-9 system</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7DE6BF-F2E8-B7E8-44CF-3629DCCBFF5D}"/>
              </a:ext>
            </a:extLst>
          </p:cNvPr>
          <p:cNvSpPr>
            <a:spLocks noGrp="1"/>
          </p:cNvSpPr>
          <p:nvPr>
            <p:ph idx="1"/>
          </p:nvPr>
        </p:nvSpPr>
        <p:spPr>
          <a:xfrm>
            <a:off x="1024128" y="2286000"/>
            <a:ext cx="8018271" cy="4023360"/>
          </a:xfrm>
        </p:spPr>
        <p:txBody>
          <a:bodyPr>
            <a:normAutofit/>
          </a:bodyPr>
          <a:lstStyle/>
          <a:p>
            <a:r>
              <a:rPr lang="en-US" dirty="0"/>
              <a:t>A two-part Federal Employment Verification system:</a:t>
            </a:r>
          </a:p>
          <a:p>
            <a:pPr lvl="1"/>
            <a:r>
              <a:rPr lang="en-US" dirty="0"/>
              <a:t>Complete the Employment Eligibility Verification I-9 Form – used to verify whether someone is “authorized” to work in the U.S.</a:t>
            </a:r>
          </a:p>
          <a:p>
            <a:pPr lvl="1"/>
            <a:r>
              <a:rPr lang="en-US" dirty="0"/>
              <a:t>Submit original documentation that is listed under the “Acceptable Documents” list (ex. U.S. passport, Permanent Resident Card, Employment Authorization Document, etc.)</a:t>
            </a:r>
          </a:p>
          <a:p>
            <a:r>
              <a:rPr lang="en-US" dirty="0"/>
              <a:t>There are exceptions to the I-9 System:</a:t>
            </a:r>
          </a:p>
          <a:p>
            <a:pPr lvl="1"/>
            <a:r>
              <a:rPr lang="en-US" dirty="0"/>
              <a:t>An individual or entity is NOT required to obtain Form I-9 from independent contractors or sporadic domestic workers</a:t>
            </a:r>
          </a:p>
          <a:p>
            <a:endParaRPr lang="en-US"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589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33186</TotalTime>
  <Words>1618</Words>
  <Application>Microsoft Office PowerPoint</Application>
  <PresentationFormat>Widescreen</PresentationFormat>
  <Paragraphs>180</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Segoe UI</vt:lpstr>
      <vt:lpstr>Tw Cen MT</vt:lpstr>
      <vt:lpstr>Tw Cen MT</vt:lpstr>
      <vt:lpstr>Tw Cen MT Condensed</vt:lpstr>
      <vt:lpstr>Wingdings 3</vt:lpstr>
      <vt:lpstr>Integral</vt:lpstr>
      <vt:lpstr>Undocu-Career 101</vt:lpstr>
      <vt:lpstr>Icebreaker &amp; Intros</vt:lpstr>
      <vt:lpstr>purpose</vt:lpstr>
      <vt:lpstr>Federal legislation</vt:lpstr>
      <vt:lpstr>Immigration reform &amp; control Act (irca) 1986</vt:lpstr>
      <vt:lpstr>Immigration &amp; nationality act (INA) 1952</vt:lpstr>
      <vt:lpstr>E-verify system</vt:lpstr>
      <vt:lpstr>The i-9 system</vt:lpstr>
      <vt:lpstr>The i-9 system</vt:lpstr>
      <vt:lpstr>Working for yourself terminology</vt:lpstr>
      <vt:lpstr>Working for yourself terminology</vt:lpstr>
      <vt:lpstr>Aesop academy entrepreneurship 101 event</vt:lpstr>
      <vt:lpstr>Aesop academy – 2 more programs!</vt:lpstr>
      <vt:lpstr>Entrepreneurship &amp; Innovation  career &amp; Civic Engagement Center Intensive</vt:lpstr>
      <vt:lpstr>                  foundation       WWW.FORTEFOUNDATION.ORG</vt:lpstr>
      <vt:lpstr>Haverford college innovation program  https://www.haverford.edu/innovations-program</vt:lpstr>
      <vt:lpstr>Navigating pathways moodle</vt:lpstr>
      <vt:lpstr> Immigrants Rising   Resources </vt:lpstr>
      <vt:lpstr> Immigrants Rising   Resources  </vt:lpstr>
      <vt:lpstr> Immigrants Rising   Resources  </vt:lpstr>
      <vt:lpstr>Democracy at work institute Resources  </vt:lpstr>
      <vt:lpstr> Immigrants Rising &amp;   Other Resources  </vt:lpstr>
      <vt:lpstr> GoinGlobal  Resources  </vt:lpstr>
      <vt:lpstr> ADDITIONAL  Resources  </vt:lpstr>
      <vt:lpstr> 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Undocu-friendly  Career Planning</dc:title>
  <dc:creator>Dayna Levy</dc:creator>
  <cp:lastModifiedBy>Leslie L Castrejon</cp:lastModifiedBy>
  <cp:revision>29</cp:revision>
  <dcterms:created xsi:type="dcterms:W3CDTF">2020-03-30T21:28:14Z</dcterms:created>
  <dcterms:modified xsi:type="dcterms:W3CDTF">2022-09-16T15:34:18Z</dcterms:modified>
</cp:coreProperties>
</file>