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64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1E08A-BD73-6E40-D8E7-397106983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40190C-5898-F1A1-2AD7-D7EE31618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F4118-E72D-CDBA-BBC2-9616818C5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07C6E-3301-488E-A36E-3E45916DA7A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3BD13-65B1-0D17-B1DC-DBFFE291E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498E4-21FE-A973-6696-2D6A4B17C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156C-721F-4070-B932-231298DD5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7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50F0E-D81F-9A14-96AA-4E808C12A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AA1D46-A848-D6D8-882F-E447F2078B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A7C26-12C7-0513-1A2E-B95D15699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07C6E-3301-488E-A36E-3E45916DA7A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0A2B4-95E6-6F94-D99C-54EF880F4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0EA49-A73B-40E0-04B8-6239638D9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156C-721F-4070-B932-231298DD5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0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69372B-605B-1EA0-99D7-7439F4A04C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D903BB-EC0D-8854-D3A5-95ADB38E96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D52D8-6250-469E-8F3D-5295C0AB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07C6E-3301-488E-A36E-3E45916DA7A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FDD31-DFCC-18A3-9E04-C403E2B82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381BB-31A9-378E-C0CC-F00C71AC1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156C-721F-4070-B932-231298DD5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0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A14E2-C442-8806-9752-7CD8AD852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E2F09-E807-6864-E744-A6E5C3437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48A53-48A7-AD4C-8E12-909EE5035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07C6E-3301-488E-A36E-3E45916DA7A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91245-99FB-9D36-879D-506D1F3C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6D63B-0BDB-BAC3-CB34-63ECF9645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156C-721F-4070-B932-231298DD5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63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E45EF-E9B7-DCF3-9B33-40892F584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794F42-252F-69F0-49DE-ECD9E19C2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51661-52E9-589B-3C9E-6C2BD2952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07C6E-3301-488E-A36E-3E45916DA7A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727FF-1844-3FBB-AC8B-A18416C04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0B2BC-1453-174C-962F-5884C0B2E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156C-721F-4070-B932-231298DD5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917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B985-55B9-D6BA-2406-C44F62AF1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F2F7F-2F2F-D274-CC12-77BB09D385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8D1B1-51D4-18C6-46F3-A87B54D97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FF0599-2A5D-8565-D725-089C89602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07C6E-3301-488E-A36E-3E45916DA7A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DAEF3-AE3A-FE0D-3C0D-724D47FBA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2FD1D-FD37-E4C8-CD9A-CF6469087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156C-721F-4070-B932-231298DD5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57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3F748-B46A-586A-E27F-FC7889FC0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D323C-9FFC-3B6B-67B7-AD2BCF935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DA728A-5880-8E75-471C-842766493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C8E7C9-7E2B-54A4-6BAA-C80CE84B30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46AB03-36B6-4CB4-24EB-A0D988BD3D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EE72-C5A4-B03A-AF88-7C26FB6FF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07C6E-3301-488E-A36E-3E45916DA7A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308C10-4885-9691-6A97-F500D0B67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FF02A-BF46-9703-69FD-F33AD0E5E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156C-721F-4070-B932-231298DD5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8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5D2CC-2A0D-60A0-5C7C-92B7796FA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291485-1940-F5B1-734F-CCB003F3A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07C6E-3301-488E-A36E-3E45916DA7A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683348-62AA-F3C4-C10F-74ABF3069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2C2CE2-3521-5FB8-575E-98A79D1FF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156C-721F-4070-B932-231298DD5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45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84089F-FB45-2201-7010-389DAD223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07C6E-3301-488E-A36E-3E45916DA7A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76634A-0FF6-CFEF-5B71-5F6939C8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D3B032-7376-8C48-3B5C-FFC2166B1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156C-721F-4070-B932-231298DD5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9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4F829-F91F-7BEE-D12B-12701BABF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9BB8B-D6AE-E3B9-D793-5BC306A70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1154CF-8149-F61E-ED4F-D4787D23B0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AB8504-93B5-D336-7213-00A949BA5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07C6E-3301-488E-A36E-3E45916DA7A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27C149-BE27-D19C-99BE-0FECE502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C460C-2A31-B76D-30C4-9FB8FB3A7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156C-721F-4070-B932-231298DD5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0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8410A-1C44-BF4E-7C06-4A89ECBF5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8F7FD6-CB3D-9671-9AB8-0ACDAADB8C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C58FE9-D520-0234-882B-D626389279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7156D-97C2-B84D-FDFC-BEA09E11B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07C6E-3301-488E-A36E-3E45916DA7A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CAB8A6-4465-9552-E22C-D2D6A6F7C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EB77CB-56C7-B8D6-C87F-C65DBA2E0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156C-721F-4070-B932-231298DD5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01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81CA29-8457-0464-972B-5DD40BF40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86D676-8FA6-A9D2-E3DF-55AB20D17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4F61C-0ADB-210B-452A-AAA29A1AD9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07C6E-3301-488E-A36E-3E45916DA7A4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4A47F-32C7-5191-DD1C-EF50720BDB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2E2C9D-7726-9C47-E29C-5758CBF7E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1156C-721F-4070-B932-231298DD5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0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FB946D7-1CA4-446E-8795-007CACFDE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2416F2-BC84-4D7C-80C6-6296C10C3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795338" y="981075"/>
            <a:ext cx="10601325" cy="4552949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DAA5C9-C378-68BE-5F11-3741C42288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7097" y="1428750"/>
            <a:ext cx="9117807" cy="2105026"/>
          </a:xfrm>
        </p:spPr>
        <p:txBody>
          <a:bodyPr>
            <a:normAutofit/>
          </a:bodyPr>
          <a:lstStyle/>
          <a:p>
            <a:r>
              <a:rPr lang="en-US" dirty="0"/>
              <a:t>Frankenstein Day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656810-CB82-62F4-88F0-947B2645BA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7097" y="3960557"/>
            <a:ext cx="9117807" cy="1097215"/>
          </a:xfrm>
        </p:spPr>
        <p:txBody>
          <a:bodyPr>
            <a:normAutofit/>
          </a:bodyPr>
          <a:lstStyle/>
          <a:p>
            <a:r>
              <a:rPr lang="en-US" dirty="0"/>
              <a:t>Reverse Outline of Rough Draft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30623A-AB89-4E04-AC9A-2BAFBF85AE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3771366"/>
            <a:ext cx="5486400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836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8FD74D4-C0F3-4E5B-9628-885593F0B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4FCC96-07E2-4D98-B52E-AF0B93ED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7864" y="891539"/>
            <a:ext cx="4898135" cy="1346693"/>
          </a:xfrm>
        </p:spPr>
        <p:txBody>
          <a:bodyPr>
            <a:normAutofit/>
          </a:bodyPr>
          <a:lstStyle/>
          <a:p>
            <a:r>
              <a:rPr lang="en-US" sz="4000"/>
              <a:t>Free Writing &amp; Discussion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4FA8EC-281F-4A47-AF2E-9F85F2AAB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7DC38-09C0-6964-79B9-49FC74ED3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864" y="2399100"/>
            <a:ext cx="4878978" cy="36450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Locate a passage from the reading for today that stood out to you.</a:t>
            </a:r>
          </a:p>
          <a:p>
            <a:pPr marL="0" indent="0">
              <a:buNone/>
            </a:pPr>
            <a:r>
              <a:rPr lang="en-US" sz="2000" dirty="0"/>
              <a:t>Unpack in your writing why you think this passage matters.</a:t>
            </a:r>
          </a:p>
          <a:p>
            <a:pPr marL="0" indent="0">
              <a:buNone/>
            </a:pPr>
            <a:r>
              <a:rPr lang="en-US" sz="2000" dirty="0"/>
              <a:t>How is this passage relevant to the wider human experience?</a:t>
            </a:r>
          </a:p>
        </p:txBody>
      </p:sp>
      <p:pic>
        <p:nvPicPr>
          <p:cNvPr id="5" name="Picture 4" descr="Text, letter&#10;&#10;Description automatically generated">
            <a:extLst>
              <a:ext uri="{FF2B5EF4-FFF2-40B4-BE49-F238E27FC236}">
                <a16:creationId xmlns:a16="http://schemas.microsoft.com/office/drawing/2014/main" id="{A220F300-4F9D-E736-000D-5406E225D9B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83" r="8930"/>
          <a:stretch/>
        </p:blipFill>
        <p:spPr>
          <a:xfrm>
            <a:off x="6552330" y="891540"/>
            <a:ext cx="5639670" cy="5071110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24329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0B0B0C1-A306-4573-8D49-BB656F311B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CB7FA6-24FC-0AED-03DE-43600AFED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6176" y="891540"/>
            <a:ext cx="4918544" cy="1346690"/>
          </a:xfrm>
        </p:spPr>
        <p:txBody>
          <a:bodyPr>
            <a:normAutofit/>
          </a:bodyPr>
          <a:lstStyle/>
          <a:p>
            <a:r>
              <a:rPr lang="en-US" sz="4000"/>
              <a:t>Reverse Outline</a:t>
            </a:r>
          </a:p>
        </p:txBody>
      </p:sp>
      <p:pic>
        <p:nvPicPr>
          <p:cNvPr id="5" name="Picture 4" descr="A person writing on a piece of paper&#10;&#10;Description automatically generated">
            <a:extLst>
              <a:ext uri="{FF2B5EF4-FFF2-40B4-BE49-F238E27FC236}">
                <a16:creationId xmlns:a16="http://schemas.microsoft.com/office/drawing/2014/main" id="{FDE4CF86-6771-218E-A021-EAEB0D3E9F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5" r="31436" b="-1"/>
          <a:stretch/>
        </p:blipFill>
        <p:spPr>
          <a:xfrm>
            <a:off x="20" y="891540"/>
            <a:ext cx="5371152" cy="5071110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A647878-ECF9-4880-BCF6-1EBF7C115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71172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5B3D4-E199-2AA3-0222-8E4733819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2460" y="2399100"/>
            <a:ext cx="4932260" cy="3645083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sz="1700"/>
              <a:t>Read through the paper and summarize the main idea of each paragraph on a separate piece of paper. # each idea based on the paragraph it is in(leave space after the summaries)</a:t>
            </a:r>
          </a:p>
          <a:p>
            <a:pPr marL="514350" indent="-514350">
              <a:buAutoNum type="arabicParenR"/>
            </a:pPr>
            <a:r>
              <a:rPr lang="en-US" sz="1700"/>
              <a:t>Note if any paragraphs support more than one idea- label them #A,B,C etc… </a:t>
            </a:r>
          </a:p>
          <a:p>
            <a:pPr marL="514350" indent="-514350">
              <a:buAutoNum type="arabicParenR"/>
            </a:pPr>
            <a:r>
              <a:rPr lang="en-US" sz="1700"/>
              <a:t>Under each summary/idea briefly indicate what evidence you have supporting it &amp; the citation with bullet points</a:t>
            </a:r>
          </a:p>
          <a:p>
            <a:pPr marL="514350" indent="-514350">
              <a:buAutoNum type="arabicParenR"/>
            </a:pPr>
            <a:r>
              <a:rPr lang="en-US" sz="1700"/>
              <a:t>After each bullet point explicitly state (can be a fragment) how that evidence supports the idea</a:t>
            </a:r>
          </a:p>
          <a:p>
            <a:pPr marL="0" indent="0">
              <a:buNone/>
            </a:pPr>
            <a:r>
              <a:rPr lang="en-US" sz="1700"/>
              <a:t>What does this help you see about your current draft?</a:t>
            </a:r>
          </a:p>
        </p:txBody>
      </p:sp>
    </p:spTree>
    <p:extLst>
      <p:ext uri="{BB962C8B-B14F-4D97-AF65-F5344CB8AC3E}">
        <p14:creationId xmlns:p14="http://schemas.microsoft.com/office/powerpoint/2010/main" val="1717795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153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Frankenstein Day 3</vt:lpstr>
      <vt:lpstr>Free Writing &amp; Discussion</vt:lpstr>
      <vt:lpstr>Reverse Outline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Frankenstein Day 3</dc:title>
  <dc:creator>Stephanie Harper</dc:creator>
  <cp:lastModifiedBy>Stephanie Harper</cp:lastModifiedBy>
  <cp:revision>3</cp:revision>
  <dcterms:created xsi:type="dcterms:W3CDTF">2022-09-19T20:15:15Z</dcterms:created>
  <dcterms:modified xsi:type="dcterms:W3CDTF">2022-09-20T01:25:35Z</dcterms:modified>
</cp:coreProperties>
</file>