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embeddedFontLst>
    <p:embeddedFont>
      <p:font typeface="Aclonica" panose="020B0604020202020204" charset="0"/>
      <p:regular r:id="rId17"/>
    </p:embeddedFont>
    <p:embeddedFont>
      <p:font typeface="DM Sans" panose="020B0604020202020204" pitchFamily="2" charset="0"/>
      <p:regular r:id="rId18"/>
      <p:bold r:id="rId19"/>
      <p:italic r:id="rId20"/>
      <p:boldItalic r:id="rId21"/>
    </p:embeddedFont>
    <p:embeddedFont>
      <p:font typeface="Roboto" panose="02000000000000000000" pitchFamily="2"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6" roundtripDataSignature="AMtx7mgj6RLFagEe4E+7VZutu7aYzoV1z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7"/>
  </p:normalViewPr>
  <p:slideViewPr>
    <p:cSldViewPr snapToGrid="0">
      <p:cViewPr varScale="1">
        <p:scale>
          <a:sx n="127" d="100"/>
          <a:sy n="127" d="100"/>
        </p:scale>
        <p:origin x="108" y="1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font" Target="fonts/font9.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8"/>
        <p:cNvGrpSpPr/>
        <p:nvPr/>
      </p:nvGrpSpPr>
      <p:grpSpPr>
        <a:xfrm>
          <a:off x="0" y="0"/>
          <a:ext cx="0" cy="0"/>
          <a:chOff x="0" y="0"/>
          <a:chExt cx="0" cy="0"/>
        </a:xfrm>
      </p:grpSpPr>
      <p:sp>
        <p:nvSpPr>
          <p:cNvPr id="659" name="Google Shape;659;p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60" name="Google Shape;660;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3"/>
        <p:cNvGrpSpPr/>
        <p:nvPr/>
      </p:nvGrpSpPr>
      <p:grpSpPr>
        <a:xfrm>
          <a:off x="0" y="0"/>
          <a:ext cx="0" cy="0"/>
          <a:chOff x="0" y="0"/>
          <a:chExt cx="0" cy="0"/>
        </a:xfrm>
      </p:grpSpPr>
      <p:sp>
        <p:nvSpPr>
          <p:cNvPr id="714" name="Google Shape;714;p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15" name="Google Shape;715;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1"/>
        <p:cNvGrpSpPr/>
        <p:nvPr/>
      </p:nvGrpSpPr>
      <p:grpSpPr>
        <a:xfrm>
          <a:off x="0" y="0"/>
          <a:ext cx="0" cy="0"/>
          <a:chOff x="0" y="0"/>
          <a:chExt cx="0" cy="0"/>
        </a:xfrm>
      </p:grpSpPr>
      <p:sp>
        <p:nvSpPr>
          <p:cNvPr id="722" name="Google Shape;722;p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23" name="Google Shape;723;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7"/>
        <p:cNvGrpSpPr/>
        <p:nvPr/>
      </p:nvGrpSpPr>
      <p:grpSpPr>
        <a:xfrm>
          <a:off x="0" y="0"/>
          <a:ext cx="0" cy="0"/>
          <a:chOff x="0" y="0"/>
          <a:chExt cx="0" cy="0"/>
        </a:xfrm>
      </p:grpSpPr>
      <p:sp>
        <p:nvSpPr>
          <p:cNvPr id="728" name="Google Shape;728;p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29" name="Google Shape;729;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3"/>
        <p:cNvGrpSpPr/>
        <p:nvPr/>
      </p:nvGrpSpPr>
      <p:grpSpPr>
        <a:xfrm>
          <a:off x="0" y="0"/>
          <a:ext cx="0" cy="0"/>
          <a:chOff x="0" y="0"/>
          <a:chExt cx="0" cy="0"/>
        </a:xfrm>
      </p:grpSpPr>
      <p:sp>
        <p:nvSpPr>
          <p:cNvPr id="734" name="Google Shape;734;p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35" name="Google Shape;735;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9"/>
        <p:cNvGrpSpPr/>
        <p:nvPr/>
      </p:nvGrpSpPr>
      <p:grpSpPr>
        <a:xfrm>
          <a:off x="0" y="0"/>
          <a:ext cx="0" cy="0"/>
          <a:chOff x="0" y="0"/>
          <a:chExt cx="0" cy="0"/>
        </a:xfrm>
      </p:grpSpPr>
      <p:sp>
        <p:nvSpPr>
          <p:cNvPr id="740" name="Google Shape;740;g15928a1e0b8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1" name="Google Shape;741;g15928a1e0b8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5"/>
        <p:cNvGrpSpPr/>
        <p:nvPr/>
      </p:nvGrpSpPr>
      <p:grpSpPr>
        <a:xfrm>
          <a:off x="0" y="0"/>
          <a:ext cx="0" cy="0"/>
          <a:chOff x="0" y="0"/>
          <a:chExt cx="0" cy="0"/>
        </a:xfrm>
      </p:grpSpPr>
      <p:sp>
        <p:nvSpPr>
          <p:cNvPr id="666" name="Google Shape;666;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67" name="Google Shape;667;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1"/>
        <p:cNvGrpSpPr/>
        <p:nvPr/>
      </p:nvGrpSpPr>
      <p:grpSpPr>
        <a:xfrm>
          <a:off x="0" y="0"/>
          <a:ext cx="0" cy="0"/>
          <a:chOff x="0" y="0"/>
          <a:chExt cx="0" cy="0"/>
        </a:xfrm>
      </p:grpSpPr>
      <p:sp>
        <p:nvSpPr>
          <p:cNvPr id="672" name="Google Shape;672;p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3" name="Google Shape;673;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7"/>
        <p:cNvGrpSpPr/>
        <p:nvPr/>
      </p:nvGrpSpPr>
      <p:grpSpPr>
        <a:xfrm>
          <a:off x="0" y="0"/>
          <a:ext cx="0" cy="0"/>
          <a:chOff x="0" y="0"/>
          <a:chExt cx="0" cy="0"/>
        </a:xfrm>
      </p:grpSpPr>
      <p:sp>
        <p:nvSpPr>
          <p:cNvPr id="678" name="Google Shape;678;g15928a1e0b8_0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9" name="Google Shape;679;g15928a1e0b8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3"/>
        <p:cNvGrpSpPr/>
        <p:nvPr/>
      </p:nvGrpSpPr>
      <p:grpSpPr>
        <a:xfrm>
          <a:off x="0" y="0"/>
          <a:ext cx="0" cy="0"/>
          <a:chOff x="0" y="0"/>
          <a:chExt cx="0" cy="0"/>
        </a:xfrm>
      </p:grpSpPr>
      <p:sp>
        <p:nvSpPr>
          <p:cNvPr id="684" name="Google Shape;684;p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5" name="Google Shape;68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9"/>
        <p:cNvGrpSpPr/>
        <p:nvPr/>
      </p:nvGrpSpPr>
      <p:grpSpPr>
        <a:xfrm>
          <a:off x="0" y="0"/>
          <a:ext cx="0" cy="0"/>
          <a:chOff x="0" y="0"/>
          <a:chExt cx="0" cy="0"/>
        </a:xfrm>
      </p:grpSpPr>
      <p:sp>
        <p:nvSpPr>
          <p:cNvPr id="690" name="Google Shape;690;gff3e4b97a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1" name="Google Shape;691;gff3e4b97a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p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97" name="Google Shape;697;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1"/>
        <p:cNvGrpSpPr/>
        <p:nvPr/>
      </p:nvGrpSpPr>
      <p:grpSpPr>
        <a:xfrm>
          <a:off x="0" y="0"/>
          <a:ext cx="0" cy="0"/>
          <a:chOff x="0" y="0"/>
          <a:chExt cx="0" cy="0"/>
        </a:xfrm>
      </p:grpSpPr>
      <p:sp>
        <p:nvSpPr>
          <p:cNvPr id="702" name="Google Shape;702;p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03" name="Google Shape;703;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7"/>
        <p:cNvGrpSpPr/>
        <p:nvPr/>
      </p:nvGrpSpPr>
      <p:grpSpPr>
        <a:xfrm>
          <a:off x="0" y="0"/>
          <a:ext cx="0" cy="0"/>
          <a:chOff x="0" y="0"/>
          <a:chExt cx="0" cy="0"/>
        </a:xfrm>
      </p:grpSpPr>
      <p:sp>
        <p:nvSpPr>
          <p:cNvPr id="708" name="Google Shape;708;gff3e4b97a1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09" name="Google Shape;709;gff3e4b97a1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51"/>
          <p:cNvSpPr txBox="1">
            <a:spLocks noGrp="1"/>
          </p:cNvSpPr>
          <p:nvPr>
            <p:ph type="ctrTitle"/>
          </p:nvPr>
        </p:nvSpPr>
        <p:spPr>
          <a:xfrm>
            <a:off x="1066175" y="916250"/>
            <a:ext cx="5570700" cy="28929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6600"/>
              <a:buNone/>
              <a:defRPr sz="5100">
                <a:solidFill>
                  <a:srgbClr val="75C6AD"/>
                </a:solidFil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grpSp>
        <p:nvGrpSpPr>
          <p:cNvPr id="10" name="Google Shape;10;p51"/>
          <p:cNvGrpSpPr/>
          <p:nvPr/>
        </p:nvGrpSpPr>
        <p:grpSpPr>
          <a:xfrm>
            <a:off x="5689661" y="1190393"/>
            <a:ext cx="2317844" cy="2827819"/>
            <a:chOff x="2910775" y="2100675"/>
            <a:chExt cx="1699050" cy="2072725"/>
          </a:xfrm>
        </p:grpSpPr>
        <p:sp>
          <p:nvSpPr>
            <p:cNvPr id="11" name="Google Shape;11;p51"/>
            <p:cNvSpPr/>
            <p:nvPr/>
          </p:nvSpPr>
          <p:spPr>
            <a:xfrm>
              <a:off x="2910775" y="2100675"/>
              <a:ext cx="1699050" cy="2072725"/>
            </a:xfrm>
            <a:custGeom>
              <a:avLst/>
              <a:gdLst/>
              <a:ahLst/>
              <a:cxnLst/>
              <a:rect l="l" t="t" r="r" b="b"/>
              <a:pathLst>
                <a:path w="67962" h="82909" extrusionOk="0">
                  <a:moveTo>
                    <a:pt x="17693" y="1334"/>
                  </a:moveTo>
                  <a:cubicBezTo>
                    <a:pt x="19816" y="1350"/>
                    <a:pt x="21936" y="1354"/>
                    <a:pt x="24055" y="1354"/>
                  </a:cubicBezTo>
                  <a:cubicBezTo>
                    <a:pt x="26881" y="1354"/>
                    <a:pt x="29705" y="1346"/>
                    <a:pt x="32528" y="1346"/>
                  </a:cubicBezTo>
                  <a:cubicBezTo>
                    <a:pt x="37445" y="1346"/>
                    <a:pt x="42375" y="1346"/>
                    <a:pt x="47268" y="1394"/>
                  </a:cubicBezTo>
                  <a:cubicBezTo>
                    <a:pt x="47423" y="1394"/>
                    <a:pt x="47600" y="1352"/>
                    <a:pt x="47758" y="1352"/>
                  </a:cubicBezTo>
                  <a:cubicBezTo>
                    <a:pt x="47904" y="1352"/>
                    <a:pt x="48033" y="1388"/>
                    <a:pt x="48113" y="1525"/>
                  </a:cubicBezTo>
                  <a:cubicBezTo>
                    <a:pt x="48292" y="1834"/>
                    <a:pt x="47994" y="2132"/>
                    <a:pt x="47828" y="2418"/>
                  </a:cubicBezTo>
                  <a:cubicBezTo>
                    <a:pt x="46256" y="5228"/>
                    <a:pt x="43684" y="6764"/>
                    <a:pt x="40743" y="7835"/>
                  </a:cubicBezTo>
                  <a:cubicBezTo>
                    <a:pt x="38505" y="8657"/>
                    <a:pt x="38517" y="8728"/>
                    <a:pt x="39362" y="10990"/>
                  </a:cubicBezTo>
                  <a:cubicBezTo>
                    <a:pt x="40231" y="13324"/>
                    <a:pt x="41041" y="15693"/>
                    <a:pt x="41839" y="18063"/>
                  </a:cubicBezTo>
                  <a:cubicBezTo>
                    <a:pt x="42089" y="18825"/>
                    <a:pt x="42446" y="19087"/>
                    <a:pt x="43291" y="19194"/>
                  </a:cubicBezTo>
                  <a:cubicBezTo>
                    <a:pt x="47947" y="19730"/>
                    <a:pt x="52269" y="21265"/>
                    <a:pt x="55900" y="24325"/>
                  </a:cubicBezTo>
                  <a:cubicBezTo>
                    <a:pt x="59258" y="27159"/>
                    <a:pt x="61984" y="30469"/>
                    <a:pt x="63758" y="34553"/>
                  </a:cubicBezTo>
                  <a:cubicBezTo>
                    <a:pt x="65830" y="39327"/>
                    <a:pt x="66544" y="44364"/>
                    <a:pt x="66199" y="49483"/>
                  </a:cubicBezTo>
                  <a:cubicBezTo>
                    <a:pt x="65449" y="60699"/>
                    <a:pt x="60770" y="69914"/>
                    <a:pt x="51554" y="76594"/>
                  </a:cubicBezTo>
                  <a:cubicBezTo>
                    <a:pt x="48149" y="79070"/>
                    <a:pt x="44303" y="80416"/>
                    <a:pt x="40112" y="80939"/>
                  </a:cubicBezTo>
                  <a:cubicBezTo>
                    <a:pt x="37696" y="81237"/>
                    <a:pt x="35287" y="81507"/>
                    <a:pt x="32875" y="81507"/>
                  </a:cubicBezTo>
                  <a:cubicBezTo>
                    <a:pt x="32101" y="81507"/>
                    <a:pt x="31327" y="81479"/>
                    <a:pt x="30552" y="81416"/>
                  </a:cubicBezTo>
                  <a:cubicBezTo>
                    <a:pt x="23301" y="80868"/>
                    <a:pt x="16562" y="78903"/>
                    <a:pt x="11133" y="73736"/>
                  </a:cubicBezTo>
                  <a:cubicBezTo>
                    <a:pt x="6692" y="69509"/>
                    <a:pt x="3870" y="64378"/>
                    <a:pt x="2370" y="58425"/>
                  </a:cubicBezTo>
                  <a:cubicBezTo>
                    <a:pt x="834" y="52412"/>
                    <a:pt x="1393" y="46602"/>
                    <a:pt x="3501" y="40863"/>
                  </a:cubicBezTo>
                  <a:cubicBezTo>
                    <a:pt x="7108" y="30945"/>
                    <a:pt x="13657" y="23921"/>
                    <a:pt x="23741" y="20408"/>
                  </a:cubicBezTo>
                  <a:cubicBezTo>
                    <a:pt x="24006" y="20316"/>
                    <a:pt x="24292" y="20158"/>
                    <a:pt x="24569" y="20158"/>
                  </a:cubicBezTo>
                  <a:cubicBezTo>
                    <a:pt x="24579" y="20158"/>
                    <a:pt x="24589" y="20158"/>
                    <a:pt x="24599" y="20158"/>
                  </a:cubicBezTo>
                  <a:cubicBezTo>
                    <a:pt x="24652" y="20161"/>
                    <a:pt x="24704" y="20163"/>
                    <a:pt x="24754" y="20163"/>
                  </a:cubicBezTo>
                  <a:cubicBezTo>
                    <a:pt x="25909" y="20163"/>
                    <a:pt x="26190" y="19389"/>
                    <a:pt x="26373" y="18396"/>
                  </a:cubicBezTo>
                  <a:cubicBezTo>
                    <a:pt x="26789" y="16086"/>
                    <a:pt x="27289" y="13788"/>
                    <a:pt x="27706" y="11490"/>
                  </a:cubicBezTo>
                  <a:cubicBezTo>
                    <a:pt x="27944" y="10193"/>
                    <a:pt x="27277" y="9264"/>
                    <a:pt x="25980" y="8847"/>
                  </a:cubicBezTo>
                  <a:cubicBezTo>
                    <a:pt x="23408" y="8038"/>
                    <a:pt x="20979" y="6907"/>
                    <a:pt x="18895" y="5156"/>
                  </a:cubicBezTo>
                  <a:cubicBezTo>
                    <a:pt x="17991" y="4406"/>
                    <a:pt x="17288" y="3478"/>
                    <a:pt x="16967" y="2287"/>
                  </a:cubicBezTo>
                  <a:cubicBezTo>
                    <a:pt x="16764" y="1561"/>
                    <a:pt x="16907" y="1334"/>
                    <a:pt x="17693" y="1334"/>
                  </a:cubicBezTo>
                  <a:close/>
                  <a:moveTo>
                    <a:pt x="32742" y="1"/>
                  </a:moveTo>
                  <a:cubicBezTo>
                    <a:pt x="27563" y="1"/>
                    <a:pt x="22372" y="1"/>
                    <a:pt x="17205" y="25"/>
                  </a:cubicBezTo>
                  <a:cubicBezTo>
                    <a:pt x="15883" y="25"/>
                    <a:pt x="15371" y="608"/>
                    <a:pt x="15526" y="1942"/>
                  </a:cubicBezTo>
                  <a:cubicBezTo>
                    <a:pt x="15716" y="3704"/>
                    <a:pt x="16621" y="5073"/>
                    <a:pt x="17919" y="6168"/>
                  </a:cubicBezTo>
                  <a:cubicBezTo>
                    <a:pt x="20265" y="8181"/>
                    <a:pt x="23027" y="9466"/>
                    <a:pt x="25968" y="10312"/>
                  </a:cubicBezTo>
                  <a:cubicBezTo>
                    <a:pt x="26361" y="10431"/>
                    <a:pt x="26539" y="10514"/>
                    <a:pt x="26444" y="10955"/>
                  </a:cubicBezTo>
                  <a:cubicBezTo>
                    <a:pt x="25956" y="13348"/>
                    <a:pt x="25480" y="15729"/>
                    <a:pt x="25015" y="18122"/>
                  </a:cubicBezTo>
                  <a:cubicBezTo>
                    <a:pt x="24944" y="18551"/>
                    <a:pt x="24670" y="18706"/>
                    <a:pt x="24301" y="18825"/>
                  </a:cubicBezTo>
                  <a:cubicBezTo>
                    <a:pt x="14764" y="21754"/>
                    <a:pt x="7942" y="27814"/>
                    <a:pt x="3715" y="36803"/>
                  </a:cubicBezTo>
                  <a:cubicBezTo>
                    <a:pt x="1512" y="41458"/>
                    <a:pt x="0" y="46340"/>
                    <a:pt x="84" y="51579"/>
                  </a:cubicBezTo>
                  <a:cubicBezTo>
                    <a:pt x="167" y="56210"/>
                    <a:pt x="1191" y="60639"/>
                    <a:pt x="3143" y="64854"/>
                  </a:cubicBezTo>
                  <a:cubicBezTo>
                    <a:pt x="8299" y="75998"/>
                    <a:pt x="17312" y="81535"/>
                    <a:pt x="29290" y="82749"/>
                  </a:cubicBezTo>
                  <a:cubicBezTo>
                    <a:pt x="30420" y="82861"/>
                    <a:pt x="31546" y="82909"/>
                    <a:pt x="32670" y="82909"/>
                  </a:cubicBezTo>
                  <a:cubicBezTo>
                    <a:pt x="34670" y="82909"/>
                    <a:pt x="36662" y="82756"/>
                    <a:pt x="38660" y="82535"/>
                  </a:cubicBezTo>
                  <a:cubicBezTo>
                    <a:pt x="42458" y="82118"/>
                    <a:pt x="46185" y="81404"/>
                    <a:pt x="49542" y="79475"/>
                  </a:cubicBezTo>
                  <a:cubicBezTo>
                    <a:pt x="58293" y="74415"/>
                    <a:pt x="63865" y="66890"/>
                    <a:pt x="66401" y="57175"/>
                  </a:cubicBezTo>
                  <a:cubicBezTo>
                    <a:pt x="67628" y="52579"/>
                    <a:pt x="67961" y="47888"/>
                    <a:pt x="67390" y="43113"/>
                  </a:cubicBezTo>
                  <a:cubicBezTo>
                    <a:pt x="66711" y="37577"/>
                    <a:pt x="64949" y="32553"/>
                    <a:pt x="61508" y="28088"/>
                  </a:cubicBezTo>
                  <a:cubicBezTo>
                    <a:pt x="56984" y="22242"/>
                    <a:pt x="51114" y="18789"/>
                    <a:pt x="43815" y="17777"/>
                  </a:cubicBezTo>
                  <a:cubicBezTo>
                    <a:pt x="43339" y="17717"/>
                    <a:pt x="43172" y="17527"/>
                    <a:pt x="43018" y="17110"/>
                  </a:cubicBezTo>
                  <a:cubicBezTo>
                    <a:pt x="42267" y="14896"/>
                    <a:pt x="41505" y="12681"/>
                    <a:pt x="40660" y="10490"/>
                  </a:cubicBezTo>
                  <a:cubicBezTo>
                    <a:pt x="40339" y="9669"/>
                    <a:pt x="40446" y="9371"/>
                    <a:pt x="41279" y="9085"/>
                  </a:cubicBezTo>
                  <a:cubicBezTo>
                    <a:pt x="44601" y="7942"/>
                    <a:pt x="47399" y="6109"/>
                    <a:pt x="49137" y="2942"/>
                  </a:cubicBezTo>
                  <a:cubicBezTo>
                    <a:pt x="49387" y="2454"/>
                    <a:pt x="49614" y="1977"/>
                    <a:pt x="49649" y="1406"/>
                  </a:cubicBezTo>
                  <a:cubicBezTo>
                    <a:pt x="49709" y="156"/>
                    <a:pt x="49554" y="1"/>
                    <a:pt x="4829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12;p51"/>
            <p:cNvSpPr/>
            <p:nvPr/>
          </p:nvSpPr>
          <p:spPr>
            <a:xfrm>
              <a:off x="3026850" y="2661575"/>
              <a:ext cx="1498725" cy="1416400"/>
            </a:xfrm>
            <a:custGeom>
              <a:avLst/>
              <a:gdLst/>
              <a:ahLst/>
              <a:cxnLst/>
              <a:rect l="l" t="t" r="r" b="b"/>
              <a:pathLst>
                <a:path w="59949" h="56656" extrusionOk="0">
                  <a:moveTo>
                    <a:pt x="51924" y="25154"/>
                  </a:moveTo>
                  <a:cubicBezTo>
                    <a:pt x="52638" y="25202"/>
                    <a:pt x="53222" y="25285"/>
                    <a:pt x="53245" y="25999"/>
                  </a:cubicBezTo>
                  <a:cubicBezTo>
                    <a:pt x="53269" y="26642"/>
                    <a:pt x="52793" y="26952"/>
                    <a:pt x="52174" y="26964"/>
                  </a:cubicBezTo>
                  <a:cubicBezTo>
                    <a:pt x="51579" y="26964"/>
                    <a:pt x="51209" y="26607"/>
                    <a:pt x="51186" y="26035"/>
                  </a:cubicBezTo>
                  <a:cubicBezTo>
                    <a:pt x="51150" y="25452"/>
                    <a:pt x="51495" y="25154"/>
                    <a:pt x="51924" y="25154"/>
                  </a:cubicBezTo>
                  <a:close/>
                  <a:moveTo>
                    <a:pt x="47054" y="26619"/>
                  </a:moveTo>
                  <a:cubicBezTo>
                    <a:pt x="47566" y="26678"/>
                    <a:pt x="47888" y="26940"/>
                    <a:pt x="47876" y="27488"/>
                  </a:cubicBezTo>
                  <a:cubicBezTo>
                    <a:pt x="47864" y="28047"/>
                    <a:pt x="47554" y="28405"/>
                    <a:pt x="46983" y="28416"/>
                  </a:cubicBezTo>
                  <a:cubicBezTo>
                    <a:pt x="46973" y="28417"/>
                    <a:pt x="46964" y="28417"/>
                    <a:pt x="46955" y="28417"/>
                  </a:cubicBezTo>
                  <a:cubicBezTo>
                    <a:pt x="46389" y="28417"/>
                    <a:pt x="46078" y="28062"/>
                    <a:pt x="46102" y="27512"/>
                  </a:cubicBezTo>
                  <a:cubicBezTo>
                    <a:pt x="46137" y="26952"/>
                    <a:pt x="46495" y="26654"/>
                    <a:pt x="47054" y="26619"/>
                  </a:cubicBezTo>
                  <a:close/>
                  <a:moveTo>
                    <a:pt x="51133" y="28653"/>
                  </a:moveTo>
                  <a:cubicBezTo>
                    <a:pt x="51154" y="28653"/>
                    <a:pt x="51176" y="28654"/>
                    <a:pt x="51198" y="28655"/>
                  </a:cubicBezTo>
                  <a:cubicBezTo>
                    <a:pt x="52210" y="28666"/>
                    <a:pt x="53114" y="29512"/>
                    <a:pt x="53103" y="30440"/>
                  </a:cubicBezTo>
                  <a:cubicBezTo>
                    <a:pt x="53067" y="31405"/>
                    <a:pt x="52020" y="32405"/>
                    <a:pt x="51018" y="32405"/>
                  </a:cubicBezTo>
                  <a:cubicBezTo>
                    <a:pt x="51007" y="32405"/>
                    <a:pt x="50995" y="32405"/>
                    <a:pt x="50983" y="32405"/>
                  </a:cubicBezTo>
                  <a:cubicBezTo>
                    <a:pt x="50007" y="32369"/>
                    <a:pt x="49269" y="31572"/>
                    <a:pt x="49304" y="30548"/>
                  </a:cubicBezTo>
                  <a:cubicBezTo>
                    <a:pt x="49339" y="29475"/>
                    <a:pt x="50117" y="28653"/>
                    <a:pt x="51133" y="28653"/>
                  </a:cubicBezTo>
                  <a:close/>
                  <a:moveTo>
                    <a:pt x="16170" y="20138"/>
                  </a:moveTo>
                  <a:cubicBezTo>
                    <a:pt x="16657" y="20138"/>
                    <a:pt x="16869" y="20534"/>
                    <a:pt x="17027" y="20963"/>
                  </a:cubicBezTo>
                  <a:cubicBezTo>
                    <a:pt x="17348" y="21868"/>
                    <a:pt x="17705" y="22761"/>
                    <a:pt x="17979" y="23678"/>
                  </a:cubicBezTo>
                  <a:cubicBezTo>
                    <a:pt x="18106" y="24121"/>
                    <a:pt x="18246" y="24338"/>
                    <a:pt x="18588" y="24338"/>
                  </a:cubicBezTo>
                  <a:cubicBezTo>
                    <a:pt x="18697" y="24338"/>
                    <a:pt x="18825" y="24316"/>
                    <a:pt x="18979" y="24273"/>
                  </a:cubicBezTo>
                  <a:cubicBezTo>
                    <a:pt x="20015" y="23987"/>
                    <a:pt x="21075" y="23690"/>
                    <a:pt x="22158" y="23654"/>
                  </a:cubicBezTo>
                  <a:cubicBezTo>
                    <a:pt x="22316" y="23643"/>
                    <a:pt x="22479" y="23629"/>
                    <a:pt x="22639" y="23629"/>
                  </a:cubicBezTo>
                  <a:cubicBezTo>
                    <a:pt x="23023" y="23629"/>
                    <a:pt x="23385" y="23713"/>
                    <a:pt x="23587" y="24142"/>
                  </a:cubicBezTo>
                  <a:cubicBezTo>
                    <a:pt x="23873" y="24749"/>
                    <a:pt x="23456" y="25178"/>
                    <a:pt x="23051" y="25559"/>
                  </a:cubicBezTo>
                  <a:cubicBezTo>
                    <a:pt x="22206" y="26357"/>
                    <a:pt x="21372" y="27190"/>
                    <a:pt x="20444" y="27916"/>
                  </a:cubicBezTo>
                  <a:cubicBezTo>
                    <a:pt x="19872" y="28393"/>
                    <a:pt x="19813" y="28833"/>
                    <a:pt x="20075" y="29464"/>
                  </a:cubicBezTo>
                  <a:cubicBezTo>
                    <a:pt x="20563" y="30631"/>
                    <a:pt x="21003" y="31822"/>
                    <a:pt x="21444" y="33000"/>
                  </a:cubicBezTo>
                  <a:cubicBezTo>
                    <a:pt x="21611" y="33429"/>
                    <a:pt x="21777" y="33893"/>
                    <a:pt x="21337" y="34250"/>
                  </a:cubicBezTo>
                  <a:cubicBezTo>
                    <a:pt x="21156" y="34393"/>
                    <a:pt x="20974" y="34450"/>
                    <a:pt x="20794" y="34450"/>
                  </a:cubicBezTo>
                  <a:cubicBezTo>
                    <a:pt x="20522" y="34450"/>
                    <a:pt x="20254" y="34320"/>
                    <a:pt x="20003" y="34155"/>
                  </a:cubicBezTo>
                  <a:cubicBezTo>
                    <a:pt x="18955" y="33488"/>
                    <a:pt x="17931" y="32822"/>
                    <a:pt x="16919" y="32107"/>
                  </a:cubicBezTo>
                  <a:cubicBezTo>
                    <a:pt x="16711" y="31958"/>
                    <a:pt x="16536" y="31887"/>
                    <a:pt x="16369" y="31887"/>
                  </a:cubicBezTo>
                  <a:cubicBezTo>
                    <a:pt x="16164" y="31887"/>
                    <a:pt x="15970" y="31994"/>
                    <a:pt x="15741" y="32191"/>
                  </a:cubicBezTo>
                  <a:cubicBezTo>
                    <a:pt x="14764" y="33036"/>
                    <a:pt x="13740" y="33810"/>
                    <a:pt x="12728" y="34631"/>
                  </a:cubicBezTo>
                  <a:cubicBezTo>
                    <a:pt x="12515" y="34808"/>
                    <a:pt x="12294" y="34881"/>
                    <a:pt x="12069" y="34881"/>
                  </a:cubicBezTo>
                  <a:cubicBezTo>
                    <a:pt x="11868" y="34881"/>
                    <a:pt x="11662" y="34822"/>
                    <a:pt x="11454" y="34727"/>
                  </a:cubicBezTo>
                  <a:cubicBezTo>
                    <a:pt x="11085" y="34548"/>
                    <a:pt x="10919" y="34262"/>
                    <a:pt x="10966" y="33715"/>
                  </a:cubicBezTo>
                  <a:cubicBezTo>
                    <a:pt x="11133" y="32631"/>
                    <a:pt x="11478" y="31441"/>
                    <a:pt x="12026" y="30286"/>
                  </a:cubicBezTo>
                  <a:cubicBezTo>
                    <a:pt x="12288" y="29714"/>
                    <a:pt x="12228" y="29381"/>
                    <a:pt x="11609" y="29095"/>
                  </a:cubicBezTo>
                  <a:cubicBezTo>
                    <a:pt x="10895" y="28774"/>
                    <a:pt x="10228" y="28357"/>
                    <a:pt x="9549" y="27952"/>
                  </a:cubicBezTo>
                  <a:cubicBezTo>
                    <a:pt x="9192" y="27726"/>
                    <a:pt x="8883" y="27416"/>
                    <a:pt x="8954" y="26928"/>
                  </a:cubicBezTo>
                  <a:cubicBezTo>
                    <a:pt x="9038" y="26392"/>
                    <a:pt x="9430" y="26166"/>
                    <a:pt x="9883" y="26059"/>
                  </a:cubicBezTo>
                  <a:cubicBezTo>
                    <a:pt x="10847" y="25845"/>
                    <a:pt x="11812" y="25630"/>
                    <a:pt x="12800" y="25499"/>
                  </a:cubicBezTo>
                  <a:cubicBezTo>
                    <a:pt x="13455" y="25404"/>
                    <a:pt x="13871" y="25190"/>
                    <a:pt x="14110" y="24499"/>
                  </a:cubicBezTo>
                  <a:cubicBezTo>
                    <a:pt x="14514" y="23344"/>
                    <a:pt x="14967" y="22189"/>
                    <a:pt x="15300" y="20999"/>
                  </a:cubicBezTo>
                  <a:cubicBezTo>
                    <a:pt x="15407" y="20582"/>
                    <a:pt x="15598" y="20189"/>
                    <a:pt x="16086" y="20142"/>
                  </a:cubicBezTo>
                  <a:cubicBezTo>
                    <a:pt x="16115" y="20139"/>
                    <a:pt x="16143" y="20138"/>
                    <a:pt x="16170" y="20138"/>
                  </a:cubicBezTo>
                  <a:close/>
                  <a:moveTo>
                    <a:pt x="39223" y="40612"/>
                  </a:moveTo>
                  <a:cubicBezTo>
                    <a:pt x="39264" y="40612"/>
                    <a:pt x="39306" y="40615"/>
                    <a:pt x="39351" y="40620"/>
                  </a:cubicBezTo>
                  <a:cubicBezTo>
                    <a:pt x="39863" y="40680"/>
                    <a:pt x="40041" y="41120"/>
                    <a:pt x="40184" y="41573"/>
                  </a:cubicBezTo>
                  <a:cubicBezTo>
                    <a:pt x="40387" y="42275"/>
                    <a:pt x="40625" y="42954"/>
                    <a:pt x="40791" y="43656"/>
                  </a:cubicBezTo>
                  <a:cubicBezTo>
                    <a:pt x="40899" y="44128"/>
                    <a:pt x="41102" y="44368"/>
                    <a:pt x="41558" y="44368"/>
                  </a:cubicBezTo>
                  <a:cubicBezTo>
                    <a:pt x="41609" y="44368"/>
                    <a:pt x="41663" y="44365"/>
                    <a:pt x="41720" y="44359"/>
                  </a:cubicBezTo>
                  <a:cubicBezTo>
                    <a:pt x="41921" y="44339"/>
                    <a:pt x="42125" y="44331"/>
                    <a:pt x="42329" y="44331"/>
                  </a:cubicBezTo>
                  <a:cubicBezTo>
                    <a:pt x="42607" y="44331"/>
                    <a:pt x="42886" y="44345"/>
                    <a:pt x="43161" y="44359"/>
                  </a:cubicBezTo>
                  <a:cubicBezTo>
                    <a:pt x="43637" y="44371"/>
                    <a:pt x="43947" y="44597"/>
                    <a:pt x="44042" y="45073"/>
                  </a:cubicBezTo>
                  <a:cubicBezTo>
                    <a:pt x="44018" y="45585"/>
                    <a:pt x="43685" y="45811"/>
                    <a:pt x="43304" y="46026"/>
                  </a:cubicBezTo>
                  <a:cubicBezTo>
                    <a:pt x="41946" y="46835"/>
                    <a:pt x="41946" y="46835"/>
                    <a:pt x="42387" y="48324"/>
                  </a:cubicBezTo>
                  <a:cubicBezTo>
                    <a:pt x="42458" y="48562"/>
                    <a:pt x="42518" y="48788"/>
                    <a:pt x="42577" y="49026"/>
                  </a:cubicBezTo>
                  <a:cubicBezTo>
                    <a:pt x="42661" y="49419"/>
                    <a:pt x="42625" y="49752"/>
                    <a:pt x="42280" y="49990"/>
                  </a:cubicBezTo>
                  <a:cubicBezTo>
                    <a:pt x="42130" y="50100"/>
                    <a:pt x="41974" y="50149"/>
                    <a:pt x="41826" y="50149"/>
                  </a:cubicBezTo>
                  <a:cubicBezTo>
                    <a:pt x="41619" y="50149"/>
                    <a:pt x="41425" y="50054"/>
                    <a:pt x="41280" y="49895"/>
                  </a:cubicBezTo>
                  <a:cubicBezTo>
                    <a:pt x="40613" y="49150"/>
                    <a:pt x="39949" y="48812"/>
                    <a:pt x="39270" y="48812"/>
                  </a:cubicBezTo>
                  <a:cubicBezTo>
                    <a:pt x="38603" y="48812"/>
                    <a:pt x="37922" y="49139"/>
                    <a:pt x="37208" y="49729"/>
                  </a:cubicBezTo>
                  <a:cubicBezTo>
                    <a:pt x="36767" y="50086"/>
                    <a:pt x="36196" y="50264"/>
                    <a:pt x="35672" y="50491"/>
                  </a:cubicBezTo>
                  <a:cubicBezTo>
                    <a:pt x="35536" y="50542"/>
                    <a:pt x="35396" y="50573"/>
                    <a:pt x="35259" y="50573"/>
                  </a:cubicBezTo>
                  <a:cubicBezTo>
                    <a:pt x="35049" y="50573"/>
                    <a:pt x="34845" y="50500"/>
                    <a:pt x="34672" y="50312"/>
                  </a:cubicBezTo>
                  <a:cubicBezTo>
                    <a:pt x="34410" y="50014"/>
                    <a:pt x="34493" y="49717"/>
                    <a:pt x="34648" y="49383"/>
                  </a:cubicBezTo>
                  <a:cubicBezTo>
                    <a:pt x="34803" y="49026"/>
                    <a:pt x="34922" y="48657"/>
                    <a:pt x="35076" y="48300"/>
                  </a:cubicBezTo>
                  <a:cubicBezTo>
                    <a:pt x="35422" y="47490"/>
                    <a:pt x="35958" y="46716"/>
                    <a:pt x="34493" y="46323"/>
                  </a:cubicBezTo>
                  <a:cubicBezTo>
                    <a:pt x="33731" y="46109"/>
                    <a:pt x="33826" y="45192"/>
                    <a:pt x="34588" y="44811"/>
                  </a:cubicBezTo>
                  <a:cubicBezTo>
                    <a:pt x="34930" y="44641"/>
                    <a:pt x="35300" y="44508"/>
                    <a:pt x="35673" y="44508"/>
                  </a:cubicBezTo>
                  <a:cubicBezTo>
                    <a:pt x="35716" y="44508"/>
                    <a:pt x="35759" y="44510"/>
                    <a:pt x="35803" y="44514"/>
                  </a:cubicBezTo>
                  <a:cubicBezTo>
                    <a:pt x="35889" y="44525"/>
                    <a:pt x="35969" y="44530"/>
                    <a:pt x="36045" y="44530"/>
                  </a:cubicBezTo>
                  <a:cubicBezTo>
                    <a:pt x="36696" y="44530"/>
                    <a:pt x="36996" y="44129"/>
                    <a:pt x="37220" y="43490"/>
                  </a:cubicBezTo>
                  <a:cubicBezTo>
                    <a:pt x="37470" y="42763"/>
                    <a:pt x="37874" y="42073"/>
                    <a:pt x="38244" y="41394"/>
                  </a:cubicBezTo>
                  <a:cubicBezTo>
                    <a:pt x="38453" y="40998"/>
                    <a:pt x="38723" y="40612"/>
                    <a:pt x="39223" y="40612"/>
                  </a:cubicBezTo>
                  <a:close/>
                  <a:moveTo>
                    <a:pt x="31350" y="0"/>
                  </a:moveTo>
                  <a:cubicBezTo>
                    <a:pt x="30657" y="0"/>
                    <a:pt x="29935" y="163"/>
                    <a:pt x="29195" y="520"/>
                  </a:cubicBezTo>
                  <a:cubicBezTo>
                    <a:pt x="27218" y="1473"/>
                    <a:pt x="25492" y="4663"/>
                    <a:pt x="25813" y="6819"/>
                  </a:cubicBezTo>
                  <a:cubicBezTo>
                    <a:pt x="26135" y="8950"/>
                    <a:pt x="26575" y="11045"/>
                    <a:pt x="27397" y="13069"/>
                  </a:cubicBezTo>
                  <a:cubicBezTo>
                    <a:pt x="27861" y="14200"/>
                    <a:pt x="28480" y="15343"/>
                    <a:pt x="28326" y="16641"/>
                  </a:cubicBezTo>
                  <a:cubicBezTo>
                    <a:pt x="28171" y="17820"/>
                    <a:pt x="27921" y="19010"/>
                    <a:pt x="26873" y="19749"/>
                  </a:cubicBezTo>
                  <a:cubicBezTo>
                    <a:pt x="26500" y="20017"/>
                    <a:pt x="25987" y="20150"/>
                    <a:pt x="25432" y="20150"/>
                  </a:cubicBezTo>
                  <a:cubicBezTo>
                    <a:pt x="24037" y="20150"/>
                    <a:pt x="22375" y="19307"/>
                    <a:pt x="21992" y="17629"/>
                  </a:cubicBezTo>
                  <a:cubicBezTo>
                    <a:pt x="21646" y="16117"/>
                    <a:pt x="21801" y="14558"/>
                    <a:pt x="21289" y="13069"/>
                  </a:cubicBezTo>
                  <a:cubicBezTo>
                    <a:pt x="20860" y="11795"/>
                    <a:pt x="20206" y="10688"/>
                    <a:pt x="18944" y="10105"/>
                  </a:cubicBezTo>
                  <a:cubicBezTo>
                    <a:pt x="18465" y="9885"/>
                    <a:pt x="17938" y="9784"/>
                    <a:pt x="17402" y="9784"/>
                  </a:cubicBezTo>
                  <a:cubicBezTo>
                    <a:pt x="15992" y="9784"/>
                    <a:pt x="14518" y="10485"/>
                    <a:pt x="13681" y="11581"/>
                  </a:cubicBezTo>
                  <a:cubicBezTo>
                    <a:pt x="12955" y="12534"/>
                    <a:pt x="12633" y="13641"/>
                    <a:pt x="12086" y="14653"/>
                  </a:cubicBezTo>
                  <a:cubicBezTo>
                    <a:pt x="11597" y="15554"/>
                    <a:pt x="10918" y="16022"/>
                    <a:pt x="10180" y="16022"/>
                  </a:cubicBezTo>
                  <a:cubicBezTo>
                    <a:pt x="9642" y="16022"/>
                    <a:pt x="9073" y="15773"/>
                    <a:pt x="8526" y="15260"/>
                  </a:cubicBezTo>
                  <a:cubicBezTo>
                    <a:pt x="7811" y="14586"/>
                    <a:pt x="7079" y="14285"/>
                    <a:pt x="6386" y="14285"/>
                  </a:cubicBezTo>
                  <a:cubicBezTo>
                    <a:pt x="5453" y="14285"/>
                    <a:pt x="4591" y="14832"/>
                    <a:pt x="3942" y="15748"/>
                  </a:cubicBezTo>
                  <a:cubicBezTo>
                    <a:pt x="1334" y="19415"/>
                    <a:pt x="358" y="23642"/>
                    <a:pt x="132" y="28047"/>
                  </a:cubicBezTo>
                  <a:cubicBezTo>
                    <a:pt x="1" y="30667"/>
                    <a:pt x="191" y="33286"/>
                    <a:pt x="596" y="35905"/>
                  </a:cubicBezTo>
                  <a:cubicBezTo>
                    <a:pt x="1060" y="38894"/>
                    <a:pt x="2144" y="41585"/>
                    <a:pt x="3596" y="44180"/>
                  </a:cubicBezTo>
                  <a:cubicBezTo>
                    <a:pt x="5525" y="47550"/>
                    <a:pt x="8466" y="49871"/>
                    <a:pt x="11597" y="51991"/>
                  </a:cubicBezTo>
                  <a:cubicBezTo>
                    <a:pt x="16431" y="55253"/>
                    <a:pt x="21920" y="56337"/>
                    <a:pt x="27587" y="56622"/>
                  </a:cubicBezTo>
                  <a:cubicBezTo>
                    <a:pt x="28045" y="56645"/>
                    <a:pt x="28504" y="56655"/>
                    <a:pt x="28965" y="56655"/>
                  </a:cubicBezTo>
                  <a:cubicBezTo>
                    <a:pt x="30964" y="56655"/>
                    <a:pt x="32990" y="56456"/>
                    <a:pt x="34993" y="56146"/>
                  </a:cubicBezTo>
                  <a:cubicBezTo>
                    <a:pt x="36862" y="55825"/>
                    <a:pt x="38720" y="55503"/>
                    <a:pt x="40470" y="54753"/>
                  </a:cubicBezTo>
                  <a:cubicBezTo>
                    <a:pt x="44578" y="53003"/>
                    <a:pt x="47983" y="50229"/>
                    <a:pt x="51209" y="47240"/>
                  </a:cubicBezTo>
                  <a:cubicBezTo>
                    <a:pt x="54531" y="44145"/>
                    <a:pt x="56984" y="40406"/>
                    <a:pt x="58222" y="36036"/>
                  </a:cubicBezTo>
                  <a:cubicBezTo>
                    <a:pt x="59353" y="32012"/>
                    <a:pt x="59949" y="27881"/>
                    <a:pt x="59663" y="23654"/>
                  </a:cubicBezTo>
                  <a:cubicBezTo>
                    <a:pt x="59496" y="21237"/>
                    <a:pt x="59079" y="18939"/>
                    <a:pt x="57984" y="16808"/>
                  </a:cubicBezTo>
                  <a:cubicBezTo>
                    <a:pt x="57044" y="14974"/>
                    <a:pt x="55984" y="13129"/>
                    <a:pt x="53924" y="12367"/>
                  </a:cubicBezTo>
                  <a:cubicBezTo>
                    <a:pt x="53052" y="12052"/>
                    <a:pt x="52255" y="11882"/>
                    <a:pt x="51543" y="11882"/>
                  </a:cubicBezTo>
                  <a:cubicBezTo>
                    <a:pt x="49941" y="11882"/>
                    <a:pt x="48771" y="12741"/>
                    <a:pt x="48161" y="14736"/>
                  </a:cubicBezTo>
                  <a:cubicBezTo>
                    <a:pt x="47828" y="15808"/>
                    <a:pt x="48102" y="17070"/>
                    <a:pt x="48102" y="17832"/>
                  </a:cubicBezTo>
                  <a:cubicBezTo>
                    <a:pt x="47923" y="19868"/>
                    <a:pt x="48340" y="21535"/>
                    <a:pt x="47554" y="23130"/>
                  </a:cubicBezTo>
                  <a:cubicBezTo>
                    <a:pt x="47218" y="23803"/>
                    <a:pt x="46869" y="24145"/>
                    <a:pt x="46460" y="24145"/>
                  </a:cubicBezTo>
                  <a:cubicBezTo>
                    <a:pt x="46146" y="24145"/>
                    <a:pt x="45796" y="23944"/>
                    <a:pt x="45387" y="23535"/>
                  </a:cubicBezTo>
                  <a:cubicBezTo>
                    <a:pt x="45102" y="23249"/>
                    <a:pt x="44899" y="22940"/>
                    <a:pt x="44792" y="22547"/>
                  </a:cubicBezTo>
                  <a:cubicBezTo>
                    <a:pt x="44423" y="21213"/>
                    <a:pt x="44709" y="19856"/>
                    <a:pt x="44613" y="18522"/>
                  </a:cubicBezTo>
                  <a:cubicBezTo>
                    <a:pt x="44554" y="17594"/>
                    <a:pt x="44494" y="16701"/>
                    <a:pt x="44066" y="15855"/>
                  </a:cubicBezTo>
                  <a:cubicBezTo>
                    <a:pt x="43244" y="14236"/>
                    <a:pt x="41720" y="14117"/>
                    <a:pt x="40196" y="13974"/>
                  </a:cubicBezTo>
                  <a:cubicBezTo>
                    <a:pt x="39113" y="13891"/>
                    <a:pt x="38422" y="13403"/>
                    <a:pt x="38124" y="12355"/>
                  </a:cubicBezTo>
                  <a:cubicBezTo>
                    <a:pt x="37708" y="10867"/>
                    <a:pt x="37589" y="9319"/>
                    <a:pt x="37386" y="7807"/>
                  </a:cubicBezTo>
                  <a:cubicBezTo>
                    <a:pt x="37101" y="5747"/>
                    <a:pt x="36874" y="3675"/>
                    <a:pt x="35386" y="2044"/>
                  </a:cubicBezTo>
                  <a:cubicBezTo>
                    <a:pt x="34264" y="791"/>
                    <a:pt x="32878" y="0"/>
                    <a:pt x="31350"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13;p51"/>
            <p:cNvSpPr/>
            <p:nvPr/>
          </p:nvSpPr>
          <p:spPr>
            <a:xfrm>
              <a:off x="3421875" y="2660550"/>
              <a:ext cx="200625" cy="205125"/>
            </a:xfrm>
            <a:custGeom>
              <a:avLst/>
              <a:gdLst/>
              <a:ahLst/>
              <a:cxnLst/>
              <a:rect l="l" t="t" r="r" b="b"/>
              <a:pathLst>
                <a:path w="8025" h="8205" extrusionOk="0">
                  <a:moveTo>
                    <a:pt x="4053" y="0"/>
                  </a:moveTo>
                  <a:cubicBezTo>
                    <a:pt x="2132" y="0"/>
                    <a:pt x="1" y="2165"/>
                    <a:pt x="95" y="4574"/>
                  </a:cubicBezTo>
                  <a:cubicBezTo>
                    <a:pt x="154" y="6359"/>
                    <a:pt x="1309" y="8181"/>
                    <a:pt x="4309" y="8205"/>
                  </a:cubicBezTo>
                  <a:cubicBezTo>
                    <a:pt x="6405" y="8205"/>
                    <a:pt x="7976" y="6717"/>
                    <a:pt x="8012" y="4716"/>
                  </a:cubicBezTo>
                  <a:cubicBezTo>
                    <a:pt x="8024" y="2621"/>
                    <a:pt x="6393" y="61"/>
                    <a:pt x="4131" y="2"/>
                  </a:cubicBezTo>
                  <a:cubicBezTo>
                    <a:pt x="4105" y="1"/>
                    <a:pt x="4079" y="0"/>
                    <a:pt x="4053"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 name="Google Shape;14;p51"/>
            <p:cNvSpPr/>
            <p:nvPr/>
          </p:nvSpPr>
          <p:spPr>
            <a:xfrm>
              <a:off x="4018050" y="2738550"/>
              <a:ext cx="211350" cy="191750"/>
            </a:xfrm>
            <a:custGeom>
              <a:avLst/>
              <a:gdLst/>
              <a:ahLst/>
              <a:cxnLst/>
              <a:rect l="l" t="t" r="r" b="b"/>
              <a:pathLst>
                <a:path w="8454" h="7670" extrusionOk="0">
                  <a:moveTo>
                    <a:pt x="4121" y="1"/>
                  </a:moveTo>
                  <a:cubicBezTo>
                    <a:pt x="1926" y="1"/>
                    <a:pt x="60" y="1658"/>
                    <a:pt x="24" y="3656"/>
                  </a:cubicBezTo>
                  <a:cubicBezTo>
                    <a:pt x="0" y="5930"/>
                    <a:pt x="1858" y="7621"/>
                    <a:pt x="4430" y="7669"/>
                  </a:cubicBezTo>
                  <a:cubicBezTo>
                    <a:pt x="4451" y="7669"/>
                    <a:pt x="4472" y="7669"/>
                    <a:pt x="4493" y="7669"/>
                  </a:cubicBezTo>
                  <a:cubicBezTo>
                    <a:pt x="6539" y="7669"/>
                    <a:pt x="8359" y="5957"/>
                    <a:pt x="8406" y="3954"/>
                  </a:cubicBezTo>
                  <a:cubicBezTo>
                    <a:pt x="8454" y="1942"/>
                    <a:pt x="6394" y="37"/>
                    <a:pt x="4168" y="1"/>
                  </a:cubicBezTo>
                  <a:cubicBezTo>
                    <a:pt x="4152" y="1"/>
                    <a:pt x="4136" y="1"/>
                    <a:pt x="412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 name="Google Shape;15;p51"/>
            <p:cNvSpPr/>
            <p:nvPr/>
          </p:nvSpPr>
          <p:spPr>
            <a:xfrm>
              <a:off x="3695100" y="2464425"/>
              <a:ext cx="121750" cy="117000"/>
            </a:xfrm>
            <a:custGeom>
              <a:avLst/>
              <a:gdLst/>
              <a:ahLst/>
              <a:cxnLst/>
              <a:rect l="l" t="t" r="r" b="b"/>
              <a:pathLst>
                <a:path w="4870" h="4680" extrusionOk="0">
                  <a:moveTo>
                    <a:pt x="2453" y="0"/>
                  </a:moveTo>
                  <a:cubicBezTo>
                    <a:pt x="1107" y="0"/>
                    <a:pt x="48" y="1131"/>
                    <a:pt x="12" y="2608"/>
                  </a:cubicBezTo>
                  <a:cubicBezTo>
                    <a:pt x="0" y="3858"/>
                    <a:pt x="762" y="4656"/>
                    <a:pt x="1977" y="4679"/>
                  </a:cubicBezTo>
                  <a:cubicBezTo>
                    <a:pt x="3274" y="4679"/>
                    <a:pt x="4787" y="3394"/>
                    <a:pt x="4822" y="2263"/>
                  </a:cubicBezTo>
                  <a:cubicBezTo>
                    <a:pt x="4870" y="1179"/>
                    <a:pt x="3644" y="0"/>
                    <a:pt x="2453"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 name="Google Shape;16;p51"/>
            <p:cNvSpPr/>
            <p:nvPr/>
          </p:nvSpPr>
          <p:spPr>
            <a:xfrm>
              <a:off x="3635850" y="2349675"/>
              <a:ext cx="224775" cy="54050"/>
            </a:xfrm>
            <a:custGeom>
              <a:avLst/>
              <a:gdLst/>
              <a:ahLst/>
              <a:cxnLst/>
              <a:rect l="l" t="t" r="r" b="b"/>
              <a:pathLst>
                <a:path w="8991" h="2162" extrusionOk="0">
                  <a:moveTo>
                    <a:pt x="8227" y="1"/>
                  </a:moveTo>
                  <a:cubicBezTo>
                    <a:pt x="8012" y="1"/>
                    <a:pt x="7769" y="72"/>
                    <a:pt x="7538" y="126"/>
                  </a:cubicBezTo>
                  <a:cubicBezTo>
                    <a:pt x="6160" y="462"/>
                    <a:pt x="4788" y="738"/>
                    <a:pt x="3397" y="738"/>
                  </a:cubicBezTo>
                  <a:cubicBezTo>
                    <a:pt x="2817" y="738"/>
                    <a:pt x="2233" y="690"/>
                    <a:pt x="1644" y="578"/>
                  </a:cubicBezTo>
                  <a:cubicBezTo>
                    <a:pt x="1463" y="544"/>
                    <a:pt x="1278" y="530"/>
                    <a:pt x="1091" y="530"/>
                  </a:cubicBezTo>
                  <a:cubicBezTo>
                    <a:pt x="947" y="530"/>
                    <a:pt x="801" y="539"/>
                    <a:pt x="656" y="554"/>
                  </a:cubicBezTo>
                  <a:cubicBezTo>
                    <a:pt x="239" y="614"/>
                    <a:pt x="1" y="887"/>
                    <a:pt x="13" y="1304"/>
                  </a:cubicBezTo>
                  <a:cubicBezTo>
                    <a:pt x="37" y="1685"/>
                    <a:pt x="287" y="1888"/>
                    <a:pt x="668" y="1911"/>
                  </a:cubicBezTo>
                  <a:cubicBezTo>
                    <a:pt x="1596" y="2007"/>
                    <a:pt x="2513" y="2078"/>
                    <a:pt x="3442" y="2161"/>
                  </a:cubicBezTo>
                  <a:cubicBezTo>
                    <a:pt x="4954" y="2042"/>
                    <a:pt x="6442" y="1888"/>
                    <a:pt x="7907" y="1471"/>
                  </a:cubicBezTo>
                  <a:cubicBezTo>
                    <a:pt x="8407" y="1328"/>
                    <a:pt x="8990" y="1126"/>
                    <a:pt x="8811" y="471"/>
                  </a:cubicBezTo>
                  <a:cubicBezTo>
                    <a:pt x="8707" y="105"/>
                    <a:pt x="8488" y="1"/>
                    <a:pt x="822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p51"/>
            <p:cNvSpPr/>
            <p:nvPr/>
          </p:nvSpPr>
          <p:spPr>
            <a:xfrm>
              <a:off x="3248300" y="3165650"/>
              <a:ext cx="374475" cy="368700"/>
            </a:xfrm>
            <a:custGeom>
              <a:avLst/>
              <a:gdLst/>
              <a:ahLst/>
              <a:cxnLst/>
              <a:rect l="l" t="t" r="r" b="b"/>
              <a:pathLst>
                <a:path w="14979" h="14748" extrusionOk="0">
                  <a:moveTo>
                    <a:pt x="7269" y="0"/>
                  </a:moveTo>
                  <a:cubicBezTo>
                    <a:pt x="7248" y="0"/>
                    <a:pt x="7226" y="1"/>
                    <a:pt x="7204" y="2"/>
                  </a:cubicBezTo>
                  <a:cubicBezTo>
                    <a:pt x="6704" y="38"/>
                    <a:pt x="6526" y="443"/>
                    <a:pt x="6406" y="872"/>
                  </a:cubicBezTo>
                  <a:cubicBezTo>
                    <a:pt x="6085" y="2062"/>
                    <a:pt x="5621" y="3205"/>
                    <a:pt x="5216" y="4372"/>
                  </a:cubicBezTo>
                  <a:cubicBezTo>
                    <a:pt x="4978" y="5063"/>
                    <a:pt x="4561" y="5277"/>
                    <a:pt x="3906" y="5360"/>
                  </a:cubicBezTo>
                  <a:cubicBezTo>
                    <a:pt x="2930" y="5503"/>
                    <a:pt x="1965" y="5705"/>
                    <a:pt x="989" y="5932"/>
                  </a:cubicBezTo>
                  <a:cubicBezTo>
                    <a:pt x="549" y="6039"/>
                    <a:pt x="144" y="6253"/>
                    <a:pt x="72" y="6789"/>
                  </a:cubicBezTo>
                  <a:cubicBezTo>
                    <a:pt x="1" y="7289"/>
                    <a:pt x="299" y="7599"/>
                    <a:pt x="668" y="7825"/>
                  </a:cubicBezTo>
                  <a:cubicBezTo>
                    <a:pt x="1334" y="8242"/>
                    <a:pt x="2001" y="8658"/>
                    <a:pt x="2716" y="8968"/>
                  </a:cubicBezTo>
                  <a:cubicBezTo>
                    <a:pt x="3347" y="9254"/>
                    <a:pt x="3406" y="9575"/>
                    <a:pt x="3132" y="10158"/>
                  </a:cubicBezTo>
                  <a:cubicBezTo>
                    <a:pt x="2620" y="11278"/>
                    <a:pt x="2287" y="12468"/>
                    <a:pt x="2108" y="13552"/>
                  </a:cubicBezTo>
                  <a:cubicBezTo>
                    <a:pt x="2061" y="14099"/>
                    <a:pt x="2227" y="14397"/>
                    <a:pt x="2561" y="14588"/>
                  </a:cubicBezTo>
                  <a:cubicBezTo>
                    <a:pt x="2763" y="14689"/>
                    <a:pt x="2965" y="14747"/>
                    <a:pt x="3165" y="14747"/>
                  </a:cubicBezTo>
                  <a:cubicBezTo>
                    <a:pt x="3389" y="14747"/>
                    <a:pt x="3609" y="14674"/>
                    <a:pt x="3823" y="14504"/>
                  </a:cubicBezTo>
                  <a:cubicBezTo>
                    <a:pt x="4835" y="13683"/>
                    <a:pt x="5859" y="12909"/>
                    <a:pt x="6847" y="12063"/>
                  </a:cubicBezTo>
                  <a:cubicBezTo>
                    <a:pt x="7079" y="11865"/>
                    <a:pt x="7274" y="11758"/>
                    <a:pt x="7479" y="11758"/>
                  </a:cubicBezTo>
                  <a:cubicBezTo>
                    <a:pt x="7643" y="11758"/>
                    <a:pt x="7813" y="11826"/>
                    <a:pt x="8014" y="11968"/>
                  </a:cubicBezTo>
                  <a:cubicBezTo>
                    <a:pt x="9026" y="12683"/>
                    <a:pt x="10074" y="13349"/>
                    <a:pt x="11098" y="14028"/>
                  </a:cubicBezTo>
                  <a:cubicBezTo>
                    <a:pt x="11353" y="14191"/>
                    <a:pt x="11621" y="14320"/>
                    <a:pt x="11891" y="14320"/>
                  </a:cubicBezTo>
                  <a:cubicBezTo>
                    <a:pt x="12075" y="14320"/>
                    <a:pt x="12260" y="14261"/>
                    <a:pt x="12443" y="14111"/>
                  </a:cubicBezTo>
                  <a:cubicBezTo>
                    <a:pt x="12872" y="13742"/>
                    <a:pt x="12705" y="13290"/>
                    <a:pt x="12538" y="12861"/>
                  </a:cubicBezTo>
                  <a:cubicBezTo>
                    <a:pt x="12098" y="11682"/>
                    <a:pt x="11669" y="10492"/>
                    <a:pt x="11169" y="9337"/>
                  </a:cubicBezTo>
                  <a:cubicBezTo>
                    <a:pt x="10907" y="8682"/>
                    <a:pt x="10967" y="8253"/>
                    <a:pt x="11550" y="7789"/>
                  </a:cubicBezTo>
                  <a:cubicBezTo>
                    <a:pt x="12467" y="7063"/>
                    <a:pt x="13300" y="6229"/>
                    <a:pt x="14169" y="5420"/>
                  </a:cubicBezTo>
                  <a:cubicBezTo>
                    <a:pt x="14562" y="5039"/>
                    <a:pt x="14979" y="4622"/>
                    <a:pt x="14705" y="4003"/>
                  </a:cubicBezTo>
                  <a:cubicBezTo>
                    <a:pt x="14501" y="3570"/>
                    <a:pt x="14134" y="3500"/>
                    <a:pt x="13745" y="3500"/>
                  </a:cubicBezTo>
                  <a:cubicBezTo>
                    <a:pt x="13589" y="3500"/>
                    <a:pt x="13430" y="3511"/>
                    <a:pt x="13276" y="3515"/>
                  </a:cubicBezTo>
                  <a:cubicBezTo>
                    <a:pt x="12169" y="3562"/>
                    <a:pt x="11133" y="3860"/>
                    <a:pt x="10086" y="4146"/>
                  </a:cubicBezTo>
                  <a:cubicBezTo>
                    <a:pt x="9940" y="4184"/>
                    <a:pt x="9817" y="4202"/>
                    <a:pt x="9713" y="4202"/>
                  </a:cubicBezTo>
                  <a:cubicBezTo>
                    <a:pt x="9357" y="4202"/>
                    <a:pt x="9214" y="3983"/>
                    <a:pt x="9085" y="3550"/>
                  </a:cubicBezTo>
                  <a:cubicBezTo>
                    <a:pt x="8823" y="2622"/>
                    <a:pt x="8466" y="1729"/>
                    <a:pt x="8133" y="824"/>
                  </a:cubicBezTo>
                  <a:cubicBezTo>
                    <a:pt x="7984" y="401"/>
                    <a:pt x="7770" y="0"/>
                    <a:pt x="7269" y="0"/>
                  </a:cubicBezTo>
                  <a:close/>
                </a:path>
              </a:pathLst>
            </a:cu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 name="Google Shape;18;p51"/>
            <p:cNvSpPr/>
            <p:nvPr/>
          </p:nvSpPr>
          <p:spPr>
            <a:xfrm>
              <a:off x="3870125" y="3677475"/>
              <a:ext cx="257775" cy="248850"/>
            </a:xfrm>
            <a:custGeom>
              <a:avLst/>
              <a:gdLst/>
              <a:ahLst/>
              <a:cxnLst/>
              <a:rect l="l" t="t" r="r" b="b"/>
              <a:pathLst>
                <a:path w="10311" h="9954" extrusionOk="0">
                  <a:moveTo>
                    <a:pt x="5492" y="0"/>
                  </a:moveTo>
                  <a:cubicBezTo>
                    <a:pt x="4993" y="0"/>
                    <a:pt x="4733" y="386"/>
                    <a:pt x="4513" y="782"/>
                  </a:cubicBezTo>
                  <a:cubicBezTo>
                    <a:pt x="4155" y="1473"/>
                    <a:pt x="3751" y="2151"/>
                    <a:pt x="3489" y="2889"/>
                  </a:cubicBezTo>
                  <a:cubicBezTo>
                    <a:pt x="3265" y="3529"/>
                    <a:pt x="2965" y="3930"/>
                    <a:pt x="2314" y="3930"/>
                  </a:cubicBezTo>
                  <a:cubicBezTo>
                    <a:pt x="2238" y="3930"/>
                    <a:pt x="2158" y="3925"/>
                    <a:pt x="2072" y="3913"/>
                  </a:cubicBezTo>
                  <a:cubicBezTo>
                    <a:pt x="2020" y="3907"/>
                    <a:pt x="1968" y="3905"/>
                    <a:pt x="1916" y="3905"/>
                  </a:cubicBezTo>
                  <a:cubicBezTo>
                    <a:pt x="1550" y="3905"/>
                    <a:pt x="1181" y="4044"/>
                    <a:pt x="857" y="4211"/>
                  </a:cubicBezTo>
                  <a:cubicBezTo>
                    <a:pt x="95" y="4580"/>
                    <a:pt x="0" y="5509"/>
                    <a:pt x="762" y="5711"/>
                  </a:cubicBezTo>
                  <a:cubicBezTo>
                    <a:pt x="2227" y="6116"/>
                    <a:pt x="1667" y="6878"/>
                    <a:pt x="1345" y="7688"/>
                  </a:cubicBezTo>
                  <a:cubicBezTo>
                    <a:pt x="1191" y="8045"/>
                    <a:pt x="1072" y="8426"/>
                    <a:pt x="917" y="8783"/>
                  </a:cubicBezTo>
                  <a:cubicBezTo>
                    <a:pt x="762" y="9104"/>
                    <a:pt x="679" y="9402"/>
                    <a:pt x="941" y="9700"/>
                  </a:cubicBezTo>
                  <a:cubicBezTo>
                    <a:pt x="1110" y="9883"/>
                    <a:pt x="1308" y="9954"/>
                    <a:pt x="1513" y="9954"/>
                  </a:cubicBezTo>
                  <a:cubicBezTo>
                    <a:pt x="1655" y="9954"/>
                    <a:pt x="1800" y="9920"/>
                    <a:pt x="1941" y="9866"/>
                  </a:cubicBezTo>
                  <a:cubicBezTo>
                    <a:pt x="2465" y="9640"/>
                    <a:pt x="3036" y="9462"/>
                    <a:pt x="3477" y="9104"/>
                  </a:cubicBezTo>
                  <a:cubicBezTo>
                    <a:pt x="4189" y="8510"/>
                    <a:pt x="4872" y="8183"/>
                    <a:pt x="5539" y="8183"/>
                  </a:cubicBezTo>
                  <a:cubicBezTo>
                    <a:pt x="6221" y="8183"/>
                    <a:pt x="6887" y="8525"/>
                    <a:pt x="7549" y="9271"/>
                  </a:cubicBezTo>
                  <a:cubicBezTo>
                    <a:pt x="7698" y="9427"/>
                    <a:pt x="7897" y="9524"/>
                    <a:pt x="8110" y="9524"/>
                  </a:cubicBezTo>
                  <a:cubicBezTo>
                    <a:pt x="8254" y="9524"/>
                    <a:pt x="8404" y="9479"/>
                    <a:pt x="8549" y="9378"/>
                  </a:cubicBezTo>
                  <a:cubicBezTo>
                    <a:pt x="8894" y="9140"/>
                    <a:pt x="8930" y="8783"/>
                    <a:pt x="8846" y="8402"/>
                  </a:cubicBezTo>
                  <a:cubicBezTo>
                    <a:pt x="8787" y="8164"/>
                    <a:pt x="8727" y="7950"/>
                    <a:pt x="8656" y="7711"/>
                  </a:cubicBezTo>
                  <a:cubicBezTo>
                    <a:pt x="8227" y="6223"/>
                    <a:pt x="8227" y="6223"/>
                    <a:pt x="9573" y="5402"/>
                  </a:cubicBezTo>
                  <a:cubicBezTo>
                    <a:pt x="9954" y="5175"/>
                    <a:pt x="10287" y="4949"/>
                    <a:pt x="10311" y="4437"/>
                  </a:cubicBezTo>
                  <a:cubicBezTo>
                    <a:pt x="10216" y="3961"/>
                    <a:pt x="9906" y="3735"/>
                    <a:pt x="9430" y="3723"/>
                  </a:cubicBezTo>
                  <a:cubicBezTo>
                    <a:pt x="9144" y="3723"/>
                    <a:pt x="8854" y="3710"/>
                    <a:pt x="8565" y="3710"/>
                  </a:cubicBezTo>
                  <a:cubicBezTo>
                    <a:pt x="8372" y="3710"/>
                    <a:pt x="8180" y="3716"/>
                    <a:pt x="7989" y="3735"/>
                  </a:cubicBezTo>
                  <a:cubicBezTo>
                    <a:pt x="7932" y="3741"/>
                    <a:pt x="7878" y="3744"/>
                    <a:pt x="7827" y="3744"/>
                  </a:cubicBezTo>
                  <a:cubicBezTo>
                    <a:pt x="7371" y="3744"/>
                    <a:pt x="7168" y="3504"/>
                    <a:pt x="7060" y="3032"/>
                  </a:cubicBezTo>
                  <a:cubicBezTo>
                    <a:pt x="6894" y="2330"/>
                    <a:pt x="6656" y="1651"/>
                    <a:pt x="6453" y="961"/>
                  </a:cubicBezTo>
                  <a:cubicBezTo>
                    <a:pt x="6310" y="520"/>
                    <a:pt x="6132" y="91"/>
                    <a:pt x="5620" y="8"/>
                  </a:cubicBezTo>
                  <a:cubicBezTo>
                    <a:pt x="5575" y="3"/>
                    <a:pt x="5533" y="0"/>
                    <a:pt x="5492" y="0"/>
                  </a:cubicBezTo>
                  <a:close/>
                </a:path>
              </a:pathLst>
            </a:cu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 name="Google Shape;19;p51"/>
            <p:cNvSpPr/>
            <p:nvPr/>
          </p:nvSpPr>
          <p:spPr>
            <a:xfrm>
              <a:off x="4258550" y="3377625"/>
              <a:ext cx="96175" cy="93800"/>
            </a:xfrm>
            <a:custGeom>
              <a:avLst/>
              <a:gdLst/>
              <a:ahLst/>
              <a:cxnLst/>
              <a:rect l="l" t="t" r="r" b="b"/>
              <a:pathLst>
                <a:path w="3847" h="3752" extrusionOk="0">
                  <a:moveTo>
                    <a:pt x="1863" y="0"/>
                  </a:moveTo>
                  <a:cubicBezTo>
                    <a:pt x="859" y="0"/>
                    <a:pt x="72" y="826"/>
                    <a:pt x="36" y="1906"/>
                  </a:cubicBezTo>
                  <a:cubicBezTo>
                    <a:pt x="1" y="2930"/>
                    <a:pt x="751" y="3727"/>
                    <a:pt x="1703" y="3751"/>
                  </a:cubicBezTo>
                  <a:cubicBezTo>
                    <a:pt x="1715" y="3751"/>
                    <a:pt x="1727" y="3752"/>
                    <a:pt x="1738" y="3752"/>
                  </a:cubicBezTo>
                  <a:cubicBezTo>
                    <a:pt x="2740" y="3752"/>
                    <a:pt x="3799" y="2752"/>
                    <a:pt x="3811" y="1787"/>
                  </a:cubicBezTo>
                  <a:cubicBezTo>
                    <a:pt x="3846" y="858"/>
                    <a:pt x="2942" y="13"/>
                    <a:pt x="1906" y="1"/>
                  </a:cubicBezTo>
                  <a:cubicBezTo>
                    <a:pt x="1891" y="0"/>
                    <a:pt x="1877" y="0"/>
                    <a:pt x="1863" y="0"/>
                  </a:cubicBezTo>
                  <a:close/>
                </a:path>
              </a:pathLst>
            </a:cu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 name="Google Shape;20;p51"/>
            <p:cNvSpPr/>
            <p:nvPr/>
          </p:nvSpPr>
          <p:spPr>
            <a:xfrm>
              <a:off x="4305575" y="3290425"/>
              <a:ext cx="53025" cy="44975"/>
            </a:xfrm>
            <a:custGeom>
              <a:avLst/>
              <a:gdLst/>
              <a:ahLst/>
              <a:cxnLst/>
              <a:rect l="l" t="t" r="r" b="b"/>
              <a:pathLst>
                <a:path w="2121" h="1799" extrusionOk="0">
                  <a:moveTo>
                    <a:pt x="775" y="0"/>
                  </a:moveTo>
                  <a:cubicBezTo>
                    <a:pt x="346" y="0"/>
                    <a:pt x="1" y="310"/>
                    <a:pt x="37" y="869"/>
                  </a:cubicBezTo>
                  <a:cubicBezTo>
                    <a:pt x="60" y="1424"/>
                    <a:pt x="408" y="1799"/>
                    <a:pt x="973" y="1799"/>
                  </a:cubicBezTo>
                  <a:cubicBezTo>
                    <a:pt x="990" y="1799"/>
                    <a:pt x="1007" y="1799"/>
                    <a:pt x="1025" y="1798"/>
                  </a:cubicBezTo>
                  <a:cubicBezTo>
                    <a:pt x="1644" y="1786"/>
                    <a:pt x="2120" y="1476"/>
                    <a:pt x="2096" y="834"/>
                  </a:cubicBezTo>
                  <a:cubicBezTo>
                    <a:pt x="2085" y="131"/>
                    <a:pt x="1489" y="48"/>
                    <a:pt x="775" y="0"/>
                  </a:cubicBezTo>
                  <a:close/>
                </a:path>
              </a:pathLst>
            </a:cu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 name="Google Shape;21;p51"/>
            <p:cNvSpPr/>
            <p:nvPr/>
          </p:nvSpPr>
          <p:spPr>
            <a:xfrm>
              <a:off x="4178800" y="3327025"/>
              <a:ext cx="45250" cy="44975"/>
            </a:xfrm>
            <a:custGeom>
              <a:avLst/>
              <a:gdLst/>
              <a:ahLst/>
              <a:cxnLst/>
              <a:rect l="l" t="t" r="r" b="b"/>
              <a:pathLst>
                <a:path w="1810" h="1799" extrusionOk="0">
                  <a:moveTo>
                    <a:pt x="976" y="1"/>
                  </a:moveTo>
                  <a:cubicBezTo>
                    <a:pt x="417" y="60"/>
                    <a:pt x="59" y="334"/>
                    <a:pt x="24" y="894"/>
                  </a:cubicBezTo>
                  <a:cubicBezTo>
                    <a:pt x="0" y="1455"/>
                    <a:pt x="311" y="1799"/>
                    <a:pt x="876" y="1799"/>
                  </a:cubicBezTo>
                  <a:cubicBezTo>
                    <a:pt x="885" y="1799"/>
                    <a:pt x="895" y="1799"/>
                    <a:pt x="905" y="1798"/>
                  </a:cubicBezTo>
                  <a:cubicBezTo>
                    <a:pt x="1476" y="1787"/>
                    <a:pt x="1786" y="1441"/>
                    <a:pt x="1798" y="870"/>
                  </a:cubicBezTo>
                  <a:cubicBezTo>
                    <a:pt x="1810" y="322"/>
                    <a:pt x="1500" y="60"/>
                    <a:pt x="976" y="1"/>
                  </a:cubicBezTo>
                  <a:close/>
                </a:path>
              </a:pathLst>
            </a:cu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 name="Google Shape;22;p51"/>
            <p:cNvSpPr/>
            <p:nvPr/>
          </p:nvSpPr>
          <p:spPr>
            <a:xfrm>
              <a:off x="4207650" y="3527950"/>
              <a:ext cx="1525" cy="900"/>
            </a:xfrm>
            <a:custGeom>
              <a:avLst/>
              <a:gdLst/>
              <a:ahLst/>
              <a:cxnLst/>
              <a:rect l="l" t="t" r="r" b="b"/>
              <a:pathLst>
                <a:path w="61" h="36" extrusionOk="0">
                  <a:moveTo>
                    <a:pt x="1" y="0"/>
                  </a:moveTo>
                  <a:lnTo>
                    <a:pt x="36" y="36"/>
                  </a:lnTo>
                  <a:lnTo>
                    <a:pt x="60" y="0"/>
                  </a:lnTo>
                  <a:close/>
                </a:path>
              </a:pathLst>
            </a:cu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3" name="Google Shape;23;p51"/>
          <p:cNvSpPr/>
          <p:nvPr/>
        </p:nvSpPr>
        <p:spPr>
          <a:xfrm>
            <a:off x="-1064362" y="-1502350"/>
            <a:ext cx="3186980" cy="2962952"/>
          </a:xfrm>
          <a:custGeom>
            <a:avLst/>
            <a:gdLst/>
            <a:ahLst/>
            <a:cxnLst/>
            <a:rect l="l" t="t" r="r" b="b"/>
            <a:pathLst>
              <a:path w="59592" h="55403" extrusionOk="0">
                <a:moveTo>
                  <a:pt x="28921" y="5384"/>
                </a:moveTo>
                <a:cubicBezTo>
                  <a:pt x="32648" y="8230"/>
                  <a:pt x="36577" y="9861"/>
                  <a:pt x="40649" y="10218"/>
                </a:cubicBezTo>
                <a:lnTo>
                  <a:pt x="38267" y="14266"/>
                </a:lnTo>
                <a:cubicBezTo>
                  <a:pt x="38208" y="14195"/>
                  <a:pt x="38113" y="14135"/>
                  <a:pt x="38017" y="14135"/>
                </a:cubicBezTo>
                <a:cubicBezTo>
                  <a:pt x="34624" y="13873"/>
                  <a:pt x="31671" y="12397"/>
                  <a:pt x="29231" y="9777"/>
                </a:cubicBezTo>
                <a:lnTo>
                  <a:pt x="28921" y="5384"/>
                </a:lnTo>
                <a:close/>
                <a:moveTo>
                  <a:pt x="28207" y="5217"/>
                </a:moveTo>
                <a:lnTo>
                  <a:pt x="28540" y="9754"/>
                </a:lnTo>
                <a:cubicBezTo>
                  <a:pt x="25837" y="12302"/>
                  <a:pt x="22730" y="13897"/>
                  <a:pt x="19277" y="14480"/>
                </a:cubicBezTo>
                <a:lnTo>
                  <a:pt x="15348" y="9599"/>
                </a:lnTo>
                <a:cubicBezTo>
                  <a:pt x="20039" y="9206"/>
                  <a:pt x="24349" y="7742"/>
                  <a:pt x="28207" y="5217"/>
                </a:cubicBezTo>
                <a:close/>
                <a:moveTo>
                  <a:pt x="28611" y="10670"/>
                </a:moveTo>
                <a:lnTo>
                  <a:pt x="29326" y="20969"/>
                </a:lnTo>
                <a:cubicBezTo>
                  <a:pt x="28744" y="21102"/>
                  <a:pt x="28164" y="21169"/>
                  <a:pt x="27587" y="21169"/>
                </a:cubicBezTo>
                <a:cubicBezTo>
                  <a:pt x="26356" y="21169"/>
                  <a:pt x="25140" y="20867"/>
                  <a:pt x="23956" y="20267"/>
                </a:cubicBezTo>
                <a:lnTo>
                  <a:pt x="19801" y="15111"/>
                </a:lnTo>
                <a:cubicBezTo>
                  <a:pt x="23063" y="14492"/>
                  <a:pt x="26004" y="12992"/>
                  <a:pt x="28611" y="10670"/>
                </a:cubicBezTo>
                <a:close/>
                <a:moveTo>
                  <a:pt x="29326" y="10849"/>
                </a:moveTo>
                <a:lnTo>
                  <a:pt x="29326" y="10849"/>
                </a:lnTo>
                <a:cubicBezTo>
                  <a:pt x="31707" y="13159"/>
                  <a:pt x="34505" y="14492"/>
                  <a:pt x="37684" y="14826"/>
                </a:cubicBezTo>
                <a:cubicBezTo>
                  <a:pt x="37708" y="14945"/>
                  <a:pt x="37732" y="15064"/>
                  <a:pt x="37743" y="15183"/>
                </a:cubicBezTo>
                <a:lnTo>
                  <a:pt x="34707" y="20279"/>
                </a:lnTo>
                <a:cubicBezTo>
                  <a:pt x="33378" y="20994"/>
                  <a:pt x="32286" y="21346"/>
                  <a:pt x="31378" y="21346"/>
                </a:cubicBezTo>
                <a:cubicBezTo>
                  <a:pt x="30880" y="21346"/>
                  <a:pt x="30437" y="21240"/>
                  <a:pt x="30040" y="21029"/>
                </a:cubicBezTo>
                <a:lnTo>
                  <a:pt x="29326" y="10849"/>
                </a:lnTo>
                <a:close/>
                <a:moveTo>
                  <a:pt x="41256" y="10611"/>
                </a:moveTo>
                <a:lnTo>
                  <a:pt x="47078" y="19910"/>
                </a:lnTo>
                <a:lnTo>
                  <a:pt x="41792" y="22517"/>
                </a:lnTo>
                <a:cubicBezTo>
                  <a:pt x="39815" y="20993"/>
                  <a:pt x="38970" y="17993"/>
                  <a:pt x="38494" y="15314"/>
                </a:cubicBezTo>
                <a:lnTo>
                  <a:pt x="41256" y="10611"/>
                </a:lnTo>
                <a:close/>
                <a:moveTo>
                  <a:pt x="14824" y="10135"/>
                </a:moveTo>
                <a:lnTo>
                  <a:pt x="18777" y="15016"/>
                </a:lnTo>
                <a:cubicBezTo>
                  <a:pt x="18848" y="17957"/>
                  <a:pt x="18217" y="20767"/>
                  <a:pt x="16908" y="23410"/>
                </a:cubicBezTo>
                <a:lnTo>
                  <a:pt x="10621" y="21112"/>
                </a:lnTo>
                <a:cubicBezTo>
                  <a:pt x="12776" y="18779"/>
                  <a:pt x="14014" y="14183"/>
                  <a:pt x="14824" y="10135"/>
                </a:cubicBezTo>
                <a:close/>
                <a:moveTo>
                  <a:pt x="37934" y="16231"/>
                </a:moveTo>
                <a:cubicBezTo>
                  <a:pt x="38446" y="18707"/>
                  <a:pt x="39303" y="21315"/>
                  <a:pt x="41089" y="22862"/>
                </a:cubicBezTo>
                <a:lnTo>
                  <a:pt x="36910" y="24922"/>
                </a:lnTo>
                <a:cubicBezTo>
                  <a:pt x="35696" y="23708"/>
                  <a:pt x="35184" y="22350"/>
                  <a:pt x="35327" y="20672"/>
                </a:cubicBezTo>
                <a:lnTo>
                  <a:pt x="37934" y="16231"/>
                </a:lnTo>
                <a:close/>
                <a:moveTo>
                  <a:pt x="19491" y="15909"/>
                </a:moveTo>
                <a:lnTo>
                  <a:pt x="23373" y="20719"/>
                </a:lnTo>
                <a:cubicBezTo>
                  <a:pt x="23670" y="22612"/>
                  <a:pt x="23146" y="24077"/>
                  <a:pt x="21813" y="25196"/>
                </a:cubicBezTo>
                <a:lnTo>
                  <a:pt x="17598" y="23660"/>
                </a:lnTo>
                <a:cubicBezTo>
                  <a:pt x="18801" y="21219"/>
                  <a:pt x="19432" y="18612"/>
                  <a:pt x="19491" y="15909"/>
                </a:cubicBezTo>
                <a:close/>
                <a:moveTo>
                  <a:pt x="34053" y="21398"/>
                </a:moveTo>
                <a:lnTo>
                  <a:pt x="30504" y="27446"/>
                </a:lnTo>
                <a:lnTo>
                  <a:pt x="30100" y="21850"/>
                </a:lnTo>
                <a:lnTo>
                  <a:pt x="30100" y="21850"/>
                </a:lnTo>
                <a:cubicBezTo>
                  <a:pt x="30489" y="21993"/>
                  <a:pt x="30906" y="22065"/>
                  <a:pt x="31356" y="22065"/>
                </a:cubicBezTo>
                <a:cubicBezTo>
                  <a:pt x="32142" y="22065"/>
                  <a:pt x="33030" y="21845"/>
                  <a:pt x="34053" y="21398"/>
                </a:cubicBezTo>
                <a:close/>
                <a:moveTo>
                  <a:pt x="24885" y="21446"/>
                </a:moveTo>
                <a:lnTo>
                  <a:pt x="24885" y="21446"/>
                </a:lnTo>
                <a:cubicBezTo>
                  <a:pt x="25775" y="21740"/>
                  <a:pt x="26674" y="21887"/>
                  <a:pt x="27579" y="21887"/>
                </a:cubicBezTo>
                <a:cubicBezTo>
                  <a:pt x="28174" y="21887"/>
                  <a:pt x="28773" y="21823"/>
                  <a:pt x="29373" y="21696"/>
                </a:cubicBezTo>
                <a:lnTo>
                  <a:pt x="29790" y="27506"/>
                </a:lnTo>
                <a:lnTo>
                  <a:pt x="24885" y="21446"/>
                </a:lnTo>
                <a:close/>
                <a:moveTo>
                  <a:pt x="34624" y="21862"/>
                </a:moveTo>
                <a:cubicBezTo>
                  <a:pt x="34755" y="23124"/>
                  <a:pt x="35291" y="24244"/>
                  <a:pt x="36243" y="25256"/>
                </a:cubicBezTo>
                <a:lnTo>
                  <a:pt x="31159" y="27768"/>
                </a:lnTo>
                <a:lnTo>
                  <a:pt x="34624" y="21862"/>
                </a:lnTo>
                <a:close/>
                <a:moveTo>
                  <a:pt x="24158" y="21696"/>
                </a:moveTo>
                <a:lnTo>
                  <a:pt x="29135" y="27839"/>
                </a:lnTo>
                <a:lnTo>
                  <a:pt x="22563" y="25458"/>
                </a:lnTo>
                <a:cubicBezTo>
                  <a:pt x="23623" y="24446"/>
                  <a:pt x="24158" y="23196"/>
                  <a:pt x="24158" y="21696"/>
                </a:cubicBezTo>
                <a:close/>
                <a:moveTo>
                  <a:pt x="23015" y="26387"/>
                </a:moveTo>
                <a:lnTo>
                  <a:pt x="28754" y="28470"/>
                </a:lnTo>
                <a:lnTo>
                  <a:pt x="23837" y="29185"/>
                </a:lnTo>
                <a:cubicBezTo>
                  <a:pt x="24051" y="28185"/>
                  <a:pt x="23623" y="27232"/>
                  <a:pt x="23015" y="26387"/>
                </a:cubicBezTo>
                <a:close/>
                <a:moveTo>
                  <a:pt x="36517" y="25922"/>
                </a:moveTo>
                <a:lnTo>
                  <a:pt x="36517" y="25922"/>
                </a:lnTo>
                <a:cubicBezTo>
                  <a:pt x="35946" y="27006"/>
                  <a:pt x="35922" y="28077"/>
                  <a:pt x="36434" y="29197"/>
                </a:cubicBezTo>
                <a:lnTo>
                  <a:pt x="31409" y="28435"/>
                </a:lnTo>
                <a:lnTo>
                  <a:pt x="36517" y="25922"/>
                </a:lnTo>
                <a:close/>
                <a:moveTo>
                  <a:pt x="17765" y="24482"/>
                </a:moveTo>
                <a:lnTo>
                  <a:pt x="21670" y="25899"/>
                </a:lnTo>
                <a:cubicBezTo>
                  <a:pt x="22980" y="27327"/>
                  <a:pt x="23420" y="28363"/>
                  <a:pt x="23063" y="29292"/>
                </a:cubicBezTo>
                <a:lnTo>
                  <a:pt x="17717" y="30066"/>
                </a:lnTo>
                <a:cubicBezTo>
                  <a:pt x="18122" y="28542"/>
                  <a:pt x="18479" y="26470"/>
                  <a:pt x="17765" y="24482"/>
                </a:cubicBezTo>
                <a:close/>
                <a:moveTo>
                  <a:pt x="41280" y="23577"/>
                </a:moveTo>
                <a:cubicBezTo>
                  <a:pt x="41351" y="26387"/>
                  <a:pt x="42268" y="28637"/>
                  <a:pt x="44042" y="30316"/>
                </a:cubicBezTo>
                <a:lnTo>
                  <a:pt x="37351" y="29316"/>
                </a:lnTo>
                <a:cubicBezTo>
                  <a:pt x="36600" y="28101"/>
                  <a:pt x="36612" y="26982"/>
                  <a:pt x="37422" y="25803"/>
                </a:cubicBezTo>
                <a:cubicBezTo>
                  <a:pt x="37493" y="25696"/>
                  <a:pt x="37493" y="25565"/>
                  <a:pt x="37446" y="25458"/>
                </a:cubicBezTo>
                <a:lnTo>
                  <a:pt x="41280" y="23577"/>
                </a:lnTo>
                <a:close/>
                <a:moveTo>
                  <a:pt x="47292" y="20612"/>
                </a:moveTo>
                <a:lnTo>
                  <a:pt x="48161" y="30935"/>
                </a:lnTo>
                <a:lnTo>
                  <a:pt x="45399" y="30518"/>
                </a:lnTo>
                <a:cubicBezTo>
                  <a:pt x="43089" y="28851"/>
                  <a:pt x="41970" y="26470"/>
                  <a:pt x="41970" y="23232"/>
                </a:cubicBezTo>
                <a:lnTo>
                  <a:pt x="47292" y="20612"/>
                </a:lnTo>
                <a:close/>
                <a:moveTo>
                  <a:pt x="10526" y="21850"/>
                </a:moveTo>
                <a:lnTo>
                  <a:pt x="16824" y="24136"/>
                </a:lnTo>
                <a:cubicBezTo>
                  <a:pt x="17610" y="25732"/>
                  <a:pt x="17646" y="27589"/>
                  <a:pt x="16943" y="30101"/>
                </a:cubicBezTo>
                <a:lnTo>
                  <a:pt x="16943" y="30161"/>
                </a:lnTo>
                <a:lnTo>
                  <a:pt x="10621" y="31078"/>
                </a:lnTo>
                <a:cubicBezTo>
                  <a:pt x="11752" y="28482"/>
                  <a:pt x="11716" y="25446"/>
                  <a:pt x="10526" y="21850"/>
                </a:cubicBezTo>
                <a:close/>
                <a:moveTo>
                  <a:pt x="29290" y="29113"/>
                </a:moveTo>
                <a:lnTo>
                  <a:pt x="26004" y="32780"/>
                </a:lnTo>
                <a:cubicBezTo>
                  <a:pt x="25718" y="31649"/>
                  <a:pt x="25051" y="30673"/>
                  <a:pt x="24039" y="29863"/>
                </a:cubicBezTo>
                <a:lnTo>
                  <a:pt x="29290" y="29113"/>
                </a:lnTo>
                <a:close/>
                <a:moveTo>
                  <a:pt x="31243" y="29137"/>
                </a:moveTo>
                <a:lnTo>
                  <a:pt x="36553" y="29923"/>
                </a:lnTo>
                <a:lnTo>
                  <a:pt x="35005" y="32887"/>
                </a:lnTo>
                <a:lnTo>
                  <a:pt x="31243" y="29137"/>
                </a:lnTo>
                <a:close/>
                <a:moveTo>
                  <a:pt x="29873" y="29542"/>
                </a:moveTo>
                <a:lnTo>
                  <a:pt x="29969" y="34745"/>
                </a:lnTo>
                <a:cubicBezTo>
                  <a:pt x="28873" y="33721"/>
                  <a:pt x="27778" y="33197"/>
                  <a:pt x="26635" y="33161"/>
                </a:cubicBezTo>
                <a:lnTo>
                  <a:pt x="29873" y="29542"/>
                </a:lnTo>
                <a:close/>
                <a:moveTo>
                  <a:pt x="30588" y="29494"/>
                </a:moveTo>
                <a:lnTo>
                  <a:pt x="34398" y="33292"/>
                </a:lnTo>
                <a:cubicBezTo>
                  <a:pt x="33017" y="33519"/>
                  <a:pt x="31767" y="34054"/>
                  <a:pt x="30683" y="34900"/>
                </a:cubicBezTo>
                <a:lnTo>
                  <a:pt x="30588" y="29494"/>
                </a:lnTo>
                <a:close/>
                <a:moveTo>
                  <a:pt x="37303" y="30042"/>
                </a:moveTo>
                <a:lnTo>
                  <a:pt x="43994" y="31042"/>
                </a:lnTo>
                <a:cubicBezTo>
                  <a:pt x="41006" y="32483"/>
                  <a:pt x="39125" y="34173"/>
                  <a:pt x="38315" y="36174"/>
                </a:cubicBezTo>
                <a:lnTo>
                  <a:pt x="35541" y="33423"/>
                </a:lnTo>
                <a:lnTo>
                  <a:pt x="37303" y="30042"/>
                </a:lnTo>
                <a:close/>
                <a:moveTo>
                  <a:pt x="23027" y="30018"/>
                </a:moveTo>
                <a:cubicBezTo>
                  <a:pt x="24444" y="30923"/>
                  <a:pt x="25230" y="32054"/>
                  <a:pt x="25421" y="33459"/>
                </a:cubicBezTo>
                <a:lnTo>
                  <a:pt x="21099" y="38305"/>
                </a:lnTo>
                <a:cubicBezTo>
                  <a:pt x="20741" y="35007"/>
                  <a:pt x="19848" y="32590"/>
                  <a:pt x="18253" y="30697"/>
                </a:cubicBezTo>
                <a:lnTo>
                  <a:pt x="23027" y="30018"/>
                </a:lnTo>
                <a:close/>
                <a:moveTo>
                  <a:pt x="45304" y="31233"/>
                </a:moveTo>
                <a:lnTo>
                  <a:pt x="47661" y="31590"/>
                </a:lnTo>
                <a:cubicBezTo>
                  <a:pt x="44994" y="33602"/>
                  <a:pt x="42958" y="36233"/>
                  <a:pt x="41589" y="39424"/>
                </a:cubicBezTo>
                <a:lnTo>
                  <a:pt x="38875" y="36733"/>
                </a:lnTo>
                <a:cubicBezTo>
                  <a:pt x="39637" y="34554"/>
                  <a:pt x="41756" y="32757"/>
                  <a:pt x="45304" y="31233"/>
                </a:cubicBezTo>
                <a:close/>
                <a:moveTo>
                  <a:pt x="35053" y="33935"/>
                </a:moveTo>
                <a:lnTo>
                  <a:pt x="37851" y="36709"/>
                </a:lnTo>
                <a:cubicBezTo>
                  <a:pt x="35124" y="37269"/>
                  <a:pt x="32755" y="38876"/>
                  <a:pt x="30814" y="41508"/>
                </a:cubicBezTo>
                <a:lnTo>
                  <a:pt x="30707" y="35816"/>
                </a:lnTo>
                <a:cubicBezTo>
                  <a:pt x="31933" y="34733"/>
                  <a:pt x="33386" y="34090"/>
                  <a:pt x="35053" y="33935"/>
                </a:cubicBezTo>
                <a:close/>
                <a:moveTo>
                  <a:pt x="17384" y="30816"/>
                </a:moveTo>
                <a:cubicBezTo>
                  <a:pt x="19170" y="32768"/>
                  <a:pt x="20110" y="35340"/>
                  <a:pt x="20420" y="39031"/>
                </a:cubicBezTo>
                <a:lnTo>
                  <a:pt x="17741" y="42043"/>
                </a:lnTo>
                <a:cubicBezTo>
                  <a:pt x="15598" y="37328"/>
                  <a:pt x="13395" y="34019"/>
                  <a:pt x="10859" y="31756"/>
                </a:cubicBezTo>
                <a:lnTo>
                  <a:pt x="17384" y="30816"/>
                </a:lnTo>
                <a:close/>
                <a:moveTo>
                  <a:pt x="26466" y="33877"/>
                </a:moveTo>
                <a:cubicBezTo>
                  <a:pt x="27663" y="33877"/>
                  <a:pt x="28828" y="34503"/>
                  <a:pt x="29993" y="35805"/>
                </a:cubicBezTo>
                <a:lnTo>
                  <a:pt x="30112" y="42222"/>
                </a:lnTo>
                <a:lnTo>
                  <a:pt x="21170" y="39305"/>
                </a:lnTo>
                <a:lnTo>
                  <a:pt x="21170" y="39293"/>
                </a:lnTo>
                <a:lnTo>
                  <a:pt x="25980" y="33911"/>
                </a:lnTo>
                <a:cubicBezTo>
                  <a:pt x="26143" y="33889"/>
                  <a:pt x="26305" y="33877"/>
                  <a:pt x="26466" y="33877"/>
                </a:cubicBezTo>
                <a:close/>
                <a:moveTo>
                  <a:pt x="38482" y="37340"/>
                </a:moveTo>
                <a:lnTo>
                  <a:pt x="41113" y="39960"/>
                </a:lnTo>
                <a:cubicBezTo>
                  <a:pt x="37839" y="40341"/>
                  <a:pt x="34469" y="41627"/>
                  <a:pt x="30862" y="43877"/>
                </a:cubicBezTo>
                <a:lnTo>
                  <a:pt x="30838" y="42746"/>
                </a:lnTo>
                <a:cubicBezTo>
                  <a:pt x="32921" y="39567"/>
                  <a:pt x="35410" y="37805"/>
                  <a:pt x="38482" y="37340"/>
                </a:cubicBezTo>
                <a:close/>
                <a:moveTo>
                  <a:pt x="20646" y="39865"/>
                </a:moveTo>
                <a:cubicBezTo>
                  <a:pt x="20658" y="39888"/>
                  <a:pt x="20694" y="39900"/>
                  <a:pt x="20718" y="39900"/>
                </a:cubicBezTo>
                <a:lnTo>
                  <a:pt x="30123" y="42960"/>
                </a:lnTo>
                <a:lnTo>
                  <a:pt x="30147" y="44032"/>
                </a:lnTo>
                <a:cubicBezTo>
                  <a:pt x="25980" y="42889"/>
                  <a:pt x="22206" y="42329"/>
                  <a:pt x="18634" y="42329"/>
                </a:cubicBezTo>
                <a:lnTo>
                  <a:pt x="18455" y="42329"/>
                </a:lnTo>
                <a:lnTo>
                  <a:pt x="20646" y="39865"/>
                </a:lnTo>
                <a:close/>
                <a:moveTo>
                  <a:pt x="28222" y="0"/>
                </a:moveTo>
                <a:cubicBezTo>
                  <a:pt x="28209" y="0"/>
                  <a:pt x="28196" y="1"/>
                  <a:pt x="28183" y="2"/>
                </a:cubicBezTo>
                <a:cubicBezTo>
                  <a:pt x="27980" y="14"/>
                  <a:pt x="27837" y="181"/>
                  <a:pt x="27849" y="383"/>
                </a:cubicBezTo>
                <a:lnTo>
                  <a:pt x="28135" y="4420"/>
                </a:lnTo>
                <a:cubicBezTo>
                  <a:pt x="24170" y="7087"/>
                  <a:pt x="19682" y="8599"/>
                  <a:pt x="14776" y="8956"/>
                </a:cubicBezTo>
                <a:lnTo>
                  <a:pt x="8609" y="1288"/>
                </a:lnTo>
                <a:cubicBezTo>
                  <a:pt x="8539" y="1204"/>
                  <a:pt x="8427" y="1157"/>
                  <a:pt x="8316" y="1157"/>
                </a:cubicBezTo>
                <a:cubicBezTo>
                  <a:pt x="8238" y="1157"/>
                  <a:pt x="8160" y="1180"/>
                  <a:pt x="8097" y="1229"/>
                </a:cubicBezTo>
                <a:cubicBezTo>
                  <a:pt x="7954" y="1348"/>
                  <a:pt x="7918" y="1586"/>
                  <a:pt x="8037" y="1741"/>
                </a:cubicBezTo>
                <a:lnTo>
                  <a:pt x="14229" y="9420"/>
                </a:lnTo>
                <a:cubicBezTo>
                  <a:pt x="13395" y="13647"/>
                  <a:pt x="12133" y="18660"/>
                  <a:pt x="9859" y="20862"/>
                </a:cubicBezTo>
                <a:lnTo>
                  <a:pt x="536" y="17481"/>
                </a:lnTo>
                <a:cubicBezTo>
                  <a:pt x="498" y="17466"/>
                  <a:pt x="459" y="17458"/>
                  <a:pt x="420" y="17458"/>
                </a:cubicBezTo>
                <a:cubicBezTo>
                  <a:pt x="277" y="17458"/>
                  <a:pt x="138" y="17555"/>
                  <a:pt x="72" y="17695"/>
                </a:cubicBezTo>
                <a:cubicBezTo>
                  <a:pt x="1" y="17874"/>
                  <a:pt x="108" y="18076"/>
                  <a:pt x="286" y="18159"/>
                </a:cubicBezTo>
                <a:lnTo>
                  <a:pt x="9633" y="21553"/>
                </a:lnTo>
                <a:cubicBezTo>
                  <a:pt x="11002" y="25422"/>
                  <a:pt x="11050" y="28577"/>
                  <a:pt x="9752" y="31209"/>
                </a:cubicBezTo>
                <a:lnTo>
                  <a:pt x="8097" y="31447"/>
                </a:lnTo>
                <a:cubicBezTo>
                  <a:pt x="7906" y="31471"/>
                  <a:pt x="7775" y="31649"/>
                  <a:pt x="7799" y="31852"/>
                </a:cubicBezTo>
                <a:cubicBezTo>
                  <a:pt x="7835" y="32030"/>
                  <a:pt x="7978" y="32161"/>
                  <a:pt x="8156" y="32161"/>
                </a:cubicBezTo>
                <a:lnTo>
                  <a:pt x="8204" y="32161"/>
                </a:lnTo>
                <a:lnTo>
                  <a:pt x="9883" y="31923"/>
                </a:lnTo>
                <a:cubicBezTo>
                  <a:pt x="12597" y="34150"/>
                  <a:pt x="14919" y="37567"/>
                  <a:pt x="17193" y="42651"/>
                </a:cubicBezTo>
                <a:lnTo>
                  <a:pt x="10812" y="49794"/>
                </a:lnTo>
                <a:cubicBezTo>
                  <a:pt x="10669" y="49949"/>
                  <a:pt x="10692" y="50163"/>
                  <a:pt x="10835" y="50306"/>
                </a:cubicBezTo>
                <a:cubicBezTo>
                  <a:pt x="10907" y="50366"/>
                  <a:pt x="10990" y="50390"/>
                  <a:pt x="11073" y="50390"/>
                </a:cubicBezTo>
                <a:cubicBezTo>
                  <a:pt x="11181" y="50390"/>
                  <a:pt x="11264" y="50342"/>
                  <a:pt x="11347" y="50271"/>
                </a:cubicBezTo>
                <a:lnTo>
                  <a:pt x="17777" y="43079"/>
                </a:lnTo>
                <a:cubicBezTo>
                  <a:pt x="18050" y="43072"/>
                  <a:pt x="18323" y="43069"/>
                  <a:pt x="18598" y="43069"/>
                </a:cubicBezTo>
                <a:cubicBezTo>
                  <a:pt x="22174" y="43069"/>
                  <a:pt x="25933" y="43645"/>
                  <a:pt x="30123" y="44806"/>
                </a:cubicBezTo>
                <a:lnTo>
                  <a:pt x="30314" y="55045"/>
                </a:lnTo>
                <a:cubicBezTo>
                  <a:pt x="30314" y="55247"/>
                  <a:pt x="30481" y="55402"/>
                  <a:pt x="30671" y="55402"/>
                </a:cubicBezTo>
                <a:cubicBezTo>
                  <a:pt x="30874" y="55402"/>
                  <a:pt x="31028" y="55247"/>
                  <a:pt x="31028" y="55033"/>
                </a:cubicBezTo>
                <a:lnTo>
                  <a:pt x="30838" y="44734"/>
                </a:lnTo>
                <a:cubicBezTo>
                  <a:pt x="34684" y="42293"/>
                  <a:pt x="38208" y="40960"/>
                  <a:pt x="41613" y="40638"/>
                </a:cubicBezTo>
                <a:cubicBezTo>
                  <a:pt x="41649" y="40638"/>
                  <a:pt x="41673" y="40627"/>
                  <a:pt x="41708" y="40627"/>
                </a:cubicBezTo>
                <a:lnTo>
                  <a:pt x="45471" y="44377"/>
                </a:lnTo>
                <a:cubicBezTo>
                  <a:pt x="45542" y="44448"/>
                  <a:pt x="45637" y="44484"/>
                  <a:pt x="45721" y="44484"/>
                </a:cubicBezTo>
                <a:cubicBezTo>
                  <a:pt x="45816" y="44484"/>
                  <a:pt x="45899" y="44448"/>
                  <a:pt x="45971" y="44377"/>
                </a:cubicBezTo>
                <a:cubicBezTo>
                  <a:pt x="46114" y="44246"/>
                  <a:pt x="46114" y="44008"/>
                  <a:pt x="45971" y="43877"/>
                </a:cubicBezTo>
                <a:lnTo>
                  <a:pt x="42089" y="40019"/>
                </a:lnTo>
                <a:cubicBezTo>
                  <a:pt x="43518" y="36614"/>
                  <a:pt x="45709" y="33828"/>
                  <a:pt x="48614" y="31792"/>
                </a:cubicBezTo>
                <a:lnTo>
                  <a:pt x="59115" y="33352"/>
                </a:lnTo>
                <a:lnTo>
                  <a:pt x="59175" y="33352"/>
                </a:lnTo>
                <a:cubicBezTo>
                  <a:pt x="59353" y="33352"/>
                  <a:pt x="59508" y="33221"/>
                  <a:pt x="59532" y="33042"/>
                </a:cubicBezTo>
                <a:cubicBezTo>
                  <a:pt x="59591" y="32804"/>
                  <a:pt x="59460" y="32626"/>
                  <a:pt x="59270" y="32590"/>
                </a:cubicBezTo>
                <a:lnTo>
                  <a:pt x="48900" y="31042"/>
                </a:lnTo>
                <a:lnTo>
                  <a:pt x="47971" y="20267"/>
                </a:lnTo>
                <a:lnTo>
                  <a:pt x="49709" y="19410"/>
                </a:lnTo>
                <a:cubicBezTo>
                  <a:pt x="49888" y="19314"/>
                  <a:pt x="49971" y="19112"/>
                  <a:pt x="49876" y="18933"/>
                </a:cubicBezTo>
                <a:cubicBezTo>
                  <a:pt x="49816" y="18806"/>
                  <a:pt x="49690" y="18727"/>
                  <a:pt x="49558" y="18727"/>
                </a:cubicBezTo>
                <a:cubicBezTo>
                  <a:pt x="49505" y="18727"/>
                  <a:pt x="49451" y="18739"/>
                  <a:pt x="49400" y="18767"/>
                </a:cubicBezTo>
                <a:lnTo>
                  <a:pt x="47721" y="19600"/>
                </a:lnTo>
                <a:lnTo>
                  <a:pt x="41661" y="9920"/>
                </a:lnTo>
                <a:lnTo>
                  <a:pt x="46054" y="2467"/>
                </a:lnTo>
                <a:cubicBezTo>
                  <a:pt x="46149" y="2300"/>
                  <a:pt x="46090" y="2086"/>
                  <a:pt x="45935" y="1979"/>
                </a:cubicBezTo>
                <a:cubicBezTo>
                  <a:pt x="45878" y="1942"/>
                  <a:pt x="45814" y="1925"/>
                  <a:pt x="45750" y="1925"/>
                </a:cubicBezTo>
                <a:cubicBezTo>
                  <a:pt x="45629" y="1925"/>
                  <a:pt x="45509" y="1988"/>
                  <a:pt x="45447" y="2098"/>
                </a:cubicBezTo>
                <a:lnTo>
                  <a:pt x="41053" y="9539"/>
                </a:lnTo>
                <a:cubicBezTo>
                  <a:pt x="36815" y="9242"/>
                  <a:pt x="32707" y="7515"/>
                  <a:pt x="28850" y="4408"/>
                </a:cubicBezTo>
                <a:lnTo>
                  <a:pt x="28564" y="324"/>
                </a:lnTo>
                <a:cubicBezTo>
                  <a:pt x="28553" y="147"/>
                  <a:pt x="28397" y="0"/>
                  <a:pt x="28222" y="0"/>
                </a:cubicBezTo>
                <a:close/>
              </a:path>
            </a:pathLst>
          </a:custGeom>
          <a:solidFill>
            <a:schemeClr val="accent3"/>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 name="Google Shape;24;p51"/>
          <p:cNvSpPr/>
          <p:nvPr/>
        </p:nvSpPr>
        <p:spPr>
          <a:xfrm>
            <a:off x="7707775" y="1324699"/>
            <a:ext cx="849809" cy="505420"/>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381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 name="Google Shape;25;p51"/>
          <p:cNvSpPr/>
          <p:nvPr/>
        </p:nvSpPr>
        <p:spPr>
          <a:xfrm flipH="1">
            <a:off x="5689646" y="3687313"/>
            <a:ext cx="4345055" cy="1226818"/>
          </a:xfrm>
          <a:custGeom>
            <a:avLst/>
            <a:gdLst/>
            <a:ahLst/>
            <a:cxnLst/>
            <a:rect l="l" t="t" r="r" b="b"/>
            <a:pathLst>
              <a:path w="138864" h="39208" extrusionOk="0">
                <a:moveTo>
                  <a:pt x="49209" y="1037"/>
                </a:moveTo>
                <a:lnTo>
                  <a:pt x="49209" y="1037"/>
                </a:lnTo>
                <a:cubicBezTo>
                  <a:pt x="49864" y="1049"/>
                  <a:pt x="50531" y="1073"/>
                  <a:pt x="51198" y="1133"/>
                </a:cubicBezTo>
                <a:cubicBezTo>
                  <a:pt x="51472" y="1145"/>
                  <a:pt x="51722" y="1192"/>
                  <a:pt x="51996" y="1216"/>
                </a:cubicBezTo>
                <a:cubicBezTo>
                  <a:pt x="51972" y="1240"/>
                  <a:pt x="51960" y="1264"/>
                  <a:pt x="51960" y="1276"/>
                </a:cubicBezTo>
                <a:cubicBezTo>
                  <a:pt x="51781" y="1740"/>
                  <a:pt x="51769" y="2169"/>
                  <a:pt x="51829" y="2585"/>
                </a:cubicBezTo>
                <a:cubicBezTo>
                  <a:pt x="51472" y="2180"/>
                  <a:pt x="51091" y="1788"/>
                  <a:pt x="50698" y="1430"/>
                </a:cubicBezTo>
                <a:cubicBezTo>
                  <a:pt x="50531" y="1288"/>
                  <a:pt x="50349" y="1227"/>
                  <a:pt x="50173" y="1227"/>
                </a:cubicBezTo>
                <a:cubicBezTo>
                  <a:pt x="49920" y="1227"/>
                  <a:pt x="49680" y="1353"/>
                  <a:pt x="49519" y="1549"/>
                </a:cubicBezTo>
                <a:cubicBezTo>
                  <a:pt x="49412" y="1383"/>
                  <a:pt x="49305" y="1216"/>
                  <a:pt x="49209" y="1037"/>
                </a:cubicBezTo>
                <a:close/>
                <a:moveTo>
                  <a:pt x="53448" y="1418"/>
                </a:moveTo>
                <a:lnTo>
                  <a:pt x="53448" y="1418"/>
                </a:lnTo>
                <a:cubicBezTo>
                  <a:pt x="53924" y="1490"/>
                  <a:pt x="54412" y="1573"/>
                  <a:pt x="54889" y="1680"/>
                </a:cubicBezTo>
                <a:cubicBezTo>
                  <a:pt x="54674" y="1847"/>
                  <a:pt x="54520" y="2109"/>
                  <a:pt x="54615" y="2431"/>
                </a:cubicBezTo>
                <a:cubicBezTo>
                  <a:pt x="54686" y="2681"/>
                  <a:pt x="54746" y="2931"/>
                  <a:pt x="54817" y="3181"/>
                </a:cubicBezTo>
                <a:cubicBezTo>
                  <a:pt x="54460" y="2526"/>
                  <a:pt x="54020" y="1930"/>
                  <a:pt x="53448" y="1418"/>
                </a:cubicBezTo>
                <a:close/>
                <a:moveTo>
                  <a:pt x="31600" y="3812"/>
                </a:moveTo>
                <a:cubicBezTo>
                  <a:pt x="31529" y="3978"/>
                  <a:pt x="31517" y="4181"/>
                  <a:pt x="31600" y="4371"/>
                </a:cubicBezTo>
                <a:cubicBezTo>
                  <a:pt x="31755" y="4681"/>
                  <a:pt x="31898" y="5002"/>
                  <a:pt x="32053" y="5300"/>
                </a:cubicBezTo>
                <a:cubicBezTo>
                  <a:pt x="31648" y="4836"/>
                  <a:pt x="31231" y="4407"/>
                  <a:pt x="30790" y="3955"/>
                </a:cubicBezTo>
                <a:cubicBezTo>
                  <a:pt x="31064" y="3931"/>
                  <a:pt x="31338" y="3871"/>
                  <a:pt x="31600" y="3812"/>
                </a:cubicBezTo>
                <a:close/>
                <a:moveTo>
                  <a:pt x="33196" y="3502"/>
                </a:moveTo>
                <a:cubicBezTo>
                  <a:pt x="33216" y="3673"/>
                  <a:pt x="33347" y="3828"/>
                  <a:pt x="33509" y="3828"/>
                </a:cubicBezTo>
                <a:cubicBezTo>
                  <a:pt x="33539" y="3828"/>
                  <a:pt x="33569" y="3823"/>
                  <a:pt x="33600" y="3812"/>
                </a:cubicBezTo>
                <a:lnTo>
                  <a:pt x="33612" y="3824"/>
                </a:lnTo>
                <a:cubicBezTo>
                  <a:pt x="33719" y="3931"/>
                  <a:pt x="33803" y="4062"/>
                  <a:pt x="33898" y="4169"/>
                </a:cubicBezTo>
                <a:cubicBezTo>
                  <a:pt x="34089" y="4407"/>
                  <a:pt x="34279" y="4633"/>
                  <a:pt x="34470" y="4871"/>
                </a:cubicBezTo>
                <a:cubicBezTo>
                  <a:pt x="34862" y="5348"/>
                  <a:pt x="35243" y="5836"/>
                  <a:pt x="35624" y="6336"/>
                </a:cubicBezTo>
                <a:cubicBezTo>
                  <a:pt x="35767" y="6538"/>
                  <a:pt x="35898" y="6741"/>
                  <a:pt x="36041" y="6955"/>
                </a:cubicBezTo>
                <a:cubicBezTo>
                  <a:pt x="35978" y="6923"/>
                  <a:pt x="35911" y="6909"/>
                  <a:pt x="35845" y="6909"/>
                </a:cubicBezTo>
                <a:cubicBezTo>
                  <a:pt x="35735" y="6909"/>
                  <a:pt x="35625" y="6948"/>
                  <a:pt x="35529" y="7014"/>
                </a:cubicBezTo>
                <a:cubicBezTo>
                  <a:pt x="35089" y="6360"/>
                  <a:pt x="34636" y="5681"/>
                  <a:pt x="34196" y="5026"/>
                </a:cubicBezTo>
                <a:cubicBezTo>
                  <a:pt x="33779" y="4431"/>
                  <a:pt x="33315" y="3835"/>
                  <a:pt x="32648" y="3621"/>
                </a:cubicBezTo>
                <a:cubicBezTo>
                  <a:pt x="32838" y="3574"/>
                  <a:pt x="33017" y="3526"/>
                  <a:pt x="33196" y="3502"/>
                </a:cubicBezTo>
                <a:close/>
                <a:moveTo>
                  <a:pt x="53067" y="2728"/>
                </a:moveTo>
                <a:lnTo>
                  <a:pt x="53067" y="2728"/>
                </a:lnTo>
                <a:cubicBezTo>
                  <a:pt x="54103" y="3919"/>
                  <a:pt x="54520" y="5562"/>
                  <a:pt x="54853" y="7157"/>
                </a:cubicBezTo>
                <a:cubicBezTo>
                  <a:pt x="54674" y="6574"/>
                  <a:pt x="54472" y="6026"/>
                  <a:pt x="54258" y="5490"/>
                </a:cubicBezTo>
                <a:cubicBezTo>
                  <a:pt x="53912" y="4669"/>
                  <a:pt x="53246" y="3681"/>
                  <a:pt x="53067" y="2728"/>
                </a:cubicBezTo>
                <a:close/>
                <a:moveTo>
                  <a:pt x="38701" y="4718"/>
                </a:moveTo>
                <a:cubicBezTo>
                  <a:pt x="38651" y="4718"/>
                  <a:pt x="38601" y="4732"/>
                  <a:pt x="38553" y="4764"/>
                </a:cubicBezTo>
                <a:cubicBezTo>
                  <a:pt x="38410" y="4836"/>
                  <a:pt x="38339" y="5038"/>
                  <a:pt x="38446" y="5169"/>
                </a:cubicBezTo>
                <a:cubicBezTo>
                  <a:pt x="38982" y="5895"/>
                  <a:pt x="39506" y="6622"/>
                  <a:pt x="40018" y="7348"/>
                </a:cubicBezTo>
                <a:cubicBezTo>
                  <a:pt x="40092" y="7452"/>
                  <a:pt x="40204" y="7514"/>
                  <a:pt x="40318" y="7514"/>
                </a:cubicBezTo>
                <a:cubicBezTo>
                  <a:pt x="40386" y="7514"/>
                  <a:pt x="40455" y="7492"/>
                  <a:pt x="40518" y="7443"/>
                </a:cubicBezTo>
                <a:cubicBezTo>
                  <a:pt x="40696" y="7312"/>
                  <a:pt x="40673" y="7098"/>
                  <a:pt x="40542" y="6931"/>
                </a:cubicBezTo>
                <a:cubicBezTo>
                  <a:pt x="40006" y="6252"/>
                  <a:pt x="39494" y="5550"/>
                  <a:pt x="38958" y="4871"/>
                </a:cubicBezTo>
                <a:cubicBezTo>
                  <a:pt x="38895" y="4776"/>
                  <a:pt x="38799" y="4718"/>
                  <a:pt x="38701" y="4718"/>
                </a:cubicBezTo>
                <a:close/>
                <a:moveTo>
                  <a:pt x="51043" y="4276"/>
                </a:moveTo>
                <a:cubicBezTo>
                  <a:pt x="52055" y="5669"/>
                  <a:pt x="52781" y="7264"/>
                  <a:pt x="53389" y="8931"/>
                </a:cubicBezTo>
                <a:cubicBezTo>
                  <a:pt x="53734" y="9872"/>
                  <a:pt x="54055" y="10801"/>
                  <a:pt x="54377" y="11741"/>
                </a:cubicBezTo>
                <a:cubicBezTo>
                  <a:pt x="54329" y="11789"/>
                  <a:pt x="54282" y="11836"/>
                  <a:pt x="54258" y="11896"/>
                </a:cubicBezTo>
                <a:cubicBezTo>
                  <a:pt x="53389" y="9253"/>
                  <a:pt x="52317" y="6717"/>
                  <a:pt x="51043" y="4276"/>
                </a:cubicBezTo>
                <a:close/>
                <a:moveTo>
                  <a:pt x="129243" y="12408"/>
                </a:moveTo>
                <a:cubicBezTo>
                  <a:pt x="129267" y="12408"/>
                  <a:pt x="129291" y="12408"/>
                  <a:pt x="129303" y="12432"/>
                </a:cubicBezTo>
                <a:cubicBezTo>
                  <a:pt x="129243" y="12444"/>
                  <a:pt x="129208" y="12467"/>
                  <a:pt x="129148" y="12503"/>
                </a:cubicBezTo>
                <a:cubicBezTo>
                  <a:pt x="129184" y="12467"/>
                  <a:pt x="129219" y="12444"/>
                  <a:pt x="129243" y="12408"/>
                </a:cubicBezTo>
                <a:close/>
                <a:moveTo>
                  <a:pt x="73498" y="11515"/>
                </a:moveTo>
                <a:lnTo>
                  <a:pt x="73498" y="11515"/>
                </a:lnTo>
                <a:cubicBezTo>
                  <a:pt x="73808" y="11753"/>
                  <a:pt x="74141" y="11991"/>
                  <a:pt x="74463" y="12229"/>
                </a:cubicBezTo>
                <a:cubicBezTo>
                  <a:pt x="74403" y="12277"/>
                  <a:pt x="74344" y="12337"/>
                  <a:pt x="74296" y="12396"/>
                </a:cubicBezTo>
                <a:cubicBezTo>
                  <a:pt x="74285" y="12395"/>
                  <a:pt x="74273" y="12395"/>
                  <a:pt x="74262" y="12395"/>
                </a:cubicBezTo>
                <a:cubicBezTo>
                  <a:pt x="74093" y="12395"/>
                  <a:pt x="73918" y="12475"/>
                  <a:pt x="73796" y="12587"/>
                </a:cubicBezTo>
                <a:cubicBezTo>
                  <a:pt x="73701" y="12229"/>
                  <a:pt x="73617" y="11860"/>
                  <a:pt x="73498" y="11515"/>
                </a:cubicBezTo>
                <a:close/>
                <a:moveTo>
                  <a:pt x="34350" y="7455"/>
                </a:moveTo>
                <a:cubicBezTo>
                  <a:pt x="34743" y="8050"/>
                  <a:pt x="35124" y="8657"/>
                  <a:pt x="35517" y="9277"/>
                </a:cubicBezTo>
                <a:cubicBezTo>
                  <a:pt x="36264" y="10460"/>
                  <a:pt x="37022" y="11644"/>
                  <a:pt x="37738" y="12859"/>
                </a:cubicBezTo>
                <a:lnTo>
                  <a:pt x="37738" y="12859"/>
                </a:lnTo>
                <a:cubicBezTo>
                  <a:pt x="37343" y="12351"/>
                  <a:pt x="36948" y="11832"/>
                  <a:pt x="36553" y="11324"/>
                </a:cubicBezTo>
                <a:lnTo>
                  <a:pt x="36541" y="11313"/>
                </a:lnTo>
                <a:cubicBezTo>
                  <a:pt x="36517" y="11265"/>
                  <a:pt x="36482" y="11217"/>
                  <a:pt x="36458" y="11194"/>
                </a:cubicBezTo>
                <a:lnTo>
                  <a:pt x="36422" y="11217"/>
                </a:lnTo>
                <a:cubicBezTo>
                  <a:pt x="36351" y="11158"/>
                  <a:pt x="36255" y="11122"/>
                  <a:pt x="36184" y="11086"/>
                </a:cubicBezTo>
                <a:cubicBezTo>
                  <a:pt x="36017" y="10789"/>
                  <a:pt x="35863" y="10503"/>
                  <a:pt x="35684" y="10229"/>
                </a:cubicBezTo>
                <a:cubicBezTo>
                  <a:pt x="35410" y="9658"/>
                  <a:pt x="35148" y="9110"/>
                  <a:pt x="34874" y="8538"/>
                </a:cubicBezTo>
                <a:cubicBezTo>
                  <a:pt x="34696" y="8181"/>
                  <a:pt x="34529" y="7824"/>
                  <a:pt x="34350" y="7455"/>
                </a:cubicBezTo>
                <a:close/>
                <a:moveTo>
                  <a:pt x="29517" y="4240"/>
                </a:moveTo>
                <a:cubicBezTo>
                  <a:pt x="29528" y="4359"/>
                  <a:pt x="29576" y="4478"/>
                  <a:pt x="29683" y="4597"/>
                </a:cubicBezTo>
                <a:cubicBezTo>
                  <a:pt x="30969" y="5967"/>
                  <a:pt x="32184" y="7443"/>
                  <a:pt x="33255" y="9003"/>
                </a:cubicBezTo>
                <a:cubicBezTo>
                  <a:pt x="33767" y="9765"/>
                  <a:pt x="34267" y="10551"/>
                  <a:pt x="34743" y="11360"/>
                </a:cubicBezTo>
                <a:cubicBezTo>
                  <a:pt x="35160" y="12051"/>
                  <a:pt x="35493" y="12789"/>
                  <a:pt x="35898" y="13479"/>
                </a:cubicBezTo>
                <a:cubicBezTo>
                  <a:pt x="35910" y="13539"/>
                  <a:pt x="35934" y="13599"/>
                  <a:pt x="35946" y="13670"/>
                </a:cubicBezTo>
                <a:cubicBezTo>
                  <a:pt x="35791" y="13456"/>
                  <a:pt x="35648" y="13229"/>
                  <a:pt x="35493" y="13015"/>
                </a:cubicBezTo>
                <a:cubicBezTo>
                  <a:pt x="34827" y="12027"/>
                  <a:pt x="34148" y="11039"/>
                  <a:pt x="33457" y="10039"/>
                </a:cubicBezTo>
                <a:cubicBezTo>
                  <a:pt x="32124" y="8110"/>
                  <a:pt x="30755" y="6193"/>
                  <a:pt x="29362" y="4288"/>
                </a:cubicBezTo>
                <a:cubicBezTo>
                  <a:pt x="29397" y="4252"/>
                  <a:pt x="29457" y="4240"/>
                  <a:pt x="29517" y="4240"/>
                </a:cubicBezTo>
                <a:close/>
                <a:moveTo>
                  <a:pt x="128981" y="12682"/>
                </a:moveTo>
                <a:lnTo>
                  <a:pt x="128981" y="12682"/>
                </a:lnTo>
                <a:cubicBezTo>
                  <a:pt x="128934" y="12741"/>
                  <a:pt x="128910" y="12813"/>
                  <a:pt x="128886" y="12884"/>
                </a:cubicBezTo>
                <a:cubicBezTo>
                  <a:pt x="128815" y="13170"/>
                  <a:pt x="128934" y="13575"/>
                  <a:pt x="129219" y="13694"/>
                </a:cubicBezTo>
                <a:cubicBezTo>
                  <a:pt x="129446" y="13801"/>
                  <a:pt x="129660" y="13908"/>
                  <a:pt x="129886" y="14027"/>
                </a:cubicBezTo>
                <a:cubicBezTo>
                  <a:pt x="129219" y="13932"/>
                  <a:pt x="128529" y="13813"/>
                  <a:pt x="127850" y="13777"/>
                </a:cubicBezTo>
                <a:cubicBezTo>
                  <a:pt x="128219" y="13420"/>
                  <a:pt x="128612" y="13051"/>
                  <a:pt x="128981" y="12682"/>
                </a:cubicBezTo>
                <a:close/>
                <a:moveTo>
                  <a:pt x="47947" y="6349"/>
                </a:moveTo>
                <a:cubicBezTo>
                  <a:pt x="47781" y="6349"/>
                  <a:pt x="47605" y="6487"/>
                  <a:pt x="47674" y="6693"/>
                </a:cubicBezTo>
                <a:cubicBezTo>
                  <a:pt x="47864" y="7324"/>
                  <a:pt x="48197" y="7931"/>
                  <a:pt x="48447" y="8538"/>
                </a:cubicBezTo>
                <a:cubicBezTo>
                  <a:pt x="48697" y="9134"/>
                  <a:pt x="48936" y="9741"/>
                  <a:pt x="49162" y="10360"/>
                </a:cubicBezTo>
                <a:cubicBezTo>
                  <a:pt x="49364" y="10967"/>
                  <a:pt x="49567" y="11586"/>
                  <a:pt x="49757" y="12217"/>
                </a:cubicBezTo>
                <a:cubicBezTo>
                  <a:pt x="49948" y="12872"/>
                  <a:pt x="50114" y="13539"/>
                  <a:pt x="50400" y="14170"/>
                </a:cubicBezTo>
                <a:cubicBezTo>
                  <a:pt x="50487" y="14361"/>
                  <a:pt x="50713" y="14463"/>
                  <a:pt x="50926" y="14463"/>
                </a:cubicBezTo>
                <a:cubicBezTo>
                  <a:pt x="51005" y="14463"/>
                  <a:pt x="51082" y="14449"/>
                  <a:pt x="51150" y="14420"/>
                </a:cubicBezTo>
                <a:cubicBezTo>
                  <a:pt x="51448" y="14289"/>
                  <a:pt x="51555" y="14015"/>
                  <a:pt x="51507" y="13706"/>
                </a:cubicBezTo>
                <a:cubicBezTo>
                  <a:pt x="51400" y="13051"/>
                  <a:pt x="51103" y="12408"/>
                  <a:pt x="50841" y="11789"/>
                </a:cubicBezTo>
                <a:cubicBezTo>
                  <a:pt x="50591" y="11158"/>
                  <a:pt x="50305" y="10539"/>
                  <a:pt x="50019" y="9931"/>
                </a:cubicBezTo>
                <a:cubicBezTo>
                  <a:pt x="49745" y="9312"/>
                  <a:pt x="49459" y="8705"/>
                  <a:pt x="49126" y="8110"/>
                </a:cubicBezTo>
                <a:cubicBezTo>
                  <a:pt x="48828" y="7562"/>
                  <a:pt x="48555" y="6979"/>
                  <a:pt x="48174" y="6491"/>
                </a:cubicBezTo>
                <a:cubicBezTo>
                  <a:pt x="48131" y="6392"/>
                  <a:pt x="48041" y="6349"/>
                  <a:pt x="47947" y="6349"/>
                </a:cubicBezTo>
                <a:close/>
                <a:moveTo>
                  <a:pt x="134270" y="9367"/>
                </a:moveTo>
                <a:cubicBezTo>
                  <a:pt x="134720" y="9367"/>
                  <a:pt x="135178" y="9458"/>
                  <a:pt x="135637" y="9670"/>
                </a:cubicBezTo>
                <a:cubicBezTo>
                  <a:pt x="137459" y="10539"/>
                  <a:pt x="137268" y="12860"/>
                  <a:pt x="136851" y="14658"/>
                </a:cubicBezTo>
                <a:cubicBezTo>
                  <a:pt x="134815" y="13051"/>
                  <a:pt x="132375" y="12051"/>
                  <a:pt x="129803" y="11860"/>
                </a:cubicBezTo>
                <a:cubicBezTo>
                  <a:pt x="130962" y="10692"/>
                  <a:pt x="132561" y="9367"/>
                  <a:pt x="134270" y="9367"/>
                </a:cubicBezTo>
                <a:close/>
                <a:moveTo>
                  <a:pt x="55044" y="14551"/>
                </a:moveTo>
                <a:cubicBezTo>
                  <a:pt x="55067" y="14611"/>
                  <a:pt x="55079" y="14658"/>
                  <a:pt x="55115" y="14718"/>
                </a:cubicBezTo>
                <a:cubicBezTo>
                  <a:pt x="55127" y="14813"/>
                  <a:pt x="55151" y="14908"/>
                  <a:pt x="55163" y="15015"/>
                </a:cubicBezTo>
                <a:cubicBezTo>
                  <a:pt x="55127" y="14849"/>
                  <a:pt x="55067" y="14706"/>
                  <a:pt x="55044" y="14551"/>
                </a:cubicBezTo>
                <a:close/>
                <a:moveTo>
                  <a:pt x="37460" y="9056"/>
                </a:moveTo>
                <a:lnTo>
                  <a:pt x="37672" y="9396"/>
                </a:lnTo>
                <a:cubicBezTo>
                  <a:pt x="38875" y="11336"/>
                  <a:pt x="39899" y="13360"/>
                  <a:pt x="40839" y="15468"/>
                </a:cubicBezTo>
                <a:cubicBezTo>
                  <a:pt x="40399" y="15480"/>
                  <a:pt x="39934" y="15504"/>
                  <a:pt x="39494" y="15539"/>
                </a:cubicBezTo>
                <a:cubicBezTo>
                  <a:pt x="39708" y="15432"/>
                  <a:pt x="39934" y="15313"/>
                  <a:pt x="40149" y="15194"/>
                </a:cubicBezTo>
                <a:cubicBezTo>
                  <a:pt x="40411" y="15027"/>
                  <a:pt x="40470" y="14718"/>
                  <a:pt x="40339" y="14456"/>
                </a:cubicBezTo>
                <a:cubicBezTo>
                  <a:pt x="39732" y="13182"/>
                  <a:pt x="39101" y="11932"/>
                  <a:pt x="38434" y="10717"/>
                </a:cubicBezTo>
                <a:cubicBezTo>
                  <a:pt x="38118" y="10148"/>
                  <a:pt x="37795" y="9600"/>
                  <a:pt x="37460" y="9056"/>
                </a:cubicBezTo>
                <a:close/>
                <a:moveTo>
                  <a:pt x="37291" y="15777"/>
                </a:moveTo>
                <a:lnTo>
                  <a:pt x="37291" y="15777"/>
                </a:lnTo>
                <a:cubicBezTo>
                  <a:pt x="37303" y="15777"/>
                  <a:pt x="37315" y="15789"/>
                  <a:pt x="37327" y="15789"/>
                </a:cubicBezTo>
                <a:lnTo>
                  <a:pt x="37303" y="15789"/>
                </a:lnTo>
                <a:cubicBezTo>
                  <a:pt x="37303" y="15789"/>
                  <a:pt x="37303" y="15777"/>
                  <a:pt x="37291" y="15777"/>
                </a:cubicBezTo>
                <a:close/>
                <a:moveTo>
                  <a:pt x="9847" y="12146"/>
                </a:moveTo>
                <a:cubicBezTo>
                  <a:pt x="10574" y="12694"/>
                  <a:pt x="11014" y="13599"/>
                  <a:pt x="10764" y="14551"/>
                </a:cubicBezTo>
                <a:cubicBezTo>
                  <a:pt x="10463" y="15686"/>
                  <a:pt x="9373" y="16303"/>
                  <a:pt x="8273" y="16303"/>
                </a:cubicBezTo>
                <a:cubicBezTo>
                  <a:pt x="8242" y="16303"/>
                  <a:pt x="8211" y="16302"/>
                  <a:pt x="8181" y="16301"/>
                </a:cubicBezTo>
                <a:cubicBezTo>
                  <a:pt x="8145" y="16301"/>
                  <a:pt x="8133" y="16301"/>
                  <a:pt x="8121" y="16313"/>
                </a:cubicBezTo>
                <a:cubicBezTo>
                  <a:pt x="8573" y="14884"/>
                  <a:pt x="9133" y="13468"/>
                  <a:pt x="9847" y="12146"/>
                </a:cubicBezTo>
                <a:close/>
                <a:moveTo>
                  <a:pt x="75808" y="14230"/>
                </a:moveTo>
                <a:lnTo>
                  <a:pt x="75808" y="14230"/>
                </a:lnTo>
                <a:cubicBezTo>
                  <a:pt x="76368" y="14706"/>
                  <a:pt x="76784" y="15301"/>
                  <a:pt x="76784" y="16123"/>
                </a:cubicBezTo>
                <a:cubicBezTo>
                  <a:pt x="76772" y="16194"/>
                  <a:pt x="76772" y="16266"/>
                  <a:pt x="76772" y="16337"/>
                </a:cubicBezTo>
                <a:cubicBezTo>
                  <a:pt x="76665" y="15932"/>
                  <a:pt x="76546" y="15527"/>
                  <a:pt x="76439" y="15123"/>
                </a:cubicBezTo>
                <a:cubicBezTo>
                  <a:pt x="76368" y="14849"/>
                  <a:pt x="76141" y="14718"/>
                  <a:pt x="75903" y="14694"/>
                </a:cubicBezTo>
                <a:cubicBezTo>
                  <a:pt x="75879" y="14539"/>
                  <a:pt x="75844" y="14372"/>
                  <a:pt x="75808" y="14230"/>
                </a:cubicBezTo>
                <a:close/>
                <a:moveTo>
                  <a:pt x="60846" y="5591"/>
                </a:moveTo>
                <a:cubicBezTo>
                  <a:pt x="60674" y="5591"/>
                  <a:pt x="60508" y="5728"/>
                  <a:pt x="60580" y="5943"/>
                </a:cubicBezTo>
                <a:cubicBezTo>
                  <a:pt x="61651" y="9348"/>
                  <a:pt x="62675" y="12753"/>
                  <a:pt x="63676" y="16182"/>
                </a:cubicBezTo>
                <a:cubicBezTo>
                  <a:pt x="63727" y="16356"/>
                  <a:pt x="63866" y="16432"/>
                  <a:pt x="64008" y="16432"/>
                </a:cubicBezTo>
                <a:cubicBezTo>
                  <a:pt x="64225" y="16432"/>
                  <a:pt x="64450" y="16254"/>
                  <a:pt x="64378" y="15980"/>
                </a:cubicBezTo>
                <a:cubicBezTo>
                  <a:pt x="63485" y="12551"/>
                  <a:pt x="62390" y="9110"/>
                  <a:pt x="61128" y="5788"/>
                </a:cubicBezTo>
                <a:cubicBezTo>
                  <a:pt x="61075" y="5651"/>
                  <a:pt x="60959" y="5591"/>
                  <a:pt x="60846" y="5591"/>
                </a:cubicBezTo>
                <a:close/>
                <a:moveTo>
                  <a:pt x="135780" y="15075"/>
                </a:moveTo>
                <a:cubicBezTo>
                  <a:pt x="135970" y="15218"/>
                  <a:pt x="136185" y="15373"/>
                  <a:pt x="136375" y="15551"/>
                </a:cubicBezTo>
                <a:cubicBezTo>
                  <a:pt x="136435" y="15599"/>
                  <a:pt x="136506" y="15635"/>
                  <a:pt x="136601" y="15670"/>
                </a:cubicBezTo>
                <a:cubicBezTo>
                  <a:pt x="136387" y="16385"/>
                  <a:pt x="136137" y="17075"/>
                  <a:pt x="135851" y="17754"/>
                </a:cubicBezTo>
                <a:lnTo>
                  <a:pt x="135839" y="17742"/>
                </a:lnTo>
                <a:cubicBezTo>
                  <a:pt x="135851" y="17587"/>
                  <a:pt x="135827" y="17420"/>
                  <a:pt x="135720" y="17278"/>
                </a:cubicBezTo>
                <a:cubicBezTo>
                  <a:pt x="135637" y="17170"/>
                  <a:pt x="135542" y="17075"/>
                  <a:pt x="135458" y="16944"/>
                </a:cubicBezTo>
                <a:cubicBezTo>
                  <a:pt x="135637" y="16849"/>
                  <a:pt x="135768" y="16682"/>
                  <a:pt x="135827" y="16456"/>
                </a:cubicBezTo>
                <a:cubicBezTo>
                  <a:pt x="135911" y="16123"/>
                  <a:pt x="135899" y="15777"/>
                  <a:pt x="135780" y="15456"/>
                </a:cubicBezTo>
                <a:cubicBezTo>
                  <a:pt x="135816" y="15325"/>
                  <a:pt x="135816" y="15194"/>
                  <a:pt x="135780" y="15075"/>
                </a:cubicBezTo>
                <a:close/>
                <a:moveTo>
                  <a:pt x="48424" y="1049"/>
                </a:moveTo>
                <a:cubicBezTo>
                  <a:pt x="50983" y="5383"/>
                  <a:pt x="52960" y="9979"/>
                  <a:pt x="54162" y="14884"/>
                </a:cubicBezTo>
                <a:cubicBezTo>
                  <a:pt x="54436" y="15980"/>
                  <a:pt x="54651" y="17099"/>
                  <a:pt x="54853" y="18218"/>
                </a:cubicBezTo>
                <a:cubicBezTo>
                  <a:pt x="51376" y="16754"/>
                  <a:pt x="47745" y="15742"/>
                  <a:pt x="43983" y="15504"/>
                </a:cubicBezTo>
                <a:cubicBezTo>
                  <a:pt x="43280" y="15468"/>
                  <a:pt x="42578" y="15444"/>
                  <a:pt x="41887" y="15444"/>
                </a:cubicBezTo>
                <a:cubicBezTo>
                  <a:pt x="40720" y="12575"/>
                  <a:pt x="39172" y="9824"/>
                  <a:pt x="37363" y="7324"/>
                </a:cubicBezTo>
                <a:cubicBezTo>
                  <a:pt x="36458" y="6074"/>
                  <a:pt x="35517" y="4836"/>
                  <a:pt x="34493" y="3693"/>
                </a:cubicBezTo>
                <a:cubicBezTo>
                  <a:pt x="34386" y="3574"/>
                  <a:pt x="34267" y="3419"/>
                  <a:pt x="34148" y="3300"/>
                </a:cubicBezTo>
                <a:cubicBezTo>
                  <a:pt x="38863" y="2276"/>
                  <a:pt x="43602" y="1145"/>
                  <a:pt x="48424" y="1049"/>
                </a:cubicBezTo>
                <a:close/>
                <a:moveTo>
                  <a:pt x="56758" y="17647"/>
                </a:moveTo>
                <a:cubicBezTo>
                  <a:pt x="57210" y="18385"/>
                  <a:pt x="57722" y="19099"/>
                  <a:pt x="58246" y="19778"/>
                </a:cubicBezTo>
                <a:cubicBezTo>
                  <a:pt x="57961" y="19647"/>
                  <a:pt x="57687" y="19504"/>
                  <a:pt x="57413" y="19373"/>
                </a:cubicBezTo>
                <a:cubicBezTo>
                  <a:pt x="57377" y="19361"/>
                  <a:pt x="57353" y="19349"/>
                  <a:pt x="57330" y="19337"/>
                </a:cubicBezTo>
                <a:cubicBezTo>
                  <a:pt x="57389" y="19183"/>
                  <a:pt x="57389" y="19004"/>
                  <a:pt x="57270" y="18813"/>
                </a:cubicBezTo>
                <a:cubicBezTo>
                  <a:pt x="57032" y="18444"/>
                  <a:pt x="56853" y="18051"/>
                  <a:pt x="56734" y="17647"/>
                </a:cubicBezTo>
                <a:close/>
                <a:moveTo>
                  <a:pt x="127989" y="18331"/>
                </a:moveTo>
                <a:cubicBezTo>
                  <a:pt x="127955" y="18331"/>
                  <a:pt x="127923" y="18337"/>
                  <a:pt x="127898" y="18349"/>
                </a:cubicBezTo>
                <a:cubicBezTo>
                  <a:pt x="127815" y="18373"/>
                  <a:pt x="127755" y="18409"/>
                  <a:pt x="127719" y="18468"/>
                </a:cubicBezTo>
                <a:cubicBezTo>
                  <a:pt x="127612" y="18587"/>
                  <a:pt x="127612" y="18825"/>
                  <a:pt x="127743" y="18933"/>
                </a:cubicBezTo>
                <a:cubicBezTo>
                  <a:pt x="128219" y="19314"/>
                  <a:pt x="128707" y="19706"/>
                  <a:pt x="129184" y="20087"/>
                </a:cubicBezTo>
                <a:cubicBezTo>
                  <a:pt x="129267" y="20147"/>
                  <a:pt x="129350" y="20195"/>
                  <a:pt x="129458" y="20195"/>
                </a:cubicBezTo>
                <a:cubicBezTo>
                  <a:pt x="129577" y="20195"/>
                  <a:pt x="129684" y="20135"/>
                  <a:pt x="129755" y="20040"/>
                </a:cubicBezTo>
                <a:cubicBezTo>
                  <a:pt x="129815" y="19956"/>
                  <a:pt x="129839" y="19861"/>
                  <a:pt x="129827" y="19778"/>
                </a:cubicBezTo>
                <a:cubicBezTo>
                  <a:pt x="129803" y="19659"/>
                  <a:pt x="129743" y="19587"/>
                  <a:pt x="129636" y="19504"/>
                </a:cubicBezTo>
                <a:cubicBezTo>
                  <a:pt x="129148" y="19135"/>
                  <a:pt x="128648" y="18766"/>
                  <a:pt x="128160" y="18373"/>
                </a:cubicBezTo>
                <a:cubicBezTo>
                  <a:pt x="128121" y="18350"/>
                  <a:pt x="128052" y="18331"/>
                  <a:pt x="127989" y="18331"/>
                </a:cubicBezTo>
                <a:close/>
                <a:moveTo>
                  <a:pt x="59389" y="20123"/>
                </a:moveTo>
                <a:lnTo>
                  <a:pt x="59389" y="20385"/>
                </a:lnTo>
                <a:lnTo>
                  <a:pt x="59080" y="20207"/>
                </a:lnTo>
                <a:cubicBezTo>
                  <a:pt x="59199" y="20195"/>
                  <a:pt x="59294" y="20183"/>
                  <a:pt x="59389" y="20123"/>
                </a:cubicBezTo>
                <a:close/>
                <a:moveTo>
                  <a:pt x="116194" y="20492"/>
                </a:moveTo>
                <a:cubicBezTo>
                  <a:pt x="116194" y="20504"/>
                  <a:pt x="116206" y="20504"/>
                  <a:pt x="116206" y="20528"/>
                </a:cubicBezTo>
                <a:lnTo>
                  <a:pt x="116123" y="20528"/>
                </a:lnTo>
                <a:cubicBezTo>
                  <a:pt x="116146" y="20504"/>
                  <a:pt x="116170" y="20492"/>
                  <a:pt x="116194" y="20492"/>
                </a:cubicBezTo>
                <a:close/>
                <a:moveTo>
                  <a:pt x="74463" y="15742"/>
                </a:moveTo>
                <a:cubicBezTo>
                  <a:pt x="74772" y="16694"/>
                  <a:pt x="75058" y="17635"/>
                  <a:pt x="75344" y="18599"/>
                </a:cubicBezTo>
                <a:cubicBezTo>
                  <a:pt x="75367" y="19337"/>
                  <a:pt x="75403" y="20064"/>
                  <a:pt x="75415" y="20802"/>
                </a:cubicBezTo>
                <a:cubicBezTo>
                  <a:pt x="75296" y="20838"/>
                  <a:pt x="75213" y="20909"/>
                  <a:pt x="75153" y="21016"/>
                </a:cubicBezTo>
                <a:cubicBezTo>
                  <a:pt x="75129" y="20885"/>
                  <a:pt x="75129" y="20730"/>
                  <a:pt x="75117" y="20599"/>
                </a:cubicBezTo>
                <a:cubicBezTo>
                  <a:pt x="74975" y="18980"/>
                  <a:pt x="74748" y="17373"/>
                  <a:pt x="74463" y="15777"/>
                </a:cubicBezTo>
                <a:lnTo>
                  <a:pt x="74463" y="15742"/>
                </a:lnTo>
                <a:close/>
                <a:moveTo>
                  <a:pt x="95727" y="22993"/>
                </a:moveTo>
                <a:lnTo>
                  <a:pt x="95727" y="22993"/>
                </a:lnTo>
                <a:cubicBezTo>
                  <a:pt x="95882" y="23004"/>
                  <a:pt x="96013" y="23040"/>
                  <a:pt x="96144" y="23052"/>
                </a:cubicBezTo>
                <a:cubicBezTo>
                  <a:pt x="96049" y="23159"/>
                  <a:pt x="95965" y="23290"/>
                  <a:pt x="95941" y="23457"/>
                </a:cubicBezTo>
                <a:cubicBezTo>
                  <a:pt x="95870" y="23290"/>
                  <a:pt x="95799" y="23147"/>
                  <a:pt x="95727" y="22993"/>
                </a:cubicBezTo>
                <a:close/>
                <a:moveTo>
                  <a:pt x="97120" y="23183"/>
                </a:moveTo>
                <a:cubicBezTo>
                  <a:pt x="97658" y="23255"/>
                  <a:pt x="98196" y="23306"/>
                  <a:pt x="98734" y="23337"/>
                </a:cubicBezTo>
                <a:lnTo>
                  <a:pt x="98734" y="23337"/>
                </a:lnTo>
                <a:cubicBezTo>
                  <a:pt x="98405" y="23341"/>
                  <a:pt x="98075" y="23530"/>
                  <a:pt x="97989" y="23886"/>
                </a:cubicBezTo>
                <a:cubicBezTo>
                  <a:pt x="97930" y="24159"/>
                  <a:pt x="97906" y="24409"/>
                  <a:pt x="97906" y="24659"/>
                </a:cubicBezTo>
                <a:cubicBezTo>
                  <a:pt x="97656" y="24159"/>
                  <a:pt x="97382" y="23659"/>
                  <a:pt x="97120" y="23183"/>
                </a:cubicBezTo>
                <a:close/>
                <a:moveTo>
                  <a:pt x="28564" y="4419"/>
                </a:moveTo>
                <a:cubicBezTo>
                  <a:pt x="28576" y="4431"/>
                  <a:pt x="28576" y="4466"/>
                  <a:pt x="28600" y="4478"/>
                </a:cubicBezTo>
                <a:cubicBezTo>
                  <a:pt x="29993" y="6455"/>
                  <a:pt x="31374" y="8455"/>
                  <a:pt x="32719" y="10479"/>
                </a:cubicBezTo>
                <a:cubicBezTo>
                  <a:pt x="33374" y="11467"/>
                  <a:pt x="34029" y="12479"/>
                  <a:pt x="34684" y="13479"/>
                </a:cubicBezTo>
                <a:cubicBezTo>
                  <a:pt x="35220" y="14313"/>
                  <a:pt x="35720" y="15158"/>
                  <a:pt x="36291" y="15980"/>
                </a:cubicBezTo>
                <a:cubicBezTo>
                  <a:pt x="34100" y="16397"/>
                  <a:pt x="32005" y="17087"/>
                  <a:pt x="30040" y="18063"/>
                </a:cubicBezTo>
                <a:cubicBezTo>
                  <a:pt x="27862" y="19171"/>
                  <a:pt x="26123" y="20730"/>
                  <a:pt x="24230" y="22219"/>
                </a:cubicBezTo>
                <a:cubicBezTo>
                  <a:pt x="22444" y="23624"/>
                  <a:pt x="20539" y="24671"/>
                  <a:pt x="18337" y="24814"/>
                </a:cubicBezTo>
                <a:cubicBezTo>
                  <a:pt x="18098" y="23505"/>
                  <a:pt x="16908" y="22338"/>
                  <a:pt x="15634" y="22135"/>
                </a:cubicBezTo>
                <a:cubicBezTo>
                  <a:pt x="15453" y="22105"/>
                  <a:pt x="15272" y="22090"/>
                  <a:pt x="15092" y="22090"/>
                </a:cubicBezTo>
                <a:cubicBezTo>
                  <a:pt x="13877" y="22090"/>
                  <a:pt x="12729" y="22770"/>
                  <a:pt x="12169" y="23838"/>
                </a:cubicBezTo>
                <a:cubicBezTo>
                  <a:pt x="11133" y="23588"/>
                  <a:pt x="10086" y="23326"/>
                  <a:pt x="9133" y="22874"/>
                </a:cubicBezTo>
                <a:cubicBezTo>
                  <a:pt x="8323" y="22504"/>
                  <a:pt x="7609" y="21981"/>
                  <a:pt x="7288" y="21219"/>
                </a:cubicBezTo>
                <a:cubicBezTo>
                  <a:pt x="7288" y="21195"/>
                  <a:pt x="7264" y="21159"/>
                  <a:pt x="7240" y="21135"/>
                </a:cubicBezTo>
                <a:cubicBezTo>
                  <a:pt x="7145" y="20873"/>
                  <a:pt x="7085" y="20599"/>
                  <a:pt x="7109" y="20302"/>
                </a:cubicBezTo>
                <a:cubicBezTo>
                  <a:pt x="7121" y="19123"/>
                  <a:pt x="7609" y="17873"/>
                  <a:pt x="7978" y="16742"/>
                </a:cubicBezTo>
                <a:cubicBezTo>
                  <a:pt x="8014" y="16789"/>
                  <a:pt x="8061" y="16813"/>
                  <a:pt x="8121" y="16825"/>
                </a:cubicBezTo>
                <a:cubicBezTo>
                  <a:pt x="8335" y="16885"/>
                  <a:pt x="8553" y="16914"/>
                  <a:pt x="8771" y="16914"/>
                </a:cubicBezTo>
                <a:cubicBezTo>
                  <a:pt x="10017" y="16914"/>
                  <a:pt x="11245" y="15985"/>
                  <a:pt x="11610" y="14789"/>
                </a:cubicBezTo>
                <a:cubicBezTo>
                  <a:pt x="12002" y="13527"/>
                  <a:pt x="11431" y="12039"/>
                  <a:pt x="10347" y="11289"/>
                </a:cubicBezTo>
                <a:cubicBezTo>
                  <a:pt x="10562" y="10967"/>
                  <a:pt x="10764" y="10658"/>
                  <a:pt x="10990" y="10360"/>
                </a:cubicBezTo>
                <a:cubicBezTo>
                  <a:pt x="12502" y="8336"/>
                  <a:pt x="14598" y="7098"/>
                  <a:pt x="17051" y="6443"/>
                </a:cubicBezTo>
                <a:cubicBezTo>
                  <a:pt x="19682" y="5740"/>
                  <a:pt x="22432" y="5467"/>
                  <a:pt x="25111" y="5026"/>
                </a:cubicBezTo>
                <a:cubicBezTo>
                  <a:pt x="26278" y="4836"/>
                  <a:pt x="27421" y="4621"/>
                  <a:pt x="28564" y="4419"/>
                </a:cubicBezTo>
                <a:close/>
                <a:moveTo>
                  <a:pt x="15080" y="22768"/>
                </a:moveTo>
                <a:cubicBezTo>
                  <a:pt x="15213" y="22768"/>
                  <a:pt x="15346" y="22779"/>
                  <a:pt x="15479" y="22802"/>
                </a:cubicBezTo>
                <a:cubicBezTo>
                  <a:pt x="16086" y="22909"/>
                  <a:pt x="16646" y="23243"/>
                  <a:pt x="17039" y="23707"/>
                </a:cubicBezTo>
                <a:cubicBezTo>
                  <a:pt x="17325" y="24040"/>
                  <a:pt x="17491" y="24409"/>
                  <a:pt x="17598" y="24814"/>
                </a:cubicBezTo>
                <a:cubicBezTo>
                  <a:pt x="17495" y="24814"/>
                  <a:pt x="17397" y="24820"/>
                  <a:pt x="17305" y="24820"/>
                </a:cubicBezTo>
                <a:cubicBezTo>
                  <a:pt x="17258" y="24820"/>
                  <a:pt x="17213" y="24818"/>
                  <a:pt x="17170" y="24814"/>
                </a:cubicBezTo>
                <a:cubicBezTo>
                  <a:pt x="15705" y="24695"/>
                  <a:pt x="14253" y="24350"/>
                  <a:pt x="12812" y="23993"/>
                </a:cubicBezTo>
                <a:cubicBezTo>
                  <a:pt x="13330" y="23268"/>
                  <a:pt x="14190" y="22768"/>
                  <a:pt x="15080" y="22768"/>
                </a:cubicBezTo>
                <a:close/>
                <a:moveTo>
                  <a:pt x="70413" y="12545"/>
                </a:moveTo>
                <a:cubicBezTo>
                  <a:pt x="70229" y="12545"/>
                  <a:pt x="70031" y="12751"/>
                  <a:pt x="70129" y="12979"/>
                </a:cubicBezTo>
                <a:cubicBezTo>
                  <a:pt x="71796" y="16658"/>
                  <a:pt x="70986" y="20849"/>
                  <a:pt x="71593" y="24731"/>
                </a:cubicBezTo>
                <a:cubicBezTo>
                  <a:pt x="71627" y="24947"/>
                  <a:pt x="71783" y="25041"/>
                  <a:pt x="71950" y="25041"/>
                </a:cubicBezTo>
                <a:cubicBezTo>
                  <a:pt x="72198" y="25041"/>
                  <a:pt x="72472" y="24836"/>
                  <a:pt x="72415" y="24517"/>
                </a:cubicBezTo>
                <a:cubicBezTo>
                  <a:pt x="71665" y="20599"/>
                  <a:pt x="72367" y="16397"/>
                  <a:pt x="70629" y="12694"/>
                </a:cubicBezTo>
                <a:cubicBezTo>
                  <a:pt x="70580" y="12589"/>
                  <a:pt x="70498" y="12545"/>
                  <a:pt x="70413" y="12545"/>
                </a:cubicBezTo>
                <a:close/>
                <a:moveTo>
                  <a:pt x="98851" y="23344"/>
                </a:moveTo>
                <a:cubicBezTo>
                  <a:pt x="98988" y="23351"/>
                  <a:pt x="99126" y="23357"/>
                  <a:pt x="99263" y="23362"/>
                </a:cubicBezTo>
                <a:cubicBezTo>
                  <a:pt x="99573" y="23981"/>
                  <a:pt x="99871" y="24600"/>
                  <a:pt x="100156" y="25231"/>
                </a:cubicBezTo>
                <a:cubicBezTo>
                  <a:pt x="99918" y="24707"/>
                  <a:pt x="99656" y="24195"/>
                  <a:pt x="99394" y="23695"/>
                </a:cubicBezTo>
                <a:cubicBezTo>
                  <a:pt x="99281" y="23487"/>
                  <a:pt x="99073" y="23372"/>
                  <a:pt x="98851" y="23344"/>
                </a:cubicBezTo>
                <a:close/>
                <a:moveTo>
                  <a:pt x="78677" y="22385"/>
                </a:moveTo>
                <a:cubicBezTo>
                  <a:pt x="78725" y="22862"/>
                  <a:pt x="78749" y="23326"/>
                  <a:pt x="78796" y="23802"/>
                </a:cubicBezTo>
                <a:cubicBezTo>
                  <a:pt x="78820" y="24302"/>
                  <a:pt x="78856" y="24826"/>
                  <a:pt x="78880" y="25326"/>
                </a:cubicBezTo>
                <a:cubicBezTo>
                  <a:pt x="78808" y="24350"/>
                  <a:pt x="78737" y="23362"/>
                  <a:pt x="78677" y="22385"/>
                </a:cubicBezTo>
                <a:close/>
                <a:moveTo>
                  <a:pt x="121754" y="20634"/>
                </a:moveTo>
                <a:cubicBezTo>
                  <a:pt x="121469" y="20634"/>
                  <a:pt x="121223" y="21000"/>
                  <a:pt x="121480" y="21266"/>
                </a:cubicBezTo>
                <a:cubicBezTo>
                  <a:pt x="122076" y="21873"/>
                  <a:pt x="122659" y="22516"/>
                  <a:pt x="123207" y="23171"/>
                </a:cubicBezTo>
                <a:cubicBezTo>
                  <a:pt x="123469" y="23481"/>
                  <a:pt x="123743" y="23814"/>
                  <a:pt x="123981" y="24136"/>
                </a:cubicBezTo>
                <a:cubicBezTo>
                  <a:pt x="124243" y="24493"/>
                  <a:pt x="124481" y="24886"/>
                  <a:pt x="124767" y="25231"/>
                </a:cubicBezTo>
                <a:cubicBezTo>
                  <a:pt x="124845" y="25324"/>
                  <a:pt x="124943" y="25363"/>
                  <a:pt x="125043" y="25363"/>
                </a:cubicBezTo>
                <a:cubicBezTo>
                  <a:pt x="125337" y="25363"/>
                  <a:pt x="125638" y="25019"/>
                  <a:pt x="125433" y="24707"/>
                </a:cubicBezTo>
                <a:cubicBezTo>
                  <a:pt x="125219" y="24338"/>
                  <a:pt x="124897" y="23993"/>
                  <a:pt x="124624" y="23647"/>
                </a:cubicBezTo>
                <a:cubicBezTo>
                  <a:pt x="124338" y="23302"/>
                  <a:pt x="124064" y="22981"/>
                  <a:pt x="123790" y="22647"/>
                </a:cubicBezTo>
                <a:cubicBezTo>
                  <a:pt x="123219" y="21992"/>
                  <a:pt x="122623" y="21361"/>
                  <a:pt x="122004" y="20742"/>
                </a:cubicBezTo>
                <a:cubicBezTo>
                  <a:pt x="121925" y="20666"/>
                  <a:pt x="121838" y="20634"/>
                  <a:pt x="121754" y="20634"/>
                </a:cubicBezTo>
                <a:close/>
                <a:moveTo>
                  <a:pt x="56675" y="2145"/>
                </a:moveTo>
                <a:lnTo>
                  <a:pt x="56675" y="2145"/>
                </a:lnTo>
                <a:cubicBezTo>
                  <a:pt x="59735" y="3038"/>
                  <a:pt x="62640" y="4431"/>
                  <a:pt x="65402" y="6062"/>
                </a:cubicBezTo>
                <a:cubicBezTo>
                  <a:pt x="67962" y="7574"/>
                  <a:pt x="70403" y="9289"/>
                  <a:pt x="72808" y="11027"/>
                </a:cubicBezTo>
                <a:cubicBezTo>
                  <a:pt x="72808" y="11039"/>
                  <a:pt x="72796" y="11039"/>
                  <a:pt x="72796" y="11063"/>
                </a:cubicBezTo>
                <a:cubicBezTo>
                  <a:pt x="72796" y="11848"/>
                  <a:pt x="73046" y="12622"/>
                  <a:pt x="73212" y="13396"/>
                </a:cubicBezTo>
                <a:cubicBezTo>
                  <a:pt x="73379" y="14194"/>
                  <a:pt x="73522" y="15003"/>
                  <a:pt x="73665" y="15825"/>
                </a:cubicBezTo>
                <a:cubicBezTo>
                  <a:pt x="73927" y="17420"/>
                  <a:pt x="74117" y="19052"/>
                  <a:pt x="74236" y="20683"/>
                </a:cubicBezTo>
                <a:cubicBezTo>
                  <a:pt x="74355" y="22290"/>
                  <a:pt x="74415" y="23921"/>
                  <a:pt x="74403" y="25529"/>
                </a:cubicBezTo>
                <a:cubicBezTo>
                  <a:pt x="74391" y="26862"/>
                  <a:pt x="74284" y="28184"/>
                  <a:pt x="74201" y="29529"/>
                </a:cubicBezTo>
                <a:cubicBezTo>
                  <a:pt x="69617" y="26731"/>
                  <a:pt x="65188" y="23636"/>
                  <a:pt x="60508" y="21004"/>
                </a:cubicBezTo>
                <a:cubicBezTo>
                  <a:pt x="60604" y="17706"/>
                  <a:pt x="60223" y="14361"/>
                  <a:pt x="59544" y="11146"/>
                </a:cubicBezTo>
                <a:cubicBezTo>
                  <a:pt x="58913" y="8062"/>
                  <a:pt x="57972" y="5026"/>
                  <a:pt x="56675" y="2145"/>
                </a:cubicBezTo>
                <a:close/>
                <a:moveTo>
                  <a:pt x="75129" y="29874"/>
                </a:moveTo>
                <a:cubicBezTo>
                  <a:pt x="75177" y="29970"/>
                  <a:pt x="75225" y="30077"/>
                  <a:pt x="75296" y="30184"/>
                </a:cubicBezTo>
                <a:lnTo>
                  <a:pt x="75308" y="30196"/>
                </a:lnTo>
                <a:cubicBezTo>
                  <a:pt x="75237" y="30148"/>
                  <a:pt x="75177" y="30112"/>
                  <a:pt x="75106" y="30077"/>
                </a:cubicBezTo>
                <a:cubicBezTo>
                  <a:pt x="75117" y="30005"/>
                  <a:pt x="75117" y="29946"/>
                  <a:pt x="75129" y="29874"/>
                </a:cubicBezTo>
                <a:close/>
                <a:moveTo>
                  <a:pt x="121492" y="28481"/>
                </a:moveTo>
                <a:lnTo>
                  <a:pt x="121492" y="28481"/>
                </a:lnTo>
                <a:cubicBezTo>
                  <a:pt x="121802" y="28922"/>
                  <a:pt x="122147" y="29351"/>
                  <a:pt x="122373" y="29827"/>
                </a:cubicBezTo>
                <a:cubicBezTo>
                  <a:pt x="122492" y="30089"/>
                  <a:pt x="122492" y="30327"/>
                  <a:pt x="122421" y="30541"/>
                </a:cubicBezTo>
                <a:cubicBezTo>
                  <a:pt x="122159" y="29827"/>
                  <a:pt x="121826" y="29136"/>
                  <a:pt x="121492" y="28481"/>
                </a:cubicBezTo>
                <a:close/>
                <a:moveTo>
                  <a:pt x="77189" y="28350"/>
                </a:moveTo>
                <a:lnTo>
                  <a:pt x="77189" y="28350"/>
                </a:lnTo>
                <a:cubicBezTo>
                  <a:pt x="77213" y="28684"/>
                  <a:pt x="77249" y="28993"/>
                  <a:pt x="77272" y="29315"/>
                </a:cubicBezTo>
                <a:cubicBezTo>
                  <a:pt x="77341" y="29910"/>
                  <a:pt x="77841" y="30205"/>
                  <a:pt x="78311" y="30205"/>
                </a:cubicBezTo>
                <a:cubicBezTo>
                  <a:pt x="78490" y="30205"/>
                  <a:pt x="78664" y="30162"/>
                  <a:pt x="78808" y="30077"/>
                </a:cubicBezTo>
                <a:lnTo>
                  <a:pt x="78808" y="30077"/>
                </a:lnTo>
                <a:cubicBezTo>
                  <a:pt x="78808" y="30267"/>
                  <a:pt x="78796" y="30482"/>
                  <a:pt x="78761" y="30684"/>
                </a:cubicBezTo>
                <a:cubicBezTo>
                  <a:pt x="78749" y="30672"/>
                  <a:pt x="78737" y="30660"/>
                  <a:pt x="78701" y="30648"/>
                </a:cubicBezTo>
                <a:cubicBezTo>
                  <a:pt x="78320" y="30422"/>
                  <a:pt x="77915" y="30184"/>
                  <a:pt x="77534" y="29958"/>
                </a:cubicBezTo>
                <a:cubicBezTo>
                  <a:pt x="77451" y="29910"/>
                  <a:pt x="77344" y="29874"/>
                  <a:pt x="77261" y="29827"/>
                </a:cubicBezTo>
                <a:cubicBezTo>
                  <a:pt x="77249" y="29339"/>
                  <a:pt x="77213" y="28839"/>
                  <a:pt x="77189" y="28350"/>
                </a:cubicBezTo>
                <a:close/>
                <a:moveTo>
                  <a:pt x="126743" y="14765"/>
                </a:moveTo>
                <a:cubicBezTo>
                  <a:pt x="126755" y="14789"/>
                  <a:pt x="126779" y="14801"/>
                  <a:pt x="126802" y="14837"/>
                </a:cubicBezTo>
                <a:cubicBezTo>
                  <a:pt x="127148" y="15063"/>
                  <a:pt x="127505" y="15123"/>
                  <a:pt x="127898" y="15230"/>
                </a:cubicBezTo>
                <a:cubicBezTo>
                  <a:pt x="128291" y="15325"/>
                  <a:pt x="128696" y="15432"/>
                  <a:pt x="129100" y="15551"/>
                </a:cubicBezTo>
                <a:cubicBezTo>
                  <a:pt x="129898" y="15789"/>
                  <a:pt x="130696" y="16063"/>
                  <a:pt x="131470" y="16385"/>
                </a:cubicBezTo>
                <a:cubicBezTo>
                  <a:pt x="132006" y="16611"/>
                  <a:pt x="132506" y="16861"/>
                  <a:pt x="133018" y="17135"/>
                </a:cubicBezTo>
                <a:cubicBezTo>
                  <a:pt x="133077" y="17206"/>
                  <a:pt x="133137" y="17266"/>
                  <a:pt x="133172" y="17337"/>
                </a:cubicBezTo>
                <a:cubicBezTo>
                  <a:pt x="133625" y="17861"/>
                  <a:pt x="134161" y="18266"/>
                  <a:pt x="134827" y="18444"/>
                </a:cubicBezTo>
                <a:cubicBezTo>
                  <a:pt x="134869" y="18453"/>
                  <a:pt x="134912" y="18457"/>
                  <a:pt x="134954" y="18457"/>
                </a:cubicBezTo>
                <a:cubicBezTo>
                  <a:pt x="135031" y="18457"/>
                  <a:pt x="135108" y="18444"/>
                  <a:pt x="135184" y="18421"/>
                </a:cubicBezTo>
                <a:cubicBezTo>
                  <a:pt x="135292" y="18504"/>
                  <a:pt x="135399" y="18563"/>
                  <a:pt x="135494" y="18635"/>
                </a:cubicBezTo>
                <a:cubicBezTo>
                  <a:pt x="134125" y="21552"/>
                  <a:pt x="132136" y="24159"/>
                  <a:pt x="129898" y="26457"/>
                </a:cubicBezTo>
                <a:cubicBezTo>
                  <a:pt x="128255" y="28172"/>
                  <a:pt x="126445" y="29708"/>
                  <a:pt x="124528" y="31101"/>
                </a:cubicBezTo>
                <a:cubicBezTo>
                  <a:pt x="124302" y="30589"/>
                  <a:pt x="124064" y="30077"/>
                  <a:pt x="123814" y="29577"/>
                </a:cubicBezTo>
                <a:cubicBezTo>
                  <a:pt x="123683" y="29124"/>
                  <a:pt x="123445" y="28708"/>
                  <a:pt x="123159" y="28303"/>
                </a:cubicBezTo>
                <a:cubicBezTo>
                  <a:pt x="122576" y="27279"/>
                  <a:pt x="121957" y="26267"/>
                  <a:pt x="121266" y="25302"/>
                </a:cubicBezTo>
                <a:cubicBezTo>
                  <a:pt x="120587" y="24338"/>
                  <a:pt x="119837" y="23409"/>
                  <a:pt x="119063" y="22528"/>
                </a:cubicBezTo>
                <a:cubicBezTo>
                  <a:pt x="118373" y="21742"/>
                  <a:pt x="117623" y="20945"/>
                  <a:pt x="116801" y="20266"/>
                </a:cubicBezTo>
                <a:cubicBezTo>
                  <a:pt x="117123" y="20147"/>
                  <a:pt x="117432" y="20052"/>
                  <a:pt x="117742" y="19933"/>
                </a:cubicBezTo>
                <a:cubicBezTo>
                  <a:pt x="119980" y="19064"/>
                  <a:pt x="122147" y="18040"/>
                  <a:pt x="124159" y="16730"/>
                </a:cubicBezTo>
                <a:cubicBezTo>
                  <a:pt x="125076" y="16135"/>
                  <a:pt x="125933" y="15468"/>
                  <a:pt x="126743" y="14765"/>
                </a:cubicBezTo>
                <a:close/>
                <a:moveTo>
                  <a:pt x="83335" y="21748"/>
                </a:moveTo>
                <a:cubicBezTo>
                  <a:pt x="83181" y="21748"/>
                  <a:pt x="83021" y="21876"/>
                  <a:pt x="83071" y="22076"/>
                </a:cubicBezTo>
                <a:cubicBezTo>
                  <a:pt x="83809" y="24898"/>
                  <a:pt x="83988" y="27827"/>
                  <a:pt x="83642" y="30732"/>
                </a:cubicBezTo>
                <a:cubicBezTo>
                  <a:pt x="83612" y="31019"/>
                  <a:pt x="83829" y="31165"/>
                  <a:pt x="84057" y="31165"/>
                </a:cubicBezTo>
                <a:cubicBezTo>
                  <a:pt x="84282" y="31165"/>
                  <a:pt x="84518" y="31022"/>
                  <a:pt x="84535" y="30732"/>
                </a:cubicBezTo>
                <a:cubicBezTo>
                  <a:pt x="84762" y="27767"/>
                  <a:pt x="84416" y="24779"/>
                  <a:pt x="83571" y="21933"/>
                </a:cubicBezTo>
                <a:cubicBezTo>
                  <a:pt x="83538" y="21805"/>
                  <a:pt x="83438" y="21748"/>
                  <a:pt x="83335" y="21748"/>
                </a:cubicBezTo>
                <a:close/>
                <a:moveTo>
                  <a:pt x="115694" y="20671"/>
                </a:moveTo>
                <a:cubicBezTo>
                  <a:pt x="115551" y="20802"/>
                  <a:pt x="115480" y="21004"/>
                  <a:pt x="115515" y="21195"/>
                </a:cubicBezTo>
                <a:cubicBezTo>
                  <a:pt x="115492" y="21195"/>
                  <a:pt x="115492" y="21183"/>
                  <a:pt x="115480" y="21183"/>
                </a:cubicBezTo>
                <a:cubicBezTo>
                  <a:pt x="115375" y="21102"/>
                  <a:pt x="115266" y="21067"/>
                  <a:pt x="115160" y="21067"/>
                </a:cubicBezTo>
                <a:cubicBezTo>
                  <a:pt x="114673" y="21067"/>
                  <a:pt x="114254" y="21804"/>
                  <a:pt x="114694" y="22195"/>
                </a:cubicBezTo>
                <a:cubicBezTo>
                  <a:pt x="116194" y="23516"/>
                  <a:pt x="117563" y="24981"/>
                  <a:pt x="118671" y="26672"/>
                </a:cubicBezTo>
                <a:cubicBezTo>
                  <a:pt x="119206" y="27493"/>
                  <a:pt x="119683" y="28327"/>
                  <a:pt x="120099" y="29196"/>
                </a:cubicBezTo>
                <a:cubicBezTo>
                  <a:pt x="120468" y="29993"/>
                  <a:pt x="120730" y="30839"/>
                  <a:pt x="121076" y="31636"/>
                </a:cubicBezTo>
                <a:cubicBezTo>
                  <a:pt x="121028" y="31660"/>
                  <a:pt x="121004" y="31672"/>
                  <a:pt x="120968" y="31684"/>
                </a:cubicBezTo>
                <a:cubicBezTo>
                  <a:pt x="120945" y="31696"/>
                  <a:pt x="120933" y="31720"/>
                  <a:pt x="120897" y="31744"/>
                </a:cubicBezTo>
                <a:cubicBezTo>
                  <a:pt x="120718" y="31244"/>
                  <a:pt x="120528" y="30744"/>
                  <a:pt x="120314" y="30267"/>
                </a:cubicBezTo>
                <a:cubicBezTo>
                  <a:pt x="119825" y="29112"/>
                  <a:pt x="119206" y="27993"/>
                  <a:pt x="118516" y="26934"/>
                </a:cubicBezTo>
                <a:cubicBezTo>
                  <a:pt x="117147" y="24826"/>
                  <a:pt x="115456" y="22933"/>
                  <a:pt x="113491" y="21338"/>
                </a:cubicBezTo>
                <a:cubicBezTo>
                  <a:pt x="114229" y="21135"/>
                  <a:pt x="114956" y="20909"/>
                  <a:pt x="115694" y="20671"/>
                </a:cubicBezTo>
                <a:close/>
                <a:moveTo>
                  <a:pt x="123576" y="31506"/>
                </a:moveTo>
                <a:cubicBezTo>
                  <a:pt x="123612" y="31577"/>
                  <a:pt x="123635" y="31636"/>
                  <a:pt x="123671" y="31720"/>
                </a:cubicBezTo>
                <a:cubicBezTo>
                  <a:pt x="123516" y="31803"/>
                  <a:pt x="123373" y="31910"/>
                  <a:pt x="123219" y="32017"/>
                </a:cubicBezTo>
                <a:cubicBezTo>
                  <a:pt x="123350" y="31863"/>
                  <a:pt x="123469" y="31684"/>
                  <a:pt x="123576" y="31506"/>
                </a:cubicBezTo>
                <a:close/>
                <a:moveTo>
                  <a:pt x="78606" y="32017"/>
                </a:moveTo>
                <a:cubicBezTo>
                  <a:pt x="78606" y="32017"/>
                  <a:pt x="78606" y="32029"/>
                  <a:pt x="78582" y="32041"/>
                </a:cubicBezTo>
                <a:cubicBezTo>
                  <a:pt x="78570" y="32041"/>
                  <a:pt x="78570" y="32029"/>
                  <a:pt x="78558" y="32029"/>
                </a:cubicBezTo>
                <a:cubicBezTo>
                  <a:pt x="78570" y="32029"/>
                  <a:pt x="78582" y="32017"/>
                  <a:pt x="78606" y="32017"/>
                </a:cubicBezTo>
                <a:close/>
                <a:moveTo>
                  <a:pt x="93762" y="26791"/>
                </a:moveTo>
                <a:cubicBezTo>
                  <a:pt x="93573" y="26791"/>
                  <a:pt x="93386" y="26936"/>
                  <a:pt x="93465" y="27160"/>
                </a:cubicBezTo>
                <a:cubicBezTo>
                  <a:pt x="94322" y="29636"/>
                  <a:pt x="94870" y="32160"/>
                  <a:pt x="95227" y="34756"/>
                </a:cubicBezTo>
                <a:cubicBezTo>
                  <a:pt x="95253" y="34940"/>
                  <a:pt x="95412" y="35024"/>
                  <a:pt x="95577" y="35024"/>
                </a:cubicBezTo>
                <a:cubicBezTo>
                  <a:pt x="95787" y="35024"/>
                  <a:pt x="96009" y="34888"/>
                  <a:pt x="95989" y="34649"/>
                </a:cubicBezTo>
                <a:cubicBezTo>
                  <a:pt x="95656" y="32041"/>
                  <a:pt x="94977" y="29470"/>
                  <a:pt x="94060" y="26993"/>
                </a:cubicBezTo>
                <a:cubicBezTo>
                  <a:pt x="94009" y="26852"/>
                  <a:pt x="93885" y="26791"/>
                  <a:pt x="93762" y="26791"/>
                </a:cubicBezTo>
                <a:close/>
                <a:moveTo>
                  <a:pt x="97430" y="27350"/>
                </a:moveTo>
                <a:lnTo>
                  <a:pt x="97430" y="27350"/>
                </a:lnTo>
                <a:cubicBezTo>
                  <a:pt x="97775" y="28338"/>
                  <a:pt x="98097" y="29315"/>
                  <a:pt x="98370" y="30351"/>
                </a:cubicBezTo>
                <a:cubicBezTo>
                  <a:pt x="98644" y="31422"/>
                  <a:pt x="98870" y="32494"/>
                  <a:pt x="99037" y="33577"/>
                </a:cubicBezTo>
                <a:cubicBezTo>
                  <a:pt x="99120" y="34101"/>
                  <a:pt x="99168" y="34613"/>
                  <a:pt x="99216" y="35125"/>
                </a:cubicBezTo>
                <a:cubicBezTo>
                  <a:pt x="99168" y="34899"/>
                  <a:pt x="99144" y="34673"/>
                  <a:pt x="99109" y="34458"/>
                </a:cubicBezTo>
                <a:cubicBezTo>
                  <a:pt x="98906" y="33041"/>
                  <a:pt x="98620" y="31625"/>
                  <a:pt x="98275" y="30243"/>
                </a:cubicBezTo>
                <a:cubicBezTo>
                  <a:pt x="98037" y="29279"/>
                  <a:pt x="97739" y="28303"/>
                  <a:pt x="97430" y="27350"/>
                </a:cubicBezTo>
                <a:close/>
                <a:moveTo>
                  <a:pt x="104526" y="24871"/>
                </a:moveTo>
                <a:cubicBezTo>
                  <a:pt x="104324" y="24871"/>
                  <a:pt x="104105" y="25116"/>
                  <a:pt x="104240" y="25314"/>
                </a:cubicBezTo>
                <a:cubicBezTo>
                  <a:pt x="106383" y="28422"/>
                  <a:pt x="106740" y="32160"/>
                  <a:pt x="107121" y="35804"/>
                </a:cubicBezTo>
                <a:cubicBezTo>
                  <a:pt x="107157" y="36143"/>
                  <a:pt x="107440" y="36313"/>
                  <a:pt x="107703" y="36313"/>
                </a:cubicBezTo>
                <a:cubicBezTo>
                  <a:pt x="107967" y="36313"/>
                  <a:pt x="108211" y="36143"/>
                  <a:pt x="108169" y="35804"/>
                </a:cubicBezTo>
                <a:cubicBezTo>
                  <a:pt x="107752" y="32053"/>
                  <a:pt x="107181" y="27981"/>
                  <a:pt x="104704" y="24957"/>
                </a:cubicBezTo>
                <a:cubicBezTo>
                  <a:pt x="104655" y="24896"/>
                  <a:pt x="104592" y="24871"/>
                  <a:pt x="104526" y="24871"/>
                </a:cubicBezTo>
                <a:close/>
                <a:moveTo>
                  <a:pt x="100710" y="26574"/>
                </a:moveTo>
                <a:cubicBezTo>
                  <a:pt x="101212" y="27816"/>
                  <a:pt x="101642" y="29089"/>
                  <a:pt x="101966" y="30386"/>
                </a:cubicBezTo>
                <a:cubicBezTo>
                  <a:pt x="102490" y="32506"/>
                  <a:pt x="102740" y="34661"/>
                  <a:pt x="102752" y="36828"/>
                </a:cubicBezTo>
                <a:cubicBezTo>
                  <a:pt x="102669" y="36804"/>
                  <a:pt x="102573" y="36780"/>
                  <a:pt x="102490" y="36756"/>
                </a:cubicBezTo>
                <a:cubicBezTo>
                  <a:pt x="102490" y="36661"/>
                  <a:pt x="102502" y="36554"/>
                  <a:pt x="102502" y="36447"/>
                </a:cubicBezTo>
                <a:cubicBezTo>
                  <a:pt x="102514" y="36197"/>
                  <a:pt x="102514" y="35947"/>
                  <a:pt x="102514" y="35673"/>
                </a:cubicBezTo>
                <a:cubicBezTo>
                  <a:pt x="102514" y="35077"/>
                  <a:pt x="102490" y="34482"/>
                  <a:pt x="102442" y="33887"/>
                </a:cubicBezTo>
                <a:cubicBezTo>
                  <a:pt x="102335" y="32696"/>
                  <a:pt x="102168" y="31517"/>
                  <a:pt x="101907" y="30363"/>
                </a:cubicBezTo>
                <a:cubicBezTo>
                  <a:pt x="101612" y="29077"/>
                  <a:pt x="101204" y="27808"/>
                  <a:pt x="100710" y="26574"/>
                </a:cubicBezTo>
                <a:close/>
                <a:moveTo>
                  <a:pt x="78725" y="15265"/>
                </a:moveTo>
                <a:lnTo>
                  <a:pt x="78725" y="15265"/>
                </a:lnTo>
                <a:cubicBezTo>
                  <a:pt x="82237" y="17694"/>
                  <a:pt x="85869" y="19897"/>
                  <a:pt x="89893" y="21433"/>
                </a:cubicBezTo>
                <a:cubicBezTo>
                  <a:pt x="91489" y="22028"/>
                  <a:pt x="93108" y="22504"/>
                  <a:pt x="94775" y="22826"/>
                </a:cubicBezTo>
                <a:cubicBezTo>
                  <a:pt x="95846" y="25338"/>
                  <a:pt x="96715" y="27934"/>
                  <a:pt x="97335" y="30589"/>
                </a:cubicBezTo>
                <a:cubicBezTo>
                  <a:pt x="97656" y="31922"/>
                  <a:pt x="97906" y="33291"/>
                  <a:pt x="98097" y="34661"/>
                </a:cubicBezTo>
                <a:cubicBezTo>
                  <a:pt x="98251" y="35756"/>
                  <a:pt x="98275" y="36887"/>
                  <a:pt x="98406" y="38006"/>
                </a:cubicBezTo>
                <a:cubicBezTo>
                  <a:pt x="93084" y="37530"/>
                  <a:pt x="87798" y="36149"/>
                  <a:pt x="82928" y="34113"/>
                </a:cubicBezTo>
                <a:cubicBezTo>
                  <a:pt x="81785" y="33625"/>
                  <a:pt x="80654" y="33101"/>
                  <a:pt x="79535" y="32529"/>
                </a:cubicBezTo>
                <a:cubicBezTo>
                  <a:pt x="80047" y="29672"/>
                  <a:pt x="79975" y="26755"/>
                  <a:pt x="79713" y="23874"/>
                </a:cubicBezTo>
                <a:cubicBezTo>
                  <a:pt x="79582" y="22302"/>
                  <a:pt x="79392" y="20754"/>
                  <a:pt x="79213" y="19206"/>
                </a:cubicBezTo>
                <a:cubicBezTo>
                  <a:pt x="79047" y="17909"/>
                  <a:pt x="78927" y="16575"/>
                  <a:pt x="78725" y="15265"/>
                </a:cubicBezTo>
                <a:close/>
                <a:moveTo>
                  <a:pt x="112598" y="21564"/>
                </a:moveTo>
                <a:lnTo>
                  <a:pt x="112598" y="21564"/>
                </a:lnTo>
                <a:cubicBezTo>
                  <a:pt x="112575" y="21683"/>
                  <a:pt x="112622" y="21802"/>
                  <a:pt x="112741" y="21921"/>
                </a:cubicBezTo>
                <a:cubicBezTo>
                  <a:pt x="114646" y="23493"/>
                  <a:pt x="116289" y="25362"/>
                  <a:pt x="117599" y="27446"/>
                </a:cubicBezTo>
                <a:cubicBezTo>
                  <a:pt x="118230" y="28481"/>
                  <a:pt x="118801" y="29565"/>
                  <a:pt x="119290" y="30684"/>
                </a:cubicBezTo>
                <a:cubicBezTo>
                  <a:pt x="119528" y="31232"/>
                  <a:pt x="119742" y="31791"/>
                  <a:pt x="119944" y="32351"/>
                </a:cubicBezTo>
                <a:cubicBezTo>
                  <a:pt x="120111" y="32803"/>
                  <a:pt x="120218" y="33291"/>
                  <a:pt x="120397" y="33756"/>
                </a:cubicBezTo>
                <a:cubicBezTo>
                  <a:pt x="120004" y="33958"/>
                  <a:pt x="119635" y="34184"/>
                  <a:pt x="119242" y="34375"/>
                </a:cubicBezTo>
                <a:cubicBezTo>
                  <a:pt x="117551" y="35268"/>
                  <a:pt x="115813" y="36042"/>
                  <a:pt x="113991" y="36661"/>
                </a:cubicBezTo>
                <a:cubicBezTo>
                  <a:pt x="113930" y="36599"/>
                  <a:pt x="113849" y="36564"/>
                  <a:pt x="113748" y="36564"/>
                </a:cubicBezTo>
                <a:cubicBezTo>
                  <a:pt x="113713" y="36564"/>
                  <a:pt x="113675" y="36568"/>
                  <a:pt x="113634" y="36578"/>
                </a:cubicBezTo>
                <a:cubicBezTo>
                  <a:pt x="110431" y="37530"/>
                  <a:pt x="107145" y="38030"/>
                  <a:pt x="103812" y="38149"/>
                </a:cubicBezTo>
                <a:cubicBezTo>
                  <a:pt x="103871" y="38054"/>
                  <a:pt x="103919" y="37971"/>
                  <a:pt x="103919" y="37828"/>
                </a:cubicBezTo>
                <a:cubicBezTo>
                  <a:pt x="104002" y="32851"/>
                  <a:pt x="102752" y="27612"/>
                  <a:pt x="100037" y="23385"/>
                </a:cubicBezTo>
                <a:lnTo>
                  <a:pt x="100037" y="23385"/>
                </a:lnTo>
                <a:cubicBezTo>
                  <a:pt x="100287" y="23391"/>
                  <a:pt x="100536" y="23394"/>
                  <a:pt x="100785" y="23394"/>
                </a:cubicBezTo>
                <a:cubicBezTo>
                  <a:pt x="101619" y="23394"/>
                  <a:pt x="102454" y="23361"/>
                  <a:pt x="103288" y="23278"/>
                </a:cubicBezTo>
                <a:cubicBezTo>
                  <a:pt x="105776" y="23064"/>
                  <a:pt x="108264" y="22576"/>
                  <a:pt x="110705" y="22028"/>
                </a:cubicBezTo>
                <a:cubicBezTo>
                  <a:pt x="111348" y="21873"/>
                  <a:pt x="111967" y="21731"/>
                  <a:pt x="112598" y="21564"/>
                </a:cubicBezTo>
                <a:close/>
                <a:moveTo>
                  <a:pt x="99501" y="37387"/>
                </a:moveTo>
                <a:lnTo>
                  <a:pt x="99501" y="37387"/>
                </a:lnTo>
                <a:cubicBezTo>
                  <a:pt x="99663" y="37778"/>
                  <a:pt x="100041" y="37987"/>
                  <a:pt x="100402" y="37987"/>
                </a:cubicBezTo>
                <a:cubicBezTo>
                  <a:pt x="100600" y="37987"/>
                  <a:pt x="100794" y="37923"/>
                  <a:pt x="100942" y="37792"/>
                </a:cubicBezTo>
                <a:cubicBezTo>
                  <a:pt x="101002" y="37935"/>
                  <a:pt x="101073" y="38066"/>
                  <a:pt x="101168" y="38173"/>
                </a:cubicBezTo>
                <a:cubicBezTo>
                  <a:pt x="100597" y="38125"/>
                  <a:pt x="100049" y="38113"/>
                  <a:pt x="99513" y="38090"/>
                </a:cubicBezTo>
                <a:cubicBezTo>
                  <a:pt x="99513" y="37852"/>
                  <a:pt x="99513" y="37613"/>
                  <a:pt x="99501" y="37387"/>
                </a:cubicBezTo>
                <a:close/>
                <a:moveTo>
                  <a:pt x="48374" y="1"/>
                </a:moveTo>
                <a:cubicBezTo>
                  <a:pt x="48277" y="1"/>
                  <a:pt x="48184" y="44"/>
                  <a:pt x="48126" y="109"/>
                </a:cubicBezTo>
                <a:cubicBezTo>
                  <a:pt x="46054" y="145"/>
                  <a:pt x="43971" y="371"/>
                  <a:pt x="41899" y="728"/>
                </a:cubicBezTo>
                <a:cubicBezTo>
                  <a:pt x="38922" y="1240"/>
                  <a:pt x="36005" y="1978"/>
                  <a:pt x="33053" y="2633"/>
                </a:cubicBezTo>
                <a:cubicBezTo>
                  <a:pt x="30148" y="3276"/>
                  <a:pt x="27207" y="3788"/>
                  <a:pt x="24266" y="4252"/>
                </a:cubicBezTo>
                <a:cubicBezTo>
                  <a:pt x="21492" y="4681"/>
                  <a:pt x="18634" y="4919"/>
                  <a:pt x="15955" y="5788"/>
                </a:cubicBezTo>
                <a:cubicBezTo>
                  <a:pt x="13657" y="6514"/>
                  <a:pt x="11705" y="7860"/>
                  <a:pt x="10240" y="9789"/>
                </a:cubicBezTo>
                <a:cubicBezTo>
                  <a:pt x="8847" y="11634"/>
                  <a:pt x="7954" y="13825"/>
                  <a:pt x="7228" y="15992"/>
                </a:cubicBezTo>
                <a:cubicBezTo>
                  <a:pt x="6716" y="17516"/>
                  <a:pt x="5918" y="19433"/>
                  <a:pt x="6252" y="21076"/>
                </a:cubicBezTo>
                <a:cubicBezTo>
                  <a:pt x="6228" y="21076"/>
                  <a:pt x="6180" y="21088"/>
                  <a:pt x="6156" y="21088"/>
                </a:cubicBezTo>
                <a:cubicBezTo>
                  <a:pt x="5299" y="21088"/>
                  <a:pt x="4454" y="21099"/>
                  <a:pt x="3609" y="21099"/>
                </a:cubicBezTo>
                <a:cubicBezTo>
                  <a:pt x="2858" y="21099"/>
                  <a:pt x="2102" y="21079"/>
                  <a:pt x="1348" y="21079"/>
                </a:cubicBezTo>
                <a:cubicBezTo>
                  <a:pt x="1097" y="21079"/>
                  <a:pt x="846" y="21082"/>
                  <a:pt x="596" y="21088"/>
                </a:cubicBezTo>
                <a:cubicBezTo>
                  <a:pt x="1" y="21099"/>
                  <a:pt x="60" y="21957"/>
                  <a:pt x="596" y="21969"/>
                </a:cubicBezTo>
                <a:lnTo>
                  <a:pt x="596" y="21981"/>
                </a:lnTo>
                <a:cubicBezTo>
                  <a:pt x="1192" y="22044"/>
                  <a:pt x="1800" y="22065"/>
                  <a:pt x="2408" y="22065"/>
                </a:cubicBezTo>
                <a:cubicBezTo>
                  <a:pt x="2833" y="22065"/>
                  <a:pt x="3259" y="22055"/>
                  <a:pt x="3680" y="22040"/>
                </a:cubicBezTo>
                <a:cubicBezTo>
                  <a:pt x="4347" y="22028"/>
                  <a:pt x="5025" y="21981"/>
                  <a:pt x="5680" y="21909"/>
                </a:cubicBezTo>
                <a:lnTo>
                  <a:pt x="5680" y="21909"/>
                </a:lnTo>
                <a:cubicBezTo>
                  <a:pt x="5121" y="22373"/>
                  <a:pt x="4609" y="22874"/>
                  <a:pt x="4132" y="23421"/>
                </a:cubicBezTo>
                <a:cubicBezTo>
                  <a:pt x="3323" y="24362"/>
                  <a:pt x="2608" y="25386"/>
                  <a:pt x="2049" y="26493"/>
                </a:cubicBezTo>
                <a:cubicBezTo>
                  <a:pt x="1851" y="26871"/>
                  <a:pt x="2182" y="27216"/>
                  <a:pt x="2504" y="27216"/>
                </a:cubicBezTo>
                <a:cubicBezTo>
                  <a:pt x="2648" y="27216"/>
                  <a:pt x="2790" y="27147"/>
                  <a:pt x="2882" y="26981"/>
                </a:cubicBezTo>
                <a:cubicBezTo>
                  <a:pt x="3870" y="25171"/>
                  <a:pt x="5144" y="23469"/>
                  <a:pt x="6645" y="22028"/>
                </a:cubicBezTo>
                <a:cubicBezTo>
                  <a:pt x="6764" y="22231"/>
                  <a:pt x="6907" y="22445"/>
                  <a:pt x="7109" y="22647"/>
                </a:cubicBezTo>
                <a:cubicBezTo>
                  <a:pt x="7835" y="23409"/>
                  <a:pt x="8847" y="23826"/>
                  <a:pt x="9812" y="24159"/>
                </a:cubicBezTo>
                <a:cubicBezTo>
                  <a:pt x="11193" y="24612"/>
                  <a:pt x="12610" y="24957"/>
                  <a:pt x="14026" y="25267"/>
                </a:cubicBezTo>
                <a:cubicBezTo>
                  <a:pt x="15367" y="25553"/>
                  <a:pt x="16762" y="25840"/>
                  <a:pt x="18139" y="25840"/>
                </a:cubicBezTo>
                <a:cubicBezTo>
                  <a:pt x="18193" y="25840"/>
                  <a:pt x="18247" y="25839"/>
                  <a:pt x="18301" y="25838"/>
                </a:cubicBezTo>
                <a:cubicBezTo>
                  <a:pt x="19551" y="25802"/>
                  <a:pt x="20742" y="25481"/>
                  <a:pt x="21849" y="24957"/>
                </a:cubicBezTo>
                <a:cubicBezTo>
                  <a:pt x="24194" y="23874"/>
                  <a:pt x="25945" y="21981"/>
                  <a:pt x="28028" y="20528"/>
                </a:cubicBezTo>
                <a:cubicBezTo>
                  <a:pt x="30052" y="19099"/>
                  <a:pt x="32350" y="18087"/>
                  <a:pt x="34743" y="17456"/>
                </a:cubicBezTo>
                <a:cubicBezTo>
                  <a:pt x="37015" y="16854"/>
                  <a:pt x="39372" y="16566"/>
                  <a:pt x="41731" y="16566"/>
                </a:cubicBezTo>
                <a:cubicBezTo>
                  <a:pt x="44367" y="16566"/>
                  <a:pt x="47005" y="16926"/>
                  <a:pt x="49531" y="17611"/>
                </a:cubicBezTo>
                <a:cubicBezTo>
                  <a:pt x="59258" y="20230"/>
                  <a:pt x="67188" y="26934"/>
                  <a:pt x="75784" y="31839"/>
                </a:cubicBezTo>
                <a:cubicBezTo>
                  <a:pt x="76713" y="32351"/>
                  <a:pt x="77653" y="32851"/>
                  <a:pt x="78582" y="33327"/>
                </a:cubicBezTo>
                <a:cubicBezTo>
                  <a:pt x="78689" y="33446"/>
                  <a:pt x="78844" y="33518"/>
                  <a:pt x="78987" y="33530"/>
                </a:cubicBezTo>
                <a:cubicBezTo>
                  <a:pt x="85154" y="36578"/>
                  <a:pt x="91846" y="38625"/>
                  <a:pt x="98692" y="39102"/>
                </a:cubicBezTo>
                <a:cubicBezTo>
                  <a:pt x="98771" y="39175"/>
                  <a:pt x="98872" y="39207"/>
                  <a:pt x="98976" y="39207"/>
                </a:cubicBezTo>
                <a:cubicBezTo>
                  <a:pt x="99075" y="39207"/>
                  <a:pt x="99176" y="39178"/>
                  <a:pt x="99263" y="39126"/>
                </a:cubicBezTo>
                <a:cubicBezTo>
                  <a:pt x="100123" y="39174"/>
                  <a:pt x="100985" y="39199"/>
                  <a:pt x="101849" y="39199"/>
                </a:cubicBezTo>
                <a:cubicBezTo>
                  <a:pt x="103328" y="39199"/>
                  <a:pt x="104811" y="39124"/>
                  <a:pt x="106300" y="38959"/>
                </a:cubicBezTo>
                <a:cubicBezTo>
                  <a:pt x="108872" y="38685"/>
                  <a:pt x="111408" y="38149"/>
                  <a:pt x="113872" y="37411"/>
                </a:cubicBezTo>
                <a:cubicBezTo>
                  <a:pt x="114039" y="37375"/>
                  <a:pt x="114110" y="37256"/>
                  <a:pt x="114146" y="37137"/>
                </a:cubicBezTo>
                <a:cubicBezTo>
                  <a:pt x="116468" y="36459"/>
                  <a:pt x="118706" y="35530"/>
                  <a:pt x="120849" y="34411"/>
                </a:cubicBezTo>
                <a:cubicBezTo>
                  <a:pt x="120893" y="34424"/>
                  <a:pt x="120938" y="34430"/>
                  <a:pt x="120985" y="34430"/>
                </a:cubicBezTo>
                <a:cubicBezTo>
                  <a:pt x="121196" y="34430"/>
                  <a:pt x="121422" y="34301"/>
                  <a:pt x="121480" y="34077"/>
                </a:cubicBezTo>
                <a:cubicBezTo>
                  <a:pt x="122540" y="33506"/>
                  <a:pt x="123576" y="32875"/>
                  <a:pt x="124576" y="32208"/>
                </a:cubicBezTo>
                <a:cubicBezTo>
                  <a:pt x="124624" y="32196"/>
                  <a:pt x="124659" y="32160"/>
                  <a:pt x="124695" y="32113"/>
                </a:cubicBezTo>
                <a:cubicBezTo>
                  <a:pt x="124981" y="31922"/>
                  <a:pt x="125255" y="31744"/>
                  <a:pt x="125529" y="31553"/>
                </a:cubicBezTo>
                <a:cubicBezTo>
                  <a:pt x="129208" y="28958"/>
                  <a:pt x="132553" y="25826"/>
                  <a:pt x="135006" y="22028"/>
                </a:cubicBezTo>
                <a:cubicBezTo>
                  <a:pt x="136185" y="20207"/>
                  <a:pt x="137149" y="18266"/>
                  <a:pt x="137756" y="16182"/>
                </a:cubicBezTo>
                <a:cubicBezTo>
                  <a:pt x="138316" y="14170"/>
                  <a:pt x="138864" y="11610"/>
                  <a:pt x="137566" y="9765"/>
                </a:cubicBezTo>
                <a:cubicBezTo>
                  <a:pt x="136787" y="8668"/>
                  <a:pt x="135568" y="8215"/>
                  <a:pt x="134314" y="8215"/>
                </a:cubicBezTo>
                <a:cubicBezTo>
                  <a:pt x="133458" y="8215"/>
                  <a:pt x="132585" y="8426"/>
                  <a:pt x="131827" y="8788"/>
                </a:cubicBezTo>
                <a:cubicBezTo>
                  <a:pt x="129565" y="9884"/>
                  <a:pt x="128076" y="12158"/>
                  <a:pt x="126207" y="13765"/>
                </a:cubicBezTo>
                <a:cubicBezTo>
                  <a:pt x="122361" y="17099"/>
                  <a:pt x="117563" y="19087"/>
                  <a:pt x="112682" y="20397"/>
                </a:cubicBezTo>
                <a:cubicBezTo>
                  <a:pt x="108710" y="21462"/>
                  <a:pt x="104605" y="22284"/>
                  <a:pt x="100488" y="22284"/>
                </a:cubicBezTo>
                <a:cubicBezTo>
                  <a:pt x="99544" y="22284"/>
                  <a:pt x="98600" y="22240"/>
                  <a:pt x="97656" y="22147"/>
                </a:cubicBezTo>
                <a:cubicBezTo>
                  <a:pt x="87679" y="21135"/>
                  <a:pt x="79725" y="14599"/>
                  <a:pt x="71855" y="9038"/>
                </a:cubicBezTo>
                <a:cubicBezTo>
                  <a:pt x="67736" y="6110"/>
                  <a:pt x="63414" y="3359"/>
                  <a:pt x="58627" y="1680"/>
                </a:cubicBezTo>
                <a:cubicBezTo>
                  <a:pt x="55469" y="578"/>
                  <a:pt x="52234" y="107"/>
                  <a:pt x="48974" y="107"/>
                </a:cubicBezTo>
                <a:cubicBezTo>
                  <a:pt x="48854" y="107"/>
                  <a:pt x="48734" y="108"/>
                  <a:pt x="48614" y="109"/>
                </a:cubicBezTo>
                <a:cubicBezTo>
                  <a:pt x="48543" y="32"/>
                  <a:pt x="48457" y="1"/>
                  <a:pt x="48374" y="1"/>
                </a:cubicBezTo>
                <a:close/>
              </a:path>
            </a:pathLst>
          </a:custGeom>
          <a:solidFill>
            <a:srgbClr val="F47FB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 name="Google Shape;26;p51"/>
          <p:cNvSpPr txBox="1">
            <a:spLocks noGrp="1"/>
          </p:cNvSpPr>
          <p:nvPr>
            <p:ph type="subTitle" idx="1"/>
          </p:nvPr>
        </p:nvSpPr>
        <p:spPr>
          <a:xfrm>
            <a:off x="1066175" y="3757475"/>
            <a:ext cx="2632800" cy="776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a:solidFill>
                  <a:schemeClr val="lt2"/>
                </a:solidFill>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ercentages">
  <p:cSld name="CUSTOM_5">
    <p:spTree>
      <p:nvGrpSpPr>
        <p:cNvPr id="1" name="Shape 282"/>
        <p:cNvGrpSpPr/>
        <p:nvPr/>
      </p:nvGrpSpPr>
      <p:grpSpPr>
        <a:xfrm>
          <a:off x="0" y="0"/>
          <a:ext cx="0" cy="0"/>
          <a:chOff x="0" y="0"/>
          <a:chExt cx="0" cy="0"/>
        </a:xfrm>
      </p:grpSpPr>
      <p:sp>
        <p:nvSpPr>
          <p:cNvPr id="283" name="Google Shape;283;p60"/>
          <p:cNvSpPr/>
          <p:nvPr/>
        </p:nvSpPr>
        <p:spPr>
          <a:xfrm>
            <a:off x="1169450" y="826323"/>
            <a:ext cx="496952" cy="295560"/>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4" name="Google Shape;284;p60"/>
          <p:cNvSpPr/>
          <p:nvPr/>
        </p:nvSpPr>
        <p:spPr>
          <a:xfrm rot="1800026">
            <a:off x="662923" y="426465"/>
            <a:ext cx="499944" cy="604607"/>
          </a:xfrm>
          <a:custGeom>
            <a:avLst/>
            <a:gdLst/>
            <a:ahLst/>
            <a:cxnLst/>
            <a:rect l="l" t="t" r="r" b="b"/>
            <a:pathLst>
              <a:path w="42804" h="51765" extrusionOk="0">
                <a:moveTo>
                  <a:pt x="20289" y="1890"/>
                </a:moveTo>
                <a:cubicBezTo>
                  <a:pt x="12348" y="9295"/>
                  <a:pt x="9788" y="20940"/>
                  <a:pt x="14133" y="31119"/>
                </a:cubicBezTo>
                <a:cubicBezTo>
                  <a:pt x="18287" y="40861"/>
                  <a:pt x="27782" y="46958"/>
                  <a:pt x="38063" y="46958"/>
                </a:cubicBezTo>
                <a:cubicBezTo>
                  <a:pt x="38539" y="46958"/>
                  <a:pt x="39016" y="46945"/>
                  <a:pt x="39494" y="46919"/>
                </a:cubicBezTo>
                <a:lnTo>
                  <a:pt x="39494" y="46919"/>
                </a:lnTo>
                <a:cubicBezTo>
                  <a:pt x="38506" y="47502"/>
                  <a:pt x="37494" y="48026"/>
                  <a:pt x="36458" y="48467"/>
                </a:cubicBezTo>
                <a:cubicBezTo>
                  <a:pt x="33301" y="49812"/>
                  <a:pt x="30018" y="50448"/>
                  <a:pt x="26788" y="50448"/>
                </a:cubicBezTo>
                <a:cubicBezTo>
                  <a:pt x="17176" y="50448"/>
                  <a:pt x="8026" y="44813"/>
                  <a:pt x="4025" y="35430"/>
                </a:cubicBezTo>
                <a:cubicBezTo>
                  <a:pt x="1429" y="29357"/>
                  <a:pt x="1358" y="22630"/>
                  <a:pt x="3835" y="16511"/>
                </a:cubicBezTo>
                <a:cubicBezTo>
                  <a:pt x="6299" y="10379"/>
                  <a:pt x="11002" y="5593"/>
                  <a:pt x="17074" y="2997"/>
                </a:cubicBezTo>
                <a:cubicBezTo>
                  <a:pt x="18122" y="2556"/>
                  <a:pt x="19206" y="2187"/>
                  <a:pt x="20289" y="1890"/>
                </a:cubicBezTo>
                <a:close/>
                <a:moveTo>
                  <a:pt x="22760" y="0"/>
                </a:moveTo>
                <a:cubicBezTo>
                  <a:pt x="22726" y="0"/>
                  <a:pt x="22692" y="3"/>
                  <a:pt x="22658" y="9"/>
                </a:cubicBezTo>
                <a:cubicBezTo>
                  <a:pt x="20575" y="342"/>
                  <a:pt x="18515" y="937"/>
                  <a:pt x="16550" y="1771"/>
                </a:cubicBezTo>
                <a:cubicBezTo>
                  <a:pt x="10157" y="4509"/>
                  <a:pt x="5204" y="9545"/>
                  <a:pt x="2596" y="16010"/>
                </a:cubicBezTo>
                <a:cubicBezTo>
                  <a:pt x="1" y="22452"/>
                  <a:pt x="84" y="29536"/>
                  <a:pt x="2799" y="35942"/>
                </a:cubicBezTo>
                <a:cubicBezTo>
                  <a:pt x="7014" y="45836"/>
                  <a:pt x="16658" y="51765"/>
                  <a:pt x="26790" y="51765"/>
                </a:cubicBezTo>
                <a:cubicBezTo>
                  <a:pt x="30207" y="51765"/>
                  <a:pt x="33648" y="51098"/>
                  <a:pt x="36982" y="49681"/>
                </a:cubicBezTo>
                <a:cubicBezTo>
                  <a:pt x="38934" y="48848"/>
                  <a:pt x="40792" y="47788"/>
                  <a:pt x="42482" y="46502"/>
                </a:cubicBezTo>
                <a:cubicBezTo>
                  <a:pt x="42720" y="46324"/>
                  <a:pt x="42804" y="46002"/>
                  <a:pt x="42685" y="45717"/>
                </a:cubicBezTo>
                <a:cubicBezTo>
                  <a:pt x="42581" y="45468"/>
                  <a:pt x="42351" y="45300"/>
                  <a:pt x="42089" y="45300"/>
                </a:cubicBezTo>
                <a:cubicBezTo>
                  <a:pt x="42050" y="45300"/>
                  <a:pt x="42010" y="45304"/>
                  <a:pt x="41970" y="45312"/>
                </a:cubicBezTo>
                <a:cubicBezTo>
                  <a:pt x="40657" y="45521"/>
                  <a:pt x="39347" y="45623"/>
                  <a:pt x="38050" y="45623"/>
                </a:cubicBezTo>
                <a:cubicBezTo>
                  <a:pt x="28280" y="45623"/>
                  <a:pt x="19290" y="39835"/>
                  <a:pt x="15348" y="30596"/>
                </a:cubicBezTo>
                <a:cubicBezTo>
                  <a:pt x="10883" y="20130"/>
                  <a:pt x="14098" y="8045"/>
                  <a:pt x="23158" y="1199"/>
                </a:cubicBezTo>
                <a:cubicBezTo>
                  <a:pt x="23397" y="1021"/>
                  <a:pt x="23492" y="699"/>
                  <a:pt x="23373" y="413"/>
                </a:cubicBezTo>
                <a:cubicBezTo>
                  <a:pt x="23267" y="160"/>
                  <a:pt x="23022" y="0"/>
                  <a:pt x="22760"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5" name="Google Shape;285;p60"/>
          <p:cNvSpPr txBox="1">
            <a:spLocks noGrp="1"/>
          </p:cNvSpPr>
          <p:nvPr>
            <p:ph type="title"/>
          </p:nvPr>
        </p:nvSpPr>
        <p:spPr>
          <a:xfrm>
            <a:off x="713225" y="539500"/>
            <a:ext cx="7699200" cy="572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accent3"/>
              </a:buClr>
              <a:buSzPts val="2800"/>
              <a:buNone/>
              <a:defRPr>
                <a:solidFill>
                  <a:schemeClr val="accent3"/>
                </a:solidFill>
              </a:defRPr>
            </a:lvl1pPr>
            <a:lvl2pPr lvl="1" algn="l">
              <a:lnSpc>
                <a:spcPct val="100000"/>
              </a:lnSpc>
              <a:spcBef>
                <a:spcPts val="0"/>
              </a:spcBef>
              <a:spcAft>
                <a:spcPts val="0"/>
              </a:spcAft>
              <a:buClr>
                <a:schemeClr val="accent3"/>
              </a:buClr>
              <a:buSzPts val="2800"/>
              <a:buNone/>
              <a:defRPr>
                <a:solidFill>
                  <a:schemeClr val="accent3"/>
                </a:solidFill>
              </a:defRPr>
            </a:lvl2pPr>
            <a:lvl3pPr lvl="2" algn="l">
              <a:lnSpc>
                <a:spcPct val="100000"/>
              </a:lnSpc>
              <a:spcBef>
                <a:spcPts val="0"/>
              </a:spcBef>
              <a:spcAft>
                <a:spcPts val="0"/>
              </a:spcAft>
              <a:buClr>
                <a:schemeClr val="accent3"/>
              </a:buClr>
              <a:buSzPts val="2800"/>
              <a:buNone/>
              <a:defRPr>
                <a:solidFill>
                  <a:schemeClr val="accent3"/>
                </a:solidFill>
              </a:defRPr>
            </a:lvl3pPr>
            <a:lvl4pPr lvl="3" algn="l">
              <a:lnSpc>
                <a:spcPct val="100000"/>
              </a:lnSpc>
              <a:spcBef>
                <a:spcPts val="0"/>
              </a:spcBef>
              <a:spcAft>
                <a:spcPts val="0"/>
              </a:spcAft>
              <a:buClr>
                <a:schemeClr val="accent3"/>
              </a:buClr>
              <a:buSzPts val="2800"/>
              <a:buNone/>
              <a:defRPr>
                <a:solidFill>
                  <a:schemeClr val="accent3"/>
                </a:solidFill>
              </a:defRPr>
            </a:lvl4pPr>
            <a:lvl5pPr lvl="4" algn="l">
              <a:lnSpc>
                <a:spcPct val="100000"/>
              </a:lnSpc>
              <a:spcBef>
                <a:spcPts val="0"/>
              </a:spcBef>
              <a:spcAft>
                <a:spcPts val="0"/>
              </a:spcAft>
              <a:buClr>
                <a:schemeClr val="accent3"/>
              </a:buClr>
              <a:buSzPts val="2800"/>
              <a:buNone/>
              <a:defRPr>
                <a:solidFill>
                  <a:schemeClr val="accent3"/>
                </a:solidFill>
              </a:defRPr>
            </a:lvl5pPr>
            <a:lvl6pPr lvl="5" algn="l">
              <a:lnSpc>
                <a:spcPct val="100000"/>
              </a:lnSpc>
              <a:spcBef>
                <a:spcPts val="0"/>
              </a:spcBef>
              <a:spcAft>
                <a:spcPts val="0"/>
              </a:spcAft>
              <a:buClr>
                <a:schemeClr val="accent3"/>
              </a:buClr>
              <a:buSzPts val="2800"/>
              <a:buNone/>
              <a:defRPr>
                <a:solidFill>
                  <a:schemeClr val="accent3"/>
                </a:solidFill>
              </a:defRPr>
            </a:lvl6pPr>
            <a:lvl7pPr lvl="6" algn="l">
              <a:lnSpc>
                <a:spcPct val="100000"/>
              </a:lnSpc>
              <a:spcBef>
                <a:spcPts val="0"/>
              </a:spcBef>
              <a:spcAft>
                <a:spcPts val="0"/>
              </a:spcAft>
              <a:buClr>
                <a:schemeClr val="accent3"/>
              </a:buClr>
              <a:buSzPts val="2800"/>
              <a:buNone/>
              <a:defRPr>
                <a:solidFill>
                  <a:schemeClr val="accent3"/>
                </a:solidFill>
              </a:defRPr>
            </a:lvl7pPr>
            <a:lvl8pPr lvl="7" algn="l">
              <a:lnSpc>
                <a:spcPct val="100000"/>
              </a:lnSpc>
              <a:spcBef>
                <a:spcPts val="0"/>
              </a:spcBef>
              <a:spcAft>
                <a:spcPts val="0"/>
              </a:spcAft>
              <a:buClr>
                <a:schemeClr val="accent3"/>
              </a:buClr>
              <a:buSzPts val="2800"/>
              <a:buNone/>
              <a:defRPr>
                <a:solidFill>
                  <a:schemeClr val="accent3"/>
                </a:solidFill>
              </a:defRPr>
            </a:lvl8pPr>
            <a:lvl9pPr lvl="8" algn="l">
              <a:lnSpc>
                <a:spcPct val="100000"/>
              </a:lnSpc>
              <a:spcBef>
                <a:spcPts val="0"/>
              </a:spcBef>
              <a:spcAft>
                <a:spcPts val="0"/>
              </a:spcAft>
              <a:buClr>
                <a:schemeClr val="accent3"/>
              </a:buClr>
              <a:buSzPts val="2800"/>
              <a:buNone/>
              <a:defRPr>
                <a:solidFill>
                  <a:schemeClr val="accent3"/>
                </a:solidFill>
              </a:defRPr>
            </a:lvl9pPr>
          </a:lstStyle>
          <a:p>
            <a:endParaRPr/>
          </a:p>
        </p:txBody>
      </p:sp>
      <p:sp>
        <p:nvSpPr>
          <p:cNvPr id="286" name="Google Shape;286;p60"/>
          <p:cNvSpPr txBox="1">
            <a:spLocks noGrp="1"/>
          </p:cNvSpPr>
          <p:nvPr>
            <p:ph type="title" idx="2"/>
          </p:nvPr>
        </p:nvSpPr>
        <p:spPr>
          <a:xfrm>
            <a:off x="6265825" y="2016520"/>
            <a:ext cx="859500" cy="5727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100"/>
              <a:buNone/>
              <a:defRPr sz="2100">
                <a:solidFill>
                  <a:schemeClr val="accent3"/>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287" name="Google Shape;287;p60"/>
          <p:cNvSpPr txBox="1">
            <a:spLocks noGrp="1"/>
          </p:cNvSpPr>
          <p:nvPr>
            <p:ph type="subTitle" idx="1"/>
          </p:nvPr>
        </p:nvSpPr>
        <p:spPr>
          <a:xfrm>
            <a:off x="1537650" y="3180625"/>
            <a:ext cx="1793100" cy="6399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288" name="Google Shape;288;p60"/>
          <p:cNvSpPr txBox="1">
            <a:spLocks noGrp="1"/>
          </p:cNvSpPr>
          <p:nvPr>
            <p:ph type="title" idx="3"/>
          </p:nvPr>
        </p:nvSpPr>
        <p:spPr>
          <a:xfrm>
            <a:off x="4114800" y="2016520"/>
            <a:ext cx="859500" cy="5727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100"/>
              <a:buNone/>
              <a:defRPr sz="2100">
                <a:solidFill>
                  <a:schemeClr val="accent5"/>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289" name="Google Shape;289;p60"/>
          <p:cNvSpPr txBox="1">
            <a:spLocks noGrp="1"/>
          </p:cNvSpPr>
          <p:nvPr>
            <p:ph type="subTitle" idx="4"/>
          </p:nvPr>
        </p:nvSpPr>
        <p:spPr>
          <a:xfrm>
            <a:off x="3648450" y="3195875"/>
            <a:ext cx="1792200" cy="6399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290" name="Google Shape;290;p60"/>
          <p:cNvSpPr txBox="1">
            <a:spLocks noGrp="1"/>
          </p:cNvSpPr>
          <p:nvPr>
            <p:ph type="title" idx="5"/>
          </p:nvPr>
        </p:nvSpPr>
        <p:spPr>
          <a:xfrm>
            <a:off x="2001450" y="2016520"/>
            <a:ext cx="865500" cy="5727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100"/>
              <a:buNone/>
              <a:defRPr sz="2100">
                <a:solidFill>
                  <a:schemeClr val="lt2"/>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291" name="Google Shape;291;p60"/>
          <p:cNvSpPr txBox="1">
            <a:spLocks noGrp="1"/>
          </p:cNvSpPr>
          <p:nvPr>
            <p:ph type="subTitle" idx="6"/>
          </p:nvPr>
        </p:nvSpPr>
        <p:spPr>
          <a:xfrm>
            <a:off x="5799475" y="3180629"/>
            <a:ext cx="1792200" cy="6399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400"/>
              <a:buNone/>
              <a:defRPr>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292" name="Google Shape;292;p60"/>
          <p:cNvSpPr/>
          <p:nvPr/>
        </p:nvSpPr>
        <p:spPr>
          <a:xfrm flipH="1">
            <a:off x="-4332593" y="3348700"/>
            <a:ext cx="6144038" cy="1735444"/>
          </a:xfrm>
          <a:custGeom>
            <a:avLst/>
            <a:gdLst/>
            <a:ahLst/>
            <a:cxnLst/>
            <a:rect l="l" t="t" r="r" b="b"/>
            <a:pathLst>
              <a:path w="138864" h="39208" extrusionOk="0">
                <a:moveTo>
                  <a:pt x="49209" y="1037"/>
                </a:moveTo>
                <a:lnTo>
                  <a:pt x="49209" y="1037"/>
                </a:lnTo>
                <a:cubicBezTo>
                  <a:pt x="49864" y="1049"/>
                  <a:pt x="50531" y="1073"/>
                  <a:pt x="51198" y="1133"/>
                </a:cubicBezTo>
                <a:cubicBezTo>
                  <a:pt x="51472" y="1145"/>
                  <a:pt x="51722" y="1192"/>
                  <a:pt x="51996" y="1216"/>
                </a:cubicBezTo>
                <a:cubicBezTo>
                  <a:pt x="51972" y="1240"/>
                  <a:pt x="51960" y="1264"/>
                  <a:pt x="51960" y="1276"/>
                </a:cubicBezTo>
                <a:cubicBezTo>
                  <a:pt x="51781" y="1740"/>
                  <a:pt x="51769" y="2169"/>
                  <a:pt x="51829" y="2585"/>
                </a:cubicBezTo>
                <a:cubicBezTo>
                  <a:pt x="51472" y="2180"/>
                  <a:pt x="51091" y="1788"/>
                  <a:pt x="50698" y="1430"/>
                </a:cubicBezTo>
                <a:cubicBezTo>
                  <a:pt x="50531" y="1288"/>
                  <a:pt x="50349" y="1227"/>
                  <a:pt x="50173" y="1227"/>
                </a:cubicBezTo>
                <a:cubicBezTo>
                  <a:pt x="49920" y="1227"/>
                  <a:pt x="49680" y="1353"/>
                  <a:pt x="49519" y="1549"/>
                </a:cubicBezTo>
                <a:cubicBezTo>
                  <a:pt x="49412" y="1383"/>
                  <a:pt x="49305" y="1216"/>
                  <a:pt x="49209" y="1037"/>
                </a:cubicBezTo>
                <a:close/>
                <a:moveTo>
                  <a:pt x="53448" y="1418"/>
                </a:moveTo>
                <a:lnTo>
                  <a:pt x="53448" y="1418"/>
                </a:lnTo>
                <a:cubicBezTo>
                  <a:pt x="53924" y="1490"/>
                  <a:pt x="54412" y="1573"/>
                  <a:pt x="54889" y="1680"/>
                </a:cubicBezTo>
                <a:cubicBezTo>
                  <a:pt x="54674" y="1847"/>
                  <a:pt x="54520" y="2109"/>
                  <a:pt x="54615" y="2431"/>
                </a:cubicBezTo>
                <a:cubicBezTo>
                  <a:pt x="54686" y="2681"/>
                  <a:pt x="54746" y="2931"/>
                  <a:pt x="54817" y="3181"/>
                </a:cubicBezTo>
                <a:cubicBezTo>
                  <a:pt x="54460" y="2526"/>
                  <a:pt x="54020" y="1930"/>
                  <a:pt x="53448" y="1418"/>
                </a:cubicBezTo>
                <a:close/>
                <a:moveTo>
                  <a:pt x="31600" y="3812"/>
                </a:moveTo>
                <a:cubicBezTo>
                  <a:pt x="31529" y="3978"/>
                  <a:pt x="31517" y="4181"/>
                  <a:pt x="31600" y="4371"/>
                </a:cubicBezTo>
                <a:cubicBezTo>
                  <a:pt x="31755" y="4681"/>
                  <a:pt x="31898" y="5002"/>
                  <a:pt x="32053" y="5300"/>
                </a:cubicBezTo>
                <a:cubicBezTo>
                  <a:pt x="31648" y="4836"/>
                  <a:pt x="31231" y="4407"/>
                  <a:pt x="30790" y="3955"/>
                </a:cubicBezTo>
                <a:cubicBezTo>
                  <a:pt x="31064" y="3931"/>
                  <a:pt x="31338" y="3871"/>
                  <a:pt x="31600" y="3812"/>
                </a:cubicBezTo>
                <a:close/>
                <a:moveTo>
                  <a:pt x="33196" y="3502"/>
                </a:moveTo>
                <a:cubicBezTo>
                  <a:pt x="33216" y="3673"/>
                  <a:pt x="33347" y="3828"/>
                  <a:pt x="33509" y="3828"/>
                </a:cubicBezTo>
                <a:cubicBezTo>
                  <a:pt x="33539" y="3828"/>
                  <a:pt x="33569" y="3823"/>
                  <a:pt x="33600" y="3812"/>
                </a:cubicBezTo>
                <a:lnTo>
                  <a:pt x="33612" y="3824"/>
                </a:lnTo>
                <a:cubicBezTo>
                  <a:pt x="33719" y="3931"/>
                  <a:pt x="33803" y="4062"/>
                  <a:pt x="33898" y="4169"/>
                </a:cubicBezTo>
                <a:cubicBezTo>
                  <a:pt x="34089" y="4407"/>
                  <a:pt x="34279" y="4633"/>
                  <a:pt x="34470" y="4871"/>
                </a:cubicBezTo>
                <a:cubicBezTo>
                  <a:pt x="34862" y="5348"/>
                  <a:pt x="35243" y="5836"/>
                  <a:pt x="35624" y="6336"/>
                </a:cubicBezTo>
                <a:cubicBezTo>
                  <a:pt x="35767" y="6538"/>
                  <a:pt x="35898" y="6741"/>
                  <a:pt x="36041" y="6955"/>
                </a:cubicBezTo>
                <a:cubicBezTo>
                  <a:pt x="35978" y="6923"/>
                  <a:pt x="35911" y="6909"/>
                  <a:pt x="35845" y="6909"/>
                </a:cubicBezTo>
                <a:cubicBezTo>
                  <a:pt x="35735" y="6909"/>
                  <a:pt x="35625" y="6948"/>
                  <a:pt x="35529" y="7014"/>
                </a:cubicBezTo>
                <a:cubicBezTo>
                  <a:pt x="35089" y="6360"/>
                  <a:pt x="34636" y="5681"/>
                  <a:pt x="34196" y="5026"/>
                </a:cubicBezTo>
                <a:cubicBezTo>
                  <a:pt x="33779" y="4431"/>
                  <a:pt x="33315" y="3835"/>
                  <a:pt x="32648" y="3621"/>
                </a:cubicBezTo>
                <a:cubicBezTo>
                  <a:pt x="32838" y="3574"/>
                  <a:pt x="33017" y="3526"/>
                  <a:pt x="33196" y="3502"/>
                </a:cubicBezTo>
                <a:close/>
                <a:moveTo>
                  <a:pt x="53067" y="2728"/>
                </a:moveTo>
                <a:lnTo>
                  <a:pt x="53067" y="2728"/>
                </a:lnTo>
                <a:cubicBezTo>
                  <a:pt x="54103" y="3919"/>
                  <a:pt x="54520" y="5562"/>
                  <a:pt x="54853" y="7157"/>
                </a:cubicBezTo>
                <a:cubicBezTo>
                  <a:pt x="54674" y="6574"/>
                  <a:pt x="54472" y="6026"/>
                  <a:pt x="54258" y="5490"/>
                </a:cubicBezTo>
                <a:cubicBezTo>
                  <a:pt x="53912" y="4669"/>
                  <a:pt x="53246" y="3681"/>
                  <a:pt x="53067" y="2728"/>
                </a:cubicBezTo>
                <a:close/>
                <a:moveTo>
                  <a:pt x="38701" y="4718"/>
                </a:moveTo>
                <a:cubicBezTo>
                  <a:pt x="38651" y="4718"/>
                  <a:pt x="38601" y="4732"/>
                  <a:pt x="38553" y="4764"/>
                </a:cubicBezTo>
                <a:cubicBezTo>
                  <a:pt x="38410" y="4836"/>
                  <a:pt x="38339" y="5038"/>
                  <a:pt x="38446" y="5169"/>
                </a:cubicBezTo>
                <a:cubicBezTo>
                  <a:pt x="38982" y="5895"/>
                  <a:pt x="39506" y="6622"/>
                  <a:pt x="40018" y="7348"/>
                </a:cubicBezTo>
                <a:cubicBezTo>
                  <a:pt x="40092" y="7452"/>
                  <a:pt x="40204" y="7514"/>
                  <a:pt x="40318" y="7514"/>
                </a:cubicBezTo>
                <a:cubicBezTo>
                  <a:pt x="40386" y="7514"/>
                  <a:pt x="40455" y="7492"/>
                  <a:pt x="40518" y="7443"/>
                </a:cubicBezTo>
                <a:cubicBezTo>
                  <a:pt x="40696" y="7312"/>
                  <a:pt x="40673" y="7098"/>
                  <a:pt x="40542" y="6931"/>
                </a:cubicBezTo>
                <a:cubicBezTo>
                  <a:pt x="40006" y="6252"/>
                  <a:pt x="39494" y="5550"/>
                  <a:pt x="38958" y="4871"/>
                </a:cubicBezTo>
                <a:cubicBezTo>
                  <a:pt x="38895" y="4776"/>
                  <a:pt x="38799" y="4718"/>
                  <a:pt x="38701" y="4718"/>
                </a:cubicBezTo>
                <a:close/>
                <a:moveTo>
                  <a:pt x="51043" y="4276"/>
                </a:moveTo>
                <a:cubicBezTo>
                  <a:pt x="52055" y="5669"/>
                  <a:pt x="52781" y="7264"/>
                  <a:pt x="53389" y="8931"/>
                </a:cubicBezTo>
                <a:cubicBezTo>
                  <a:pt x="53734" y="9872"/>
                  <a:pt x="54055" y="10801"/>
                  <a:pt x="54377" y="11741"/>
                </a:cubicBezTo>
                <a:cubicBezTo>
                  <a:pt x="54329" y="11789"/>
                  <a:pt x="54282" y="11836"/>
                  <a:pt x="54258" y="11896"/>
                </a:cubicBezTo>
                <a:cubicBezTo>
                  <a:pt x="53389" y="9253"/>
                  <a:pt x="52317" y="6717"/>
                  <a:pt x="51043" y="4276"/>
                </a:cubicBezTo>
                <a:close/>
                <a:moveTo>
                  <a:pt x="129243" y="12408"/>
                </a:moveTo>
                <a:cubicBezTo>
                  <a:pt x="129267" y="12408"/>
                  <a:pt x="129291" y="12408"/>
                  <a:pt x="129303" y="12432"/>
                </a:cubicBezTo>
                <a:cubicBezTo>
                  <a:pt x="129243" y="12444"/>
                  <a:pt x="129208" y="12467"/>
                  <a:pt x="129148" y="12503"/>
                </a:cubicBezTo>
                <a:cubicBezTo>
                  <a:pt x="129184" y="12467"/>
                  <a:pt x="129219" y="12444"/>
                  <a:pt x="129243" y="12408"/>
                </a:cubicBezTo>
                <a:close/>
                <a:moveTo>
                  <a:pt x="73498" y="11515"/>
                </a:moveTo>
                <a:lnTo>
                  <a:pt x="73498" y="11515"/>
                </a:lnTo>
                <a:cubicBezTo>
                  <a:pt x="73808" y="11753"/>
                  <a:pt x="74141" y="11991"/>
                  <a:pt x="74463" y="12229"/>
                </a:cubicBezTo>
                <a:cubicBezTo>
                  <a:pt x="74403" y="12277"/>
                  <a:pt x="74344" y="12337"/>
                  <a:pt x="74296" y="12396"/>
                </a:cubicBezTo>
                <a:cubicBezTo>
                  <a:pt x="74285" y="12395"/>
                  <a:pt x="74273" y="12395"/>
                  <a:pt x="74262" y="12395"/>
                </a:cubicBezTo>
                <a:cubicBezTo>
                  <a:pt x="74093" y="12395"/>
                  <a:pt x="73918" y="12475"/>
                  <a:pt x="73796" y="12587"/>
                </a:cubicBezTo>
                <a:cubicBezTo>
                  <a:pt x="73701" y="12229"/>
                  <a:pt x="73617" y="11860"/>
                  <a:pt x="73498" y="11515"/>
                </a:cubicBezTo>
                <a:close/>
                <a:moveTo>
                  <a:pt x="34350" y="7455"/>
                </a:moveTo>
                <a:cubicBezTo>
                  <a:pt x="34743" y="8050"/>
                  <a:pt x="35124" y="8657"/>
                  <a:pt x="35517" y="9277"/>
                </a:cubicBezTo>
                <a:cubicBezTo>
                  <a:pt x="36264" y="10460"/>
                  <a:pt x="37022" y="11644"/>
                  <a:pt x="37738" y="12859"/>
                </a:cubicBezTo>
                <a:lnTo>
                  <a:pt x="37738" y="12859"/>
                </a:lnTo>
                <a:cubicBezTo>
                  <a:pt x="37343" y="12351"/>
                  <a:pt x="36948" y="11832"/>
                  <a:pt x="36553" y="11324"/>
                </a:cubicBezTo>
                <a:lnTo>
                  <a:pt x="36541" y="11313"/>
                </a:lnTo>
                <a:cubicBezTo>
                  <a:pt x="36517" y="11265"/>
                  <a:pt x="36482" y="11217"/>
                  <a:pt x="36458" y="11194"/>
                </a:cubicBezTo>
                <a:lnTo>
                  <a:pt x="36422" y="11217"/>
                </a:lnTo>
                <a:cubicBezTo>
                  <a:pt x="36351" y="11158"/>
                  <a:pt x="36255" y="11122"/>
                  <a:pt x="36184" y="11086"/>
                </a:cubicBezTo>
                <a:cubicBezTo>
                  <a:pt x="36017" y="10789"/>
                  <a:pt x="35863" y="10503"/>
                  <a:pt x="35684" y="10229"/>
                </a:cubicBezTo>
                <a:cubicBezTo>
                  <a:pt x="35410" y="9658"/>
                  <a:pt x="35148" y="9110"/>
                  <a:pt x="34874" y="8538"/>
                </a:cubicBezTo>
                <a:cubicBezTo>
                  <a:pt x="34696" y="8181"/>
                  <a:pt x="34529" y="7824"/>
                  <a:pt x="34350" y="7455"/>
                </a:cubicBezTo>
                <a:close/>
                <a:moveTo>
                  <a:pt x="29517" y="4240"/>
                </a:moveTo>
                <a:cubicBezTo>
                  <a:pt x="29528" y="4359"/>
                  <a:pt x="29576" y="4478"/>
                  <a:pt x="29683" y="4597"/>
                </a:cubicBezTo>
                <a:cubicBezTo>
                  <a:pt x="30969" y="5967"/>
                  <a:pt x="32184" y="7443"/>
                  <a:pt x="33255" y="9003"/>
                </a:cubicBezTo>
                <a:cubicBezTo>
                  <a:pt x="33767" y="9765"/>
                  <a:pt x="34267" y="10551"/>
                  <a:pt x="34743" y="11360"/>
                </a:cubicBezTo>
                <a:cubicBezTo>
                  <a:pt x="35160" y="12051"/>
                  <a:pt x="35493" y="12789"/>
                  <a:pt x="35898" y="13479"/>
                </a:cubicBezTo>
                <a:cubicBezTo>
                  <a:pt x="35910" y="13539"/>
                  <a:pt x="35934" y="13599"/>
                  <a:pt x="35946" y="13670"/>
                </a:cubicBezTo>
                <a:cubicBezTo>
                  <a:pt x="35791" y="13456"/>
                  <a:pt x="35648" y="13229"/>
                  <a:pt x="35493" y="13015"/>
                </a:cubicBezTo>
                <a:cubicBezTo>
                  <a:pt x="34827" y="12027"/>
                  <a:pt x="34148" y="11039"/>
                  <a:pt x="33457" y="10039"/>
                </a:cubicBezTo>
                <a:cubicBezTo>
                  <a:pt x="32124" y="8110"/>
                  <a:pt x="30755" y="6193"/>
                  <a:pt x="29362" y="4288"/>
                </a:cubicBezTo>
                <a:cubicBezTo>
                  <a:pt x="29397" y="4252"/>
                  <a:pt x="29457" y="4240"/>
                  <a:pt x="29517" y="4240"/>
                </a:cubicBezTo>
                <a:close/>
                <a:moveTo>
                  <a:pt x="128981" y="12682"/>
                </a:moveTo>
                <a:lnTo>
                  <a:pt x="128981" y="12682"/>
                </a:lnTo>
                <a:cubicBezTo>
                  <a:pt x="128934" y="12741"/>
                  <a:pt x="128910" y="12813"/>
                  <a:pt x="128886" y="12884"/>
                </a:cubicBezTo>
                <a:cubicBezTo>
                  <a:pt x="128815" y="13170"/>
                  <a:pt x="128934" y="13575"/>
                  <a:pt x="129219" y="13694"/>
                </a:cubicBezTo>
                <a:cubicBezTo>
                  <a:pt x="129446" y="13801"/>
                  <a:pt x="129660" y="13908"/>
                  <a:pt x="129886" y="14027"/>
                </a:cubicBezTo>
                <a:cubicBezTo>
                  <a:pt x="129219" y="13932"/>
                  <a:pt x="128529" y="13813"/>
                  <a:pt x="127850" y="13777"/>
                </a:cubicBezTo>
                <a:cubicBezTo>
                  <a:pt x="128219" y="13420"/>
                  <a:pt x="128612" y="13051"/>
                  <a:pt x="128981" y="12682"/>
                </a:cubicBezTo>
                <a:close/>
                <a:moveTo>
                  <a:pt x="47947" y="6349"/>
                </a:moveTo>
                <a:cubicBezTo>
                  <a:pt x="47781" y="6349"/>
                  <a:pt x="47605" y="6487"/>
                  <a:pt x="47674" y="6693"/>
                </a:cubicBezTo>
                <a:cubicBezTo>
                  <a:pt x="47864" y="7324"/>
                  <a:pt x="48197" y="7931"/>
                  <a:pt x="48447" y="8538"/>
                </a:cubicBezTo>
                <a:cubicBezTo>
                  <a:pt x="48697" y="9134"/>
                  <a:pt x="48936" y="9741"/>
                  <a:pt x="49162" y="10360"/>
                </a:cubicBezTo>
                <a:cubicBezTo>
                  <a:pt x="49364" y="10967"/>
                  <a:pt x="49567" y="11586"/>
                  <a:pt x="49757" y="12217"/>
                </a:cubicBezTo>
                <a:cubicBezTo>
                  <a:pt x="49948" y="12872"/>
                  <a:pt x="50114" y="13539"/>
                  <a:pt x="50400" y="14170"/>
                </a:cubicBezTo>
                <a:cubicBezTo>
                  <a:pt x="50487" y="14361"/>
                  <a:pt x="50713" y="14463"/>
                  <a:pt x="50926" y="14463"/>
                </a:cubicBezTo>
                <a:cubicBezTo>
                  <a:pt x="51005" y="14463"/>
                  <a:pt x="51082" y="14449"/>
                  <a:pt x="51150" y="14420"/>
                </a:cubicBezTo>
                <a:cubicBezTo>
                  <a:pt x="51448" y="14289"/>
                  <a:pt x="51555" y="14015"/>
                  <a:pt x="51507" y="13706"/>
                </a:cubicBezTo>
                <a:cubicBezTo>
                  <a:pt x="51400" y="13051"/>
                  <a:pt x="51103" y="12408"/>
                  <a:pt x="50841" y="11789"/>
                </a:cubicBezTo>
                <a:cubicBezTo>
                  <a:pt x="50591" y="11158"/>
                  <a:pt x="50305" y="10539"/>
                  <a:pt x="50019" y="9931"/>
                </a:cubicBezTo>
                <a:cubicBezTo>
                  <a:pt x="49745" y="9312"/>
                  <a:pt x="49459" y="8705"/>
                  <a:pt x="49126" y="8110"/>
                </a:cubicBezTo>
                <a:cubicBezTo>
                  <a:pt x="48828" y="7562"/>
                  <a:pt x="48555" y="6979"/>
                  <a:pt x="48174" y="6491"/>
                </a:cubicBezTo>
                <a:cubicBezTo>
                  <a:pt x="48131" y="6392"/>
                  <a:pt x="48041" y="6349"/>
                  <a:pt x="47947" y="6349"/>
                </a:cubicBezTo>
                <a:close/>
                <a:moveTo>
                  <a:pt x="134270" y="9367"/>
                </a:moveTo>
                <a:cubicBezTo>
                  <a:pt x="134720" y="9367"/>
                  <a:pt x="135178" y="9458"/>
                  <a:pt x="135637" y="9670"/>
                </a:cubicBezTo>
                <a:cubicBezTo>
                  <a:pt x="137459" y="10539"/>
                  <a:pt x="137268" y="12860"/>
                  <a:pt x="136851" y="14658"/>
                </a:cubicBezTo>
                <a:cubicBezTo>
                  <a:pt x="134815" y="13051"/>
                  <a:pt x="132375" y="12051"/>
                  <a:pt x="129803" y="11860"/>
                </a:cubicBezTo>
                <a:cubicBezTo>
                  <a:pt x="130962" y="10692"/>
                  <a:pt x="132561" y="9367"/>
                  <a:pt x="134270" y="9367"/>
                </a:cubicBezTo>
                <a:close/>
                <a:moveTo>
                  <a:pt x="55044" y="14551"/>
                </a:moveTo>
                <a:cubicBezTo>
                  <a:pt x="55067" y="14611"/>
                  <a:pt x="55079" y="14658"/>
                  <a:pt x="55115" y="14718"/>
                </a:cubicBezTo>
                <a:cubicBezTo>
                  <a:pt x="55127" y="14813"/>
                  <a:pt x="55151" y="14908"/>
                  <a:pt x="55163" y="15015"/>
                </a:cubicBezTo>
                <a:cubicBezTo>
                  <a:pt x="55127" y="14849"/>
                  <a:pt x="55067" y="14706"/>
                  <a:pt x="55044" y="14551"/>
                </a:cubicBezTo>
                <a:close/>
                <a:moveTo>
                  <a:pt x="37460" y="9056"/>
                </a:moveTo>
                <a:lnTo>
                  <a:pt x="37672" y="9396"/>
                </a:lnTo>
                <a:cubicBezTo>
                  <a:pt x="38875" y="11336"/>
                  <a:pt x="39899" y="13360"/>
                  <a:pt x="40839" y="15468"/>
                </a:cubicBezTo>
                <a:cubicBezTo>
                  <a:pt x="40399" y="15480"/>
                  <a:pt x="39934" y="15504"/>
                  <a:pt x="39494" y="15539"/>
                </a:cubicBezTo>
                <a:cubicBezTo>
                  <a:pt x="39708" y="15432"/>
                  <a:pt x="39934" y="15313"/>
                  <a:pt x="40149" y="15194"/>
                </a:cubicBezTo>
                <a:cubicBezTo>
                  <a:pt x="40411" y="15027"/>
                  <a:pt x="40470" y="14718"/>
                  <a:pt x="40339" y="14456"/>
                </a:cubicBezTo>
                <a:cubicBezTo>
                  <a:pt x="39732" y="13182"/>
                  <a:pt x="39101" y="11932"/>
                  <a:pt x="38434" y="10717"/>
                </a:cubicBezTo>
                <a:cubicBezTo>
                  <a:pt x="38118" y="10148"/>
                  <a:pt x="37795" y="9600"/>
                  <a:pt x="37460" y="9056"/>
                </a:cubicBezTo>
                <a:close/>
                <a:moveTo>
                  <a:pt x="37291" y="15777"/>
                </a:moveTo>
                <a:lnTo>
                  <a:pt x="37291" y="15777"/>
                </a:lnTo>
                <a:cubicBezTo>
                  <a:pt x="37303" y="15777"/>
                  <a:pt x="37315" y="15789"/>
                  <a:pt x="37327" y="15789"/>
                </a:cubicBezTo>
                <a:lnTo>
                  <a:pt x="37303" y="15789"/>
                </a:lnTo>
                <a:cubicBezTo>
                  <a:pt x="37303" y="15789"/>
                  <a:pt x="37303" y="15777"/>
                  <a:pt x="37291" y="15777"/>
                </a:cubicBezTo>
                <a:close/>
                <a:moveTo>
                  <a:pt x="9847" y="12146"/>
                </a:moveTo>
                <a:cubicBezTo>
                  <a:pt x="10574" y="12694"/>
                  <a:pt x="11014" y="13599"/>
                  <a:pt x="10764" y="14551"/>
                </a:cubicBezTo>
                <a:cubicBezTo>
                  <a:pt x="10463" y="15686"/>
                  <a:pt x="9373" y="16303"/>
                  <a:pt x="8273" y="16303"/>
                </a:cubicBezTo>
                <a:cubicBezTo>
                  <a:pt x="8242" y="16303"/>
                  <a:pt x="8211" y="16302"/>
                  <a:pt x="8181" y="16301"/>
                </a:cubicBezTo>
                <a:cubicBezTo>
                  <a:pt x="8145" y="16301"/>
                  <a:pt x="8133" y="16301"/>
                  <a:pt x="8121" y="16313"/>
                </a:cubicBezTo>
                <a:cubicBezTo>
                  <a:pt x="8573" y="14884"/>
                  <a:pt x="9133" y="13468"/>
                  <a:pt x="9847" y="12146"/>
                </a:cubicBezTo>
                <a:close/>
                <a:moveTo>
                  <a:pt x="75808" y="14230"/>
                </a:moveTo>
                <a:lnTo>
                  <a:pt x="75808" y="14230"/>
                </a:lnTo>
                <a:cubicBezTo>
                  <a:pt x="76368" y="14706"/>
                  <a:pt x="76784" y="15301"/>
                  <a:pt x="76784" y="16123"/>
                </a:cubicBezTo>
                <a:cubicBezTo>
                  <a:pt x="76772" y="16194"/>
                  <a:pt x="76772" y="16266"/>
                  <a:pt x="76772" y="16337"/>
                </a:cubicBezTo>
                <a:cubicBezTo>
                  <a:pt x="76665" y="15932"/>
                  <a:pt x="76546" y="15527"/>
                  <a:pt x="76439" y="15123"/>
                </a:cubicBezTo>
                <a:cubicBezTo>
                  <a:pt x="76368" y="14849"/>
                  <a:pt x="76141" y="14718"/>
                  <a:pt x="75903" y="14694"/>
                </a:cubicBezTo>
                <a:cubicBezTo>
                  <a:pt x="75879" y="14539"/>
                  <a:pt x="75844" y="14372"/>
                  <a:pt x="75808" y="14230"/>
                </a:cubicBezTo>
                <a:close/>
                <a:moveTo>
                  <a:pt x="60846" y="5591"/>
                </a:moveTo>
                <a:cubicBezTo>
                  <a:pt x="60674" y="5591"/>
                  <a:pt x="60508" y="5728"/>
                  <a:pt x="60580" y="5943"/>
                </a:cubicBezTo>
                <a:cubicBezTo>
                  <a:pt x="61651" y="9348"/>
                  <a:pt x="62675" y="12753"/>
                  <a:pt x="63676" y="16182"/>
                </a:cubicBezTo>
                <a:cubicBezTo>
                  <a:pt x="63727" y="16356"/>
                  <a:pt x="63866" y="16432"/>
                  <a:pt x="64008" y="16432"/>
                </a:cubicBezTo>
                <a:cubicBezTo>
                  <a:pt x="64225" y="16432"/>
                  <a:pt x="64450" y="16254"/>
                  <a:pt x="64378" y="15980"/>
                </a:cubicBezTo>
                <a:cubicBezTo>
                  <a:pt x="63485" y="12551"/>
                  <a:pt x="62390" y="9110"/>
                  <a:pt x="61128" y="5788"/>
                </a:cubicBezTo>
                <a:cubicBezTo>
                  <a:pt x="61075" y="5651"/>
                  <a:pt x="60959" y="5591"/>
                  <a:pt x="60846" y="5591"/>
                </a:cubicBezTo>
                <a:close/>
                <a:moveTo>
                  <a:pt x="135780" y="15075"/>
                </a:moveTo>
                <a:cubicBezTo>
                  <a:pt x="135970" y="15218"/>
                  <a:pt x="136185" y="15373"/>
                  <a:pt x="136375" y="15551"/>
                </a:cubicBezTo>
                <a:cubicBezTo>
                  <a:pt x="136435" y="15599"/>
                  <a:pt x="136506" y="15635"/>
                  <a:pt x="136601" y="15670"/>
                </a:cubicBezTo>
                <a:cubicBezTo>
                  <a:pt x="136387" y="16385"/>
                  <a:pt x="136137" y="17075"/>
                  <a:pt x="135851" y="17754"/>
                </a:cubicBezTo>
                <a:lnTo>
                  <a:pt x="135839" y="17742"/>
                </a:lnTo>
                <a:cubicBezTo>
                  <a:pt x="135851" y="17587"/>
                  <a:pt x="135827" y="17420"/>
                  <a:pt x="135720" y="17278"/>
                </a:cubicBezTo>
                <a:cubicBezTo>
                  <a:pt x="135637" y="17170"/>
                  <a:pt x="135542" y="17075"/>
                  <a:pt x="135458" y="16944"/>
                </a:cubicBezTo>
                <a:cubicBezTo>
                  <a:pt x="135637" y="16849"/>
                  <a:pt x="135768" y="16682"/>
                  <a:pt x="135827" y="16456"/>
                </a:cubicBezTo>
                <a:cubicBezTo>
                  <a:pt x="135911" y="16123"/>
                  <a:pt x="135899" y="15777"/>
                  <a:pt x="135780" y="15456"/>
                </a:cubicBezTo>
                <a:cubicBezTo>
                  <a:pt x="135816" y="15325"/>
                  <a:pt x="135816" y="15194"/>
                  <a:pt x="135780" y="15075"/>
                </a:cubicBezTo>
                <a:close/>
                <a:moveTo>
                  <a:pt x="48424" y="1049"/>
                </a:moveTo>
                <a:cubicBezTo>
                  <a:pt x="50983" y="5383"/>
                  <a:pt x="52960" y="9979"/>
                  <a:pt x="54162" y="14884"/>
                </a:cubicBezTo>
                <a:cubicBezTo>
                  <a:pt x="54436" y="15980"/>
                  <a:pt x="54651" y="17099"/>
                  <a:pt x="54853" y="18218"/>
                </a:cubicBezTo>
                <a:cubicBezTo>
                  <a:pt x="51376" y="16754"/>
                  <a:pt x="47745" y="15742"/>
                  <a:pt x="43983" y="15504"/>
                </a:cubicBezTo>
                <a:cubicBezTo>
                  <a:pt x="43280" y="15468"/>
                  <a:pt x="42578" y="15444"/>
                  <a:pt x="41887" y="15444"/>
                </a:cubicBezTo>
                <a:cubicBezTo>
                  <a:pt x="40720" y="12575"/>
                  <a:pt x="39172" y="9824"/>
                  <a:pt x="37363" y="7324"/>
                </a:cubicBezTo>
                <a:cubicBezTo>
                  <a:pt x="36458" y="6074"/>
                  <a:pt x="35517" y="4836"/>
                  <a:pt x="34493" y="3693"/>
                </a:cubicBezTo>
                <a:cubicBezTo>
                  <a:pt x="34386" y="3574"/>
                  <a:pt x="34267" y="3419"/>
                  <a:pt x="34148" y="3300"/>
                </a:cubicBezTo>
                <a:cubicBezTo>
                  <a:pt x="38863" y="2276"/>
                  <a:pt x="43602" y="1145"/>
                  <a:pt x="48424" y="1049"/>
                </a:cubicBezTo>
                <a:close/>
                <a:moveTo>
                  <a:pt x="56758" y="17647"/>
                </a:moveTo>
                <a:cubicBezTo>
                  <a:pt x="57210" y="18385"/>
                  <a:pt x="57722" y="19099"/>
                  <a:pt x="58246" y="19778"/>
                </a:cubicBezTo>
                <a:cubicBezTo>
                  <a:pt x="57961" y="19647"/>
                  <a:pt x="57687" y="19504"/>
                  <a:pt x="57413" y="19373"/>
                </a:cubicBezTo>
                <a:cubicBezTo>
                  <a:pt x="57377" y="19361"/>
                  <a:pt x="57353" y="19349"/>
                  <a:pt x="57330" y="19337"/>
                </a:cubicBezTo>
                <a:cubicBezTo>
                  <a:pt x="57389" y="19183"/>
                  <a:pt x="57389" y="19004"/>
                  <a:pt x="57270" y="18813"/>
                </a:cubicBezTo>
                <a:cubicBezTo>
                  <a:pt x="57032" y="18444"/>
                  <a:pt x="56853" y="18051"/>
                  <a:pt x="56734" y="17647"/>
                </a:cubicBezTo>
                <a:close/>
                <a:moveTo>
                  <a:pt x="127989" y="18331"/>
                </a:moveTo>
                <a:cubicBezTo>
                  <a:pt x="127955" y="18331"/>
                  <a:pt x="127923" y="18337"/>
                  <a:pt x="127898" y="18349"/>
                </a:cubicBezTo>
                <a:cubicBezTo>
                  <a:pt x="127815" y="18373"/>
                  <a:pt x="127755" y="18409"/>
                  <a:pt x="127719" y="18468"/>
                </a:cubicBezTo>
                <a:cubicBezTo>
                  <a:pt x="127612" y="18587"/>
                  <a:pt x="127612" y="18825"/>
                  <a:pt x="127743" y="18933"/>
                </a:cubicBezTo>
                <a:cubicBezTo>
                  <a:pt x="128219" y="19314"/>
                  <a:pt x="128707" y="19706"/>
                  <a:pt x="129184" y="20087"/>
                </a:cubicBezTo>
                <a:cubicBezTo>
                  <a:pt x="129267" y="20147"/>
                  <a:pt x="129350" y="20195"/>
                  <a:pt x="129458" y="20195"/>
                </a:cubicBezTo>
                <a:cubicBezTo>
                  <a:pt x="129577" y="20195"/>
                  <a:pt x="129684" y="20135"/>
                  <a:pt x="129755" y="20040"/>
                </a:cubicBezTo>
                <a:cubicBezTo>
                  <a:pt x="129815" y="19956"/>
                  <a:pt x="129839" y="19861"/>
                  <a:pt x="129827" y="19778"/>
                </a:cubicBezTo>
                <a:cubicBezTo>
                  <a:pt x="129803" y="19659"/>
                  <a:pt x="129743" y="19587"/>
                  <a:pt x="129636" y="19504"/>
                </a:cubicBezTo>
                <a:cubicBezTo>
                  <a:pt x="129148" y="19135"/>
                  <a:pt x="128648" y="18766"/>
                  <a:pt x="128160" y="18373"/>
                </a:cubicBezTo>
                <a:cubicBezTo>
                  <a:pt x="128121" y="18350"/>
                  <a:pt x="128052" y="18331"/>
                  <a:pt x="127989" y="18331"/>
                </a:cubicBezTo>
                <a:close/>
                <a:moveTo>
                  <a:pt x="59389" y="20123"/>
                </a:moveTo>
                <a:lnTo>
                  <a:pt x="59389" y="20385"/>
                </a:lnTo>
                <a:lnTo>
                  <a:pt x="59080" y="20207"/>
                </a:lnTo>
                <a:cubicBezTo>
                  <a:pt x="59199" y="20195"/>
                  <a:pt x="59294" y="20183"/>
                  <a:pt x="59389" y="20123"/>
                </a:cubicBezTo>
                <a:close/>
                <a:moveTo>
                  <a:pt x="116194" y="20492"/>
                </a:moveTo>
                <a:cubicBezTo>
                  <a:pt x="116194" y="20504"/>
                  <a:pt x="116206" y="20504"/>
                  <a:pt x="116206" y="20528"/>
                </a:cubicBezTo>
                <a:lnTo>
                  <a:pt x="116123" y="20528"/>
                </a:lnTo>
                <a:cubicBezTo>
                  <a:pt x="116146" y="20504"/>
                  <a:pt x="116170" y="20492"/>
                  <a:pt x="116194" y="20492"/>
                </a:cubicBezTo>
                <a:close/>
                <a:moveTo>
                  <a:pt x="74463" y="15742"/>
                </a:moveTo>
                <a:cubicBezTo>
                  <a:pt x="74772" y="16694"/>
                  <a:pt x="75058" y="17635"/>
                  <a:pt x="75344" y="18599"/>
                </a:cubicBezTo>
                <a:cubicBezTo>
                  <a:pt x="75367" y="19337"/>
                  <a:pt x="75403" y="20064"/>
                  <a:pt x="75415" y="20802"/>
                </a:cubicBezTo>
                <a:cubicBezTo>
                  <a:pt x="75296" y="20838"/>
                  <a:pt x="75213" y="20909"/>
                  <a:pt x="75153" y="21016"/>
                </a:cubicBezTo>
                <a:cubicBezTo>
                  <a:pt x="75129" y="20885"/>
                  <a:pt x="75129" y="20730"/>
                  <a:pt x="75117" y="20599"/>
                </a:cubicBezTo>
                <a:cubicBezTo>
                  <a:pt x="74975" y="18980"/>
                  <a:pt x="74748" y="17373"/>
                  <a:pt x="74463" y="15777"/>
                </a:cubicBezTo>
                <a:lnTo>
                  <a:pt x="74463" y="15742"/>
                </a:lnTo>
                <a:close/>
                <a:moveTo>
                  <a:pt x="95727" y="22993"/>
                </a:moveTo>
                <a:lnTo>
                  <a:pt x="95727" y="22993"/>
                </a:lnTo>
                <a:cubicBezTo>
                  <a:pt x="95882" y="23004"/>
                  <a:pt x="96013" y="23040"/>
                  <a:pt x="96144" y="23052"/>
                </a:cubicBezTo>
                <a:cubicBezTo>
                  <a:pt x="96049" y="23159"/>
                  <a:pt x="95965" y="23290"/>
                  <a:pt x="95941" y="23457"/>
                </a:cubicBezTo>
                <a:cubicBezTo>
                  <a:pt x="95870" y="23290"/>
                  <a:pt x="95799" y="23147"/>
                  <a:pt x="95727" y="22993"/>
                </a:cubicBezTo>
                <a:close/>
                <a:moveTo>
                  <a:pt x="97120" y="23183"/>
                </a:moveTo>
                <a:cubicBezTo>
                  <a:pt x="97658" y="23255"/>
                  <a:pt x="98196" y="23306"/>
                  <a:pt x="98734" y="23337"/>
                </a:cubicBezTo>
                <a:lnTo>
                  <a:pt x="98734" y="23337"/>
                </a:lnTo>
                <a:cubicBezTo>
                  <a:pt x="98405" y="23341"/>
                  <a:pt x="98075" y="23530"/>
                  <a:pt x="97989" y="23886"/>
                </a:cubicBezTo>
                <a:cubicBezTo>
                  <a:pt x="97930" y="24159"/>
                  <a:pt x="97906" y="24409"/>
                  <a:pt x="97906" y="24659"/>
                </a:cubicBezTo>
                <a:cubicBezTo>
                  <a:pt x="97656" y="24159"/>
                  <a:pt x="97382" y="23659"/>
                  <a:pt x="97120" y="23183"/>
                </a:cubicBezTo>
                <a:close/>
                <a:moveTo>
                  <a:pt x="28564" y="4419"/>
                </a:moveTo>
                <a:cubicBezTo>
                  <a:pt x="28576" y="4431"/>
                  <a:pt x="28576" y="4466"/>
                  <a:pt x="28600" y="4478"/>
                </a:cubicBezTo>
                <a:cubicBezTo>
                  <a:pt x="29993" y="6455"/>
                  <a:pt x="31374" y="8455"/>
                  <a:pt x="32719" y="10479"/>
                </a:cubicBezTo>
                <a:cubicBezTo>
                  <a:pt x="33374" y="11467"/>
                  <a:pt x="34029" y="12479"/>
                  <a:pt x="34684" y="13479"/>
                </a:cubicBezTo>
                <a:cubicBezTo>
                  <a:pt x="35220" y="14313"/>
                  <a:pt x="35720" y="15158"/>
                  <a:pt x="36291" y="15980"/>
                </a:cubicBezTo>
                <a:cubicBezTo>
                  <a:pt x="34100" y="16397"/>
                  <a:pt x="32005" y="17087"/>
                  <a:pt x="30040" y="18063"/>
                </a:cubicBezTo>
                <a:cubicBezTo>
                  <a:pt x="27862" y="19171"/>
                  <a:pt x="26123" y="20730"/>
                  <a:pt x="24230" y="22219"/>
                </a:cubicBezTo>
                <a:cubicBezTo>
                  <a:pt x="22444" y="23624"/>
                  <a:pt x="20539" y="24671"/>
                  <a:pt x="18337" y="24814"/>
                </a:cubicBezTo>
                <a:cubicBezTo>
                  <a:pt x="18098" y="23505"/>
                  <a:pt x="16908" y="22338"/>
                  <a:pt x="15634" y="22135"/>
                </a:cubicBezTo>
                <a:cubicBezTo>
                  <a:pt x="15453" y="22105"/>
                  <a:pt x="15272" y="22090"/>
                  <a:pt x="15092" y="22090"/>
                </a:cubicBezTo>
                <a:cubicBezTo>
                  <a:pt x="13877" y="22090"/>
                  <a:pt x="12729" y="22770"/>
                  <a:pt x="12169" y="23838"/>
                </a:cubicBezTo>
                <a:cubicBezTo>
                  <a:pt x="11133" y="23588"/>
                  <a:pt x="10086" y="23326"/>
                  <a:pt x="9133" y="22874"/>
                </a:cubicBezTo>
                <a:cubicBezTo>
                  <a:pt x="8323" y="22504"/>
                  <a:pt x="7609" y="21981"/>
                  <a:pt x="7288" y="21219"/>
                </a:cubicBezTo>
                <a:cubicBezTo>
                  <a:pt x="7288" y="21195"/>
                  <a:pt x="7264" y="21159"/>
                  <a:pt x="7240" y="21135"/>
                </a:cubicBezTo>
                <a:cubicBezTo>
                  <a:pt x="7145" y="20873"/>
                  <a:pt x="7085" y="20599"/>
                  <a:pt x="7109" y="20302"/>
                </a:cubicBezTo>
                <a:cubicBezTo>
                  <a:pt x="7121" y="19123"/>
                  <a:pt x="7609" y="17873"/>
                  <a:pt x="7978" y="16742"/>
                </a:cubicBezTo>
                <a:cubicBezTo>
                  <a:pt x="8014" y="16789"/>
                  <a:pt x="8061" y="16813"/>
                  <a:pt x="8121" y="16825"/>
                </a:cubicBezTo>
                <a:cubicBezTo>
                  <a:pt x="8335" y="16885"/>
                  <a:pt x="8553" y="16914"/>
                  <a:pt x="8771" y="16914"/>
                </a:cubicBezTo>
                <a:cubicBezTo>
                  <a:pt x="10017" y="16914"/>
                  <a:pt x="11245" y="15985"/>
                  <a:pt x="11610" y="14789"/>
                </a:cubicBezTo>
                <a:cubicBezTo>
                  <a:pt x="12002" y="13527"/>
                  <a:pt x="11431" y="12039"/>
                  <a:pt x="10347" y="11289"/>
                </a:cubicBezTo>
                <a:cubicBezTo>
                  <a:pt x="10562" y="10967"/>
                  <a:pt x="10764" y="10658"/>
                  <a:pt x="10990" y="10360"/>
                </a:cubicBezTo>
                <a:cubicBezTo>
                  <a:pt x="12502" y="8336"/>
                  <a:pt x="14598" y="7098"/>
                  <a:pt x="17051" y="6443"/>
                </a:cubicBezTo>
                <a:cubicBezTo>
                  <a:pt x="19682" y="5740"/>
                  <a:pt x="22432" y="5467"/>
                  <a:pt x="25111" y="5026"/>
                </a:cubicBezTo>
                <a:cubicBezTo>
                  <a:pt x="26278" y="4836"/>
                  <a:pt x="27421" y="4621"/>
                  <a:pt x="28564" y="4419"/>
                </a:cubicBezTo>
                <a:close/>
                <a:moveTo>
                  <a:pt x="15080" y="22768"/>
                </a:moveTo>
                <a:cubicBezTo>
                  <a:pt x="15213" y="22768"/>
                  <a:pt x="15346" y="22779"/>
                  <a:pt x="15479" y="22802"/>
                </a:cubicBezTo>
                <a:cubicBezTo>
                  <a:pt x="16086" y="22909"/>
                  <a:pt x="16646" y="23243"/>
                  <a:pt x="17039" y="23707"/>
                </a:cubicBezTo>
                <a:cubicBezTo>
                  <a:pt x="17325" y="24040"/>
                  <a:pt x="17491" y="24409"/>
                  <a:pt x="17598" y="24814"/>
                </a:cubicBezTo>
                <a:cubicBezTo>
                  <a:pt x="17495" y="24814"/>
                  <a:pt x="17397" y="24820"/>
                  <a:pt x="17305" y="24820"/>
                </a:cubicBezTo>
                <a:cubicBezTo>
                  <a:pt x="17258" y="24820"/>
                  <a:pt x="17213" y="24818"/>
                  <a:pt x="17170" y="24814"/>
                </a:cubicBezTo>
                <a:cubicBezTo>
                  <a:pt x="15705" y="24695"/>
                  <a:pt x="14253" y="24350"/>
                  <a:pt x="12812" y="23993"/>
                </a:cubicBezTo>
                <a:cubicBezTo>
                  <a:pt x="13330" y="23268"/>
                  <a:pt x="14190" y="22768"/>
                  <a:pt x="15080" y="22768"/>
                </a:cubicBezTo>
                <a:close/>
                <a:moveTo>
                  <a:pt x="70413" y="12545"/>
                </a:moveTo>
                <a:cubicBezTo>
                  <a:pt x="70229" y="12545"/>
                  <a:pt x="70031" y="12751"/>
                  <a:pt x="70129" y="12979"/>
                </a:cubicBezTo>
                <a:cubicBezTo>
                  <a:pt x="71796" y="16658"/>
                  <a:pt x="70986" y="20849"/>
                  <a:pt x="71593" y="24731"/>
                </a:cubicBezTo>
                <a:cubicBezTo>
                  <a:pt x="71627" y="24947"/>
                  <a:pt x="71783" y="25041"/>
                  <a:pt x="71950" y="25041"/>
                </a:cubicBezTo>
                <a:cubicBezTo>
                  <a:pt x="72198" y="25041"/>
                  <a:pt x="72472" y="24836"/>
                  <a:pt x="72415" y="24517"/>
                </a:cubicBezTo>
                <a:cubicBezTo>
                  <a:pt x="71665" y="20599"/>
                  <a:pt x="72367" y="16397"/>
                  <a:pt x="70629" y="12694"/>
                </a:cubicBezTo>
                <a:cubicBezTo>
                  <a:pt x="70580" y="12589"/>
                  <a:pt x="70498" y="12545"/>
                  <a:pt x="70413" y="12545"/>
                </a:cubicBezTo>
                <a:close/>
                <a:moveTo>
                  <a:pt x="98851" y="23344"/>
                </a:moveTo>
                <a:cubicBezTo>
                  <a:pt x="98988" y="23351"/>
                  <a:pt x="99126" y="23357"/>
                  <a:pt x="99263" y="23362"/>
                </a:cubicBezTo>
                <a:cubicBezTo>
                  <a:pt x="99573" y="23981"/>
                  <a:pt x="99871" y="24600"/>
                  <a:pt x="100156" y="25231"/>
                </a:cubicBezTo>
                <a:cubicBezTo>
                  <a:pt x="99918" y="24707"/>
                  <a:pt x="99656" y="24195"/>
                  <a:pt x="99394" y="23695"/>
                </a:cubicBezTo>
                <a:cubicBezTo>
                  <a:pt x="99281" y="23487"/>
                  <a:pt x="99073" y="23372"/>
                  <a:pt x="98851" y="23344"/>
                </a:cubicBezTo>
                <a:close/>
                <a:moveTo>
                  <a:pt x="78677" y="22385"/>
                </a:moveTo>
                <a:cubicBezTo>
                  <a:pt x="78725" y="22862"/>
                  <a:pt x="78749" y="23326"/>
                  <a:pt x="78796" y="23802"/>
                </a:cubicBezTo>
                <a:cubicBezTo>
                  <a:pt x="78820" y="24302"/>
                  <a:pt x="78856" y="24826"/>
                  <a:pt x="78880" y="25326"/>
                </a:cubicBezTo>
                <a:cubicBezTo>
                  <a:pt x="78808" y="24350"/>
                  <a:pt x="78737" y="23362"/>
                  <a:pt x="78677" y="22385"/>
                </a:cubicBezTo>
                <a:close/>
                <a:moveTo>
                  <a:pt x="121754" y="20634"/>
                </a:moveTo>
                <a:cubicBezTo>
                  <a:pt x="121469" y="20634"/>
                  <a:pt x="121223" y="21000"/>
                  <a:pt x="121480" y="21266"/>
                </a:cubicBezTo>
                <a:cubicBezTo>
                  <a:pt x="122076" y="21873"/>
                  <a:pt x="122659" y="22516"/>
                  <a:pt x="123207" y="23171"/>
                </a:cubicBezTo>
                <a:cubicBezTo>
                  <a:pt x="123469" y="23481"/>
                  <a:pt x="123743" y="23814"/>
                  <a:pt x="123981" y="24136"/>
                </a:cubicBezTo>
                <a:cubicBezTo>
                  <a:pt x="124243" y="24493"/>
                  <a:pt x="124481" y="24886"/>
                  <a:pt x="124767" y="25231"/>
                </a:cubicBezTo>
                <a:cubicBezTo>
                  <a:pt x="124845" y="25324"/>
                  <a:pt x="124943" y="25363"/>
                  <a:pt x="125043" y="25363"/>
                </a:cubicBezTo>
                <a:cubicBezTo>
                  <a:pt x="125337" y="25363"/>
                  <a:pt x="125638" y="25019"/>
                  <a:pt x="125433" y="24707"/>
                </a:cubicBezTo>
                <a:cubicBezTo>
                  <a:pt x="125219" y="24338"/>
                  <a:pt x="124897" y="23993"/>
                  <a:pt x="124624" y="23647"/>
                </a:cubicBezTo>
                <a:cubicBezTo>
                  <a:pt x="124338" y="23302"/>
                  <a:pt x="124064" y="22981"/>
                  <a:pt x="123790" y="22647"/>
                </a:cubicBezTo>
                <a:cubicBezTo>
                  <a:pt x="123219" y="21992"/>
                  <a:pt x="122623" y="21361"/>
                  <a:pt x="122004" y="20742"/>
                </a:cubicBezTo>
                <a:cubicBezTo>
                  <a:pt x="121925" y="20666"/>
                  <a:pt x="121838" y="20634"/>
                  <a:pt x="121754" y="20634"/>
                </a:cubicBezTo>
                <a:close/>
                <a:moveTo>
                  <a:pt x="56675" y="2145"/>
                </a:moveTo>
                <a:lnTo>
                  <a:pt x="56675" y="2145"/>
                </a:lnTo>
                <a:cubicBezTo>
                  <a:pt x="59735" y="3038"/>
                  <a:pt x="62640" y="4431"/>
                  <a:pt x="65402" y="6062"/>
                </a:cubicBezTo>
                <a:cubicBezTo>
                  <a:pt x="67962" y="7574"/>
                  <a:pt x="70403" y="9289"/>
                  <a:pt x="72808" y="11027"/>
                </a:cubicBezTo>
                <a:cubicBezTo>
                  <a:pt x="72808" y="11039"/>
                  <a:pt x="72796" y="11039"/>
                  <a:pt x="72796" y="11063"/>
                </a:cubicBezTo>
                <a:cubicBezTo>
                  <a:pt x="72796" y="11848"/>
                  <a:pt x="73046" y="12622"/>
                  <a:pt x="73212" y="13396"/>
                </a:cubicBezTo>
                <a:cubicBezTo>
                  <a:pt x="73379" y="14194"/>
                  <a:pt x="73522" y="15003"/>
                  <a:pt x="73665" y="15825"/>
                </a:cubicBezTo>
                <a:cubicBezTo>
                  <a:pt x="73927" y="17420"/>
                  <a:pt x="74117" y="19052"/>
                  <a:pt x="74236" y="20683"/>
                </a:cubicBezTo>
                <a:cubicBezTo>
                  <a:pt x="74355" y="22290"/>
                  <a:pt x="74415" y="23921"/>
                  <a:pt x="74403" y="25529"/>
                </a:cubicBezTo>
                <a:cubicBezTo>
                  <a:pt x="74391" y="26862"/>
                  <a:pt x="74284" y="28184"/>
                  <a:pt x="74201" y="29529"/>
                </a:cubicBezTo>
                <a:cubicBezTo>
                  <a:pt x="69617" y="26731"/>
                  <a:pt x="65188" y="23636"/>
                  <a:pt x="60508" y="21004"/>
                </a:cubicBezTo>
                <a:cubicBezTo>
                  <a:pt x="60604" y="17706"/>
                  <a:pt x="60223" y="14361"/>
                  <a:pt x="59544" y="11146"/>
                </a:cubicBezTo>
                <a:cubicBezTo>
                  <a:pt x="58913" y="8062"/>
                  <a:pt x="57972" y="5026"/>
                  <a:pt x="56675" y="2145"/>
                </a:cubicBezTo>
                <a:close/>
                <a:moveTo>
                  <a:pt x="75129" y="29874"/>
                </a:moveTo>
                <a:cubicBezTo>
                  <a:pt x="75177" y="29970"/>
                  <a:pt x="75225" y="30077"/>
                  <a:pt x="75296" y="30184"/>
                </a:cubicBezTo>
                <a:lnTo>
                  <a:pt x="75308" y="30196"/>
                </a:lnTo>
                <a:cubicBezTo>
                  <a:pt x="75237" y="30148"/>
                  <a:pt x="75177" y="30112"/>
                  <a:pt x="75106" y="30077"/>
                </a:cubicBezTo>
                <a:cubicBezTo>
                  <a:pt x="75117" y="30005"/>
                  <a:pt x="75117" y="29946"/>
                  <a:pt x="75129" y="29874"/>
                </a:cubicBezTo>
                <a:close/>
                <a:moveTo>
                  <a:pt x="121492" y="28481"/>
                </a:moveTo>
                <a:lnTo>
                  <a:pt x="121492" y="28481"/>
                </a:lnTo>
                <a:cubicBezTo>
                  <a:pt x="121802" y="28922"/>
                  <a:pt x="122147" y="29351"/>
                  <a:pt x="122373" y="29827"/>
                </a:cubicBezTo>
                <a:cubicBezTo>
                  <a:pt x="122492" y="30089"/>
                  <a:pt x="122492" y="30327"/>
                  <a:pt x="122421" y="30541"/>
                </a:cubicBezTo>
                <a:cubicBezTo>
                  <a:pt x="122159" y="29827"/>
                  <a:pt x="121826" y="29136"/>
                  <a:pt x="121492" y="28481"/>
                </a:cubicBezTo>
                <a:close/>
                <a:moveTo>
                  <a:pt x="77189" y="28350"/>
                </a:moveTo>
                <a:lnTo>
                  <a:pt x="77189" y="28350"/>
                </a:lnTo>
                <a:cubicBezTo>
                  <a:pt x="77213" y="28684"/>
                  <a:pt x="77249" y="28993"/>
                  <a:pt x="77272" y="29315"/>
                </a:cubicBezTo>
                <a:cubicBezTo>
                  <a:pt x="77341" y="29910"/>
                  <a:pt x="77841" y="30205"/>
                  <a:pt x="78311" y="30205"/>
                </a:cubicBezTo>
                <a:cubicBezTo>
                  <a:pt x="78490" y="30205"/>
                  <a:pt x="78664" y="30162"/>
                  <a:pt x="78808" y="30077"/>
                </a:cubicBezTo>
                <a:lnTo>
                  <a:pt x="78808" y="30077"/>
                </a:lnTo>
                <a:cubicBezTo>
                  <a:pt x="78808" y="30267"/>
                  <a:pt x="78796" y="30482"/>
                  <a:pt x="78761" y="30684"/>
                </a:cubicBezTo>
                <a:cubicBezTo>
                  <a:pt x="78749" y="30672"/>
                  <a:pt x="78737" y="30660"/>
                  <a:pt x="78701" y="30648"/>
                </a:cubicBezTo>
                <a:cubicBezTo>
                  <a:pt x="78320" y="30422"/>
                  <a:pt x="77915" y="30184"/>
                  <a:pt x="77534" y="29958"/>
                </a:cubicBezTo>
                <a:cubicBezTo>
                  <a:pt x="77451" y="29910"/>
                  <a:pt x="77344" y="29874"/>
                  <a:pt x="77261" y="29827"/>
                </a:cubicBezTo>
                <a:cubicBezTo>
                  <a:pt x="77249" y="29339"/>
                  <a:pt x="77213" y="28839"/>
                  <a:pt x="77189" y="28350"/>
                </a:cubicBezTo>
                <a:close/>
                <a:moveTo>
                  <a:pt x="126743" y="14765"/>
                </a:moveTo>
                <a:cubicBezTo>
                  <a:pt x="126755" y="14789"/>
                  <a:pt x="126779" y="14801"/>
                  <a:pt x="126802" y="14837"/>
                </a:cubicBezTo>
                <a:cubicBezTo>
                  <a:pt x="127148" y="15063"/>
                  <a:pt x="127505" y="15123"/>
                  <a:pt x="127898" y="15230"/>
                </a:cubicBezTo>
                <a:cubicBezTo>
                  <a:pt x="128291" y="15325"/>
                  <a:pt x="128696" y="15432"/>
                  <a:pt x="129100" y="15551"/>
                </a:cubicBezTo>
                <a:cubicBezTo>
                  <a:pt x="129898" y="15789"/>
                  <a:pt x="130696" y="16063"/>
                  <a:pt x="131470" y="16385"/>
                </a:cubicBezTo>
                <a:cubicBezTo>
                  <a:pt x="132006" y="16611"/>
                  <a:pt x="132506" y="16861"/>
                  <a:pt x="133018" y="17135"/>
                </a:cubicBezTo>
                <a:cubicBezTo>
                  <a:pt x="133077" y="17206"/>
                  <a:pt x="133137" y="17266"/>
                  <a:pt x="133172" y="17337"/>
                </a:cubicBezTo>
                <a:cubicBezTo>
                  <a:pt x="133625" y="17861"/>
                  <a:pt x="134161" y="18266"/>
                  <a:pt x="134827" y="18444"/>
                </a:cubicBezTo>
                <a:cubicBezTo>
                  <a:pt x="134869" y="18453"/>
                  <a:pt x="134912" y="18457"/>
                  <a:pt x="134954" y="18457"/>
                </a:cubicBezTo>
                <a:cubicBezTo>
                  <a:pt x="135031" y="18457"/>
                  <a:pt x="135108" y="18444"/>
                  <a:pt x="135184" y="18421"/>
                </a:cubicBezTo>
                <a:cubicBezTo>
                  <a:pt x="135292" y="18504"/>
                  <a:pt x="135399" y="18563"/>
                  <a:pt x="135494" y="18635"/>
                </a:cubicBezTo>
                <a:cubicBezTo>
                  <a:pt x="134125" y="21552"/>
                  <a:pt x="132136" y="24159"/>
                  <a:pt x="129898" y="26457"/>
                </a:cubicBezTo>
                <a:cubicBezTo>
                  <a:pt x="128255" y="28172"/>
                  <a:pt x="126445" y="29708"/>
                  <a:pt x="124528" y="31101"/>
                </a:cubicBezTo>
                <a:cubicBezTo>
                  <a:pt x="124302" y="30589"/>
                  <a:pt x="124064" y="30077"/>
                  <a:pt x="123814" y="29577"/>
                </a:cubicBezTo>
                <a:cubicBezTo>
                  <a:pt x="123683" y="29124"/>
                  <a:pt x="123445" y="28708"/>
                  <a:pt x="123159" y="28303"/>
                </a:cubicBezTo>
                <a:cubicBezTo>
                  <a:pt x="122576" y="27279"/>
                  <a:pt x="121957" y="26267"/>
                  <a:pt x="121266" y="25302"/>
                </a:cubicBezTo>
                <a:cubicBezTo>
                  <a:pt x="120587" y="24338"/>
                  <a:pt x="119837" y="23409"/>
                  <a:pt x="119063" y="22528"/>
                </a:cubicBezTo>
                <a:cubicBezTo>
                  <a:pt x="118373" y="21742"/>
                  <a:pt x="117623" y="20945"/>
                  <a:pt x="116801" y="20266"/>
                </a:cubicBezTo>
                <a:cubicBezTo>
                  <a:pt x="117123" y="20147"/>
                  <a:pt x="117432" y="20052"/>
                  <a:pt x="117742" y="19933"/>
                </a:cubicBezTo>
                <a:cubicBezTo>
                  <a:pt x="119980" y="19064"/>
                  <a:pt x="122147" y="18040"/>
                  <a:pt x="124159" y="16730"/>
                </a:cubicBezTo>
                <a:cubicBezTo>
                  <a:pt x="125076" y="16135"/>
                  <a:pt x="125933" y="15468"/>
                  <a:pt x="126743" y="14765"/>
                </a:cubicBezTo>
                <a:close/>
                <a:moveTo>
                  <a:pt x="83335" y="21748"/>
                </a:moveTo>
                <a:cubicBezTo>
                  <a:pt x="83181" y="21748"/>
                  <a:pt x="83021" y="21876"/>
                  <a:pt x="83071" y="22076"/>
                </a:cubicBezTo>
                <a:cubicBezTo>
                  <a:pt x="83809" y="24898"/>
                  <a:pt x="83988" y="27827"/>
                  <a:pt x="83642" y="30732"/>
                </a:cubicBezTo>
                <a:cubicBezTo>
                  <a:pt x="83612" y="31019"/>
                  <a:pt x="83829" y="31165"/>
                  <a:pt x="84057" y="31165"/>
                </a:cubicBezTo>
                <a:cubicBezTo>
                  <a:pt x="84282" y="31165"/>
                  <a:pt x="84518" y="31022"/>
                  <a:pt x="84535" y="30732"/>
                </a:cubicBezTo>
                <a:cubicBezTo>
                  <a:pt x="84762" y="27767"/>
                  <a:pt x="84416" y="24779"/>
                  <a:pt x="83571" y="21933"/>
                </a:cubicBezTo>
                <a:cubicBezTo>
                  <a:pt x="83538" y="21805"/>
                  <a:pt x="83438" y="21748"/>
                  <a:pt x="83335" y="21748"/>
                </a:cubicBezTo>
                <a:close/>
                <a:moveTo>
                  <a:pt x="115694" y="20671"/>
                </a:moveTo>
                <a:cubicBezTo>
                  <a:pt x="115551" y="20802"/>
                  <a:pt x="115480" y="21004"/>
                  <a:pt x="115515" y="21195"/>
                </a:cubicBezTo>
                <a:cubicBezTo>
                  <a:pt x="115492" y="21195"/>
                  <a:pt x="115492" y="21183"/>
                  <a:pt x="115480" y="21183"/>
                </a:cubicBezTo>
                <a:cubicBezTo>
                  <a:pt x="115375" y="21102"/>
                  <a:pt x="115266" y="21067"/>
                  <a:pt x="115160" y="21067"/>
                </a:cubicBezTo>
                <a:cubicBezTo>
                  <a:pt x="114673" y="21067"/>
                  <a:pt x="114254" y="21804"/>
                  <a:pt x="114694" y="22195"/>
                </a:cubicBezTo>
                <a:cubicBezTo>
                  <a:pt x="116194" y="23516"/>
                  <a:pt x="117563" y="24981"/>
                  <a:pt x="118671" y="26672"/>
                </a:cubicBezTo>
                <a:cubicBezTo>
                  <a:pt x="119206" y="27493"/>
                  <a:pt x="119683" y="28327"/>
                  <a:pt x="120099" y="29196"/>
                </a:cubicBezTo>
                <a:cubicBezTo>
                  <a:pt x="120468" y="29993"/>
                  <a:pt x="120730" y="30839"/>
                  <a:pt x="121076" y="31636"/>
                </a:cubicBezTo>
                <a:cubicBezTo>
                  <a:pt x="121028" y="31660"/>
                  <a:pt x="121004" y="31672"/>
                  <a:pt x="120968" y="31684"/>
                </a:cubicBezTo>
                <a:cubicBezTo>
                  <a:pt x="120945" y="31696"/>
                  <a:pt x="120933" y="31720"/>
                  <a:pt x="120897" y="31744"/>
                </a:cubicBezTo>
                <a:cubicBezTo>
                  <a:pt x="120718" y="31244"/>
                  <a:pt x="120528" y="30744"/>
                  <a:pt x="120314" y="30267"/>
                </a:cubicBezTo>
                <a:cubicBezTo>
                  <a:pt x="119825" y="29112"/>
                  <a:pt x="119206" y="27993"/>
                  <a:pt x="118516" y="26934"/>
                </a:cubicBezTo>
                <a:cubicBezTo>
                  <a:pt x="117147" y="24826"/>
                  <a:pt x="115456" y="22933"/>
                  <a:pt x="113491" y="21338"/>
                </a:cubicBezTo>
                <a:cubicBezTo>
                  <a:pt x="114229" y="21135"/>
                  <a:pt x="114956" y="20909"/>
                  <a:pt x="115694" y="20671"/>
                </a:cubicBezTo>
                <a:close/>
                <a:moveTo>
                  <a:pt x="123576" y="31506"/>
                </a:moveTo>
                <a:cubicBezTo>
                  <a:pt x="123612" y="31577"/>
                  <a:pt x="123635" y="31636"/>
                  <a:pt x="123671" y="31720"/>
                </a:cubicBezTo>
                <a:cubicBezTo>
                  <a:pt x="123516" y="31803"/>
                  <a:pt x="123373" y="31910"/>
                  <a:pt x="123219" y="32017"/>
                </a:cubicBezTo>
                <a:cubicBezTo>
                  <a:pt x="123350" y="31863"/>
                  <a:pt x="123469" y="31684"/>
                  <a:pt x="123576" y="31506"/>
                </a:cubicBezTo>
                <a:close/>
                <a:moveTo>
                  <a:pt x="78606" y="32017"/>
                </a:moveTo>
                <a:cubicBezTo>
                  <a:pt x="78606" y="32017"/>
                  <a:pt x="78606" y="32029"/>
                  <a:pt x="78582" y="32041"/>
                </a:cubicBezTo>
                <a:cubicBezTo>
                  <a:pt x="78570" y="32041"/>
                  <a:pt x="78570" y="32029"/>
                  <a:pt x="78558" y="32029"/>
                </a:cubicBezTo>
                <a:cubicBezTo>
                  <a:pt x="78570" y="32029"/>
                  <a:pt x="78582" y="32017"/>
                  <a:pt x="78606" y="32017"/>
                </a:cubicBezTo>
                <a:close/>
                <a:moveTo>
                  <a:pt x="93762" y="26791"/>
                </a:moveTo>
                <a:cubicBezTo>
                  <a:pt x="93573" y="26791"/>
                  <a:pt x="93386" y="26936"/>
                  <a:pt x="93465" y="27160"/>
                </a:cubicBezTo>
                <a:cubicBezTo>
                  <a:pt x="94322" y="29636"/>
                  <a:pt x="94870" y="32160"/>
                  <a:pt x="95227" y="34756"/>
                </a:cubicBezTo>
                <a:cubicBezTo>
                  <a:pt x="95253" y="34940"/>
                  <a:pt x="95412" y="35024"/>
                  <a:pt x="95577" y="35024"/>
                </a:cubicBezTo>
                <a:cubicBezTo>
                  <a:pt x="95787" y="35024"/>
                  <a:pt x="96009" y="34888"/>
                  <a:pt x="95989" y="34649"/>
                </a:cubicBezTo>
                <a:cubicBezTo>
                  <a:pt x="95656" y="32041"/>
                  <a:pt x="94977" y="29470"/>
                  <a:pt x="94060" y="26993"/>
                </a:cubicBezTo>
                <a:cubicBezTo>
                  <a:pt x="94009" y="26852"/>
                  <a:pt x="93885" y="26791"/>
                  <a:pt x="93762" y="26791"/>
                </a:cubicBezTo>
                <a:close/>
                <a:moveTo>
                  <a:pt x="97430" y="27350"/>
                </a:moveTo>
                <a:lnTo>
                  <a:pt x="97430" y="27350"/>
                </a:lnTo>
                <a:cubicBezTo>
                  <a:pt x="97775" y="28338"/>
                  <a:pt x="98097" y="29315"/>
                  <a:pt x="98370" y="30351"/>
                </a:cubicBezTo>
                <a:cubicBezTo>
                  <a:pt x="98644" y="31422"/>
                  <a:pt x="98870" y="32494"/>
                  <a:pt x="99037" y="33577"/>
                </a:cubicBezTo>
                <a:cubicBezTo>
                  <a:pt x="99120" y="34101"/>
                  <a:pt x="99168" y="34613"/>
                  <a:pt x="99216" y="35125"/>
                </a:cubicBezTo>
                <a:cubicBezTo>
                  <a:pt x="99168" y="34899"/>
                  <a:pt x="99144" y="34673"/>
                  <a:pt x="99109" y="34458"/>
                </a:cubicBezTo>
                <a:cubicBezTo>
                  <a:pt x="98906" y="33041"/>
                  <a:pt x="98620" y="31625"/>
                  <a:pt x="98275" y="30243"/>
                </a:cubicBezTo>
                <a:cubicBezTo>
                  <a:pt x="98037" y="29279"/>
                  <a:pt x="97739" y="28303"/>
                  <a:pt x="97430" y="27350"/>
                </a:cubicBezTo>
                <a:close/>
                <a:moveTo>
                  <a:pt x="104526" y="24871"/>
                </a:moveTo>
                <a:cubicBezTo>
                  <a:pt x="104324" y="24871"/>
                  <a:pt x="104105" y="25116"/>
                  <a:pt x="104240" y="25314"/>
                </a:cubicBezTo>
                <a:cubicBezTo>
                  <a:pt x="106383" y="28422"/>
                  <a:pt x="106740" y="32160"/>
                  <a:pt x="107121" y="35804"/>
                </a:cubicBezTo>
                <a:cubicBezTo>
                  <a:pt x="107157" y="36143"/>
                  <a:pt x="107440" y="36313"/>
                  <a:pt x="107703" y="36313"/>
                </a:cubicBezTo>
                <a:cubicBezTo>
                  <a:pt x="107967" y="36313"/>
                  <a:pt x="108211" y="36143"/>
                  <a:pt x="108169" y="35804"/>
                </a:cubicBezTo>
                <a:cubicBezTo>
                  <a:pt x="107752" y="32053"/>
                  <a:pt x="107181" y="27981"/>
                  <a:pt x="104704" y="24957"/>
                </a:cubicBezTo>
                <a:cubicBezTo>
                  <a:pt x="104655" y="24896"/>
                  <a:pt x="104592" y="24871"/>
                  <a:pt x="104526" y="24871"/>
                </a:cubicBezTo>
                <a:close/>
                <a:moveTo>
                  <a:pt x="100710" y="26574"/>
                </a:moveTo>
                <a:cubicBezTo>
                  <a:pt x="101212" y="27816"/>
                  <a:pt x="101642" y="29089"/>
                  <a:pt x="101966" y="30386"/>
                </a:cubicBezTo>
                <a:cubicBezTo>
                  <a:pt x="102490" y="32506"/>
                  <a:pt x="102740" y="34661"/>
                  <a:pt x="102752" y="36828"/>
                </a:cubicBezTo>
                <a:cubicBezTo>
                  <a:pt x="102669" y="36804"/>
                  <a:pt x="102573" y="36780"/>
                  <a:pt x="102490" y="36756"/>
                </a:cubicBezTo>
                <a:cubicBezTo>
                  <a:pt x="102490" y="36661"/>
                  <a:pt x="102502" y="36554"/>
                  <a:pt x="102502" y="36447"/>
                </a:cubicBezTo>
                <a:cubicBezTo>
                  <a:pt x="102514" y="36197"/>
                  <a:pt x="102514" y="35947"/>
                  <a:pt x="102514" y="35673"/>
                </a:cubicBezTo>
                <a:cubicBezTo>
                  <a:pt x="102514" y="35077"/>
                  <a:pt x="102490" y="34482"/>
                  <a:pt x="102442" y="33887"/>
                </a:cubicBezTo>
                <a:cubicBezTo>
                  <a:pt x="102335" y="32696"/>
                  <a:pt x="102168" y="31517"/>
                  <a:pt x="101907" y="30363"/>
                </a:cubicBezTo>
                <a:cubicBezTo>
                  <a:pt x="101612" y="29077"/>
                  <a:pt x="101204" y="27808"/>
                  <a:pt x="100710" y="26574"/>
                </a:cubicBezTo>
                <a:close/>
                <a:moveTo>
                  <a:pt x="78725" y="15265"/>
                </a:moveTo>
                <a:lnTo>
                  <a:pt x="78725" y="15265"/>
                </a:lnTo>
                <a:cubicBezTo>
                  <a:pt x="82237" y="17694"/>
                  <a:pt x="85869" y="19897"/>
                  <a:pt x="89893" y="21433"/>
                </a:cubicBezTo>
                <a:cubicBezTo>
                  <a:pt x="91489" y="22028"/>
                  <a:pt x="93108" y="22504"/>
                  <a:pt x="94775" y="22826"/>
                </a:cubicBezTo>
                <a:cubicBezTo>
                  <a:pt x="95846" y="25338"/>
                  <a:pt x="96715" y="27934"/>
                  <a:pt x="97335" y="30589"/>
                </a:cubicBezTo>
                <a:cubicBezTo>
                  <a:pt x="97656" y="31922"/>
                  <a:pt x="97906" y="33291"/>
                  <a:pt x="98097" y="34661"/>
                </a:cubicBezTo>
                <a:cubicBezTo>
                  <a:pt x="98251" y="35756"/>
                  <a:pt x="98275" y="36887"/>
                  <a:pt x="98406" y="38006"/>
                </a:cubicBezTo>
                <a:cubicBezTo>
                  <a:pt x="93084" y="37530"/>
                  <a:pt x="87798" y="36149"/>
                  <a:pt x="82928" y="34113"/>
                </a:cubicBezTo>
                <a:cubicBezTo>
                  <a:pt x="81785" y="33625"/>
                  <a:pt x="80654" y="33101"/>
                  <a:pt x="79535" y="32529"/>
                </a:cubicBezTo>
                <a:cubicBezTo>
                  <a:pt x="80047" y="29672"/>
                  <a:pt x="79975" y="26755"/>
                  <a:pt x="79713" y="23874"/>
                </a:cubicBezTo>
                <a:cubicBezTo>
                  <a:pt x="79582" y="22302"/>
                  <a:pt x="79392" y="20754"/>
                  <a:pt x="79213" y="19206"/>
                </a:cubicBezTo>
                <a:cubicBezTo>
                  <a:pt x="79047" y="17909"/>
                  <a:pt x="78927" y="16575"/>
                  <a:pt x="78725" y="15265"/>
                </a:cubicBezTo>
                <a:close/>
                <a:moveTo>
                  <a:pt x="112598" y="21564"/>
                </a:moveTo>
                <a:lnTo>
                  <a:pt x="112598" y="21564"/>
                </a:lnTo>
                <a:cubicBezTo>
                  <a:pt x="112575" y="21683"/>
                  <a:pt x="112622" y="21802"/>
                  <a:pt x="112741" y="21921"/>
                </a:cubicBezTo>
                <a:cubicBezTo>
                  <a:pt x="114646" y="23493"/>
                  <a:pt x="116289" y="25362"/>
                  <a:pt x="117599" y="27446"/>
                </a:cubicBezTo>
                <a:cubicBezTo>
                  <a:pt x="118230" y="28481"/>
                  <a:pt x="118801" y="29565"/>
                  <a:pt x="119290" y="30684"/>
                </a:cubicBezTo>
                <a:cubicBezTo>
                  <a:pt x="119528" y="31232"/>
                  <a:pt x="119742" y="31791"/>
                  <a:pt x="119944" y="32351"/>
                </a:cubicBezTo>
                <a:cubicBezTo>
                  <a:pt x="120111" y="32803"/>
                  <a:pt x="120218" y="33291"/>
                  <a:pt x="120397" y="33756"/>
                </a:cubicBezTo>
                <a:cubicBezTo>
                  <a:pt x="120004" y="33958"/>
                  <a:pt x="119635" y="34184"/>
                  <a:pt x="119242" y="34375"/>
                </a:cubicBezTo>
                <a:cubicBezTo>
                  <a:pt x="117551" y="35268"/>
                  <a:pt x="115813" y="36042"/>
                  <a:pt x="113991" y="36661"/>
                </a:cubicBezTo>
                <a:cubicBezTo>
                  <a:pt x="113930" y="36599"/>
                  <a:pt x="113849" y="36564"/>
                  <a:pt x="113748" y="36564"/>
                </a:cubicBezTo>
                <a:cubicBezTo>
                  <a:pt x="113713" y="36564"/>
                  <a:pt x="113675" y="36568"/>
                  <a:pt x="113634" y="36578"/>
                </a:cubicBezTo>
                <a:cubicBezTo>
                  <a:pt x="110431" y="37530"/>
                  <a:pt x="107145" y="38030"/>
                  <a:pt x="103812" y="38149"/>
                </a:cubicBezTo>
                <a:cubicBezTo>
                  <a:pt x="103871" y="38054"/>
                  <a:pt x="103919" y="37971"/>
                  <a:pt x="103919" y="37828"/>
                </a:cubicBezTo>
                <a:cubicBezTo>
                  <a:pt x="104002" y="32851"/>
                  <a:pt x="102752" y="27612"/>
                  <a:pt x="100037" y="23385"/>
                </a:cubicBezTo>
                <a:lnTo>
                  <a:pt x="100037" y="23385"/>
                </a:lnTo>
                <a:cubicBezTo>
                  <a:pt x="100287" y="23391"/>
                  <a:pt x="100536" y="23394"/>
                  <a:pt x="100785" y="23394"/>
                </a:cubicBezTo>
                <a:cubicBezTo>
                  <a:pt x="101619" y="23394"/>
                  <a:pt x="102454" y="23361"/>
                  <a:pt x="103288" y="23278"/>
                </a:cubicBezTo>
                <a:cubicBezTo>
                  <a:pt x="105776" y="23064"/>
                  <a:pt x="108264" y="22576"/>
                  <a:pt x="110705" y="22028"/>
                </a:cubicBezTo>
                <a:cubicBezTo>
                  <a:pt x="111348" y="21873"/>
                  <a:pt x="111967" y="21731"/>
                  <a:pt x="112598" y="21564"/>
                </a:cubicBezTo>
                <a:close/>
                <a:moveTo>
                  <a:pt x="99501" y="37387"/>
                </a:moveTo>
                <a:lnTo>
                  <a:pt x="99501" y="37387"/>
                </a:lnTo>
                <a:cubicBezTo>
                  <a:pt x="99663" y="37778"/>
                  <a:pt x="100041" y="37987"/>
                  <a:pt x="100402" y="37987"/>
                </a:cubicBezTo>
                <a:cubicBezTo>
                  <a:pt x="100600" y="37987"/>
                  <a:pt x="100794" y="37923"/>
                  <a:pt x="100942" y="37792"/>
                </a:cubicBezTo>
                <a:cubicBezTo>
                  <a:pt x="101002" y="37935"/>
                  <a:pt x="101073" y="38066"/>
                  <a:pt x="101168" y="38173"/>
                </a:cubicBezTo>
                <a:cubicBezTo>
                  <a:pt x="100597" y="38125"/>
                  <a:pt x="100049" y="38113"/>
                  <a:pt x="99513" y="38090"/>
                </a:cubicBezTo>
                <a:cubicBezTo>
                  <a:pt x="99513" y="37852"/>
                  <a:pt x="99513" y="37613"/>
                  <a:pt x="99501" y="37387"/>
                </a:cubicBezTo>
                <a:close/>
                <a:moveTo>
                  <a:pt x="48374" y="1"/>
                </a:moveTo>
                <a:cubicBezTo>
                  <a:pt x="48277" y="1"/>
                  <a:pt x="48184" y="44"/>
                  <a:pt x="48126" y="109"/>
                </a:cubicBezTo>
                <a:cubicBezTo>
                  <a:pt x="46054" y="145"/>
                  <a:pt x="43971" y="371"/>
                  <a:pt x="41899" y="728"/>
                </a:cubicBezTo>
                <a:cubicBezTo>
                  <a:pt x="38922" y="1240"/>
                  <a:pt x="36005" y="1978"/>
                  <a:pt x="33053" y="2633"/>
                </a:cubicBezTo>
                <a:cubicBezTo>
                  <a:pt x="30148" y="3276"/>
                  <a:pt x="27207" y="3788"/>
                  <a:pt x="24266" y="4252"/>
                </a:cubicBezTo>
                <a:cubicBezTo>
                  <a:pt x="21492" y="4681"/>
                  <a:pt x="18634" y="4919"/>
                  <a:pt x="15955" y="5788"/>
                </a:cubicBezTo>
                <a:cubicBezTo>
                  <a:pt x="13657" y="6514"/>
                  <a:pt x="11705" y="7860"/>
                  <a:pt x="10240" y="9789"/>
                </a:cubicBezTo>
                <a:cubicBezTo>
                  <a:pt x="8847" y="11634"/>
                  <a:pt x="7954" y="13825"/>
                  <a:pt x="7228" y="15992"/>
                </a:cubicBezTo>
                <a:cubicBezTo>
                  <a:pt x="6716" y="17516"/>
                  <a:pt x="5918" y="19433"/>
                  <a:pt x="6252" y="21076"/>
                </a:cubicBezTo>
                <a:cubicBezTo>
                  <a:pt x="6228" y="21076"/>
                  <a:pt x="6180" y="21088"/>
                  <a:pt x="6156" y="21088"/>
                </a:cubicBezTo>
                <a:cubicBezTo>
                  <a:pt x="5299" y="21088"/>
                  <a:pt x="4454" y="21099"/>
                  <a:pt x="3609" y="21099"/>
                </a:cubicBezTo>
                <a:cubicBezTo>
                  <a:pt x="2858" y="21099"/>
                  <a:pt x="2102" y="21079"/>
                  <a:pt x="1348" y="21079"/>
                </a:cubicBezTo>
                <a:cubicBezTo>
                  <a:pt x="1097" y="21079"/>
                  <a:pt x="846" y="21082"/>
                  <a:pt x="596" y="21088"/>
                </a:cubicBezTo>
                <a:cubicBezTo>
                  <a:pt x="1" y="21099"/>
                  <a:pt x="60" y="21957"/>
                  <a:pt x="596" y="21969"/>
                </a:cubicBezTo>
                <a:lnTo>
                  <a:pt x="596" y="21981"/>
                </a:lnTo>
                <a:cubicBezTo>
                  <a:pt x="1192" y="22044"/>
                  <a:pt x="1800" y="22065"/>
                  <a:pt x="2408" y="22065"/>
                </a:cubicBezTo>
                <a:cubicBezTo>
                  <a:pt x="2833" y="22065"/>
                  <a:pt x="3259" y="22055"/>
                  <a:pt x="3680" y="22040"/>
                </a:cubicBezTo>
                <a:cubicBezTo>
                  <a:pt x="4347" y="22028"/>
                  <a:pt x="5025" y="21981"/>
                  <a:pt x="5680" y="21909"/>
                </a:cubicBezTo>
                <a:lnTo>
                  <a:pt x="5680" y="21909"/>
                </a:lnTo>
                <a:cubicBezTo>
                  <a:pt x="5121" y="22373"/>
                  <a:pt x="4609" y="22874"/>
                  <a:pt x="4132" y="23421"/>
                </a:cubicBezTo>
                <a:cubicBezTo>
                  <a:pt x="3323" y="24362"/>
                  <a:pt x="2608" y="25386"/>
                  <a:pt x="2049" y="26493"/>
                </a:cubicBezTo>
                <a:cubicBezTo>
                  <a:pt x="1851" y="26871"/>
                  <a:pt x="2182" y="27216"/>
                  <a:pt x="2504" y="27216"/>
                </a:cubicBezTo>
                <a:cubicBezTo>
                  <a:pt x="2648" y="27216"/>
                  <a:pt x="2790" y="27147"/>
                  <a:pt x="2882" y="26981"/>
                </a:cubicBezTo>
                <a:cubicBezTo>
                  <a:pt x="3870" y="25171"/>
                  <a:pt x="5144" y="23469"/>
                  <a:pt x="6645" y="22028"/>
                </a:cubicBezTo>
                <a:cubicBezTo>
                  <a:pt x="6764" y="22231"/>
                  <a:pt x="6907" y="22445"/>
                  <a:pt x="7109" y="22647"/>
                </a:cubicBezTo>
                <a:cubicBezTo>
                  <a:pt x="7835" y="23409"/>
                  <a:pt x="8847" y="23826"/>
                  <a:pt x="9812" y="24159"/>
                </a:cubicBezTo>
                <a:cubicBezTo>
                  <a:pt x="11193" y="24612"/>
                  <a:pt x="12610" y="24957"/>
                  <a:pt x="14026" y="25267"/>
                </a:cubicBezTo>
                <a:cubicBezTo>
                  <a:pt x="15367" y="25553"/>
                  <a:pt x="16762" y="25840"/>
                  <a:pt x="18139" y="25840"/>
                </a:cubicBezTo>
                <a:cubicBezTo>
                  <a:pt x="18193" y="25840"/>
                  <a:pt x="18247" y="25839"/>
                  <a:pt x="18301" y="25838"/>
                </a:cubicBezTo>
                <a:cubicBezTo>
                  <a:pt x="19551" y="25802"/>
                  <a:pt x="20742" y="25481"/>
                  <a:pt x="21849" y="24957"/>
                </a:cubicBezTo>
                <a:cubicBezTo>
                  <a:pt x="24194" y="23874"/>
                  <a:pt x="25945" y="21981"/>
                  <a:pt x="28028" y="20528"/>
                </a:cubicBezTo>
                <a:cubicBezTo>
                  <a:pt x="30052" y="19099"/>
                  <a:pt x="32350" y="18087"/>
                  <a:pt x="34743" y="17456"/>
                </a:cubicBezTo>
                <a:cubicBezTo>
                  <a:pt x="37015" y="16854"/>
                  <a:pt x="39372" y="16566"/>
                  <a:pt x="41731" y="16566"/>
                </a:cubicBezTo>
                <a:cubicBezTo>
                  <a:pt x="44367" y="16566"/>
                  <a:pt x="47005" y="16926"/>
                  <a:pt x="49531" y="17611"/>
                </a:cubicBezTo>
                <a:cubicBezTo>
                  <a:pt x="59258" y="20230"/>
                  <a:pt x="67188" y="26934"/>
                  <a:pt x="75784" y="31839"/>
                </a:cubicBezTo>
                <a:cubicBezTo>
                  <a:pt x="76713" y="32351"/>
                  <a:pt x="77653" y="32851"/>
                  <a:pt x="78582" y="33327"/>
                </a:cubicBezTo>
                <a:cubicBezTo>
                  <a:pt x="78689" y="33446"/>
                  <a:pt x="78844" y="33518"/>
                  <a:pt x="78987" y="33530"/>
                </a:cubicBezTo>
                <a:cubicBezTo>
                  <a:pt x="85154" y="36578"/>
                  <a:pt x="91846" y="38625"/>
                  <a:pt x="98692" y="39102"/>
                </a:cubicBezTo>
                <a:cubicBezTo>
                  <a:pt x="98771" y="39175"/>
                  <a:pt x="98872" y="39207"/>
                  <a:pt x="98976" y="39207"/>
                </a:cubicBezTo>
                <a:cubicBezTo>
                  <a:pt x="99075" y="39207"/>
                  <a:pt x="99176" y="39178"/>
                  <a:pt x="99263" y="39126"/>
                </a:cubicBezTo>
                <a:cubicBezTo>
                  <a:pt x="100123" y="39174"/>
                  <a:pt x="100985" y="39199"/>
                  <a:pt x="101849" y="39199"/>
                </a:cubicBezTo>
                <a:cubicBezTo>
                  <a:pt x="103328" y="39199"/>
                  <a:pt x="104811" y="39124"/>
                  <a:pt x="106300" y="38959"/>
                </a:cubicBezTo>
                <a:cubicBezTo>
                  <a:pt x="108872" y="38685"/>
                  <a:pt x="111408" y="38149"/>
                  <a:pt x="113872" y="37411"/>
                </a:cubicBezTo>
                <a:cubicBezTo>
                  <a:pt x="114039" y="37375"/>
                  <a:pt x="114110" y="37256"/>
                  <a:pt x="114146" y="37137"/>
                </a:cubicBezTo>
                <a:cubicBezTo>
                  <a:pt x="116468" y="36459"/>
                  <a:pt x="118706" y="35530"/>
                  <a:pt x="120849" y="34411"/>
                </a:cubicBezTo>
                <a:cubicBezTo>
                  <a:pt x="120893" y="34424"/>
                  <a:pt x="120938" y="34430"/>
                  <a:pt x="120985" y="34430"/>
                </a:cubicBezTo>
                <a:cubicBezTo>
                  <a:pt x="121196" y="34430"/>
                  <a:pt x="121422" y="34301"/>
                  <a:pt x="121480" y="34077"/>
                </a:cubicBezTo>
                <a:cubicBezTo>
                  <a:pt x="122540" y="33506"/>
                  <a:pt x="123576" y="32875"/>
                  <a:pt x="124576" y="32208"/>
                </a:cubicBezTo>
                <a:cubicBezTo>
                  <a:pt x="124624" y="32196"/>
                  <a:pt x="124659" y="32160"/>
                  <a:pt x="124695" y="32113"/>
                </a:cubicBezTo>
                <a:cubicBezTo>
                  <a:pt x="124981" y="31922"/>
                  <a:pt x="125255" y="31744"/>
                  <a:pt x="125529" y="31553"/>
                </a:cubicBezTo>
                <a:cubicBezTo>
                  <a:pt x="129208" y="28958"/>
                  <a:pt x="132553" y="25826"/>
                  <a:pt x="135006" y="22028"/>
                </a:cubicBezTo>
                <a:cubicBezTo>
                  <a:pt x="136185" y="20207"/>
                  <a:pt x="137149" y="18266"/>
                  <a:pt x="137756" y="16182"/>
                </a:cubicBezTo>
                <a:cubicBezTo>
                  <a:pt x="138316" y="14170"/>
                  <a:pt x="138864" y="11610"/>
                  <a:pt x="137566" y="9765"/>
                </a:cubicBezTo>
                <a:cubicBezTo>
                  <a:pt x="136787" y="8668"/>
                  <a:pt x="135568" y="8215"/>
                  <a:pt x="134314" y="8215"/>
                </a:cubicBezTo>
                <a:cubicBezTo>
                  <a:pt x="133458" y="8215"/>
                  <a:pt x="132585" y="8426"/>
                  <a:pt x="131827" y="8788"/>
                </a:cubicBezTo>
                <a:cubicBezTo>
                  <a:pt x="129565" y="9884"/>
                  <a:pt x="128076" y="12158"/>
                  <a:pt x="126207" y="13765"/>
                </a:cubicBezTo>
                <a:cubicBezTo>
                  <a:pt x="122361" y="17099"/>
                  <a:pt x="117563" y="19087"/>
                  <a:pt x="112682" y="20397"/>
                </a:cubicBezTo>
                <a:cubicBezTo>
                  <a:pt x="108710" y="21462"/>
                  <a:pt x="104605" y="22284"/>
                  <a:pt x="100488" y="22284"/>
                </a:cubicBezTo>
                <a:cubicBezTo>
                  <a:pt x="99544" y="22284"/>
                  <a:pt x="98600" y="22240"/>
                  <a:pt x="97656" y="22147"/>
                </a:cubicBezTo>
                <a:cubicBezTo>
                  <a:pt x="87679" y="21135"/>
                  <a:pt x="79725" y="14599"/>
                  <a:pt x="71855" y="9038"/>
                </a:cubicBezTo>
                <a:cubicBezTo>
                  <a:pt x="67736" y="6110"/>
                  <a:pt x="63414" y="3359"/>
                  <a:pt x="58627" y="1680"/>
                </a:cubicBezTo>
                <a:cubicBezTo>
                  <a:pt x="55469" y="578"/>
                  <a:pt x="52234" y="107"/>
                  <a:pt x="48974" y="107"/>
                </a:cubicBezTo>
                <a:cubicBezTo>
                  <a:pt x="48854" y="107"/>
                  <a:pt x="48734" y="108"/>
                  <a:pt x="48614" y="109"/>
                </a:cubicBezTo>
                <a:cubicBezTo>
                  <a:pt x="48543" y="32"/>
                  <a:pt x="48457" y="1"/>
                  <a:pt x="48374" y="1"/>
                </a:cubicBezTo>
                <a:close/>
              </a:path>
            </a:pathLst>
          </a:custGeom>
          <a:solidFill>
            <a:srgbClr val="F47FB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93" name="Google Shape;293;p60"/>
          <p:cNvGrpSpPr/>
          <p:nvPr/>
        </p:nvGrpSpPr>
        <p:grpSpPr>
          <a:xfrm>
            <a:off x="7195038" y="361870"/>
            <a:ext cx="3928203" cy="1083455"/>
            <a:chOff x="3446550" y="2754350"/>
            <a:chExt cx="3401925" cy="938300"/>
          </a:xfrm>
        </p:grpSpPr>
        <p:sp>
          <p:nvSpPr>
            <p:cNvPr id="294" name="Google Shape;294;p60"/>
            <p:cNvSpPr/>
            <p:nvPr/>
          </p:nvSpPr>
          <p:spPr>
            <a:xfrm>
              <a:off x="3446550" y="2754350"/>
              <a:ext cx="3401925" cy="938300"/>
            </a:xfrm>
            <a:custGeom>
              <a:avLst/>
              <a:gdLst/>
              <a:ahLst/>
              <a:cxnLst/>
              <a:rect l="l" t="t" r="r" b="b"/>
              <a:pathLst>
                <a:path w="136077" h="37532" extrusionOk="0">
                  <a:moveTo>
                    <a:pt x="125664" y="1040"/>
                  </a:moveTo>
                  <a:cubicBezTo>
                    <a:pt x="126731" y="1040"/>
                    <a:pt x="127769" y="1405"/>
                    <a:pt x="128564" y="2226"/>
                  </a:cubicBezTo>
                  <a:cubicBezTo>
                    <a:pt x="129874" y="3572"/>
                    <a:pt x="130338" y="5679"/>
                    <a:pt x="130017" y="7501"/>
                  </a:cubicBezTo>
                  <a:cubicBezTo>
                    <a:pt x="129540" y="10120"/>
                    <a:pt x="127826" y="12275"/>
                    <a:pt x="126100" y="14192"/>
                  </a:cubicBezTo>
                  <a:cubicBezTo>
                    <a:pt x="125754" y="14561"/>
                    <a:pt x="125921" y="15097"/>
                    <a:pt x="126385" y="15264"/>
                  </a:cubicBezTo>
                  <a:cubicBezTo>
                    <a:pt x="128493" y="16026"/>
                    <a:pt x="130743" y="16883"/>
                    <a:pt x="132410" y="18455"/>
                  </a:cubicBezTo>
                  <a:cubicBezTo>
                    <a:pt x="134053" y="19955"/>
                    <a:pt x="134732" y="22098"/>
                    <a:pt x="134017" y="24289"/>
                  </a:cubicBezTo>
                  <a:cubicBezTo>
                    <a:pt x="133303" y="26503"/>
                    <a:pt x="131434" y="28146"/>
                    <a:pt x="129171" y="28658"/>
                  </a:cubicBezTo>
                  <a:cubicBezTo>
                    <a:pt x="128606" y="28789"/>
                    <a:pt x="128030" y="28850"/>
                    <a:pt x="127454" y="28850"/>
                  </a:cubicBezTo>
                  <a:cubicBezTo>
                    <a:pt x="125509" y="28850"/>
                    <a:pt x="123563" y="28148"/>
                    <a:pt x="121992" y="27027"/>
                  </a:cubicBezTo>
                  <a:cubicBezTo>
                    <a:pt x="119658" y="25348"/>
                    <a:pt x="118099" y="22729"/>
                    <a:pt x="117170" y="20026"/>
                  </a:cubicBezTo>
                  <a:cubicBezTo>
                    <a:pt x="117067" y="19765"/>
                    <a:pt x="116835" y="19525"/>
                    <a:pt x="116544" y="19525"/>
                  </a:cubicBezTo>
                  <a:cubicBezTo>
                    <a:pt x="116530" y="19525"/>
                    <a:pt x="116517" y="19525"/>
                    <a:pt x="116503" y="19526"/>
                  </a:cubicBezTo>
                  <a:cubicBezTo>
                    <a:pt x="104537" y="19788"/>
                    <a:pt x="92548" y="20133"/>
                    <a:pt x="80594" y="20443"/>
                  </a:cubicBezTo>
                  <a:cubicBezTo>
                    <a:pt x="68628" y="20764"/>
                    <a:pt x="56639" y="21086"/>
                    <a:pt x="44673" y="21419"/>
                  </a:cubicBezTo>
                  <a:cubicBezTo>
                    <a:pt x="37922" y="21598"/>
                    <a:pt x="31159" y="21753"/>
                    <a:pt x="24408" y="22074"/>
                  </a:cubicBezTo>
                  <a:cubicBezTo>
                    <a:pt x="24123" y="22086"/>
                    <a:pt x="23992" y="22324"/>
                    <a:pt x="24015" y="22550"/>
                  </a:cubicBezTo>
                  <a:cubicBezTo>
                    <a:pt x="23940" y="22518"/>
                    <a:pt x="23859" y="22502"/>
                    <a:pt x="23777" y="22502"/>
                  </a:cubicBezTo>
                  <a:cubicBezTo>
                    <a:pt x="23498" y="22502"/>
                    <a:pt x="23223" y="22691"/>
                    <a:pt x="23241" y="23050"/>
                  </a:cubicBezTo>
                  <a:cubicBezTo>
                    <a:pt x="23361" y="25479"/>
                    <a:pt x="23051" y="27872"/>
                    <a:pt x="22313" y="30182"/>
                  </a:cubicBezTo>
                  <a:cubicBezTo>
                    <a:pt x="21682" y="32135"/>
                    <a:pt x="20765" y="34159"/>
                    <a:pt x="19122" y="35481"/>
                  </a:cubicBezTo>
                  <a:cubicBezTo>
                    <a:pt x="18319" y="36128"/>
                    <a:pt x="17369" y="36494"/>
                    <a:pt x="16425" y="36494"/>
                  </a:cubicBezTo>
                  <a:cubicBezTo>
                    <a:pt x="15634" y="36494"/>
                    <a:pt x="14847" y="36236"/>
                    <a:pt x="14157" y="35671"/>
                  </a:cubicBezTo>
                  <a:cubicBezTo>
                    <a:pt x="12752" y="34540"/>
                    <a:pt x="12026" y="32671"/>
                    <a:pt x="12085" y="30897"/>
                  </a:cubicBezTo>
                  <a:cubicBezTo>
                    <a:pt x="12157" y="28218"/>
                    <a:pt x="13574" y="25801"/>
                    <a:pt x="14871" y="23527"/>
                  </a:cubicBezTo>
                  <a:cubicBezTo>
                    <a:pt x="15062" y="23193"/>
                    <a:pt x="14895" y="22729"/>
                    <a:pt x="14490" y="22634"/>
                  </a:cubicBezTo>
                  <a:cubicBezTo>
                    <a:pt x="10299" y="21693"/>
                    <a:pt x="5823" y="20098"/>
                    <a:pt x="3215" y="16478"/>
                  </a:cubicBezTo>
                  <a:cubicBezTo>
                    <a:pt x="917" y="13275"/>
                    <a:pt x="489" y="8811"/>
                    <a:pt x="3501" y="5905"/>
                  </a:cubicBezTo>
                  <a:cubicBezTo>
                    <a:pt x="5326" y="4137"/>
                    <a:pt x="7758" y="3286"/>
                    <a:pt x="10224" y="3286"/>
                  </a:cubicBezTo>
                  <a:cubicBezTo>
                    <a:pt x="11410" y="3286"/>
                    <a:pt x="12603" y="3483"/>
                    <a:pt x="13740" y="3870"/>
                  </a:cubicBezTo>
                  <a:cubicBezTo>
                    <a:pt x="15669" y="4524"/>
                    <a:pt x="17443" y="5667"/>
                    <a:pt x="18943" y="7037"/>
                  </a:cubicBezTo>
                  <a:cubicBezTo>
                    <a:pt x="19670" y="7691"/>
                    <a:pt x="20360" y="8418"/>
                    <a:pt x="20979" y="9180"/>
                  </a:cubicBezTo>
                  <a:cubicBezTo>
                    <a:pt x="21634" y="9966"/>
                    <a:pt x="22206" y="10835"/>
                    <a:pt x="22884" y="11609"/>
                  </a:cubicBezTo>
                  <a:cubicBezTo>
                    <a:pt x="23563" y="12347"/>
                    <a:pt x="24349" y="12954"/>
                    <a:pt x="25301" y="13275"/>
                  </a:cubicBezTo>
                  <a:cubicBezTo>
                    <a:pt x="26172" y="13569"/>
                    <a:pt x="27125" y="13599"/>
                    <a:pt x="28054" y="13599"/>
                  </a:cubicBezTo>
                  <a:cubicBezTo>
                    <a:pt x="28294" y="13599"/>
                    <a:pt x="28532" y="13597"/>
                    <a:pt x="28766" y="13597"/>
                  </a:cubicBezTo>
                  <a:cubicBezTo>
                    <a:pt x="31385" y="13597"/>
                    <a:pt x="34005" y="13609"/>
                    <a:pt x="36624" y="13633"/>
                  </a:cubicBezTo>
                  <a:cubicBezTo>
                    <a:pt x="41815" y="13656"/>
                    <a:pt x="47006" y="13692"/>
                    <a:pt x="52221" y="13716"/>
                  </a:cubicBezTo>
                  <a:cubicBezTo>
                    <a:pt x="62604" y="13775"/>
                    <a:pt x="73010" y="13823"/>
                    <a:pt x="83404" y="13883"/>
                  </a:cubicBezTo>
                  <a:cubicBezTo>
                    <a:pt x="91072" y="13918"/>
                    <a:pt x="98728" y="13960"/>
                    <a:pt x="106394" y="13960"/>
                  </a:cubicBezTo>
                  <a:cubicBezTo>
                    <a:pt x="109083" y="13960"/>
                    <a:pt x="111774" y="13955"/>
                    <a:pt x="114467" y="13942"/>
                  </a:cubicBezTo>
                  <a:cubicBezTo>
                    <a:pt x="115670" y="13942"/>
                    <a:pt x="116872" y="13930"/>
                    <a:pt x="118075" y="13895"/>
                  </a:cubicBezTo>
                  <a:lnTo>
                    <a:pt x="118075" y="13942"/>
                  </a:lnTo>
                  <a:cubicBezTo>
                    <a:pt x="118075" y="14121"/>
                    <a:pt x="118146" y="14276"/>
                    <a:pt x="118265" y="14359"/>
                  </a:cubicBezTo>
                  <a:cubicBezTo>
                    <a:pt x="118337" y="15502"/>
                    <a:pt x="118527" y="16645"/>
                    <a:pt x="118908" y="17740"/>
                  </a:cubicBezTo>
                  <a:cubicBezTo>
                    <a:pt x="119504" y="19407"/>
                    <a:pt x="120432" y="20919"/>
                    <a:pt x="121718" y="22157"/>
                  </a:cubicBezTo>
                  <a:cubicBezTo>
                    <a:pt x="121768" y="22205"/>
                    <a:pt x="121826" y="22225"/>
                    <a:pt x="121883" y="22225"/>
                  </a:cubicBezTo>
                  <a:cubicBezTo>
                    <a:pt x="122056" y="22225"/>
                    <a:pt x="122218" y="22039"/>
                    <a:pt x="122111" y="21860"/>
                  </a:cubicBezTo>
                  <a:cubicBezTo>
                    <a:pt x="120396" y="19074"/>
                    <a:pt x="119182" y="15764"/>
                    <a:pt x="119277" y="12454"/>
                  </a:cubicBezTo>
                  <a:cubicBezTo>
                    <a:pt x="119277" y="12275"/>
                    <a:pt x="119206" y="12144"/>
                    <a:pt x="119099" y="12061"/>
                  </a:cubicBezTo>
                  <a:cubicBezTo>
                    <a:pt x="118896" y="8096"/>
                    <a:pt x="119396" y="3643"/>
                    <a:pt x="123254" y="1643"/>
                  </a:cubicBezTo>
                  <a:cubicBezTo>
                    <a:pt x="124009" y="1255"/>
                    <a:pt x="124845" y="1040"/>
                    <a:pt x="125664" y="1040"/>
                  </a:cubicBezTo>
                  <a:close/>
                  <a:moveTo>
                    <a:pt x="125667" y="1"/>
                  </a:moveTo>
                  <a:cubicBezTo>
                    <a:pt x="125135" y="1"/>
                    <a:pt x="124595" y="79"/>
                    <a:pt x="124064" y="238"/>
                  </a:cubicBezTo>
                  <a:cubicBezTo>
                    <a:pt x="121909" y="869"/>
                    <a:pt x="120099" y="2572"/>
                    <a:pt x="119194" y="4608"/>
                  </a:cubicBezTo>
                  <a:cubicBezTo>
                    <a:pt x="117980" y="7322"/>
                    <a:pt x="118051" y="10311"/>
                    <a:pt x="118075" y="13228"/>
                  </a:cubicBezTo>
                  <a:cubicBezTo>
                    <a:pt x="107419" y="12859"/>
                    <a:pt x="96751" y="12883"/>
                    <a:pt x="86095" y="12799"/>
                  </a:cubicBezTo>
                  <a:cubicBezTo>
                    <a:pt x="75391" y="12704"/>
                    <a:pt x="64675" y="12621"/>
                    <a:pt x="53983" y="12525"/>
                  </a:cubicBezTo>
                  <a:cubicBezTo>
                    <a:pt x="48626" y="12490"/>
                    <a:pt x="43280" y="12442"/>
                    <a:pt x="37922" y="12394"/>
                  </a:cubicBezTo>
                  <a:cubicBezTo>
                    <a:pt x="35231" y="12382"/>
                    <a:pt x="32528" y="12359"/>
                    <a:pt x="29838" y="12323"/>
                  </a:cubicBezTo>
                  <a:cubicBezTo>
                    <a:pt x="29774" y="12322"/>
                    <a:pt x="29710" y="12322"/>
                    <a:pt x="29646" y="12322"/>
                  </a:cubicBezTo>
                  <a:cubicBezTo>
                    <a:pt x="29226" y="12322"/>
                    <a:pt x="28797" y="12333"/>
                    <a:pt x="28368" y="12333"/>
                  </a:cubicBezTo>
                  <a:cubicBezTo>
                    <a:pt x="27590" y="12333"/>
                    <a:pt x="26810" y="12296"/>
                    <a:pt x="26075" y="12085"/>
                  </a:cubicBezTo>
                  <a:cubicBezTo>
                    <a:pt x="25004" y="11787"/>
                    <a:pt x="24218" y="11037"/>
                    <a:pt x="23527" y="10204"/>
                  </a:cubicBezTo>
                  <a:cubicBezTo>
                    <a:pt x="22206" y="8584"/>
                    <a:pt x="21015" y="6929"/>
                    <a:pt x="19396" y="5560"/>
                  </a:cubicBezTo>
                  <a:cubicBezTo>
                    <a:pt x="17800" y="4227"/>
                    <a:pt x="16014" y="3155"/>
                    <a:pt x="14038" y="2512"/>
                  </a:cubicBezTo>
                  <a:cubicBezTo>
                    <a:pt x="12850" y="2128"/>
                    <a:pt x="11613" y="1934"/>
                    <a:pt x="10384" y="1934"/>
                  </a:cubicBezTo>
                  <a:cubicBezTo>
                    <a:pt x="7807" y="1934"/>
                    <a:pt x="5262" y="2784"/>
                    <a:pt x="3263" y="4501"/>
                  </a:cubicBezTo>
                  <a:cubicBezTo>
                    <a:pt x="1917" y="5667"/>
                    <a:pt x="882" y="7239"/>
                    <a:pt x="465" y="8989"/>
                  </a:cubicBezTo>
                  <a:cubicBezTo>
                    <a:pt x="0" y="10989"/>
                    <a:pt x="322" y="13061"/>
                    <a:pt x="1143" y="14918"/>
                  </a:cubicBezTo>
                  <a:cubicBezTo>
                    <a:pt x="2965" y="19014"/>
                    <a:pt x="6906" y="21336"/>
                    <a:pt x="10954" y="22800"/>
                  </a:cubicBezTo>
                  <a:cubicBezTo>
                    <a:pt x="11776" y="23098"/>
                    <a:pt x="12609" y="23348"/>
                    <a:pt x="13443" y="23586"/>
                  </a:cubicBezTo>
                  <a:cubicBezTo>
                    <a:pt x="12276" y="25670"/>
                    <a:pt x="11204" y="27872"/>
                    <a:pt x="10978" y="30266"/>
                  </a:cubicBezTo>
                  <a:cubicBezTo>
                    <a:pt x="10788" y="32361"/>
                    <a:pt x="11478" y="34552"/>
                    <a:pt x="12990" y="36052"/>
                  </a:cubicBezTo>
                  <a:cubicBezTo>
                    <a:pt x="13958" y="37012"/>
                    <a:pt x="15211" y="37532"/>
                    <a:pt x="16496" y="37532"/>
                  </a:cubicBezTo>
                  <a:cubicBezTo>
                    <a:pt x="17173" y="37532"/>
                    <a:pt x="17858" y="37388"/>
                    <a:pt x="18515" y="37088"/>
                  </a:cubicBezTo>
                  <a:cubicBezTo>
                    <a:pt x="20551" y="36159"/>
                    <a:pt x="21920" y="34088"/>
                    <a:pt x="22789" y="32111"/>
                  </a:cubicBezTo>
                  <a:cubicBezTo>
                    <a:pt x="24015" y="29254"/>
                    <a:pt x="24551" y="26146"/>
                    <a:pt x="24408" y="23050"/>
                  </a:cubicBezTo>
                  <a:cubicBezTo>
                    <a:pt x="24408" y="22991"/>
                    <a:pt x="24373" y="22931"/>
                    <a:pt x="24361" y="22872"/>
                  </a:cubicBezTo>
                  <a:cubicBezTo>
                    <a:pt x="24373" y="22872"/>
                    <a:pt x="24396" y="22884"/>
                    <a:pt x="24420" y="22884"/>
                  </a:cubicBezTo>
                  <a:cubicBezTo>
                    <a:pt x="36386" y="22872"/>
                    <a:pt x="48364" y="22467"/>
                    <a:pt x="60329" y="22205"/>
                  </a:cubicBezTo>
                  <a:cubicBezTo>
                    <a:pt x="72295" y="21943"/>
                    <a:pt x="84285" y="21646"/>
                    <a:pt x="96251" y="21384"/>
                  </a:cubicBezTo>
                  <a:cubicBezTo>
                    <a:pt x="102835" y="21229"/>
                    <a:pt x="109443" y="21086"/>
                    <a:pt x="116039" y="20907"/>
                  </a:cubicBezTo>
                  <a:cubicBezTo>
                    <a:pt x="116991" y="23455"/>
                    <a:pt x="118456" y="25848"/>
                    <a:pt x="120563" y="27587"/>
                  </a:cubicBezTo>
                  <a:cubicBezTo>
                    <a:pt x="122507" y="29181"/>
                    <a:pt x="124957" y="30162"/>
                    <a:pt x="127468" y="30162"/>
                  </a:cubicBezTo>
                  <a:cubicBezTo>
                    <a:pt x="127864" y="30162"/>
                    <a:pt x="128262" y="30137"/>
                    <a:pt x="128659" y="30087"/>
                  </a:cubicBezTo>
                  <a:cubicBezTo>
                    <a:pt x="131386" y="29742"/>
                    <a:pt x="133815" y="28111"/>
                    <a:pt x="134970" y="25598"/>
                  </a:cubicBezTo>
                  <a:cubicBezTo>
                    <a:pt x="136077" y="23181"/>
                    <a:pt x="135863" y="20491"/>
                    <a:pt x="134232" y="18395"/>
                  </a:cubicBezTo>
                  <a:cubicBezTo>
                    <a:pt x="132600" y="16323"/>
                    <a:pt x="130076" y="15204"/>
                    <a:pt x="127635" y="14311"/>
                  </a:cubicBezTo>
                  <a:cubicBezTo>
                    <a:pt x="129136" y="12525"/>
                    <a:pt x="130505" y="10561"/>
                    <a:pt x="131041" y="8275"/>
                  </a:cubicBezTo>
                  <a:cubicBezTo>
                    <a:pt x="131529" y="6144"/>
                    <a:pt x="131172" y="3727"/>
                    <a:pt x="129791" y="1988"/>
                  </a:cubicBezTo>
                  <a:cubicBezTo>
                    <a:pt x="128758" y="688"/>
                    <a:pt x="127245" y="1"/>
                    <a:pt x="125667"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5" name="Google Shape;295;p60"/>
            <p:cNvSpPr/>
            <p:nvPr/>
          </p:nvSpPr>
          <p:spPr>
            <a:xfrm>
              <a:off x="6535750" y="2821200"/>
              <a:ext cx="119250" cy="202850"/>
            </a:xfrm>
            <a:custGeom>
              <a:avLst/>
              <a:gdLst/>
              <a:ahLst/>
              <a:cxnLst/>
              <a:rect l="l" t="t" r="r" b="b"/>
              <a:pathLst>
                <a:path w="4770" h="8114" extrusionOk="0">
                  <a:moveTo>
                    <a:pt x="2943" y="1"/>
                  </a:moveTo>
                  <a:cubicBezTo>
                    <a:pt x="2711" y="1"/>
                    <a:pt x="2495" y="250"/>
                    <a:pt x="2639" y="493"/>
                  </a:cubicBezTo>
                  <a:cubicBezTo>
                    <a:pt x="3377" y="1684"/>
                    <a:pt x="3710" y="3124"/>
                    <a:pt x="3234" y="4482"/>
                  </a:cubicBezTo>
                  <a:cubicBezTo>
                    <a:pt x="3020" y="5065"/>
                    <a:pt x="2663" y="5601"/>
                    <a:pt x="2222" y="6029"/>
                  </a:cubicBezTo>
                  <a:cubicBezTo>
                    <a:pt x="1746" y="6494"/>
                    <a:pt x="1174" y="6780"/>
                    <a:pt x="567" y="7041"/>
                  </a:cubicBezTo>
                  <a:cubicBezTo>
                    <a:pt x="0" y="7308"/>
                    <a:pt x="346" y="8114"/>
                    <a:pt x="898" y="8114"/>
                  </a:cubicBezTo>
                  <a:cubicBezTo>
                    <a:pt x="938" y="8114"/>
                    <a:pt x="978" y="8110"/>
                    <a:pt x="1019" y="8101"/>
                  </a:cubicBezTo>
                  <a:cubicBezTo>
                    <a:pt x="2567" y="7732"/>
                    <a:pt x="3841" y="6268"/>
                    <a:pt x="4294" y="4779"/>
                  </a:cubicBezTo>
                  <a:cubicBezTo>
                    <a:pt x="4770" y="3172"/>
                    <a:pt x="4377" y="1267"/>
                    <a:pt x="3163" y="88"/>
                  </a:cubicBezTo>
                  <a:cubicBezTo>
                    <a:pt x="3096" y="27"/>
                    <a:pt x="3018" y="1"/>
                    <a:pt x="294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6" name="Google Shape;296;p60"/>
            <p:cNvSpPr/>
            <p:nvPr/>
          </p:nvSpPr>
          <p:spPr>
            <a:xfrm>
              <a:off x="6540800" y="3170975"/>
              <a:ext cx="177325" cy="162400"/>
            </a:xfrm>
            <a:custGeom>
              <a:avLst/>
              <a:gdLst/>
              <a:ahLst/>
              <a:cxnLst/>
              <a:rect l="l" t="t" r="r" b="b"/>
              <a:pathLst>
                <a:path w="7093" h="6496" extrusionOk="0">
                  <a:moveTo>
                    <a:pt x="1543" y="1"/>
                  </a:moveTo>
                  <a:cubicBezTo>
                    <a:pt x="1140" y="1"/>
                    <a:pt x="736" y="45"/>
                    <a:pt x="341" y="135"/>
                  </a:cubicBezTo>
                  <a:cubicBezTo>
                    <a:pt x="0" y="226"/>
                    <a:pt x="115" y="686"/>
                    <a:pt x="437" y="686"/>
                  </a:cubicBezTo>
                  <a:cubicBezTo>
                    <a:pt x="452" y="686"/>
                    <a:pt x="468" y="685"/>
                    <a:pt x="484" y="682"/>
                  </a:cubicBezTo>
                  <a:cubicBezTo>
                    <a:pt x="709" y="650"/>
                    <a:pt x="936" y="634"/>
                    <a:pt x="1162" y="634"/>
                  </a:cubicBezTo>
                  <a:cubicBezTo>
                    <a:pt x="2417" y="634"/>
                    <a:pt x="3654" y="1130"/>
                    <a:pt x="4532" y="2028"/>
                  </a:cubicBezTo>
                  <a:cubicBezTo>
                    <a:pt x="5556" y="3052"/>
                    <a:pt x="6021" y="4552"/>
                    <a:pt x="5854" y="6004"/>
                  </a:cubicBezTo>
                  <a:cubicBezTo>
                    <a:pt x="5821" y="6317"/>
                    <a:pt x="6113" y="6495"/>
                    <a:pt x="6391" y="6495"/>
                  </a:cubicBezTo>
                  <a:cubicBezTo>
                    <a:pt x="6611" y="6495"/>
                    <a:pt x="6822" y="6383"/>
                    <a:pt x="6854" y="6135"/>
                  </a:cubicBezTo>
                  <a:cubicBezTo>
                    <a:pt x="7092" y="4373"/>
                    <a:pt x="6485" y="2552"/>
                    <a:pt x="5139" y="1361"/>
                  </a:cubicBezTo>
                  <a:cubicBezTo>
                    <a:pt x="4165" y="469"/>
                    <a:pt x="2856" y="1"/>
                    <a:pt x="154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7" name="Google Shape;297;p60"/>
            <p:cNvSpPr/>
            <p:nvPr/>
          </p:nvSpPr>
          <p:spPr>
            <a:xfrm>
              <a:off x="3534350" y="2910225"/>
              <a:ext cx="446825" cy="269450"/>
            </a:xfrm>
            <a:custGeom>
              <a:avLst/>
              <a:gdLst/>
              <a:ahLst/>
              <a:cxnLst/>
              <a:rect l="l" t="t" r="r" b="b"/>
              <a:pathLst>
                <a:path w="17873" h="10778" extrusionOk="0">
                  <a:moveTo>
                    <a:pt x="5409" y="0"/>
                  </a:moveTo>
                  <a:cubicBezTo>
                    <a:pt x="4815" y="0"/>
                    <a:pt x="4224" y="67"/>
                    <a:pt x="3644" y="218"/>
                  </a:cubicBezTo>
                  <a:cubicBezTo>
                    <a:pt x="2144" y="611"/>
                    <a:pt x="799" y="1564"/>
                    <a:pt x="108" y="2957"/>
                  </a:cubicBezTo>
                  <a:cubicBezTo>
                    <a:pt x="0" y="3164"/>
                    <a:pt x="169" y="3354"/>
                    <a:pt x="342" y="3354"/>
                  </a:cubicBezTo>
                  <a:cubicBezTo>
                    <a:pt x="418" y="3354"/>
                    <a:pt x="494" y="3317"/>
                    <a:pt x="549" y="3230"/>
                  </a:cubicBezTo>
                  <a:cubicBezTo>
                    <a:pt x="1599" y="1611"/>
                    <a:pt x="3411" y="995"/>
                    <a:pt x="5239" y="995"/>
                  </a:cubicBezTo>
                  <a:cubicBezTo>
                    <a:pt x="6125" y="995"/>
                    <a:pt x="7015" y="1140"/>
                    <a:pt x="7823" y="1385"/>
                  </a:cubicBezTo>
                  <a:cubicBezTo>
                    <a:pt x="9276" y="1814"/>
                    <a:pt x="10657" y="2480"/>
                    <a:pt x="11931" y="3254"/>
                  </a:cubicBezTo>
                  <a:cubicBezTo>
                    <a:pt x="13122" y="3969"/>
                    <a:pt x="14241" y="4862"/>
                    <a:pt x="15110" y="5957"/>
                  </a:cubicBezTo>
                  <a:cubicBezTo>
                    <a:pt x="16086" y="7207"/>
                    <a:pt x="16693" y="8731"/>
                    <a:pt x="16741" y="10327"/>
                  </a:cubicBezTo>
                  <a:cubicBezTo>
                    <a:pt x="16747" y="10629"/>
                    <a:pt x="16968" y="10778"/>
                    <a:pt x="17195" y="10778"/>
                  </a:cubicBezTo>
                  <a:cubicBezTo>
                    <a:pt x="17423" y="10778"/>
                    <a:pt x="17658" y="10626"/>
                    <a:pt x="17682" y="10327"/>
                  </a:cubicBezTo>
                  <a:cubicBezTo>
                    <a:pt x="17872" y="7064"/>
                    <a:pt x="15562" y="4326"/>
                    <a:pt x="12967" y="2647"/>
                  </a:cubicBezTo>
                  <a:cubicBezTo>
                    <a:pt x="11574" y="1754"/>
                    <a:pt x="10050" y="1028"/>
                    <a:pt x="8478" y="516"/>
                  </a:cubicBezTo>
                  <a:cubicBezTo>
                    <a:pt x="7492" y="205"/>
                    <a:pt x="6449" y="0"/>
                    <a:pt x="5409"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8" name="Google Shape;298;p60"/>
            <p:cNvSpPr/>
            <p:nvPr/>
          </p:nvSpPr>
          <p:spPr>
            <a:xfrm>
              <a:off x="3810275" y="3288625"/>
              <a:ext cx="116250" cy="294950"/>
            </a:xfrm>
            <a:custGeom>
              <a:avLst/>
              <a:gdLst/>
              <a:ahLst/>
              <a:cxnLst/>
              <a:rect l="l" t="t" r="r" b="b"/>
              <a:pathLst>
                <a:path w="4650" h="11798" extrusionOk="0">
                  <a:moveTo>
                    <a:pt x="4404" y="0"/>
                  </a:moveTo>
                  <a:cubicBezTo>
                    <a:pt x="4374" y="0"/>
                    <a:pt x="4343" y="8"/>
                    <a:pt x="4311" y="24"/>
                  </a:cubicBezTo>
                  <a:cubicBezTo>
                    <a:pt x="3870" y="298"/>
                    <a:pt x="3489" y="763"/>
                    <a:pt x="3156" y="1132"/>
                  </a:cubicBezTo>
                  <a:cubicBezTo>
                    <a:pt x="2799" y="1548"/>
                    <a:pt x="2454" y="1977"/>
                    <a:pt x="2144" y="2430"/>
                  </a:cubicBezTo>
                  <a:cubicBezTo>
                    <a:pt x="1525" y="3323"/>
                    <a:pt x="1001" y="4287"/>
                    <a:pt x="656" y="5323"/>
                  </a:cubicBezTo>
                  <a:cubicBezTo>
                    <a:pt x="1" y="7371"/>
                    <a:pt x="108" y="9764"/>
                    <a:pt x="1346" y="11574"/>
                  </a:cubicBezTo>
                  <a:cubicBezTo>
                    <a:pt x="1453" y="11732"/>
                    <a:pt x="1602" y="11798"/>
                    <a:pt x="1747" y="11798"/>
                  </a:cubicBezTo>
                  <a:cubicBezTo>
                    <a:pt x="2073" y="11798"/>
                    <a:pt x="2382" y="11467"/>
                    <a:pt x="2168" y="11097"/>
                  </a:cubicBezTo>
                  <a:cubicBezTo>
                    <a:pt x="1156" y="9395"/>
                    <a:pt x="1072" y="7335"/>
                    <a:pt x="1632" y="5466"/>
                  </a:cubicBezTo>
                  <a:cubicBezTo>
                    <a:pt x="1906" y="4525"/>
                    <a:pt x="2346" y="3620"/>
                    <a:pt x="2847" y="2763"/>
                  </a:cubicBezTo>
                  <a:cubicBezTo>
                    <a:pt x="3097" y="2346"/>
                    <a:pt x="3382" y="1953"/>
                    <a:pt x="3668" y="1548"/>
                  </a:cubicBezTo>
                  <a:cubicBezTo>
                    <a:pt x="3966" y="1144"/>
                    <a:pt x="4335" y="739"/>
                    <a:pt x="4561" y="310"/>
                  </a:cubicBezTo>
                  <a:cubicBezTo>
                    <a:pt x="4649" y="163"/>
                    <a:pt x="4544" y="0"/>
                    <a:pt x="440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9" name="Google Shape;299;p60"/>
            <p:cNvSpPr/>
            <p:nvPr/>
          </p:nvSpPr>
          <p:spPr>
            <a:xfrm>
              <a:off x="4076700" y="3156775"/>
              <a:ext cx="1634750" cy="37975"/>
            </a:xfrm>
            <a:custGeom>
              <a:avLst/>
              <a:gdLst/>
              <a:ahLst/>
              <a:cxnLst/>
              <a:rect l="l" t="t" r="r" b="b"/>
              <a:pathLst>
                <a:path w="65390" h="1519" extrusionOk="0">
                  <a:moveTo>
                    <a:pt x="238" y="0"/>
                  </a:moveTo>
                  <a:cubicBezTo>
                    <a:pt x="0" y="0"/>
                    <a:pt x="0" y="357"/>
                    <a:pt x="238" y="381"/>
                  </a:cubicBezTo>
                  <a:cubicBezTo>
                    <a:pt x="4453" y="703"/>
                    <a:pt x="8668" y="893"/>
                    <a:pt x="12871" y="1060"/>
                  </a:cubicBezTo>
                  <a:cubicBezTo>
                    <a:pt x="17085" y="1238"/>
                    <a:pt x="21300" y="1358"/>
                    <a:pt x="25515" y="1417"/>
                  </a:cubicBezTo>
                  <a:cubicBezTo>
                    <a:pt x="30672" y="1490"/>
                    <a:pt x="35837" y="1518"/>
                    <a:pt x="41003" y="1518"/>
                  </a:cubicBezTo>
                  <a:cubicBezTo>
                    <a:pt x="44270" y="1518"/>
                    <a:pt x="47538" y="1507"/>
                    <a:pt x="50804" y="1488"/>
                  </a:cubicBezTo>
                  <a:cubicBezTo>
                    <a:pt x="55543" y="1465"/>
                    <a:pt x="60281" y="1405"/>
                    <a:pt x="65032" y="1274"/>
                  </a:cubicBezTo>
                  <a:cubicBezTo>
                    <a:pt x="65389" y="1274"/>
                    <a:pt x="65389" y="715"/>
                    <a:pt x="65032" y="715"/>
                  </a:cubicBezTo>
                  <a:cubicBezTo>
                    <a:pt x="59412" y="746"/>
                    <a:pt x="53787" y="789"/>
                    <a:pt x="48167" y="789"/>
                  </a:cubicBezTo>
                  <a:cubicBezTo>
                    <a:pt x="45358" y="789"/>
                    <a:pt x="42549" y="778"/>
                    <a:pt x="39743" y="750"/>
                  </a:cubicBezTo>
                  <a:cubicBezTo>
                    <a:pt x="31313" y="655"/>
                    <a:pt x="22896" y="393"/>
                    <a:pt x="14454" y="238"/>
                  </a:cubicBezTo>
                  <a:cubicBezTo>
                    <a:pt x="9716" y="155"/>
                    <a:pt x="4977" y="24"/>
                    <a:pt x="238"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0" name="Google Shape;300;p60"/>
            <p:cNvSpPr/>
            <p:nvPr/>
          </p:nvSpPr>
          <p:spPr>
            <a:xfrm>
              <a:off x="5829000" y="3142450"/>
              <a:ext cx="372975" cy="24300"/>
            </a:xfrm>
            <a:custGeom>
              <a:avLst/>
              <a:gdLst/>
              <a:ahLst/>
              <a:cxnLst/>
              <a:rect l="l" t="t" r="r" b="b"/>
              <a:pathLst>
                <a:path w="14919" h="972" extrusionOk="0">
                  <a:moveTo>
                    <a:pt x="13594" y="0"/>
                  </a:moveTo>
                  <a:cubicBezTo>
                    <a:pt x="12680" y="0"/>
                    <a:pt x="11754" y="98"/>
                    <a:pt x="10859" y="145"/>
                  </a:cubicBezTo>
                  <a:cubicBezTo>
                    <a:pt x="9668" y="204"/>
                    <a:pt x="8477" y="252"/>
                    <a:pt x="7287" y="299"/>
                  </a:cubicBezTo>
                  <a:cubicBezTo>
                    <a:pt x="4941" y="395"/>
                    <a:pt x="2596" y="490"/>
                    <a:pt x="250" y="561"/>
                  </a:cubicBezTo>
                  <a:cubicBezTo>
                    <a:pt x="0" y="573"/>
                    <a:pt x="0" y="966"/>
                    <a:pt x="250" y="966"/>
                  </a:cubicBezTo>
                  <a:cubicBezTo>
                    <a:pt x="2596" y="930"/>
                    <a:pt x="4941" y="930"/>
                    <a:pt x="7287" y="930"/>
                  </a:cubicBezTo>
                  <a:lnTo>
                    <a:pt x="10775" y="930"/>
                  </a:lnTo>
                  <a:cubicBezTo>
                    <a:pt x="11499" y="930"/>
                    <a:pt x="12247" y="972"/>
                    <a:pt x="12991" y="972"/>
                  </a:cubicBezTo>
                  <a:cubicBezTo>
                    <a:pt x="13446" y="972"/>
                    <a:pt x="13900" y="956"/>
                    <a:pt x="14347" y="907"/>
                  </a:cubicBezTo>
                  <a:cubicBezTo>
                    <a:pt x="14895" y="835"/>
                    <a:pt x="14919" y="73"/>
                    <a:pt x="14347" y="26"/>
                  </a:cubicBezTo>
                  <a:cubicBezTo>
                    <a:pt x="14097" y="8"/>
                    <a:pt x="13846" y="0"/>
                    <a:pt x="1359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1" name="Google Shape;301;p60"/>
            <p:cNvSpPr/>
            <p:nvPr/>
          </p:nvSpPr>
          <p:spPr>
            <a:xfrm>
              <a:off x="6257925" y="3142675"/>
              <a:ext cx="56875" cy="25750"/>
            </a:xfrm>
            <a:custGeom>
              <a:avLst/>
              <a:gdLst/>
              <a:ahLst/>
              <a:cxnLst/>
              <a:rect l="l" t="t" r="r" b="b"/>
              <a:pathLst>
                <a:path w="2275" h="1030" extrusionOk="0">
                  <a:moveTo>
                    <a:pt x="1946" y="1"/>
                  </a:moveTo>
                  <a:cubicBezTo>
                    <a:pt x="1917" y="1"/>
                    <a:pt x="1887" y="6"/>
                    <a:pt x="1857" y="17"/>
                  </a:cubicBezTo>
                  <a:cubicBezTo>
                    <a:pt x="1322" y="183"/>
                    <a:pt x="774" y="326"/>
                    <a:pt x="238" y="481"/>
                  </a:cubicBezTo>
                  <a:cubicBezTo>
                    <a:pt x="107" y="528"/>
                    <a:pt x="0" y="671"/>
                    <a:pt x="48" y="826"/>
                  </a:cubicBezTo>
                  <a:cubicBezTo>
                    <a:pt x="77" y="944"/>
                    <a:pt x="187" y="1029"/>
                    <a:pt x="305" y="1029"/>
                  </a:cubicBezTo>
                  <a:cubicBezTo>
                    <a:pt x="330" y="1029"/>
                    <a:pt x="356" y="1025"/>
                    <a:pt x="381" y="1017"/>
                  </a:cubicBezTo>
                  <a:cubicBezTo>
                    <a:pt x="941" y="886"/>
                    <a:pt x="1476" y="719"/>
                    <a:pt x="2024" y="600"/>
                  </a:cubicBezTo>
                  <a:cubicBezTo>
                    <a:pt x="2167" y="564"/>
                    <a:pt x="2274" y="374"/>
                    <a:pt x="2226" y="231"/>
                  </a:cubicBezTo>
                  <a:cubicBezTo>
                    <a:pt x="2197" y="104"/>
                    <a:pt x="2080" y="1"/>
                    <a:pt x="1946"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02"/>
        <p:cNvGrpSpPr/>
        <p:nvPr/>
      </p:nvGrpSpPr>
      <p:grpSpPr>
        <a:xfrm>
          <a:off x="0" y="0"/>
          <a:ext cx="0" cy="0"/>
          <a:chOff x="0" y="0"/>
          <a:chExt cx="0" cy="0"/>
        </a:xfrm>
      </p:grpSpPr>
      <p:sp>
        <p:nvSpPr>
          <p:cNvPr id="303" name="Google Shape;303;p61"/>
          <p:cNvSpPr txBox="1">
            <a:spLocks noGrp="1"/>
          </p:cNvSpPr>
          <p:nvPr>
            <p:ph type="title"/>
          </p:nvPr>
        </p:nvSpPr>
        <p:spPr>
          <a:xfrm>
            <a:off x="5466175" y="526345"/>
            <a:ext cx="2946300" cy="21615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4800"/>
              <a:buNone/>
              <a:defRPr>
                <a:solidFill>
                  <a:schemeClr val="accent3"/>
                </a:solidFill>
              </a:defRPr>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grpSp>
        <p:nvGrpSpPr>
          <p:cNvPr id="304" name="Google Shape;304;p61"/>
          <p:cNvGrpSpPr/>
          <p:nvPr/>
        </p:nvGrpSpPr>
        <p:grpSpPr>
          <a:xfrm>
            <a:off x="-1948962" y="361870"/>
            <a:ext cx="3928203" cy="1083455"/>
            <a:chOff x="3446550" y="2754350"/>
            <a:chExt cx="3401925" cy="938300"/>
          </a:xfrm>
        </p:grpSpPr>
        <p:sp>
          <p:nvSpPr>
            <p:cNvPr id="305" name="Google Shape;305;p61"/>
            <p:cNvSpPr/>
            <p:nvPr/>
          </p:nvSpPr>
          <p:spPr>
            <a:xfrm>
              <a:off x="3446550" y="2754350"/>
              <a:ext cx="3401925" cy="938300"/>
            </a:xfrm>
            <a:custGeom>
              <a:avLst/>
              <a:gdLst/>
              <a:ahLst/>
              <a:cxnLst/>
              <a:rect l="l" t="t" r="r" b="b"/>
              <a:pathLst>
                <a:path w="136077" h="37532" extrusionOk="0">
                  <a:moveTo>
                    <a:pt x="125664" y="1040"/>
                  </a:moveTo>
                  <a:cubicBezTo>
                    <a:pt x="126731" y="1040"/>
                    <a:pt x="127769" y="1405"/>
                    <a:pt x="128564" y="2226"/>
                  </a:cubicBezTo>
                  <a:cubicBezTo>
                    <a:pt x="129874" y="3572"/>
                    <a:pt x="130338" y="5679"/>
                    <a:pt x="130017" y="7501"/>
                  </a:cubicBezTo>
                  <a:cubicBezTo>
                    <a:pt x="129540" y="10120"/>
                    <a:pt x="127826" y="12275"/>
                    <a:pt x="126100" y="14192"/>
                  </a:cubicBezTo>
                  <a:cubicBezTo>
                    <a:pt x="125754" y="14561"/>
                    <a:pt x="125921" y="15097"/>
                    <a:pt x="126385" y="15264"/>
                  </a:cubicBezTo>
                  <a:cubicBezTo>
                    <a:pt x="128493" y="16026"/>
                    <a:pt x="130743" y="16883"/>
                    <a:pt x="132410" y="18455"/>
                  </a:cubicBezTo>
                  <a:cubicBezTo>
                    <a:pt x="134053" y="19955"/>
                    <a:pt x="134732" y="22098"/>
                    <a:pt x="134017" y="24289"/>
                  </a:cubicBezTo>
                  <a:cubicBezTo>
                    <a:pt x="133303" y="26503"/>
                    <a:pt x="131434" y="28146"/>
                    <a:pt x="129171" y="28658"/>
                  </a:cubicBezTo>
                  <a:cubicBezTo>
                    <a:pt x="128606" y="28789"/>
                    <a:pt x="128030" y="28850"/>
                    <a:pt x="127454" y="28850"/>
                  </a:cubicBezTo>
                  <a:cubicBezTo>
                    <a:pt x="125509" y="28850"/>
                    <a:pt x="123563" y="28148"/>
                    <a:pt x="121992" y="27027"/>
                  </a:cubicBezTo>
                  <a:cubicBezTo>
                    <a:pt x="119658" y="25348"/>
                    <a:pt x="118099" y="22729"/>
                    <a:pt x="117170" y="20026"/>
                  </a:cubicBezTo>
                  <a:cubicBezTo>
                    <a:pt x="117067" y="19765"/>
                    <a:pt x="116835" y="19525"/>
                    <a:pt x="116544" y="19525"/>
                  </a:cubicBezTo>
                  <a:cubicBezTo>
                    <a:pt x="116530" y="19525"/>
                    <a:pt x="116517" y="19525"/>
                    <a:pt x="116503" y="19526"/>
                  </a:cubicBezTo>
                  <a:cubicBezTo>
                    <a:pt x="104537" y="19788"/>
                    <a:pt x="92548" y="20133"/>
                    <a:pt x="80594" y="20443"/>
                  </a:cubicBezTo>
                  <a:cubicBezTo>
                    <a:pt x="68628" y="20764"/>
                    <a:pt x="56639" y="21086"/>
                    <a:pt x="44673" y="21419"/>
                  </a:cubicBezTo>
                  <a:cubicBezTo>
                    <a:pt x="37922" y="21598"/>
                    <a:pt x="31159" y="21753"/>
                    <a:pt x="24408" y="22074"/>
                  </a:cubicBezTo>
                  <a:cubicBezTo>
                    <a:pt x="24123" y="22086"/>
                    <a:pt x="23992" y="22324"/>
                    <a:pt x="24015" y="22550"/>
                  </a:cubicBezTo>
                  <a:cubicBezTo>
                    <a:pt x="23940" y="22518"/>
                    <a:pt x="23859" y="22502"/>
                    <a:pt x="23777" y="22502"/>
                  </a:cubicBezTo>
                  <a:cubicBezTo>
                    <a:pt x="23498" y="22502"/>
                    <a:pt x="23223" y="22691"/>
                    <a:pt x="23241" y="23050"/>
                  </a:cubicBezTo>
                  <a:cubicBezTo>
                    <a:pt x="23361" y="25479"/>
                    <a:pt x="23051" y="27872"/>
                    <a:pt x="22313" y="30182"/>
                  </a:cubicBezTo>
                  <a:cubicBezTo>
                    <a:pt x="21682" y="32135"/>
                    <a:pt x="20765" y="34159"/>
                    <a:pt x="19122" y="35481"/>
                  </a:cubicBezTo>
                  <a:cubicBezTo>
                    <a:pt x="18319" y="36128"/>
                    <a:pt x="17369" y="36494"/>
                    <a:pt x="16425" y="36494"/>
                  </a:cubicBezTo>
                  <a:cubicBezTo>
                    <a:pt x="15634" y="36494"/>
                    <a:pt x="14847" y="36236"/>
                    <a:pt x="14157" y="35671"/>
                  </a:cubicBezTo>
                  <a:cubicBezTo>
                    <a:pt x="12752" y="34540"/>
                    <a:pt x="12026" y="32671"/>
                    <a:pt x="12085" y="30897"/>
                  </a:cubicBezTo>
                  <a:cubicBezTo>
                    <a:pt x="12157" y="28218"/>
                    <a:pt x="13574" y="25801"/>
                    <a:pt x="14871" y="23527"/>
                  </a:cubicBezTo>
                  <a:cubicBezTo>
                    <a:pt x="15062" y="23193"/>
                    <a:pt x="14895" y="22729"/>
                    <a:pt x="14490" y="22634"/>
                  </a:cubicBezTo>
                  <a:cubicBezTo>
                    <a:pt x="10299" y="21693"/>
                    <a:pt x="5823" y="20098"/>
                    <a:pt x="3215" y="16478"/>
                  </a:cubicBezTo>
                  <a:cubicBezTo>
                    <a:pt x="917" y="13275"/>
                    <a:pt x="489" y="8811"/>
                    <a:pt x="3501" y="5905"/>
                  </a:cubicBezTo>
                  <a:cubicBezTo>
                    <a:pt x="5326" y="4137"/>
                    <a:pt x="7758" y="3286"/>
                    <a:pt x="10224" y="3286"/>
                  </a:cubicBezTo>
                  <a:cubicBezTo>
                    <a:pt x="11410" y="3286"/>
                    <a:pt x="12603" y="3483"/>
                    <a:pt x="13740" y="3870"/>
                  </a:cubicBezTo>
                  <a:cubicBezTo>
                    <a:pt x="15669" y="4524"/>
                    <a:pt x="17443" y="5667"/>
                    <a:pt x="18943" y="7037"/>
                  </a:cubicBezTo>
                  <a:cubicBezTo>
                    <a:pt x="19670" y="7691"/>
                    <a:pt x="20360" y="8418"/>
                    <a:pt x="20979" y="9180"/>
                  </a:cubicBezTo>
                  <a:cubicBezTo>
                    <a:pt x="21634" y="9966"/>
                    <a:pt x="22206" y="10835"/>
                    <a:pt x="22884" y="11609"/>
                  </a:cubicBezTo>
                  <a:cubicBezTo>
                    <a:pt x="23563" y="12347"/>
                    <a:pt x="24349" y="12954"/>
                    <a:pt x="25301" y="13275"/>
                  </a:cubicBezTo>
                  <a:cubicBezTo>
                    <a:pt x="26172" y="13569"/>
                    <a:pt x="27125" y="13599"/>
                    <a:pt x="28054" y="13599"/>
                  </a:cubicBezTo>
                  <a:cubicBezTo>
                    <a:pt x="28294" y="13599"/>
                    <a:pt x="28532" y="13597"/>
                    <a:pt x="28766" y="13597"/>
                  </a:cubicBezTo>
                  <a:cubicBezTo>
                    <a:pt x="31385" y="13597"/>
                    <a:pt x="34005" y="13609"/>
                    <a:pt x="36624" y="13633"/>
                  </a:cubicBezTo>
                  <a:cubicBezTo>
                    <a:pt x="41815" y="13656"/>
                    <a:pt x="47006" y="13692"/>
                    <a:pt x="52221" y="13716"/>
                  </a:cubicBezTo>
                  <a:cubicBezTo>
                    <a:pt x="62604" y="13775"/>
                    <a:pt x="73010" y="13823"/>
                    <a:pt x="83404" y="13883"/>
                  </a:cubicBezTo>
                  <a:cubicBezTo>
                    <a:pt x="91072" y="13918"/>
                    <a:pt x="98728" y="13960"/>
                    <a:pt x="106394" y="13960"/>
                  </a:cubicBezTo>
                  <a:cubicBezTo>
                    <a:pt x="109083" y="13960"/>
                    <a:pt x="111774" y="13955"/>
                    <a:pt x="114467" y="13942"/>
                  </a:cubicBezTo>
                  <a:cubicBezTo>
                    <a:pt x="115670" y="13942"/>
                    <a:pt x="116872" y="13930"/>
                    <a:pt x="118075" y="13895"/>
                  </a:cubicBezTo>
                  <a:lnTo>
                    <a:pt x="118075" y="13942"/>
                  </a:lnTo>
                  <a:cubicBezTo>
                    <a:pt x="118075" y="14121"/>
                    <a:pt x="118146" y="14276"/>
                    <a:pt x="118265" y="14359"/>
                  </a:cubicBezTo>
                  <a:cubicBezTo>
                    <a:pt x="118337" y="15502"/>
                    <a:pt x="118527" y="16645"/>
                    <a:pt x="118908" y="17740"/>
                  </a:cubicBezTo>
                  <a:cubicBezTo>
                    <a:pt x="119504" y="19407"/>
                    <a:pt x="120432" y="20919"/>
                    <a:pt x="121718" y="22157"/>
                  </a:cubicBezTo>
                  <a:cubicBezTo>
                    <a:pt x="121768" y="22205"/>
                    <a:pt x="121826" y="22225"/>
                    <a:pt x="121883" y="22225"/>
                  </a:cubicBezTo>
                  <a:cubicBezTo>
                    <a:pt x="122056" y="22225"/>
                    <a:pt x="122218" y="22039"/>
                    <a:pt x="122111" y="21860"/>
                  </a:cubicBezTo>
                  <a:cubicBezTo>
                    <a:pt x="120396" y="19074"/>
                    <a:pt x="119182" y="15764"/>
                    <a:pt x="119277" y="12454"/>
                  </a:cubicBezTo>
                  <a:cubicBezTo>
                    <a:pt x="119277" y="12275"/>
                    <a:pt x="119206" y="12144"/>
                    <a:pt x="119099" y="12061"/>
                  </a:cubicBezTo>
                  <a:cubicBezTo>
                    <a:pt x="118896" y="8096"/>
                    <a:pt x="119396" y="3643"/>
                    <a:pt x="123254" y="1643"/>
                  </a:cubicBezTo>
                  <a:cubicBezTo>
                    <a:pt x="124009" y="1255"/>
                    <a:pt x="124845" y="1040"/>
                    <a:pt x="125664" y="1040"/>
                  </a:cubicBezTo>
                  <a:close/>
                  <a:moveTo>
                    <a:pt x="125667" y="1"/>
                  </a:moveTo>
                  <a:cubicBezTo>
                    <a:pt x="125135" y="1"/>
                    <a:pt x="124595" y="79"/>
                    <a:pt x="124064" y="238"/>
                  </a:cubicBezTo>
                  <a:cubicBezTo>
                    <a:pt x="121909" y="869"/>
                    <a:pt x="120099" y="2572"/>
                    <a:pt x="119194" y="4608"/>
                  </a:cubicBezTo>
                  <a:cubicBezTo>
                    <a:pt x="117980" y="7322"/>
                    <a:pt x="118051" y="10311"/>
                    <a:pt x="118075" y="13228"/>
                  </a:cubicBezTo>
                  <a:cubicBezTo>
                    <a:pt x="107419" y="12859"/>
                    <a:pt x="96751" y="12883"/>
                    <a:pt x="86095" y="12799"/>
                  </a:cubicBezTo>
                  <a:cubicBezTo>
                    <a:pt x="75391" y="12704"/>
                    <a:pt x="64675" y="12621"/>
                    <a:pt x="53983" y="12525"/>
                  </a:cubicBezTo>
                  <a:cubicBezTo>
                    <a:pt x="48626" y="12490"/>
                    <a:pt x="43280" y="12442"/>
                    <a:pt x="37922" y="12394"/>
                  </a:cubicBezTo>
                  <a:cubicBezTo>
                    <a:pt x="35231" y="12382"/>
                    <a:pt x="32528" y="12359"/>
                    <a:pt x="29838" y="12323"/>
                  </a:cubicBezTo>
                  <a:cubicBezTo>
                    <a:pt x="29774" y="12322"/>
                    <a:pt x="29710" y="12322"/>
                    <a:pt x="29646" y="12322"/>
                  </a:cubicBezTo>
                  <a:cubicBezTo>
                    <a:pt x="29226" y="12322"/>
                    <a:pt x="28797" y="12333"/>
                    <a:pt x="28368" y="12333"/>
                  </a:cubicBezTo>
                  <a:cubicBezTo>
                    <a:pt x="27590" y="12333"/>
                    <a:pt x="26810" y="12296"/>
                    <a:pt x="26075" y="12085"/>
                  </a:cubicBezTo>
                  <a:cubicBezTo>
                    <a:pt x="25004" y="11787"/>
                    <a:pt x="24218" y="11037"/>
                    <a:pt x="23527" y="10204"/>
                  </a:cubicBezTo>
                  <a:cubicBezTo>
                    <a:pt x="22206" y="8584"/>
                    <a:pt x="21015" y="6929"/>
                    <a:pt x="19396" y="5560"/>
                  </a:cubicBezTo>
                  <a:cubicBezTo>
                    <a:pt x="17800" y="4227"/>
                    <a:pt x="16014" y="3155"/>
                    <a:pt x="14038" y="2512"/>
                  </a:cubicBezTo>
                  <a:cubicBezTo>
                    <a:pt x="12850" y="2128"/>
                    <a:pt x="11613" y="1934"/>
                    <a:pt x="10384" y="1934"/>
                  </a:cubicBezTo>
                  <a:cubicBezTo>
                    <a:pt x="7807" y="1934"/>
                    <a:pt x="5262" y="2784"/>
                    <a:pt x="3263" y="4501"/>
                  </a:cubicBezTo>
                  <a:cubicBezTo>
                    <a:pt x="1917" y="5667"/>
                    <a:pt x="882" y="7239"/>
                    <a:pt x="465" y="8989"/>
                  </a:cubicBezTo>
                  <a:cubicBezTo>
                    <a:pt x="0" y="10989"/>
                    <a:pt x="322" y="13061"/>
                    <a:pt x="1143" y="14918"/>
                  </a:cubicBezTo>
                  <a:cubicBezTo>
                    <a:pt x="2965" y="19014"/>
                    <a:pt x="6906" y="21336"/>
                    <a:pt x="10954" y="22800"/>
                  </a:cubicBezTo>
                  <a:cubicBezTo>
                    <a:pt x="11776" y="23098"/>
                    <a:pt x="12609" y="23348"/>
                    <a:pt x="13443" y="23586"/>
                  </a:cubicBezTo>
                  <a:cubicBezTo>
                    <a:pt x="12276" y="25670"/>
                    <a:pt x="11204" y="27872"/>
                    <a:pt x="10978" y="30266"/>
                  </a:cubicBezTo>
                  <a:cubicBezTo>
                    <a:pt x="10788" y="32361"/>
                    <a:pt x="11478" y="34552"/>
                    <a:pt x="12990" y="36052"/>
                  </a:cubicBezTo>
                  <a:cubicBezTo>
                    <a:pt x="13958" y="37012"/>
                    <a:pt x="15211" y="37532"/>
                    <a:pt x="16496" y="37532"/>
                  </a:cubicBezTo>
                  <a:cubicBezTo>
                    <a:pt x="17173" y="37532"/>
                    <a:pt x="17858" y="37388"/>
                    <a:pt x="18515" y="37088"/>
                  </a:cubicBezTo>
                  <a:cubicBezTo>
                    <a:pt x="20551" y="36159"/>
                    <a:pt x="21920" y="34088"/>
                    <a:pt x="22789" y="32111"/>
                  </a:cubicBezTo>
                  <a:cubicBezTo>
                    <a:pt x="24015" y="29254"/>
                    <a:pt x="24551" y="26146"/>
                    <a:pt x="24408" y="23050"/>
                  </a:cubicBezTo>
                  <a:cubicBezTo>
                    <a:pt x="24408" y="22991"/>
                    <a:pt x="24373" y="22931"/>
                    <a:pt x="24361" y="22872"/>
                  </a:cubicBezTo>
                  <a:cubicBezTo>
                    <a:pt x="24373" y="22872"/>
                    <a:pt x="24396" y="22884"/>
                    <a:pt x="24420" y="22884"/>
                  </a:cubicBezTo>
                  <a:cubicBezTo>
                    <a:pt x="36386" y="22872"/>
                    <a:pt x="48364" y="22467"/>
                    <a:pt x="60329" y="22205"/>
                  </a:cubicBezTo>
                  <a:cubicBezTo>
                    <a:pt x="72295" y="21943"/>
                    <a:pt x="84285" y="21646"/>
                    <a:pt x="96251" y="21384"/>
                  </a:cubicBezTo>
                  <a:cubicBezTo>
                    <a:pt x="102835" y="21229"/>
                    <a:pt x="109443" y="21086"/>
                    <a:pt x="116039" y="20907"/>
                  </a:cubicBezTo>
                  <a:cubicBezTo>
                    <a:pt x="116991" y="23455"/>
                    <a:pt x="118456" y="25848"/>
                    <a:pt x="120563" y="27587"/>
                  </a:cubicBezTo>
                  <a:cubicBezTo>
                    <a:pt x="122507" y="29181"/>
                    <a:pt x="124957" y="30162"/>
                    <a:pt x="127468" y="30162"/>
                  </a:cubicBezTo>
                  <a:cubicBezTo>
                    <a:pt x="127864" y="30162"/>
                    <a:pt x="128262" y="30137"/>
                    <a:pt x="128659" y="30087"/>
                  </a:cubicBezTo>
                  <a:cubicBezTo>
                    <a:pt x="131386" y="29742"/>
                    <a:pt x="133815" y="28111"/>
                    <a:pt x="134970" y="25598"/>
                  </a:cubicBezTo>
                  <a:cubicBezTo>
                    <a:pt x="136077" y="23181"/>
                    <a:pt x="135863" y="20491"/>
                    <a:pt x="134232" y="18395"/>
                  </a:cubicBezTo>
                  <a:cubicBezTo>
                    <a:pt x="132600" y="16323"/>
                    <a:pt x="130076" y="15204"/>
                    <a:pt x="127635" y="14311"/>
                  </a:cubicBezTo>
                  <a:cubicBezTo>
                    <a:pt x="129136" y="12525"/>
                    <a:pt x="130505" y="10561"/>
                    <a:pt x="131041" y="8275"/>
                  </a:cubicBezTo>
                  <a:cubicBezTo>
                    <a:pt x="131529" y="6144"/>
                    <a:pt x="131172" y="3727"/>
                    <a:pt x="129791" y="1988"/>
                  </a:cubicBezTo>
                  <a:cubicBezTo>
                    <a:pt x="128758" y="688"/>
                    <a:pt x="127245" y="1"/>
                    <a:pt x="125667"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6" name="Google Shape;306;p61"/>
            <p:cNvSpPr/>
            <p:nvPr/>
          </p:nvSpPr>
          <p:spPr>
            <a:xfrm>
              <a:off x="6535750" y="2821200"/>
              <a:ext cx="119250" cy="202850"/>
            </a:xfrm>
            <a:custGeom>
              <a:avLst/>
              <a:gdLst/>
              <a:ahLst/>
              <a:cxnLst/>
              <a:rect l="l" t="t" r="r" b="b"/>
              <a:pathLst>
                <a:path w="4770" h="8114" extrusionOk="0">
                  <a:moveTo>
                    <a:pt x="2943" y="1"/>
                  </a:moveTo>
                  <a:cubicBezTo>
                    <a:pt x="2711" y="1"/>
                    <a:pt x="2495" y="250"/>
                    <a:pt x="2639" y="493"/>
                  </a:cubicBezTo>
                  <a:cubicBezTo>
                    <a:pt x="3377" y="1684"/>
                    <a:pt x="3710" y="3124"/>
                    <a:pt x="3234" y="4482"/>
                  </a:cubicBezTo>
                  <a:cubicBezTo>
                    <a:pt x="3020" y="5065"/>
                    <a:pt x="2663" y="5601"/>
                    <a:pt x="2222" y="6029"/>
                  </a:cubicBezTo>
                  <a:cubicBezTo>
                    <a:pt x="1746" y="6494"/>
                    <a:pt x="1174" y="6780"/>
                    <a:pt x="567" y="7041"/>
                  </a:cubicBezTo>
                  <a:cubicBezTo>
                    <a:pt x="0" y="7308"/>
                    <a:pt x="346" y="8114"/>
                    <a:pt x="898" y="8114"/>
                  </a:cubicBezTo>
                  <a:cubicBezTo>
                    <a:pt x="938" y="8114"/>
                    <a:pt x="978" y="8110"/>
                    <a:pt x="1019" y="8101"/>
                  </a:cubicBezTo>
                  <a:cubicBezTo>
                    <a:pt x="2567" y="7732"/>
                    <a:pt x="3841" y="6268"/>
                    <a:pt x="4294" y="4779"/>
                  </a:cubicBezTo>
                  <a:cubicBezTo>
                    <a:pt x="4770" y="3172"/>
                    <a:pt x="4377" y="1267"/>
                    <a:pt x="3163" y="88"/>
                  </a:cubicBezTo>
                  <a:cubicBezTo>
                    <a:pt x="3096" y="27"/>
                    <a:pt x="3018" y="1"/>
                    <a:pt x="294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7" name="Google Shape;307;p61"/>
            <p:cNvSpPr/>
            <p:nvPr/>
          </p:nvSpPr>
          <p:spPr>
            <a:xfrm>
              <a:off x="6540800" y="3170975"/>
              <a:ext cx="177325" cy="162400"/>
            </a:xfrm>
            <a:custGeom>
              <a:avLst/>
              <a:gdLst/>
              <a:ahLst/>
              <a:cxnLst/>
              <a:rect l="l" t="t" r="r" b="b"/>
              <a:pathLst>
                <a:path w="7093" h="6496" extrusionOk="0">
                  <a:moveTo>
                    <a:pt x="1543" y="1"/>
                  </a:moveTo>
                  <a:cubicBezTo>
                    <a:pt x="1140" y="1"/>
                    <a:pt x="736" y="45"/>
                    <a:pt x="341" y="135"/>
                  </a:cubicBezTo>
                  <a:cubicBezTo>
                    <a:pt x="0" y="226"/>
                    <a:pt x="115" y="686"/>
                    <a:pt x="437" y="686"/>
                  </a:cubicBezTo>
                  <a:cubicBezTo>
                    <a:pt x="452" y="686"/>
                    <a:pt x="468" y="685"/>
                    <a:pt x="484" y="682"/>
                  </a:cubicBezTo>
                  <a:cubicBezTo>
                    <a:pt x="709" y="650"/>
                    <a:pt x="936" y="634"/>
                    <a:pt x="1162" y="634"/>
                  </a:cubicBezTo>
                  <a:cubicBezTo>
                    <a:pt x="2417" y="634"/>
                    <a:pt x="3654" y="1130"/>
                    <a:pt x="4532" y="2028"/>
                  </a:cubicBezTo>
                  <a:cubicBezTo>
                    <a:pt x="5556" y="3052"/>
                    <a:pt x="6021" y="4552"/>
                    <a:pt x="5854" y="6004"/>
                  </a:cubicBezTo>
                  <a:cubicBezTo>
                    <a:pt x="5821" y="6317"/>
                    <a:pt x="6113" y="6495"/>
                    <a:pt x="6391" y="6495"/>
                  </a:cubicBezTo>
                  <a:cubicBezTo>
                    <a:pt x="6611" y="6495"/>
                    <a:pt x="6822" y="6383"/>
                    <a:pt x="6854" y="6135"/>
                  </a:cubicBezTo>
                  <a:cubicBezTo>
                    <a:pt x="7092" y="4373"/>
                    <a:pt x="6485" y="2552"/>
                    <a:pt x="5139" y="1361"/>
                  </a:cubicBezTo>
                  <a:cubicBezTo>
                    <a:pt x="4165" y="469"/>
                    <a:pt x="2856" y="1"/>
                    <a:pt x="154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8" name="Google Shape;308;p61"/>
            <p:cNvSpPr/>
            <p:nvPr/>
          </p:nvSpPr>
          <p:spPr>
            <a:xfrm>
              <a:off x="3534350" y="2910225"/>
              <a:ext cx="446825" cy="269450"/>
            </a:xfrm>
            <a:custGeom>
              <a:avLst/>
              <a:gdLst/>
              <a:ahLst/>
              <a:cxnLst/>
              <a:rect l="l" t="t" r="r" b="b"/>
              <a:pathLst>
                <a:path w="17873" h="10778" extrusionOk="0">
                  <a:moveTo>
                    <a:pt x="5409" y="0"/>
                  </a:moveTo>
                  <a:cubicBezTo>
                    <a:pt x="4815" y="0"/>
                    <a:pt x="4224" y="67"/>
                    <a:pt x="3644" y="218"/>
                  </a:cubicBezTo>
                  <a:cubicBezTo>
                    <a:pt x="2144" y="611"/>
                    <a:pt x="799" y="1564"/>
                    <a:pt x="108" y="2957"/>
                  </a:cubicBezTo>
                  <a:cubicBezTo>
                    <a:pt x="0" y="3164"/>
                    <a:pt x="169" y="3354"/>
                    <a:pt x="342" y="3354"/>
                  </a:cubicBezTo>
                  <a:cubicBezTo>
                    <a:pt x="418" y="3354"/>
                    <a:pt x="494" y="3317"/>
                    <a:pt x="549" y="3230"/>
                  </a:cubicBezTo>
                  <a:cubicBezTo>
                    <a:pt x="1599" y="1611"/>
                    <a:pt x="3411" y="995"/>
                    <a:pt x="5239" y="995"/>
                  </a:cubicBezTo>
                  <a:cubicBezTo>
                    <a:pt x="6125" y="995"/>
                    <a:pt x="7015" y="1140"/>
                    <a:pt x="7823" y="1385"/>
                  </a:cubicBezTo>
                  <a:cubicBezTo>
                    <a:pt x="9276" y="1814"/>
                    <a:pt x="10657" y="2480"/>
                    <a:pt x="11931" y="3254"/>
                  </a:cubicBezTo>
                  <a:cubicBezTo>
                    <a:pt x="13122" y="3969"/>
                    <a:pt x="14241" y="4862"/>
                    <a:pt x="15110" y="5957"/>
                  </a:cubicBezTo>
                  <a:cubicBezTo>
                    <a:pt x="16086" y="7207"/>
                    <a:pt x="16693" y="8731"/>
                    <a:pt x="16741" y="10327"/>
                  </a:cubicBezTo>
                  <a:cubicBezTo>
                    <a:pt x="16747" y="10629"/>
                    <a:pt x="16968" y="10778"/>
                    <a:pt x="17195" y="10778"/>
                  </a:cubicBezTo>
                  <a:cubicBezTo>
                    <a:pt x="17423" y="10778"/>
                    <a:pt x="17658" y="10626"/>
                    <a:pt x="17682" y="10327"/>
                  </a:cubicBezTo>
                  <a:cubicBezTo>
                    <a:pt x="17872" y="7064"/>
                    <a:pt x="15562" y="4326"/>
                    <a:pt x="12967" y="2647"/>
                  </a:cubicBezTo>
                  <a:cubicBezTo>
                    <a:pt x="11574" y="1754"/>
                    <a:pt x="10050" y="1028"/>
                    <a:pt x="8478" y="516"/>
                  </a:cubicBezTo>
                  <a:cubicBezTo>
                    <a:pt x="7492" y="205"/>
                    <a:pt x="6449" y="0"/>
                    <a:pt x="5409"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9" name="Google Shape;309;p61"/>
            <p:cNvSpPr/>
            <p:nvPr/>
          </p:nvSpPr>
          <p:spPr>
            <a:xfrm>
              <a:off x="3810275" y="3288625"/>
              <a:ext cx="116250" cy="294950"/>
            </a:xfrm>
            <a:custGeom>
              <a:avLst/>
              <a:gdLst/>
              <a:ahLst/>
              <a:cxnLst/>
              <a:rect l="l" t="t" r="r" b="b"/>
              <a:pathLst>
                <a:path w="4650" h="11798" extrusionOk="0">
                  <a:moveTo>
                    <a:pt x="4404" y="0"/>
                  </a:moveTo>
                  <a:cubicBezTo>
                    <a:pt x="4374" y="0"/>
                    <a:pt x="4343" y="8"/>
                    <a:pt x="4311" y="24"/>
                  </a:cubicBezTo>
                  <a:cubicBezTo>
                    <a:pt x="3870" y="298"/>
                    <a:pt x="3489" y="763"/>
                    <a:pt x="3156" y="1132"/>
                  </a:cubicBezTo>
                  <a:cubicBezTo>
                    <a:pt x="2799" y="1548"/>
                    <a:pt x="2454" y="1977"/>
                    <a:pt x="2144" y="2430"/>
                  </a:cubicBezTo>
                  <a:cubicBezTo>
                    <a:pt x="1525" y="3323"/>
                    <a:pt x="1001" y="4287"/>
                    <a:pt x="656" y="5323"/>
                  </a:cubicBezTo>
                  <a:cubicBezTo>
                    <a:pt x="1" y="7371"/>
                    <a:pt x="108" y="9764"/>
                    <a:pt x="1346" y="11574"/>
                  </a:cubicBezTo>
                  <a:cubicBezTo>
                    <a:pt x="1453" y="11732"/>
                    <a:pt x="1602" y="11798"/>
                    <a:pt x="1747" y="11798"/>
                  </a:cubicBezTo>
                  <a:cubicBezTo>
                    <a:pt x="2073" y="11798"/>
                    <a:pt x="2382" y="11467"/>
                    <a:pt x="2168" y="11097"/>
                  </a:cubicBezTo>
                  <a:cubicBezTo>
                    <a:pt x="1156" y="9395"/>
                    <a:pt x="1072" y="7335"/>
                    <a:pt x="1632" y="5466"/>
                  </a:cubicBezTo>
                  <a:cubicBezTo>
                    <a:pt x="1906" y="4525"/>
                    <a:pt x="2346" y="3620"/>
                    <a:pt x="2847" y="2763"/>
                  </a:cubicBezTo>
                  <a:cubicBezTo>
                    <a:pt x="3097" y="2346"/>
                    <a:pt x="3382" y="1953"/>
                    <a:pt x="3668" y="1548"/>
                  </a:cubicBezTo>
                  <a:cubicBezTo>
                    <a:pt x="3966" y="1144"/>
                    <a:pt x="4335" y="739"/>
                    <a:pt x="4561" y="310"/>
                  </a:cubicBezTo>
                  <a:cubicBezTo>
                    <a:pt x="4649" y="163"/>
                    <a:pt x="4544" y="0"/>
                    <a:pt x="440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0" name="Google Shape;310;p61"/>
            <p:cNvSpPr/>
            <p:nvPr/>
          </p:nvSpPr>
          <p:spPr>
            <a:xfrm>
              <a:off x="4076700" y="3156775"/>
              <a:ext cx="1634750" cy="37975"/>
            </a:xfrm>
            <a:custGeom>
              <a:avLst/>
              <a:gdLst/>
              <a:ahLst/>
              <a:cxnLst/>
              <a:rect l="l" t="t" r="r" b="b"/>
              <a:pathLst>
                <a:path w="65390" h="1519" extrusionOk="0">
                  <a:moveTo>
                    <a:pt x="238" y="0"/>
                  </a:moveTo>
                  <a:cubicBezTo>
                    <a:pt x="0" y="0"/>
                    <a:pt x="0" y="357"/>
                    <a:pt x="238" y="381"/>
                  </a:cubicBezTo>
                  <a:cubicBezTo>
                    <a:pt x="4453" y="703"/>
                    <a:pt x="8668" y="893"/>
                    <a:pt x="12871" y="1060"/>
                  </a:cubicBezTo>
                  <a:cubicBezTo>
                    <a:pt x="17085" y="1238"/>
                    <a:pt x="21300" y="1358"/>
                    <a:pt x="25515" y="1417"/>
                  </a:cubicBezTo>
                  <a:cubicBezTo>
                    <a:pt x="30672" y="1490"/>
                    <a:pt x="35837" y="1518"/>
                    <a:pt x="41003" y="1518"/>
                  </a:cubicBezTo>
                  <a:cubicBezTo>
                    <a:pt x="44270" y="1518"/>
                    <a:pt x="47538" y="1507"/>
                    <a:pt x="50804" y="1488"/>
                  </a:cubicBezTo>
                  <a:cubicBezTo>
                    <a:pt x="55543" y="1465"/>
                    <a:pt x="60281" y="1405"/>
                    <a:pt x="65032" y="1274"/>
                  </a:cubicBezTo>
                  <a:cubicBezTo>
                    <a:pt x="65389" y="1274"/>
                    <a:pt x="65389" y="715"/>
                    <a:pt x="65032" y="715"/>
                  </a:cubicBezTo>
                  <a:cubicBezTo>
                    <a:pt x="59412" y="746"/>
                    <a:pt x="53787" y="789"/>
                    <a:pt x="48167" y="789"/>
                  </a:cubicBezTo>
                  <a:cubicBezTo>
                    <a:pt x="45358" y="789"/>
                    <a:pt x="42549" y="778"/>
                    <a:pt x="39743" y="750"/>
                  </a:cubicBezTo>
                  <a:cubicBezTo>
                    <a:pt x="31313" y="655"/>
                    <a:pt x="22896" y="393"/>
                    <a:pt x="14454" y="238"/>
                  </a:cubicBezTo>
                  <a:cubicBezTo>
                    <a:pt x="9716" y="155"/>
                    <a:pt x="4977" y="24"/>
                    <a:pt x="238"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1" name="Google Shape;311;p61"/>
            <p:cNvSpPr/>
            <p:nvPr/>
          </p:nvSpPr>
          <p:spPr>
            <a:xfrm>
              <a:off x="5829000" y="3142450"/>
              <a:ext cx="372975" cy="24300"/>
            </a:xfrm>
            <a:custGeom>
              <a:avLst/>
              <a:gdLst/>
              <a:ahLst/>
              <a:cxnLst/>
              <a:rect l="l" t="t" r="r" b="b"/>
              <a:pathLst>
                <a:path w="14919" h="972" extrusionOk="0">
                  <a:moveTo>
                    <a:pt x="13594" y="0"/>
                  </a:moveTo>
                  <a:cubicBezTo>
                    <a:pt x="12680" y="0"/>
                    <a:pt x="11754" y="98"/>
                    <a:pt x="10859" y="145"/>
                  </a:cubicBezTo>
                  <a:cubicBezTo>
                    <a:pt x="9668" y="204"/>
                    <a:pt x="8477" y="252"/>
                    <a:pt x="7287" y="299"/>
                  </a:cubicBezTo>
                  <a:cubicBezTo>
                    <a:pt x="4941" y="395"/>
                    <a:pt x="2596" y="490"/>
                    <a:pt x="250" y="561"/>
                  </a:cubicBezTo>
                  <a:cubicBezTo>
                    <a:pt x="0" y="573"/>
                    <a:pt x="0" y="966"/>
                    <a:pt x="250" y="966"/>
                  </a:cubicBezTo>
                  <a:cubicBezTo>
                    <a:pt x="2596" y="930"/>
                    <a:pt x="4941" y="930"/>
                    <a:pt x="7287" y="930"/>
                  </a:cubicBezTo>
                  <a:lnTo>
                    <a:pt x="10775" y="930"/>
                  </a:lnTo>
                  <a:cubicBezTo>
                    <a:pt x="11499" y="930"/>
                    <a:pt x="12247" y="972"/>
                    <a:pt x="12991" y="972"/>
                  </a:cubicBezTo>
                  <a:cubicBezTo>
                    <a:pt x="13446" y="972"/>
                    <a:pt x="13900" y="956"/>
                    <a:pt x="14347" y="907"/>
                  </a:cubicBezTo>
                  <a:cubicBezTo>
                    <a:pt x="14895" y="835"/>
                    <a:pt x="14919" y="73"/>
                    <a:pt x="14347" y="26"/>
                  </a:cubicBezTo>
                  <a:cubicBezTo>
                    <a:pt x="14097" y="8"/>
                    <a:pt x="13846" y="0"/>
                    <a:pt x="1359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2" name="Google Shape;312;p61"/>
            <p:cNvSpPr/>
            <p:nvPr/>
          </p:nvSpPr>
          <p:spPr>
            <a:xfrm>
              <a:off x="6257925" y="3142675"/>
              <a:ext cx="56875" cy="25750"/>
            </a:xfrm>
            <a:custGeom>
              <a:avLst/>
              <a:gdLst/>
              <a:ahLst/>
              <a:cxnLst/>
              <a:rect l="l" t="t" r="r" b="b"/>
              <a:pathLst>
                <a:path w="2275" h="1030" extrusionOk="0">
                  <a:moveTo>
                    <a:pt x="1946" y="1"/>
                  </a:moveTo>
                  <a:cubicBezTo>
                    <a:pt x="1917" y="1"/>
                    <a:pt x="1887" y="6"/>
                    <a:pt x="1857" y="17"/>
                  </a:cubicBezTo>
                  <a:cubicBezTo>
                    <a:pt x="1322" y="183"/>
                    <a:pt x="774" y="326"/>
                    <a:pt x="238" y="481"/>
                  </a:cubicBezTo>
                  <a:cubicBezTo>
                    <a:pt x="107" y="528"/>
                    <a:pt x="0" y="671"/>
                    <a:pt x="48" y="826"/>
                  </a:cubicBezTo>
                  <a:cubicBezTo>
                    <a:pt x="77" y="944"/>
                    <a:pt x="187" y="1029"/>
                    <a:pt x="305" y="1029"/>
                  </a:cubicBezTo>
                  <a:cubicBezTo>
                    <a:pt x="330" y="1029"/>
                    <a:pt x="356" y="1025"/>
                    <a:pt x="381" y="1017"/>
                  </a:cubicBezTo>
                  <a:cubicBezTo>
                    <a:pt x="941" y="886"/>
                    <a:pt x="1476" y="719"/>
                    <a:pt x="2024" y="600"/>
                  </a:cubicBezTo>
                  <a:cubicBezTo>
                    <a:pt x="2167" y="564"/>
                    <a:pt x="2274" y="374"/>
                    <a:pt x="2226" y="231"/>
                  </a:cubicBezTo>
                  <a:cubicBezTo>
                    <a:pt x="2197" y="104"/>
                    <a:pt x="2080" y="1"/>
                    <a:pt x="1946"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13"/>
        <p:cNvGrpSpPr/>
        <p:nvPr/>
      </p:nvGrpSpPr>
      <p:grpSpPr>
        <a:xfrm>
          <a:off x="0" y="0"/>
          <a:ext cx="0" cy="0"/>
          <a:chOff x="0" y="0"/>
          <a:chExt cx="0" cy="0"/>
        </a:xfrm>
      </p:grpSpPr>
      <p:sp>
        <p:nvSpPr>
          <p:cNvPr id="314" name="Google Shape;314;p62"/>
          <p:cNvSpPr txBox="1">
            <a:spLocks noGrp="1"/>
          </p:cNvSpPr>
          <p:nvPr>
            <p:ph type="subTitle" idx="1"/>
          </p:nvPr>
        </p:nvSpPr>
        <p:spPr>
          <a:xfrm>
            <a:off x="1066175" y="2884225"/>
            <a:ext cx="2823300" cy="12120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15" name="Google Shape;315;p62"/>
          <p:cNvSpPr txBox="1">
            <a:spLocks noGrp="1"/>
          </p:cNvSpPr>
          <p:nvPr>
            <p:ph type="title"/>
          </p:nvPr>
        </p:nvSpPr>
        <p:spPr>
          <a:xfrm>
            <a:off x="1066300" y="1251700"/>
            <a:ext cx="3403500" cy="12120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atin typeface="Roboto"/>
                <a:ea typeface="Roboto"/>
                <a:cs typeface="Roboto"/>
                <a:sym typeface="Roboto"/>
              </a:defRPr>
            </a:lvl2pPr>
            <a:lvl3pPr lvl="2" algn="l">
              <a:lnSpc>
                <a:spcPct val="100000"/>
              </a:lnSpc>
              <a:spcBef>
                <a:spcPts val="0"/>
              </a:spcBef>
              <a:spcAft>
                <a:spcPts val="0"/>
              </a:spcAft>
              <a:buSzPts val="2800"/>
              <a:buNone/>
              <a:defRPr>
                <a:latin typeface="Roboto"/>
                <a:ea typeface="Roboto"/>
                <a:cs typeface="Roboto"/>
                <a:sym typeface="Roboto"/>
              </a:defRPr>
            </a:lvl3pPr>
            <a:lvl4pPr lvl="3" algn="l">
              <a:lnSpc>
                <a:spcPct val="100000"/>
              </a:lnSpc>
              <a:spcBef>
                <a:spcPts val="0"/>
              </a:spcBef>
              <a:spcAft>
                <a:spcPts val="0"/>
              </a:spcAft>
              <a:buSzPts val="2800"/>
              <a:buNone/>
              <a:defRPr>
                <a:latin typeface="Roboto"/>
                <a:ea typeface="Roboto"/>
                <a:cs typeface="Roboto"/>
                <a:sym typeface="Roboto"/>
              </a:defRPr>
            </a:lvl4pPr>
            <a:lvl5pPr lvl="4" algn="l">
              <a:lnSpc>
                <a:spcPct val="100000"/>
              </a:lnSpc>
              <a:spcBef>
                <a:spcPts val="0"/>
              </a:spcBef>
              <a:spcAft>
                <a:spcPts val="0"/>
              </a:spcAft>
              <a:buSzPts val="2800"/>
              <a:buNone/>
              <a:defRPr>
                <a:latin typeface="Roboto"/>
                <a:ea typeface="Roboto"/>
                <a:cs typeface="Roboto"/>
                <a:sym typeface="Roboto"/>
              </a:defRPr>
            </a:lvl5pPr>
            <a:lvl6pPr lvl="5" algn="l">
              <a:lnSpc>
                <a:spcPct val="100000"/>
              </a:lnSpc>
              <a:spcBef>
                <a:spcPts val="0"/>
              </a:spcBef>
              <a:spcAft>
                <a:spcPts val="0"/>
              </a:spcAft>
              <a:buSzPts val="2800"/>
              <a:buNone/>
              <a:defRPr>
                <a:latin typeface="Roboto"/>
                <a:ea typeface="Roboto"/>
                <a:cs typeface="Roboto"/>
                <a:sym typeface="Roboto"/>
              </a:defRPr>
            </a:lvl6pPr>
            <a:lvl7pPr lvl="6" algn="l">
              <a:lnSpc>
                <a:spcPct val="100000"/>
              </a:lnSpc>
              <a:spcBef>
                <a:spcPts val="0"/>
              </a:spcBef>
              <a:spcAft>
                <a:spcPts val="0"/>
              </a:spcAft>
              <a:buSzPts val="2800"/>
              <a:buNone/>
              <a:defRPr>
                <a:latin typeface="Roboto"/>
                <a:ea typeface="Roboto"/>
                <a:cs typeface="Roboto"/>
                <a:sym typeface="Roboto"/>
              </a:defRPr>
            </a:lvl7pPr>
            <a:lvl8pPr lvl="7" algn="l">
              <a:lnSpc>
                <a:spcPct val="100000"/>
              </a:lnSpc>
              <a:spcBef>
                <a:spcPts val="0"/>
              </a:spcBef>
              <a:spcAft>
                <a:spcPts val="0"/>
              </a:spcAft>
              <a:buSzPts val="2800"/>
              <a:buNone/>
              <a:defRPr>
                <a:latin typeface="Roboto"/>
                <a:ea typeface="Roboto"/>
                <a:cs typeface="Roboto"/>
                <a:sym typeface="Roboto"/>
              </a:defRPr>
            </a:lvl8pPr>
            <a:lvl9pPr lvl="8" algn="l">
              <a:lnSpc>
                <a:spcPct val="100000"/>
              </a:lnSpc>
              <a:spcBef>
                <a:spcPts val="0"/>
              </a:spcBef>
              <a:spcAft>
                <a:spcPts val="0"/>
              </a:spcAft>
              <a:buSzPts val="2800"/>
              <a:buNone/>
              <a:defRPr>
                <a:latin typeface="Roboto"/>
                <a:ea typeface="Roboto"/>
                <a:cs typeface="Roboto"/>
                <a:sym typeface="Roboto"/>
              </a:defRPr>
            </a:lvl9pPr>
          </a:lstStyle>
          <a:p>
            <a:endParaRPr/>
          </a:p>
        </p:txBody>
      </p:sp>
    </p:spTree>
  </p:cSld>
  <p:clrMapOvr>
    <a:masterClrMapping/>
  </p:clrMapOvr>
  <p:extLst>
    <p:ext uri="{DCECCB84-F9BA-43D5-87BE-67443E8EF086}">
      <p15:sldGuideLst xmlns:p15="http://schemas.microsoft.com/office/powerpoint/2012/main">
        <p15:guide id="1" pos="672">
          <p15:clr>
            <a:srgbClr val="FA7B17"/>
          </p15:clr>
        </p15:guide>
        <p15:guide id="2" orient="horz" pos="786">
          <p15:clr>
            <a:srgbClr val="FA7B17"/>
          </p15:clr>
        </p15:guide>
        <p15:guide id="3" pos="2816">
          <p15:clr>
            <a:srgbClr val="FA7B17"/>
          </p15:clr>
        </p15:guide>
        <p15:guide id="4" orient="horz" pos="1549">
          <p15:clr>
            <a:srgbClr val="FA7B17"/>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two columns 2">
  <p:cSld name="CUSTOM_6">
    <p:spTree>
      <p:nvGrpSpPr>
        <p:cNvPr id="1" name="Shape 316"/>
        <p:cNvGrpSpPr/>
        <p:nvPr/>
      </p:nvGrpSpPr>
      <p:grpSpPr>
        <a:xfrm>
          <a:off x="0" y="0"/>
          <a:ext cx="0" cy="0"/>
          <a:chOff x="0" y="0"/>
          <a:chExt cx="0" cy="0"/>
        </a:xfrm>
      </p:grpSpPr>
      <p:sp>
        <p:nvSpPr>
          <p:cNvPr id="317" name="Google Shape;317;p63"/>
          <p:cNvSpPr txBox="1">
            <a:spLocks noGrp="1"/>
          </p:cNvSpPr>
          <p:nvPr>
            <p:ph type="title"/>
          </p:nvPr>
        </p:nvSpPr>
        <p:spPr>
          <a:xfrm>
            <a:off x="1066175" y="539500"/>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accent3"/>
              </a:buClr>
              <a:buSzPts val="2800"/>
              <a:buNone/>
              <a:defRPr>
                <a:solidFill>
                  <a:schemeClr val="accent3"/>
                </a:solidFill>
              </a:defRPr>
            </a:lvl1pPr>
            <a:lvl2pPr lvl="1" algn="l">
              <a:lnSpc>
                <a:spcPct val="100000"/>
              </a:lnSpc>
              <a:spcBef>
                <a:spcPts val="0"/>
              </a:spcBef>
              <a:spcAft>
                <a:spcPts val="0"/>
              </a:spcAft>
              <a:buClr>
                <a:schemeClr val="accent3"/>
              </a:buClr>
              <a:buSzPts val="2800"/>
              <a:buNone/>
              <a:defRPr>
                <a:solidFill>
                  <a:schemeClr val="accent3"/>
                </a:solidFill>
              </a:defRPr>
            </a:lvl2pPr>
            <a:lvl3pPr lvl="2" algn="l">
              <a:lnSpc>
                <a:spcPct val="100000"/>
              </a:lnSpc>
              <a:spcBef>
                <a:spcPts val="0"/>
              </a:spcBef>
              <a:spcAft>
                <a:spcPts val="0"/>
              </a:spcAft>
              <a:buClr>
                <a:schemeClr val="accent3"/>
              </a:buClr>
              <a:buSzPts val="2800"/>
              <a:buNone/>
              <a:defRPr>
                <a:solidFill>
                  <a:schemeClr val="accent3"/>
                </a:solidFill>
              </a:defRPr>
            </a:lvl3pPr>
            <a:lvl4pPr lvl="3" algn="l">
              <a:lnSpc>
                <a:spcPct val="100000"/>
              </a:lnSpc>
              <a:spcBef>
                <a:spcPts val="0"/>
              </a:spcBef>
              <a:spcAft>
                <a:spcPts val="0"/>
              </a:spcAft>
              <a:buClr>
                <a:schemeClr val="accent3"/>
              </a:buClr>
              <a:buSzPts val="2800"/>
              <a:buNone/>
              <a:defRPr>
                <a:solidFill>
                  <a:schemeClr val="accent3"/>
                </a:solidFill>
              </a:defRPr>
            </a:lvl4pPr>
            <a:lvl5pPr lvl="4" algn="l">
              <a:lnSpc>
                <a:spcPct val="100000"/>
              </a:lnSpc>
              <a:spcBef>
                <a:spcPts val="0"/>
              </a:spcBef>
              <a:spcAft>
                <a:spcPts val="0"/>
              </a:spcAft>
              <a:buClr>
                <a:schemeClr val="accent3"/>
              </a:buClr>
              <a:buSzPts val="2800"/>
              <a:buNone/>
              <a:defRPr>
                <a:solidFill>
                  <a:schemeClr val="accent3"/>
                </a:solidFill>
              </a:defRPr>
            </a:lvl5pPr>
            <a:lvl6pPr lvl="5" algn="l">
              <a:lnSpc>
                <a:spcPct val="100000"/>
              </a:lnSpc>
              <a:spcBef>
                <a:spcPts val="0"/>
              </a:spcBef>
              <a:spcAft>
                <a:spcPts val="0"/>
              </a:spcAft>
              <a:buClr>
                <a:schemeClr val="accent3"/>
              </a:buClr>
              <a:buSzPts val="2800"/>
              <a:buNone/>
              <a:defRPr>
                <a:solidFill>
                  <a:schemeClr val="accent3"/>
                </a:solidFill>
              </a:defRPr>
            </a:lvl6pPr>
            <a:lvl7pPr lvl="6" algn="l">
              <a:lnSpc>
                <a:spcPct val="100000"/>
              </a:lnSpc>
              <a:spcBef>
                <a:spcPts val="0"/>
              </a:spcBef>
              <a:spcAft>
                <a:spcPts val="0"/>
              </a:spcAft>
              <a:buClr>
                <a:schemeClr val="accent3"/>
              </a:buClr>
              <a:buSzPts val="2800"/>
              <a:buNone/>
              <a:defRPr>
                <a:solidFill>
                  <a:schemeClr val="accent3"/>
                </a:solidFill>
              </a:defRPr>
            </a:lvl7pPr>
            <a:lvl8pPr lvl="7" algn="l">
              <a:lnSpc>
                <a:spcPct val="100000"/>
              </a:lnSpc>
              <a:spcBef>
                <a:spcPts val="0"/>
              </a:spcBef>
              <a:spcAft>
                <a:spcPts val="0"/>
              </a:spcAft>
              <a:buClr>
                <a:schemeClr val="accent3"/>
              </a:buClr>
              <a:buSzPts val="2800"/>
              <a:buNone/>
              <a:defRPr>
                <a:solidFill>
                  <a:schemeClr val="accent3"/>
                </a:solidFill>
              </a:defRPr>
            </a:lvl8pPr>
            <a:lvl9pPr lvl="8" algn="l">
              <a:lnSpc>
                <a:spcPct val="100000"/>
              </a:lnSpc>
              <a:spcBef>
                <a:spcPts val="0"/>
              </a:spcBef>
              <a:spcAft>
                <a:spcPts val="0"/>
              </a:spcAft>
              <a:buClr>
                <a:schemeClr val="accent3"/>
              </a:buClr>
              <a:buSzPts val="2800"/>
              <a:buNone/>
              <a:defRPr>
                <a:solidFill>
                  <a:schemeClr val="accent3"/>
                </a:solidFill>
              </a:defRPr>
            </a:lvl9pPr>
          </a:lstStyle>
          <a:p>
            <a:endParaRPr/>
          </a:p>
        </p:txBody>
      </p:sp>
      <p:sp>
        <p:nvSpPr>
          <p:cNvPr id="318" name="Google Shape;318;p63"/>
          <p:cNvSpPr txBox="1">
            <a:spLocks noGrp="1"/>
          </p:cNvSpPr>
          <p:nvPr>
            <p:ph type="subTitle" idx="1"/>
          </p:nvPr>
        </p:nvSpPr>
        <p:spPr>
          <a:xfrm>
            <a:off x="1076700" y="1504744"/>
            <a:ext cx="2874900" cy="465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19" name="Google Shape;319;p63"/>
          <p:cNvSpPr txBox="1">
            <a:spLocks noGrp="1"/>
          </p:cNvSpPr>
          <p:nvPr>
            <p:ph type="subTitle" idx="2"/>
          </p:nvPr>
        </p:nvSpPr>
        <p:spPr>
          <a:xfrm>
            <a:off x="1076700" y="2931760"/>
            <a:ext cx="2874900" cy="465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20" name="Google Shape;320;p63"/>
          <p:cNvSpPr txBox="1">
            <a:spLocks noGrp="1"/>
          </p:cNvSpPr>
          <p:nvPr>
            <p:ph type="subTitle" idx="3"/>
          </p:nvPr>
        </p:nvSpPr>
        <p:spPr>
          <a:xfrm>
            <a:off x="1076700" y="1860444"/>
            <a:ext cx="2874900" cy="776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21" name="Google Shape;321;p63"/>
          <p:cNvSpPr txBox="1">
            <a:spLocks noGrp="1"/>
          </p:cNvSpPr>
          <p:nvPr>
            <p:ph type="subTitle" idx="4"/>
          </p:nvPr>
        </p:nvSpPr>
        <p:spPr>
          <a:xfrm>
            <a:off x="1076700" y="3287460"/>
            <a:ext cx="2874900" cy="776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grpSp>
        <p:nvGrpSpPr>
          <p:cNvPr id="322" name="Google Shape;322;p63"/>
          <p:cNvGrpSpPr/>
          <p:nvPr/>
        </p:nvGrpSpPr>
        <p:grpSpPr>
          <a:xfrm>
            <a:off x="4923771" y="925673"/>
            <a:ext cx="3866636" cy="4281400"/>
            <a:chOff x="4622068" y="861219"/>
            <a:chExt cx="2973420" cy="3292372"/>
          </a:xfrm>
        </p:grpSpPr>
        <p:sp>
          <p:nvSpPr>
            <p:cNvPr id="323" name="Google Shape;323;p63"/>
            <p:cNvSpPr/>
            <p:nvPr/>
          </p:nvSpPr>
          <p:spPr>
            <a:xfrm>
              <a:off x="6616962" y="2177789"/>
              <a:ext cx="691512" cy="714403"/>
            </a:xfrm>
            <a:custGeom>
              <a:avLst/>
              <a:gdLst/>
              <a:ahLst/>
              <a:cxnLst/>
              <a:rect l="l" t="t" r="r" b="b"/>
              <a:pathLst>
                <a:path w="16063" h="18077" extrusionOk="0">
                  <a:moveTo>
                    <a:pt x="15610" y="0"/>
                  </a:moveTo>
                  <a:lnTo>
                    <a:pt x="15610" y="0"/>
                  </a:lnTo>
                  <a:cubicBezTo>
                    <a:pt x="12728" y="95"/>
                    <a:pt x="9823" y="179"/>
                    <a:pt x="6942" y="262"/>
                  </a:cubicBezTo>
                  <a:cubicBezTo>
                    <a:pt x="7894" y="2786"/>
                    <a:pt x="7680" y="5727"/>
                    <a:pt x="6359" y="8084"/>
                  </a:cubicBezTo>
                  <a:cubicBezTo>
                    <a:pt x="5049" y="10430"/>
                    <a:pt x="2656" y="12180"/>
                    <a:pt x="1" y="12680"/>
                  </a:cubicBezTo>
                  <a:cubicBezTo>
                    <a:pt x="274" y="14085"/>
                    <a:pt x="536" y="15466"/>
                    <a:pt x="810" y="16871"/>
                  </a:cubicBezTo>
                  <a:cubicBezTo>
                    <a:pt x="882" y="17264"/>
                    <a:pt x="989" y="17717"/>
                    <a:pt x="1322" y="17943"/>
                  </a:cubicBezTo>
                  <a:cubicBezTo>
                    <a:pt x="1478" y="18039"/>
                    <a:pt x="1648" y="18077"/>
                    <a:pt x="1825" y="18077"/>
                  </a:cubicBezTo>
                  <a:cubicBezTo>
                    <a:pt x="2149" y="18077"/>
                    <a:pt x="2495" y="17951"/>
                    <a:pt x="2810" y="17836"/>
                  </a:cubicBezTo>
                  <a:cubicBezTo>
                    <a:pt x="5477" y="16836"/>
                    <a:pt x="8549" y="16895"/>
                    <a:pt x="11014" y="15443"/>
                  </a:cubicBezTo>
                  <a:cubicBezTo>
                    <a:pt x="13478" y="14014"/>
                    <a:pt x="14931" y="11275"/>
                    <a:pt x="15491" y="8489"/>
                  </a:cubicBezTo>
                  <a:cubicBezTo>
                    <a:pt x="16062" y="5703"/>
                    <a:pt x="15836" y="2834"/>
                    <a:pt x="15610" y="0"/>
                  </a:cubicBezTo>
                  <a:close/>
                </a:path>
              </a:pathLst>
            </a:custGeom>
            <a:solidFill>
              <a:schemeClr val="accent1"/>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4" name="Google Shape;324;p63"/>
            <p:cNvSpPr/>
            <p:nvPr/>
          </p:nvSpPr>
          <p:spPr>
            <a:xfrm>
              <a:off x="5499082" y="1493144"/>
              <a:ext cx="638173" cy="1239426"/>
            </a:xfrm>
            <a:custGeom>
              <a:avLst/>
              <a:gdLst/>
              <a:ahLst/>
              <a:cxnLst/>
              <a:rect l="l" t="t" r="r" b="b"/>
              <a:pathLst>
                <a:path w="14824" h="31362" extrusionOk="0">
                  <a:moveTo>
                    <a:pt x="369" y="1"/>
                  </a:moveTo>
                  <a:lnTo>
                    <a:pt x="369" y="1"/>
                  </a:lnTo>
                  <a:cubicBezTo>
                    <a:pt x="1262" y="4418"/>
                    <a:pt x="452" y="8990"/>
                    <a:pt x="226" y="13490"/>
                  </a:cubicBezTo>
                  <a:cubicBezTo>
                    <a:pt x="0" y="17991"/>
                    <a:pt x="536" y="22896"/>
                    <a:pt x="3572" y="26242"/>
                  </a:cubicBezTo>
                  <a:cubicBezTo>
                    <a:pt x="6346" y="29278"/>
                    <a:pt x="10573" y="30397"/>
                    <a:pt x="14561" y="31362"/>
                  </a:cubicBezTo>
                  <a:cubicBezTo>
                    <a:pt x="14645" y="30159"/>
                    <a:pt x="14740" y="28968"/>
                    <a:pt x="14823" y="27754"/>
                  </a:cubicBezTo>
                  <a:cubicBezTo>
                    <a:pt x="11299" y="27480"/>
                    <a:pt x="8453" y="24504"/>
                    <a:pt x="7263" y="21182"/>
                  </a:cubicBezTo>
                  <a:cubicBezTo>
                    <a:pt x="6072" y="17860"/>
                    <a:pt x="6191" y="14217"/>
                    <a:pt x="6406" y="10704"/>
                  </a:cubicBezTo>
                  <a:cubicBezTo>
                    <a:pt x="6608" y="7180"/>
                    <a:pt x="6882" y="3572"/>
                    <a:pt x="5929" y="167"/>
                  </a:cubicBezTo>
                  <a:cubicBezTo>
                    <a:pt x="4084" y="108"/>
                    <a:pt x="2238" y="60"/>
                    <a:pt x="369" y="1"/>
                  </a:cubicBezTo>
                  <a:close/>
                </a:path>
              </a:pathLst>
            </a:custGeom>
            <a:solidFill>
              <a:schemeClr val="accent1"/>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5" name="Google Shape;325;p63"/>
            <p:cNvSpPr/>
            <p:nvPr/>
          </p:nvSpPr>
          <p:spPr>
            <a:xfrm>
              <a:off x="6321725" y="1411733"/>
              <a:ext cx="388569" cy="1400826"/>
            </a:xfrm>
            <a:custGeom>
              <a:avLst/>
              <a:gdLst/>
              <a:ahLst/>
              <a:cxnLst/>
              <a:rect l="l" t="t" r="r" b="b"/>
              <a:pathLst>
                <a:path w="9026" h="35446" extrusionOk="0">
                  <a:moveTo>
                    <a:pt x="1" y="1"/>
                  </a:moveTo>
                  <a:cubicBezTo>
                    <a:pt x="3275" y="16884"/>
                    <a:pt x="3441" y="27802"/>
                    <a:pt x="1977" y="35446"/>
                  </a:cubicBezTo>
                  <a:lnTo>
                    <a:pt x="7025" y="35446"/>
                  </a:lnTo>
                  <a:cubicBezTo>
                    <a:pt x="6311" y="27540"/>
                    <a:pt x="6597" y="16467"/>
                    <a:pt x="9026" y="1"/>
                  </a:cubicBezTo>
                  <a:close/>
                </a:path>
              </a:pathLst>
            </a:custGeom>
            <a:solidFill>
              <a:schemeClr val="accent1"/>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6" name="Google Shape;326;p63"/>
            <p:cNvSpPr/>
            <p:nvPr/>
          </p:nvSpPr>
          <p:spPr>
            <a:xfrm>
              <a:off x="6710251" y="3037428"/>
              <a:ext cx="708388" cy="458353"/>
            </a:xfrm>
            <a:custGeom>
              <a:avLst/>
              <a:gdLst/>
              <a:ahLst/>
              <a:cxnLst/>
              <a:rect l="l" t="t" r="r" b="b"/>
              <a:pathLst>
                <a:path w="16455" h="11598" extrusionOk="0">
                  <a:moveTo>
                    <a:pt x="16455" y="1"/>
                  </a:moveTo>
                  <a:lnTo>
                    <a:pt x="16455" y="1"/>
                  </a:lnTo>
                  <a:cubicBezTo>
                    <a:pt x="13538" y="251"/>
                    <a:pt x="11323" y="239"/>
                    <a:pt x="8406" y="489"/>
                  </a:cubicBezTo>
                  <a:cubicBezTo>
                    <a:pt x="8633" y="2346"/>
                    <a:pt x="8942" y="4001"/>
                    <a:pt x="7894" y="5180"/>
                  </a:cubicBezTo>
                  <a:cubicBezTo>
                    <a:pt x="7561" y="5561"/>
                    <a:pt x="7049" y="5632"/>
                    <a:pt x="6573" y="5692"/>
                  </a:cubicBezTo>
                  <a:cubicBezTo>
                    <a:pt x="5059" y="5870"/>
                    <a:pt x="3533" y="5962"/>
                    <a:pt x="2002" y="5962"/>
                  </a:cubicBezTo>
                  <a:cubicBezTo>
                    <a:pt x="1486" y="5962"/>
                    <a:pt x="970" y="5951"/>
                    <a:pt x="453" y="5930"/>
                  </a:cubicBezTo>
                  <a:lnTo>
                    <a:pt x="453" y="5930"/>
                  </a:lnTo>
                  <a:cubicBezTo>
                    <a:pt x="512" y="7633"/>
                    <a:pt x="358" y="9347"/>
                    <a:pt x="1" y="10978"/>
                  </a:cubicBezTo>
                  <a:cubicBezTo>
                    <a:pt x="3108" y="11390"/>
                    <a:pt x="6237" y="11598"/>
                    <a:pt x="9364" y="11598"/>
                  </a:cubicBezTo>
                  <a:cubicBezTo>
                    <a:pt x="11568" y="11598"/>
                    <a:pt x="13771" y="11495"/>
                    <a:pt x="15967" y="11288"/>
                  </a:cubicBezTo>
                  <a:cubicBezTo>
                    <a:pt x="15622" y="7395"/>
                    <a:pt x="15598" y="3787"/>
                    <a:pt x="16455"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7" name="Google Shape;327;p63"/>
            <p:cNvSpPr/>
            <p:nvPr/>
          </p:nvSpPr>
          <p:spPr>
            <a:xfrm>
              <a:off x="4822975" y="2610225"/>
              <a:ext cx="814462" cy="1046492"/>
            </a:xfrm>
            <a:custGeom>
              <a:avLst/>
              <a:gdLst/>
              <a:ahLst/>
              <a:cxnLst/>
              <a:rect l="l" t="t" r="r" b="b"/>
              <a:pathLst>
                <a:path w="23623" h="28827" extrusionOk="0">
                  <a:moveTo>
                    <a:pt x="1060" y="0"/>
                  </a:moveTo>
                  <a:cubicBezTo>
                    <a:pt x="346" y="5037"/>
                    <a:pt x="1" y="10145"/>
                    <a:pt x="60" y="15240"/>
                  </a:cubicBezTo>
                  <a:cubicBezTo>
                    <a:pt x="96" y="18193"/>
                    <a:pt x="298" y="21289"/>
                    <a:pt x="1858" y="23813"/>
                  </a:cubicBezTo>
                  <a:cubicBezTo>
                    <a:pt x="3942" y="27170"/>
                    <a:pt x="8109" y="28778"/>
                    <a:pt x="12074" y="28825"/>
                  </a:cubicBezTo>
                  <a:cubicBezTo>
                    <a:pt x="12146" y="28826"/>
                    <a:pt x="12218" y="28827"/>
                    <a:pt x="12290" y="28827"/>
                  </a:cubicBezTo>
                  <a:cubicBezTo>
                    <a:pt x="16178" y="28827"/>
                    <a:pt x="19940" y="27576"/>
                    <a:pt x="23623" y="26337"/>
                  </a:cubicBezTo>
                  <a:cubicBezTo>
                    <a:pt x="23516" y="24908"/>
                    <a:pt x="23432" y="23468"/>
                    <a:pt x="23361" y="22039"/>
                  </a:cubicBezTo>
                  <a:cubicBezTo>
                    <a:pt x="22045" y="22233"/>
                    <a:pt x="20716" y="22427"/>
                    <a:pt x="19394" y="22427"/>
                  </a:cubicBezTo>
                  <a:cubicBezTo>
                    <a:pt x="18933" y="22427"/>
                    <a:pt x="18473" y="22404"/>
                    <a:pt x="18015" y="22348"/>
                  </a:cubicBezTo>
                  <a:cubicBezTo>
                    <a:pt x="16241" y="22146"/>
                    <a:pt x="14455" y="21384"/>
                    <a:pt x="13371" y="19955"/>
                  </a:cubicBezTo>
                  <a:cubicBezTo>
                    <a:pt x="12169" y="18360"/>
                    <a:pt x="12014" y="16229"/>
                    <a:pt x="11919" y="14240"/>
                  </a:cubicBezTo>
                  <a:cubicBezTo>
                    <a:pt x="11705" y="9490"/>
                    <a:pt x="11514" y="4739"/>
                    <a:pt x="11347"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8" name="Google Shape;328;p63"/>
            <p:cNvSpPr/>
            <p:nvPr/>
          </p:nvSpPr>
          <p:spPr>
            <a:xfrm>
              <a:off x="5541616" y="2929696"/>
              <a:ext cx="1410103" cy="1223895"/>
            </a:xfrm>
            <a:custGeom>
              <a:avLst/>
              <a:gdLst/>
              <a:ahLst/>
              <a:cxnLst/>
              <a:rect l="l" t="t" r="r" b="b"/>
              <a:pathLst>
                <a:path w="32755" h="30969" extrusionOk="0">
                  <a:moveTo>
                    <a:pt x="3298" y="0"/>
                  </a:moveTo>
                  <a:lnTo>
                    <a:pt x="0" y="30968"/>
                  </a:lnTo>
                  <a:lnTo>
                    <a:pt x="32754" y="30968"/>
                  </a:lnTo>
                  <a:lnTo>
                    <a:pt x="30147" y="0"/>
                  </a:lnTo>
                  <a:close/>
                </a:path>
              </a:pathLst>
            </a:custGeom>
            <a:solidFill>
              <a:schemeClr val="accent1"/>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9" name="Google Shape;329;p63"/>
            <p:cNvSpPr/>
            <p:nvPr/>
          </p:nvSpPr>
          <p:spPr>
            <a:xfrm>
              <a:off x="5447293" y="2244577"/>
              <a:ext cx="1584886" cy="725152"/>
            </a:xfrm>
            <a:custGeom>
              <a:avLst/>
              <a:gdLst/>
              <a:ahLst/>
              <a:cxnLst/>
              <a:rect l="l" t="t" r="r" b="b"/>
              <a:pathLst>
                <a:path w="36815" h="18349" extrusionOk="0">
                  <a:moveTo>
                    <a:pt x="18336" y="1"/>
                  </a:moveTo>
                  <a:cubicBezTo>
                    <a:pt x="14907" y="6990"/>
                    <a:pt x="8561" y="12086"/>
                    <a:pt x="1" y="15741"/>
                  </a:cubicBezTo>
                  <a:lnTo>
                    <a:pt x="1" y="18348"/>
                  </a:lnTo>
                  <a:lnTo>
                    <a:pt x="36815" y="18348"/>
                  </a:lnTo>
                  <a:lnTo>
                    <a:pt x="36815" y="15741"/>
                  </a:lnTo>
                  <a:cubicBezTo>
                    <a:pt x="28564" y="12324"/>
                    <a:pt x="22337" y="7121"/>
                    <a:pt x="18336" y="1"/>
                  </a:cubicBezTo>
                  <a:close/>
                </a:path>
              </a:pathLst>
            </a:custGeom>
            <a:solidFill>
              <a:schemeClr val="accent1"/>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0" name="Google Shape;330;p63"/>
            <p:cNvSpPr/>
            <p:nvPr/>
          </p:nvSpPr>
          <p:spPr>
            <a:xfrm>
              <a:off x="4622068" y="1869098"/>
              <a:ext cx="907795" cy="741119"/>
            </a:xfrm>
            <a:custGeom>
              <a:avLst/>
              <a:gdLst/>
              <a:ahLst/>
              <a:cxnLst/>
              <a:rect l="l" t="t" r="r" b="b"/>
              <a:pathLst>
                <a:path w="21087" h="18753" extrusionOk="0">
                  <a:moveTo>
                    <a:pt x="10537" y="1"/>
                  </a:moveTo>
                  <a:cubicBezTo>
                    <a:pt x="10037" y="1"/>
                    <a:pt x="9621" y="346"/>
                    <a:pt x="9537" y="834"/>
                  </a:cubicBezTo>
                  <a:cubicBezTo>
                    <a:pt x="8990" y="3692"/>
                    <a:pt x="8335" y="6537"/>
                    <a:pt x="7216" y="9216"/>
                  </a:cubicBezTo>
                  <a:cubicBezTo>
                    <a:pt x="5977" y="12181"/>
                    <a:pt x="4132" y="14943"/>
                    <a:pt x="1524" y="16800"/>
                  </a:cubicBezTo>
                  <a:cubicBezTo>
                    <a:pt x="834" y="17300"/>
                    <a:pt x="0" y="17920"/>
                    <a:pt x="24" y="18753"/>
                  </a:cubicBezTo>
                  <a:lnTo>
                    <a:pt x="21075" y="18753"/>
                  </a:lnTo>
                  <a:cubicBezTo>
                    <a:pt x="21086" y="17920"/>
                    <a:pt x="20253" y="17300"/>
                    <a:pt x="19551" y="16800"/>
                  </a:cubicBezTo>
                  <a:cubicBezTo>
                    <a:pt x="16955" y="14943"/>
                    <a:pt x="15086" y="12181"/>
                    <a:pt x="13871" y="9216"/>
                  </a:cubicBezTo>
                  <a:cubicBezTo>
                    <a:pt x="12752" y="6537"/>
                    <a:pt x="12109" y="3692"/>
                    <a:pt x="11550" y="834"/>
                  </a:cubicBezTo>
                  <a:cubicBezTo>
                    <a:pt x="11454" y="358"/>
                    <a:pt x="11026" y="1"/>
                    <a:pt x="10549"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1" name="Google Shape;331;p63"/>
            <p:cNvSpPr/>
            <p:nvPr/>
          </p:nvSpPr>
          <p:spPr>
            <a:xfrm>
              <a:off x="5372989" y="1155762"/>
              <a:ext cx="594607" cy="484713"/>
            </a:xfrm>
            <a:custGeom>
              <a:avLst/>
              <a:gdLst/>
              <a:ahLst/>
              <a:cxnLst/>
              <a:rect l="l" t="t" r="r" b="b"/>
              <a:pathLst>
                <a:path w="13812" h="12265" extrusionOk="0">
                  <a:moveTo>
                    <a:pt x="6882" y="1"/>
                  </a:moveTo>
                  <a:cubicBezTo>
                    <a:pt x="6560" y="1"/>
                    <a:pt x="6287" y="227"/>
                    <a:pt x="6239" y="537"/>
                  </a:cubicBezTo>
                  <a:cubicBezTo>
                    <a:pt x="5882" y="2394"/>
                    <a:pt x="5441" y="4275"/>
                    <a:pt x="4715" y="6013"/>
                  </a:cubicBezTo>
                  <a:cubicBezTo>
                    <a:pt x="3905" y="7942"/>
                    <a:pt x="2691" y="9764"/>
                    <a:pt x="988" y="10978"/>
                  </a:cubicBezTo>
                  <a:cubicBezTo>
                    <a:pt x="536" y="11312"/>
                    <a:pt x="0" y="11717"/>
                    <a:pt x="12" y="12264"/>
                  </a:cubicBezTo>
                  <a:lnTo>
                    <a:pt x="13788" y="12264"/>
                  </a:lnTo>
                  <a:cubicBezTo>
                    <a:pt x="13811" y="11717"/>
                    <a:pt x="13264" y="11312"/>
                    <a:pt x="12799" y="10978"/>
                  </a:cubicBezTo>
                  <a:cubicBezTo>
                    <a:pt x="11085" y="9764"/>
                    <a:pt x="9882" y="7942"/>
                    <a:pt x="9073" y="6013"/>
                  </a:cubicBezTo>
                  <a:cubicBezTo>
                    <a:pt x="8346" y="4251"/>
                    <a:pt x="7930" y="2394"/>
                    <a:pt x="7561" y="537"/>
                  </a:cubicBezTo>
                  <a:cubicBezTo>
                    <a:pt x="7501" y="227"/>
                    <a:pt x="7215" y="1"/>
                    <a:pt x="6906" y="1"/>
                  </a:cubicBezTo>
                  <a:close/>
                </a:path>
              </a:pathLst>
            </a:custGeom>
            <a:solidFill>
              <a:schemeClr val="accent1"/>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2" name="Google Shape;332;p63"/>
            <p:cNvSpPr/>
            <p:nvPr/>
          </p:nvSpPr>
          <p:spPr>
            <a:xfrm>
              <a:off x="6153098" y="861219"/>
              <a:ext cx="736585" cy="600427"/>
            </a:xfrm>
            <a:custGeom>
              <a:avLst/>
              <a:gdLst/>
              <a:ahLst/>
              <a:cxnLst/>
              <a:rect l="l" t="t" r="r" b="b"/>
              <a:pathLst>
                <a:path w="17110" h="15193" extrusionOk="0">
                  <a:moveTo>
                    <a:pt x="8549" y="1"/>
                  </a:moveTo>
                  <a:cubicBezTo>
                    <a:pt x="8144" y="1"/>
                    <a:pt x="7799" y="274"/>
                    <a:pt x="7728" y="667"/>
                  </a:cubicBezTo>
                  <a:cubicBezTo>
                    <a:pt x="7287" y="2977"/>
                    <a:pt x="6763" y="5275"/>
                    <a:pt x="5858" y="7454"/>
                  </a:cubicBezTo>
                  <a:cubicBezTo>
                    <a:pt x="4858" y="9847"/>
                    <a:pt x="3358" y="12097"/>
                    <a:pt x="1239" y="13609"/>
                  </a:cubicBezTo>
                  <a:cubicBezTo>
                    <a:pt x="679" y="14014"/>
                    <a:pt x="0" y="14526"/>
                    <a:pt x="24" y="15193"/>
                  </a:cubicBezTo>
                  <a:lnTo>
                    <a:pt x="17086" y="15193"/>
                  </a:lnTo>
                  <a:cubicBezTo>
                    <a:pt x="17110" y="14526"/>
                    <a:pt x="16431" y="14014"/>
                    <a:pt x="15871" y="13609"/>
                  </a:cubicBezTo>
                  <a:cubicBezTo>
                    <a:pt x="13752" y="12109"/>
                    <a:pt x="12252" y="9847"/>
                    <a:pt x="11252" y="7454"/>
                  </a:cubicBezTo>
                  <a:cubicBezTo>
                    <a:pt x="10347" y="5275"/>
                    <a:pt x="9823" y="2977"/>
                    <a:pt x="9383" y="667"/>
                  </a:cubicBezTo>
                  <a:cubicBezTo>
                    <a:pt x="9311" y="274"/>
                    <a:pt x="8966" y="1"/>
                    <a:pt x="8561" y="1"/>
                  </a:cubicBezTo>
                  <a:close/>
                </a:path>
              </a:pathLst>
            </a:custGeom>
            <a:solidFill>
              <a:schemeClr val="accent1"/>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3" name="Google Shape;333;p63"/>
            <p:cNvSpPr/>
            <p:nvPr/>
          </p:nvSpPr>
          <p:spPr>
            <a:xfrm>
              <a:off x="6752268" y="1662053"/>
              <a:ext cx="736629" cy="600467"/>
            </a:xfrm>
            <a:custGeom>
              <a:avLst/>
              <a:gdLst/>
              <a:ahLst/>
              <a:cxnLst/>
              <a:rect l="l" t="t" r="r" b="b"/>
              <a:pathLst>
                <a:path w="17111" h="15194" extrusionOk="0">
                  <a:moveTo>
                    <a:pt x="8550" y="1"/>
                  </a:moveTo>
                  <a:cubicBezTo>
                    <a:pt x="8145" y="1"/>
                    <a:pt x="7799" y="287"/>
                    <a:pt x="7728" y="668"/>
                  </a:cubicBezTo>
                  <a:cubicBezTo>
                    <a:pt x="7276" y="2977"/>
                    <a:pt x="6764" y="5287"/>
                    <a:pt x="5847" y="7454"/>
                  </a:cubicBezTo>
                  <a:cubicBezTo>
                    <a:pt x="4859" y="9859"/>
                    <a:pt x="3346" y="12098"/>
                    <a:pt x="1239" y="13622"/>
                  </a:cubicBezTo>
                  <a:cubicBezTo>
                    <a:pt x="668" y="14026"/>
                    <a:pt x="1" y="14527"/>
                    <a:pt x="13" y="15193"/>
                  </a:cubicBezTo>
                  <a:lnTo>
                    <a:pt x="17086" y="15193"/>
                  </a:lnTo>
                  <a:cubicBezTo>
                    <a:pt x="17110" y="14527"/>
                    <a:pt x="16431" y="14026"/>
                    <a:pt x="15872" y="13622"/>
                  </a:cubicBezTo>
                  <a:cubicBezTo>
                    <a:pt x="13753" y="12121"/>
                    <a:pt x="12252" y="9871"/>
                    <a:pt x="11252" y="7454"/>
                  </a:cubicBezTo>
                  <a:cubicBezTo>
                    <a:pt x="10347" y="5287"/>
                    <a:pt x="9823" y="2977"/>
                    <a:pt x="9383" y="668"/>
                  </a:cubicBezTo>
                  <a:cubicBezTo>
                    <a:pt x="9300" y="287"/>
                    <a:pt x="8966" y="1"/>
                    <a:pt x="8561" y="1"/>
                  </a:cubicBezTo>
                  <a:close/>
                </a:path>
              </a:pathLst>
            </a:custGeom>
            <a:solidFill>
              <a:schemeClr val="accent1"/>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4" name="Google Shape;334;p63"/>
            <p:cNvSpPr/>
            <p:nvPr/>
          </p:nvSpPr>
          <p:spPr>
            <a:xfrm>
              <a:off x="6910132" y="2690205"/>
              <a:ext cx="685356" cy="416896"/>
            </a:xfrm>
            <a:custGeom>
              <a:avLst/>
              <a:gdLst/>
              <a:ahLst/>
              <a:cxnLst/>
              <a:rect l="l" t="t" r="r" b="b"/>
              <a:pathLst>
                <a:path w="15920" h="10549" extrusionOk="0">
                  <a:moveTo>
                    <a:pt x="7954" y="0"/>
                  </a:moveTo>
                  <a:cubicBezTo>
                    <a:pt x="7585" y="0"/>
                    <a:pt x="7276" y="191"/>
                    <a:pt x="7204" y="464"/>
                  </a:cubicBezTo>
                  <a:cubicBezTo>
                    <a:pt x="6788" y="2072"/>
                    <a:pt x="6287" y="3679"/>
                    <a:pt x="5454" y="5179"/>
                  </a:cubicBezTo>
                  <a:cubicBezTo>
                    <a:pt x="4537" y="6846"/>
                    <a:pt x="3132" y="8406"/>
                    <a:pt x="1156" y="9454"/>
                  </a:cubicBezTo>
                  <a:cubicBezTo>
                    <a:pt x="632" y="9739"/>
                    <a:pt x="1" y="10073"/>
                    <a:pt x="25" y="10549"/>
                  </a:cubicBezTo>
                  <a:lnTo>
                    <a:pt x="15908" y="10549"/>
                  </a:lnTo>
                  <a:cubicBezTo>
                    <a:pt x="15920" y="10073"/>
                    <a:pt x="15300" y="9739"/>
                    <a:pt x="14777" y="9454"/>
                  </a:cubicBezTo>
                  <a:cubicBezTo>
                    <a:pt x="12812" y="8406"/>
                    <a:pt x="11407" y="6846"/>
                    <a:pt x="10467" y="5179"/>
                  </a:cubicBezTo>
                  <a:cubicBezTo>
                    <a:pt x="9621" y="3679"/>
                    <a:pt x="9145" y="2072"/>
                    <a:pt x="8728" y="464"/>
                  </a:cubicBezTo>
                  <a:cubicBezTo>
                    <a:pt x="8657" y="191"/>
                    <a:pt x="8347" y="0"/>
                    <a:pt x="7978" y="0"/>
                  </a:cubicBezTo>
                  <a:close/>
                </a:path>
              </a:pathLst>
            </a:custGeom>
            <a:solidFill>
              <a:schemeClr val="accent1"/>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5" name="Google Shape;335;p63"/>
            <p:cNvSpPr/>
            <p:nvPr/>
          </p:nvSpPr>
          <p:spPr>
            <a:xfrm>
              <a:off x="5912190" y="3177645"/>
              <a:ext cx="134316" cy="135079"/>
            </a:xfrm>
            <a:custGeom>
              <a:avLst/>
              <a:gdLst/>
              <a:ahLst/>
              <a:cxnLst/>
              <a:rect l="l" t="t" r="r" b="b"/>
              <a:pathLst>
                <a:path w="3120" h="3418" extrusionOk="0">
                  <a:moveTo>
                    <a:pt x="0" y="1"/>
                  </a:moveTo>
                  <a:lnTo>
                    <a:pt x="0" y="3418"/>
                  </a:lnTo>
                  <a:lnTo>
                    <a:pt x="3120" y="3418"/>
                  </a:lnTo>
                  <a:lnTo>
                    <a:pt x="3120" y="144"/>
                  </a:lnTo>
                  <a:lnTo>
                    <a:pt x="0" y="1"/>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6" name="Google Shape;336;p63"/>
            <p:cNvSpPr/>
            <p:nvPr/>
          </p:nvSpPr>
          <p:spPr>
            <a:xfrm>
              <a:off x="6077244" y="3184719"/>
              <a:ext cx="133283" cy="128005"/>
            </a:xfrm>
            <a:custGeom>
              <a:avLst/>
              <a:gdLst/>
              <a:ahLst/>
              <a:cxnLst/>
              <a:rect l="l" t="t" r="r" b="b"/>
              <a:pathLst>
                <a:path w="3096" h="3239" extrusionOk="0">
                  <a:moveTo>
                    <a:pt x="0" y="0"/>
                  </a:moveTo>
                  <a:lnTo>
                    <a:pt x="0" y="3239"/>
                  </a:lnTo>
                  <a:lnTo>
                    <a:pt x="3096" y="3239"/>
                  </a:lnTo>
                  <a:lnTo>
                    <a:pt x="3096" y="143"/>
                  </a:lnTo>
                  <a:lnTo>
                    <a:pt x="0"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7" name="Google Shape;337;p63"/>
            <p:cNvSpPr/>
            <p:nvPr/>
          </p:nvSpPr>
          <p:spPr>
            <a:xfrm>
              <a:off x="5912190" y="3341890"/>
              <a:ext cx="133326" cy="152468"/>
            </a:xfrm>
            <a:custGeom>
              <a:avLst/>
              <a:gdLst/>
              <a:ahLst/>
              <a:cxnLst/>
              <a:rect l="l" t="t" r="r" b="b"/>
              <a:pathLst>
                <a:path w="3097" h="3858" extrusionOk="0">
                  <a:moveTo>
                    <a:pt x="0" y="0"/>
                  </a:moveTo>
                  <a:lnTo>
                    <a:pt x="0" y="3858"/>
                  </a:lnTo>
                  <a:lnTo>
                    <a:pt x="3096" y="3858"/>
                  </a:lnTo>
                  <a:lnTo>
                    <a:pt x="3096"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8" name="Google Shape;338;p63"/>
            <p:cNvSpPr/>
            <p:nvPr/>
          </p:nvSpPr>
          <p:spPr>
            <a:xfrm>
              <a:off x="6077244" y="3341890"/>
              <a:ext cx="133283" cy="152468"/>
            </a:xfrm>
            <a:custGeom>
              <a:avLst/>
              <a:gdLst/>
              <a:ahLst/>
              <a:cxnLst/>
              <a:rect l="l" t="t" r="r" b="b"/>
              <a:pathLst>
                <a:path w="3096" h="3858" extrusionOk="0">
                  <a:moveTo>
                    <a:pt x="0" y="0"/>
                  </a:moveTo>
                  <a:lnTo>
                    <a:pt x="0" y="3858"/>
                  </a:lnTo>
                  <a:lnTo>
                    <a:pt x="3096" y="3858"/>
                  </a:lnTo>
                  <a:lnTo>
                    <a:pt x="3096"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9" name="Google Shape;339;p63"/>
            <p:cNvSpPr/>
            <p:nvPr/>
          </p:nvSpPr>
          <p:spPr>
            <a:xfrm>
              <a:off x="6378637" y="3183770"/>
              <a:ext cx="133283" cy="128954"/>
            </a:xfrm>
            <a:custGeom>
              <a:avLst/>
              <a:gdLst/>
              <a:ahLst/>
              <a:cxnLst/>
              <a:rect l="l" t="t" r="r" b="b"/>
              <a:pathLst>
                <a:path w="3096" h="3263" extrusionOk="0">
                  <a:moveTo>
                    <a:pt x="3096" y="1"/>
                  </a:moveTo>
                  <a:lnTo>
                    <a:pt x="0" y="227"/>
                  </a:lnTo>
                  <a:lnTo>
                    <a:pt x="0" y="3263"/>
                  </a:lnTo>
                  <a:lnTo>
                    <a:pt x="3096" y="3263"/>
                  </a:lnTo>
                  <a:lnTo>
                    <a:pt x="3096" y="1"/>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0" name="Google Shape;340;p63"/>
            <p:cNvSpPr/>
            <p:nvPr/>
          </p:nvSpPr>
          <p:spPr>
            <a:xfrm>
              <a:off x="6542657" y="3172467"/>
              <a:ext cx="133283" cy="140256"/>
            </a:xfrm>
            <a:custGeom>
              <a:avLst/>
              <a:gdLst/>
              <a:ahLst/>
              <a:cxnLst/>
              <a:rect l="l" t="t" r="r" b="b"/>
              <a:pathLst>
                <a:path w="3096" h="3549" extrusionOk="0">
                  <a:moveTo>
                    <a:pt x="3096" y="1"/>
                  </a:moveTo>
                  <a:lnTo>
                    <a:pt x="0" y="227"/>
                  </a:lnTo>
                  <a:lnTo>
                    <a:pt x="0" y="3549"/>
                  </a:lnTo>
                  <a:lnTo>
                    <a:pt x="3096" y="3549"/>
                  </a:lnTo>
                  <a:lnTo>
                    <a:pt x="3096" y="1"/>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1" name="Google Shape;341;p63"/>
            <p:cNvSpPr/>
            <p:nvPr/>
          </p:nvSpPr>
          <p:spPr>
            <a:xfrm>
              <a:off x="6378637" y="3341890"/>
              <a:ext cx="133283" cy="136028"/>
            </a:xfrm>
            <a:custGeom>
              <a:avLst/>
              <a:gdLst/>
              <a:ahLst/>
              <a:cxnLst/>
              <a:rect l="l" t="t" r="r" b="b"/>
              <a:pathLst>
                <a:path w="3096" h="3442" extrusionOk="0">
                  <a:moveTo>
                    <a:pt x="0" y="0"/>
                  </a:moveTo>
                  <a:lnTo>
                    <a:pt x="0" y="3215"/>
                  </a:lnTo>
                  <a:lnTo>
                    <a:pt x="3096" y="3441"/>
                  </a:lnTo>
                  <a:lnTo>
                    <a:pt x="3096"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2" name="Google Shape;342;p63"/>
            <p:cNvSpPr/>
            <p:nvPr/>
          </p:nvSpPr>
          <p:spPr>
            <a:xfrm>
              <a:off x="6542657" y="3341890"/>
              <a:ext cx="133283" cy="147291"/>
            </a:xfrm>
            <a:custGeom>
              <a:avLst/>
              <a:gdLst/>
              <a:ahLst/>
              <a:cxnLst/>
              <a:rect l="l" t="t" r="r" b="b"/>
              <a:pathLst>
                <a:path w="3096" h="3727" extrusionOk="0">
                  <a:moveTo>
                    <a:pt x="0" y="0"/>
                  </a:moveTo>
                  <a:lnTo>
                    <a:pt x="0" y="3501"/>
                  </a:lnTo>
                  <a:lnTo>
                    <a:pt x="3096" y="3727"/>
                  </a:lnTo>
                  <a:lnTo>
                    <a:pt x="3096"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3" name="Google Shape;343;p63"/>
            <p:cNvSpPr/>
            <p:nvPr/>
          </p:nvSpPr>
          <p:spPr>
            <a:xfrm>
              <a:off x="7014184" y="2313303"/>
              <a:ext cx="78997" cy="89908"/>
            </a:xfrm>
            <a:custGeom>
              <a:avLst/>
              <a:gdLst/>
              <a:ahLst/>
              <a:cxnLst/>
              <a:rect l="l" t="t" r="r" b="b"/>
              <a:pathLst>
                <a:path w="1835" h="2275" extrusionOk="0">
                  <a:moveTo>
                    <a:pt x="1834" y="0"/>
                  </a:moveTo>
                  <a:cubicBezTo>
                    <a:pt x="811" y="72"/>
                    <a:pt x="1" y="905"/>
                    <a:pt x="1" y="1953"/>
                  </a:cubicBezTo>
                  <a:lnTo>
                    <a:pt x="1" y="2274"/>
                  </a:lnTo>
                  <a:lnTo>
                    <a:pt x="1834" y="2274"/>
                  </a:lnTo>
                  <a:lnTo>
                    <a:pt x="1834"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4" name="Google Shape;344;p63"/>
            <p:cNvSpPr/>
            <p:nvPr/>
          </p:nvSpPr>
          <p:spPr>
            <a:xfrm>
              <a:off x="7119269" y="2313777"/>
              <a:ext cx="76414" cy="89434"/>
            </a:xfrm>
            <a:custGeom>
              <a:avLst/>
              <a:gdLst/>
              <a:ahLst/>
              <a:cxnLst/>
              <a:rect l="l" t="t" r="r" b="b"/>
              <a:pathLst>
                <a:path w="1775" h="2263" extrusionOk="0">
                  <a:moveTo>
                    <a:pt x="1" y="0"/>
                  </a:moveTo>
                  <a:lnTo>
                    <a:pt x="1" y="2262"/>
                  </a:lnTo>
                  <a:lnTo>
                    <a:pt x="1775" y="2262"/>
                  </a:lnTo>
                  <a:lnTo>
                    <a:pt x="1775" y="1929"/>
                  </a:lnTo>
                  <a:cubicBezTo>
                    <a:pt x="1775" y="929"/>
                    <a:pt x="1001" y="95"/>
                    <a:pt x="1"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5" name="Google Shape;345;p63"/>
            <p:cNvSpPr/>
            <p:nvPr/>
          </p:nvSpPr>
          <p:spPr>
            <a:xfrm>
              <a:off x="7014701" y="2429057"/>
              <a:ext cx="78997" cy="88960"/>
            </a:xfrm>
            <a:custGeom>
              <a:avLst/>
              <a:gdLst/>
              <a:ahLst/>
              <a:cxnLst/>
              <a:rect l="l" t="t" r="r" b="b"/>
              <a:pathLst>
                <a:path w="1835" h="2251" extrusionOk="0">
                  <a:moveTo>
                    <a:pt x="1" y="0"/>
                  </a:moveTo>
                  <a:lnTo>
                    <a:pt x="1" y="2250"/>
                  </a:lnTo>
                  <a:lnTo>
                    <a:pt x="1834" y="2250"/>
                  </a:lnTo>
                  <a:lnTo>
                    <a:pt x="1834"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6" name="Google Shape;346;p63"/>
            <p:cNvSpPr/>
            <p:nvPr/>
          </p:nvSpPr>
          <p:spPr>
            <a:xfrm>
              <a:off x="7120302" y="2429057"/>
              <a:ext cx="75897" cy="88960"/>
            </a:xfrm>
            <a:custGeom>
              <a:avLst/>
              <a:gdLst/>
              <a:ahLst/>
              <a:cxnLst/>
              <a:rect l="l" t="t" r="r" b="b"/>
              <a:pathLst>
                <a:path w="1763" h="2251" extrusionOk="0">
                  <a:moveTo>
                    <a:pt x="1" y="0"/>
                  </a:moveTo>
                  <a:lnTo>
                    <a:pt x="1" y="2250"/>
                  </a:lnTo>
                  <a:lnTo>
                    <a:pt x="1763" y="2250"/>
                  </a:lnTo>
                  <a:lnTo>
                    <a:pt x="1763"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7" name="Google Shape;347;p63"/>
            <p:cNvSpPr/>
            <p:nvPr/>
          </p:nvSpPr>
          <p:spPr>
            <a:xfrm>
              <a:off x="6188958" y="2603142"/>
              <a:ext cx="78997" cy="89908"/>
            </a:xfrm>
            <a:custGeom>
              <a:avLst/>
              <a:gdLst/>
              <a:ahLst/>
              <a:cxnLst/>
              <a:rect l="l" t="t" r="r" b="b"/>
              <a:pathLst>
                <a:path w="1835" h="2275" extrusionOk="0">
                  <a:moveTo>
                    <a:pt x="1834" y="0"/>
                  </a:moveTo>
                  <a:cubicBezTo>
                    <a:pt x="810" y="72"/>
                    <a:pt x="1" y="905"/>
                    <a:pt x="1" y="1953"/>
                  </a:cubicBezTo>
                  <a:lnTo>
                    <a:pt x="1" y="2274"/>
                  </a:lnTo>
                  <a:lnTo>
                    <a:pt x="1834" y="2274"/>
                  </a:lnTo>
                  <a:lnTo>
                    <a:pt x="1834"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8" name="Google Shape;348;p63"/>
            <p:cNvSpPr/>
            <p:nvPr/>
          </p:nvSpPr>
          <p:spPr>
            <a:xfrm>
              <a:off x="6294044" y="2603142"/>
              <a:ext cx="76414" cy="89908"/>
            </a:xfrm>
            <a:custGeom>
              <a:avLst/>
              <a:gdLst/>
              <a:ahLst/>
              <a:cxnLst/>
              <a:rect l="l" t="t" r="r" b="b"/>
              <a:pathLst>
                <a:path w="1775" h="2275" extrusionOk="0">
                  <a:moveTo>
                    <a:pt x="1" y="0"/>
                  </a:moveTo>
                  <a:lnTo>
                    <a:pt x="1" y="2274"/>
                  </a:lnTo>
                  <a:lnTo>
                    <a:pt x="1775" y="2274"/>
                  </a:lnTo>
                  <a:lnTo>
                    <a:pt x="1775" y="1941"/>
                  </a:lnTo>
                  <a:cubicBezTo>
                    <a:pt x="1775" y="929"/>
                    <a:pt x="1001" y="96"/>
                    <a:pt x="1"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9" name="Google Shape;349;p63"/>
            <p:cNvSpPr/>
            <p:nvPr/>
          </p:nvSpPr>
          <p:spPr>
            <a:xfrm>
              <a:off x="6188958" y="2718422"/>
              <a:ext cx="78997" cy="88960"/>
            </a:xfrm>
            <a:custGeom>
              <a:avLst/>
              <a:gdLst/>
              <a:ahLst/>
              <a:cxnLst/>
              <a:rect l="l" t="t" r="r" b="b"/>
              <a:pathLst>
                <a:path w="1835" h="2251" extrusionOk="0">
                  <a:moveTo>
                    <a:pt x="1" y="0"/>
                  </a:moveTo>
                  <a:lnTo>
                    <a:pt x="1" y="2251"/>
                  </a:lnTo>
                  <a:lnTo>
                    <a:pt x="1834" y="2251"/>
                  </a:lnTo>
                  <a:lnTo>
                    <a:pt x="1834"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0" name="Google Shape;350;p63"/>
            <p:cNvSpPr/>
            <p:nvPr/>
          </p:nvSpPr>
          <p:spPr>
            <a:xfrm>
              <a:off x="6294044" y="2718422"/>
              <a:ext cx="76414" cy="88960"/>
            </a:xfrm>
            <a:custGeom>
              <a:avLst/>
              <a:gdLst/>
              <a:ahLst/>
              <a:cxnLst/>
              <a:rect l="l" t="t" r="r" b="b"/>
              <a:pathLst>
                <a:path w="1775" h="2251" extrusionOk="0">
                  <a:moveTo>
                    <a:pt x="1" y="0"/>
                  </a:moveTo>
                  <a:lnTo>
                    <a:pt x="1" y="2251"/>
                  </a:lnTo>
                  <a:lnTo>
                    <a:pt x="1775" y="2251"/>
                  </a:lnTo>
                  <a:lnTo>
                    <a:pt x="1775"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1" name="Google Shape;351;p63"/>
            <p:cNvSpPr/>
            <p:nvPr/>
          </p:nvSpPr>
          <p:spPr>
            <a:xfrm>
              <a:off x="4953165" y="2654439"/>
              <a:ext cx="101555" cy="116228"/>
            </a:xfrm>
            <a:custGeom>
              <a:avLst/>
              <a:gdLst/>
              <a:ahLst/>
              <a:cxnLst/>
              <a:rect l="l" t="t" r="r" b="b"/>
              <a:pathLst>
                <a:path w="2359" h="2941" extrusionOk="0">
                  <a:moveTo>
                    <a:pt x="2358" y="0"/>
                  </a:moveTo>
                  <a:cubicBezTo>
                    <a:pt x="1049" y="84"/>
                    <a:pt x="1" y="1167"/>
                    <a:pt x="1" y="2512"/>
                  </a:cubicBezTo>
                  <a:lnTo>
                    <a:pt x="1" y="2941"/>
                  </a:lnTo>
                  <a:lnTo>
                    <a:pt x="2358" y="2941"/>
                  </a:lnTo>
                  <a:lnTo>
                    <a:pt x="2358" y="2929"/>
                  </a:lnTo>
                  <a:lnTo>
                    <a:pt x="2358"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2" name="Google Shape;352;p63"/>
            <p:cNvSpPr/>
            <p:nvPr/>
          </p:nvSpPr>
          <p:spPr>
            <a:xfrm>
              <a:off x="5087998" y="2654439"/>
              <a:ext cx="97939" cy="115794"/>
            </a:xfrm>
            <a:custGeom>
              <a:avLst/>
              <a:gdLst/>
              <a:ahLst/>
              <a:cxnLst/>
              <a:rect l="l" t="t" r="r" b="b"/>
              <a:pathLst>
                <a:path w="2275" h="2930" extrusionOk="0">
                  <a:moveTo>
                    <a:pt x="0" y="0"/>
                  </a:moveTo>
                  <a:lnTo>
                    <a:pt x="0" y="2929"/>
                  </a:lnTo>
                  <a:lnTo>
                    <a:pt x="2274" y="2929"/>
                  </a:lnTo>
                  <a:lnTo>
                    <a:pt x="2274" y="2500"/>
                  </a:lnTo>
                  <a:cubicBezTo>
                    <a:pt x="2274" y="1191"/>
                    <a:pt x="1274" y="131"/>
                    <a:pt x="0"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3" name="Google Shape;353;p63"/>
            <p:cNvSpPr/>
            <p:nvPr/>
          </p:nvSpPr>
          <p:spPr>
            <a:xfrm>
              <a:off x="4952649" y="2803113"/>
              <a:ext cx="101038" cy="114845"/>
            </a:xfrm>
            <a:custGeom>
              <a:avLst/>
              <a:gdLst/>
              <a:ahLst/>
              <a:cxnLst/>
              <a:rect l="l" t="t" r="r" b="b"/>
              <a:pathLst>
                <a:path w="2347" h="2906" extrusionOk="0">
                  <a:moveTo>
                    <a:pt x="1" y="1"/>
                  </a:moveTo>
                  <a:lnTo>
                    <a:pt x="1" y="2906"/>
                  </a:lnTo>
                  <a:lnTo>
                    <a:pt x="2347" y="2906"/>
                  </a:lnTo>
                  <a:lnTo>
                    <a:pt x="2347" y="1"/>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4" name="Google Shape;354;p63"/>
            <p:cNvSpPr/>
            <p:nvPr/>
          </p:nvSpPr>
          <p:spPr>
            <a:xfrm>
              <a:off x="5087481" y="2803113"/>
              <a:ext cx="98455" cy="114845"/>
            </a:xfrm>
            <a:custGeom>
              <a:avLst/>
              <a:gdLst/>
              <a:ahLst/>
              <a:cxnLst/>
              <a:rect l="l" t="t" r="r" b="b"/>
              <a:pathLst>
                <a:path w="2287" h="2906" extrusionOk="0">
                  <a:moveTo>
                    <a:pt x="0" y="1"/>
                  </a:moveTo>
                  <a:lnTo>
                    <a:pt x="0" y="2906"/>
                  </a:lnTo>
                  <a:lnTo>
                    <a:pt x="2286" y="2906"/>
                  </a:lnTo>
                  <a:lnTo>
                    <a:pt x="2286" y="1"/>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5" name="Google Shape;355;p63"/>
            <p:cNvSpPr/>
            <p:nvPr/>
          </p:nvSpPr>
          <p:spPr>
            <a:xfrm>
              <a:off x="5565681" y="1702047"/>
              <a:ext cx="71807" cy="81925"/>
            </a:xfrm>
            <a:custGeom>
              <a:avLst/>
              <a:gdLst/>
              <a:ahLst/>
              <a:cxnLst/>
              <a:rect l="l" t="t" r="r" b="b"/>
              <a:pathLst>
                <a:path w="1668" h="2073" extrusionOk="0">
                  <a:moveTo>
                    <a:pt x="1668" y="1"/>
                  </a:moveTo>
                  <a:cubicBezTo>
                    <a:pt x="751" y="61"/>
                    <a:pt x="1" y="834"/>
                    <a:pt x="1" y="1775"/>
                  </a:cubicBezTo>
                  <a:lnTo>
                    <a:pt x="1" y="2073"/>
                  </a:lnTo>
                  <a:lnTo>
                    <a:pt x="1668" y="2073"/>
                  </a:lnTo>
                  <a:lnTo>
                    <a:pt x="1668" y="1"/>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6" name="Google Shape;356;p63"/>
            <p:cNvSpPr/>
            <p:nvPr/>
          </p:nvSpPr>
          <p:spPr>
            <a:xfrm>
              <a:off x="5661036" y="1702047"/>
              <a:ext cx="69224" cy="81925"/>
            </a:xfrm>
            <a:custGeom>
              <a:avLst/>
              <a:gdLst/>
              <a:ahLst/>
              <a:cxnLst/>
              <a:rect l="l" t="t" r="r" b="b"/>
              <a:pathLst>
                <a:path w="1608" h="2073" extrusionOk="0">
                  <a:moveTo>
                    <a:pt x="0" y="1"/>
                  </a:moveTo>
                  <a:lnTo>
                    <a:pt x="0" y="2073"/>
                  </a:lnTo>
                  <a:lnTo>
                    <a:pt x="1608" y="2073"/>
                  </a:lnTo>
                  <a:lnTo>
                    <a:pt x="1608" y="1775"/>
                  </a:lnTo>
                  <a:cubicBezTo>
                    <a:pt x="1608" y="846"/>
                    <a:pt x="917" y="96"/>
                    <a:pt x="0"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7" name="Google Shape;357;p63"/>
            <p:cNvSpPr/>
            <p:nvPr/>
          </p:nvSpPr>
          <p:spPr>
            <a:xfrm>
              <a:off x="5565681" y="1807447"/>
              <a:ext cx="71807" cy="80976"/>
            </a:xfrm>
            <a:custGeom>
              <a:avLst/>
              <a:gdLst/>
              <a:ahLst/>
              <a:cxnLst/>
              <a:rect l="l" t="t" r="r" b="b"/>
              <a:pathLst>
                <a:path w="1668" h="2049" extrusionOk="0">
                  <a:moveTo>
                    <a:pt x="1" y="1"/>
                  </a:moveTo>
                  <a:lnTo>
                    <a:pt x="1" y="2049"/>
                  </a:lnTo>
                  <a:lnTo>
                    <a:pt x="1668" y="2049"/>
                  </a:lnTo>
                  <a:lnTo>
                    <a:pt x="1668" y="1"/>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8" name="Google Shape;358;p63"/>
            <p:cNvSpPr/>
            <p:nvPr/>
          </p:nvSpPr>
          <p:spPr>
            <a:xfrm>
              <a:off x="5661036" y="1807447"/>
              <a:ext cx="69224" cy="80976"/>
            </a:xfrm>
            <a:custGeom>
              <a:avLst/>
              <a:gdLst/>
              <a:ahLst/>
              <a:cxnLst/>
              <a:rect l="l" t="t" r="r" b="b"/>
              <a:pathLst>
                <a:path w="1608" h="2049" extrusionOk="0">
                  <a:moveTo>
                    <a:pt x="0" y="1"/>
                  </a:moveTo>
                  <a:lnTo>
                    <a:pt x="0" y="2049"/>
                  </a:lnTo>
                  <a:lnTo>
                    <a:pt x="1608" y="2049"/>
                  </a:lnTo>
                  <a:lnTo>
                    <a:pt x="1608" y="1"/>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9" name="Google Shape;359;p63"/>
            <p:cNvSpPr/>
            <p:nvPr/>
          </p:nvSpPr>
          <p:spPr>
            <a:xfrm>
              <a:off x="6450875" y="1485161"/>
              <a:ext cx="72324" cy="81885"/>
            </a:xfrm>
            <a:custGeom>
              <a:avLst/>
              <a:gdLst/>
              <a:ahLst/>
              <a:cxnLst/>
              <a:rect l="l" t="t" r="r" b="b"/>
              <a:pathLst>
                <a:path w="1680" h="2072" extrusionOk="0">
                  <a:moveTo>
                    <a:pt x="1680" y="0"/>
                  </a:moveTo>
                  <a:cubicBezTo>
                    <a:pt x="751" y="60"/>
                    <a:pt x="1" y="834"/>
                    <a:pt x="1" y="1774"/>
                  </a:cubicBezTo>
                  <a:lnTo>
                    <a:pt x="1" y="2072"/>
                  </a:lnTo>
                  <a:lnTo>
                    <a:pt x="1680" y="2072"/>
                  </a:lnTo>
                  <a:lnTo>
                    <a:pt x="1680"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0" name="Google Shape;360;p63"/>
            <p:cNvSpPr/>
            <p:nvPr/>
          </p:nvSpPr>
          <p:spPr>
            <a:xfrm>
              <a:off x="6546747" y="1485161"/>
              <a:ext cx="69224" cy="81885"/>
            </a:xfrm>
            <a:custGeom>
              <a:avLst/>
              <a:gdLst/>
              <a:ahLst/>
              <a:cxnLst/>
              <a:rect l="l" t="t" r="r" b="b"/>
              <a:pathLst>
                <a:path w="1608" h="2072" extrusionOk="0">
                  <a:moveTo>
                    <a:pt x="0" y="0"/>
                  </a:moveTo>
                  <a:lnTo>
                    <a:pt x="0" y="2072"/>
                  </a:lnTo>
                  <a:lnTo>
                    <a:pt x="1608" y="2072"/>
                  </a:lnTo>
                  <a:lnTo>
                    <a:pt x="1608" y="1774"/>
                  </a:lnTo>
                  <a:cubicBezTo>
                    <a:pt x="1608" y="846"/>
                    <a:pt x="905" y="84"/>
                    <a:pt x="0"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1" name="Google Shape;361;p63"/>
            <p:cNvSpPr/>
            <p:nvPr/>
          </p:nvSpPr>
          <p:spPr>
            <a:xfrm>
              <a:off x="6450875" y="1590087"/>
              <a:ext cx="71807" cy="81451"/>
            </a:xfrm>
            <a:custGeom>
              <a:avLst/>
              <a:gdLst/>
              <a:ahLst/>
              <a:cxnLst/>
              <a:rect l="l" t="t" r="r" b="b"/>
              <a:pathLst>
                <a:path w="1668" h="2061" extrusionOk="0">
                  <a:moveTo>
                    <a:pt x="1" y="0"/>
                  </a:moveTo>
                  <a:lnTo>
                    <a:pt x="1" y="2060"/>
                  </a:lnTo>
                  <a:lnTo>
                    <a:pt x="1668" y="2060"/>
                  </a:lnTo>
                  <a:lnTo>
                    <a:pt x="1668"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2" name="Google Shape;362;p63"/>
            <p:cNvSpPr/>
            <p:nvPr/>
          </p:nvSpPr>
          <p:spPr>
            <a:xfrm>
              <a:off x="6546747" y="1590087"/>
              <a:ext cx="69224" cy="81451"/>
            </a:xfrm>
            <a:custGeom>
              <a:avLst/>
              <a:gdLst/>
              <a:ahLst/>
              <a:cxnLst/>
              <a:rect l="l" t="t" r="r" b="b"/>
              <a:pathLst>
                <a:path w="1608" h="2061" extrusionOk="0">
                  <a:moveTo>
                    <a:pt x="0" y="0"/>
                  </a:moveTo>
                  <a:lnTo>
                    <a:pt x="0" y="2060"/>
                  </a:lnTo>
                  <a:lnTo>
                    <a:pt x="1608" y="2060"/>
                  </a:lnTo>
                  <a:lnTo>
                    <a:pt x="1608" y="0"/>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3" name="Google Shape;363;p63"/>
            <p:cNvSpPr/>
            <p:nvPr/>
          </p:nvSpPr>
          <p:spPr>
            <a:xfrm>
              <a:off x="7147467" y="3129193"/>
              <a:ext cx="71807" cy="81451"/>
            </a:xfrm>
            <a:custGeom>
              <a:avLst/>
              <a:gdLst/>
              <a:ahLst/>
              <a:cxnLst/>
              <a:rect l="l" t="t" r="r" b="b"/>
              <a:pathLst>
                <a:path w="1668" h="2061" extrusionOk="0">
                  <a:moveTo>
                    <a:pt x="1667" y="1"/>
                  </a:moveTo>
                  <a:cubicBezTo>
                    <a:pt x="751" y="60"/>
                    <a:pt x="1" y="834"/>
                    <a:pt x="1" y="1763"/>
                  </a:cubicBezTo>
                  <a:lnTo>
                    <a:pt x="1" y="2060"/>
                  </a:lnTo>
                  <a:lnTo>
                    <a:pt x="1667" y="2060"/>
                  </a:lnTo>
                  <a:lnTo>
                    <a:pt x="1667" y="1"/>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4" name="Google Shape;364;p63"/>
            <p:cNvSpPr/>
            <p:nvPr/>
          </p:nvSpPr>
          <p:spPr>
            <a:xfrm>
              <a:off x="7243813" y="3129193"/>
              <a:ext cx="69267" cy="81451"/>
            </a:xfrm>
            <a:custGeom>
              <a:avLst/>
              <a:gdLst/>
              <a:ahLst/>
              <a:cxnLst/>
              <a:rect l="l" t="t" r="r" b="b"/>
              <a:pathLst>
                <a:path w="1609" h="2061" extrusionOk="0">
                  <a:moveTo>
                    <a:pt x="1" y="1"/>
                  </a:moveTo>
                  <a:lnTo>
                    <a:pt x="1" y="2060"/>
                  </a:lnTo>
                  <a:lnTo>
                    <a:pt x="1608" y="2060"/>
                  </a:lnTo>
                  <a:lnTo>
                    <a:pt x="1608" y="1763"/>
                  </a:lnTo>
                  <a:cubicBezTo>
                    <a:pt x="1608" y="846"/>
                    <a:pt x="906" y="84"/>
                    <a:pt x="1"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5" name="Google Shape;365;p63"/>
            <p:cNvSpPr/>
            <p:nvPr/>
          </p:nvSpPr>
          <p:spPr>
            <a:xfrm>
              <a:off x="7147467" y="3234119"/>
              <a:ext cx="71807" cy="81451"/>
            </a:xfrm>
            <a:custGeom>
              <a:avLst/>
              <a:gdLst/>
              <a:ahLst/>
              <a:cxnLst/>
              <a:rect l="l" t="t" r="r" b="b"/>
              <a:pathLst>
                <a:path w="1668" h="2061" extrusionOk="0">
                  <a:moveTo>
                    <a:pt x="1" y="1"/>
                  </a:moveTo>
                  <a:lnTo>
                    <a:pt x="1" y="2060"/>
                  </a:lnTo>
                  <a:lnTo>
                    <a:pt x="1667" y="2060"/>
                  </a:lnTo>
                  <a:lnTo>
                    <a:pt x="1667" y="1"/>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6" name="Google Shape;366;p63"/>
            <p:cNvSpPr/>
            <p:nvPr/>
          </p:nvSpPr>
          <p:spPr>
            <a:xfrm>
              <a:off x="7243813" y="3234119"/>
              <a:ext cx="69267" cy="81451"/>
            </a:xfrm>
            <a:custGeom>
              <a:avLst/>
              <a:gdLst/>
              <a:ahLst/>
              <a:cxnLst/>
              <a:rect l="l" t="t" r="r" b="b"/>
              <a:pathLst>
                <a:path w="1609" h="2061" extrusionOk="0">
                  <a:moveTo>
                    <a:pt x="1" y="1"/>
                  </a:moveTo>
                  <a:lnTo>
                    <a:pt x="1" y="2060"/>
                  </a:lnTo>
                  <a:lnTo>
                    <a:pt x="1608" y="2060"/>
                  </a:lnTo>
                  <a:lnTo>
                    <a:pt x="1608" y="1"/>
                  </a:ln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67" name="Google Shape;367;p63"/>
          <p:cNvSpPr/>
          <p:nvPr/>
        </p:nvSpPr>
        <p:spPr>
          <a:xfrm>
            <a:off x="4323525" y="2578148"/>
            <a:ext cx="496952" cy="295560"/>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8" name="Google Shape;368;p63"/>
          <p:cNvSpPr/>
          <p:nvPr/>
        </p:nvSpPr>
        <p:spPr>
          <a:xfrm>
            <a:off x="5443125" y="1475698"/>
            <a:ext cx="496952" cy="295560"/>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solidFill>
            <a:schemeClr val="accent1"/>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9" name="Google Shape;369;p63"/>
          <p:cNvSpPr/>
          <p:nvPr/>
        </p:nvSpPr>
        <p:spPr>
          <a:xfrm>
            <a:off x="4946175" y="3992048"/>
            <a:ext cx="496952" cy="295560"/>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solidFill>
            <a:schemeClr val="accent1"/>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0" name="Google Shape;370;p63"/>
          <p:cNvSpPr/>
          <p:nvPr/>
        </p:nvSpPr>
        <p:spPr>
          <a:xfrm rot="-1325602" flipH="1">
            <a:off x="7844613" y="391967"/>
            <a:ext cx="717541" cy="867757"/>
          </a:xfrm>
          <a:custGeom>
            <a:avLst/>
            <a:gdLst/>
            <a:ahLst/>
            <a:cxnLst/>
            <a:rect l="l" t="t" r="r" b="b"/>
            <a:pathLst>
              <a:path w="42804" h="51765" extrusionOk="0">
                <a:moveTo>
                  <a:pt x="20289" y="1890"/>
                </a:moveTo>
                <a:cubicBezTo>
                  <a:pt x="12348" y="9295"/>
                  <a:pt x="9788" y="20940"/>
                  <a:pt x="14133" y="31119"/>
                </a:cubicBezTo>
                <a:cubicBezTo>
                  <a:pt x="18287" y="40861"/>
                  <a:pt x="27782" y="46958"/>
                  <a:pt x="38063" y="46958"/>
                </a:cubicBezTo>
                <a:cubicBezTo>
                  <a:pt x="38539" y="46958"/>
                  <a:pt x="39016" y="46945"/>
                  <a:pt x="39494" y="46919"/>
                </a:cubicBezTo>
                <a:lnTo>
                  <a:pt x="39494" y="46919"/>
                </a:lnTo>
                <a:cubicBezTo>
                  <a:pt x="38506" y="47502"/>
                  <a:pt x="37494" y="48026"/>
                  <a:pt x="36458" y="48467"/>
                </a:cubicBezTo>
                <a:cubicBezTo>
                  <a:pt x="33301" y="49812"/>
                  <a:pt x="30018" y="50448"/>
                  <a:pt x="26788" y="50448"/>
                </a:cubicBezTo>
                <a:cubicBezTo>
                  <a:pt x="17176" y="50448"/>
                  <a:pt x="8026" y="44813"/>
                  <a:pt x="4025" y="35430"/>
                </a:cubicBezTo>
                <a:cubicBezTo>
                  <a:pt x="1429" y="29357"/>
                  <a:pt x="1358" y="22630"/>
                  <a:pt x="3835" y="16511"/>
                </a:cubicBezTo>
                <a:cubicBezTo>
                  <a:pt x="6299" y="10379"/>
                  <a:pt x="11002" y="5593"/>
                  <a:pt x="17074" y="2997"/>
                </a:cubicBezTo>
                <a:cubicBezTo>
                  <a:pt x="18122" y="2556"/>
                  <a:pt x="19206" y="2187"/>
                  <a:pt x="20289" y="1890"/>
                </a:cubicBezTo>
                <a:close/>
                <a:moveTo>
                  <a:pt x="22760" y="0"/>
                </a:moveTo>
                <a:cubicBezTo>
                  <a:pt x="22726" y="0"/>
                  <a:pt x="22692" y="3"/>
                  <a:pt x="22658" y="9"/>
                </a:cubicBezTo>
                <a:cubicBezTo>
                  <a:pt x="20575" y="342"/>
                  <a:pt x="18515" y="937"/>
                  <a:pt x="16550" y="1771"/>
                </a:cubicBezTo>
                <a:cubicBezTo>
                  <a:pt x="10157" y="4509"/>
                  <a:pt x="5204" y="9545"/>
                  <a:pt x="2596" y="16010"/>
                </a:cubicBezTo>
                <a:cubicBezTo>
                  <a:pt x="1" y="22452"/>
                  <a:pt x="84" y="29536"/>
                  <a:pt x="2799" y="35942"/>
                </a:cubicBezTo>
                <a:cubicBezTo>
                  <a:pt x="7014" y="45836"/>
                  <a:pt x="16658" y="51765"/>
                  <a:pt x="26790" y="51765"/>
                </a:cubicBezTo>
                <a:cubicBezTo>
                  <a:pt x="30207" y="51765"/>
                  <a:pt x="33648" y="51098"/>
                  <a:pt x="36982" y="49681"/>
                </a:cubicBezTo>
                <a:cubicBezTo>
                  <a:pt x="38934" y="48848"/>
                  <a:pt x="40792" y="47788"/>
                  <a:pt x="42482" y="46502"/>
                </a:cubicBezTo>
                <a:cubicBezTo>
                  <a:pt x="42720" y="46324"/>
                  <a:pt x="42804" y="46002"/>
                  <a:pt x="42685" y="45717"/>
                </a:cubicBezTo>
                <a:cubicBezTo>
                  <a:pt x="42581" y="45468"/>
                  <a:pt x="42351" y="45300"/>
                  <a:pt x="42089" y="45300"/>
                </a:cubicBezTo>
                <a:cubicBezTo>
                  <a:pt x="42050" y="45300"/>
                  <a:pt x="42010" y="45304"/>
                  <a:pt x="41970" y="45312"/>
                </a:cubicBezTo>
                <a:cubicBezTo>
                  <a:pt x="40657" y="45521"/>
                  <a:pt x="39347" y="45623"/>
                  <a:pt x="38050" y="45623"/>
                </a:cubicBezTo>
                <a:cubicBezTo>
                  <a:pt x="28280" y="45623"/>
                  <a:pt x="19290" y="39835"/>
                  <a:pt x="15348" y="30596"/>
                </a:cubicBezTo>
                <a:cubicBezTo>
                  <a:pt x="10883" y="20130"/>
                  <a:pt x="14098" y="8045"/>
                  <a:pt x="23158" y="1199"/>
                </a:cubicBezTo>
                <a:cubicBezTo>
                  <a:pt x="23397" y="1021"/>
                  <a:pt x="23492" y="699"/>
                  <a:pt x="23373" y="413"/>
                </a:cubicBezTo>
                <a:cubicBezTo>
                  <a:pt x="23267" y="160"/>
                  <a:pt x="23022" y="0"/>
                  <a:pt x="22760"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2">
  <p:cSld name="CUSTOM_7">
    <p:spTree>
      <p:nvGrpSpPr>
        <p:cNvPr id="1" name="Shape 371"/>
        <p:cNvGrpSpPr/>
        <p:nvPr/>
      </p:nvGrpSpPr>
      <p:grpSpPr>
        <a:xfrm>
          <a:off x="0" y="0"/>
          <a:ext cx="0" cy="0"/>
          <a:chOff x="0" y="0"/>
          <a:chExt cx="0" cy="0"/>
        </a:xfrm>
      </p:grpSpPr>
      <p:sp>
        <p:nvSpPr>
          <p:cNvPr id="372" name="Google Shape;372;p64"/>
          <p:cNvSpPr txBox="1">
            <a:spLocks noGrp="1"/>
          </p:cNvSpPr>
          <p:nvPr>
            <p:ph type="title"/>
          </p:nvPr>
        </p:nvSpPr>
        <p:spPr>
          <a:xfrm>
            <a:off x="1770875" y="2582825"/>
            <a:ext cx="5938200" cy="841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Clr>
                <a:schemeClr val="accent2"/>
              </a:buClr>
              <a:buSzPts val="3600"/>
              <a:buNone/>
              <a:defRPr sz="4600">
                <a:solidFill>
                  <a:schemeClr val="accent2"/>
                </a:solidFill>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373" name="Google Shape;373;p64"/>
          <p:cNvSpPr txBox="1">
            <a:spLocks noGrp="1"/>
          </p:cNvSpPr>
          <p:nvPr>
            <p:ph type="title" idx="2"/>
          </p:nvPr>
        </p:nvSpPr>
        <p:spPr>
          <a:xfrm>
            <a:off x="1770875" y="1873850"/>
            <a:ext cx="5938200" cy="7506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Clr>
                <a:schemeClr val="accent3"/>
              </a:buClr>
              <a:buSzPts val="3600"/>
              <a:buNone/>
              <a:defRPr sz="6700">
                <a:solidFill>
                  <a:schemeClr val="accent3"/>
                </a:solidFill>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374" name="Google Shape;374;p64"/>
          <p:cNvSpPr/>
          <p:nvPr/>
        </p:nvSpPr>
        <p:spPr>
          <a:xfrm rot="2554563">
            <a:off x="6487531" y="954287"/>
            <a:ext cx="773688" cy="3351154"/>
          </a:xfrm>
          <a:custGeom>
            <a:avLst/>
            <a:gdLst/>
            <a:ahLst/>
            <a:cxnLst/>
            <a:rect l="l" t="t" r="r" b="b"/>
            <a:pathLst>
              <a:path w="11919" h="51626" extrusionOk="0">
                <a:moveTo>
                  <a:pt x="6037" y="1173"/>
                </a:moveTo>
                <a:cubicBezTo>
                  <a:pt x="6382" y="1911"/>
                  <a:pt x="6668" y="2685"/>
                  <a:pt x="6965" y="3459"/>
                </a:cubicBezTo>
                <a:cubicBezTo>
                  <a:pt x="7454" y="4745"/>
                  <a:pt x="7930" y="6054"/>
                  <a:pt x="8382" y="7352"/>
                </a:cubicBezTo>
                <a:cubicBezTo>
                  <a:pt x="8537" y="7840"/>
                  <a:pt x="8704" y="8329"/>
                  <a:pt x="8835" y="8840"/>
                </a:cubicBezTo>
                <a:cubicBezTo>
                  <a:pt x="8882" y="8995"/>
                  <a:pt x="8930" y="9162"/>
                  <a:pt x="8978" y="9341"/>
                </a:cubicBezTo>
                <a:cubicBezTo>
                  <a:pt x="8978" y="9376"/>
                  <a:pt x="8990" y="9400"/>
                  <a:pt x="8990" y="9436"/>
                </a:cubicBezTo>
                <a:lnTo>
                  <a:pt x="8990" y="9448"/>
                </a:lnTo>
                <a:lnTo>
                  <a:pt x="8990" y="9567"/>
                </a:lnTo>
                <a:cubicBezTo>
                  <a:pt x="8954" y="10186"/>
                  <a:pt x="8954" y="10805"/>
                  <a:pt x="8954" y="11424"/>
                </a:cubicBezTo>
                <a:cubicBezTo>
                  <a:pt x="8978" y="13901"/>
                  <a:pt x="9013" y="16365"/>
                  <a:pt x="9061" y="18854"/>
                </a:cubicBezTo>
                <a:cubicBezTo>
                  <a:pt x="9109" y="22187"/>
                  <a:pt x="9120" y="25509"/>
                  <a:pt x="9037" y="28843"/>
                </a:cubicBezTo>
                <a:cubicBezTo>
                  <a:pt x="8942" y="32070"/>
                  <a:pt x="8799" y="35296"/>
                  <a:pt x="8454" y="38499"/>
                </a:cubicBezTo>
                <a:cubicBezTo>
                  <a:pt x="8418" y="38785"/>
                  <a:pt x="8394" y="39058"/>
                  <a:pt x="8347" y="39332"/>
                </a:cubicBezTo>
                <a:cubicBezTo>
                  <a:pt x="7787" y="39344"/>
                  <a:pt x="7227" y="39344"/>
                  <a:pt x="6668" y="39356"/>
                </a:cubicBezTo>
                <a:cubicBezTo>
                  <a:pt x="6632" y="36892"/>
                  <a:pt x="6656" y="34415"/>
                  <a:pt x="6620" y="31962"/>
                </a:cubicBezTo>
                <a:cubicBezTo>
                  <a:pt x="6596" y="29474"/>
                  <a:pt x="6573" y="26997"/>
                  <a:pt x="6549" y="24509"/>
                </a:cubicBezTo>
                <a:cubicBezTo>
                  <a:pt x="6489" y="19508"/>
                  <a:pt x="6334" y="14508"/>
                  <a:pt x="6251" y="9507"/>
                </a:cubicBezTo>
                <a:lnTo>
                  <a:pt x="6156" y="5304"/>
                </a:lnTo>
                <a:cubicBezTo>
                  <a:pt x="6132" y="3923"/>
                  <a:pt x="6096" y="2554"/>
                  <a:pt x="6037" y="1173"/>
                </a:cubicBezTo>
                <a:close/>
                <a:moveTo>
                  <a:pt x="5787" y="1471"/>
                </a:moveTo>
                <a:cubicBezTo>
                  <a:pt x="5775" y="2602"/>
                  <a:pt x="5787" y="3721"/>
                  <a:pt x="5787" y="4852"/>
                </a:cubicBezTo>
                <a:cubicBezTo>
                  <a:pt x="5787" y="6102"/>
                  <a:pt x="5787" y="7328"/>
                  <a:pt x="5799" y="8579"/>
                </a:cubicBezTo>
                <a:cubicBezTo>
                  <a:pt x="5834" y="11067"/>
                  <a:pt x="5858" y="13555"/>
                  <a:pt x="5882" y="16044"/>
                </a:cubicBezTo>
                <a:cubicBezTo>
                  <a:pt x="5894" y="21044"/>
                  <a:pt x="5977" y="26045"/>
                  <a:pt x="6084" y="31046"/>
                </a:cubicBezTo>
                <a:cubicBezTo>
                  <a:pt x="6132" y="33820"/>
                  <a:pt x="6215" y="36606"/>
                  <a:pt x="6275" y="39380"/>
                </a:cubicBezTo>
                <a:cubicBezTo>
                  <a:pt x="5656" y="39392"/>
                  <a:pt x="5013" y="39404"/>
                  <a:pt x="4382" y="39404"/>
                </a:cubicBezTo>
                <a:cubicBezTo>
                  <a:pt x="4120" y="35749"/>
                  <a:pt x="3870" y="32081"/>
                  <a:pt x="3691" y="28438"/>
                </a:cubicBezTo>
                <a:cubicBezTo>
                  <a:pt x="3501" y="24628"/>
                  <a:pt x="3382" y="20830"/>
                  <a:pt x="3286" y="17020"/>
                </a:cubicBezTo>
                <a:cubicBezTo>
                  <a:pt x="3239" y="15163"/>
                  <a:pt x="3215" y="13282"/>
                  <a:pt x="3203" y="11424"/>
                </a:cubicBezTo>
                <a:cubicBezTo>
                  <a:pt x="3203" y="10960"/>
                  <a:pt x="3179" y="10519"/>
                  <a:pt x="3179" y="10055"/>
                </a:cubicBezTo>
                <a:cubicBezTo>
                  <a:pt x="3179" y="9936"/>
                  <a:pt x="3167" y="9888"/>
                  <a:pt x="3179" y="9805"/>
                </a:cubicBezTo>
                <a:cubicBezTo>
                  <a:pt x="3227" y="9638"/>
                  <a:pt x="3286" y="9472"/>
                  <a:pt x="3334" y="9305"/>
                </a:cubicBezTo>
                <a:cubicBezTo>
                  <a:pt x="3846" y="7686"/>
                  <a:pt x="4370" y="6066"/>
                  <a:pt x="4882" y="4423"/>
                </a:cubicBezTo>
                <a:cubicBezTo>
                  <a:pt x="5191" y="3447"/>
                  <a:pt x="5489" y="2459"/>
                  <a:pt x="5787" y="1471"/>
                </a:cubicBezTo>
                <a:close/>
                <a:moveTo>
                  <a:pt x="11121" y="39820"/>
                </a:moveTo>
                <a:cubicBezTo>
                  <a:pt x="11097" y="39868"/>
                  <a:pt x="11073" y="39928"/>
                  <a:pt x="11061" y="39987"/>
                </a:cubicBezTo>
                <a:cubicBezTo>
                  <a:pt x="10978" y="40213"/>
                  <a:pt x="10942" y="40416"/>
                  <a:pt x="10656" y="40452"/>
                </a:cubicBezTo>
                <a:cubicBezTo>
                  <a:pt x="10263" y="40487"/>
                  <a:pt x="9871" y="40475"/>
                  <a:pt x="9478" y="40511"/>
                </a:cubicBezTo>
                <a:cubicBezTo>
                  <a:pt x="9061" y="40523"/>
                  <a:pt x="8656" y="40547"/>
                  <a:pt x="8239" y="40571"/>
                </a:cubicBezTo>
                <a:cubicBezTo>
                  <a:pt x="6632" y="40642"/>
                  <a:pt x="5049" y="40749"/>
                  <a:pt x="3441" y="40833"/>
                </a:cubicBezTo>
                <a:cubicBezTo>
                  <a:pt x="2798" y="40868"/>
                  <a:pt x="2161" y="40910"/>
                  <a:pt x="1521" y="40910"/>
                </a:cubicBezTo>
                <a:cubicBezTo>
                  <a:pt x="1296" y="40910"/>
                  <a:pt x="1071" y="40904"/>
                  <a:pt x="846" y="40892"/>
                </a:cubicBezTo>
                <a:cubicBezTo>
                  <a:pt x="727" y="40630"/>
                  <a:pt x="643" y="40356"/>
                  <a:pt x="548" y="40094"/>
                </a:cubicBezTo>
                <a:cubicBezTo>
                  <a:pt x="1143" y="40047"/>
                  <a:pt x="1739" y="39999"/>
                  <a:pt x="2322" y="39975"/>
                </a:cubicBezTo>
                <a:cubicBezTo>
                  <a:pt x="2858" y="39940"/>
                  <a:pt x="3394" y="39940"/>
                  <a:pt x="3929" y="39880"/>
                </a:cubicBezTo>
                <a:cubicBezTo>
                  <a:pt x="3977" y="39940"/>
                  <a:pt x="4048" y="39975"/>
                  <a:pt x="4120" y="39975"/>
                </a:cubicBezTo>
                <a:cubicBezTo>
                  <a:pt x="5608" y="39928"/>
                  <a:pt x="7085" y="39892"/>
                  <a:pt x="8573" y="39856"/>
                </a:cubicBezTo>
                <a:cubicBezTo>
                  <a:pt x="8609" y="39856"/>
                  <a:pt x="8644" y="39832"/>
                  <a:pt x="8680" y="39820"/>
                </a:cubicBezTo>
                <a:close/>
                <a:moveTo>
                  <a:pt x="8761" y="41047"/>
                </a:moveTo>
                <a:cubicBezTo>
                  <a:pt x="8751" y="41048"/>
                  <a:pt x="8751" y="41059"/>
                  <a:pt x="8751" y="41071"/>
                </a:cubicBezTo>
                <a:cubicBezTo>
                  <a:pt x="8751" y="41368"/>
                  <a:pt x="8739" y="41654"/>
                  <a:pt x="8716" y="41952"/>
                </a:cubicBezTo>
                <a:cubicBezTo>
                  <a:pt x="8382" y="42023"/>
                  <a:pt x="8037" y="42118"/>
                  <a:pt x="7692" y="42202"/>
                </a:cubicBezTo>
                <a:cubicBezTo>
                  <a:pt x="7287" y="42309"/>
                  <a:pt x="6894" y="42416"/>
                  <a:pt x="6477" y="42499"/>
                </a:cubicBezTo>
                <a:cubicBezTo>
                  <a:pt x="6084" y="42607"/>
                  <a:pt x="5680" y="42690"/>
                  <a:pt x="5299" y="42797"/>
                </a:cubicBezTo>
                <a:cubicBezTo>
                  <a:pt x="5013" y="42868"/>
                  <a:pt x="4715" y="42916"/>
                  <a:pt x="4429" y="43011"/>
                </a:cubicBezTo>
                <a:cubicBezTo>
                  <a:pt x="4406" y="42428"/>
                  <a:pt x="4394" y="41833"/>
                  <a:pt x="4358" y="41249"/>
                </a:cubicBezTo>
                <a:cubicBezTo>
                  <a:pt x="4810" y="41237"/>
                  <a:pt x="5239" y="41202"/>
                  <a:pt x="5680" y="41190"/>
                </a:cubicBezTo>
                <a:cubicBezTo>
                  <a:pt x="6715" y="41142"/>
                  <a:pt x="7738" y="41106"/>
                  <a:pt x="8761" y="41047"/>
                </a:cubicBezTo>
                <a:close/>
                <a:moveTo>
                  <a:pt x="8704" y="42476"/>
                </a:moveTo>
                <a:lnTo>
                  <a:pt x="8704" y="42476"/>
                </a:lnTo>
                <a:cubicBezTo>
                  <a:pt x="8680" y="42845"/>
                  <a:pt x="8656" y="43202"/>
                  <a:pt x="8632" y="43559"/>
                </a:cubicBezTo>
                <a:cubicBezTo>
                  <a:pt x="7942" y="43750"/>
                  <a:pt x="7275" y="43988"/>
                  <a:pt x="6596" y="44178"/>
                </a:cubicBezTo>
                <a:cubicBezTo>
                  <a:pt x="5894" y="44381"/>
                  <a:pt x="5191" y="44535"/>
                  <a:pt x="4489" y="44690"/>
                </a:cubicBezTo>
                <a:cubicBezTo>
                  <a:pt x="4477" y="44416"/>
                  <a:pt x="4477" y="44142"/>
                  <a:pt x="4465" y="43869"/>
                </a:cubicBezTo>
                <a:cubicBezTo>
                  <a:pt x="4465" y="43702"/>
                  <a:pt x="4441" y="43559"/>
                  <a:pt x="4441" y="43392"/>
                </a:cubicBezTo>
                <a:cubicBezTo>
                  <a:pt x="4739" y="43345"/>
                  <a:pt x="5037" y="43273"/>
                  <a:pt x="5334" y="43226"/>
                </a:cubicBezTo>
                <a:cubicBezTo>
                  <a:pt x="5751" y="43154"/>
                  <a:pt x="6156" y="43071"/>
                  <a:pt x="6573" y="42976"/>
                </a:cubicBezTo>
                <a:cubicBezTo>
                  <a:pt x="6977" y="42880"/>
                  <a:pt x="7358" y="42797"/>
                  <a:pt x="7763" y="42714"/>
                </a:cubicBezTo>
                <a:cubicBezTo>
                  <a:pt x="8073" y="42630"/>
                  <a:pt x="8394" y="42559"/>
                  <a:pt x="8704" y="42476"/>
                </a:cubicBezTo>
                <a:close/>
                <a:moveTo>
                  <a:pt x="8585" y="44107"/>
                </a:moveTo>
                <a:lnTo>
                  <a:pt x="8585" y="44107"/>
                </a:lnTo>
                <a:cubicBezTo>
                  <a:pt x="8537" y="44738"/>
                  <a:pt x="8466" y="45369"/>
                  <a:pt x="8394" y="46012"/>
                </a:cubicBezTo>
                <a:cubicBezTo>
                  <a:pt x="8085" y="46071"/>
                  <a:pt x="7787" y="46190"/>
                  <a:pt x="7489" y="46262"/>
                </a:cubicBezTo>
                <a:cubicBezTo>
                  <a:pt x="7156" y="46357"/>
                  <a:pt x="6811" y="46440"/>
                  <a:pt x="6477" y="46536"/>
                </a:cubicBezTo>
                <a:cubicBezTo>
                  <a:pt x="5834" y="46678"/>
                  <a:pt x="5191" y="46798"/>
                  <a:pt x="4548" y="46964"/>
                </a:cubicBezTo>
                <a:cubicBezTo>
                  <a:pt x="4537" y="46321"/>
                  <a:pt x="4513" y="45690"/>
                  <a:pt x="4489" y="45047"/>
                </a:cubicBezTo>
                <a:cubicBezTo>
                  <a:pt x="5239" y="44952"/>
                  <a:pt x="5977" y="44821"/>
                  <a:pt x="6715" y="44643"/>
                </a:cubicBezTo>
                <a:cubicBezTo>
                  <a:pt x="7335" y="44500"/>
                  <a:pt x="7977" y="44333"/>
                  <a:pt x="8585" y="44107"/>
                </a:cubicBezTo>
                <a:close/>
                <a:moveTo>
                  <a:pt x="8335" y="46524"/>
                </a:moveTo>
                <a:lnTo>
                  <a:pt x="8335" y="46524"/>
                </a:lnTo>
                <a:cubicBezTo>
                  <a:pt x="8287" y="46893"/>
                  <a:pt x="8239" y="47298"/>
                  <a:pt x="8180" y="47679"/>
                </a:cubicBezTo>
                <a:cubicBezTo>
                  <a:pt x="8144" y="47631"/>
                  <a:pt x="8061" y="47619"/>
                  <a:pt x="8001" y="47619"/>
                </a:cubicBezTo>
                <a:cubicBezTo>
                  <a:pt x="7704" y="47667"/>
                  <a:pt x="7394" y="47798"/>
                  <a:pt x="7096" y="47893"/>
                </a:cubicBezTo>
                <a:cubicBezTo>
                  <a:pt x="6811" y="47964"/>
                  <a:pt x="6537" y="48048"/>
                  <a:pt x="6251" y="48131"/>
                </a:cubicBezTo>
                <a:cubicBezTo>
                  <a:pt x="5691" y="48274"/>
                  <a:pt x="5144" y="48381"/>
                  <a:pt x="4596" y="48524"/>
                </a:cubicBezTo>
                <a:cubicBezTo>
                  <a:pt x="4584" y="48131"/>
                  <a:pt x="4584" y="47714"/>
                  <a:pt x="4560" y="47310"/>
                </a:cubicBezTo>
                <a:cubicBezTo>
                  <a:pt x="5239" y="47262"/>
                  <a:pt x="5906" y="47143"/>
                  <a:pt x="6561" y="47000"/>
                </a:cubicBezTo>
                <a:cubicBezTo>
                  <a:pt x="6918" y="46917"/>
                  <a:pt x="7263" y="46833"/>
                  <a:pt x="7596" y="46726"/>
                </a:cubicBezTo>
                <a:cubicBezTo>
                  <a:pt x="7835" y="46655"/>
                  <a:pt x="8097" y="46607"/>
                  <a:pt x="8335" y="46524"/>
                </a:cubicBezTo>
                <a:close/>
                <a:moveTo>
                  <a:pt x="8108" y="48060"/>
                </a:moveTo>
                <a:lnTo>
                  <a:pt x="8108" y="48060"/>
                </a:lnTo>
                <a:cubicBezTo>
                  <a:pt x="8001" y="48714"/>
                  <a:pt x="7906" y="49369"/>
                  <a:pt x="7775" y="50012"/>
                </a:cubicBezTo>
                <a:cubicBezTo>
                  <a:pt x="7614" y="50021"/>
                  <a:pt x="7451" y="50024"/>
                  <a:pt x="7289" y="50024"/>
                </a:cubicBezTo>
                <a:cubicBezTo>
                  <a:pt x="6756" y="50024"/>
                  <a:pt x="6218" y="49984"/>
                  <a:pt x="5680" y="49929"/>
                </a:cubicBezTo>
                <a:cubicBezTo>
                  <a:pt x="5489" y="49905"/>
                  <a:pt x="5299" y="49881"/>
                  <a:pt x="5096" y="49846"/>
                </a:cubicBezTo>
                <a:cubicBezTo>
                  <a:pt x="5001" y="49810"/>
                  <a:pt x="4703" y="49822"/>
                  <a:pt x="4644" y="49691"/>
                </a:cubicBezTo>
                <a:cubicBezTo>
                  <a:pt x="4584" y="49572"/>
                  <a:pt x="4632" y="49345"/>
                  <a:pt x="4608" y="49226"/>
                </a:cubicBezTo>
                <a:cubicBezTo>
                  <a:pt x="4608" y="49107"/>
                  <a:pt x="4608" y="48976"/>
                  <a:pt x="4596" y="48857"/>
                </a:cubicBezTo>
                <a:cubicBezTo>
                  <a:pt x="5191" y="48798"/>
                  <a:pt x="5775" y="48667"/>
                  <a:pt x="6346" y="48536"/>
                </a:cubicBezTo>
                <a:cubicBezTo>
                  <a:pt x="6668" y="48464"/>
                  <a:pt x="6965" y="48393"/>
                  <a:pt x="7263" y="48322"/>
                </a:cubicBezTo>
                <a:cubicBezTo>
                  <a:pt x="7537" y="48238"/>
                  <a:pt x="7835" y="48191"/>
                  <a:pt x="8108" y="48060"/>
                </a:cubicBezTo>
                <a:close/>
                <a:moveTo>
                  <a:pt x="5501" y="50346"/>
                </a:moveTo>
                <a:cubicBezTo>
                  <a:pt x="6061" y="50417"/>
                  <a:pt x="6608" y="50453"/>
                  <a:pt x="7156" y="50465"/>
                </a:cubicBezTo>
                <a:cubicBezTo>
                  <a:pt x="7144" y="50548"/>
                  <a:pt x="7132" y="50643"/>
                  <a:pt x="7085" y="50727"/>
                </a:cubicBezTo>
                <a:cubicBezTo>
                  <a:pt x="7025" y="50834"/>
                  <a:pt x="6954" y="50917"/>
                  <a:pt x="6858" y="51000"/>
                </a:cubicBezTo>
                <a:cubicBezTo>
                  <a:pt x="6705" y="51123"/>
                  <a:pt x="6500" y="51210"/>
                  <a:pt x="6294" y="51210"/>
                </a:cubicBezTo>
                <a:cubicBezTo>
                  <a:pt x="6260" y="51210"/>
                  <a:pt x="6226" y="51208"/>
                  <a:pt x="6192" y="51203"/>
                </a:cubicBezTo>
                <a:cubicBezTo>
                  <a:pt x="5965" y="51179"/>
                  <a:pt x="5763" y="51036"/>
                  <a:pt x="5608" y="50869"/>
                </a:cubicBezTo>
                <a:cubicBezTo>
                  <a:pt x="5549" y="50786"/>
                  <a:pt x="5489" y="50679"/>
                  <a:pt x="5465" y="50596"/>
                </a:cubicBezTo>
                <a:cubicBezTo>
                  <a:pt x="5441" y="50536"/>
                  <a:pt x="5430" y="50488"/>
                  <a:pt x="5430" y="50429"/>
                </a:cubicBezTo>
                <a:lnTo>
                  <a:pt x="5430" y="50393"/>
                </a:lnTo>
                <a:cubicBezTo>
                  <a:pt x="5441" y="50393"/>
                  <a:pt x="5465" y="50369"/>
                  <a:pt x="5477" y="50369"/>
                </a:cubicBezTo>
                <a:lnTo>
                  <a:pt x="5501" y="50346"/>
                </a:lnTo>
                <a:close/>
                <a:moveTo>
                  <a:pt x="5987" y="1"/>
                </a:moveTo>
                <a:cubicBezTo>
                  <a:pt x="5811" y="1"/>
                  <a:pt x="5625" y="194"/>
                  <a:pt x="5715" y="399"/>
                </a:cubicBezTo>
                <a:cubicBezTo>
                  <a:pt x="5346" y="1471"/>
                  <a:pt x="4965" y="2518"/>
                  <a:pt x="4596" y="3614"/>
                </a:cubicBezTo>
                <a:cubicBezTo>
                  <a:pt x="4013" y="5316"/>
                  <a:pt x="3453" y="7043"/>
                  <a:pt x="2882" y="8757"/>
                </a:cubicBezTo>
                <a:cubicBezTo>
                  <a:pt x="2751" y="9150"/>
                  <a:pt x="2572" y="9531"/>
                  <a:pt x="2572" y="9948"/>
                </a:cubicBezTo>
                <a:cubicBezTo>
                  <a:pt x="2584" y="11805"/>
                  <a:pt x="2608" y="13686"/>
                  <a:pt x="2632" y="15544"/>
                </a:cubicBezTo>
                <a:cubicBezTo>
                  <a:pt x="2703" y="19354"/>
                  <a:pt x="2858" y="23176"/>
                  <a:pt x="3036" y="26997"/>
                </a:cubicBezTo>
                <a:cubicBezTo>
                  <a:pt x="3215" y="30760"/>
                  <a:pt x="3441" y="34534"/>
                  <a:pt x="3739" y="38308"/>
                </a:cubicBezTo>
                <a:cubicBezTo>
                  <a:pt x="3763" y="38701"/>
                  <a:pt x="3798" y="39118"/>
                  <a:pt x="3834" y="39523"/>
                </a:cubicBezTo>
                <a:cubicBezTo>
                  <a:pt x="3608" y="39501"/>
                  <a:pt x="3379" y="39494"/>
                  <a:pt x="3149" y="39494"/>
                </a:cubicBezTo>
                <a:cubicBezTo>
                  <a:pt x="2873" y="39494"/>
                  <a:pt x="2596" y="39504"/>
                  <a:pt x="2322" y="39511"/>
                </a:cubicBezTo>
                <a:cubicBezTo>
                  <a:pt x="1631" y="39535"/>
                  <a:pt x="941" y="39582"/>
                  <a:pt x="250" y="39642"/>
                </a:cubicBezTo>
                <a:cubicBezTo>
                  <a:pt x="119" y="39654"/>
                  <a:pt x="0" y="39773"/>
                  <a:pt x="48" y="39904"/>
                </a:cubicBezTo>
                <a:cubicBezTo>
                  <a:pt x="167" y="40344"/>
                  <a:pt x="322" y="40761"/>
                  <a:pt x="500" y="41178"/>
                </a:cubicBezTo>
                <a:cubicBezTo>
                  <a:pt x="536" y="41249"/>
                  <a:pt x="619" y="41285"/>
                  <a:pt x="703" y="41285"/>
                </a:cubicBezTo>
                <a:cubicBezTo>
                  <a:pt x="1005" y="41307"/>
                  <a:pt x="1309" y="41316"/>
                  <a:pt x="1615" y="41316"/>
                </a:cubicBezTo>
                <a:cubicBezTo>
                  <a:pt x="2128" y="41316"/>
                  <a:pt x="2645" y="41291"/>
                  <a:pt x="3167" y="41261"/>
                </a:cubicBezTo>
                <a:cubicBezTo>
                  <a:pt x="3417" y="41249"/>
                  <a:pt x="3679" y="41237"/>
                  <a:pt x="3929" y="41237"/>
                </a:cubicBezTo>
                <a:cubicBezTo>
                  <a:pt x="3929" y="41892"/>
                  <a:pt x="3941" y="42559"/>
                  <a:pt x="3953" y="43214"/>
                </a:cubicBezTo>
                <a:lnTo>
                  <a:pt x="3953" y="43297"/>
                </a:lnTo>
                <a:lnTo>
                  <a:pt x="4048" y="46250"/>
                </a:lnTo>
                <a:cubicBezTo>
                  <a:pt x="4072" y="47095"/>
                  <a:pt x="4108" y="47941"/>
                  <a:pt x="4132" y="48810"/>
                </a:cubicBezTo>
                <a:cubicBezTo>
                  <a:pt x="4156" y="49012"/>
                  <a:pt x="4156" y="49226"/>
                  <a:pt x="4167" y="49429"/>
                </a:cubicBezTo>
                <a:cubicBezTo>
                  <a:pt x="4167" y="49584"/>
                  <a:pt x="4167" y="49750"/>
                  <a:pt x="4239" y="49893"/>
                </a:cubicBezTo>
                <a:cubicBezTo>
                  <a:pt x="4394" y="50191"/>
                  <a:pt x="4763" y="50238"/>
                  <a:pt x="5060" y="50274"/>
                </a:cubicBezTo>
                <a:lnTo>
                  <a:pt x="5060" y="50286"/>
                </a:lnTo>
                <a:cubicBezTo>
                  <a:pt x="4989" y="50608"/>
                  <a:pt x="5120" y="50917"/>
                  <a:pt x="5310" y="51179"/>
                </a:cubicBezTo>
                <a:cubicBezTo>
                  <a:pt x="5525" y="51429"/>
                  <a:pt x="5834" y="51584"/>
                  <a:pt x="6144" y="51620"/>
                </a:cubicBezTo>
                <a:cubicBezTo>
                  <a:pt x="6178" y="51623"/>
                  <a:pt x="6213" y="51625"/>
                  <a:pt x="6247" y="51625"/>
                </a:cubicBezTo>
                <a:cubicBezTo>
                  <a:pt x="6543" y="51625"/>
                  <a:pt x="6825" y="51491"/>
                  <a:pt x="7049" y="51310"/>
                </a:cubicBezTo>
                <a:cubicBezTo>
                  <a:pt x="7287" y="51119"/>
                  <a:pt x="7513" y="50774"/>
                  <a:pt x="7489" y="50453"/>
                </a:cubicBezTo>
                <a:cubicBezTo>
                  <a:pt x="7644" y="50453"/>
                  <a:pt x="7811" y="50465"/>
                  <a:pt x="7977" y="50465"/>
                </a:cubicBezTo>
                <a:cubicBezTo>
                  <a:pt x="8085" y="50465"/>
                  <a:pt x="8180" y="50393"/>
                  <a:pt x="8216" y="50286"/>
                </a:cubicBezTo>
                <a:cubicBezTo>
                  <a:pt x="8859" y="47250"/>
                  <a:pt x="9132" y="44154"/>
                  <a:pt x="9192" y="41059"/>
                </a:cubicBezTo>
                <a:cubicBezTo>
                  <a:pt x="9192" y="41023"/>
                  <a:pt x="9192" y="41011"/>
                  <a:pt x="9180" y="40987"/>
                </a:cubicBezTo>
                <a:lnTo>
                  <a:pt x="10561" y="40892"/>
                </a:lnTo>
                <a:cubicBezTo>
                  <a:pt x="10906" y="40856"/>
                  <a:pt x="11192" y="40761"/>
                  <a:pt x="11359" y="40452"/>
                </a:cubicBezTo>
                <a:cubicBezTo>
                  <a:pt x="11454" y="40237"/>
                  <a:pt x="11490" y="39892"/>
                  <a:pt x="11692" y="39761"/>
                </a:cubicBezTo>
                <a:cubicBezTo>
                  <a:pt x="11918" y="39654"/>
                  <a:pt x="11835" y="39344"/>
                  <a:pt x="11597" y="39344"/>
                </a:cubicBezTo>
                <a:cubicBezTo>
                  <a:pt x="10680" y="39344"/>
                  <a:pt x="9775" y="39344"/>
                  <a:pt x="8870" y="39332"/>
                </a:cubicBezTo>
                <a:cubicBezTo>
                  <a:pt x="9240" y="36249"/>
                  <a:pt x="9406" y="33153"/>
                  <a:pt x="9490" y="30045"/>
                </a:cubicBezTo>
                <a:cubicBezTo>
                  <a:pt x="9585" y="26664"/>
                  <a:pt x="9597" y="23271"/>
                  <a:pt x="9585" y="19889"/>
                </a:cubicBezTo>
                <a:cubicBezTo>
                  <a:pt x="9585" y="17258"/>
                  <a:pt x="9537" y="14639"/>
                  <a:pt x="9513" y="12008"/>
                </a:cubicBezTo>
                <a:cubicBezTo>
                  <a:pt x="9490" y="11269"/>
                  <a:pt x="9490" y="10543"/>
                  <a:pt x="9525" y="9817"/>
                </a:cubicBezTo>
                <a:cubicBezTo>
                  <a:pt x="9537" y="9591"/>
                  <a:pt x="9537" y="9388"/>
                  <a:pt x="9490" y="9162"/>
                </a:cubicBezTo>
                <a:cubicBezTo>
                  <a:pt x="9406" y="8757"/>
                  <a:pt x="9287" y="8376"/>
                  <a:pt x="9156" y="7983"/>
                </a:cubicBezTo>
                <a:cubicBezTo>
                  <a:pt x="8751" y="6721"/>
                  <a:pt x="8299" y="5471"/>
                  <a:pt x="7847" y="4221"/>
                </a:cubicBezTo>
                <a:cubicBezTo>
                  <a:pt x="7394" y="3030"/>
                  <a:pt x="6954" y="1840"/>
                  <a:pt x="6442" y="673"/>
                </a:cubicBezTo>
                <a:cubicBezTo>
                  <a:pt x="6370" y="494"/>
                  <a:pt x="6275" y="328"/>
                  <a:pt x="6192" y="137"/>
                </a:cubicBezTo>
                <a:cubicBezTo>
                  <a:pt x="6143" y="40"/>
                  <a:pt x="6066" y="1"/>
                  <a:pt x="5987"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5" name="Google Shape;375;p64"/>
          <p:cNvSpPr/>
          <p:nvPr/>
        </p:nvSpPr>
        <p:spPr>
          <a:xfrm rot="8099906">
            <a:off x="6567298" y="800819"/>
            <a:ext cx="773670" cy="3351168"/>
          </a:xfrm>
          <a:custGeom>
            <a:avLst/>
            <a:gdLst/>
            <a:ahLst/>
            <a:cxnLst/>
            <a:rect l="l" t="t" r="r" b="b"/>
            <a:pathLst>
              <a:path w="11919" h="51626" extrusionOk="0">
                <a:moveTo>
                  <a:pt x="6037" y="1173"/>
                </a:moveTo>
                <a:cubicBezTo>
                  <a:pt x="6382" y="1911"/>
                  <a:pt x="6668" y="2685"/>
                  <a:pt x="6965" y="3459"/>
                </a:cubicBezTo>
                <a:cubicBezTo>
                  <a:pt x="7454" y="4745"/>
                  <a:pt x="7930" y="6054"/>
                  <a:pt x="8382" y="7352"/>
                </a:cubicBezTo>
                <a:cubicBezTo>
                  <a:pt x="8537" y="7840"/>
                  <a:pt x="8704" y="8329"/>
                  <a:pt x="8835" y="8840"/>
                </a:cubicBezTo>
                <a:cubicBezTo>
                  <a:pt x="8882" y="8995"/>
                  <a:pt x="8930" y="9162"/>
                  <a:pt x="8978" y="9341"/>
                </a:cubicBezTo>
                <a:cubicBezTo>
                  <a:pt x="8978" y="9376"/>
                  <a:pt x="8990" y="9400"/>
                  <a:pt x="8990" y="9436"/>
                </a:cubicBezTo>
                <a:lnTo>
                  <a:pt x="8990" y="9448"/>
                </a:lnTo>
                <a:lnTo>
                  <a:pt x="8990" y="9567"/>
                </a:lnTo>
                <a:cubicBezTo>
                  <a:pt x="8954" y="10186"/>
                  <a:pt x="8954" y="10805"/>
                  <a:pt x="8954" y="11424"/>
                </a:cubicBezTo>
                <a:cubicBezTo>
                  <a:pt x="8978" y="13901"/>
                  <a:pt x="9013" y="16365"/>
                  <a:pt x="9061" y="18854"/>
                </a:cubicBezTo>
                <a:cubicBezTo>
                  <a:pt x="9109" y="22187"/>
                  <a:pt x="9120" y="25509"/>
                  <a:pt x="9037" y="28843"/>
                </a:cubicBezTo>
                <a:cubicBezTo>
                  <a:pt x="8942" y="32070"/>
                  <a:pt x="8799" y="35296"/>
                  <a:pt x="8454" y="38499"/>
                </a:cubicBezTo>
                <a:cubicBezTo>
                  <a:pt x="8418" y="38785"/>
                  <a:pt x="8394" y="39058"/>
                  <a:pt x="8347" y="39332"/>
                </a:cubicBezTo>
                <a:cubicBezTo>
                  <a:pt x="7787" y="39344"/>
                  <a:pt x="7227" y="39344"/>
                  <a:pt x="6668" y="39356"/>
                </a:cubicBezTo>
                <a:cubicBezTo>
                  <a:pt x="6632" y="36892"/>
                  <a:pt x="6656" y="34415"/>
                  <a:pt x="6620" y="31962"/>
                </a:cubicBezTo>
                <a:cubicBezTo>
                  <a:pt x="6596" y="29474"/>
                  <a:pt x="6573" y="26997"/>
                  <a:pt x="6549" y="24509"/>
                </a:cubicBezTo>
                <a:cubicBezTo>
                  <a:pt x="6489" y="19508"/>
                  <a:pt x="6334" y="14508"/>
                  <a:pt x="6251" y="9507"/>
                </a:cubicBezTo>
                <a:lnTo>
                  <a:pt x="6156" y="5304"/>
                </a:lnTo>
                <a:cubicBezTo>
                  <a:pt x="6132" y="3923"/>
                  <a:pt x="6096" y="2554"/>
                  <a:pt x="6037" y="1173"/>
                </a:cubicBezTo>
                <a:close/>
                <a:moveTo>
                  <a:pt x="5787" y="1471"/>
                </a:moveTo>
                <a:cubicBezTo>
                  <a:pt x="5775" y="2602"/>
                  <a:pt x="5787" y="3721"/>
                  <a:pt x="5787" y="4852"/>
                </a:cubicBezTo>
                <a:cubicBezTo>
                  <a:pt x="5787" y="6102"/>
                  <a:pt x="5787" y="7328"/>
                  <a:pt x="5799" y="8579"/>
                </a:cubicBezTo>
                <a:cubicBezTo>
                  <a:pt x="5834" y="11067"/>
                  <a:pt x="5858" y="13555"/>
                  <a:pt x="5882" y="16044"/>
                </a:cubicBezTo>
                <a:cubicBezTo>
                  <a:pt x="5894" y="21044"/>
                  <a:pt x="5977" y="26045"/>
                  <a:pt x="6084" y="31046"/>
                </a:cubicBezTo>
                <a:cubicBezTo>
                  <a:pt x="6132" y="33820"/>
                  <a:pt x="6215" y="36606"/>
                  <a:pt x="6275" y="39380"/>
                </a:cubicBezTo>
                <a:cubicBezTo>
                  <a:pt x="5656" y="39392"/>
                  <a:pt x="5013" y="39404"/>
                  <a:pt x="4382" y="39404"/>
                </a:cubicBezTo>
                <a:cubicBezTo>
                  <a:pt x="4120" y="35749"/>
                  <a:pt x="3870" y="32081"/>
                  <a:pt x="3691" y="28438"/>
                </a:cubicBezTo>
                <a:cubicBezTo>
                  <a:pt x="3501" y="24628"/>
                  <a:pt x="3382" y="20830"/>
                  <a:pt x="3286" y="17020"/>
                </a:cubicBezTo>
                <a:cubicBezTo>
                  <a:pt x="3239" y="15163"/>
                  <a:pt x="3215" y="13282"/>
                  <a:pt x="3203" y="11424"/>
                </a:cubicBezTo>
                <a:cubicBezTo>
                  <a:pt x="3203" y="10960"/>
                  <a:pt x="3179" y="10519"/>
                  <a:pt x="3179" y="10055"/>
                </a:cubicBezTo>
                <a:cubicBezTo>
                  <a:pt x="3179" y="9936"/>
                  <a:pt x="3167" y="9888"/>
                  <a:pt x="3179" y="9805"/>
                </a:cubicBezTo>
                <a:cubicBezTo>
                  <a:pt x="3227" y="9638"/>
                  <a:pt x="3286" y="9472"/>
                  <a:pt x="3334" y="9305"/>
                </a:cubicBezTo>
                <a:cubicBezTo>
                  <a:pt x="3846" y="7686"/>
                  <a:pt x="4370" y="6066"/>
                  <a:pt x="4882" y="4423"/>
                </a:cubicBezTo>
                <a:cubicBezTo>
                  <a:pt x="5191" y="3447"/>
                  <a:pt x="5489" y="2459"/>
                  <a:pt x="5787" y="1471"/>
                </a:cubicBezTo>
                <a:close/>
                <a:moveTo>
                  <a:pt x="11121" y="39820"/>
                </a:moveTo>
                <a:cubicBezTo>
                  <a:pt x="11097" y="39868"/>
                  <a:pt x="11073" y="39928"/>
                  <a:pt x="11061" y="39987"/>
                </a:cubicBezTo>
                <a:cubicBezTo>
                  <a:pt x="10978" y="40213"/>
                  <a:pt x="10942" y="40416"/>
                  <a:pt x="10656" y="40452"/>
                </a:cubicBezTo>
                <a:cubicBezTo>
                  <a:pt x="10263" y="40487"/>
                  <a:pt x="9871" y="40475"/>
                  <a:pt x="9478" y="40511"/>
                </a:cubicBezTo>
                <a:cubicBezTo>
                  <a:pt x="9061" y="40523"/>
                  <a:pt x="8656" y="40547"/>
                  <a:pt x="8239" y="40571"/>
                </a:cubicBezTo>
                <a:cubicBezTo>
                  <a:pt x="6632" y="40642"/>
                  <a:pt x="5049" y="40749"/>
                  <a:pt x="3441" y="40833"/>
                </a:cubicBezTo>
                <a:cubicBezTo>
                  <a:pt x="2798" y="40868"/>
                  <a:pt x="2161" y="40910"/>
                  <a:pt x="1521" y="40910"/>
                </a:cubicBezTo>
                <a:cubicBezTo>
                  <a:pt x="1296" y="40910"/>
                  <a:pt x="1071" y="40904"/>
                  <a:pt x="846" y="40892"/>
                </a:cubicBezTo>
                <a:cubicBezTo>
                  <a:pt x="727" y="40630"/>
                  <a:pt x="643" y="40356"/>
                  <a:pt x="548" y="40094"/>
                </a:cubicBezTo>
                <a:cubicBezTo>
                  <a:pt x="1143" y="40047"/>
                  <a:pt x="1739" y="39999"/>
                  <a:pt x="2322" y="39975"/>
                </a:cubicBezTo>
                <a:cubicBezTo>
                  <a:pt x="2858" y="39940"/>
                  <a:pt x="3394" y="39940"/>
                  <a:pt x="3929" y="39880"/>
                </a:cubicBezTo>
                <a:cubicBezTo>
                  <a:pt x="3977" y="39940"/>
                  <a:pt x="4048" y="39975"/>
                  <a:pt x="4120" y="39975"/>
                </a:cubicBezTo>
                <a:cubicBezTo>
                  <a:pt x="5608" y="39928"/>
                  <a:pt x="7085" y="39892"/>
                  <a:pt x="8573" y="39856"/>
                </a:cubicBezTo>
                <a:cubicBezTo>
                  <a:pt x="8609" y="39856"/>
                  <a:pt x="8644" y="39832"/>
                  <a:pt x="8680" y="39820"/>
                </a:cubicBezTo>
                <a:close/>
                <a:moveTo>
                  <a:pt x="8761" y="41047"/>
                </a:moveTo>
                <a:cubicBezTo>
                  <a:pt x="8751" y="41048"/>
                  <a:pt x="8751" y="41059"/>
                  <a:pt x="8751" y="41071"/>
                </a:cubicBezTo>
                <a:cubicBezTo>
                  <a:pt x="8751" y="41368"/>
                  <a:pt x="8739" y="41654"/>
                  <a:pt x="8716" y="41952"/>
                </a:cubicBezTo>
                <a:cubicBezTo>
                  <a:pt x="8382" y="42023"/>
                  <a:pt x="8037" y="42118"/>
                  <a:pt x="7692" y="42202"/>
                </a:cubicBezTo>
                <a:cubicBezTo>
                  <a:pt x="7287" y="42309"/>
                  <a:pt x="6894" y="42416"/>
                  <a:pt x="6477" y="42499"/>
                </a:cubicBezTo>
                <a:cubicBezTo>
                  <a:pt x="6084" y="42607"/>
                  <a:pt x="5680" y="42690"/>
                  <a:pt x="5299" y="42797"/>
                </a:cubicBezTo>
                <a:cubicBezTo>
                  <a:pt x="5013" y="42868"/>
                  <a:pt x="4715" y="42916"/>
                  <a:pt x="4429" y="43011"/>
                </a:cubicBezTo>
                <a:cubicBezTo>
                  <a:pt x="4406" y="42428"/>
                  <a:pt x="4394" y="41833"/>
                  <a:pt x="4358" y="41249"/>
                </a:cubicBezTo>
                <a:cubicBezTo>
                  <a:pt x="4810" y="41237"/>
                  <a:pt x="5239" y="41202"/>
                  <a:pt x="5680" y="41190"/>
                </a:cubicBezTo>
                <a:cubicBezTo>
                  <a:pt x="6715" y="41142"/>
                  <a:pt x="7738" y="41106"/>
                  <a:pt x="8761" y="41047"/>
                </a:cubicBezTo>
                <a:close/>
                <a:moveTo>
                  <a:pt x="8704" y="42476"/>
                </a:moveTo>
                <a:lnTo>
                  <a:pt x="8704" y="42476"/>
                </a:lnTo>
                <a:cubicBezTo>
                  <a:pt x="8680" y="42845"/>
                  <a:pt x="8656" y="43202"/>
                  <a:pt x="8632" y="43559"/>
                </a:cubicBezTo>
                <a:cubicBezTo>
                  <a:pt x="7942" y="43750"/>
                  <a:pt x="7275" y="43988"/>
                  <a:pt x="6596" y="44178"/>
                </a:cubicBezTo>
                <a:cubicBezTo>
                  <a:pt x="5894" y="44381"/>
                  <a:pt x="5191" y="44535"/>
                  <a:pt x="4489" y="44690"/>
                </a:cubicBezTo>
                <a:cubicBezTo>
                  <a:pt x="4477" y="44416"/>
                  <a:pt x="4477" y="44142"/>
                  <a:pt x="4465" y="43869"/>
                </a:cubicBezTo>
                <a:cubicBezTo>
                  <a:pt x="4465" y="43702"/>
                  <a:pt x="4441" y="43559"/>
                  <a:pt x="4441" y="43392"/>
                </a:cubicBezTo>
                <a:cubicBezTo>
                  <a:pt x="4739" y="43345"/>
                  <a:pt x="5037" y="43273"/>
                  <a:pt x="5334" y="43226"/>
                </a:cubicBezTo>
                <a:cubicBezTo>
                  <a:pt x="5751" y="43154"/>
                  <a:pt x="6156" y="43071"/>
                  <a:pt x="6573" y="42976"/>
                </a:cubicBezTo>
                <a:cubicBezTo>
                  <a:pt x="6977" y="42880"/>
                  <a:pt x="7358" y="42797"/>
                  <a:pt x="7763" y="42714"/>
                </a:cubicBezTo>
                <a:cubicBezTo>
                  <a:pt x="8073" y="42630"/>
                  <a:pt x="8394" y="42559"/>
                  <a:pt x="8704" y="42476"/>
                </a:cubicBezTo>
                <a:close/>
                <a:moveTo>
                  <a:pt x="8585" y="44107"/>
                </a:moveTo>
                <a:lnTo>
                  <a:pt x="8585" y="44107"/>
                </a:lnTo>
                <a:cubicBezTo>
                  <a:pt x="8537" y="44738"/>
                  <a:pt x="8466" y="45369"/>
                  <a:pt x="8394" y="46012"/>
                </a:cubicBezTo>
                <a:cubicBezTo>
                  <a:pt x="8085" y="46071"/>
                  <a:pt x="7787" y="46190"/>
                  <a:pt x="7489" y="46262"/>
                </a:cubicBezTo>
                <a:cubicBezTo>
                  <a:pt x="7156" y="46357"/>
                  <a:pt x="6811" y="46440"/>
                  <a:pt x="6477" y="46536"/>
                </a:cubicBezTo>
                <a:cubicBezTo>
                  <a:pt x="5834" y="46678"/>
                  <a:pt x="5191" y="46798"/>
                  <a:pt x="4548" y="46964"/>
                </a:cubicBezTo>
                <a:cubicBezTo>
                  <a:pt x="4537" y="46321"/>
                  <a:pt x="4513" y="45690"/>
                  <a:pt x="4489" y="45047"/>
                </a:cubicBezTo>
                <a:cubicBezTo>
                  <a:pt x="5239" y="44952"/>
                  <a:pt x="5977" y="44821"/>
                  <a:pt x="6715" y="44643"/>
                </a:cubicBezTo>
                <a:cubicBezTo>
                  <a:pt x="7335" y="44500"/>
                  <a:pt x="7977" y="44333"/>
                  <a:pt x="8585" y="44107"/>
                </a:cubicBezTo>
                <a:close/>
                <a:moveTo>
                  <a:pt x="8335" y="46524"/>
                </a:moveTo>
                <a:lnTo>
                  <a:pt x="8335" y="46524"/>
                </a:lnTo>
                <a:cubicBezTo>
                  <a:pt x="8287" y="46893"/>
                  <a:pt x="8239" y="47298"/>
                  <a:pt x="8180" y="47679"/>
                </a:cubicBezTo>
                <a:cubicBezTo>
                  <a:pt x="8144" y="47631"/>
                  <a:pt x="8061" y="47619"/>
                  <a:pt x="8001" y="47619"/>
                </a:cubicBezTo>
                <a:cubicBezTo>
                  <a:pt x="7704" y="47667"/>
                  <a:pt x="7394" y="47798"/>
                  <a:pt x="7096" y="47893"/>
                </a:cubicBezTo>
                <a:cubicBezTo>
                  <a:pt x="6811" y="47964"/>
                  <a:pt x="6537" y="48048"/>
                  <a:pt x="6251" y="48131"/>
                </a:cubicBezTo>
                <a:cubicBezTo>
                  <a:pt x="5691" y="48274"/>
                  <a:pt x="5144" y="48381"/>
                  <a:pt x="4596" y="48524"/>
                </a:cubicBezTo>
                <a:cubicBezTo>
                  <a:pt x="4584" y="48131"/>
                  <a:pt x="4584" y="47714"/>
                  <a:pt x="4560" y="47310"/>
                </a:cubicBezTo>
                <a:cubicBezTo>
                  <a:pt x="5239" y="47262"/>
                  <a:pt x="5906" y="47143"/>
                  <a:pt x="6561" y="47000"/>
                </a:cubicBezTo>
                <a:cubicBezTo>
                  <a:pt x="6918" y="46917"/>
                  <a:pt x="7263" y="46833"/>
                  <a:pt x="7596" y="46726"/>
                </a:cubicBezTo>
                <a:cubicBezTo>
                  <a:pt x="7835" y="46655"/>
                  <a:pt x="8097" y="46607"/>
                  <a:pt x="8335" y="46524"/>
                </a:cubicBezTo>
                <a:close/>
                <a:moveTo>
                  <a:pt x="8108" y="48060"/>
                </a:moveTo>
                <a:lnTo>
                  <a:pt x="8108" y="48060"/>
                </a:lnTo>
                <a:cubicBezTo>
                  <a:pt x="8001" y="48714"/>
                  <a:pt x="7906" y="49369"/>
                  <a:pt x="7775" y="50012"/>
                </a:cubicBezTo>
                <a:cubicBezTo>
                  <a:pt x="7614" y="50021"/>
                  <a:pt x="7451" y="50024"/>
                  <a:pt x="7289" y="50024"/>
                </a:cubicBezTo>
                <a:cubicBezTo>
                  <a:pt x="6756" y="50024"/>
                  <a:pt x="6218" y="49984"/>
                  <a:pt x="5680" y="49929"/>
                </a:cubicBezTo>
                <a:cubicBezTo>
                  <a:pt x="5489" y="49905"/>
                  <a:pt x="5299" y="49881"/>
                  <a:pt x="5096" y="49846"/>
                </a:cubicBezTo>
                <a:cubicBezTo>
                  <a:pt x="5001" y="49810"/>
                  <a:pt x="4703" y="49822"/>
                  <a:pt x="4644" y="49691"/>
                </a:cubicBezTo>
                <a:cubicBezTo>
                  <a:pt x="4584" y="49572"/>
                  <a:pt x="4632" y="49345"/>
                  <a:pt x="4608" y="49226"/>
                </a:cubicBezTo>
                <a:cubicBezTo>
                  <a:pt x="4608" y="49107"/>
                  <a:pt x="4608" y="48976"/>
                  <a:pt x="4596" y="48857"/>
                </a:cubicBezTo>
                <a:cubicBezTo>
                  <a:pt x="5191" y="48798"/>
                  <a:pt x="5775" y="48667"/>
                  <a:pt x="6346" y="48536"/>
                </a:cubicBezTo>
                <a:cubicBezTo>
                  <a:pt x="6668" y="48464"/>
                  <a:pt x="6965" y="48393"/>
                  <a:pt x="7263" y="48322"/>
                </a:cubicBezTo>
                <a:cubicBezTo>
                  <a:pt x="7537" y="48238"/>
                  <a:pt x="7835" y="48191"/>
                  <a:pt x="8108" y="48060"/>
                </a:cubicBezTo>
                <a:close/>
                <a:moveTo>
                  <a:pt x="5501" y="50346"/>
                </a:moveTo>
                <a:cubicBezTo>
                  <a:pt x="6061" y="50417"/>
                  <a:pt x="6608" y="50453"/>
                  <a:pt x="7156" y="50465"/>
                </a:cubicBezTo>
                <a:cubicBezTo>
                  <a:pt x="7144" y="50548"/>
                  <a:pt x="7132" y="50643"/>
                  <a:pt x="7085" y="50727"/>
                </a:cubicBezTo>
                <a:cubicBezTo>
                  <a:pt x="7025" y="50834"/>
                  <a:pt x="6954" y="50917"/>
                  <a:pt x="6858" y="51000"/>
                </a:cubicBezTo>
                <a:cubicBezTo>
                  <a:pt x="6705" y="51123"/>
                  <a:pt x="6500" y="51210"/>
                  <a:pt x="6294" y="51210"/>
                </a:cubicBezTo>
                <a:cubicBezTo>
                  <a:pt x="6260" y="51210"/>
                  <a:pt x="6226" y="51208"/>
                  <a:pt x="6192" y="51203"/>
                </a:cubicBezTo>
                <a:cubicBezTo>
                  <a:pt x="5965" y="51179"/>
                  <a:pt x="5763" y="51036"/>
                  <a:pt x="5608" y="50869"/>
                </a:cubicBezTo>
                <a:cubicBezTo>
                  <a:pt x="5549" y="50786"/>
                  <a:pt x="5489" y="50679"/>
                  <a:pt x="5465" y="50596"/>
                </a:cubicBezTo>
                <a:cubicBezTo>
                  <a:pt x="5441" y="50536"/>
                  <a:pt x="5430" y="50488"/>
                  <a:pt x="5430" y="50429"/>
                </a:cubicBezTo>
                <a:lnTo>
                  <a:pt x="5430" y="50393"/>
                </a:lnTo>
                <a:cubicBezTo>
                  <a:pt x="5441" y="50393"/>
                  <a:pt x="5465" y="50369"/>
                  <a:pt x="5477" y="50369"/>
                </a:cubicBezTo>
                <a:lnTo>
                  <a:pt x="5501" y="50346"/>
                </a:lnTo>
                <a:close/>
                <a:moveTo>
                  <a:pt x="5987" y="1"/>
                </a:moveTo>
                <a:cubicBezTo>
                  <a:pt x="5811" y="1"/>
                  <a:pt x="5625" y="194"/>
                  <a:pt x="5715" y="399"/>
                </a:cubicBezTo>
                <a:cubicBezTo>
                  <a:pt x="5346" y="1471"/>
                  <a:pt x="4965" y="2518"/>
                  <a:pt x="4596" y="3614"/>
                </a:cubicBezTo>
                <a:cubicBezTo>
                  <a:pt x="4013" y="5316"/>
                  <a:pt x="3453" y="7043"/>
                  <a:pt x="2882" y="8757"/>
                </a:cubicBezTo>
                <a:cubicBezTo>
                  <a:pt x="2751" y="9150"/>
                  <a:pt x="2572" y="9531"/>
                  <a:pt x="2572" y="9948"/>
                </a:cubicBezTo>
                <a:cubicBezTo>
                  <a:pt x="2584" y="11805"/>
                  <a:pt x="2608" y="13686"/>
                  <a:pt x="2632" y="15544"/>
                </a:cubicBezTo>
                <a:cubicBezTo>
                  <a:pt x="2703" y="19354"/>
                  <a:pt x="2858" y="23176"/>
                  <a:pt x="3036" y="26997"/>
                </a:cubicBezTo>
                <a:cubicBezTo>
                  <a:pt x="3215" y="30760"/>
                  <a:pt x="3441" y="34534"/>
                  <a:pt x="3739" y="38308"/>
                </a:cubicBezTo>
                <a:cubicBezTo>
                  <a:pt x="3763" y="38701"/>
                  <a:pt x="3798" y="39118"/>
                  <a:pt x="3834" y="39523"/>
                </a:cubicBezTo>
                <a:cubicBezTo>
                  <a:pt x="3608" y="39501"/>
                  <a:pt x="3379" y="39494"/>
                  <a:pt x="3149" y="39494"/>
                </a:cubicBezTo>
                <a:cubicBezTo>
                  <a:pt x="2873" y="39494"/>
                  <a:pt x="2596" y="39504"/>
                  <a:pt x="2322" y="39511"/>
                </a:cubicBezTo>
                <a:cubicBezTo>
                  <a:pt x="1631" y="39535"/>
                  <a:pt x="941" y="39582"/>
                  <a:pt x="250" y="39642"/>
                </a:cubicBezTo>
                <a:cubicBezTo>
                  <a:pt x="119" y="39654"/>
                  <a:pt x="0" y="39773"/>
                  <a:pt x="48" y="39904"/>
                </a:cubicBezTo>
                <a:cubicBezTo>
                  <a:pt x="167" y="40344"/>
                  <a:pt x="322" y="40761"/>
                  <a:pt x="500" y="41178"/>
                </a:cubicBezTo>
                <a:cubicBezTo>
                  <a:pt x="536" y="41249"/>
                  <a:pt x="619" y="41285"/>
                  <a:pt x="703" y="41285"/>
                </a:cubicBezTo>
                <a:cubicBezTo>
                  <a:pt x="1005" y="41307"/>
                  <a:pt x="1309" y="41316"/>
                  <a:pt x="1615" y="41316"/>
                </a:cubicBezTo>
                <a:cubicBezTo>
                  <a:pt x="2128" y="41316"/>
                  <a:pt x="2645" y="41291"/>
                  <a:pt x="3167" y="41261"/>
                </a:cubicBezTo>
                <a:cubicBezTo>
                  <a:pt x="3417" y="41249"/>
                  <a:pt x="3679" y="41237"/>
                  <a:pt x="3929" y="41237"/>
                </a:cubicBezTo>
                <a:cubicBezTo>
                  <a:pt x="3929" y="41892"/>
                  <a:pt x="3941" y="42559"/>
                  <a:pt x="3953" y="43214"/>
                </a:cubicBezTo>
                <a:lnTo>
                  <a:pt x="3953" y="43297"/>
                </a:lnTo>
                <a:lnTo>
                  <a:pt x="4048" y="46250"/>
                </a:lnTo>
                <a:cubicBezTo>
                  <a:pt x="4072" y="47095"/>
                  <a:pt x="4108" y="47941"/>
                  <a:pt x="4132" y="48810"/>
                </a:cubicBezTo>
                <a:cubicBezTo>
                  <a:pt x="4156" y="49012"/>
                  <a:pt x="4156" y="49226"/>
                  <a:pt x="4167" y="49429"/>
                </a:cubicBezTo>
                <a:cubicBezTo>
                  <a:pt x="4167" y="49584"/>
                  <a:pt x="4167" y="49750"/>
                  <a:pt x="4239" y="49893"/>
                </a:cubicBezTo>
                <a:cubicBezTo>
                  <a:pt x="4394" y="50191"/>
                  <a:pt x="4763" y="50238"/>
                  <a:pt x="5060" y="50274"/>
                </a:cubicBezTo>
                <a:lnTo>
                  <a:pt x="5060" y="50286"/>
                </a:lnTo>
                <a:cubicBezTo>
                  <a:pt x="4989" y="50608"/>
                  <a:pt x="5120" y="50917"/>
                  <a:pt x="5310" y="51179"/>
                </a:cubicBezTo>
                <a:cubicBezTo>
                  <a:pt x="5525" y="51429"/>
                  <a:pt x="5834" y="51584"/>
                  <a:pt x="6144" y="51620"/>
                </a:cubicBezTo>
                <a:cubicBezTo>
                  <a:pt x="6178" y="51623"/>
                  <a:pt x="6213" y="51625"/>
                  <a:pt x="6247" y="51625"/>
                </a:cubicBezTo>
                <a:cubicBezTo>
                  <a:pt x="6543" y="51625"/>
                  <a:pt x="6825" y="51491"/>
                  <a:pt x="7049" y="51310"/>
                </a:cubicBezTo>
                <a:cubicBezTo>
                  <a:pt x="7287" y="51119"/>
                  <a:pt x="7513" y="50774"/>
                  <a:pt x="7489" y="50453"/>
                </a:cubicBezTo>
                <a:cubicBezTo>
                  <a:pt x="7644" y="50453"/>
                  <a:pt x="7811" y="50465"/>
                  <a:pt x="7977" y="50465"/>
                </a:cubicBezTo>
                <a:cubicBezTo>
                  <a:pt x="8085" y="50465"/>
                  <a:pt x="8180" y="50393"/>
                  <a:pt x="8216" y="50286"/>
                </a:cubicBezTo>
                <a:cubicBezTo>
                  <a:pt x="8859" y="47250"/>
                  <a:pt x="9132" y="44154"/>
                  <a:pt x="9192" y="41059"/>
                </a:cubicBezTo>
                <a:cubicBezTo>
                  <a:pt x="9192" y="41023"/>
                  <a:pt x="9192" y="41011"/>
                  <a:pt x="9180" y="40987"/>
                </a:cubicBezTo>
                <a:lnTo>
                  <a:pt x="10561" y="40892"/>
                </a:lnTo>
                <a:cubicBezTo>
                  <a:pt x="10906" y="40856"/>
                  <a:pt x="11192" y="40761"/>
                  <a:pt x="11359" y="40452"/>
                </a:cubicBezTo>
                <a:cubicBezTo>
                  <a:pt x="11454" y="40237"/>
                  <a:pt x="11490" y="39892"/>
                  <a:pt x="11692" y="39761"/>
                </a:cubicBezTo>
                <a:cubicBezTo>
                  <a:pt x="11918" y="39654"/>
                  <a:pt x="11835" y="39344"/>
                  <a:pt x="11597" y="39344"/>
                </a:cubicBezTo>
                <a:cubicBezTo>
                  <a:pt x="10680" y="39344"/>
                  <a:pt x="9775" y="39344"/>
                  <a:pt x="8870" y="39332"/>
                </a:cubicBezTo>
                <a:cubicBezTo>
                  <a:pt x="9240" y="36249"/>
                  <a:pt x="9406" y="33153"/>
                  <a:pt x="9490" y="30045"/>
                </a:cubicBezTo>
                <a:cubicBezTo>
                  <a:pt x="9585" y="26664"/>
                  <a:pt x="9597" y="23271"/>
                  <a:pt x="9585" y="19889"/>
                </a:cubicBezTo>
                <a:cubicBezTo>
                  <a:pt x="9585" y="17258"/>
                  <a:pt x="9537" y="14639"/>
                  <a:pt x="9513" y="12008"/>
                </a:cubicBezTo>
                <a:cubicBezTo>
                  <a:pt x="9490" y="11269"/>
                  <a:pt x="9490" y="10543"/>
                  <a:pt x="9525" y="9817"/>
                </a:cubicBezTo>
                <a:cubicBezTo>
                  <a:pt x="9537" y="9591"/>
                  <a:pt x="9537" y="9388"/>
                  <a:pt x="9490" y="9162"/>
                </a:cubicBezTo>
                <a:cubicBezTo>
                  <a:pt x="9406" y="8757"/>
                  <a:pt x="9287" y="8376"/>
                  <a:pt x="9156" y="7983"/>
                </a:cubicBezTo>
                <a:cubicBezTo>
                  <a:pt x="8751" y="6721"/>
                  <a:pt x="8299" y="5471"/>
                  <a:pt x="7847" y="4221"/>
                </a:cubicBezTo>
                <a:cubicBezTo>
                  <a:pt x="7394" y="3030"/>
                  <a:pt x="6954" y="1840"/>
                  <a:pt x="6442" y="673"/>
                </a:cubicBezTo>
                <a:cubicBezTo>
                  <a:pt x="6370" y="494"/>
                  <a:pt x="6275" y="328"/>
                  <a:pt x="6192" y="137"/>
                </a:cubicBezTo>
                <a:cubicBezTo>
                  <a:pt x="6143" y="40"/>
                  <a:pt x="6066" y="1"/>
                  <a:pt x="5987"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6" name="Google Shape;376;p64"/>
          <p:cNvSpPr/>
          <p:nvPr/>
        </p:nvSpPr>
        <p:spPr>
          <a:xfrm>
            <a:off x="6793900" y="3504950"/>
            <a:ext cx="562115" cy="465244"/>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7" name="Google Shape;377;p64"/>
          <p:cNvSpPr/>
          <p:nvPr/>
        </p:nvSpPr>
        <p:spPr>
          <a:xfrm>
            <a:off x="7859425" y="2366472"/>
            <a:ext cx="261415" cy="216364"/>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8" name="Google Shape;378;p64"/>
          <p:cNvSpPr/>
          <p:nvPr/>
        </p:nvSpPr>
        <p:spPr>
          <a:xfrm rot="-744129">
            <a:off x="1054031" y="2819334"/>
            <a:ext cx="955642" cy="1155705"/>
          </a:xfrm>
          <a:custGeom>
            <a:avLst/>
            <a:gdLst/>
            <a:ahLst/>
            <a:cxnLst/>
            <a:rect l="l" t="t" r="r" b="b"/>
            <a:pathLst>
              <a:path w="42804" h="51765" extrusionOk="0">
                <a:moveTo>
                  <a:pt x="20289" y="1890"/>
                </a:moveTo>
                <a:cubicBezTo>
                  <a:pt x="12348" y="9295"/>
                  <a:pt x="9788" y="20940"/>
                  <a:pt x="14133" y="31119"/>
                </a:cubicBezTo>
                <a:cubicBezTo>
                  <a:pt x="18287" y="40861"/>
                  <a:pt x="27782" y="46958"/>
                  <a:pt x="38063" y="46958"/>
                </a:cubicBezTo>
                <a:cubicBezTo>
                  <a:pt x="38539" y="46958"/>
                  <a:pt x="39016" y="46945"/>
                  <a:pt x="39494" y="46919"/>
                </a:cubicBezTo>
                <a:lnTo>
                  <a:pt x="39494" y="46919"/>
                </a:lnTo>
                <a:cubicBezTo>
                  <a:pt x="38506" y="47502"/>
                  <a:pt x="37494" y="48026"/>
                  <a:pt x="36458" y="48467"/>
                </a:cubicBezTo>
                <a:cubicBezTo>
                  <a:pt x="33301" y="49812"/>
                  <a:pt x="30018" y="50448"/>
                  <a:pt x="26788" y="50448"/>
                </a:cubicBezTo>
                <a:cubicBezTo>
                  <a:pt x="17176" y="50448"/>
                  <a:pt x="8026" y="44813"/>
                  <a:pt x="4025" y="35430"/>
                </a:cubicBezTo>
                <a:cubicBezTo>
                  <a:pt x="1429" y="29357"/>
                  <a:pt x="1358" y="22630"/>
                  <a:pt x="3835" y="16511"/>
                </a:cubicBezTo>
                <a:cubicBezTo>
                  <a:pt x="6299" y="10379"/>
                  <a:pt x="11002" y="5593"/>
                  <a:pt x="17074" y="2997"/>
                </a:cubicBezTo>
                <a:cubicBezTo>
                  <a:pt x="18122" y="2556"/>
                  <a:pt x="19206" y="2187"/>
                  <a:pt x="20289" y="1890"/>
                </a:cubicBezTo>
                <a:close/>
                <a:moveTo>
                  <a:pt x="22760" y="0"/>
                </a:moveTo>
                <a:cubicBezTo>
                  <a:pt x="22726" y="0"/>
                  <a:pt x="22692" y="3"/>
                  <a:pt x="22658" y="9"/>
                </a:cubicBezTo>
                <a:cubicBezTo>
                  <a:pt x="20575" y="342"/>
                  <a:pt x="18515" y="937"/>
                  <a:pt x="16550" y="1771"/>
                </a:cubicBezTo>
                <a:cubicBezTo>
                  <a:pt x="10157" y="4509"/>
                  <a:pt x="5204" y="9545"/>
                  <a:pt x="2596" y="16010"/>
                </a:cubicBezTo>
                <a:cubicBezTo>
                  <a:pt x="1" y="22452"/>
                  <a:pt x="84" y="29536"/>
                  <a:pt x="2799" y="35942"/>
                </a:cubicBezTo>
                <a:cubicBezTo>
                  <a:pt x="7014" y="45836"/>
                  <a:pt x="16658" y="51765"/>
                  <a:pt x="26790" y="51765"/>
                </a:cubicBezTo>
                <a:cubicBezTo>
                  <a:pt x="30207" y="51765"/>
                  <a:pt x="33648" y="51098"/>
                  <a:pt x="36982" y="49681"/>
                </a:cubicBezTo>
                <a:cubicBezTo>
                  <a:pt x="38934" y="48848"/>
                  <a:pt x="40792" y="47788"/>
                  <a:pt x="42482" y="46502"/>
                </a:cubicBezTo>
                <a:cubicBezTo>
                  <a:pt x="42720" y="46324"/>
                  <a:pt x="42804" y="46002"/>
                  <a:pt x="42685" y="45717"/>
                </a:cubicBezTo>
                <a:cubicBezTo>
                  <a:pt x="42581" y="45468"/>
                  <a:pt x="42351" y="45300"/>
                  <a:pt x="42089" y="45300"/>
                </a:cubicBezTo>
                <a:cubicBezTo>
                  <a:pt x="42050" y="45300"/>
                  <a:pt x="42010" y="45304"/>
                  <a:pt x="41970" y="45312"/>
                </a:cubicBezTo>
                <a:cubicBezTo>
                  <a:pt x="40657" y="45521"/>
                  <a:pt x="39347" y="45623"/>
                  <a:pt x="38050" y="45623"/>
                </a:cubicBezTo>
                <a:cubicBezTo>
                  <a:pt x="28280" y="45623"/>
                  <a:pt x="19290" y="39835"/>
                  <a:pt x="15348" y="30596"/>
                </a:cubicBezTo>
                <a:cubicBezTo>
                  <a:pt x="10883" y="20130"/>
                  <a:pt x="14098" y="8045"/>
                  <a:pt x="23158" y="1199"/>
                </a:cubicBezTo>
                <a:cubicBezTo>
                  <a:pt x="23397" y="1021"/>
                  <a:pt x="23492" y="699"/>
                  <a:pt x="23373" y="413"/>
                </a:cubicBezTo>
                <a:cubicBezTo>
                  <a:pt x="23267" y="160"/>
                  <a:pt x="23022" y="0"/>
                  <a:pt x="22760"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 four columns">
  <p:cSld name="CUSTOM_8">
    <p:spTree>
      <p:nvGrpSpPr>
        <p:cNvPr id="1" name="Shape 379"/>
        <p:cNvGrpSpPr/>
        <p:nvPr/>
      </p:nvGrpSpPr>
      <p:grpSpPr>
        <a:xfrm>
          <a:off x="0" y="0"/>
          <a:ext cx="0" cy="0"/>
          <a:chOff x="0" y="0"/>
          <a:chExt cx="0" cy="0"/>
        </a:xfrm>
      </p:grpSpPr>
      <p:sp>
        <p:nvSpPr>
          <p:cNvPr id="380" name="Google Shape;380;p65"/>
          <p:cNvSpPr txBox="1">
            <a:spLocks noGrp="1"/>
          </p:cNvSpPr>
          <p:nvPr>
            <p:ph type="title"/>
          </p:nvPr>
        </p:nvSpPr>
        <p:spPr>
          <a:xfrm>
            <a:off x="776725" y="539500"/>
            <a:ext cx="7284000" cy="5727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2800"/>
              <a:buNone/>
              <a:defRPr>
                <a:solidFill>
                  <a:srgbClr val="75C6AD"/>
                </a:solidFill>
              </a:defRPr>
            </a:lvl1pPr>
            <a:lvl2pPr lvl="1" algn="r">
              <a:lnSpc>
                <a:spcPct val="100000"/>
              </a:lnSpc>
              <a:spcBef>
                <a:spcPts val="0"/>
              </a:spcBef>
              <a:spcAft>
                <a:spcPts val="0"/>
              </a:spcAft>
              <a:buSzPts val="2800"/>
              <a:buNone/>
              <a:defRPr/>
            </a:lvl2pPr>
            <a:lvl3pPr lvl="2" algn="r">
              <a:lnSpc>
                <a:spcPct val="100000"/>
              </a:lnSpc>
              <a:spcBef>
                <a:spcPts val="0"/>
              </a:spcBef>
              <a:spcAft>
                <a:spcPts val="0"/>
              </a:spcAft>
              <a:buSzPts val="2800"/>
              <a:buNone/>
              <a:defRPr/>
            </a:lvl3pPr>
            <a:lvl4pPr lvl="3" algn="r">
              <a:lnSpc>
                <a:spcPct val="100000"/>
              </a:lnSpc>
              <a:spcBef>
                <a:spcPts val="0"/>
              </a:spcBef>
              <a:spcAft>
                <a:spcPts val="0"/>
              </a:spcAft>
              <a:buSzPts val="2800"/>
              <a:buNone/>
              <a:defRPr/>
            </a:lvl4pPr>
            <a:lvl5pPr lvl="4" algn="r">
              <a:lnSpc>
                <a:spcPct val="100000"/>
              </a:lnSpc>
              <a:spcBef>
                <a:spcPts val="0"/>
              </a:spcBef>
              <a:spcAft>
                <a:spcPts val="0"/>
              </a:spcAft>
              <a:buSzPts val="2800"/>
              <a:buNone/>
              <a:defRPr/>
            </a:lvl5pPr>
            <a:lvl6pPr lvl="5" algn="r">
              <a:lnSpc>
                <a:spcPct val="100000"/>
              </a:lnSpc>
              <a:spcBef>
                <a:spcPts val="0"/>
              </a:spcBef>
              <a:spcAft>
                <a:spcPts val="0"/>
              </a:spcAft>
              <a:buSzPts val="2800"/>
              <a:buNone/>
              <a:defRPr/>
            </a:lvl6pPr>
            <a:lvl7pPr lvl="6" algn="r">
              <a:lnSpc>
                <a:spcPct val="100000"/>
              </a:lnSpc>
              <a:spcBef>
                <a:spcPts val="0"/>
              </a:spcBef>
              <a:spcAft>
                <a:spcPts val="0"/>
              </a:spcAft>
              <a:buSzPts val="2800"/>
              <a:buNone/>
              <a:defRPr/>
            </a:lvl7pPr>
            <a:lvl8pPr lvl="7" algn="r">
              <a:lnSpc>
                <a:spcPct val="100000"/>
              </a:lnSpc>
              <a:spcBef>
                <a:spcPts val="0"/>
              </a:spcBef>
              <a:spcAft>
                <a:spcPts val="0"/>
              </a:spcAft>
              <a:buSzPts val="2800"/>
              <a:buNone/>
              <a:defRPr/>
            </a:lvl8pPr>
            <a:lvl9pPr lvl="8" algn="r">
              <a:lnSpc>
                <a:spcPct val="100000"/>
              </a:lnSpc>
              <a:spcBef>
                <a:spcPts val="0"/>
              </a:spcBef>
              <a:spcAft>
                <a:spcPts val="0"/>
              </a:spcAft>
              <a:buSzPts val="2800"/>
              <a:buNone/>
              <a:defRPr/>
            </a:lvl9pPr>
          </a:lstStyle>
          <a:p>
            <a:endParaRPr/>
          </a:p>
        </p:txBody>
      </p:sp>
      <p:sp>
        <p:nvSpPr>
          <p:cNvPr id="381" name="Google Shape;381;p65"/>
          <p:cNvSpPr txBox="1">
            <a:spLocks noGrp="1"/>
          </p:cNvSpPr>
          <p:nvPr>
            <p:ph type="subTitle" idx="1"/>
          </p:nvPr>
        </p:nvSpPr>
        <p:spPr>
          <a:xfrm>
            <a:off x="2991025" y="1503778"/>
            <a:ext cx="2592000" cy="4659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82" name="Google Shape;382;p65"/>
          <p:cNvSpPr txBox="1">
            <a:spLocks noGrp="1"/>
          </p:cNvSpPr>
          <p:nvPr>
            <p:ph type="subTitle" idx="2"/>
          </p:nvPr>
        </p:nvSpPr>
        <p:spPr>
          <a:xfrm>
            <a:off x="5468725" y="1503778"/>
            <a:ext cx="2592000" cy="4659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83" name="Google Shape;383;p65"/>
          <p:cNvSpPr txBox="1">
            <a:spLocks noGrp="1"/>
          </p:cNvSpPr>
          <p:nvPr>
            <p:ph type="subTitle" idx="3"/>
          </p:nvPr>
        </p:nvSpPr>
        <p:spPr>
          <a:xfrm>
            <a:off x="2991025" y="2922738"/>
            <a:ext cx="2592000" cy="4659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84" name="Google Shape;384;p65"/>
          <p:cNvSpPr txBox="1">
            <a:spLocks noGrp="1"/>
          </p:cNvSpPr>
          <p:nvPr>
            <p:ph type="subTitle" idx="4"/>
          </p:nvPr>
        </p:nvSpPr>
        <p:spPr>
          <a:xfrm>
            <a:off x="5468725" y="2922738"/>
            <a:ext cx="2592000" cy="4659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85" name="Google Shape;385;p65"/>
          <p:cNvSpPr txBox="1">
            <a:spLocks noGrp="1"/>
          </p:cNvSpPr>
          <p:nvPr>
            <p:ph type="subTitle" idx="5"/>
          </p:nvPr>
        </p:nvSpPr>
        <p:spPr>
          <a:xfrm>
            <a:off x="2991025" y="1859478"/>
            <a:ext cx="2592000" cy="7761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86" name="Google Shape;386;p65"/>
          <p:cNvSpPr txBox="1">
            <a:spLocks noGrp="1"/>
          </p:cNvSpPr>
          <p:nvPr>
            <p:ph type="subTitle" idx="6"/>
          </p:nvPr>
        </p:nvSpPr>
        <p:spPr>
          <a:xfrm>
            <a:off x="5468625" y="1859478"/>
            <a:ext cx="2592000" cy="7761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87" name="Google Shape;387;p65"/>
          <p:cNvSpPr txBox="1">
            <a:spLocks noGrp="1"/>
          </p:cNvSpPr>
          <p:nvPr>
            <p:ph type="subTitle" idx="7"/>
          </p:nvPr>
        </p:nvSpPr>
        <p:spPr>
          <a:xfrm>
            <a:off x="2991025" y="3276263"/>
            <a:ext cx="2592000" cy="7761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88" name="Google Shape;388;p65"/>
          <p:cNvSpPr txBox="1">
            <a:spLocks noGrp="1"/>
          </p:cNvSpPr>
          <p:nvPr>
            <p:ph type="subTitle" idx="8"/>
          </p:nvPr>
        </p:nvSpPr>
        <p:spPr>
          <a:xfrm>
            <a:off x="5468725" y="3276263"/>
            <a:ext cx="2592000" cy="7761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89" name="Google Shape;389;p65"/>
          <p:cNvSpPr/>
          <p:nvPr/>
        </p:nvSpPr>
        <p:spPr>
          <a:xfrm>
            <a:off x="72575" y="343100"/>
            <a:ext cx="3247191" cy="4958518"/>
          </a:xfrm>
          <a:custGeom>
            <a:avLst/>
            <a:gdLst/>
            <a:ahLst/>
            <a:cxnLst/>
            <a:rect l="l" t="t" r="r" b="b"/>
            <a:pathLst>
              <a:path w="84667" h="129288" extrusionOk="0">
                <a:moveTo>
                  <a:pt x="34589" y="1"/>
                </a:moveTo>
                <a:lnTo>
                  <a:pt x="34589" y="1"/>
                </a:lnTo>
                <a:cubicBezTo>
                  <a:pt x="34446" y="13"/>
                  <a:pt x="34291" y="37"/>
                  <a:pt x="34148" y="37"/>
                </a:cubicBezTo>
                <a:cubicBezTo>
                  <a:pt x="34089" y="2573"/>
                  <a:pt x="33267" y="5121"/>
                  <a:pt x="31803" y="7216"/>
                </a:cubicBezTo>
                <a:cubicBezTo>
                  <a:pt x="32743" y="9478"/>
                  <a:pt x="32874" y="11979"/>
                  <a:pt x="32862" y="14431"/>
                </a:cubicBezTo>
                <a:cubicBezTo>
                  <a:pt x="32481" y="15229"/>
                  <a:pt x="32076" y="16027"/>
                  <a:pt x="31672" y="16824"/>
                </a:cubicBezTo>
                <a:cubicBezTo>
                  <a:pt x="31505" y="17134"/>
                  <a:pt x="31350" y="17444"/>
                  <a:pt x="31374" y="17789"/>
                </a:cubicBezTo>
                <a:cubicBezTo>
                  <a:pt x="31386" y="18098"/>
                  <a:pt x="31564" y="18372"/>
                  <a:pt x="31731" y="18622"/>
                </a:cubicBezTo>
                <a:cubicBezTo>
                  <a:pt x="33791" y="21861"/>
                  <a:pt x="35660" y="25206"/>
                  <a:pt x="37398" y="28635"/>
                </a:cubicBezTo>
                <a:cubicBezTo>
                  <a:pt x="36779" y="30469"/>
                  <a:pt x="35589" y="32112"/>
                  <a:pt x="34708" y="33874"/>
                </a:cubicBezTo>
                <a:cubicBezTo>
                  <a:pt x="34279" y="34731"/>
                  <a:pt x="33922" y="35624"/>
                  <a:pt x="33636" y="36553"/>
                </a:cubicBezTo>
                <a:cubicBezTo>
                  <a:pt x="33291" y="36339"/>
                  <a:pt x="32981" y="36124"/>
                  <a:pt x="32719" y="35827"/>
                </a:cubicBezTo>
                <a:cubicBezTo>
                  <a:pt x="31791" y="34803"/>
                  <a:pt x="31719" y="33219"/>
                  <a:pt x="30886" y="32124"/>
                </a:cubicBezTo>
                <a:cubicBezTo>
                  <a:pt x="30707" y="32207"/>
                  <a:pt x="30517" y="32303"/>
                  <a:pt x="30338" y="32386"/>
                </a:cubicBezTo>
                <a:cubicBezTo>
                  <a:pt x="30814" y="33398"/>
                  <a:pt x="30993" y="34529"/>
                  <a:pt x="30874" y="35648"/>
                </a:cubicBezTo>
                <a:cubicBezTo>
                  <a:pt x="30838" y="35970"/>
                  <a:pt x="30767" y="36291"/>
                  <a:pt x="30814" y="36613"/>
                </a:cubicBezTo>
                <a:cubicBezTo>
                  <a:pt x="30886" y="37160"/>
                  <a:pt x="31267" y="37613"/>
                  <a:pt x="31612" y="38077"/>
                </a:cubicBezTo>
                <a:cubicBezTo>
                  <a:pt x="32184" y="38827"/>
                  <a:pt x="32600" y="39684"/>
                  <a:pt x="32910" y="40577"/>
                </a:cubicBezTo>
                <a:cubicBezTo>
                  <a:pt x="32719" y="43554"/>
                  <a:pt x="33231" y="46590"/>
                  <a:pt x="34458" y="49305"/>
                </a:cubicBezTo>
                <a:cubicBezTo>
                  <a:pt x="34562" y="49539"/>
                  <a:pt x="34369" y="49747"/>
                  <a:pt x="34165" y="49747"/>
                </a:cubicBezTo>
                <a:cubicBezTo>
                  <a:pt x="34089" y="49747"/>
                  <a:pt x="34011" y="49718"/>
                  <a:pt x="33946" y="49650"/>
                </a:cubicBezTo>
                <a:cubicBezTo>
                  <a:pt x="32434" y="48043"/>
                  <a:pt x="31064" y="46292"/>
                  <a:pt x="29898" y="44411"/>
                </a:cubicBezTo>
                <a:cubicBezTo>
                  <a:pt x="28711" y="44685"/>
                  <a:pt x="27495" y="44820"/>
                  <a:pt x="26278" y="44820"/>
                </a:cubicBezTo>
                <a:cubicBezTo>
                  <a:pt x="23894" y="44820"/>
                  <a:pt x="21509" y="44301"/>
                  <a:pt x="19349" y="43292"/>
                </a:cubicBezTo>
                <a:cubicBezTo>
                  <a:pt x="18575" y="42197"/>
                  <a:pt x="17789" y="41089"/>
                  <a:pt x="17003" y="40006"/>
                </a:cubicBezTo>
                <a:cubicBezTo>
                  <a:pt x="17086" y="39470"/>
                  <a:pt x="17205" y="38934"/>
                  <a:pt x="17301" y="38410"/>
                </a:cubicBezTo>
                <a:cubicBezTo>
                  <a:pt x="17729" y="36244"/>
                  <a:pt x="17896" y="32779"/>
                  <a:pt x="17396" y="32481"/>
                </a:cubicBezTo>
                <a:cubicBezTo>
                  <a:pt x="16253" y="31779"/>
                  <a:pt x="14467" y="30350"/>
                  <a:pt x="13884" y="29147"/>
                </a:cubicBezTo>
                <a:cubicBezTo>
                  <a:pt x="12848" y="26980"/>
                  <a:pt x="11645" y="23730"/>
                  <a:pt x="11836" y="20694"/>
                </a:cubicBezTo>
                <a:lnTo>
                  <a:pt x="11836" y="20694"/>
                </a:lnTo>
                <a:cubicBezTo>
                  <a:pt x="11431" y="20956"/>
                  <a:pt x="11371" y="20968"/>
                  <a:pt x="10967" y="21242"/>
                </a:cubicBezTo>
                <a:cubicBezTo>
                  <a:pt x="11717" y="24635"/>
                  <a:pt x="12372" y="29326"/>
                  <a:pt x="13050" y="29743"/>
                </a:cubicBezTo>
                <a:cubicBezTo>
                  <a:pt x="14300" y="30493"/>
                  <a:pt x="15539" y="32374"/>
                  <a:pt x="15848" y="33803"/>
                </a:cubicBezTo>
                <a:cubicBezTo>
                  <a:pt x="16193" y="35339"/>
                  <a:pt x="16027" y="36732"/>
                  <a:pt x="15551" y="38018"/>
                </a:cubicBezTo>
                <a:cubicBezTo>
                  <a:pt x="14658" y="36791"/>
                  <a:pt x="13765" y="35577"/>
                  <a:pt x="12872" y="34362"/>
                </a:cubicBezTo>
                <a:cubicBezTo>
                  <a:pt x="12157" y="33434"/>
                  <a:pt x="11431" y="32457"/>
                  <a:pt x="10407" y="31862"/>
                </a:cubicBezTo>
                <a:cubicBezTo>
                  <a:pt x="9502" y="31350"/>
                  <a:pt x="8442" y="31148"/>
                  <a:pt x="7430" y="30886"/>
                </a:cubicBezTo>
                <a:cubicBezTo>
                  <a:pt x="5002" y="30278"/>
                  <a:pt x="2680" y="29278"/>
                  <a:pt x="584" y="27921"/>
                </a:cubicBezTo>
                <a:cubicBezTo>
                  <a:pt x="334" y="28516"/>
                  <a:pt x="513" y="28814"/>
                  <a:pt x="1" y="29231"/>
                </a:cubicBezTo>
                <a:cubicBezTo>
                  <a:pt x="1358" y="29540"/>
                  <a:pt x="1668" y="29981"/>
                  <a:pt x="2489" y="30314"/>
                </a:cubicBezTo>
                <a:cubicBezTo>
                  <a:pt x="4561" y="31171"/>
                  <a:pt x="6121" y="31481"/>
                  <a:pt x="8192" y="32326"/>
                </a:cubicBezTo>
                <a:cubicBezTo>
                  <a:pt x="8633" y="32505"/>
                  <a:pt x="9097" y="32695"/>
                  <a:pt x="9478" y="32993"/>
                </a:cubicBezTo>
                <a:cubicBezTo>
                  <a:pt x="9978" y="33386"/>
                  <a:pt x="10181" y="34041"/>
                  <a:pt x="10633" y="34481"/>
                </a:cubicBezTo>
                <a:cubicBezTo>
                  <a:pt x="14598" y="38399"/>
                  <a:pt x="14455" y="40708"/>
                  <a:pt x="16241" y="44340"/>
                </a:cubicBezTo>
                <a:cubicBezTo>
                  <a:pt x="16563" y="45006"/>
                  <a:pt x="17205" y="45435"/>
                  <a:pt x="17956" y="45542"/>
                </a:cubicBezTo>
                <a:cubicBezTo>
                  <a:pt x="20218" y="45852"/>
                  <a:pt x="22694" y="46900"/>
                  <a:pt x="24873" y="46900"/>
                </a:cubicBezTo>
                <a:cubicBezTo>
                  <a:pt x="25552" y="46900"/>
                  <a:pt x="26242" y="46900"/>
                  <a:pt x="26897" y="47066"/>
                </a:cubicBezTo>
                <a:cubicBezTo>
                  <a:pt x="28933" y="47602"/>
                  <a:pt x="30183" y="49602"/>
                  <a:pt x="31231" y="51436"/>
                </a:cubicBezTo>
                <a:cubicBezTo>
                  <a:pt x="32386" y="53508"/>
                  <a:pt x="33565" y="55579"/>
                  <a:pt x="34720" y="57639"/>
                </a:cubicBezTo>
                <a:cubicBezTo>
                  <a:pt x="34934" y="58032"/>
                  <a:pt x="35160" y="58413"/>
                  <a:pt x="35482" y="58711"/>
                </a:cubicBezTo>
                <a:cubicBezTo>
                  <a:pt x="35910" y="59127"/>
                  <a:pt x="36494" y="59353"/>
                  <a:pt x="37065" y="59568"/>
                </a:cubicBezTo>
                <a:cubicBezTo>
                  <a:pt x="38589" y="60139"/>
                  <a:pt x="40113" y="60723"/>
                  <a:pt x="41649" y="61306"/>
                </a:cubicBezTo>
                <a:cubicBezTo>
                  <a:pt x="42399" y="61592"/>
                  <a:pt x="42971" y="62271"/>
                  <a:pt x="43030" y="63092"/>
                </a:cubicBezTo>
                <a:lnTo>
                  <a:pt x="43030" y="63104"/>
                </a:lnTo>
                <a:cubicBezTo>
                  <a:pt x="43352" y="67366"/>
                  <a:pt x="39994" y="70903"/>
                  <a:pt x="37006" y="73951"/>
                </a:cubicBezTo>
                <a:cubicBezTo>
                  <a:pt x="36470" y="74510"/>
                  <a:pt x="35660" y="75582"/>
                  <a:pt x="35005" y="76475"/>
                </a:cubicBezTo>
                <a:cubicBezTo>
                  <a:pt x="34565" y="77070"/>
                  <a:pt x="33922" y="77510"/>
                  <a:pt x="33196" y="77689"/>
                </a:cubicBezTo>
                <a:cubicBezTo>
                  <a:pt x="31255" y="78165"/>
                  <a:pt x="30886" y="77677"/>
                  <a:pt x="28826" y="78356"/>
                </a:cubicBezTo>
                <a:cubicBezTo>
                  <a:pt x="28575" y="78445"/>
                  <a:pt x="28311" y="78528"/>
                  <a:pt x="28048" y="78528"/>
                </a:cubicBezTo>
                <a:cubicBezTo>
                  <a:pt x="27962" y="78528"/>
                  <a:pt x="27876" y="78519"/>
                  <a:pt x="27790" y="78499"/>
                </a:cubicBezTo>
                <a:cubicBezTo>
                  <a:pt x="27481" y="78403"/>
                  <a:pt x="27135" y="78225"/>
                  <a:pt x="26838" y="78106"/>
                </a:cubicBezTo>
                <a:cubicBezTo>
                  <a:pt x="26730" y="78058"/>
                  <a:pt x="26647" y="78034"/>
                  <a:pt x="26540" y="77987"/>
                </a:cubicBezTo>
                <a:cubicBezTo>
                  <a:pt x="24218" y="76677"/>
                  <a:pt x="21015" y="76058"/>
                  <a:pt x="18849" y="70700"/>
                </a:cubicBezTo>
                <a:cubicBezTo>
                  <a:pt x="18563" y="69998"/>
                  <a:pt x="18265" y="68569"/>
                  <a:pt x="17789" y="67985"/>
                </a:cubicBezTo>
                <a:cubicBezTo>
                  <a:pt x="16801" y="66795"/>
                  <a:pt x="14419" y="66247"/>
                  <a:pt x="13431" y="65140"/>
                </a:cubicBezTo>
                <a:cubicBezTo>
                  <a:pt x="12276" y="63878"/>
                  <a:pt x="12205" y="62568"/>
                  <a:pt x="11943" y="60877"/>
                </a:cubicBezTo>
                <a:cubicBezTo>
                  <a:pt x="11669" y="59175"/>
                  <a:pt x="11598" y="57603"/>
                  <a:pt x="11669" y="55889"/>
                </a:cubicBezTo>
                <a:lnTo>
                  <a:pt x="11669" y="55889"/>
                </a:lnTo>
                <a:cubicBezTo>
                  <a:pt x="11619" y="55899"/>
                  <a:pt x="11576" y="55903"/>
                  <a:pt x="11537" y="55903"/>
                </a:cubicBezTo>
                <a:cubicBezTo>
                  <a:pt x="11432" y="55903"/>
                  <a:pt x="11359" y="55875"/>
                  <a:pt x="11253" y="55875"/>
                </a:cubicBezTo>
                <a:cubicBezTo>
                  <a:pt x="11215" y="55875"/>
                  <a:pt x="11172" y="55879"/>
                  <a:pt x="11121" y="55889"/>
                </a:cubicBezTo>
                <a:cubicBezTo>
                  <a:pt x="11074" y="58461"/>
                  <a:pt x="11050" y="61032"/>
                  <a:pt x="11002" y="63616"/>
                </a:cubicBezTo>
                <a:cubicBezTo>
                  <a:pt x="9859" y="62425"/>
                  <a:pt x="8812" y="61104"/>
                  <a:pt x="7895" y="59723"/>
                </a:cubicBezTo>
                <a:cubicBezTo>
                  <a:pt x="6026" y="59711"/>
                  <a:pt x="4156" y="59258"/>
                  <a:pt x="2501" y="58413"/>
                </a:cubicBezTo>
                <a:lnTo>
                  <a:pt x="2501" y="58413"/>
                </a:lnTo>
                <a:cubicBezTo>
                  <a:pt x="2477" y="58699"/>
                  <a:pt x="2549" y="58889"/>
                  <a:pt x="2335" y="59068"/>
                </a:cubicBezTo>
                <a:cubicBezTo>
                  <a:pt x="4347" y="59830"/>
                  <a:pt x="6121" y="60032"/>
                  <a:pt x="7561" y="61151"/>
                </a:cubicBezTo>
                <a:cubicBezTo>
                  <a:pt x="8585" y="61937"/>
                  <a:pt x="8847" y="62997"/>
                  <a:pt x="9693" y="63997"/>
                </a:cubicBezTo>
                <a:cubicBezTo>
                  <a:pt x="11407" y="66021"/>
                  <a:pt x="13622" y="67747"/>
                  <a:pt x="15908" y="69069"/>
                </a:cubicBezTo>
                <a:cubicBezTo>
                  <a:pt x="17277" y="70450"/>
                  <a:pt x="17563" y="71903"/>
                  <a:pt x="17241" y="73415"/>
                </a:cubicBezTo>
                <a:cubicBezTo>
                  <a:pt x="16738" y="73450"/>
                  <a:pt x="16253" y="73465"/>
                  <a:pt x="15781" y="73465"/>
                </a:cubicBezTo>
                <a:cubicBezTo>
                  <a:pt x="13040" y="73465"/>
                  <a:pt x="10727" y="72935"/>
                  <a:pt x="7609" y="72569"/>
                </a:cubicBezTo>
                <a:lnTo>
                  <a:pt x="7609" y="72569"/>
                </a:lnTo>
                <a:cubicBezTo>
                  <a:pt x="7728" y="73177"/>
                  <a:pt x="7835" y="73772"/>
                  <a:pt x="7954" y="74391"/>
                </a:cubicBezTo>
                <a:cubicBezTo>
                  <a:pt x="10514" y="74403"/>
                  <a:pt x="13074" y="74713"/>
                  <a:pt x="15539" y="75344"/>
                </a:cubicBezTo>
                <a:cubicBezTo>
                  <a:pt x="15991" y="75451"/>
                  <a:pt x="16443" y="75582"/>
                  <a:pt x="16848" y="75796"/>
                </a:cubicBezTo>
                <a:cubicBezTo>
                  <a:pt x="17265" y="76034"/>
                  <a:pt x="17622" y="76379"/>
                  <a:pt x="17967" y="76713"/>
                </a:cubicBezTo>
                <a:cubicBezTo>
                  <a:pt x="19003" y="77725"/>
                  <a:pt x="22778" y="79904"/>
                  <a:pt x="23825" y="80904"/>
                </a:cubicBezTo>
                <a:cubicBezTo>
                  <a:pt x="24528" y="81594"/>
                  <a:pt x="24504" y="82737"/>
                  <a:pt x="23742" y="83356"/>
                </a:cubicBezTo>
                <a:cubicBezTo>
                  <a:pt x="22313" y="84547"/>
                  <a:pt x="20873" y="85738"/>
                  <a:pt x="19444" y="86916"/>
                </a:cubicBezTo>
                <a:cubicBezTo>
                  <a:pt x="18968" y="87321"/>
                  <a:pt x="18468" y="87726"/>
                  <a:pt x="18158" y="88262"/>
                </a:cubicBezTo>
                <a:cubicBezTo>
                  <a:pt x="17158" y="88524"/>
                  <a:pt x="16015" y="88809"/>
                  <a:pt x="15336" y="89012"/>
                </a:cubicBezTo>
                <a:cubicBezTo>
                  <a:pt x="15062" y="89107"/>
                  <a:pt x="14777" y="89190"/>
                  <a:pt x="14562" y="89357"/>
                </a:cubicBezTo>
                <a:cubicBezTo>
                  <a:pt x="14241" y="89595"/>
                  <a:pt x="13991" y="89929"/>
                  <a:pt x="13872" y="90286"/>
                </a:cubicBezTo>
                <a:cubicBezTo>
                  <a:pt x="13157" y="92512"/>
                  <a:pt x="12014" y="93941"/>
                  <a:pt x="10467" y="95298"/>
                </a:cubicBezTo>
                <a:cubicBezTo>
                  <a:pt x="10586" y="95406"/>
                  <a:pt x="10871" y="95703"/>
                  <a:pt x="10990" y="95798"/>
                </a:cubicBezTo>
                <a:cubicBezTo>
                  <a:pt x="11883" y="94358"/>
                  <a:pt x="13622" y="93560"/>
                  <a:pt x="14396" y="92036"/>
                </a:cubicBezTo>
                <a:cubicBezTo>
                  <a:pt x="14681" y="91488"/>
                  <a:pt x="14800" y="90834"/>
                  <a:pt x="15241" y="90417"/>
                </a:cubicBezTo>
                <a:cubicBezTo>
                  <a:pt x="15610" y="90072"/>
                  <a:pt x="16134" y="89952"/>
                  <a:pt x="16646" y="89881"/>
                </a:cubicBezTo>
                <a:cubicBezTo>
                  <a:pt x="16967" y="89833"/>
                  <a:pt x="17301" y="89810"/>
                  <a:pt x="17622" y="89786"/>
                </a:cubicBezTo>
                <a:lnTo>
                  <a:pt x="17622" y="89786"/>
                </a:lnTo>
                <a:cubicBezTo>
                  <a:pt x="16777" y="93167"/>
                  <a:pt x="18087" y="95822"/>
                  <a:pt x="14717" y="100025"/>
                </a:cubicBezTo>
                <a:cubicBezTo>
                  <a:pt x="15107" y="100357"/>
                  <a:pt x="15415" y="100440"/>
                  <a:pt x="15700" y="100440"/>
                </a:cubicBezTo>
                <a:cubicBezTo>
                  <a:pt x="15824" y="100440"/>
                  <a:pt x="15943" y="100424"/>
                  <a:pt x="16062" y="100406"/>
                </a:cubicBezTo>
                <a:cubicBezTo>
                  <a:pt x="18503" y="97370"/>
                  <a:pt x="18253" y="94763"/>
                  <a:pt x="19599" y="91679"/>
                </a:cubicBezTo>
                <a:cubicBezTo>
                  <a:pt x="19944" y="90905"/>
                  <a:pt x="20313" y="90119"/>
                  <a:pt x="20944" y="89536"/>
                </a:cubicBezTo>
                <a:cubicBezTo>
                  <a:pt x="22039" y="88500"/>
                  <a:pt x="23968" y="88738"/>
                  <a:pt x="25052" y="87678"/>
                </a:cubicBezTo>
                <a:cubicBezTo>
                  <a:pt x="27502" y="85288"/>
                  <a:pt x="29537" y="84525"/>
                  <a:pt x="30772" y="84525"/>
                </a:cubicBezTo>
                <a:cubicBezTo>
                  <a:pt x="31499" y="84525"/>
                  <a:pt x="31948" y="84789"/>
                  <a:pt x="32041" y="85142"/>
                </a:cubicBezTo>
                <a:cubicBezTo>
                  <a:pt x="33743" y="91488"/>
                  <a:pt x="43471" y="92286"/>
                  <a:pt x="46031" y="98346"/>
                </a:cubicBezTo>
                <a:cubicBezTo>
                  <a:pt x="47852" y="102645"/>
                  <a:pt x="45114" y="107550"/>
                  <a:pt x="41744" y="110788"/>
                </a:cubicBezTo>
                <a:cubicBezTo>
                  <a:pt x="38089" y="114313"/>
                  <a:pt x="33469" y="117111"/>
                  <a:pt x="31529" y="121921"/>
                </a:cubicBezTo>
                <a:cubicBezTo>
                  <a:pt x="31207" y="122683"/>
                  <a:pt x="31136" y="123528"/>
                  <a:pt x="31314" y="124314"/>
                </a:cubicBezTo>
                <a:cubicBezTo>
                  <a:pt x="29957" y="125076"/>
                  <a:pt x="28635" y="125885"/>
                  <a:pt x="27135" y="126195"/>
                </a:cubicBezTo>
                <a:cubicBezTo>
                  <a:pt x="25945" y="126433"/>
                  <a:pt x="24706" y="126362"/>
                  <a:pt x="23528" y="126612"/>
                </a:cubicBezTo>
                <a:cubicBezTo>
                  <a:pt x="22361" y="126874"/>
                  <a:pt x="21146" y="127636"/>
                  <a:pt x="20896" y="128814"/>
                </a:cubicBezTo>
                <a:cubicBezTo>
                  <a:pt x="22008" y="128103"/>
                  <a:pt x="23339" y="127712"/>
                  <a:pt x="24654" y="127712"/>
                </a:cubicBezTo>
                <a:cubicBezTo>
                  <a:pt x="24903" y="127712"/>
                  <a:pt x="25151" y="127726"/>
                  <a:pt x="25397" y="127755"/>
                </a:cubicBezTo>
                <a:cubicBezTo>
                  <a:pt x="27582" y="127994"/>
                  <a:pt x="29614" y="129287"/>
                  <a:pt x="31785" y="129287"/>
                </a:cubicBezTo>
                <a:cubicBezTo>
                  <a:pt x="31886" y="129287"/>
                  <a:pt x="31987" y="129285"/>
                  <a:pt x="32088" y="129279"/>
                </a:cubicBezTo>
                <a:cubicBezTo>
                  <a:pt x="34286" y="129137"/>
                  <a:pt x="36261" y="127588"/>
                  <a:pt x="38468" y="127588"/>
                </a:cubicBezTo>
                <a:cubicBezTo>
                  <a:pt x="38484" y="127588"/>
                  <a:pt x="38501" y="127588"/>
                  <a:pt x="38518" y="127588"/>
                </a:cubicBezTo>
                <a:cubicBezTo>
                  <a:pt x="39899" y="127612"/>
                  <a:pt x="41185" y="128231"/>
                  <a:pt x="42518" y="128529"/>
                </a:cubicBezTo>
                <a:cubicBezTo>
                  <a:pt x="43465" y="128744"/>
                  <a:pt x="44431" y="128800"/>
                  <a:pt x="45405" y="128800"/>
                </a:cubicBezTo>
                <a:cubicBezTo>
                  <a:pt x="45938" y="128800"/>
                  <a:pt x="46472" y="128784"/>
                  <a:pt x="47007" y="128767"/>
                </a:cubicBezTo>
                <a:cubicBezTo>
                  <a:pt x="47609" y="128748"/>
                  <a:pt x="48245" y="128740"/>
                  <a:pt x="48903" y="128740"/>
                </a:cubicBezTo>
                <a:cubicBezTo>
                  <a:pt x="50755" y="128740"/>
                  <a:pt x="52787" y="128796"/>
                  <a:pt x="54755" y="128796"/>
                </a:cubicBezTo>
                <a:cubicBezTo>
                  <a:pt x="58593" y="128796"/>
                  <a:pt x="62190" y="128583"/>
                  <a:pt x="63735" y="127326"/>
                </a:cubicBezTo>
                <a:cubicBezTo>
                  <a:pt x="64138" y="127000"/>
                  <a:pt x="64636" y="126885"/>
                  <a:pt x="65185" y="126885"/>
                </a:cubicBezTo>
                <a:cubicBezTo>
                  <a:pt x="66510" y="126885"/>
                  <a:pt x="68135" y="127557"/>
                  <a:pt x="69451" y="127557"/>
                </a:cubicBezTo>
                <a:cubicBezTo>
                  <a:pt x="69602" y="127557"/>
                  <a:pt x="69749" y="127548"/>
                  <a:pt x="69891" y="127529"/>
                </a:cubicBezTo>
                <a:cubicBezTo>
                  <a:pt x="73046" y="127100"/>
                  <a:pt x="76630" y="127374"/>
                  <a:pt x="79785" y="126921"/>
                </a:cubicBezTo>
                <a:cubicBezTo>
                  <a:pt x="79594" y="126755"/>
                  <a:pt x="78058" y="125671"/>
                  <a:pt x="77868" y="125504"/>
                </a:cubicBezTo>
                <a:cubicBezTo>
                  <a:pt x="77023" y="125066"/>
                  <a:pt x="76136" y="124921"/>
                  <a:pt x="75232" y="124921"/>
                </a:cubicBezTo>
                <a:cubicBezTo>
                  <a:pt x="73453" y="124921"/>
                  <a:pt x="71606" y="125483"/>
                  <a:pt x="69872" y="125483"/>
                </a:cubicBezTo>
                <a:cubicBezTo>
                  <a:pt x="68872" y="125483"/>
                  <a:pt x="67910" y="125296"/>
                  <a:pt x="67021" y="124707"/>
                </a:cubicBezTo>
                <a:cubicBezTo>
                  <a:pt x="65604" y="123766"/>
                  <a:pt x="64783" y="121909"/>
                  <a:pt x="63140" y="121504"/>
                </a:cubicBezTo>
                <a:cubicBezTo>
                  <a:pt x="62924" y="121452"/>
                  <a:pt x="62709" y="121429"/>
                  <a:pt x="62495" y="121429"/>
                </a:cubicBezTo>
                <a:cubicBezTo>
                  <a:pt x="61526" y="121429"/>
                  <a:pt x="60569" y="121896"/>
                  <a:pt x="59604" y="122266"/>
                </a:cubicBezTo>
                <a:cubicBezTo>
                  <a:pt x="58913" y="118349"/>
                  <a:pt x="59306" y="114122"/>
                  <a:pt x="59806" y="110122"/>
                </a:cubicBezTo>
                <a:cubicBezTo>
                  <a:pt x="60556" y="104109"/>
                  <a:pt x="61366" y="97680"/>
                  <a:pt x="58687" y="92250"/>
                </a:cubicBezTo>
                <a:cubicBezTo>
                  <a:pt x="58473" y="91810"/>
                  <a:pt x="58234" y="91393"/>
                  <a:pt x="57984" y="90976"/>
                </a:cubicBezTo>
                <a:cubicBezTo>
                  <a:pt x="57139" y="89583"/>
                  <a:pt x="57675" y="87786"/>
                  <a:pt x="59151" y="87107"/>
                </a:cubicBezTo>
                <a:cubicBezTo>
                  <a:pt x="59532" y="86928"/>
                  <a:pt x="59925" y="86774"/>
                  <a:pt x="60318" y="86607"/>
                </a:cubicBezTo>
                <a:cubicBezTo>
                  <a:pt x="61128" y="86273"/>
                  <a:pt x="61652" y="85523"/>
                  <a:pt x="61675" y="84642"/>
                </a:cubicBezTo>
                <a:cubicBezTo>
                  <a:pt x="61735" y="82344"/>
                  <a:pt x="61925" y="80070"/>
                  <a:pt x="62223" y="77808"/>
                </a:cubicBezTo>
                <a:cubicBezTo>
                  <a:pt x="62330" y="77106"/>
                  <a:pt x="62818" y="76510"/>
                  <a:pt x="63473" y="76260"/>
                </a:cubicBezTo>
                <a:cubicBezTo>
                  <a:pt x="65917" y="75344"/>
                  <a:pt x="68521" y="74867"/>
                  <a:pt x="71129" y="74867"/>
                </a:cubicBezTo>
                <a:cubicBezTo>
                  <a:pt x="71367" y="74867"/>
                  <a:pt x="71605" y="74871"/>
                  <a:pt x="71843" y="74879"/>
                </a:cubicBezTo>
                <a:cubicBezTo>
                  <a:pt x="72069" y="73808"/>
                  <a:pt x="72272" y="72736"/>
                  <a:pt x="72462" y="71665"/>
                </a:cubicBezTo>
                <a:cubicBezTo>
                  <a:pt x="73332" y="70891"/>
                  <a:pt x="74308" y="70236"/>
                  <a:pt x="75368" y="69760"/>
                </a:cubicBezTo>
                <a:cubicBezTo>
                  <a:pt x="76177" y="69390"/>
                  <a:pt x="77022" y="69117"/>
                  <a:pt x="77808" y="68736"/>
                </a:cubicBezTo>
                <a:cubicBezTo>
                  <a:pt x="78416" y="68414"/>
                  <a:pt x="78999" y="68045"/>
                  <a:pt x="79582" y="67676"/>
                </a:cubicBezTo>
                <a:cubicBezTo>
                  <a:pt x="81190" y="66664"/>
                  <a:pt x="82857" y="65759"/>
                  <a:pt x="84666" y="65223"/>
                </a:cubicBezTo>
                <a:cubicBezTo>
                  <a:pt x="84607" y="64997"/>
                  <a:pt x="84535" y="64771"/>
                  <a:pt x="84476" y="64545"/>
                </a:cubicBezTo>
                <a:cubicBezTo>
                  <a:pt x="82785" y="65354"/>
                  <a:pt x="81083" y="66152"/>
                  <a:pt x="79404" y="66962"/>
                </a:cubicBezTo>
                <a:cubicBezTo>
                  <a:pt x="78761" y="67259"/>
                  <a:pt x="78142" y="67569"/>
                  <a:pt x="77463" y="67783"/>
                </a:cubicBezTo>
                <a:cubicBezTo>
                  <a:pt x="76927" y="67938"/>
                  <a:pt x="76380" y="68057"/>
                  <a:pt x="75844" y="68212"/>
                </a:cubicBezTo>
                <a:cubicBezTo>
                  <a:pt x="74808" y="68509"/>
                  <a:pt x="73808" y="68974"/>
                  <a:pt x="72867" y="69521"/>
                </a:cubicBezTo>
                <a:cubicBezTo>
                  <a:pt x="73451" y="66319"/>
                  <a:pt x="74129" y="63152"/>
                  <a:pt x="75487" y="60187"/>
                </a:cubicBezTo>
                <a:cubicBezTo>
                  <a:pt x="74570" y="59842"/>
                  <a:pt x="74784" y="59746"/>
                  <a:pt x="73879" y="59401"/>
                </a:cubicBezTo>
                <a:cubicBezTo>
                  <a:pt x="72962" y="63616"/>
                  <a:pt x="71569" y="67724"/>
                  <a:pt x="69783" y="71629"/>
                </a:cubicBezTo>
                <a:cubicBezTo>
                  <a:pt x="69748" y="71736"/>
                  <a:pt x="69664" y="71855"/>
                  <a:pt x="69581" y="71926"/>
                </a:cubicBezTo>
                <a:cubicBezTo>
                  <a:pt x="69188" y="72224"/>
                  <a:pt x="68593" y="72165"/>
                  <a:pt x="68140" y="72284"/>
                </a:cubicBezTo>
                <a:cubicBezTo>
                  <a:pt x="66843" y="72617"/>
                  <a:pt x="65557" y="72927"/>
                  <a:pt x="64271" y="73260"/>
                </a:cubicBezTo>
                <a:cubicBezTo>
                  <a:pt x="62973" y="73581"/>
                  <a:pt x="61616" y="73927"/>
                  <a:pt x="60639" y="74832"/>
                </a:cubicBezTo>
                <a:cubicBezTo>
                  <a:pt x="58032" y="77249"/>
                  <a:pt x="59306" y="82249"/>
                  <a:pt x="56484" y="84392"/>
                </a:cubicBezTo>
                <a:cubicBezTo>
                  <a:pt x="55651" y="85023"/>
                  <a:pt x="54591" y="85261"/>
                  <a:pt x="53531" y="85404"/>
                </a:cubicBezTo>
                <a:cubicBezTo>
                  <a:pt x="52877" y="84690"/>
                  <a:pt x="52246" y="83976"/>
                  <a:pt x="51626" y="83225"/>
                </a:cubicBezTo>
                <a:cubicBezTo>
                  <a:pt x="49162" y="80285"/>
                  <a:pt x="47043" y="76629"/>
                  <a:pt x="47495" y="72819"/>
                </a:cubicBezTo>
                <a:cubicBezTo>
                  <a:pt x="47745" y="70736"/>
                  <a:pt x="48745" y="68807"/>
                  <a:pt x="49602" y="66854"/>
                </a:cubicBezTo>
                <a:cubicBezTo>
                  <a:pt x="52615" y="66092"/>
                  <a:pt x="54472" y="64866"/>
                  <a:pt x="56318" y="63033"/>
                </a:cubicBezTo>
                <a:cubicBezTo>
                  <a:pt x="56591" y="58889"/>
                  <a:pt x="56925" y="54103"/>
                  <a:pt x="57210" y="49876"/>
                </a:cubicBezTo>
                <a:cubicBezTo>
                  <a:pt x="57258" y="49293"/>
                  <a:pt x="57663" y="48828"/>
                  <a:pt x="58223" y="48686"/>
                </a:cubicBezTo>
                <a:cubicBezTo>
                  <a:pt x="59968" y="48242"/>
                  <a:pt x="61730" y="47994"/>
                  <a:pt x="63517" y="47994"/>
                </a:cubicBezTo>
                <a:cubicBezTo>
                  <a:pt x="63839" y="47994"/>
                  <a:pt x="64162" y="48002"/>
                  <a:pt x="64485" y="48019"/>
                </a:cubicBezTo>
                <a:cubicBezTo>
                  <a:pt x="64330" y="47435"/>
                  <a:pt x="64283" y="47602"/>
                  <a:pt x="64342" y="47007"/>
                </a:cubicBezTo>
                <a:lnTo>
                  <a:pt x="64342" y="47007"/>
                </a:lnTo>
                <a:cubicBezTo>
                  <a:pt x="62152" y="47066"/>
                  <a:pt x="59985" y="47126"/>
                  <a:pt x="57794" y="47185"/>
                </a:cubicBezTo>
                <a:cubicBezTo>
                  <a:pt x="57687" y="46007"/>
                  <a:pt x="57675" y="44816"/>
                  <a:pt x="58139" y="43756"/>
                </a:cubicBezTo>
                <a:cubicBezTo>
                  <a:pt x="58580" y="42732"/>
                  <a:pt x="59449" y="41947"/>
                  <a:pt x="60342" y="41292"/>
                </a:cubicBezTo>
                <a:cubicBezTo>
                  <a:pt x="61247" y="40637"/>
                  <a:pt x="62223" y="40077"/>
                  <a:pt x="63092" y="39363"/>
                </a:cubicBezTo>
                <a:cubicBezTo>
                  <a:pt x="62997" y="39291"/>
                  <a:pt x="62914" y="39208"/>
                  <a:pt x="62818" y="39125"/>
                </a:cubicBezTo>
                <a:cubicBezTo>
                  <a:pt x="61509" y="39958"/>
                  <a:pt x="60187" y="40792"/>
                  <a:pt x="58877" y="41625"/>
                </a:cubicBezTo>
                <a:cubicBezTo>
                  <a:pt x="58473" y="41887"/>
                  <a:pt x="58056" y="42149"/>
                  <a:pt x="57758" y="42506"/>
                </a:cubicBezTo>
                <a:cubicBezTo>
                  <a:pt x="56687" y="43756"/>
                  <a:pt x="57080" y="45757"/>
                  <a:pt x="56425" y="47221"/>
                </a:cubicBezTo>
                <a:cubicBezTo>
                  <a:pt x="56318" y="47221"/>
                  <a:pt x="56210" y="47221"/>
                  <a:pt x="56091" y="47245"/>
                </a:cubicBezTo>
                <a:cubicBezTo>
                  <a:pt x="55591" y="47257"/>
                  <a:pt x="55175" y="47638"/>
                  <a:pt x="55127" y="48150"/>
                </a:cubicBezTo>
                <a:cubicBezTo>
                  <a:pt x="54817" y="51245"/>
                  <a:pt x="54520" y="54341"/>
                  <a:pt x="54210" y="57425"/>
                </a:cubicBezTo>
                <a:cubicBezTo>
                  <a:pt x="54174" y="57746"/>
                  <a:pt x="54127" y="58103"/>
                  <a:pt x="53912" y="58353"/>
                </a:cubicBezTo>
                <a:cubicBezTo>
                  <a:pt x="53710" y="58568"/>
                  <a:pt x="53436" y="58675"/>
                  <a:pt x="53162" y="58758"/>
                </a:cubicBezTo>
                <a:lnTo>
                  <a:pt x="52031" y="59127"/>
                </a:lnTo>
                <a:cubicBezTo>
                  <a:pt x="51868" y="59180"/>
                  <a:pt x="51702" y="59205"/>
                  <a:pt x="51537" y="59205"/>
                </a:cubicBezTo>
                <a:cubicBezTo>
                  <a:pt x="50954" y="59205"/>
                  <a:pt x="50398" y="58889"/>
                  <a:pt x="50138" y="58341"/>
                </a:cubicBezTo>
                <a:cubicBezTo>
                  <a:pt x="48590" y="55115"/>
                  <a:pt x="45173" y="52615"/>
                  <a:pt x="42613" y="49840"/>
                </a:cubicBezTo>
                <a:cubicBezTo>
                  <a:pt x="40577" y="47638"/>
                  <a:pt x="39268" y="45137"/>
                  <a:pt x="38553" y="42494"/>
                </a:cubicBezTo>
                <a:cubicBezTo>
                  <a:pt x="37982" y="40363"/>
                  <a:pt x="39339" y="38160"/>
                  <a:pt x="41506" y="37779"/>
                </a:cubicBezTo>
                <a:cubicBezTo>
                  <a:pt x="42882" y="37535"/>
                  <a:pt x="44275" y="37416"/>
                  <a:pt x="45667" y="37416"/>
                </a:cubicBezTo>
                <a:cubicBezTo>
                  <a:pt x="46852" y="37416"/>
                  <a:pt x="48037" y="37502"/>
                  <a:pt x="49209" y="37672"/>
                </a:cubicBezTo>
                <a:cubicBezTo>
                  <a:pt x="49983" y="35458"/>
                  <a:pt x="51126" y="33374"/>
                  <a:pt x="52579" y="31541"/>
                </a:cubicBezTo>
                <a:cubicBezTo>
                  <a:pt x="52924" y="31124"/>
                  <a:pt x="53281" y="30707"/>
                  <a:pt x="53758" y="30457"/>
                </a:cubicBezTo>
                <a:cubicBezTo>
                  <a:pt x="54115" y="30255"/>
                  <a:pt x="54520" y="30183"/>
                  <a:pt x="54924" y="30124"/>
                </a:cubicBezTo>
                <a:cubicBezTo>
                  <a:pt x="55472" y="30659"/>
                  <a:pt x="55901" y="31314"/>
                  <a:pt x="56175" y="32017"/>
                </a:cubicBezTo>
                <a:cubicBezTo>
                  <a:pt x="57984" y="32660"/>
                  <a:pt x="59782" y="33291"/>
                  <a:pt x="61604" y="33922"/>
                </a:cubicBezTo>
                <a:cubicBezTo>
                  <a:pt x="61568" y="33684"/>
                  <a:pt x="61437" y="33707"/>
                  <a:pt x="61616" y="33565"/>
                </a:cubicBezTo>
                <a:cubicBezTo>
                  <a:pt x="59127" y="32850"/>
                  <a:pt x="56925" y="31910"/>
                  <a:pt x="55817" y="29993"/>
                </a:cubicBezTo>
                <a:cubicBezTo>
                  <a:pt x="56914" y="29804"/>
                  <a:pt x="57974" y="29494"/>
                  <a:pt x="59055" y="29494"/>
                </a:cubicBezTo>
                <a:cubicBezTo>
                  <a:pt x="59335" y="29494"/>
                  <a:pt x="59617" y="29515"/>
                  <a:pt x="59901" y="29564"/>
                </a:cubicBezTo>
                <a:cubicBezTo>
                  <a:pt x="59830" y="28993"/>
                  <a:pt x="59877" y="29112"/>
                  <a:pt x="59806" y="28528"/>
                </a:cubicBezTo>
                <a:cubicBezTo>
                  <a:pt x="58508" y="28564"/>
                  <a:pt x="57222" y="28588"/>
                  <a:pt x="55937" y="28624"/>
                </a:cubicBezTo>
                <a:cubicBezTo>
                  <a:pt x="55163" y="28635"/>
                  <a:pt x="54365" y="28647"/>
                  <a:pt x="53651" y="28933"/>
                </a:cubicBezTo>
                <a:cubicBezTo>
                  <a:pt x="52996" y="29183"/>
                  <a:pt x="52448" y="29636"/>
                  <a:pt x="51912" y="30112"/>
                </a:cubicBezTo>
                <a:cubicBezTo>
                  <a:pt x="51769" y="29588"/>
                  <a:pt x="51674" y="29052"/>
                  <a:pt x="51650" y="28504"/>
                </a:cubicBezTo>
                <a:cubicBezTo>
                  <a:pt x="51615" y="27933"/>
                  <a:pt x="51662" y="27314"/>
                  <a:pt x="52007" y="26849"/>
                </a:cubicBezTo>
                <a:cubicBezTo>
                  <a:pt x="52317" y="26421"/>
                  <a:pt x="53043" y="25897"/>
                  <a:pt x="53448" y="25540"/>
                </a:cubicBezTo>
                <a:cubicBezTo>
                  <a:pt x="54817" y="24337"/>
                  <a:pt x="55591" y="23671"/>
                  <a:pt x="56413" y="22504"/>
                </a:cubicBezTo>
                <a:cubicBezTo>
                  <a:pt x="56318" y="22432"/>
                  <a:pt x="56318" y="22361"/>
                  <a:pt x="56210" y="22277"/>
                </a:cubicBezTo>
                <a:cubicBezTo>
                  <a:pt x="54829" y="23861"/>
                  <a:pt x="53079" y="25111"/>
                  <a:pt x="51138" y="25933"/>
                </a:cubicBezTo>
                <a:cubicBezTo>
                  <a:pt x="50936" y="28028"/>
                  <a:pt x="50483" y="30100"/>
                  <a:pt x="49805" y="32088"/>
                </a:cubicBezTo>
                <a:cubicBezTo>
                  <a:pt x="48817" y="33041"/>
                  <a:pt x="47852" y="34029"/>
                  <a:pt x="46912" y="35017"/>
                </a:cubicBezTo>
                <a:cubicBezTo>
                  <a:pt x="44102" y="35041"/>
                  <a:pt x="43518" y="35005"/>
                  <a:pt x="40756" y="35517"/>
                </a:cubicBezTo>
                <a:cubicBezTo>
                  <a:pt x="40661" y="35529"/>
                  <a:pt x="40042" y="35589"/>
                  <a:pt x="39399" y="35660"/>
                </a:cubicBezTo>
                <a:cubicBezTo>
                  <a:pt x="39362" y="35664"/>
                  <a:pt x="39325" y="35666"/>
                  <a:pt x="39288" y="35666"/>
                </a:cubicBezTo>
                <a:cubicBezTo>
                  <a:pt x="38636" y="35666"/>
                  <a:pt x="38119" y="35076"/>
                  <a:pt x="38232" y="34422"/>
                </a:cubicBezTo>
                <a:cubicBezTo>
                  <a:pt x="38875" y="30469"/>
                  <a:pt x="40185" y="26790"/>
                  <a:pt x="42447" y="23337"/>
                </a:cubicBezTo>
                <a:cubicBezTo>
                  <a:pt x="41970" y="23159"/>
                  <a:pt x="42542" y="23170"/>
                  <a:pt x="40161" y="22956"/>
                </a:cubicBezTo>
                <a:cubicBezTo>
                  <a:pt x="39923" y="23635"/>
                  <a:pt x="39470" y="24004"/>
                  <a:pt x="39030" y="24456"/>
                </a:cubicBezTo>
                <a:cubicBezTo>
                  <a:pt x="38137" y="23516"/>
                  <a:pt x="37256" y="22563"/>
                  <a:pt x="36422" y="21563"/>
                </a:cubicBezTo>
                <a:cubicBezTo>
                  <a:pt x="35589" y="20575"/>
                  <a:pt x="34755" y="19503"/>
                  <a:pt x="34517" y="18217"/>
                </a:cubicBezTo>
                <a:cubicBezTo>
                  <a:pt x="34303" y="17182"/>
                  <a:pt x="34517" y="16110"/>
                  <a:pt x="34767" y="15074"/>
                </a:cubicBezTo>
                <a:cubicBezTo>
                  <a:pt x="35374" y="12562"/>
                  <a:pt x="36244" y="10121"/>
                  <a:pt x="37375" y="7788"/>
                </a:cubicBezTo>
                <a:cubicBezTo>
                  <a:pt x="40161" y="6776"/>
                  <a:pt x="43042" y="5656"/>
                  <a:pt x="45959" y="5109"/>
                </a:cubicBezTo>
                <a:cubicBezTo>
                  <a:pt x="45733" y="4811"/>
                  <a:pt x="45554" y="4775"/>
                  <a:pt x="45530" y="4406"/>
                </a:cubicBezTo>
                <a:cubicBezTo>
                  <a:pt x="42506" y="5097"/>
                  <a:pt x="39482" y="5775"/>
                  <a:pt x="36446" y="6466"/>
                </a:cubicBezTo>
                <a:cubicBezTo>
                  <a:pt x="35791" y="8050"/>
                  <a:pt x="35112" y="9633"/>
                  <a:pt x="34398" y="11193"/>
                </a:cubicBezTo>
                <a:cubicBezTo>
                  <a:pt x="34303" y="11026"/>
                  <a:pt x="34231" y="10848"/>
                  <a:pt x="34172" y="10669"/>
                </a:cubicBezTo>
                <a:cubicBezTo>
                  <a:pt x="33910" y="9955"/>
                  <a:pt x="33636" y="9228"/>
                  <a:pt x="33374" y="8514"/>
                </a:cubicBezTo>
                <a:cubicBezTo>
                  <a:pt x="33231" y="8157"/>
                  <a:pt x="33100" y="7800"/>
                  <a:pt x="33136" y="7419"/>
                </a:cubicBezTo>
                <a:cubicBezTo>
                  <a:pt x="33160" y="7061"/>
                  <a:pt x="33327" y="6716"/>
                  <a:pt x="33469" y="6383"/>
                </a:cubicBezTo>
                <a:cubicBezTo>
                  <a:pt x="34362" y="4394"/>
                  <a:pt x="34755" y="2180"/>
                  <a:pt x="34589"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0" name="Google Shape;390;p65"/>
          <p:cNvSpPr/>
          <p:nvPr/>
        </p:nvSpPr>
        <p:spPr>
          <a:xfrm>
            <a:off x="451800" y="539497"/>
            <a:ext cx="261415" cy="216364"/>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1" name="Google Shape;391;p65"/>
          <p:cNvSpPr/>
          <p:nvPr/>
        </p:nvSpPr>
        <p:spPr>
          <a:xfrm>
            <a:off x="1977650" y="617323"/>
            <a:ext cx="496952" cy="295560"/>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Only title 1">
  <p:cSld name="CUSTOM_9">
    <p:spTree>
      <p:nvGrpSpPr>
        <p:cNvPr id="1" name="Shape 392"/>
        <p:cNvGrpSpPr/>
        <p:nvPr/>
      </p:nvGrpSpPr>
      <p:grpSpPr>
        <a:xfrm>
          <a:off x="0" y="0"/>
          <a:ext cx="0" cy="0"/>
          <a:chOff x="0" y="0"/>
          <a:chExt cx="0" cy="0"/>
        </a:xfrm>
      </p:grpSpPr>
      <p:sp>
        <p:nvSpPr>
          <p:cNvPr id="393" name="Google Shape;393;p66"/>
          <p:cNvSpPr txBox="1">
            <a:spLocks noGrp="1"/>
          </p:cNvSpPr>
          <p:nvPr>
            <p:ph type="title"/>
          </p:nvPr>
        </p:nvSpPr>
        <p:spPr>
          <a:xfrm>
            <a:off x="311700" y="539500"/>
            <a:ext cx="8520600" cy="572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accent3"/>
              </a:buClr>
              <a:buSzPts val="2800"/>
              <a:buNone/>
              <a:defRPr>
                <a:solidFill>
                  <a:schemeClr val="accent3"/>
                </a:solidFill>
              </a:defRPr>
            </a:lvl1pPr>
            <a:lvl2pPr lvl="1" algn="ctr">
              <a:lnSpc>
                <a:spcPct val="100000"/>
              </a:lnSpc>
              <a:spcBef>
                <a:spcPts val="0"/>
              </a:spcBef>
              <a:spcAft>
                <a:spcPts val="0"/>
              </a:spcAft>
              <a:buClr>
                <a:schemeClr val="accent3"/>
              </a:buClr>
              <a:buSzPts val="2800"/>
              <a:buNone/>
              <a:defRPr>
                <a:solidFill>
                  <a:schemeClr val="accent3"/>
                </a:solidFill>
              </a:defRPr>
            </a:lvl2pPr>
            <a:lvl3pPr lvl="2" algn="ctr">
              <a:lnSpc>
                <a:spcPct val="100000"/>
              </a:lnSpc>
              <a:spcBef>
                <a:spcPts val="0"/>
              </a:spcBef>
              <a:spcAft>
                <a:spcPts val="0"/>
              </a:spcAft>
              <a:buClr>
                <a:schemeClr val="accent3"/>
              </a:buClr>
              <a:buSzPts val="2800"/>
              <a:buNone/>
              <a:defRPr>
                <a:solidFill>
                  <a:schemeClr val="accent3"/>
                </a:solidFill>
              </a:defRPr>
            </a:lvl3pPr>
            <a:lvl4pPr lvl="3" algn="ctr">
              <a:lnSpc>
                <a:spcPct val="100000"/>
              </a:lnSpc>
              <a:spcBef>
                <a:spcPts val="0"/>
              </a:spcBef>
              <a:spcAft>
                <a:spcPts val="0"/>
              </a:spcAft>
              <a:buClr>
                <a:schemeClr val="accent3"/>
              </a:buClr>
              <a:buSzPts val="2800"/>
              <a:buNone/>
              <a:defRPr>
                <a:solidFill>
                  <a:schemeClr val="accent3"/>
                </a:solidFill>
              </a:defRPr>
            </a:lvl4pPr>
            <a:lvl5pPr lvl="4" algn="ctr">
              <a:lnSpc>
                <a:spcPct val="100000"/>
              </a:lnSpc>
              <a:spcBef>
                <a:spcPts val="0"/>
              </a:spcBef>
              <a:spcAft>
                <a:spcPts val="0"/>
              </a:spcAft>
              <a:buClr>
                <a:schemeClr val="accent3"/>
              </a:buClr>
              <a:buSzPts val="2800"/>
              <a:buNone/>
              <a:defRPr>
                <a:solidFill>
                  <a:schemeClr val="accent3"/>
                </a:solidFill>
              </a:defRPr>
            </a:lvl5pPr>
            <a:lvl6pPr lvl="5" algn="ctr">
              <a:lnSpc>
                <a:spcPct val="100000"/>
              </a:lnSpc>
              <a:spcBef>
                <a:spcPts val="0"/>
              </a:spcBef>
              <a:spcAft>
                <a:spcPts val="0"/>
              </a:spcAft>
              <a:buClr>
                <a:schemeClr val="accent3"/>
              </a:buClr>
              <a:buSzPts val="2800"/>
              <a:buNone/>
              <a:defRPr>
                <a:solidFill>
                  <a:schemeClr val="accent3"/>
                </a:solidFill>
              </a:defRPr>
            </a:lvl6pPr>
            <a:lvl7pPr lvl="6" algn="ctr">
              <a:lnSpc>
                <a:spcPct val="100000"/>
              </a:lnSpc>
              <a:spcBef>
                <a:spcPts val="0"/>
              </a:spcBef>
              <a:spcAft>
                <a:spcPts val="0"/>
              </a:spcAft>
              <a:buClr>
                <a:schemeClr val="accent3"/>
              </a:buClr>
              <a:buSzPts val="2800"/>
              <a:buNone/>
              <a:defRPr>
                <a:solidFill>
                  <a:schemeClr val="accent3"/>
                </a:solidFill>
              </a:defRPr>
            </a:lvl7pPr>
            <a:lvl8pPr lvl="7" algn="ctr">
              <a:lnSpc>
                <a:spcPct val="100000"/>
              </a:lnSpc>
              <a:spcBef>
                <a:spcPts val="0"/>
              </a:spcBef>
              <a:spcAft>
                <a:spcPts val="0"/>
              </a:spcAft>
              <a:buClr>
                <a:schemeClr val="accent3"/>
              </a:buClr>
              <a:buSzPts val="2800"/>
              <a:buNone/>
              <a:defRPr>
                <a:solidFill>
                  <a:schemeClr val="accent3"/>
                </a:solidFill>
              </a:defRPr>
            </a:lvl8pPr>
            <a:lvl9pPr lvl="8" algn="ctr">
              <a:lnSpc>
                <a:spcPct val="100000"/>
              </a:lnSpc>
              <a:spcBef>
                <a:spcPts val="0"/>
              </a:spcBef>
              <a:spcAft>
                <a:spcPts val="0"/>
              </a:spcAft>
              <a:buClr>
                <a:schemeClr val="accent3"/>
              </a:buClr>
              <a:buSzPts val="2800"/>
              <a:buNone/>
              <a:defRPr>
                <a:solidFill>
                  <a:schemeClr val="accent3"/>
                </a:solidFill>
              </a:defRPr>
            </a:lvl9pPr>
          </a:lstStyle>
          <a:p>
            <a:endParaRPr/>
          </a:p>
        </p:txBody>
      </p:sp>
      <p:grpSp>
        <p:nvGrpSpPr>
          <p:cNvPr id="394" name="Google Shape;394;p66"/>
          <p:cNvGrpSpPr/>
          <p:nvPr/>
        </p:nvGrpSpPr>
        <p:grpSpPr>
          <a:xfrm>
            <a:off x="7998679" y="965398"/>
            <a:ext cx="2104245" cy="3780917"/>
            <a:chOff x="2948875" y="2260325"/>
            <a:chExt cx="1021875" cy="1976950"/>
          </a:xfrm>
        </p:grpSpPr>
        <p:sp>
          <p:nvSpPr>
            <p:cNvPr id="395" name="Google Shape;395;p66"/>
            <p:cNvSpPr/>
            <p:nvPr/>
          </p:nvSpPr>
          <p:spPr>
            <a:xfrm>
              <a:off x="2948875" y="2260325"/>
              <a:ext cx="1021875" cy="1976950"/>
            </a:xfrm>
            <a:custGeom>
              <a:avLst/>
              <a:gdLst/>
              <a:ahLst/>
              <a:cxnLst/>
              <a:rect l="l" t="t" r="r" b="b"/>
              <a:pathLst>
                <a:path w="40875" h="79078" extrusionOk="0">
                  <a:moveTo>
                    <a:pt x="14010" y="1"/>
                  </a:moveTo>
                  <a:cubicBezTo>
                    <a:pt x="13074" y="1"/>
                    <a:pt x="12138" y="15"/>
                    <a:pt x="11204" y="44"/>
                  </a:cubicBezTo>
                  <a:lnTo>
                    <a:pt x="7465" y="2366"/>
                  </a:lnTo>
                  <a:cubicBezTo>
                    <a:pt x="6215" y="8712"/>
                    <a:pt x="3655" y="14808"/>
                    <a:pt x="0" y="20166"/>
                  </a:cubicBezTo>
                  <a:cubicBezTo>
                    <a:pt x="3429" y="38990"/>
                    <a:pt x="7013" y="58159"/>
                    <a:pt x="6513" y="77280"/>
                  </a:cubicBezTo>
                  <a:lnTo>
                    <a:pt x="12645" y="79078"/>
                  </a:lnTo>
                  <a:lnTo>
                    <a:pt x="27908" y="79078"/>
                  </a:lnTo>
                  <a:lnTo>
                    <a:pt x="34374" y="77280"/>
                  </a:lnTo>
                  <a:cubicBezTo>
                    <a:pt x="33850" y="58159"/>
                    <a:pt x="37457" y="38990"/>
                    <a:pt x="40874" y="20178"/>
                  </a:cubicBezTo>
                  <a:cubicBezTo>
                    <a:pt x="37231" y="14820"/>
                    <a:pt x="34671" y="8736"/>
                    <a:pt x="33421" y="2378"/>
                  </a:cubicBezTo>
                  <a:lnTo>
                    <a:pt x="29683" y="44"/>
                  </a:lnTo>
                  <a:cubicBezTo>
                    <a:pt x="28745" y="15"/>
                    <a:pt x="27806" y="1"/>
                    <a:pt x="26867" y="1"/>
                  </a:cubicBezTo>
                  <a:cubicBezTo>
                    <a:pt x="24719" y="1"/>
                    <a:pt x="22573" y="77"/>
                    <a:pt x="20443" y="235"/>
                  </a:cubicBezTo>
                  <a:cubicBezTo>
                    <a:pt x="18297" y="77"/>
                    <a:pt x="16152" y="1"/>
                    <a:pt x="14010"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6" name="Google Shape;396;p66"/>
            <p:cNvSpPr/>
            <p:nvPr/>
          </p:nvSpPr>
          <p:spPr>
            <a:xfrm>
              <a:off x="2964050" y="2317075"/>
              <a:ext cx="940625" cy="1889550"/>
            </a:xfrm>
            <a:custGeom>
              <a:avLst/>
              <a:gdLst/>
              <a:ahLst/>
              <a:cxnLst/>
              <a:rect l="l" t="t" r="r" b="b"/>
              <a:pathLst>
                <a:path w="37625" h="75582" extrusionOk="0">
                  <a:moveTo>
                    <a:pt x="24453" y="1269"/>
                  </a:moveTo>
                  <a:cubicBezTo>
                    <a:pt x="25026" y="1269"/>
                    <a:pt x="25599" y="1279"/>
                    <a:pt x="26170" y="1299"/>
                  </a:cubicBezTo>
                  <a:lnTo>
                    <a:pt x="28611" y="3287"/>
                  </a:lnTo>
                  <a:cubicBezTo>
                    <a:pt x="29492" y="9049"/>
                    <a:pt x="31278" y="14657"/>
                    <a:pt x="33778" y="19527"/>
                  </a:cubicBezTo>
                  <a:lnTo>
                    <a:pt x="33612" y="20706"/>
                  </a:lnTo>
                  <a:cubicBezTo>
                    <a:pt x="31314" y="37386"/>
                    <a:pt x="28933" y="54638"/>
                    <a:pt x="29254" y="71724"/>
                  </a:cubicBezTo>
                  <a:lnTo>
                    <a:pt x="24980" y="73284"/>
                  </a:lnTo>
                  <a:lnTo>
                    <a:pt x="14443" y="73284"/>
                  </a:lnTo>
                  <a:lnTo>
                    <a:pt x="10418" y="71724"/>
                  </a:lnTo>
                  <a:cubicBezTo>
                    <a:pt x="10740" y="54638"/>
                    <a:pt x="8359" y="37374"/>
                    <a:pt x="6037" y="20694"/>
                  </a:cubicBezTo>
                  <a:lnTo>
                    <a:pt x="5870" y="19527"/>
                  </a:lnTo>
                  <a:cubicBezTo>
                    <a:pt x="8394" y="14657"/>
                    <a:pt x="10180" y="9049"/>
                    <a:pt x="11049" y="3287"/>
                  </a:cubicBezTo>
                  <a:lnTo>
                    <a:pt x="13490" y="1299"/>
                  </a:lnTo>
                  <a:cubicBezTo>
                    <a:pt x="14065" y="1279"/>
                    <a:pt x="14639" y="1269"/>
                    <a:pt x="15214" y="1269"/>
                  </a:cubicBezTo>
                  <a:cubicBezTo>
                    <a:pt x="16746" y="1269"/>
                    <a:pt x="18284" y="1339"/>
                    <a:pt x="19860" y="1477"/>
                  </a:cubicBezTo>
                  <a:cubicBezTo>
                    <a:pt x="21393" y="1339"/>
                    <a:pt x="22925" y="1269"/>
                    <a:pt x="24453" y="1269"/>
                  </a:cubicBezTo>
                  <a:close/>
                  <a:moveTo>
                    <a:pt x="27349" y="1"/>
                  </a:moveTo>
                  <a:lnTo>
                    <a:pt x="26492" y="787"/>
                  </a:lnTo>
                  <a:lnTo>
                    <a:pt x="26385" y="703"/>
                  </a:lnTo>
                  <a:lnTo>
                    <a:pt x="26278" y="703"/>
                  </a:lnTo>
                  <a:cubicBezTo>
                    <a:pt x="25614" y="674"/>
                    <a:pt x="24947" y="659"/>
                    <a:pt x="24280" y="659"/>
                  </a:cubicBezTo>
                  <a:cubicBezTo>
                    <a:pt x="22779" y="659"/>
                    <a:pt x="21282" y="733"/>
                    <a:pt x="19848" y="882"/>
                  </a:cubicBezTo>
                  <a:cubicBezTo>
                    <a:pt x="18356" y="733"/>
                    <a:pt x="16853" y="659"/>
                    <a:pt x="15354" y="659"/>
                  </a:cubicBezTo>
                  <a:cubicBezTo>
                    <a:pt x="14688" y="659"/>
                    <a:pt x="14022" y="674"/>
                    <a:pt x="13359" y="703"/>
                  </a:cubicBezTo>
                  <a:lnTo>
                    <a:pt x="13312" y="703"/>
                  </a:lnTo>
                  <a:lnTo>
                    <a:pt x="12240" y="36"/>
                  </a:lnTo>
                  <a:lnTo>
                    <a:pt x="12240" y="36"/>
                  </a:lnTo>
                  <a:lnTo>
                    <a:pt x="12835" y="1049"/>
                  </a:lnTo>
                  <a:lnTo>
                    <a:pt x="10740" y="2751"/>
                  </a:lnTo>
                  <a:cubicBezTo>
                    <a:pt x="10061" y="2334"/>
                    <a:pt x="7692" y="930"/>
                    <a:pt x="7692" y="929"/>
                  </a:cubicBezTo>
                  <a:lnTo>
                    <a:pt x="7692" y="929"/>
                  </a:lnTo>
                  <a:lnTo>
                    <a:pt x="10454" y="3204"/>
                  </a:lnTo>
                  <a:cubicBezTo>
                    <a:pt x="9597" y="8883"/>
                    <a:pt x="7835" y="14419"/>
                    <a:pt x="5370" y="19217"/>
                  </a:cubicBezTo>
                  <a:cubicBezTo>
                    <a:pt x="4299" y="19003"/>
                    <a:pt x="239" y="18193"/>
                    <a:pt x="262" y="18074"/>
                  </a:cubicBezTo>
                  <a:cubicBezTo>
                    <a:pt x="268" y="18059"/>
                    <a:pt x="269" y="18051"/>
                    <a:pt x="266" y="18051"/>
                  </a:cubicBezTo>
                  <a:cubicBezTo>
                    <a:pt x="245" y="18051"/>
                    <a:pt x="0" y="18503"/>
                    <a:pt x="0" y="18503"/>
                  </a:cubicBezTo>
                  <a:cubicBezTo>
                    <a:pt x="0" y="18503"/>
                    <a:pt x="4406" y="19467"/>
                    <a:pt x="5334" y="19932"/>
                  </a:cubicBezTo>
                  <a:lnTo>
                    <a:pt x="5454" y="20753"/>
                  </a:lnTo>
                  <a:cubicBezTo>
                    <a:pt x="7763" y="37398"/>
                    <a:pt x="10145" y="54603"/>
                    <a:pt x="9823" y="71652"/>
                  </a:cubicBezTo>
                  <a:cubicBezTo>
                    <a:pt x="9121" y="72438"/>
                    <a:pt x="8097" y="72903"/>
                    <a:pt x="7335" y="73641"/>
                  </a:cubicBezTo>
                  <a:cubicBezTo>
                    <a:pt x="7239" y="73736"/>
                    <a:pt x="7156" y="73819"/>
                    <a:pt x="7037" y="73855"/>
                  </a:cubicBezTo>
                  <a:cubicBezTo>
                    <a:pt x="7013" y="73859"/>
                    <a:pt x="6990" y="73860"/>
                    <a:pt x="6966" y="73860"/>
                  </a:cubicBezTo>
                  <a:cubicBezTo>
                    <a:pt x="6883" y="73860"/>
                    <a:pt x="6800" y="73843"/>
                    <a:pt x="6717" y="73843"/>
                  </a:cubicBezTo>
                  <a:cubicBezTo>
                    <a:pt x="6669" y="73843"/>
                    <a:pt x="6621" y="73848"/>
                    <a:pt x="6573" y="73867"/>
                  </a:cubicBezTo>
                  <a:cubicBezTo>
                    <a:pt x="6573" y="74046"/>
                    <a:pt x="6608" y="74224"/>
                    <a:pt x="6668" y="74391"/>
                  </a:cubicBezTo>
                  <a:cubicBezTo>
                    <a:pt x="6736" y="74383"/>
                    <a:pt x="6805" y="74379"/>
                    <a:pt x="6874" y="74379"/>
                  </a:cubicBezTo>
                  <a:cubicBezTo>
                    <a:pt x="7106" y="74379"/>
                    <a:pt x="7341" y="74422"/>
                    <a:pt x="7561" y="74486"/>
                  </a:cubicBezTo>
                  <a:cubicBezTo>
                    <a:pt x="7656" y="74129"/>
                    <a:pt x="7918" y="73831"/>
                    <a:pt x="8180" y="73569"/>
                  </a:cubicBezTo>
                  <a:cubicBezTo>
                    <a:pt x="8752" y="73022"/>
                    <a:pt x="9442" y="72629"/>
                    <a:pt x="10121" y="72212"/>
                  </a:cubicBezTo>
                  <a:lnTo>
                    <a:pt x="13943" y="73688"/>
                  </a:lnTo>
                  <a:cubicBezTo>
                    <a:pt x="13575" y="74305"/>
                    <a:pt x="13231" y="74933"/>
                    <a:pt x="12899" y="75574"/>
                  </a:cubicBezTo>
                  <a:lnTo>
                    <a:pt x="12899" y="75574"/>
                  </a:lnTo>
                  <a:cubicBezTo>
                    <a:pt x="12961" y="75459"/>
                    <a:pt x="13100" y="75378"/>
                    <a:pt x="13216" y="75343"/>
                  </a:cubicBezTo>
                  <a:cubicBezTo>
                    <a:pt x="13347" y="75296"/>
                    <a:pt x="13478" y="75296"/>
                    <a:pt x="13609" y="75284"/>
                  </a:cubicBezTo>
                  <a:cubicBezTo>
                    <a:pt x="13657" y="75284"/>
                    <a:pt x="13716" y="75260"/>
                    <a:pt x="13764" y="75248"/>
                  </a:cubicBezTo>
                  <a:cubicBezTo>
                    <a:pt x="13871" y="75189"/>
                    <a:pt x="13895" y="75058"/>
                    <a:pt x="13931" y="74950"/>
                  </a:cubicBezTo>
                  <a:cubicBezTo>
                    <a:pt x="14026" y="74534"/>
                    <a:pt x="14252" y="74153"/>
                    <a:pt x="14538" y="73819"/>
                  </a:cubicBezTo>
                  <a:lnTo>
                    <a:pt x="24968" y="73831"/>
                  </a:lnTo>
                  <a:cubicBezTo>
                    <a:pt x="25420" y="74343"/>
                    <a:pt x="26051" y="74700"/>
                    <a:pt x="26468" y="75248"/>
                  </a:cubicBezTo>
                  <a:cubicBezTo>
                    <a:pt x="26456" y="75129"/>
                    <a:pt x="26504" y="75010"/>
                    <a:pt x="26575" y="74939"/>
                  </a:cubicBezTo>
                  <a:cubicBezTo>
                    <a:pt x="26587" y="74915"/>
                    <a:pt x="26623" y="74891"/>
                    <a:pt x="26623" y="74879"/>
                  </a:cubicBezTo>
                  <a:cubicBezTo>
                    <a:pt x="26635" y="74831"/>
                    <a:pt x="26611" y="74784"/>
                    <a:pt x="26575" y="74760"/>
                  </a:cubicBezTo>
                  <a:cubicBezTo>
                    <a:pt x="26313" y="74391"/>
                    <a:pt x="26099" y="73974"/>
                    <a:pt x="25956" y="73534"/>
                  </a:cubicBezTo>
                  <a:lnTo>
                    <a:pt x="29492" y="72236"/>
                  </a:lnTo>
                  <a:cubicBezTo>
                    <a:pt x="30385" y="72736"/>
                    <a:pt x="31290" y="73188"/>
                    <a:pt x="32219" y="73641"/>
                  </a:cubicBezTo>
                  <a:cubicBezTo>
                    <a:pt x="31492" y="72926"/>
                    <a:pt x="30480" y="72510"/>
                    <a:pt x="29802" y="71748"/>
                  </a:cubicBezTo>
                  <a:cubicBezTo>
                    <a:pt x="29504" y="54710"/>
                    <a:pt x="31885" y="37458"/>
                    <a:pt x="34195" y="20777"/>
                  </a:cubicBezTo>
                  <a:lnTo>
                    <a:pt x="34255" y="20360"/>
                  </a:lnTo>
                  <a:cubicBezTo>
                    <a:pt x="34969" y="20027"/>
                    <a:pt x="37124" y="19063"/>
                    <a:pt x="37624" y="18908"/>
                  </a:cubicBezTo>
                  <a:lnTo>
                    <a:pt x="37624" y="18908"/>
                  </a:lnTo>
                  <a:cubicBezTo>
                    <a:pt x="37148" y="18991"/>
                    <a:pt x="35148" y="19301"/>
                    <a:pt x="34374" y="19444"/>
                  </a:cubicBezTo>
                  <a:lnTo>
                    <a:pt x="34326" y="19348"/>
                  </a:lnTo>
                  <a:cubicBezTo>
                    <a:pt x="31909" y="14657"/>
                    <a:pt x="30159" y="9276"/>
                    <a:pt x="29266" y="3727"/>
                  </a:cubicBezTo>
                  <a:lnTo>
                    <a:pt x="31159" y="1001"/>
                  </a:lnTo>
                  <a:lnTo>
                    <a:pt x="29087" y="2918"/>
                  </a:lnTo>
                  <a:lnTo>
                    <a:pt x="26742" y="1001"/>
                  </a:lnTo>
                  <a:lnTo>
                    <a:pt x="26801" y="1001"/>
                  </a:lnTo>
                  <a:lnTo>
                    <a:pt x="27349" y="1"/>
                  </a:lnTo>
                  <a:close/>
                  <a:moveTo>
                    <a:pt x="12899" y="75574"/>
                  </a:moveTo>
                  <a:lnTo>
                    <a:pt x="12899" y="75574"/>
                  </a:lnTo>
                  <a:cubicBezTo>
                    <a:pt x="12898" y="75576"/>
                    <a:pt x="12896" y="75579"/>
                    <a:pt x="12895" y="75581"/>
                  </a:cubicBezTo>
                  <a:cubicBezTo>
                    <a:pt x="12896" y="75579"/>
                    <a:pt x="12898" y="75576"/>
                    <a:pt x="12899" y="75574"/>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7" name="Google Shape;397;p66"/>
            <p:cNvSpPr/>
            <p:nvPr/>
          </p:nvSpPr>
          <p:spPr>
            <a:xfrm>
              <a:off x="3353375" y="2434950"/>
              <a:ext cx="189925" cy="188450"/>
            </a:xfrm>
            <a:custGeom>
              <a:avLst/>
              <a:gdLst/>
              <a:ahLst/>
              <a:cxnLst/>
              <a:rect l="l" t="t" r="r" b="b"/>
              <a:pathLst>
                <a:path w="7597" h="7538" extrusionOk="0">
                  <a:moveTo>
                    <a:pt x="3799" y="1"/>
                  </a:moveTo>
                  <a:cubicBezTo>
                    <a:pt x="1703" y="1"/>
                    <a:pt x="1" y="1691"/>
                    <a:pt x="1" y="3775"/>
                  </a:cubicBezTo>
                  <a:cubicBezTo>
                    <a:pt x="1" y="5847"/>
                    <a:pt x="1703" y="7537"/>
                    <a:pt x="3799" y="7537"/>
                  </a:cubicBezTo>
                  <a:cubicBezTo>
                    <a:pt x="5894" y="7537"/>
                    <a:pt x="7597" y="5847"/>
                    <a:pt x="7597" y="3775"/>
                  </a:cubicBezTo>
                  <a:cubicBezTo>
                    <a:pt x="7597" y="1691"/>
                    <a:pt x="5894" y="1"/>
                    <a:pt x="3799"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8" name="Google Shape;398;p66"/>
            <p:cNvSpPr/>
            <p:nvPr/>
          </p:nvSpPr>
          <p:spPr>
            <a:xfrm>
              <a:off x="3904950" y="2788875"/>
              <a:ext cx="3000" cy="900"/>
            </a:xfrm>
            <a:custGeom>
              <a:avLst/>
              <a:gdLst/>
              <a:ahLst/>
              <a:cxnLst/>
              <a:rect l="l" t="t" r="r" b="b"/>
              <a:pathLst>
                <a:path w="120" h="36" extrusionOk="0">
                  <a:moveTo>
                    <a:pt x="83" y="0"/>
                  </a:moveTo>
                  <a:cubicBezTo>
                    <a:pt x="72" y="0"/>
                    <a:pt x="48" y="12"/>
                    <a:pt x="0" y="36"/>
                  </a:cubicBezTo>
                  <a:cubicBezTo>
                    <a:pt x="72" y="12"/>
                    <a:pt x="119" y="0"/>
                    <a:pt x="83"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9" name="Google Shape;399;p66"/>
            <p:cNvSpPr/>
            <p:nvPr/>
          </p:nvSpPr>
          <p:spPr>
            <a:xfrm>
              <a:off x="3503100" y="2888275"/>
              <a:ext cx="33375" cy="250650"/>
            </a:xfrm>
            <a:custGeom>
              <a:avLst/>
              <a:gdLst/>
              <a:ahLst/>
              <a:cxnLst/>
              <a:rect l="l" t="t" r="r" b="b"/>
              <a:pathLst>
                <a:path w="1335" h="10026" extrusionOk="0">
                  <a:moveTo>
                    <a:pt x="1298" y="1"/>
                  </a:moveTo>
                  <a:lnTo>
                    <a:pt x="1298" y="1"/>
                  </a:lnTo>
                  <a:cubicBezTo>
                    <a:pt x="656" y="727"/>
                    <a:pt x="775" y="1775"/>
                    <a:pt x="798" y="2704"/>
                  </a:cubicBezTo>
                  <a:cubicBezTo>
                    <a:pt x="846" y="5168"/>
                    <a:pt x="1" y="7704"/>
                    <a:pt x="882" y="10026"/>
                  </a:cubicBezTo>
                  <a:cubicBezTo>
                    <a:pt x="584" y="6692"/>
                    <a:pt x="1334" y="3346"/>
                    <a:pt x="129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0" name="Google Shape;400;p66"/>
            <p:cNvSpPr/>
            <p:nvPr/>
          </p:nvSpPr>
          <p:spPr>
            <a:xfrm>
              <a:off x="3481375" y="3193075"/>
              <a:ext cx="57475" cy="927225"/>
            </a:xfrm>
            <a:custGeom>
              <a:avLst/>
              <a:gdLst/>
              <a:ahLst/>
              <a:cxnLst/>
              <a:rect l="l" t="t" r="r" b="b"/>
              <a:pathLst>
                <a:path w="2299" h="37089" extrusionOk="0">
                  <a:moveTo>
                    <a:pt x="2048" y="1"/>
                  </a:moveTo>
                  <a:cubicBezTo>
                    <a:pt x="1810" y="977"/>
                    <a:pt x="1751" y="1989"/>
                    <a:pt x="1691" y="3001"/>
                  </a:cubicBezTo>
                  <a:cubicBezTo>
                    <a:pt x="1453" y="7656"/>
                    <a:pt x="1215" y="12324"/>
                    <a:pt x="953" y="16991"/>
                  </a:cubicBezTo>
                  <a:cubicBezTo>
                    <a:pt x="834" y="19146"/>
                    <a:pt x="739" y="21325"/>
                    <a:pt x="620" y="23480"/>
                  </a:cubicBezTo>
                  <a:cubicBezTo>
                    <a:pt x="524" y="25254"/>
                    <a:pt x="441" y="27028"/>
                    <a:pt x="417" y="28790"/>
                  </a:cubicBezTo>
                  <a:cubicBezTo>
                    <a:pt x="405" y="31564"/>
                    <a:pt x="1" y="34350"/>
                    <a:pt x="155" y="37089"/>
                  </a:cubicBezTo>
                  <a:cubicBezTo>
                    <a:pt x="477" y="29897"/>
                    <a:pt x="1953" y="23063"/>
                    <a:pt x="1513" y="15872"/>
                  </a:cubicBezTo>
                  <a:cubicBezTo>
                    <a:pt x="1453" y="14955"/>
                    <a:pt x="1703" y="13717"/>
                    <a:pt x="1810" y="12812"/>
                  </a:cubicBezTo>
                  <a:cubicBezTo>
                    <a:pt x="1882" y="12169"/>
                    <a:pt x="2048" y="11562"/>
                    <a:pt x="2144" y="10919"/>
                  </a:cubicBezTo>
                  <a:cubicBezTo>
                    <a:pt x="2298" y="10002"/>
                    <a:pt x="2287" y="9085"/>
                    <a:pt x="2251" y="8168"/>
                  </a:cubicBezTo>
                  <a:cubicBezTo>
                    <a:pt x="2179" y="5442"/>
                    <a:pt x="2108" y="2715"/>
                    <a:pt x="204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1" name="Google Shape;401;p66"/>
            <p:cNvSpPr/>
            <p:nvPr/>
          </p:nvSpPr>
          <p:spPr>
            <a:xfrm>
              <a:off x="3322125" y="3366025"/>
              <a:ext cx="12825" cy="140525"/>
            </a:xfrm>
            <a:custGeom>
              <a:avLst/>
              <a:gdLst/>
              <a:ahLst/>
              <a:cxnLst/>
              <a:rect l="l" t="t" r="r" b="b"/>
              <a:pathLst>
                <a:path w="513" h="5621" extrusionOk="0">
                  <a:moveTo>
                    <a:pt x="263" y="0"/>
                  </a:moveTo>
                  <a:lnTo>
                    <a:pt x="263" y="0"/>
                  </a:lnTo>
                  <a:cubicBezTo>
                    <a:pt x="1" y="1858"/>
                    <a:pt x="36" y="3763"/>
                    <a:pt x="346" y="5620"/>
                  </a:cubicBezTo>
                  <a:cubicBezTo>
                    <a:pt x="477" y="5620"/>
                    <a:pt x="513" y="5441"/>
                    <a:pt x="513" y="5322"/>
                  </a:cubicBezTo>
                  <a:cubicBezTo>
                    <a:pt x="417" y="3560"/>
                    <a:pt x="346" y="1774"/>
                    <a:pt x="263"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2" name="Google Shape;402;p66"/>
            <p:cNvSpPr/>
            <p:nvPr/>
          </p:nvSpPr>
          <p:spPr>
            <a:xfrm>
              <a:off x="3275700" y="3646125"/>
              <a:ext cx="18775" cy="433100"/>
            </a:xfrm>
            <a:custGeom>
              <a:avLst/>
              <a:gdLst/>
              <a:ahLst/>
              <a:cxnLst/>
              <a:rect l="l" t="t" r="r" b="b"/>
              <a:pathLst>
                <a:path w="751" h="17324" extrusionOk="0">
                  <a:moveTo>
                    <a:pt x="357" y="0"/>
                  </a:moveTo>
                  <a:lnTo>
                    <a:pt x="0" y="17324"/>
                  </a:lnTo>
                  <a:cubicBezTo>
                    <a:pt x="274" y="15490"/>
                    <a:pt x="465" y="13633"/>
                    <a:pt x="572" y="11787"/>
                  </a:cubicBezTo>
                  <a:cubicBezTo>
                    <a:pt x="750" y="8858"/>
                    <a:pt x="727" y="5906"/>
                    <a:pt x="727" y="2977"/>
                  </a:cubicBezTo>
                  <a:cubicBezTo>
                    <a:pt x="727" y="1965"/>
                    <a:pt x="715" y="941"/>
                    <a:pt x="357"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3" name="Google Shape;403;p66"/>
            <p:cNvSpPr/>
            <p:nvPr/>
          </p:nvSpPr>
          <p:spPr>
            <a:xfrm>
              <a:off x="3381375" y="3613075"/>
              <a:ext cx="16375" cy="167900"/>
            </a:xfrm>
            <a:custGeom>
              <a:avLst/>
              <a:gdLst/>
              <a:ahLst/>
              <a:cxnLst/>
              <a:rect l="l" t="t" r="r" b="b"/>
              <a:pathLst>
                <a:path w="655" h="6716" extrusionOk="0">
                  <a:moveTo>
                    <a:pt x="431" y="0"/>
                  </a:moveTo>
                  <a:cubicBezTo>
                    <a:pt x="412" y="0"/>
                    <a:pt x="391" y="4"/>
                    <a:pt x="369" y="12"/>
                  </a:cubicBezTo>
                  <a:cubicBezTo>
                    <a:pt x="48" y="2227"/>
                    <a:pt x="0" y="4489"/>
                    <a:pt x="226" y="6716"/>
                  </a:cubicBezTo>
                  <a:cubicBezTo>
                    <a:pt x="417" y="6716"/>
                    <a:pt x="488" y="6454"/>
                    <a:pt x="488" y="6275"/>
                  </a:cubicBezTo>
                  <a:cubicBezTo>
                    <a:pt x="548" y="4311"/>
                    <a:pt x="595" y="2346"/>
                    <a:pt x="655" y="381"/>
                  </a:cubicBezTo>
                  <a:cubicBezTo>
                    <a:pt x="655" y="223"/>
                    <a:pt x="580" y="0"/>
                    <a:pt x="431"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4" name="Google Shape;404;p66"/>
            <p:cNvSpPr/>
            <p:nvPr/>
          </p:nvSpPr>
          <p:spPr>
            <a:xfrm>
              <a:off x="3654900" y="2959725"/>
              <a:ext cx="17600" cy="330725"/>
            </a:xfrm>
            <a:custGeom>
              <a:avLst/>
              <a:gdLst/>
              <a:ahLst/>
              <a:cxnLst/>
              <a:rect l="l" t="t" r="r" b="b"/>
              <a:pathLst>
                <a:path w="704" h="13229" extrusionOk="0">
                  <a:moveTo>
                    <a:pt x="703" y="0"/>
                  </a:moveTo>
                  <a:lnTo>
                    <a:pt x="703" y="0"/>
                  </a:lnTo>
                  <a:cubicBezTo>
                    <a:pt x="132" y="596"/>
                    <a:pt x="84" y="1465"/>
                    <a:pt x="84" y="2274"/>
                  </a:cubicBezTo>
                  <a:cubicBezTo>
                    <a:pt x="60" y="5918"/>
                    <a:pt x="25" y="9573"/>
                    <a:pt x="1" y="13228"/>
                  </a:cubicBezTo>
                  <a:cubicBezTo>
                    <a:pt x="465" y="8823"/>
                    <a:pt x="703" y="4418"/>
                    <a:pt x="703"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5" name="Google Shape;405;p66"/>
            <p:cNvSpPr/>
            <p:nvPr/>
          </p:nvSpPr>
          <p:spPr>
            <a:xfrm>
              <a:off x="3609975" y="2644800"/>
              <a:ext cx="35125" cy="293225"/>
            </a:xfrm>
            <a:custGeom>
              <a:avLst/>
              <a:gdLst/>
              <a:ahLst/>
              <a:cxnLst/>
              <a:rect l="l" t="t" r="r" b="b"/>
              <a:pathLst>
                <a:path w="1405" h="11729" extrusionOk="0">
                  <a:moveTo>
                    <a:pt x="786" y="1"/>
                  </a:moveTo>
                  <a:lnTo>
                    <a:pt x="786" y="1"/>
                  </a:lnTo>
                  <a:cubicBezTo>
                    <a:pt x="155" y="120"/>
                    <a:pt x="83" y="917"/>
                    <a:pt x="131" y="1513"/>
                  </a:cubicBezTo>
                  <a:cubicBezTo>
                    <a:pt x="429" y="4906"/>
                    <a:pt x="381" y="8335"/>
                    <a:pt x="0" y="11728"/>
                  </a:cubicBezTo>
                  <a:cubicBezTo>
                    <a:pt x="857" y="10835"/>
                    <a:pt x="560" y="9466"/>
                    <a:pt x="452" y="8263"/>
                  </a:cubicBezTo>
                  <a:cubicBezTo>
                    <a:pt x="238" y="5513"/>
                    <a:pt x="1405" y="2715"/>
                    <a:pt x="786"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6" name="Google Shape;406;p66"/>
            <p:cNvSpPr/>
            <p:nvPr/>
          </p:nvSpPr>
          <p:spPr>
            <a:xfrm>
              <a:off x="3623650" y="3397875"/>
              <a:ext cx="41700" cy="659025"/>
            </a:xfrm>
            <a:custGeom>
              <a:avLst/>
              <a:gdLst/>
              <a:ahLst/>
              <a:cxnLst/>
              <a:rect l="l" t="t" r="r" b="b"/>
              <a:pathLst>
                <a:path w="1668" h="26361" extrusionOk="0">
                  <a:moveTo>
                    <a:pt x="1370" y="0"/>
                  </a:moveTo>
                  <a:cubicBezTo>
                    <a:pt x="953" y="1703"/>
                    <a:pt x="1144" y="3620"/>
                    <a:pt x="1072" y="5358"/>
                  </a:cubicBezTo>
                  <a:cubicBezTo>
                    <a:pt x="834" y="10978"/>
                    <a:pt x="548" y="16276"/>
                    <a:pt x="322" y="21884"/>
                  </a:cubicBezTo>
                  <a:cubicBezTo>
                    <a:pt x="263" y="23336"/>
                    <a:pt x="1" y="24980"/>
                    <a:pt x="465" y="26361"/>
                  </a:cubicBezTo>
                  <a:cubicBezTo>
                    <a:pt x="822" y="18598"/>
                    <a:pt x="1191" y="10859"/>
                    <a:pt x="1560" y="3120"/>
                  </a:cubicBezTo>
                  <a:cubicBezTo>
                    <a:pt x="1608" y="2072"/>
                    <a:pt x="1668" y="1000"/>
                    <a:pt x="1370"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7" name="Google Shape;407;p66"/>
            <p:cNvSpPr/>
            <p:nvPr/>
          </p:nvSpPr>
          <p:spPr>
            <a:xfrm>
              <a:off x="3314400" y="2865950"/>
              <a:ext cx="13700" cy="444725"/>
            </a:xfrm>
            <a:custGeom>
              <a:avLst/>
              <a:gdLst/>
              <a:ahLst/>
              <a:cxnLst/>
              <a:rect l="l" t="t" r="r" b="b"/>
              <a:pathLst>
                <a:path w="548" h="17789" extrusionOk="0">
                  <a:moveTo>
                    <a:pt x="548" y="1"/>
                  </a:moveTo>
                  <a:lnTo>
                    <a:pt x="548" y="1"/>
                  </a:lnTo>
                  <a:cubicBezTo>
                    <a:pt x="72" y="1501"/>
                    <a:pt x="155" y="3120"/>
                    <a:pt x="214" y="4704"/>
                  </a:cubicBezTo>
                  <a:cubicBezTo>
                    <a:pt x="357" y="9061"/>
                    <a:pt x="298" y="13419"/>
                    <a:pt x="0" y="17789"/>
                  </a:cubicBezTo>
                  <a:cubicBezTo>
                    <a:pt x="345" y="16098"/>
                    <a:pt x="357" y="14407"/>
                    <a:pt x="393" y="12705"/>
                  </a:cubicBezTo>
                  <a:cubicBezTo>
                    <a:pt x="453" y="8466"/>
                    <a:pt x="512" y="4228"/>
                    <a:pt x="54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08" name="Google Shape;408;p66"/>
          <p:cNvSpPr/>
          <p:nvPr/>
        </p:nvSpPr>
        <p:spPr>
          <a:xfrm>
            <a:off x="569225" y="745176"/>
            <a:ext cx="807879" cy="480483"/>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3">
  <p:cSld name="CUSTOM_11">
    <p:spTree>
      <p:nvGrpSpPr>
        <p:cNvPr id="1" name="Shape 409"/>
        <p:cNvGrpSpPr/>
        <p:nvPr/>
      </p:nvGrpSpPr>
      <p:grpSpPr>
        <a:xfrm>
          <a:off x="0" y="0"/>
          <a:ext cx="0" cy="0"/>
          <a:chOff x="0" y="0"/>
          <a:chExt cx="0" cy="0"/>
        </a:xfrm>
      </p:grpSpPr>
      <p:grpSp>
        <p:nvGrpSpPr>
          <p:cNvPr id="410" name="Google Shape;410;p67"/>
          <p:cNvGrpSpPr/>
          <p:nvPr/>
        </p:nvGrpSpPr>
        <p:grpSpPr>
          <a:xfrm>
            <a:off x="-972264" y="1019303"/>
            <a:ext cx="1902936" cy="3681476"/>
            <a:chOff x="2948875" y="2260325"/>
            <a:chExt cx="1021875" cy="1976950"/>
          </a:xfrm>
        </p:grpSpPr>
        <p:sp>
          <p:nvSpPr>
            <p:cNvPr id="411" name="Google Shape;411;p67"/>
            <p:cNvSpPr/>
            <p:nvPr/>
          </p:nvSpPr>
          <p:spPr>
            <a:xfrm>
              <a:off x="2948875" y="2260325"/>
              <a:ext cx="1021875" cy="1976950"/>
            </a:xfrm>
            <a:custGeom>
              <a:avLst/>
              <a:gdLst/>
              <a:ahLst/>
              <a:cxnLst/>
              <a:rect l="l" t="t" r="r" b="b"/>
              <a:pathLst>
                <a:path w="40875" h="79078" extrusionOk="0">
                  <a:moveTo>
                    <a:pt x="14010" y="1"/>
                  </a:moveTo>
                  <a:cubicBezTo>
                    <a:pt x="13074" y="1"/>
                    <a:pt x="12138" y="15"/>
                    <a:pt x="11204" y="44"/>
                  </a:cubicBezTo>
                  <a:lnTo>
                    <a:pt x="7465" y="2366"/>
                  </a:lnTo>
                  <a:cubicBezTo>
                    <a:pt x="6215" y="8712"/>
                    <a:pt x="3655" y="14808"/>
                    <a:pt x="0" y="20166"/>
                  </a:cubicBezTo>
                  <a:cubicBezTo>
                    <a:pt x="3429" y="38990"/>
                    <a:pt x="7013" y="58159"/>
                    <a:pt x="6513" y="77280"/>
                  </a:cubicBezTo>
                  <a:lnTo>
                    <a:pt x="12645" y="79078"/>
                  </a:lnTo>
                  <a:lnTo>
                    <a:pt x="27908" y="79078"/>
                  </a:lnTo>
                  <a:lnTo>
                    <a:pt x="34374" y="77280"/>
                  </a:lnTo>
                  <a:cubicBezTo>
                    <a:pt x="33850" y="58159"/>
                    <a:pt x="37457" y="38990"/>
                    <a:pt x="40874" y="20178"/>
                  </a:cubicBezTo>
                  <a:cubicBezTo>
                    <a:pt x="37231" y="14820"/>
                    <a:pt x="34671" y="8736"/>
                    <a:pt x="33421" y="2378"/>
                  </a:cubicBezTo>
                  <a:lnTo>
                    <a:pt x="29683" y="44"/>
                  </a:lnTo>
                  <a:cubicBezTo>
                    <a:pt x="28745" y="15"/>
                    <a:pt x="27806" y="1"/>
                    <a:pt x="26867" y="1"/>
                  </a:cubicBezTo>
                  <a:cubicBezTo>
                    <a:pt x="24719" y="1"/>
                    <a:pt x="22573" y="77"/>
                    <a:pt x="20443" y="235"/>
                  </a:cubicBezTo>
                  <a:cubicBezTo>
                    <a:pt x="18297" y="77"/>
                    <a:pt x="16152" y="1"/>
                    <a:pt x="14010"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2" name="Google Shape;412;p67"/>
            <p:cNvSpPr/>
            <p:nvPr/>
          </p:nvSpPr>
          <p:spPr>
            <a:xfrm>
              <a:off x="2964050" y="2317075"/>
              <a:ext cx="940625" cy="1889550"/>
            </a:xfrm>
            <a:custGeom>
              <a:avLst/>
              <a:gdLst/>
              <a:ahLst/>
              <a:cxnLst/>
              <a:rect l="l" t="t" r="r" b="b"/>
              <a:pathLst>
                <a:path w="37625" h="75582" extrusionOk="0">
                  <a:moveTo>
                    <a:pt x="24453" y="1269"/>
                  </a:moveTo>
                  <a:cubicBezTo>
                    <a:pt x="25026" y="1269"/>
                    <a:pt x="25599" y="1279"/>
                    <a:pt x="26170" y="1299"/>
                  </a:cubicBezTo>
                  <a:lnTo>
                    <a:pt x="28611" y="3287"/>
                  </a:lnTo>
                  <a:cubicBezTo>
                    <a:pt x="29492" y="9049"/>
                    <a:pt x="31278" y="14657"/>
                    <a:pt x="33778" y="19527"/>
                  </a:cubicBezTo>
                  <a:lnTo>
                    <a:pt x="33612" y="20706"/>
                  </a:lnTo>
                  <a:cubicBezTo>
                    <a:pt x="31314" y="37386"/>
                    <a:pt x="28933" y="54638"/>
                    <a:pt x="29254" y="71724"/>
                  </a:cubicBezTo>
                  <a:lnTo>
                    <a:pt x="24980" y="73284"/>
                  </a:lnTo>
                  <a:lnTo>
                    <a:pt x="14443" y="73284"/>
                  </a:lnTo>
                  <a:lnTo>
                    <a:pt x="10418" y="71724"/>
                  </a:lnTo>
                  <a:cubicBezTo>
                    <a:pt x="10740" y="54638"/>
                    <a:pt x="8359" y="37374"/>
                    <a:pt x="6037" y="20694"/>
                  </a:cubicBezTo>
                  <a:lnTo>
                    <a:pt x="5870" y="19527"/>
                  </a:lnTo>
                  <a:cubicBezTo>
                    <a:pt x="8394" y="14657"/>
                    <a:pt x="10180" y="9049"/>
                    <a:pt x="11049" y="3287"/>
                  </a:cubicBezTo>
                  <a:lnTo>
                    <a:pt x="13490" y="1299"/>
                  </a:lnTo>
                  <a:cubicBezTo>
                    <a:pt x="14065" y="1279"/>
                    <a:pt x="14639" y="1269"/>
                    <a:pt x="15214" y="1269"/>
                  </a:cubicBezTo>
                  <a:cubicBezTo>
                    <a:pt x="16746" y="1269"/>
                    <a:pt x="18284" y="1339"/>
                    <a:pt x="19860" y="1477"/>
                  </a:cubicBezTo>
                  <a:cubicBezTo>
                    <a:pt x="21393" y="1339"/>
                    <a:pt x="22925" y="1269"/>
                    <a:pt x="24453" y="1269"/>
                  </a:cubicBezTo>
                  <a:close/>
                  <a:moveTo>
                    <a:pt x="27349" y="1"/>
                  </a:moveTo>
                  <a:lnTo>
                    <a:pt x="26492" y="787"/>
                  </a:lnTo>
                  <a:lnTo>
                    <a:pt x="26385" y="703"/>
                  </a:lnTo>
                  <a:lnTo>
                    <a:pt x="26278" y="703"/>
                  </a:lnTo>
                  <a:cubicBezTo>
                    <a:pt x="25614" y="674"/>
                    <a:pt x="24947" y="659"/>
                    <a:pt x="24280" y="659"/>
                  </a:cubicBezTo>
                  <a:cubicBezTo>
                    <a:pt x="22779" y="659"/>
                    <a:pt x="21282" y="733"/>
                    <a:pt x="19848" y="882"/>
                  </a:cubicBezTo>
                  <a:cubicBezTo>
                    <a:pt x="18356" y="733"/>
                    <a:pt x="16853" y="659"/>
                    <a:pt x="15354" y="659"/>
                  </a:cubicBezTo>
                  <a:cubicBezTo>
                    <a:pt x="14688" y="659"/>
                    <a:pt x="14022" y="674"/>
                    <a:pt x="13359" y="703"/>
                  </a:cubicBezTo>
                  <a:lnTo>
                    <a:pt x="13312" y="703"/>
                  </a:lnTo>
                  <a:lnTo>
                    <a:pt x="12240" y="36"/>
                  </a:lnTo>
                  <a:lnTo>
                    <a:pt x="12240" y="36"/>
                  </a:lnTo>
                  <a:lnTo>
                    <a:pt x="12835" y="1049"/>
                  </a:lnTo>
                  <a:lnTo>
                    <a:pt x="10740" y="2751"/>
                  </a:lnTo>
                  <a:cubicBezTo>
                    <a:pt x="10061" y="2334"/>
                    <a:pt x="7692" y="930"/>
                    <a:pt x="7692" y="929"/>
                  </a:cubicBezTo>
                  <a:lnTo>
                    <a:pt x="7692" y="929"/>
                  </a:lnTo>
                  <a:lnTo>
                    <a:pt x="10454" y="3204"/>
                  </a:lnTo>
                  <a:cubicBezTo>
                    <a:pt x="9597" y="8883"/>
                    <a:pt x="7835" y="14419"/>
                    <a:pt x="5370" y="19217"/>
                  </a:cubicBezTo>
                  <a:cubicBezTo>
                    <a:pt x="4299" y="19003"/>
                    <a:pt x="239" y="18193"/>
                    <a:pt x="262" y="18074"/>
                  </a:cubicBezTo>
                  <a:cubicBezTo>
                    <a:pt x="268" y="18059"/>
                    <a:pt x="269" y="18051"/>
                    <a:pt x="266" y="18051"/>
                  </a:cubicBezTo>
                  <a:cubicBezTo>
                    <a:pt x="245" y="18051"/>
                    <a:pt x="0" y="18503"/>
                    <a:pt x="0" y="18503"/>
                  </a:cubicBezTo>
                  <a:cubicBezTo>
                    <a:pt x="0" y="18503"/>
                    <a:pt x="4406" y="19467"/>
                    <a:pt x="5334" y="19932"/>
                  </a:cubicBezTo>
                  <a:lnTo>
                    <a:pt x="5454" y="20753"/>
                  </a:lnTo>
                  <a:cubicBezTo>
                    <a:pt x="7763" y="37398"/>
                    <a:pt x="10145" y="54603"/>
                    <a:pt x="9823" y="71652"/>
                  </a:cubicBezTo>
                  <a:cubicBezTo>
                    <a:pt x="9121" y="72438"/>
                    <a:pt x="8097" y="72903"/>
                    <a:pt x="7335" y="73641"/>
                  </a:cubicBezTo>
                  <a:cubicBezTo>
                    <a:pt x="7239" y="73736"/>
                    <a:pt x="7156" y="73819"/>
                    <a:pt x="7037" y="73855"/>
                  </a:cubicBezTo>
                  <a:cubicBezTo>
                    <a:pt x="7013" y="73859"/>
                    <a:pt x="6990" y="73860"/>
                    <a:pt x="6966" y="73860"/>
                  </a:cubicBezTo>
                  <a:cubicBezTo>
                    <a:pt x="6883" y="73860"/>
                    <a:pt x="6800" y="73843"/>
                    <a:pt x="6717" y="73843"/>
                  </a:cubicBezTo>
                  <a:cubicBezTo>
                    <a:pt x="6669" y="73843"/>
                    <a:pt x="6621" y="73848"/>
                    <a:pt x="6573" y="73867"/>
                  </a:cubicBezTo>
                  <a:cubicBezTo>
                    <a:pt x="6573" y="74046"/>
                    <a:pt x="6608" y="74224"/>
                    <a:pt x="6668" y="74391"/>
                  </a:cubicBezTo>
                  <a:cubicBezTo>
                    <a:pt x="6736" y="74383"/>
                    <a:pt x="6805" y="74379"/>
                    <a:pt x="6874" y="74379"/>
                  </a:cubicBezTo>
                  <a:cubicBezTo>
                    <a:pt x="7106" y="74379"/>
                    <a:pt x="7341" y="74422"/>
                    <a:pt x="7561" y="74486"/>
                  </a:cubicBezTo>
                  <a:cubicBezTo>
                    <a:pt x="7656" y="74129"/>
                    <a:pt x="7918" y="73831"/>
                    <a:pt x="8180" y="73569"/>
                  </a:cubicBezTo>
                  <a:cubicBezTo>
                    <a:pt x="8752" y="73022"/>
                    <a:pt x="9442" y="72629"/>
                    <a:pt x="10121" y="72212"/>
                  </a:cubicBezTo>
                  <a:lnTo>
                    <a:pt x="13943" y="73688"/>
                  </a:lnTo>
                  <a:cubicBezTo>
                    <a:pt x="13575" y="74305"/>
                    <a:pt x="13231" y="74933"/>
                    <a:pt x="12899" y="75574"/>
                  </a:cubicBezTo>
                  <a:lnTo>
                    <a:pt x="12899" y="75574"/>
                  </a:lnTo>
                  <a:cubicBezTo>
                    <a:pt x="12961" y="75459"/>
                    <a:pt x="13100" y="75378"/>
                    <a:pt x="13216" y="75343"/>
                  </a:cubicBezTo>
                  <a:cubicBezTo>
                    <a:pt x="13347" y="75296"/>
                    <a:pt x="13478" y="75296"/>
                    <a:pt x="13609" y="75284"/>
                  </a:cubicBezTo>
                  <a:cubicBezTo>
                    <a:pt x="13657" y="75284"/>
                    <a:pt x="13716" y="75260"/>
                    <a:pt x="13764" y="75248"/>
                  </a:cubicBezTo>
                  <a:cubicBezTo>
                    <a:pt x="13871" y="75189"/>
                    <a:pt x="13895" y="75058"/>
                    <a:pt x="13931" y="74950"/>
                  </a:cubicBezTo>
                  <a:cubicBezTo>
                    <a:pt x="14026" y="74534"/>
                    <a:pt x="14252" y="74153"/>
                    <a:pt x="14538" y="73819"/>
                  </a:cubicBezTo>
                  <a:lnTo>
                    <a:pt x="24968" y="73831"/>
                  </a:lnTo>
                  <a:cubicBezTo>
                    <a:pt x="25420" y="74343"/>
                    <a:pt x="26051" y="74700"/>
                    <a:pt x="26468" y="75248"/>
                  </a:cubicBezTo>
                  <a:cubicBezTo>
                    <a:pt x="26456" y="75129"/>
                    <a:pt x="26504" y="75010"/>
                    <a:pt x="26575" y="74939"/>
                  </a:cubicBezTo>
                  <a:cubicBezTo>
                    <a:pt x="26587" y="74915"/>
                    <a:pt x="26623" y="74891"/>
                    <a:pt x="26623" y="74879"/>
                  </a:cubicBezTo>
                  <a:cubicBezTo>
                    <a:pt x="26635" y="74831"/>
                    <a:pt x="26611" y="74784"/>
                    <a:pt x="26575" y="74760"/>
                  </a:cubicBezTo>
                  <a:cubicBezTo>
                    <a:pt x="26313" y="74391"/>
                    <a:pt x="26099" y="73974"/>
                    <a:pt x="25956" y="73534"/>
                  </a:cubicBezTo>
                  <a:lnTo>
                    <a:pt x="29492" y="72236"/>
                  </a:lnTo>
                  <a:cubicBezTo>
                    <a:pt x="30385" y="72736"/>
                    <a:pt x="31290" y="73188"/>
                    <a:pt x="32219" y="73641"/>
                  </a:cubicBezTo>
                  <a:cubicBezTo>
                    <a:pt x="31492" y="72926"/>
                    <a:pt x="30480" y="72510"/>
                    <a:pt x="29802" y="71748"/>
                  </a:cubicBezTo>
                  <a:cubicBezTo>
                    <a:pt x="29504" y="54710"/>
                    <a:pt x="31885" y="37458"/>
                    <a:pt x="34195" y="20777"/>
                  </a:cubicBezTo>
                  <a:lnTo>
                    <a:pt x="34255" y="20360"/>
                  </a:lnTo>
                  <a:cubicBezTo>
                    <a:pt x="34969" y="20027"/>
                    <a:pt x="37124" y="19063"/>
                    <a:pt x="37624" y="18908"/>
                  </a:cubicBezTo>
                  <a:lnTo>
                    <a:pt x="37624" y="18908"/>
                  </a:lnTo>
                  <a:cubicBezTo>
                    <a:pt x="37148" y="18991"/>
                    <a:pt x="35148" y="19301"/>
                    <a:pt x="34374" y="19444"/>
                  </a:cubicBezTo>
                  <a:lnTo>
                    <a:pt x="34326" y="19348"/>
                  </a:lnTo>
                  <a:cubicBezTo>
                    <a:pt x="31909" y="14657"/>
                    <a:pt x="30159" y="9276"/>
                    <a:pt x="29266" y="3727"/>
                  </a:cubicBezTo>
                  <a:lnTo>
                    <a:pt x="31159" y="1001"/>
                  </a:lnTo>
                  <a:lnTo>
                    <a:pt x="29087" y="2918"/>
                  </a:lnTo>
                  <a:lnTo>
                    <a:pt x="26742" y="1001"/>
                  </a:lnTo>
                  <a:lnTo>
                    <a:pt x="26801" y="1001"/>
                  </a:lnTo>
                  <a:lnTo>
                    <a:pt x="27349" y="1"/>
                  </a:lnTo>
                  <a:close/>
                  <a:moveTo>
                    <a:pt x="12899" y="75574"/>
                  </a:moveTo>
                  <a:lnTo>
                    <a:pt x="12899" y="75574"/>
                  </a:lnTo>
                  <a:cubicBezTo>
                    <a:pt x="12898" y="75576"/>
                    <a:pt x="12896" y="75579"/>
                    <a:pt x="12895" y="75581"/>
                  </a:cubicBezTo>
                  <a:cubicBezTo>
                    <a:pt x="12896" y="75579"/>
                    <a:pt x="12898" y="75576"/>
                    <a:pt x="12899" y="75574"/>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3" name="Google Shape;413;p67"/>
            <p:cNvSpPr/>
            <p:nvPr/>
          </p:nvSpPr>
          <p:spPr>
            <a:xfrm>
              <a:off x="3353375" y="2434950"/>
              <a:ext cx="189925" cy="188450"/>
            </a:xfrm>
            <a:custGeom>
              <a:avLst/>
              <a:gdLst/>
              <a:ahLst/>
              <a:cxnLst/>
              <a:rect l="l" t="t" r="r" b="b"/>
              <a:pathLst>
                <a:path w="7597" h="7538" extrusionOk="0">
                  <a:moveTo>
                    <a:pt x="3799" y="1"/>
                  </a:moveTo>
                  <a:cubicBezTo>
                    <a:pt x="1703" y="1"/>
                    <a:pt x="1" y="1691"/>
                    <a:pt x="1" y="3775"/>
                  </a:cubicBezTo>
                  <a:cubicBezTo>
                    <a:pt x="1" y="5847"/>
                    <a:pt x="1703" y="7537"/>
                    <a:pt x="3799" y="7537"/>
                  </a:cubicBezTo>
                  <a:cubicBezTo>
                    <a:pt x="5894" y="7537"/>
                    <a:pt x="7597" y="5847"/>
                    <a:pt x="7597" y="3775"/>
                  </a:cubicBezTo>
                  <a:cubicBezTo>
                    <a:pt x="7597" y="1691"/>
                    <a:pt x="5894" y="1"/>
                    <a:pt x="3799"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4" name="Google Shape;414;p67"/>
            <p:cNvSpPr/>
            <p:nvPr/>
          </p:nvSpPr>
          <p:spPr>
            <a:xfrm>
              <a:off x="3904950" y="2788875"/>
              <a:ext cx="3000" cy="900"/>
            </a:xfrm>
            <a:custGeom>
              <a:avLst/>
              <a:gdLst/>
              <a:ahLst/>
              <a:cxnLst/>
              <a:rect l="l" t="t" r="r" b="b"/>
              <a:pathLst>
                <a:path w="120" h="36" extrusionOk="0">
                  <a:moveTo>
                    <a:pt x="83" y="0"/>
                  </a:moveTo>
                  <a:cubicBezTo>
                    <a:pt x="72" y="0"/>
                    <a:pt x="48" y="12"/>
                    <a:pt x="0" y="36"/>
                  </a:cubicBezTo>
                  <a:cubicBezTo>
                    <a:pt x="72" y="12"/>
                    <a:pt x="119" y="0"/>
                    <a:pt x="83"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5" name="Google Shape;415;p67"/>
            <p:cNvSpPr/>
            <p:nvPr/>
          </p:nvSpPr>
          <p:spPr>
            <a:xfrm>
              <a:off x="3503100" y="2888275"/>
              <a:ext cx="33375" cy="250650"/>
            </a:xfrm>
            <a:custGeom>
              <a:avLst/>
              <a:gdLst/>
              <a:ahLst/>
              <a:cxnLst/>
              <a:rect l="l" t="t" r="r" b="b"/>
              <a:pathLst>
                <a:path w="1335" h="10026" extrusionOk="0">
                  <a:moveTo>
                    <a:pt x="1298" y="1"/>
                  </a:moveTo>
                  <a:lnTo>
                    <a:pt x="1298" y="1"/>
                  </a:lnTo>
                  <a:cubicBezTo>
                    <a:pt x="656" y="727"/>
                    <a:pt x="775" y="1775"/>
                    <a:pt x="798" y="2704"/>
                  </a:cubicBezTo>
                  <a:cubicBezTo>
                    <a:pt x="846" y="5168"/>
                    <a:pt x="1" y="7704"/>
                    <a:pt x="882" y="10026"/>
                  </a:cubicBezTo>
                  <a:cubicBezTo>
                    <a:pt x="584" y="6692"/>
                    <a:pt x="1334" y="3346"/>
                    <a:pt x="129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6" name="Google Shape;416;p67"/>
            <p:cNvSpPr/>
            <p:nvPr/>
          </p:nvSpPr>
          <p:spPr>
            <a:xfrm>
              <a:off x="3481375" y="3193075"/>
              <a:ext cx="57475" cy="927225"/>
            </a:xfrm>
            <a:custGeom>
              <a:avLst/>
              <a:gdLst/>
              <a:ahLst/>
              <a:cxnLst/>
              <a:rect l="l" t="t" r="r" b="b"/>
              <a:pathLst>
                <a:path w="2299" h="37089" extrusionOk="0">
                  <a:moveTo>
                    <a:pt x="2048" y="1"/>
                  </a:moveTo>
                  <a:cubicBezTo>
                    <a:pt x="1810" y="977"/>
                    <a:pt x="1751" y="1989"/>
                    <a:pt x="1691" y="3001"/>
                  </a:cubicBezTo>
                  <a:cubicBezTo>
                    <a:pt x="1453" y="7656"/>
                    <a:pt x="1215" y="12324"/>
                    <a:pt x="953" y="16991"/>
                  </a:cubicBezTo>
                  <a:cubicBezTo>
                    <a:pt x="834" y="19146"/>
                    <a:pt x="739" y="21325"/>
                    <a:pt x="620" y="23480"/>
                  </a:cubicBezTo>
                  <a:cubicBezTo>
                    <a:pt x="524" y="25254"/>
                    <a:pt x="441" y="27028"/>
                    <a:pt x="417" y="28790"/>
                  </a:cubicBezTo>
                  <a:cubicBezTo>
                    <a:pt x="405" y="31564"/>
                    <a:pt x="1" y="34350"/>
                    <a:pt x="155" y="37089"/>
                  </a:cubicBezTo>
                  <a:cubicBezTo>
                    <a:pt x="477" y="29897"/>
                    <a:pt x="1953" y="23063"/>
                    <a:pt x="1513" y="15872"/>
                  </a:cubicBezTo>
                  <a:cubicBezTo>
                    <a:pt x="1453" y="14955"/>
                    <a:pt x="1703" y="13717"/>
                    <a:pt x="1810" y="12812"/>
                  </a:cubicBezTo>
                  <a:cubicBezTo>
                    <a:pt x="1882" y="12169"/>
                    <a:pt x="2048" y="11562"/>
                    <a:pt x="2144" y="10919"/>
                  </a:cubicBezTo>
                  <a:cubicBezTo>
                    <a:pt x="2298" y="10002"/>
                    <a:pt x="2287" y="9085"/>
                    <a:pt x="2251" y="8168"/>
                  </a:cubicBezTo>
                  <a:cubicBezTo>
                    <a:pt x="2179" y="5442"/>
                    <a:pt x="2108" y="2715"/>
                    <a:pt x="204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7" name="Google Shape;417;p67"/>
            <p:cNvSpPr/>
            <p:nvPr/>
          </p:nvSpPr>
          <p:spPr>
            <a:xfrm>
              <a:off x="3322125" y="3366025"/>
              <a:ext cx="12825" cy="140525"/>
            </a:xfrm>
            <a:custGeom>
              <a:avLst/>
              <a:gdLst/>
              <a:ahLst/>
              <a:cxnLst/>
              <a:rect l="l" t="t" r="r" b="b"/>
              <a:pathLst>
                <a:path w="513" h="5621" extrusionOk="0">
                  <a:moveTo>
                    <a:pt x="263" y="0"/>
                  </a:moveTo>
                  <a:lnTo>
                    <a:pt x="263" y="0"/>
                  </a:lnTo>
                  <a:cubicBezTo>
                    <a:pt x="1" y="1858"/>
                    <a:pt x="36" y="3763"/>
                    <a:pt x="346" y="5620"/>
                  </a:cubicBezTo>
                  <a:cubicBezTo>
                    <a:pt x="477" y="5620"/>
                    <a:pt x="513" y="5441"/>
                    <a:pt x="513" y="5322"/>
                  </a:cubicBezTo>
                  <a:cubicBezTo>
                    <a:pt x="417" y="3560"/>
                    <a:pt x="346" y="1774"/>
                    <a:pt x="263"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8" name="Google Shape;418;p67"/>
            <p:cNvSpPr/>
            <p:nvPr/>
          </p:nvSpPr>
          <p:spPr>
            <a:xfrm>
              <a:off x="3275700" y="3646125"/>
              <a:ext cx="18775" cy="433100"/>
            </a:xfrm>
            <a:custGeom>
              <a:avLst/>
              <a:gdLst/>
              <a:ahLst/>
              <a:cxnLst/>
              <a:rect l="l" t="t" r="r" b="b"/>
              <a:pathLst>
                <a:path w="751" h="17324" extrusionOk="0">
                  <a:moveTo>
                    <a:pt x="357" y="0"/>
                  </a:moveTo>
                  <a:lnTo>
                    <a:pt x="0" y="17324"/>
                  </a:lnTo>
                  <a:cubicBezTo>
                    <a:pt x="274" y="15490"/>
                    <a:pt x="465" y="13633"/>
                    <a:pt x="572" y="11787"/>
                  </a:cubicBezTo>
                  <a:cubicBezTo>
                    <a:pt x="750" y="8858"/>
                    <a:pt x="727" y="5906"/>
                    <a:pt x="727" y="2977"/>
                  </a:cubicBezTo>
                  <a:cubicBezTo>
                    <a:pt x="727" y="1965"/>
                    <a:pt x="715" y="941"/>
                    <a:pt x="357"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9" name="Google Shape;419;p67"/>
            <p:cNvSpPr/>
            <p:nvPr/>
          </p:nvSpPr>
          <p:spPr>
            <a:xfrm>
              <a:off x="3381375" y="3613075"/>
              <a:ext cx="16375" cy="167900"/>
            </a:xfrm>
            <a:custGeom>
              <a:avLst/>
              <a:gdLst/>
              <a:ahLst/>
              <a:cxnLst/>
              <a:rect l="l" t="t" r="r" b="b"/>
              <a:pathLst>
                <a:path w="655" h="6716" extrusionOk="0">
                  <a:moveTo>
                    <a:pt x="431" y="0"/>
                  </a:moveTo>
                  <a:cubicBezTo>
                    <a:pt x="412" y="0"/>
                    <a:pt x="391" y="4"/>
                    <a:pt x="369" y="12"/>
                  </a:cubicBezTo>
                  <a:cubicBezTo>
                    <a:pt x="48" y="2227"/>
                    <a:pt x="0" y="4489"/>
                    <a:pt x="226" y="6716"/>
                  </a:cubicBezTo>
                  <a:cubicBezTo>
                    <a:pt x="417" y="6716"/>
                    <a:pt x="488" y="6454"/>
                    <a:pt x="488" y="6275"/>
                  </a:cubicBezTo>
                  <a:cubicBezTo>
                    <a:pt x="548" y="4311"/>
                    <a:pt x="595" y="2346"/>
                    <a:pt x="655" y="381"/>
                  </a:cubicBezTo>
                  <a:cubicBezTo>
                    <a:pt x="655" y="223"/>
                    <a:pt x="580" y="0"/>
                    <a:pt x="431"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0" name="Google Shape;420;p67"/>
            <p:cNvSpPr/>
            <p:nvPr/>
          </p:nvSpPr>
          <p:spPr>
            <a:xfrm>
              <a:off x="3654900" y="2959725"/>
              <a:ext cx="17600" cy="330725"/>
            </a:xfrm>
            <a:custGeom>
              <a:avLst/>
              <a:gdLst/>
              <a:ahLst/>
              <a:cxnLst/>
              <a:rect l="l" t="t" r="r" b="b"/>
              <a:pathLst>
                <a:path w="704" h="13229" extrusionOk="0">
                  <a:moveTo>
                    <a:pt x="703" y="0"/>
                  </a:moveTo>
                  <a:lnTo>
                    <a:pt x="703" y="0"/>
                  </a:lnTo>
                  <a:cubicBezTo>
                    <a:pt x="132" y="596"/>
                    <a:pt x="84" y="1465"/>
                    <a:pt x="84" y="2274"/>
                  </a:cubicBezTo>
                  <a:cubicBezTo>
                    <a:pt x="60" y="5918"/>
                    <a:pt x="25" y="9573"/>
                    <a:pt x="1" y="13228"/>
                  </a:cubicBezTo>
                  <a:cubicBezTo>
                    <a:pt x="465" y="8823"/>
                    <a:pt x="703" y="4418"/>
                    <a:pt x="703"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1" name="Google Shape;421;p67"/>
            <p:cNvSpPr/>
            <p:nvPr/>
          </p:nvSpPr>
          <p:spPr>
            <a:xfrm>
              <a:off x="3609975" y="2644800"/>
              <a:ext cx="35125" cy="293225"/>
            </a:xfrm>
            <a:custGeom>
              <a:avLst/>
              <a:gdLst/>
              <a:ahLst/>
              <a:cxnLst/>
              <a:rect l="l" t="t" r="r" b="b"/>
              <a:pathLst>
                <a:path w="1405" h="11729" extrusionOk="0">
                  <a:moveTo>
                    <a:pt x="786" y="1"/>
                  </a:moveTo>
                  <a:lnTo>
                    <a:pt x="786" y="1"/>
                  </a:lnTo>
                  <a:cubicBezTo>
                    <a:pt x="155" y="120"/>
                    <a:pt x="83" y="917"/>
                    <a:pt x="131" y="1513"/>
                  </a:cubicBezTo>
                  <a:cubicBezTo>
                    <a:pt x="429" y="4906"/>
                    <a:pt x="381" y="8335"/>
                    <a:pt x="0" y="11728"/>
                  </a:cubicBezTo>
                  <a:cubicBezTo>
                    <a:pt x="857" y="10835"/>
                    <a:pt x="560" y="9466"/>
                    <a:pt x="452" y="8263"/>
                  </a:cubicBezTo>
                  <a:cubicBezTo>
                    <a:pt x="238" y="5513"/>
                    <a:pt x="1405" y="2715"/>
                    <a:pt x="786"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2" name="Google Shape;422;p67"/>
            <p:cNvSpPr/>
            <p:nvPr/>
          </p:nvSpPr>
          <p:spPr>
            <a:xfrm>
              <a:off x="3623650" y="3397875"/>
              <a:ext cx="41700" cy="659025"/>
            </a:xfrm>
            <a:custGeom>
              <a:avLst/>
              <a:gdLst/>
              <a:ahLst/>
              <a:cxnLst/>
              <a:rect l="l" t="t" r="r" b="b"/>
              <a:pathLst>
                <a:path w="1668" h="26361" extrusionOk="0">
                  <a:moveTo>
                    <a:pt x="1370" y="0"/>
                  </a:moveTo>
                  <a:cubicBezTo>
                    <a:pt x="953" y="1703"/>
                    <a:pt x="1144" y="3620"/>
                    <a:pt x="1072" y="5358"/>
                  </a:cubicBezTo>
                  <a:cubicBezTo>
                    <a:pt x="834" y="10978"/>
                    <a:pt x="548" y="16276"/>
                    <a:pt x="322" y="21884"/>
                  </a:cubicBezTo>
                  <a:cubicBezTo>
                    <a:pt x="263" y="23336"/>
                    <a:pt x="1" y="24980"/>
                    <a:pt x="465" y="26361"/>
                  </a:cubicBezTo>
                  <a:cubicBezTo>
                    <a:pt x="822" y="18598"/>
                    <a:pt x="1191" y="10859"/>
                    <a:pt x="1560" y="3120"/>
                  </a:cubicBezTo>
                  <a:cubicBezTo>
                    <a:pt x="1608" y="2072"/>
                    <a:pt x="1668" y="1000"/>
                    <a:pt x="1370"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3" name="Google Shape;423;p67"/>
            <p:cNvSpPr/>
            <p:nvPr/>
          </p:nvSpPr>
          <p:spPr>
            <a:xfrm>
              <a:off x="3314400" y="2865950"/>
              <a:ext cx="13700" cy="444725"/>
            </a:xfrm>
            <a:custGeom>
              <a:avLst/>
              <a:gdLst/>
              <a:ahLst/>
              <a:cxnLst/>
              <a:rect l="l" t="t" r="r" b="b"/>
              <a:pathLst>
                <a:path w="548" h="17789" extrusionOk="0">
                  <a:moveTo>
                    <a:pt x="548" y="1"/>
                  </a:moveTo>
                  <a:lnTo>
                    <a:pt x="548" y="1"/>
                  </a:lnTo>
                  <a:cubicBezTo>
                    <a:pt x="72" y="1501"/>
                    <a:pt x="155" y="3120"/>
                    <a:pt x="214" y="4704"/>
                  </a:cubicBezTo>
                  <a:cubicBezTo>
                    <a:pt x="357" y="9061"/>
                    <a:pt x="298" y="13419"/>
                    <a:pt x="0" y="17789"/>
                  </a:cubicBezTo>
                  <a:cubicBezTo>
                    <a:pt x="345" y="16098"/>
                    <a:pt x="357" y="14407"/>
                    <a:pt x="393" y="12705"/>
                  </a:cubicBezTo>
                  <a:cubicBezTo>
                    <a:pt x="453" y="8466"/>
                    <a:pt x="512" y="4228"/>
                    <a:pt x="54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24" name="Google Shape;424;p67"/>
          <p:cNvGrpSpPr/>
          <p:nvPr/>
        </p:nvGrpSpPr>
        <p:grpSpPr>
          <a:xfrm>
            <a:off x="5916920" y="1179333"/>
            <a:ext cx="2878198" cy="3361416"/>
            <a:chOff x="5711826" y="1271291"/>
            <a:chExt cx="3008150" cy="3513186"/>
          </a:xfrm>
        </p:grpSpPr>
        <p:sp>
          <p:nvSpPr>
            <p:cNvPr id="425" name="Google Shape;425;p67"/>
            <p:cNvSpPr/>
            <p:nvPr/>
          </p:nvSpPr>
          <p:spPr>
            <a:xfrm>
              <a:off x="5711826" y="1271291"/>
              <a:ext cx="3008150" cy="3513186"/>
            </a:xfrm>
            <a:custGeom>
              <a:avLst/>
              <a:gdLst/>
              <a:ahLst/>
              <a:cxnLst/>
              <a:rect l="l" t="t" r="r" b="b"/>
              <a:pathLst>
                <a:path w="45947" h="53661" extrusionOk="0">
                  <a:moveTo>
                    <a:pt x="17080" y="0"/>
                  </a:moveTo>
                  <a:cubicBezTo>
                    <a:pt x="15268" y="0"/>
                    <a:pt x="13485" y="418"/>
                    <a:pt x="12252" y="1754"/>
                  </a:cubicBezTo>
                  <a:cubicBezTo>
                    <a:pt x="10680" y="3444"/>
                    <a:pt x="10609" y="5897"/>
                    <a:pt x="10645" y="8100"/>
                  </a:cubicBezTo>
                  <a:cubicBezTo>
                    <a:pt x="10669" y="11505"/>
                    <a:pt x="10716" y="14898"/>
                    <a:pt x="10740" y="18303"/>
                  </a:cubicBezTo>
                  <a:cubicBezTo>
                    <a:pt x="10414" y="18398"/>
                    <a:pt x="10077" y="18446"/>
                    <a:pt x="9742" y="18446"/>
                  </a:cubicBezTo>
                  <a:cubicBezTo>
                    <a:pt x="9146" y="18446"/>
                    <a:pt x="8555" y="18294"/>
                    <a:pt x="8037" y="17982"/>
                  </a:cubicBezTo>
                  <a:cubicBezTo>
                    <a:pt x="6906" y="17291"/>
                    <a:pt x="6335" y="16005"/>
                    <a:pt x="5620" y="14886"/>
                  </a:cubicBezTo>
                  <a:cubicBezTo>
                    <a:pt x="4955" y="13844"/>
                    <a:pt x="3950" y="12833"/>
                    <a:pt x="2757" y="12833"/>
                  </a:cubicBezTo>
                  <a:cubicBezTo>
                    <a:pt x="2669" y="12833"/>
                    <a:pt x="2579" y="12839"/>
                    <a:pt x="2489" y="12850"/>
                  </a:cubicBezTo>
                  <a:cubicBezTo>
                    <a:pt x="1489" y="12969"/>
                    <a:pt x="679" y="13827"/>
                    <a:pt x="346" y="14779"/>
                  </a:cubicBezTo>
                  <a:cubicBezTo>
                    <a:pt x="1" y="15732"/>
                    <a:pt x="12" y="16779"/>
                    <a:pt x="24" y="17767"/>
                  </a:cubicBezTo>
                  <a:cubicBezTo>
                    <a:pt x="132" y="23209"/>
                    <a:pt x="227" y="28626"/>
                    <a:pt x="322" y="34055"/>
                  </a:cubicBezTo>
                  <a:cubicBezTo>
                    <a:pt x="358" y="36079"/>
                    <a:pt x="405" y="38103"/>
                    <a:pt x="429" y="40139"/>
                  </a:cubicBezTo>
                  <a:cubicBezTo>
                    <a:pt x="441" y="40723"/>
                    <a:pt x="489" y="41389"/>
                    <a:pt x="965" y="41747"/>
                  </a:cubicBezTo>
                  <a:cubicBezTo>
                    <a:pt x="1140" y="41875"/>
                    <a:pt x="1345" y="41932"/>
                    <a:pt x="1554" y="41932"/>
                  </a:cubicBezTo>
                  <a:cubicBezTo>
                    <a:pt x="1986" y="41932"/>
                    <a:pt x="2439" y="41690"/>
                    <a:pt x="2703" y="41330"/>
                  </a:cubicBezTo>
                  <a:cubicBezTo>
                    <a:pt x="3108" y="40806"/>
                    <a:pt x="3227" y="40115"/>
                    <a:pt x="3334" y="39473"/>
                  </a:cubicBezTo>
                  <a:cubicBezTo>
                    <a:pt x="3727" y="37270"/>
                    <a:pt x="4323" y="35115"/>
                    <a:pt x="5108" y="33031"/>
                  </a:cubicBezTo>
                  <a:cubicBezTo>
                    <a:pt x="5240" y="32670"/>
                    <a:pt x="5482" y="32248"/>
                    <a:pt x="5845" y="32248"/>
                  </a:cubicBezTo>
                  <a:cubicBezTo>
                    <a:pt x="5876" y="32248"/>
                    <a:pt x="5909" y="32251"/>
                    <a:pt x="5942" y="32257"/>
                  </a:cubicBezTo>
                  <a:cubicBezTo>
                    <a:pt x="6275" y="32317"/>
                    <a:pt x="6442" y="32710"/>
                    <a:pt x="6478" y="33067"/>
                  </a:cubicBezTo>
                  <a:cubicBezTo>
                    <a:pt x="6501" y="33412"/>
                    <a:pt x="6501" y="33817"/>
                    <a:pt x="6763" y="34055"/>
                  </a:cubicBezTo>
                  <a:cubicBezTo>
                    <a:pt x="6885" y="34186"/>
                    <a:pt x="7050" y="34243"/>
                    <a:pt x="7224" y="34243"/>
                  </a:cubicBezTo>
                  <a:cubicBezTo>
                    <a:pt x="7526" y="34243"/>
                    <a:pt x="7856" y="34070"/>
                    <a:pt x="8037" y="33805"/>
                  </a:cubicBezTo>
                  <a:cubicBezTo>
                    <a:pt x="8323" y="33400"/>
                    <a:pt x="8347" y="32865"/>
                    <a:pt x="8383" y="32376"/>
                  </a:cubicBezTo>
                  <a:cubicBezTo>
                    <a:pt x="8502" y="30567"/>
                    <a:pt x="8823" y="28781"/>
                    <a:pt x="9359" y="27078"/>
                  </a:cubicBezTo>
                  <a:cubicBezTo>
                    <a:pt x="9514" y="26578"/>
                    <a:pt x="9692" y="26090"/>
                    <a:pt x="10061" y="25733"/>
                  </a:cubicBezTo>
                  <a:cubicBezTo>
                    <a:pt x="10276" y="25542"/>
                    <a:pt x="10538" y="25411"/>
                    <a:pt x="10823" y="25364"/>
                  </a:cubicBezTo>
                  <a:cubicBezTo>
                    <a:pt x="10907" y="33234"/>
                    <a:pt x="10990" y="41104"/>
                    <a:pt x="11073" y="48997"/>
                  </a:cubicBezTo>
                  <a:cubicBezTo>
                    <a:pt x="11085" y="50093"/>
                    <a:pt x="11121" y="51283"/>
                    <a:pt x="11764" y="52153"/>
                  </a:cubicBezTo>
                  <a:cubicBezTo>
                    <a:pt x="12363" y="52957"/>
                    <a:pt x="13381" y="53307"/>
                    <a:pt x="14436" y="53307"/>
                  </a:cubicBezTo>
                  <a:cubicBezTo>
                    <a:pt x="14849" y="53307"/>
                    <a:pt x="15268" y="53253"/>
                    <a:pt x="15669" y="53153"/>
                  </a:cubicBezTo>
                  <a:cubicBezTo>
                    <a:pt x="17098" y="52796"/>
                    <a:pt x="18396" y="51974"/>
                    <a:pt x="19705" y="51260"/>
                  </a:cubicBezTo>
                  <a:cubicBezTo>
                    <a:pt x="20885" y="50616"/>
                    <a:pt x="22190" y="50060"/>
                    <a:pt x="23481" y="50060"/>
                  </a:cubicBezTo>
                  <a:cubicBezTo>
                    <a:pt x="23624" y="50060"/>
                    <a:pt x="23766" y="50067"/>
                    <a:pt x="23908" y="50081"/>
                  </a:cubicBezTo>
                  <a:cubicBezTo>
                    <a:pt x="25599" y="50248"/>
                    <a:pt x="26921" y="51403"/>
                    <a:pt x="28290" y="52355"/>
                  </a:cubicBezTo>
                  <a:cubicBezTo>
                    <a:pt x="29297" y="53056"/>
                    <a:pt x="30517" y="53660"/>
                    <a:pt x="31737" y="53660"/>
                  </a:cubicBezTo>
                  <a:cubicBezTo>
                    <a:pt x="32175" y="53660"/>
                    <a:pt x="32613" y="53582"/>
                    <a:pt x="33040" y="53403"/>
                  </a:cubicBezTo>
                  <a:cubicBezTo>
                    <a:pt x="34137" y="52941"/>
                    <a:pt x="35078" y="51852"/>
                    <a:pt x="36209" y="51852"/>
                  </a:cubicBezTo>
                  <a:cubicBezTo>
                    <a:pt x="36244" y="51852"/>
                    <a:pt x="36279" y="51853"/>
                    <a:pt x="36315" y="51855"/>
                  </a:cubicBezTo>
                  <a:cubicBezTo>
                    <a:pt x="36910" y="51891"/>
                    <a:pt x="37434" y="52260"/>
                    <a:pt x="38017" y="52343"/>
                  </a:cubicBezTo>
                  <a:cubicBezTo>
                    <a:pt x="38121" y="52359"/>
                    <a:pt x="38226" y="52367"/>
                    <a:pt x="38331" y="52367"/>
                  </a:cubicBezTo>
                  <a:cubicBezTo>
                    <a:pt x="39087" y="52367"/>
                    <a:pt x="39851" y="51976"/>
                    <a:pt x="40541" y="51557"/>
                  </a:cubicBezTo>
                  <a:cubicBezTo>
                    <a:pt x="41315" y="51081"/>
                    <a:pt x="42042" y="50986"/>
                    <a:pt x="42923" y="50926"/>
                  </a:cubicBezTo>
                  <a:cubicBezTo>
                    <a:pt x="42979" y="50921"/>
                    <a:pt x="43037" y="50919"/>
                    <a:pt x="43096" y="50919"/>
                  </a:cubicBezTo>
                  <a:cubicBezTo>
                    <a:pt x="43734" y="50919"/>
                    <a:pt x="44500" y="51210"/>
                    <a:pt x="44816" y="51700"/>
                  </a:cubicBezTo>
                  <a:cubicBezTo>
                    <a:pt x="44885" y="51816"/>
                    <a:pt x="45012" y="51876"/>
                    <a:pt x="45137" y="51876"/>
                  </a:cubicBezTo>
                  <a:cubicBezTo>
                    <a:pt x="45268" y="51876"/>
                    <a:pt x="45398" y="51810"/>
                    <a:pt x="45459" y="51676"/>
                  </a:cubicBezTo>
                  <a:cubicBezTo>
                    <a:pt x="45947" y="50664"/>
                    <a:pt x="44709" y="49557"/>
                    <a:pt x="44054" y="49343"/>
                  </a:cubicBezTo>
                  <a:cubicBezTo>
                    <a:pt x="43640" y="49195"/>
                    <a:pt x="43207" y="49148"/>
                    <a:pt x="42770" y="49148"/>
                  </a:cubicBezTo>
                  <a:cubicBezTo>
                    <a:pt x="42504" y="49148"/>
                    <a:pt x="42236" y="49165"/>
                    <a:pt x="41970" y="49188"/>
                  </a:cubicBezTo>
                  <a:cubicBezTo>
                    <a:pt x="41732" y="49205"/>
                    <a:pt x="41494" y="49215"/>
                    <a:pt x="41257" y="49215"/>
                  </a:cubicBezTo>
                  <a:cubicBezTo>
                    <a:pt x="39873" y="49215"/>
                    <a:pt x="38548" y="48872"/>
                    <a:pt x="37684" y="47652"/>
                  </a:cubicBezTo>
                  <a:cubicBezTo>
                    <a:pt x="37065" y="46759"/>
                    <a:pt x="36469" y="45914"/>
                    <a:pt x="35493" y="45330"/>
                  </a:cubicBezTo>
                  <a:cubicBezTo>
                    <a:pt x="34810" y="44930"/>
                    <a:pt x="34124" y="44750"/>
                    <a:pt x="33417" y="44750"/>
                  </a:cubicBezTo>
                  <a:cubicBezTo>
                    <a:pt x="32903" y="44750"/>
                    <a:pt x="32379" y="44845"/>
                    <a:pt x="31838" y="45021"/>
                  </a:cubicBezTo>
                  <a:cubicBezTo>
                    <a:pt x="31618" y="45092"/>
                    <a:pt x="31385" y="45122"/>
                    <a:pt x="31145" y="45122"/>
                  </a:cubicBezTo>
                  <a:cubicBezTo>
                    <a:pt x="30381" y="45122"/>
                    <a:pt x="29544" y="44816"/>
                    <a:pt x="28837" y="44545"/>
                  </a:cubicBezTo>
                  <a:cubicBezTo>
                    <a:pt x="28028" y="44235"/>
                    <a:pt x="27337" y="43592"/>
                    <a:pt x="26909" y="42830"/>
                  </a:cubicBezTo>
                  <a:cubicBezTo>
                    <a:pt x="26242" y="41675"/>
                    <a:pt x="26051" y="40258"/>
                    <a:pt x="25897" y="38901"/>
                  </a:cubicBezTo>
                  <a:cubicBezTo>
                    <a:pt x="25373" y="34400"/>
                    <a:pt x="25158" y="29959"/>
                    <a:pt x="25170" y="25542"/>
                  </a:cubicBezTo>
                  <a:lnTo>
                    <a:pt x="25170" y="25542"/>
                  </a:lnTo>
                  <a:cubicBezTo>
                    <a:pt x="25361" y="26042"/>
                    <a:pt x="25551" y="26542"/>
                    <a:pt x="26004" y="26638"/>
                  </a:cubicBezTo>
                  <a:cubicBezTo>
                    <a:pt x="26054" y="26649"/>
                    <a:pt x="26103" y="26654"/>
                    <a:pt x="26151" y="26654"/>
                  </a:cubicBezTo>
                  <a:cubicBezTo>
                    <a:pt x="26611" y="26654"/>
                    <a:pt x="26995" y="26168"/>
                    <a:pt x="27135" y="25661"/>
                  </a:cubicBezTo>
                  <a:cubicBezTo>
                    <a:pt x="27266" y="25090"/>
                    <a:pt x="27206" y="24494"/>
                    <a:pt x="27313" y="23911"/>
                  </a:cubicBezTo>
                  <a:cubicBezTo>
                    <a:pt x="27420" y="23357"/>
                    <a:pt x="27794" y="22756"/>
                    <a:pt x="28310" y="22756"/>
                  </a:cubicBezTo>
                  <a:cubicBezTo>
                    <a:pt x="28315" y="22756"/>
                    <a:pt x="28320" y="22756"/>
                    <a:pt x="28326" y="22756"/>
                  </a:cubicBezTo>
                  <a:cubicBezTo>
                    <a:pt x="28754" y="22768"/>
                    <a:pt x="29111" y="23197"/>
                    <a:pt x="29218" y="23661"/>
                  </a:cubicBezTo>
                  <a:cubicBezTo>
                    <a:pt x="29326" y="24125"/>
                    <a:pt x="29242" y="24614"/>
                    <a:pt x="29159" y="25090"/>
                  </a:cubicBezTo>
                  <a:cubicBezTo>
                    <a:pt x="28861" y="26840"/>
                    <a:pt x="28552" y="28578"/>
                    <a:pt x="28254" y="30329"/>
                  </a:cubicBezTo>
                  <a:cubicBezTo>
                    <a:pt x="28111" y="31126"/>
                    <a:pt x="28087" y="32150"/>
                    <a:pt x="28754" y="32460"/>
                  </a:cubicBezTo>
                  <a:cubicBezTo>
                    <a:pt x="29004" y="32579"/>
                    <a:pt x="29302" y="32543"/>
                    <a:pt x="29576" y="32638"/>
                  </a:cubicBezTo>
                  <a:cubicBezTo>
                    <a:pt x="30052" y="32793"/>
                    <a:pt x="30373" y="33281"/>
                    <a:pt x="30516" y="33781"/>
                  </a:cubicBezTo>
                  <a:cubicBezTo>
                    <a:pt x="30647" y="34305"/>
                    <a:pt x="30623" y="34853"/>
                    <a:pt x="30647" y="35389"/>
                  </a:cubicBezTo>
                  <a:cubicBezTo>
                    <a:pt x="30659" y="36877"/>
                    <a:pt x="30838" y="38401"/>
                    <a:pt x="31326" y="39782"/>
                  </a:cubicBezTo>
                  <a:cubicBezTo>
                    <a:pt x="31814" y="41163"/>
                    <a:pt x="32671" y="42449"/>
                    <a:pt x="33814" y="43235"/>
                  </a:cubicBezTo>
                  <a:cubicBezTo>
                    <a:pt x="34141" y="43470"/>
                    <a:pt x="34549" y="43649"/>
                    <a:pt x="34931" y="43649"/>
                  </a:cubicBezTo>
                  <a:cubicBezTo>
                    <a:pt x="35189" y="43649"/>
                    <a:pt x="35435" y="43567"/>
                    <a:pt x="35636" y="43366"/>
                  </a:cubicBezTo>
                  <a:cubicBezTo>
                    <a:pt x="36172" y="42830"/>
                    <a:pt x="35934" y="41878"/>
                    <a:pt x="35707" y="41139"/>
                  </a:cubicBezTo>
                  <a:cubicBezTo>
                    <a:pt x="34481" y="37151"/>
                    <a:pt x="34445" y="32829"/>
                    <a:pt x="34600" y="28626"/>
                  </a:cubicBezTo>
                  <a:cubicBezTo>
                    <a:pt x="34767" y="24411"/>
                    <a:pt x="35124" y="20184"/>
                    <a:pt x="34648" y="16005"/>
                  </a:cubicBezTo>
                  <a:cubicBezTo>
                    <a:pt x="34529" y="14910"/>
                    <a:pt x="34338" y="13827"/>
                    <a:pt x="33874" y="12862"/>
                  </a:cubicBezTo>
                  <a:cubicBezTo>
                    <a:pt x="33409" y="11886"/>
                    <a:pt x="32612" y="11076"/>
                    <a:pt x="31635" y="10862"/>
                  </a:cubicBezTo>
                  <a:cubicBezTo>
                    <a:pt x="31467" y="10826"/>
                    <a:pt x="31298" y="10809"/>
                    <a:pt x="31131" y="10809"/>
                  </a:cubicBezTo>
                  <a:cubicBezTo>
                    <a:pt x="29801" y="10809"/>
                    <a:pt x="28549" y="11887"/>
                    <a:pt x="27766" y="13124"/>
                  </a:cubicBezTo>
                  <a:cubicBezTo>
                    <a:pt x="26909" y="14517"/>
                    <a:pt x="26373" y="16136"/>
                    <a:pt x="25432" y="17458"/>
                  </a:cubicBezTo>
                  <a:cubicBezTo>
                    <a:pt x="25599" y="14755"/>
                    <a:pt x="25849" y="12029"/>
                    <a:pt x="26159" y="9243"/>
                  </a:cubicBezTo>
                  <a:cubicBezTo>
                    <a:pt x="26397" y="7171"/>
                    <a:pt x="26635" y="4933"/>
                    <a:pt x="25599" y="3230"/>
                  </a:cubicBezTo>
                  <a:cubicBezTo>
                    <a:pt x="24456" y="1337"/>
                    <a:pt x="22051" y="670"/>
                    <a:pt x="19836" y="265"/>
                  </a:cubicBezTo>
                  <a:cubicBezTo>
                    <a:pt x="18957" y="111"/>
                    <a:pt x="18015" y="0"/>
                    <a:pt x="17080"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6" name="Google Shape;426;p67"/>
            <p:cNvSpPr/>
            <p:nvPr/>
          </p:nvSpPr>
          <p:spPr>
            <a:xfrm>
              <a:off x="6132733" y="2634049"/>
              <a:ext cx="301751" cy="843385"/>
            </a:xfrm>
            <a:custGeom>
              <a:avLst/>
              <a:gdLst/>
              <a:ahLst/>
              <a:cxnLst/>
              <a:rect l="l" t="t" r="r" b="b"/>
              <a:pathLst>
                <a:path w="4609" h="12882" extrusionOk="0">
                  <a:moveTo>
                    <a:pt x="1692" y="0"/>
                  </a:moveTo>
                  <a:cubicBezTo>
                    <a:pt x="1430" y="24"/>
                    <a:pt x="1275" y="334"/>
                    <a:pt x="1215" y="584"/>
                  </a:cubicBezTo>
                  <a:cubicBezTo>
                    <a:pt x="1037" y="1358"/>
                    <a:pt x="1001" y="2179"/>
                    <a:pt x="1120" y="2965"/>
                  </a:cubicBezTo>
                  <a:cubicBezTo>
                    <a:pt x="1144" y="3251"/>
                    <a:pt x="1227" y="3608"/>
                    <a:pt x="1025" y="3858"/>
                  </a:cubicBezTo>
                  <a:cubicBezTo>
                    <a:pt x="822" y="4132"/>
                    <a:pt x="406" y="4180"/>
                    <a:pt x="215" y="4453"/>
                  </a:cubicBezTo>
                  <a:cubicBezTo>
                    <a:pt x="1" y="4751"/>
                    <a:pt x="132" y="5156"/>
                    <a:pt x="251" y="5501"/>
                  </a:cubicBezTo>
                  <a:cubicBezTo>
                    <a:pt x="977" y="7668"/>
                    <a:pt x="572" y="10049"/>
                    <a:pt x="775" y="12347"/>
                  </a:cubicBezTo>
                  <a:cubicBezTo>
                    <a:pt x="787" y="12478"/>
                    <a:pt x="811" y="12609"/>
                    <a:pt x="882" y="12728"/>
                  </a:cubicBezTo>
                  <a:cubicBezTo>
                    <a:pt x="940" y="12824"/>
                    <a:pt x="1051" y="12881"/>
                    <a:pt x="1155" y="12881"/>
                  </a:cubicBezTo>
                  <a:cubicBezTo>
                    <a:pt x="1180" y="12881"/>
                    <a:pt x="1204" y="12878"/>
                    <a:pt x="1227" y="12871"/>
                  </a:cubicBezTo>
                  <a:cubicBezTo>
                    <a:pt x="1334" y="12812"/>
                    <a:pt x="1382" y="12669"/>
                    <a:pt x="1418" y="12550"/>
                  </a:cubicBezTo>
                  <a:cubicBezTo>
                    <a:pt x="1918" y="10454"/>
                    <a:pt x="1846" y="8216"/>
                    <a:pt x="2573" y="6180"/>
                  </a:cubicBezTo>
                  <a:cubicBezTo>
                    <a:pt x="2727" y="5751"/>
                    <a:pt x="2918" y="5323"/>
                    <a:pt x="3228" y="4977"/>
                  </a:cubicBezTo>
                  <a:cubicBezTo>
                    <a:pt x="3525" y="4632"/>
                    <a:pt x="3978" y="4382"/>
                    <a:pt x="4418" y="4382"/>
                  </a:cubicBezTo>
                  <a:cubicBezTo>
                    <a:pt x="4549" y="3596"/>
                    <a:pt x="4609" y="2787"/>
                    <a:pt x="4573" y="2001"/>
                  </a:cubicBezTo>
                  <a:cubicBezTo>
                    <a:pt x="4216" y="2001"/>
                    <a:pt x="4120" y="2489"/>
                    <a:pt x="3882" y="2739"/>
                  </a:cubicBezTo>
                  <a:cubicBezTo>
                    <a:pt x="3859" y="2775"/>
                    <a:pt x="3823" y="2798"/>
                    <a:pt x="3775" y="2822"/>
                  </a:cubicBezTo>
                  <a:cubicBezTo>
                    <a:pt x="3764" y="2825"/>
                    <a:pt x="3752" y="2827"/>
                    <a:pt x="3741" y="2827"/>
                  </a:cubicBezTo>
                  <a:cubicBezTo>
                    <a:pt x="3626" y="2827"/>
                    <a:pt x="3534" y="2668"/>
                    <a:pt x="3501" y="2548"/>
                  </a:cubicBezTo>
                  <a:cubicBezTo>
                    <a:pt x="3216" y="1703"/>
                    <a:pt x="2751" y="929"/>
                    <a:pt x="2144" y="274"/>
                  </a:cubicBezTo>
                  <a:cubicBezTo>
                    <a:pt x="2025" y="143"/>
                    <a:pt x="1870" y="0"/>
                    <a:pt x="1692"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7" name="Google Shape;427;p67"/>
            <p:cNvSpPr/>
            <p:nvPr/>
          </p:nvSpPr>
          <p:spPr>
            <a:xfrm>
              <a:off x="5846695" y="2455512"/>
              <a:ext cx="257297" cy="1508429"/>
            </a:xfrm>
            <a:custGeom>
              <a:avLst/>
              <a:gdLst/>
              <a:ahLst/>
              <a:cxnLst/>
              <a:rect l="l" t="t" r="r" b="b"/>
              <a:pathLst>
                <a:path w="3930" h="23040" extrusionOk="0">
                  <a:moveTo>
                    <a:pt x="596" y="1"/>
                  </a:moveTo>
                  <a:cubicBezTo>
                    <a:pt x="429" y="1918"/>
                    <a:pt x="500" y="3835"/>
                    <a:pt x="560" y="5752"/>
                  </a:cubicBezTo>
                  <a:cubicBezTo>
                    <a:pt x="631" y="7990"/>
                    <a:pt x="715" y="10216"/>
                    <a:pt x="774" y="12467"/>
                  </a:cubicBezTo>
                  <a:cubicBezTo>
                    <a:pt x="774" y="12538"/>
                    <a:pt x="774" y="12622"/>
                    <a:pt x="739" y="12693"/>
                  </a:cubicBezTo>
                  <a:cubicBezTo>
                    <a:pt x="715" y="12752"/>
                    <a:pt x="667" y="12800"/>
                    <a:pt x="631" y="12836"/>
                  </a:cubicBezTo>
                  <a:cubicBezTo>
                    <a:pt x="12" y="13538"/>
                    <a:pt x="0" y="14562"/>
                    <a:pt x="12" y="15503"/>
                  </a:cubicBezTo>
                  <a:cubicBezTo>
                    <a:pt x="48" y="18015"/>
                    <a:pt x="119" y="20527"/>
                    <a:pt x="155" y="23039"/>
                  </a:cubicBezTo>
                  <a:cubicBezTo>
                    <a:pt x="608" y="22587"/>
                    <a:pt x="691" y="21920"/>
                    <a:pt x="798" y="21289"/>
                  </a:cubicBezTo>
                  <a:cubicBezTo>
                    <a:pt x="1096" y="19420"/>
                    <a:pt x="1524" y="17551"/>
                    <a:pt x="2108" y="15741"/>
                  </a:cubicBezTo>
                  <a:cubicBezTo>
                    <a:pt x="2251" y="15300"/>
                    <a:pt x="2405" y="14836"/>
                    <a:pt x="2703" y="14455"/>
                  </a:cubicBezTo>
                  <a:cubicBezTo>
                    <a:pt x="2984" y="14096"/>
                    <a:pt x="3381" y="13821"/>
                    <a:pt x="3825" y="13821"/>
                  </a:cubicBezTo>
                  <a:cubicBezTo>
                    <a:pt x="3852" y="13821"/>
                    <a:pt x="3879" y="13822"/>
                    <a:pt x="3906" y="13824"/>
                  </a:cubicBezTo>
                  <a:cubicBezTo>
                    <a:pt x="3906" y="13634"/>
                    <a:pt x="3929" y="13455"/>
                    <a:pt x="3929" y="13253"/>
                  </a:cubicBezTo>
                  <a:cubicBezTo>
                    <a:pt x="3888" y="13187"/>
                    <a:pt x="3828" y="13164"/>
                    <a:pt x="3757" y="13164"/>
                  </a:cubicBezTo>
                  <a:cubicBezTo>
                    <a:pt x="3594" y="13164"/>
                    <a:pt x="3374" y="13288"/>
                    <a:pt x="3192" y="13288"/>
                  </a:cubicBezTo>
                  <a:cubicBezTo>
                    <a:pt x="3140" y="13288"/>
                    <a:pt x="3092" y="13278"/>
                    <a:pt x="3048" y="13253"/>
                  </a:cubicBezTo>
                  <a:cubicBezTo>
                    <a:pt x="2977" y="13217"/>
                    <a:pt x="2929" y="13157"/>
                    <a:pt x="2882" y="13074"/>
                  </a:cubicBezTo>
                  <a:cubicBezTo>
                    <a:pt x="2572" y="12538"/>
                    <a:pt x="2417" y="11931"/>
                    <a:pt x="2453" y="11312"/>
                  </a:cubicBezTo>
                  <a:cubicBezTo>
                    <a:pt x="2465" y="10836"/>
                    <a:pt x="2584" y="10324"/>
                    <a:pt x="2322" y="9919"/>
                  </a:cubicBezTo>
                  <a:cubicBezTo>
                    <a:pt x="2203" y="9764"/>
                    <a:pt x="2036" y="9621"/>
                    <a:pt x="1905" y="9466"/>
                  </a:cubicBezTo>
                  <a:cubicBezTo>
                    <a:pt x="1667" y="9145"/>
                    <a:pt x="1631" y="8716"/>
                    <a:pt x="1620" y="8335"/>
                  </a:cubicBezTo>
                  <a:cubicBezTo>
                    <a:pt x="1512" y="5704"/>
                    <a:pt x="1643" y="3061"/>
                    <a:pt x="1024" y="513"/>
                  </a:cubicBezTo>
                  <a:cubicBezTo>
                    <a:pt x="965" y="275"/>
                    <a:pt x="846" y="1"/>
                    <a:pt x="596"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8" name="Google Shape;428;p67"/>
            <p:cNvSpPr/>
            <p:nvPr/>
          </p:nvSpPr>
          <p:spPr>
            <a:xfrm>
              <a:off x="7721363" y="2742401"/>
              <a:ext cx="122494" cy="1190376"/>
            </a:xfrm>
            <a:custGeom>
              <a:avLst/>
              <a:gdLst/>
              <a:ahLst/>
              <a:cxnLst/>
              <a:rect l="l" t="t" r="r" b="b"/>
              <a:pathLst>
                <a:path w="1871" h="18182" extrusionOk="0">
                  <a:moveTo>
                    <a:pt x="203" y="0"/>
                  </a:moveTo>
                  <a:cubicBezTo>
                    <a:pt x="441" y="1477"/>
                    <a:pt x="25" y="2977"/>
                    <a:pt x="191" y="4465"/>
                  </a:cubicBezTo>
                  <a:cubicBezTo>
                    <a:pt x="263" y="5180"/>
                    <a:pt x="477" y="5882"/>
                    <a:pt x="394" y="6596"/>
                  </a:cubicBezTo>
                  <a:cubicBezTo>
                    <a:pt x="358" y="6942"/>
                    <a:pt x="251" y="7287"/>
                    <a:pt x="203" y="7620"/>
                  </a:cubicBezTo>
                  <a:cubicBezTo>
                    <a:pt x="1" y="9085"/>
                    <a:pt x="799" y="10526"/>
                    <a:pt x="799" y="12014"/>
                  </a:cubicBezTo>
                  <a:cubicBezTo>
                    <a:pt x="799" y="12704"/>
                    <a:pt x="632" y="13383"/>
                    <a:pt x="584" y="14074"/>
                  </a:cubicBezTo>
                  <a:cubicBezTo>
                    <a:pt x="560" y="14526"/>
                    <a:pt x="584" y="15002"/>
                    <a:pt x="739" y="15443"/>
                  </a:cubicBezTo>
                  <a:cubicBezTo>
                    <a:pt x="906" y="15871"/>
                    <a:pt x="1025" y="16312"/>
                    <a:pt x="1072" y="16776"/>
                  </a:cubicBezTo>
                  <a:cubicBezTo>
                    <a:pt x="1120" y="17264"/>
                    <a:pt x="1275" y="17741"/>
                    <a:pt x="1513" y="18181"/>
                  </a:cubicBezTo>
                  <a:cubicBezTo>
                    <a:pt x="1870" y="17253"/>
                    <a:pt x="1311" y="16252"/>
                    <a:pt x="1120" y="15288"/>
                  </a:cubicBezTo>
                  <a:cubicBezTo>
                    <a:pt x="846" y="13776"/>
                    <a:pt x="1525" y="12192"/>
                    <a:pt x="1263" y="10656"/>
                  </a:cubicBezTo>
                  <a:cubicBezTo>
                    <a:pt x="1144" y="9978"/>
                    <a:pt x="846" y="9335"/>
                    <a:pt x="775" y="8656"/>
                  </a:cubicBezTo>
                  <a:cubicBezTo>
                    <a:pt x="668" y="7668"/>
                    <a:pt x="1072" y="6656"/>
                    <a:pt x="787" y="5704"/>
                  </a:cubicBezTo>
                  <a:cubicBezTo>
                    <a:pt x="715" y="5442"/>
                    <a:pt x="572" y="5180"/>
                    <a:pt x="501" y="4918"/>
                  </a:cubicBezTo>
                  <a:cubicBezTo>
                    <a:pt x="441" y="4680"/>
                    <a:pt x="429" y="4430"/>
                    <a:pt x="418" y="4191"/>
                  </a:cubicBezTo>
                  <a:cubicBezTo>
                    <a:pt x="358" y="2798"/>
                    <a:pt x="834" y="1370"/>
                    <a:pt x="203"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9" name="Google Shape;429;p67"/>
            <p:cNvSpPr/>
            <p:nvPr/>
          </p:nvSpPr>
          <p:spPr>
            <a:xfrm>
              <a:off x="6928652" y="1732723"/>
              <a:ext cx="252583" cy="284533"/>
            </a:xfrm>
            <a:custGeom>
              <a:avLst/>
              <a:gdLst/>
              <a:ahLst/>
              <a:cxnLst/>
              <a:rect l="l" t="t" r="r" b="b"/>
              <a:pathLst>
                <a:path w="3858" h="4346" extrusionOk="0">
                  <a:moveTo>
                    <a:pt x="1748" y="1"/>
                  </a:moveTo>
                  <a:cubicBezTo>
                    <a:pt x="1656" y="1"/>
                    <a:pt x="1565" y="2"/>
                    <a:pt x="1477" y="4"/>
                  </a:cubicBezTo>
                  <a:cubicBezTo>
                    <a:pt x="1119" y="28"/>
                    <a:pt x="726" y="40"/>
                    <a:pt x="453" y="242"/>
                  </a:cubicBezTo>
                  <a:cubicBezTo>
                    <a:pt x="203" y="421"/>
                    <a:pt x="60" y="742"/>
                    <a:pt x="36" y="1052"/>
                  </a:cubicBezTo>
                  <a:cubicBezTo>
                    <a:pt x="0" y="1361"/>
                    <a:pt x="84" y="1671"/>
                    <a:pt x="179" y="1968"/>
                  </a:cubicBezTo>
                  <a:cubicBezTo>
                    <a:pt x="417" y="2659"/>
                    <a:pt x="834" y="3302"/>
                    <a:pt x="1369" y="3790"/>
                  </a:cubicBezTo>
                  <a:cubicBezTo>
                    <a:pt x="1695" y="4083"/>
                    <a:pt x="2099" y="4346"/>
                    <a:pt x="2528" y="4346"/>
                  </a:cubicBezTo>
                  <a:cubicBezTo>
                    <a:pt x="2570" y="4346"/>
                    <a:pt x="2613" y="4343"/>
                    <a:pt x="2655" y="4338"/>
                  </a:cubicBezTo>
                  <a:cubicBezTo>
                    <a:pt x="3084" y="4278"/>
                    <a:pt x="3453" y="3933"/>
                    <a:pt x="3632" y="3540"/>
                  </a:cubicBezTo>
                  <a:cubicBezTo>
                    <a:pt x="3834" y="3135"/>
                    <a:pt x="3858" y="2683"/>
                    <a:pt x="3858" y="2242"/>
                  </a:cubicBezTo>
                  <a:cubicBezTo>
                    <a:pt x="3858" y="1575"/>
                    <a:pt x="3751" y="825"/>
                    <a:pt x="3251" y="397"/>
                  </a:cubicBezTo>
                  <a:cubicBezTo>
                    <a:pt x="2844" y="51"/>
                    <a:pt x="2281" y="1"/>
                    <a:pt x="1748"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0" name="Google Shape;430;p67"/>
            <p:cNvSpPr/>
            <p:nvPr/>
          </p:nvSpPr>
          <p:spPr>
            <a:xfrm>
              <a:off x="6491312" y="1732723"/>
              <a:ext cx="252649" cy="284533"/>
            </a:xfrm>
            <a:custGeom>
              <a:avLst/>
              <a:gdLst/>
              <a:ahLst/>
              <a:cxnLst/>
              <a:rect l="l" t="t" r="r" b="b"/>
              <a:pathLst>
                <a:path w="3859" h="4346" extrusionOk="0">
                  <a:moveTo>
                    <a:pt x="2107" y="1"/>
                  </a:moveTo>
                  <a:cubicBezTo>
                    <a:pt x="1569" y="1"/>
                    <a:pt x="1015" y="51"/>
                    <a:pt x="608" y="397"/>
                  </a:cubicBezTo>
                  <a:cubicBezTo>
                    <a:pt x="108" y="825"/>
                    <a:pt x="1" y="1575"/>
                    <a:pt x="1" y="2242"/>
                  </a:cubicBezTo>
                  <a:cubicBezTo>
                    <a:pt x="1" y="2683"/>
                    <a:pt x="37" y="3135"/>
                    <a:pt x="227" y="3540"/>
                  </a:cubicBezTo>
                  <a:cubicBezTo>
                    <a:pt x="406" y="3933"/>
                    <a:pt x="775" y="4278"/>
                    <a:pt x="1203" y="4338"/>
                  </a:cubicBezTo>
                  <a:cubicBezTo>
                    <a:pt x="1246" y="4343"/>
                    <a:pt x="1289" y="4346"/>
                    <a:pt x="1331" y="4346"/>
                  </a:cubicBezTo>
                  <a:cubicBezTo>
                    <a:pt x="1760" y="4346"/>
                    <a:pt x="2164" y="4083"/>
                    <a:pt x="2489" y="3790"/>
                  </a:cubicBezTo>
                  <a:cubicBezTo>
                    <a:pt x="3025" y="3302"/>
                    <a:pt x="3442" y="2659"/>
                    <a:pt x="3680" y="1968"/>
                  </a:cubicBezTo>
                  <a:cubicBezTo>
                    <a:pt x="3787" y="1671"/>
                    <a:pt x="3858" y="1361"/>
                    <a:pt x="3823" y="1052"/>
                  </a:cubicBezTo>
                  <a:cubicBezTo>
                    <a:pt x="3799" y="742"/>
                    <a:pt x="3668" y="421"/>
                    <a:pt x="3406" y="242"/>
                  </a:cubicBezTo>
                  <a:cubicBezTo>
                    <a:pt x="3132" y="40"/>
                    <a:pt x="2739" y="28"/>
                    <a:pt x="2382" y="4"/>
                  </a:cubicBezTo>
                  <a:cubicBezTo>
                    <a:pt x="2291" y="2"/>
                    <a:pt x="2199" y="1"/>
                    <a:pt x="2107"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1" name="Google Shape;431;p67"/>
            <p:cNvSpPr/>
            <p:nvPr/>
          </p:nvSpPr>
          <p:spPr>
            <a:xfrm>
              <a:off x="6615247" y="2171634"/>
              <a:ext cx="428829" cy="760434"/>
            </a:xfrm>
            <a:custGeom>
              <a:avLst/>
              <a:gdLst/>
              <a:ahLst/>
              <a:cxnLst/>
              <a:rect l="l" t="t" r="r" b="b"/>
              <a:pathLst>
                <a:path w="6550" h="11615" extrusionOk="0">
                  <a:moveTo>
                    <a:pt x="3007" y="1"/>
                  </a:moveTo>
                  <a:cubicBezTo>
                    <a:pt x="2978" y="1"/>
                    <a:pt x="2948" y="2"/>
                    <a:pt x="2918" y="3"/>
                  </a:cubicBezTo>
                  <a:cubicBezTo>
                    <a:pt x="2620" y="15"/>
                    <a:pt x="2346" y="134"/>
                    <a:pt x="2156" y="360"/>
                  </a:cubicBezTo>
                  <a:cubicBezTo>
                    <a:pt x="1715" y="860"/>
                    <a:pt x="1680" y="1503"/>
                    <a:pt x="1608" y="2110"/>
                  </a:cubicBezTo>
                  <a:cubicBezTo>
                    <a:pt x="1442" y="3777"/>
                    <a:pt x="1072" y="5432"/>
                    <a:pt x="418" y="6968"/>
                  </a:cubicBezTo>
                  <a:cubicBezTo>
                    <a:pt x="251" y="7349"/>
                    <a:pt x="60" y="7742"/>
                    <a:pt x="25" y="8159"/>
                  </a:cubicBezTo>
                  <a:cubicBezTo>
                    <a:pt x="1" y="8576"/>
                    <a:pt x="179" y="9040"/>
                    <a:pt x="549" y="9218"/>
                  </a:cubicBezTo>
                  <a:cubicBezTo>
                    <a:pt x="662" y="9270"/>
                    <a:pt x="777" y="9290"/>
                    <a:pt x="895" y="9290"/>
                  </a:cubicBezTo>
                  <a:cubicBezTo>
                    <a:pt x="1409" y="9290"/>
                    <a:pt x="1961" y="8893"/>
                    <a:pt x="2513" y="8873"/>
                  </a:cubicBezTo>
                  <a:cubicBezTo>
                    <a:pt x="2532" y="8872"/>
                    <a:pt x="2550" y="8872"/>
                    <a:pt x="2569" y="8872"/>
                  </a:cubicBezTo>
                  <a:cubicBezTo>
                    <a:pt x="3362" y="8872"/>
                    <a:pt x="3940" y="9615"/>
                    <a:pt x="4359" y="10290"/>
                  </a:cubicBezTo>
                  <a:cubicBezTo>
                    <a:pt x="4597" y="10683"/>
                    <a:pt x="4871" y="11100"/>
                    <a:pt x="5204" y="11421"/>
                  </a:cubicBezTo>
                  <a:cubicBezTo>
                    <a:pt x="5353" y="11554"/>
                    <a:pt x="5529" y="11615"/>
                    <a:pt x="5701" y="11615"/>
                  </a:cubicBezTo>
                  <a:cubicBezTo>
                    <a:pt x="6038" y="11615"/>
                    <a:pt x="6359" y="11383"/>
                    <a:pt x="6430" y="11004"/>
                  </a:cubicBezTo>
                  <a:cubicBezTo>
                    <a:pt x="6549" y="10385"/>
                    <a:pt x="6454" y="9719"/>
                    <a:pt x="6311" y="9099"/>
                  </a:cubicBezTo>
                  <a:cubicBezTo>
                    <a:pt x="5966" y="7671"/>
                    <a:pt x="5371" y="6968"/>
                    <a:pt x="5109" y="5528"/>
                  </a:cubicBezTo>
                  <a:cubicBezTo>
                    <a:pt x="4930" y="4587"/>
                    <a:pt x="4966" y="2289"/>
                    <a:pt x="4632" y="1384"/>
                  </a:cubicBezTo>
                  <a:cubicBezTo>
                    <a:pt x="4356" y="670"/>
                    <a:pt x="3868" y="1"/>
                    <a:pt x="3007"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32" name="Google Shape;432;p67"/>
          <p:cNvSpPr txBox="1">
            <a:spLocks noGrp="1"/>
          </p:cNvSpPr>
          <p:nvPr>
            <p:ph type="title"/>
          </p:nvPr>
        </p:nvSpPr>
        <p:spPr>
          <a:xfrm>
            <a:off x="2122625" y="2582825"/>
            <a:ext cx="5233500" cy="841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Clr>
                <a:schemeClr val="accent3"/>
              </a:buClr>
              <a:buSzPts val="3600"/>
              <a:buNone/>
              <a:defRPr sz="4600">
                <a:solidFill>
                  <a:schemeClr val="accent3"/>
                </a:solidFill>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433" name="Google Shape;433;p67"/>
          <p:cNvSpPr txBox="1">
            <a:spLocks noGrp="1"/>
          </p:cNvSpPr>
          <p:nvPr>
            <p:ph type="title" idx="2"/>
          </p:nvPr>
        </p:nvSpPr>
        <p:spPr>
          <a:xfrm>
            <a:off x="2122625" y="1873850"/>
            <a:ext cx="5233500" cy="7506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Clr>
                <a:schemeClr val="accent2"/>
              </a:buClr>
              <a:buSzPts val="3600"/>
              <a:buNone/>
              <a:defRPr sz="6700">
                <a:solidFill>
                  <a:schemeClr val="accent2"/>
                </a:solidFill>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 a column text 1">
  <p:cSld name="CUSTOM_12">
    <p:spTree>
      <p:nvGrpSpPr>
        <p:cNvPr id="1" name="Shape 434"/>
        <p:cNvGrpSpPr/>
        <p:nvPr/>
      </p:nvGrpSpPr>
      <p:grpSpPr>
        <a:xfrm>
          <a:off x="0" y="0"/>
          <a:ext cx="0" cy="0"/>
          <a:chOff x="0" y="0"/>
          <a:chExt cx="0" cy="0"/>
        </a:xfrm>
      </p:grpSpPr>
      <p:sp>
        <p:nvSpPr>
          <p:cNvPr id="435" name="Google Shape;435;p68"/>
          <p:cNvSpPr txBox="1">
            <a:spLocks noGrp="1"/>
          </p:cNvSpPr>
          <p:nvPr>
            <p:ph type="title"/>
          </p:nvPr>
        </p:nvSpPr>
        <p:spPr>
          <a:xfrm>
            <a:off x="1066175" y="1588162"/>
            <a:ext cx="30081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accent3"/>
              </a:buClr>
              <a:buSzPts val="2800"/>
              <a:buNone/>
              <a:defRPr>
                <a:solidFill>
                  <a:schemeClr val="accent3"/>
                </a:solidFill>
              </a:defRPr>
            </a:lvl1pPr>
            <a:lvl2pPr lvl="1" algn="l">
              <a:lnSpc>
                <a:spcPct val="100000"/>
              </a:lnSpc>
              <a:spcBef>
                <a:spcPts val="0"/>
              </a:spcBef>
              <a:spcAft>
                <a:spcPts val="0"/>
              </a:spcAft>
              <a:buSzPts val="2800"/>
              <a:buNone/>
              <a:defRPr>
                <a:latin typeface="Roboto"/>
                <a:ea typeface="Roboto"/>
                <a:cs typeface="Roboto"/>
                <a:sym typeface="Roboto"/>
              </a:defRPr>
            </a:lvl2pPr>
            <a:lvl3pPr lvl="2" algn="l">
              <a:lnSpc>
                <a:spcPct val="100000"/>
              </a:lnSpc>
              <a:spcBef>
                <a:spcPts val="0"/>
              </a:spcBef>
              <a:spcAft>
                <a:spcPts val="0"/>
              </a:spcAft>
              <a:buSzPts val="2800"/>
              <a:buNone/>
              <a:defRPr>
                <a:latin typeface="Roboto"/>
                <a:ea typeface="Roboto"/>
                <a:cs typeface="Roboto"/>
                <a:sym typeface="Roboto"/>
              </a:defRPr>
            </a:lvl3pPr>
            <a:lvl4pPr lvl="3" algn="l">
              <a:lnSpc>
                <a:spcPct val="100000"/>
              </a:lnSpc>
              <a:spcBef>
                <a:spcPts val="0"/>
              </a:spcBef>
              <a:spcAft>
                <a:spcPts val="0"/>
              </a:spcAft>
              <a:buSzPts val="2800"/>
              <a:buNone/>
              <a:defRPr>
                <a:latin typeface="Roboto"/>
                <a:ea typeface="Roboto"/>
                <a:cs typeface="Roboto"/>
                <a:sym typeface="Roboto"/>
              </a:defRPr>
            </a:lvl4pPr>
            <a:lvl5pPr lvl="4" algn="l">
              <a:lnSpc>
                <a:spcPct val="100000"/>
              </a:lnSpc>
              <a:spcBef>
                <a:spcPts val="0"/>
              </a:spcBef>
              <a:spcAft>
                <a:spcPts val="0"/>
              </a:spcAft>
              <a:buSzPts val="2800"/>
              <a:buNone/>
              <a:defRPr>
                <a:latin typeface="Roboto"/>
                <a:ea typeface="Roboto"/>
                <a:cs typeface="Roboto"/>
                <a:sym typeface="Roboto"/>
              </a:defRPr>
            </a:lvl5pPr>
            <a:lvl6pPr lvl="5" algn="l">
              <a:lnSpc>
                <a:spcPct val="100000"/>
              </a:lnSpc>
              <a:spcBef>
                <a:spcPts val="0"/>
              </a:spcBef>
              <a:spcAft>
                <a:spcPts val="0"/>
              </a:spcAft>
              <a:buSzPts val="2800"/>
              <a:buNone/>
              <a:defRPr>
                <a:latin typeface="Roboto"/>
                <a:ea typeface="Roboto"/>
                <a:cs typeface="Roboto"/>
                <a:sym typeface="Roboto"/>
              </a:defRPr>
            </a:lvl6pPr>
            <a:lvl7pPr lvl="6" algn="l">
              <a:lnSpc>
                <a:spcPct val="100000"/>
              </a:lnSpc>
              <a:spcBef>
                <a:spcPts val="0"/>
              </a:spcBef>
              <a:spcAft>
                <a:spcPts val="0"/>
              </a:spcAft>
              <a:buSzPts val="2800"/>
              <a:buNone/>
              <a:defRPr>
                <a:latin typeface="Roboto"/>
                <a:ea typeface="Roboto"/>
                <a:cs typeface="Roboto"/>
                <a:sym typeface="Roboto"/>
              </a:defRPr>
            </a:lvl7pPr>
            <a:lvl8pPr lvl="7" algn="l">
              <a:lnSpc>
                <a:spcPct val="100000"/>
              </a:lnSpc>
              <a:spcBef>
                <a:spcPts val="0"/>
              </a:spcBef>
              <a:spcAft>
                <a:spcPts val="0"/>
              </a:spcAft>
              <a:buSzPts val="2800"/>
              <a:buNone/>
              <a:defRPr>
                <a:latin typeface="Roboto"/>
                <a:ea typeface="Roboto"/>
                <a:cs typeface="Roboto"/>
                <a:sym typeface="Roboto"/>
              </a:defRPr>
            </a:lvl8pPr>
            <a:lvl9pPr lvl="8" algn="l">
              <a:lnSpc>
                <a:spcPct val="100000"/>
              </a:lnSpc>
              <a:spcBef>
                <a:spcPts val="0"/>
              </a:spcBef>
              <a:spcAft>
                <a:spcPts val="0"/>
              </a:spcAft>
              <a:buSzPts val="2800"/>
              <a:buNone/>
              <a:defRPr>
                <a:latin typeface="Roboto"/>
                <a:ea typeface="Roboto"/>
                <a:cs typeface="Roboto"/>
                <a:sym typeface="Roboto"/>
              </a:defRPr>
            </a:lvl9pPr>
          </a:lstStyle>
          <a:p>
            <a:endParaRPr/>
          </a:p>
        </p:txBody>
      </p:sp>
      <p:sp>
        <p:nvSpPr>
          <p:cNvPr id="436" name="Google Shape;436;p68"/>
          <p:cNvSpPr txBox="1">
            <a:spLocks noGrp="1"/>
          </p:cNvSpPr>
          <p:nvPr>
            <p:ph type="subTitle" idx="1"/>
          </p:nvPr>
        </p:nvSpPr>
        <p:spPr>
          <a:xfrm>
            <a:off x="1066175" y="2416018"/>
            <a:ext cx="3008100" cy="465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437" name="Google Shape;437;p68"/>
          <p:cNvSpPr txBox="1">
            <a:spLocks noGrp="1"/>
          </p:cNvSpPr>
          <p:nvPr>
            <p:ph type="subTitle" idx="2"/>
          </p:nvPr>
        </p:nvSpPr>
        <p:spPr>
          <a:xfrm>
            <a:off x="1066175" y="2779238"/>
            <a:ext cx="3008100" cy="776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grpSp>
        <p:nvGrpSpPr>
          <p:cNvPr id="438" name="Google Shape;438;p68"/>
          <p:cNvGrpSpPr/>
          <p:nvPr/>
        </p:nvGrpSpPr>
        <p:grpSpPr>
          <a:xfrm>
            <a:off x="7508671" y="400833"/>
            <a:ext cx="3213457" cy="4474218"/>
            <a:chOff x="7372771" y="425633"/>
            <a:chExt cx="3213457" cy="4474218"/>
          </a:xfrm>
        </p:grpSpPr>
        <p:sp>
          <p:nvSpPr>
            <p:cNvPr id="439" name="Google Shape;439;p68"/>
            <p:cNvSpPr/>
            <p:nvPr/>
          </p:nvSpPr>
          <p:spPr>
            <a:xfrm>
              <a:off x="8077025" y="427846"/>
              <a:ext cx="1752253" cy="4257903"/>
            </a:xfrm>
            <a:custGeom>
              <a:avLst/>
              <a:gdLst/>
              <a:ahLst/>
              <a:cxnLst/>
              <a:rect l="l" t="t" r="r" b="b"/>
              <a:pathLst>
                <a:path w="18218" h="44269" extrusionOk="0">
                  <a:moveTo>
                    <a:pt x="9014" y="1"/>
                  </a:moveTo>
                  <a:cubicBezTo>
                    <a:pt x="4037" y="1"/>
                    <a:pt x="1" y="4037"/>
                    <a:pt x="1" y="9026"/>
                  </a:cubicBezTo>
                  <a:lnTo>
                    <a:pt x="1" y="44268"/>
                  </a:lnTo>
                  <a:lnTo>
                    <a:pt x="18217" y="44268"/>
                  </a:lnTo>
                  <a:lnTo>
                    <a:pt x="18217" y="9026"/>
                  </a:lnTo>
                  <a:cubicBezTo>
                    <a:pt x="18217" y="4037"/>
                    <a:pt x="14181" y="1"/>
                    <a:pt x="9192"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0" name="Google Shape;440;p68"/>
            <p:cNvSpPr/>
            <p:nvPr/>
          </p:nvSpPr>
          <p:spPr>
            <a:xfrm>
              <a:off x="7372771" y="425633"/>
              <a:ext cx="3213457" cy="4474218"/>
            </a:xfrm>
            <a:custGeom>
              <a:avLst/>
              <a:gdLst/>
              <a:ahLst/>
              <a:cxnLst/>
              <a:rect l="l" t="t" r="r" b="b"/>
              <a:pathLst>
                <a:path w="33410" h="46518" extrusionOk="0">
                  <a:moveTo>
                    <a:pt x="15193" y="0"/>
                  </a:moveTo>
                  <a:cubicBezTo>
                    <a:pt x="10204" y="0"/>
                    <a:pt x="6168" y="4024"/>
                    <a:pt x="6168" y="9013"/>
                  </a:cubicBezTo>
                  <a:lnTo>
                    <a:pt x="6168" y="43220"/>
                  </a:lnTo>
                  <a:cubicBezTo>
                    <a:pt x="4668" y="43601"/>
                    <a:pt x="3167" y="44005"/>
                    <a:pt x="1667" y="44386"/>
                  </a:cubicBezTo>
                  <a:cubicBezTo>
                    <a:pt x="1024" y="44553"/>
                    <a:pt x="310" y="44779"/>
                    <a:pt x="0" y="45375"/>
                  </a:cubicBezTo>
                  <a:cubicBezTo>
                    <a:pt x="994" y="45160"/>
                    <a:pt x="2006" y="44927"/>
                    <a:pt x="3028" y="44927"/>
                  </a:cubicBezTo>
                  <a:cubicBezTo>
                    <a:pt x="3193" y="44927"/>
                    <a:pt x="3359" y="44933"/>
                    <a:pt x="3525" y="44946"/>
                  </a:cubicBezTo>
                  <a:cubicBezTo>
                    <a:pt x="4715" y="45029"/>
                    <a:pt x="5918" y="45506"/>
                    <a:pt x="6620" y="46494"/>
                  </a:cubicBezTo>
                  <a:cubicBezTo>
                    <a:pt x="7466" y="45541"/>
                    <a:pt x="8728" y="45029"/>
                    <a:pt x="10014" y="44887"/>
                  </a:cubicBezTo>
                  <a:cubicBezTo>
                    <a:pt x="10289" y="44855"/>
                    <a:pt x="10566" y="44841"/>
                    <a:pt x="10844" y="44841"/>
                  </a:cubicBezTo>
                  <a:cubicBezTo>
                    <a:pt x="11839" y="44841"/>
                    <a:pt x="12844" y="45023"/>
                    <a:pt x="13812" y="45256"/>
                  </a:cubicBezTo>
                  <a:cubicBezTo>
                    <a:pt x="14788" y="45494"/>
                    <a:pt x="15788" y="45815"/>
                    <a:pt x="16514" y="46518"/>
                  </a:cubicBezTo>
                  <a:cubicBezTo>
                    <a:pt x="17693" y="45851"/>
                    <a:pt x="18955" y="45256"/>
                    <a:pt x="20301" y="45065"/>
                  </a:cubicBezTo>
                  <a:cubicBezTo>
                    <a:pt x="20582" y="45022"/>
                    <a:pt x="20870" y="45000"/>
                    <a:pt x="21159" y="45000"/>
                  </a:cubicBezTo>
                  <a:cubicBezTo>
                    <a:pt x="22238" y="45000"/>
                    <a:pt x="23329" y="45308"/>
                    <a:pt x="24146" y="45994"/>
                  </a:cubicBezTo>
                  <a:cubicBezTo>
                    <a:pt x="24801" y="45601"/>
                    <a:pt x="25480" y="45184"/>
                    <a:pt x="26135" y="44779"/>
                  </a:cubicBezTo>
                  <a:cubicBezTo>
                    <a:pt x="26444" y="44589"/>
                    <a:pt x="26754" y="44386"/>
                    <a:pt x="27099" y="44303"/>
                  </a:cubicBezTo>
                  <a:cubicBezTo>
                    <a:pt x="27293" y="44251"/>
                    <a:pt x="27491" y="44231"/>
                    <a:pt x="27691" y="44231"/>
                  </a:cubicBezTo>
                  <a:cubicBezTo>
                    <a:pt x="27993" y="44231"/>
                    <a:pt x="28298" y="44277"/>
                    <a:pt x="28599" y="44327"/>
                  </a:cubicBezTo>
                  <a:cubicBezTo>
                    <a:pt x="30207" y="44601"/>
                    <a:pt x="31814" y="44898"/>
                    <a:pt x="33409" y="45256"/>
                  </a:cubicBezTo>
                  <a:cubicBezTo>
                    <a:pt x="31338" y="44494"/>
                    <a:pt x="29814" y="43458"/>
                    <a:pt x="27706" y="42946"/>
                  </a:cubicBezTo>
                  <a:cubicBezTo>
                    <a:pt x="27635" y="42926"/>
                    <a:pt x="27532" y="42919"/>
                    <a:pt x="27418" y="42919"/>
                  </a:cubicBezTo>
                  <a:cubicBezTo>
                    <a:pt x="27190" y="42919"/>
                    <a:pt x="26920" y="42946"/>
                    <a:pt x="26778" y="42946"/>
                  </a:cubicBezTo>
                  <a:cubicBezTo>
                    <a:pt x="26492" y="42946"/>
                    <a:pt x="25670" y="43136"/>
                    <a:pt x="25408" y="43196"/>
                  </a:cubicBezTo>
                  <a:cubicBezTo>
                    <a:pt x="24992" y="43303"/>
                    <a:pt x="24694" y="43470"/>
                    <a:pt x="24361" y="43613"/>
                  </a:cubicBezTo>
                  <a:lnTo>
                    <a:pt x="24361" y="38017"/>
                  </a:lnTo>
                  <a:cubicBezTo>
                    <a:pt x="24349" y="38017"/>
                    <a:pt x="24325" y="38017"/>
                    <a:pt x="24313" y="38040"/>
                  </a:cubicBezTo>
                  <a:cubicBezTo>
                    <a:pt x="24134" y="38100"/>
                    <a:pt x="24003" y="38279"/>
                    <a:pt x="23884" y="38469"/>
                  </a:cubicBezTo>
                  <a:cubicBezTo>
                    <a:pt x="23861" y="38517"/>
                    <a:pt x="23825" y="38576"/>
                    <a:pt x="23801" y="38600"/>
                  </a:cubicBezTo>
                  <a:cubicBezTo>
                    <a:pt x="23741" y="38648"/>
                    <a:pt x="23682" y="38660"/>
                    <a:pt x="23622" y="38660"/>
                  </a:cubicBezTo>
                  <a:cubicBezTo>
                    <a:pt x="23396" y="38707"/>
                    <a:pt x="23170" y="38814"/>
                    <a:pt x="22979" y="38969"/>
                  </a:cubicBezTo>
                  <a:cubicBezTo>
                    <a:pt x="22979" y="38755"/>
                    <a:pt x="23087" y="38529"/>
                    <a:pt x="23241" y="38457"/>
                  </a:cubicBezTo>
                  <a:cubicBezTo>
                    <a:pt x="23349" y="38410"/>
                    <a:pt x="23480" y="38421"/>
                    <a:pt x="23575" y="38314"/>
                  </a:cubicBezTo>
                  <a:cubicBezTo>
                    <a:pt x="23599" y="38279"/>
                    <a:pt x="23622" y="38231"/>
                    <a:pt x="23646" y="38171"/>
                  </a:cubicBezTo>
                  <a:cubicBezTo>
                    <a:pt x="23706" y="38040"/>
                    <a:pt x="23777" y="37933"/>
                    <a:pt x="23884" y="37862"/>
                  </a:cubicBezTo>
                  <a:cubicBezTo>
                    <a:pt x="23813" y="37707"/>
                    <a:pt x="23718" y="37564"/>
                    <a:pt x="23599" y="37540"/>
                  </a:cubicBezTo>
                  <a:cubicBezTo>
                    <a:pt x="23592" y="37539"/>
                    <a:pt x="23586" y="37539"/>
                    <a:pt x="23579" y="37539"/>
                  </a:cubicBezTo>
                  <a:cubicBezTo>
                    <a:pt x="23512" y="37539"/>
                    <a:pt x="23436" y="37591"/>
                    <a:pt x="23360" y="37624"/>
                  </a:cubicBezTo>
                  <a:cubicBezTo>
                    <a:pt x="23339" y="37628"/>
                    <a:pt x="23318" y="37630"/>
                    <a:pt x="23297" y="37630"/>
                  </a:cubicBezTo>
                  <a:cubicBezTo>
                    <a:pt x="23119" y="37630"/>
                    <a:pt x="22942" y="37503"/>
                    <a:pt x="22769" y="37503"/>
                  </a:cubicBezTo>
                  <a:cubicBezTo>
                    <a:pt x="22720" y="37503"/>
                    <a:pt x="22671" y="37514"/>
                    <a:pt x="22622" y="37540"/>
                  </a:cubicBezTo>
                  <a:cubicBezTo>
                    <a:pt x="22456" y="37636"/>
                    <a:pt x="22372" y="37898"/>
                    <a:pt x="22194" y="37945"/>
                  </a:cubicBezTo>
                  <a:cubicBezTo>
                    <a:pt x="22169" y="37954"/>
                    <a:pt x="22144" y="37957"/>
                    <a:pt x="22119" y="37957"/>
                  </a:cubicBezTo>
                  <a:cubicBezTo>
                    <a:pt x="22030" y="37957"/>
                    <a:pt x="21941" y="37916"/>
                    <a:pt x="21849" y="37916"/>
                  </a:cubicBezTo>
                  <a:cubicBezTo>
                    <a:pt x="21817" y="37916"/>
                    <a:pt x="21785" y="37921"/>
                    <a:pt x="21753" y="37933"/>
                  </a:cubicBezTo>
                  <a:cubicBezTo>
                    <a:pt x="21717" y="37945"/>
                    <a:pt x="21670" y="37993"/>
                    <a:pt x="21622" y="38040"/>
                  </a:cubicBezTo>
                  <a:cubicBezTo>
                    <a:pt x="21491" y="38171"/>
                    <a:pt x="21336" y="38314"/>
                    <a:pt x="21301" y="38552"/>
                  </a:cubicBezTo>
                  <a:cubicBezTo>
                    <a:pt x="21301" y="38600"/>
                    <a:pt x="21277" y="38648"/>
                    <a:pt x="21265" y="38672"/>
                  </a:cubicBezTo>
                  <a:cubicBezTo>
                    <a:pt x="21253" y="38719"/>
                    <a:pt x="21217" y="38731"/>
                    <a:pt x="21194" y="38767"/>
                  </a:cubicBezTo>
                  <a:cubicBezTo>
                    <a:pt x="21098" y="38838"/>
                    <a:pt x="21003" y="38910"/>
                    <a:pt x="20908" y="38993"/>
                  </a:cubicBezTo>
                  <a:cubicBezTo>
                    <a:pt x="21015" y="38731"/>
                    <a:pt x="21122" y="38481"/>
                    <a:pt x="21182" y="38195"/>
                  </a:cubicBezTo>
                  <a:cubicBezTo>
                    <a:pt x="21194" y="38160"/>
                    <a:pt x="21194" y="38124"/>
                    <a:pt x="21205" y="38076"/>
                  </a:cubicBezTo>
                  <a:cubicBezTo>
                    <a:pt x="21241" y="37993"/>
                    <a:pt x="21313" y="37957"/>
                    <a:pt x="21372" y="37898"/>
                  </a:cubicBezTo>
                  <a:cubicBezTo>
                    <a:pt x="21444" y="37826"/>
                    <a:pt x="21503" y="37743"/>
                    <a:pt x="21551" y="37624"/>
                  </a:cubicBezTo>
                  <a:cubicBezTo>
                    <a:pt x="21491" y="37505"/>
                    <a:pt x="21444" y="37362"/>
                    <a:pt x="21396" y="37231"/>
                  </a:cubicBezTo>
                  <a:cubicBezTo>
                    <a:pt x="21246" y="37115"/>
                    <a:pt x="21073" y="37054"/>
                    <a:pt x="20901" y="37054"/>
                  </a:cubicBezTo>
                  <a:cubicBezTo>
                    <a:pt x="20772" y="37054"/>
                    <a:pt x="20644" y="37088"/>
                    <a:pt x="20527" y="37159"/>
                  </a:cubicBezTo>
                  <a:cubicBezTo>
                    <a:pt x="20420" y="37219"/>
                    <a:pt x="20324" y="37290"/>
                    <a:pt x="20229" y="37350"/>
                  </a:cubicBezTo>
                  <a:cubicBezTo>
                    <a:pt x="20193" y="37377"/>
                    <a:pt x="20158" y="37390"/>
                    <a:pt x="20122" y="37390"/>
                  </a:cubicBezTo>
                  <a:cubicBezTo>
                    <a:pt x="20110" y="37390"/>
                    <a:pt x="20098" y="37389"/>
                    <a:pt x="20086" y="37386"/>
                  </a:cubicBezTo>
                  <a:lnTo>
                    <a:pt x="20003" y="37338"/>
                  </a:lnTo>
                  <a:cubicBezTo>
                    <a:pt x="19908" y="37278"/>
                    <a:pt x="19824" y="37207"/>
                    <a:pt x="19753" y="37148"/>
                  </a:cubicBezTo>
                  <a:lnTo>
                    <a:pt x="19753" y="37148"/>
                  </a:lnTo>
                  <a:cubicBezTo>
                    <a:pt x="19831" y="37174"/>
                    <a:pt x="19911" y="37187"/>
                    <a:pt x="19991" y="37187"/>
                  </a:cubicBezTo>
                  <a:cubicBezTo>
                    <a:pt x="20165" y="37187"/>
                    <a:pt x="20340" y="37123"/>
                    <a:pt x="20503" y="36993"/>
                  </a:cubicBezTo>
                  <a:cubicBezTo>
                    <a:pt x="20622" y="36909"/>
                    <a:pt x="20729" y="36767"/>
                    <a:pt x="20860" y="36767"/>
                  </a:cubicBezTo>
                  <a:cubicBezTo>
                    <a:pt x="20920" y="36767"/>
                    <a:pt x="20967" y="36790"/>
                    <a:pt x="21027" y="36802"/>
                  </a:cubicBezTo>
                  <a:cubicBezTo>
                    <a:pt x="21134" y="36826"/>
                    <a:pt x="21241" y="36874"/>
                    <a:pt x="21336" y="36909"/>
                  </a:cubicBezTo>
                  <a:cubicBezTo>
                    <a:pt x="21479" y="36945"/>
                    <a:pt x="21622" y="37005"/>
                    <a:pt x="21694" y="37159"/>
                  </a:cubicBezTo>
                  <a:cubicBezTo>
                    <a:pt x="21717" y="37207"/>
                    <a:pt x="21729" y="37267"/>
                    <a:pt x="21777" y="37290"/>
                  </a:cubicBezTo>
                  <a:cubicBezTo>
                    <a:pt x="21801" y="37326"/>
                    <a:pt x="21848" y="37326"/>
                    <a:pt x="21872" y="37350"/>
                  </a:cubicBezTo>
                  <a:cubicBezTo>
                    <a:pt x="21920" y="37398"/>
                    <a:pt x="21956" y="37481"/>
                    <a:pt x="21991" y="37529"/>
                  </a:cubicBezTo>
                  <a:cubicBezTo>
                    <a:pt x="22020" y="37565"/>
                    <a:pt x="22059" y="37579"/>
                    <a:pt x="22097" y="37579"/>
                  </a:cubicBezTo>
                  <a:cubicBezTo>
                    <a:pt x="22122" y="37579"/>
                    <a:pt x="22147" y="37573"/>
                    <a:pt x="22170" y="37564"/>
                  </a:cubicBezTo>
                  <a:cubicBezTo>
                    <a:pt x="22325" y="37517"/>
                    <a:pt x="22456" y="37386"/>
                    <a:pt x="22563" y="37231"/>
                  </a:cubicBezTo>
                  <a:cubicBezTo>
                    <a:pt x="22610" y="37171"/>
                    <a:pt x="22670" y="37100"/>
                    <a:pt x="22729" y="37064"/>
                  </a:cubicBezTo>
                  <a:cubicBezTo>
                    <a:pt x="22744" y="37060"/>
                    <a:pt x="22760" y="37058"/>
                    <a:pt x="22775" y="37058"/>
                  </a:cubicBezTo>
                  <a:cubicBezTo>
                    <a:pt x="22879" y="37058"/>
                    <a:pt x="22983" y="37155"/>
                    <a:pt x="23087" y="37207"/>
                  </a:cubicBezTo>
                  <a:cubicBezTo>
                    <a:pt x="23158" y="37246"/>
                    <a:pt x="23232" y="37267"/>
                    <a:pt x="23310" y="37267"/>
                  </a:cubicBezTo>
                  <a:cubicBezTo>
                    <a:pt x="23376" y="37267"/>
                    <a:pt x="23444" y="37252"/>
                    <a:pt x="23515" y="37219"/>
                  </a:cubicBezTo>
                  <a:cubicBezTo>
                    <a:pt x="23587" y="37183"/>
                    <a:pt x="23646" y="37124"/>
                    <a:pt x="23718" y="37124"/>
                  </a:cubicBezTo>
                  <a:cubicBezTo>
                    <a:pt x="23765" y="37124"/>
                    <a:pt x="23813" y="37159"/>
                    <a:pt x="23861" y="37171"/>
                  </a:cubicBezTo>
                  <a:cubicBezTo>
                    <a:pt x="24051" y="37278"/>
                    <a:pt x="24230" y="37386"/>
                    <a:pt x="24408" y="37517"/>
                  </a:cubicBezTo>
                  <a:lnTo>
                    <a:pt x="24408" y="25372"/>
                  </a:lnTo>
                  <a:cubicBezTo>
                    <a:pt x="24308" y="25354"/>
                    <a:pt x="24207" y="25345"/>
                    <a:pt x="24105" y="25345"/>
                  </a:cubicBezTo>
                  <a:cubicBezTo>
                    <a:pt x="23613" y="25345"/>
                    <a:pt x="23119" y="25555"/>
                    <a:pt x="22813" y="25920"/>
                  </a:cubicBezTo>
                  <a:cubicBezTo>
                    <a:pt x="22500" y="25723"/>
                    <a:pt x="22130" y="25627"/>
                    <a:pt x="21759" y="25627"/>
                  </a:cubicBezTo>
                  <a:cubicBezTo>
                    <a:pt x="21479" y="25627"/>
                    <a:pt x="21199" y="25682"/>
                    <a:pt x="20943" y="25789"/>
                  </a:cubicBezTo>
                  <a:cubicBezTo>
                    <a:pt x="21134" y="25563"/>
                    <a:pt x="21360" y="25325"/>
                    <a:pt x="21658" y="25301"/>
                  </a:cubicBezTo>
                  <a:cubicBezTo>
                    <a:pt x="21682" y="25297"/>
                    <a:pt x="21707" y="25295"/>
                    <a:pt x="21732" y="25295"/>
                  </a:cubicBezTo>
                  <a:cubicBezTo>
                    <a:pt x="21862" y="25295"/>
                    <a:pt x="21990" y="25342"/>
                    <a:pt x="22110" y="25372"/>
                  </a:cubicBezTo>
                  <a:cubicBezTo>
                    <a:pt x="22158" y="25380"/>
                    <a:pt x="22205" y="25384"/>
                    <a:pt x="22253" y="25384"/>
                  </a:cubicBezTo>
                  <a:cubicBezTo>
                    <a:pt x="22493" y="25384"/>
                    <a:pt x="22733" y="25291"/>
                    <a:pt x="22932" y="25182"/>
                  </a:cubicBezTo>
                  <a:cubicBezTo>
                    <a:pt x="23182" y="25027"/>
                    <a:pt x="23396" y="24836"/>
                    <a:pt x="23599" y="24646"/>
                  </a:cubicBezTo>
                  <a:cubicBezTo>
                    <a:pt x="23872" y="24836"/>
                    <a:pt x="24134" y="25015"/>
                    <a:pt x="24408" y="25206"/>
                  </a:cubicBezTo>
                  <a:lnTo>
                    <a:pt x="24408" y="15502"/>
                  </a:lnTo>
                  <a:lnTo>
                    <a:pt x="23956" y="15454"/>
                  </a:lnTo>
                  <a:cubicBezTo>
                    <a:pt x="23872" y="15442"/>
                    <a:pt x="23777" y="15442"/>
                    <a:pt x="23694" y="15395"/>
                  </a:cubicBezTo>
                  <a:cubicBezTo>
                    <a:pt x="23622" y="15359"/>
                    <a:pt x="23539" y="15264"/>
                    <a:pt x="23563" y="15181"/>
                  </a:cubicBezTo>
                  <a:cubicBezTo>
                    <a:pt x="23759" y="15100"/>
                    <a:pt x="23969" y="15060"/>
                    <a:pt x="24182" y="15060"/>
                  </a:cubicBezTo>
                  <a:cubicBezTo>
                    <a:pt x="24253" y="15060"/>
                    <a:pt x="24325" y="15064"/>
                    <a:pt x="24396" y="15073"/>
                  </a:cubicBezTo>
                  <a:lnTo>
                    <a:pt x="24396" y="13180"/>
                  </a:lnTo>
                  <a:cubicBezTo>
                    <a:pt x="24183" y="13113"/>
                    <a:pt x="23961" y="13077"/>
                    <a:pt x="23743" y="13077"/>
                  </a:cubicBezTo>
                  <a:cubicBezTo>
                    <a:pt x="23499" y="13077"/>
                    <a:pt x="23259" y="13122"/>
                    <a:pt x="23039" y="13216"/>
                  </a:cubicBezTo>
                  <a:cubicBezTo>
                    <a:pt x="22935" y="13263"/>
                    <a:pt x="22824" y="13310"/>
                    <a:pt x="22718" y="13310"/>
                  </a:cubicBezTo>
                  <a:cubicBezTo>
                    <a:pt x="22690" y="13310"/>
                    <a:pt x="22662" y="13307"/>
                    <a:pt x="22634" y="13299"/>
                  </a:cubicBezTo>
                  <a:cubicBezTo>
                    <a:pt x="22348" y="13228"/>
                    <a:pt x="22337" y="12799"/>
                    <a:pt x="22086" y="12680"/>
                  </a:cubicBezTo>
                  <a:cubicBezTo>
                    <a:pt x="22144" y="12660"/>
                    <a:pt x="22200" y="12652"/>
                    <a:pt x="22257" y="12652"/>
                  </a:cubicBezTo>
                  <a:cubicBezTo>
                    <a:pt x="22577" y="12652"/>
                    <a:pt x="22892" y="12924"/>
                    <a:pt x="23221" y="12924"/>
                  </a:cubicBezTo>
                  <a:cubicBezTo>
                    <a:pt x="23248" y="12924"/>
                    <a:pt x="23274" y="12922"/>
                    <a:pt x="23301" y="12918"/>
                  </a:cubicBezTo>
                  <a:cubicBezTo>
                    <a:pt x="23527" y="12883"/>
                    <a:pt x="23718" y="12716"/>
                    <a:pt x="23956" y="12704"/>
                  </a:cubicBezTo>
                  <a:cubicBezTo>
                    <a:pt x="23970" y="12703"/>
                    <a:pt x="23984" y="12703"/>
                    <a:pt x="23998" y="12703"/>
                  </a:cubicBezTo>
                  <a:cubicBezTo>
                    <a:pt x="24145" y="12703"/>
                    <a:pt x="24266" y="12759"/>
                    <a:pt x="24396" y="12835"/>
                  </a:cubicBezTo>
                  <a:lnTo>
                    <a:pt x="24396" y="9013"/>
                  </a:lnTo>
                  <a:cubicBezTo>
                    <a:pt x="24396" y="6906"/>
                    <a:pt x="23658" y="4965"/>
                    <a:pt x="22456" y="3429"/>
                  </a:cubicBezTo>
                  <a:lnTo>
                    <a:pt x="22456" y="3429"/>
                  </a:lnTo>
                  <a:cubicBezTo>
                    <a:pt x="22491" y="3524"/>
                    <a:pt x="22503" y="3608"/>
                    <a:pt x="22467" y="3703"/>
                  </a:cubicBezTo>
                  <a:cubicBezTo>
                    <a:pt x="22444" y="3786"/>
                    <a:pt x="22396" y="3870"/>
                    <a:pt x="22348" y="3953"/>
                  </a:cubicBezTo>
                  <a:cubicBezTo>
                    <a:pt x="22277" y="4132"/>
                    <a:pt x="22265" y="4322"/>
                    <a:pt x="22265" y="4501"/>
                  </a:cubicBezTo>
                  <a:cubicBezTo>
                    <a:pt x="22265" y="4858"/>
                    <a:pt x="22265" y="5239"/>
                    <a:pt x="22384" y="5572"/>
                  </a:cubicBezTo>
                  <a:cubicBezTo>
                    <a:pt x="22432" y="5691"/>
                    <a:pt x="22491" y="5798"/>
                    <a:pt x="22503" y="5917"/>
                  </a:cubicBezTo>
                  <a:cubicBezTo>
                    <a:pt x="22515" y="5989"/>
                    <a:pt x="22503" y="6084"/>
                    <a:pt x="22503" y="6156"/>
                  </a:cubicBezTo>
                  <a:cubicBezTo>
                    <a:pt x="22467" y="6703"/>
                    <a:pt x="22432" y="7239"/>
                    <a:pt x="22396" y="7799"/>
                  </a:cubicBezTo>
                  <a:cubicBezTo>
                    <a:pt x="22408" y="7572"/>
                    <a:pt x="22241" y="7346"/>
                    <a:pt x="22039" y="7275"/>
                  </a:cubicBezTo>
                  <a:cubicBezTo>
                    <a:pt x="22194" y="6989"/>
                    <a:pt x="22206" y="6632"/>
                    <a:pt x="22170" y="6310"/>
                  </a:cubicBezTo>
                  <a:cubicBezTo>
                    <a:pt x="22110" y="5179"/>
                    <a:pt x="21908" y="4024"/>
                    <a:pt x="22027" y="2917"/>
                  </a:cubicBezTo>
                  <a:cubicBezTo>
                    <a:pt x="21348" y="2167"/>
                    <a:pt x="20551" y="1548"/>
                    <a:pt x="19670" y="1072"/>
                  </a:cubicBezTo>
                  <a:lnTo>
                    <a:pt x="19670" y="1084"/>
                  </a:lnTo>
                  <a:cubicBezTo>
                    <a:pt x="19670" y="1107"/>
                    <a:pt x="19658" y="1143"/>
                    <a:pt x="19646" y="1167"/>
                  </a:cubicBezTo>
                  <a:cubicBezTo>
                    <a:pt x="19562" y="1322"/>
                    <a:pt x="19467" y="1465"/>
                    <a:pt x="19348" y="1584"/>
                  </a:cubicBezTo>
                  <a:cubicBezTo>
                    <a:pt x="19312" y="1619"/>
                    <a:pt x="19265" y="1667"/>
                    <a:pt x="19253" y="1703"/>
                  </a:cubicBezTo>
                  <a:cubicBezTo>
                    <a:pt x="19241" y="1762"/>
                    <a:pt x="19241" y="1822"/>
                    <a:pt x="19241" y="1881"/>
                  </a:cubicBezTo>
                  <a:cubicBezTo>
                    <a:pt x="19265" y="2119"/>
                    <a:pt x="19289" y="2358"/>
                    <a:pt x="19312" y="2619"/>
                  </a:cubicBezTo>
                  <a:cubicBezTo>
                    <a:pt x="19312" y="2679"/>
                    <a:pt x="19324" y="2739"/>
                    <a:pt x="19300" y="2798"/>
                  </a:cubicBezTo>
                  <a:cubicBezTo>
                    <a:pt x="19265" y="2869"/>
                    <a:pt x="19205" y="2917"/>
                    <a:pt x="19146" y="2953"/>
                  </a:cubicBezTo>
                  <a:cubicBezTo>
                    <a:pt x="18991" y="3108"/>
                    <a:pt x="18896" y="3334"/>
                    <a:pt x="18812" y="3536"/>
                  </a:cubicBezTo>
                  <a:cubicBezTo>
                    <a:pt x="18824" y="3310"/>
                    <a:pt x="18824" y="3108"/>
                    <a:pt x="18836" y="2881"/>
                  </a:cubicBezTo>
                  <a:cubicBezTo>
                    <a:pt x="18836" y="2739"/>
                    <a:pt x="18884" y="2524"/>
                    <a:pt x="19027" y="2512"/>
                  </a:cubicBezTo>
                  <a:cubicBezTo>
                    <a:pt x="19050" y="2203"/>
                    <a:pt x="19015" y="1905"/>
                    <a:pt x="18931" y="1607"/>
                  </a:cubicBezTo>
                  <a:cubicBezTo>
                    <a:pt x="18908" y="1572"/>
                    <a:pt x="18908" y="1548"/>
                    <a:pt x="18908" y="1512"/>
                  </a:cubicBezTo>
                  <a:cubicBezTo>
                    <a:pt x="18908" y="1488"/>
                    <a:pt x="18931" y="1453"/>
                    <a:pt x="18943" y="1441"/>
                  </a:cubicBezTo>
                  <a:cubicBezTo>
                    <a:pt x="19027" y="1250"/>
                    <a:pt x="19110" y="1036"/>
                    <a:pt x="19169" y="834"/>
                  </a:cubicBezTo>
                  <a:cubicBezTo>
                    <a:pt x="18003" y="298"/>
                    <a:pt x="16729" y="0"/>
                    <a:pt x="15371" y="0"/>
                  </a:cubicBezTo>
                  <a:close/>
                </a:path>
              </a:pathLst>
            </a:custGeom>
            <a:solidFill>
              <a:schemeClr val="accent1"/>
            </a:solid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1" name="Google Shape;441;p68"/>
            <p:cNvSpPr/>
            <p:nvPr/>
          </p:nvSpPr>
          <p:spPr>
            <a:xfrm>
              <a:off x="8030087" y="575583"/>
              <a:ext cx="1217382" cy="3917706"/>
            </a:xfrm>
            <a:custGeom>
              <a:avLst/>
              <a:gdLst/>
              <a:ahLst/>
              <a:cxnLst/>
              <a:rect l="l" t="t" r="r" b="b"/>
              <a:pathLst>
                <a:path w="12657" h="40732" extrusionOk="0">
                  <a:moveTo>
                    <a:pt x="4787" y="1"/>
                  </a:moveTo>
                  <a:lnTo>
                    <a:pt x="4787" y="1"/>
                  </a:lnTo>
                  <a:cubicBezTo>
                    <a:pt x="4656" y="465"/>
                    <a:pt x="4894" y="941"/>
                    <a:pt x="4942" y="1418"/>
                  </a:cubicBezTo>
                  <a:cubicBezTo>
                    <a:pt x="4954" y="1632"/>
                    <a:pt x="4942" y="1870"/>
                    <a:pt x="4918" y="2096"/>
                  </a:cubicBezTo>
                  <a:cubicBezTo>
                    <a:pt x="2977" y="3096"/>
                    <a:pt x="1525" y="5109"/>
                    <a:pt x="1144" y="7514"/>
                  </a:cubicBezTo>
                  <a:lnTo>
                    <a:pt x="155" y="7514"/>
                  </a:lnTo>
                  <a:cubicBezTo>
                    <a:pt x="181" y="7566"/>
                    <a:pt x="125" y="7599"/>
                    <a:pt x="64" y="7599"/>
                  </a:cubicBezTo>
                  <a:cubicBezTo>
                    <a:pt x="42" y="7599"/>
                    <a:pt x="20" y="7595"/>
                    <a:pt x="1" y="7585"/>
                  </a:cubicBezTo>
                  <a:lnTo>
                    <a:pt x="1" y="7585"/>
                  </a:lnTo>
                  <a:cubicBezTo>
                    <a:pt x="179" y="7740"/>
                    <a:pt x="441" y="7704"/>
                    <a:pt x="655" y="7823"/>
                  </a:cubicBezTo>
                  <a:cubicBezTo>
                    <a:pt x="798" y="7918"/>
                    <a:pt x="894" y="8085"/>
                    <a:pt x="1025" y="8180"/>
                  </a:cubicBezTo>
                  <a:cubicBezTo>
                    <a:pt x="1030" y="8192"/>
                    <a:pt x="1036" y="8198"/>
                    <a:pt x="1044" y="8198"/>
                  </a:cubicBezTo>
                  <a:cubicBezTo>
                    <a:pt x="1051" y="8198"/>
                    <a:pt x="1060" y="8192"/>
                    <a:pt x="1072" y="8180"/>
                  </a:cubicBezTo>
                  <a:lnTo>
                    <a:pt x="1072" y="8180"/>
                  </a:lnTo>
                  <a:cubicBezTo>
                    <a:pt x="1048" y="8383"/>
                    <a:pt x="1036" y="8585"/>
                    <a:pt x="1036" y="8776"/>
                  </a:cubicBezTo>
                  <a:lnTo>
                    <a:pt x="1036" y="14729"/>
                  </a:lnTo>
                  <a:lnTo>
                    <a:pt x="155" y="14729"/>
                  </a:lnTo>
                  <a:cubicBezTo>
                    <a:pt x="155" y="14770"/>
                    <a:pt x="146" y="14829"/>
                    <a:pt x="113" y="14829"/>
                  </a:cubicBezTo>
                  <a:cubicBezTo>
                    <a:pt x="108" y="14829"/>
                    <a:pt x="102" y="14827"/>
                    <a:pt x="96" y="14824"/>
                  </a:cubicBezTo>
                  <a:lnTo>
                    <a:pt x="96" y="14824"/>
                  </a:lnTo>
                  <a:cubicBezTo>
                    <a:pt x="215" y="15015"/>
                    <a:pt x="501" y="14955"/>
                    <a:pt x="715" y="14991"/>
                  </a:cubicBezTo>
                  <a:cubicBezTo>
                    <a:pt x="719" y="14991"/>
                    <a:pt x="722" y="14992"/>
                    <a:pt x="726" y="14992"/>
                  </a:cubicBezTo>
                  <a:cubicBezTo>
                    <a:pt x="799" y="14992"/>
                    <a:pt x="912" y="14892"/>
                    <a:pt x="1025" y="14824"/>
                  </a:cubicBezTo>
                  <a:lnTo>
                    <a:pt x="1025" y="40732"/>
                  </a:lnTo>
                  <a:lnTo>
                    <a:pt x="1691" y="40732"/>
                  </a:lnTo>
                  <a:lnTo>
                    <a:pt x="1691" y="9514"/>
                  </a:lnTo>
                  <a:cubicBezTo>
                    <a:pt x="1691" y="5430"/>
                    <a:pt x="4680" y="2132"/>
                    <a:pt x="8359" y="2132"/>
                  </a:cubicBezTo>
                  <a:lnTo>
                    <a:pt x="8394" y="2132"/>
                  </a:lnTo>
                  <a:cubicBezTo>
                    <a:pt x="8335" y="2620"/>
                    <a:pt x="8311" y="3120"/>
                    <a:pt x="8359" y="3620"/>
                  </a:cubicBezTo>
                  <a:cubicBezTo>
                    <a:pt x="8418" y="4263"/>
                    <a:pt x="8561" y="4906"/>
                    <a:pt x="8609" y="5561"/>
                  </a:cubicBezTo>
                  <a:cubicBezTo>
                    <a:pt x="8716" y="6990"/>
                    <a:pt x="8335" y="8407"/>
                    <a:pt x="8311" y="9835"/>
                  </a:cubicBezTo>
                  <a:cubicBezTo>
                    <a:pt x="8299" y="11026"/>
                    <a:pt x="8537" y="12217"/>
                    <a:pt x="8609" y="13407"/>
                  </a:cubicBezTo>
                  <a:cubicBezTo>
                    <a:pt x="8656" y="14276"/>
                    <a:pt x="8633" y="15146"/>
                    <a:pt x="8609" y="16015"/>
                  </a:cubicBezTo>
                  <a:cubicBezTo>
                    <a:pt x="8549" y="18717"/>
                    <a:pt x="8716" y="21420"/>
                    <a:pt x="8871" y="24123"/>
                  </a:cubicBezTo>
                  <a:cubicBezTo>
                    <a:pt x="9287" y="22385"/>
                    <a:pt x="8633" y="20491"/>
                    <a:pt x="9145" y="18777"/>
                  </a:cubicBezTo>
                  <a:cubicBezTo>
                    <a:pt x="9192" y="18622"/>
                    <a:pt x="9264" y="18455"/>
                    <a:pt x="9252" y="18277"/>
                  </a:cubicBezTo>
                  <a:cubicBezTo>
                    <a:pt x="9252" y="18146"/>
                    <a:pt x="9204" y="18003"/>
                    <a:pt x="9180" y="17860"/>
                  </a:cubicBezTo>
                  <a:cubicBezTo>
                    <a:pt x="9049" y="17205"/>
                    <a:pt x="9347" y="16539"/>
                    <a:pt x="9371" y="15860"/>
                  </a:cubicBezTo>
                  <a:cubicBezTo>
                    <a:pt x="9407" y="15443"/>
                    <a:pt x="9323" y="15026"/>
                    <a:pt x="9252" y="14634"/>
                  </a:cubicBezTo>
                  <a:cubicBezTo>
                    <a:pt x="9049" y="13395"/>
                    <a:pt x="8835" y="12169"/>
                    <a:pt x="8633" y="10943"/>
                  </a:cubicBezTo>
                  <a:cubicBezTo>
                    <a:pt x="8597" y="10776"/>
                    <a:pt x="8573" y="10597"/>
                    <a:pt x="8633" y="10431"/>
                  </a:cubicBezTo>
                  <a:cubicBezTo>
                    <a:pt x="8692" y="10288"/>
                    <a:pt x="8811" y="10181"/>
                    <a:pt x="8895" y="10026"/>
                  </a:cubicBezTo>
                  <a:cubicBezTo>
                    <a:pt x="9133" y="9657"/>
                    <a:pt x="8990" y="9169"/>
                    <a:pt x="8906" y="8740"/>
                  </a:cubicBezTo>
                  <a:cubicBezTo>
                    <a:pt x="8835" y="8264"/>
                    <a:pt x="8847" y="7752"/>
                    <a:pt x="8954" y="7276"/>
                  </a:cubicBezTo>
                  <a:cubicBezTo>
                    <a:pt x="9008" y="7048"/>
                    <a:pt x="9092" y="6890"/>
                    <a:pt x="9295" y="6890"/>
                  </a:cubicBezTo>
                  <a:cubicBezTo>
                    <a:pt x="9315" y="6890"/>
                    <a:pt x="9336" y="6891"/>
                    <a:pt x="9359" y="6895"/>
                  </a:cubicBezTo>
                  <a:cubicBezTo>
                    <a:pt x="9621" y="6966"/>
                    <a:pt x="9645" y="8621"/>
                    <a:pt x="9657" y="9538"/>
                  </a:cubicBezTo>
                  <a:cubicBezTo>
                    <a:pt x="10192" y="8442"/>
                    <a:pt x="9883" y="7668"/>
                    <a:pt x="9895" y="6740"/>
                  </a:cubicBezTo>
                  <a:cubicBezTo>
                    <a:pt x="9895" y="6371"/>
                    <a:pt x="10026" y="6002"/>
                    <a:pt x="9895" y="5644"/>
                  </a:cubicBezTo>
                  <a:cubicBezTo>
                    <a:pt x="9776" y="5323"/>
                    <a:pt x="9204" y="5049"/>
                    <a:pt x="9109" y="4716"/>
                  </a:cubicBezTo>
                  <a:cubicBezTo>
                    <a:pt x="8990" y="4370"/>
                    <a:pt x="9014" y="4001"/>
                    <a:pt x="9049" y="3644"/>
                  </a:cubicBezTo>
                  <a:cubicBezTo>
                    <a:pt x="9085" y="3144"/>
                    <a:pt x="9133" y="2644"/>
                    <a:pt x="9180" y="2144"/>
                  </a:cubicBezTo>
                  <a:cubicBezTo>
                    <a:pt x="10490" y="2287"/>
                    <a:pt x="11693" y="2870"/>
                    <a:pt x="12657" y="3739"/>
                  </a:cubicBezTo>
                  <a:cubicBezTo>
                    <a:pt x="11752" y="2644"/>
                    <a:pt x="10478" y="1846"/>
                    <a:pt x="9049" y="1561"/>
                  </a:cubicBezTo>
                  <a:cubicBezTo>
                    <a:pt x="8954" y="1275"/>
                    <a:pt x="8847" y="1001"/>
                    <a:pt x="8764" y="715"/>
                  </a:cubicBezTo>
                  <a:cubicBezTo>
                    <a:pt x="8704" y="953"/>
                    <a:pt x="8633" y="1191"/>
                    <a:pt x="8573" y="1418"/>
                  </a:cubicBezTo>
                  <a:cubicBezTo>
                    <a:pt x="8573" y="1430"/>
                    <a:pt x="8549" y="1453"/>
                    <a:pt x="8549" y="1477"/>
                  </a:cubicBezTo>
                  <a:cubicBezTo>
                    <a:pt x="8311" y="1441"/>
                    <a:pt x="8073" y="1430"/>
                    <a:pt x="7835" y="1430"/>
                  </a:cubicBezTo>
                  <a:lnTo>
                    <a:pt x="7704" y="1430"/>
                  </a:lnTo>
                  <a:cubicBezTo>
                    <a:pt x="6823" y="1430"/>
                    <a:pt x="5989" y="1620"/>
                    <a:pt x="5239" y="1953"/>
                  </a:cubicBezTo>
                  <a:cubicBezTo>
                    <a:pt x="5204" y="1739"/>
                    <a:pt x="5144" y="1537"/>
                    <a:pt x="5085" y="1322"/>
                  </a:cubicBezTo>
                  <a:cubicBezTo>
                    <a:pt x="4954" y="894"/>
                    <a:pt x="4775" y="441"/>
                    <a:pt x="4787"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2" name="Google Shape;442;p68"/>
            <p:cNvSpPr/>
            <p:nvPr/>
          </p:nvSpPr>
          <p:spPr>
            <a:xfrm>
              <a:off x="8713757" y="3282852"/>
              <a:ext cx="195924" cy="1322702"/>
            </a:xfrm>
            <a:custGeom>
              <a:avLst/>
              <a:gdLst/>
              <a:ahLst/>
              <a:cxnLst/>
              <a:rect l="l" t="t" r="r" b="b"/>
              <a:pathLst>
                <a:path w="2037" h="13752" extrusionOk="0">
                  <a:moveTo>
                    <a:pt x="1977" y="0"/>
                  </a:moveTo>
                  <a:lnTo>
                    <a:pt x="1977" y="0"/>
                  </a:lnTo>
                  <a:cubicBezTo>
                    <a:pt x="1310" y="1095"/>
                    <a:pt x="1882" y="2596"/>
                    <a:pt x="1763" y="3905"/>
                  </a:cubicBezTo>
                  <a:cubicBezTo>
                    <a:pt x="1703" y="4596"/>
                    <a:pt x="1644" y="5263"/>
                    <a:pt x="1584" y="5953"/>
                  </a:cubicBezTo>
                  <a:cubicBezTo>
                    <a:pt x="1560" y="6191"/>
                    <a:pt x="1537" y="6429"/>
                    <a:pt x="1525" y="6668"/>
                  </a:cubicBezTo>
                  <a:cubicBezTo>
                    <a:pt x="1477" y="7108"/>
                    <a:pt x="1429" y="7572"/>
                    <a:pt x="1406" y="8013"/>
                  </a:cubicBezTo>
                  <a:cubicBezTo>
                    <a:pt x="1322" y="8811"/>
                    <a:pt x="1251" y="9608"/>
                    <a:pt x="1167" y="10394"/>
                  </a:cubicBezTo>
                  <a:cubicBezTo>
                    <a:pt x="834" y="9716"/>
                    <a:pt x="786" y="8942"/>
                    <a:pt x="786" y="8180"/>
                  </a:cubicBezTo>
                  <a:cubicBezTo>
                    <a:pt x="786" y="7632"/>
                    <a:pt x="810" y="7084"/>
                    <a:pt x="834" y="6525"/>
                  </a:cubicBezTo>
                  <a:cubicBezTo>
                    <a:pt x="846" y="6263"/>
                    <a:pt x="870" y="5977"/>
                    <a:pt x="775" y="5727"/>
                  </a:cubicBezTo>
                  <a:cubicBezTo>
                    <a:pt x="727" y="5608"/>
                    <a:pt x="655" y="5501"/>
                    <a:pt x="608" y="5382"/>
                  </a:cubicBezTo>
                  <a:cubicBezTo>
                    <a:pt x="346" y="4763"/>
                    <a:pt x="644" y="4024"/>
                    <a:pt x="465" y="3370"/>
                  </a:cubicBezTo>
                  <a:lnTo>
                    <a:pt x="465" y="3370"/>
                  </a:lnTo>
                  <a:cubicBezTo>
                    <a:pt x="227" y="4203"/>
                    <a:pt x="1" y="5084"/>
                    <a:pt x="239" y="5918"/>
                  </a:cubicBezTo>
                  <a:cubicBezTo>
                    <a:pt x="274" y="6037"/>
                    <a:pt x="310" y="6156"/>
                    <a:pt x="346" y="6263"/>
                  </a:cubicBezTo>
                  <a:cubicBezTo>
                    <a:pt x="394" y="6441"/>
                    <a:pt x="405" y="6620"/>
                    <a:pt x="417" y="6810"/>
                  </a:cubicBezTo>
                  <a:cubicBezTo>
                    <a:pt x="513" y="8073"/>
                    <a:pt x="453" y="9370"/>
                    <a:pt x="227" y="10620"/>
                  </a:cubicBezTo>
                  <a:cubicBezTo>
                    <a:pt x="632" y="10787"/>
                    <a:pt x="644" y="11347"/>
                    <a:pt x="644" y="11787"/>
                  </a:cubicBezTo>
                  <a:cubicBezTo>
                    <a:pt x="644" y="12454"/>
                    <a:pt x="775" y="13121"/>
                    <a:pt x="1025" y="13752"/>
                  </a:cubicBezTo>
                  <a:cubicBezTo>
                    <a:pt x="1191" y="13692"/>
                    <a:pt x="1346" y="13633"/>
                    <a:pt x="1501" y="13573"/>
                  </a:cubicBezTo>
                  <a:cubicBezTo>
                    <a:pt x="1048" y="11906"/>
                    <a:pt x="1822" y="10144"/>
                    <a:pt x="1703" y="8418"/>
                  </a:cubicBezTo>
                  <a:cubicBezTo>
                    <a:pt x="1679" y="8251"/>
                    <a:pt x="1667" y="8096"/>
                    <a:pt x="1739" y="7942"/>
                  </a:cubicBezTo>
                  <a:cubicBezTo>
                    <a:pt x="1787" y="7834"/>
                    <a:pt x="1882" y="7763"/>
                    <a:pt x="1941" y="7680"/>
                  </a:cubicBezTo>
                  <a:cubicBezTo>
                    <a:pt x="2037" y="7501"/>
                    <a:pt x="2037" y="7263"/>
                    <a:pt x="2037" y="7049"/>
                  </a:cubicBezTo>
                  <a:cubicBezTo>
                    <a:pt x="1953" y="4679"/>
                    <a:pt x="1834" y="2346"/>
                    <a:pt x="1977"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43" name="Google Shape;443;p68"/>
          <p:cNvGrpSpPr/>
          <p:nvPr/>
        </p:nvGrpSpPr>
        <p:grpSpPr>
          <a:xfrm flipH="1">
            <a:off x="5018214" y="1930838"/>
            <a:ext cx="2825193" cy="2668584"/>
            <a:chOff x="2781875" y="2229175"/>
            <a:chExt cx="2473250" cy="2336150"/>
          </a:xfrm>
        </p:grpSpPr>
        <p:sp>
          <p:nvSpPr>
            <p:cNvPr id="444" name="Google Shape;444;p68"/>
            <p:cNvSpPr/>
            <p:nvPr/>
          </p:nvSpPr>
          <p:spPr>
            <a:xfrm>
              <a:off x="2781875" y="3692600"/>
              <a:ext cx="989450" cy="445575"/>
            </a:xfrm>
            <a:custGeom>
              <a:avLst/>
              <a:gdLst/>
              <a:ahLst/>
              <a:cxnLst/>
              <a:rect l="l" t="t" r="r" b="b"/>
              <a:pathLst>
                <a:path w="39578" h="17823" extrusionOk="0">
                  <a:moveTo>
                    <a:pt x="24533" y="1"/>
                  </a:moveTo>
                  <a:cubicBezTo>
                    <a:pt x="24341" y="1"/>
                    <a:pt x="24149" y="14"/>
                    <a:pt x="23956" y="46"/>
                  </a:cubicBezTo>
                  <a:cubicBezTo>
                    <a:pt x="22980" y="201"/>
                    <a:pt x="22123" y="772"/>
                    <a:pt x="21313" y="1332"/>
                  </a:cubicBezTo>
                  <a:cubicBezTo>
                    <a:pt x="13991" y="6356"/>
                    <a:pt x="6645" y="11416"/>
                    <a:pt x="1" y="17310"/>
                  </a:cubicBezTo>
                  <a:cubicBezTo>
                    <a:pt x="337" y="17422"/>
                    <a:pt x="690" y="17476"/>
                    <a:pt x="1044" y="17476"/>
                  </a:cubicBezTo>
                  <a:cubicBezTo>
                    <a:pt x="1667" y="17476"/>
                    <a:pt x="2291" y="17308"/>
                    <a:pt x="2823" y="16989"/>
                  </a:cubicBezTo>
                  <a:cubicBezTo>
                    <a:pt x="2975" y="17555"/>
                    <a:pt x="3589" y="17822"/>
                    <a:pt x="4204" y="17822"/>
                  </a:cubicBezTo>
                  <a:cubicBezTo>
                    <a:pt x="4403" y="17822"/>
                    <a:pt x="4603" y="17794"/>
                    <a:pt x="4787" y="17739"/>
                  </a:cubicBezTo>
                  <a:cubicBezTo>
                    <a:pt x="5537" y="17501"/>
                    <a:pt x="6347" y="17179"/>
                    <a:pt x="7121" y="16762"/>
                  </a:cubicBezTo>
                  <a:cubicBezTo>
                    <a:pt x="7569" y="16529"/>
                    <a:pt x="8010" y="16486"/>
                    <a:pt x="8469" y="16486"/>
                  </a:cubicBezTo>
                  <a:cubicBezTo>
                    <a:pt x="8731" y="16486"/>
                    <a:pt x="8999" y="16500"/>
                    <a:pt x="9278" y="16500"/>
                  </a:cubicBezTo>
                  <a:cubicBezTo>
                    <a:pt x="9406" y="16500"/>
                    <a:pt x="9536" y="16497"/>
                    <a:pt x="9669" y="16489"/>
                  </a:cubicBezTo>
                  <a:cubicBezTo>
                    <a:pt x="11407" y="16369"/>
                    <a:pt x="13038" y="15643"/>
                    <a:pt x="14646" y="14929"/>
                  </a:cubicBezTo>
                  <a:cubicBezTo>
                    <a:pt x="18479" y="13202"/>
                    <a:pt x="22313" y="11476"/>
                    <a:pt x="26135" y="9762"/>
                  </a:cubicBezTo>
                  <a:cubicBezTo>
                    <a:pt x="30707" y="7714"/>
                    <a:pt x="35279" y="5642"/>
                    <a:pt x="39577" y="3082"/>
                  </a:cubicBezTo>
                  <a:cubicBezTo>
                    <a:pt x="35160" y="2142"/>
                    <a:pt x="30743" y="1189"/>
                    <a:pt x="26337" y="260"/>
                  </a:cubicBezTo>
                  <a:cubicBezTo>
                    <a:pt x="25733" y="134"/>
                    <a:pt x="25135" y="1"/>
                    <a:pt x="24533"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5" name="Google Shape;445;p68"/>
            <p:cNvSpPr/>
            <p:nvPr/>
          </p:nvSpPr>
          <p:spPr>
            <a:xfrm>
              <a:off x="3963275" y="3955675"/>
              <a:ext cx="760250" cy="609650"/>
            </a:xfrm>
            <a:custGeom>
              <a:avLst/>
              <a:gdLst/>
              <a:ahLst/>
              <a:cxnLst/>
              <a:rect l="l" t="t" r="r" b="b"/>
              <a:pathLst>
                <a:path w="30410" h="24386" extrusionOk="0">
                  <a:moveTo>
                    <a:pt x="2442" y="1"/>
                  </a:moveTo>
                  <a:cubicBezTo>
                    <a:pt x="2394" y="1108"/>
                    <a:pt x="2061" y="2191"/>
                    <a:pt x="1477" y="3108"/>
                  </a:cubicBezTo>
                  <a:cubicBezTo>
                    <a:pt x="882" y="4049"/>
                    <a:pt x="1" y="4989"/>
                    <a:pt x="227" y="6073"/>
                  </a:cubicBezTo>
                  <a:cubicBezTo>
                    <a:pt x="424" y="5958"/>
                    <a:pt x="646" y="5906"/>
                    <a:pt x="872" y="5906"/>
                  </a:cubicBezTo>
                  <a:cubicBezTo>
                    <a:pt x="1206" y="5906"/>
                    <a:pt x="1550" y="6019"/>
                    <a:pt x="1834" y="6204"/>
                  </a:cubicBezTo>
                  <a:cubicBezTo>
                    <a:pt x="2311" y="6501"/>
                    <a:pt x="1858" y="6978"/>
                    <a:pt x="2191" y="7442"/>
                  </a:cubicBezTo>
                  <a:cubicBezTo>
                    <a:pt x="4216" y="10299"/>
                    <a:pt x="6049" y="13312"/>
                    <a:pt x="7633" y="16431"/>
                  </a:cubicBezTo>
                  <a:cubicBezTo>
                    <a:pt x="8145" y="17431"/>
                    <a:pt x="9407" y="18681"/>
                    <a:pt x="8811" y="19646"/>
                  </a:cubicBezTo>
                  <a:cubicBezTo>
                    <a:pt x="8490" y="20158"/>
                    <a:pt x="8014" y="20598"/>
                    <a:pt x="7442" y="20825"/>
                  </a:cubicBezTo>
                  <a:cubicBezTo>
                    <a:pt x="5216" y="21706"/>
                    <a:pt x="5478" y="22968"/>
                    <a:pt x="5549" y="23563"/>
                  </a:cubicBezTo>
                  <a:cubicBezTo>
                    <a:pt x="5597" y="23903"/>
                    <a:pt x="6131" y="24088"/>
                    <a:pt x="6642" y="24088"/>
                  </a:cubicBezTo>
                  <a:cubicBezTo>
                    <a:pt x="7025" y="24088"/>
                    <a:pt x="7395" y="23985"/>
                    <a:pt x="7537" y="23765"/>
                  </a:cubicBezTo>
                  <a:cubicBezTo>
                    <a:pt x="7633" y="23587"/>
                    <a:pt x="7656" y="23361"/>
                    <a:pt x="7728" y="23170"/>
                  </a:cubicBezTo>
                  <a:cubicBezTo>
                    <a:pt x="7966" y="22563"/>
                    <a:pt x="8585" y="22003"/>
                    <a:pt x="10276" y="21706"/>
                  </a:cubicBezTo>
                  <a:cubicBezTo>
                    <a:pt x="11454" y="21498"/>
                    <a:pt x="12600" y="21410"/>
                    <a:pt x="13731" y="21410"/>
                  </a:cubicBezTo>
                  <a:cubicBezTo>
                    <a:pt x="16945" y="21410"/>
                    <a:pt x="20035" y="22117"/>
                    <a:pt x="23373" y="22777"/>
                  </a:cubicBezTo>
                  <a:cubicBezTo>
                    <a:pt x="24028" y="22896"/>
                    <a:pt x="24706" y="23039"/>
                    <a:pt x="25194" y="23492"/>
                  </a:cubicBezTo>
                  <a:cubicBezTo>
                    <a:pt x="25516" y="23765"/>
                    <a:pt x="25730" y="24146"/>
                    <a:pt x="26111" y="24289"/>
                  </a:cubicBezTo>
                  <a:cubicBezTo>
                    <a:pt x="26302" y="24361"/>
                    <a:pt x="26528" y="24384"/>
                    <a:pt x="26742" y="24384"/>
                  </a:cubicBezTo>
                  <a:cubicBezTo>
                    <a:pt x="26835" y="24385"/>
                    <a:pt x="26928" y="24386"/>
                    <a:pt x="27022" y="24386"/>
                  </a:cubicBezTo>
                  <a:cubicBezTo>
                    <a:pt x="28063" y="24386"/>
                    <a:pt x="29121" y="24324"/>
                    <a:pt x="30159" y="24182"/>
                  </a:cubicBezTo>
                  <a:cubicBezTo>
                    <a:pt x="30409" y="23230"/>
                    <a:pt x="29945" y="21539"/>
                    <a:pt x="29123" y="20991"/>
                  </a:cubicBezTo>
                  <a:cubicBezTo>
                    <a:pt x="28314" y="20455"/>
                    <a:pt x="27290" y="20277"/>
                    <a:pt x="26314" y="20182"/>
                  </a:cubicBezTo>
                  <a:cubicBezTo>
                    <a:pt x="25552" y="20108"/>
                    <a:pt x="24783" y="20083"/>
                    <a:pt x="24010" y="20083"/>
                  </a:cubicBezTo>
                  <a:cubicBezTo>
                    <a:pt x="22207" y="20083"/>
                    <a:pt x="20382" y="20222"/>
                    <a:pt x="18578" y="20222"/>
                  </a:cubicBezTo>
                  <a:cubicBezTo>
                    <a:pt x="17502" y="20222"/>
                    <a:pt x="16435" y="20173"/>
                    <a:pt x="15384" y="20015"/>
                  </a:cubicBezTo>
                  <a:cubicBezTo>
                    <a:pt x="14788" y="19932"/>
                    <a:pt x="14264" y="19682"/>
                    <a:pt x="13741" y="19384"/>
                  </a:cubicBezTo>
                  <a:cubicBezTo>
                    <a:pt x="13145" y="19050"/>
                    <a:pt x="12693" y="18527"/>
                    <a:pt x="12276" y="18015"/>
                  </a:cubicBezTo>
                  <a:cubicBezTo>
                    <a:pt x="10073" y="15312"/>
                    <a:pt x="8014" y="12931"/>
                    <a:pt x="6252" y="9930"/>
                  </a:cubicBezTo>
                  <a:cubicBezTo>
                    <a:pt x="5609" y="8823"/>
                    <a:pt x="4989" y="7692"/>
                    <a:pt x="4525" y="6489"/>
                  </a:cubicBezTo>
                  <a:cubicBezTo>
                    <a:pt x="4001" y="5156"/>
                    <a:pt x="3787" y="3406"/>
                    <a:pt x="4870" y="2441"/>
                  </a:cubicBezTo>
                  <a:lnTo>
                    <a:pt x="4930" y="810"/>
                  </a:lnTo>
                  <a:cubicBezTo>
                    <a:pt x="4096" y="536"/>
                    <a:pt x="3275" y="274"/>
                    <a:pt x="2442"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6" name="Google Shape;446;p68"/>
            <p:cNvSpPr/>
            <p:nvPr/>
          </p:nvSpPr>
          <p:spPr>
            <a:xfrm>
              <a:off x="3939475" y="3541925"/>
              <a:ext cx="356900" cy="546225"/>
            </a:xfrm>
            <a:custGeom>
              <a:avLst/>
              <a:gdLst/>
              <a:ahLst/>
              <a:cxnLst/>
              <a:rect l="l" t="t" r="r" b="b"/>
              <a:pathLst>
                <a:path w="14276" h="21849" extrusionOk="0">
                  <a:moveTo>
                    <a:pt x="7442" y="1"/>
                  </a:moveTo>
                  <a:cubicBezTo>
                    <a:pt x="5346" y="7121"/>
                    <a:pt x="2858" y="14265"/>
                    <a:pt x="0" y="21384"/>
                  </a:cubicBezTo>
                  <a:cubicBezTo>
                    <a:pt x="893" y="20611"/>
                    <a:pt x="1786" y="19837"/>
                    <a:pt x="2679" y="19075"/>
                  </a:cubicBezTo>
                  <a:cubicBezTo>
                    <a:pt x="3227" y="19753"/>
                    <a:pt x="3322" y="20789"/>
                    <a:pt x="2917" y="21849"/>
                  </a:cubicBezTo>
                  <a:cubicBezTo>
                    <a:pt x="3727" y="21146"/>
                    <a:pt x="4465" y="20349"/>
                    <a:pt x="5072" y="19515"/>
                  </a:cubicBezTo>
                  <a:cubicBezTo>
                    <a:pt x="5453" y="19944"/>
                    <a:pt x="5810" y="20408"/>
                    <a:pt x="6132" y="20884"/>
                  </a:cubicBezTo>
                  <a:cubicBezTo>
                    <a:pt x="7311" y="17753"/>
                    <a:pt x="8466" y="14634"/>
                    <a:pt x="9644" y="11490"/>
                  </a:cubicBezTo>
                  <a:cubicBezTo>
                    <a:pt x="10001" y="12038"/>
                    <a:pt x="10490" y="12502"/>
                    <a:pt x="11097" y="12729"/>
                  </a:cubicBezTo>
                  <a:cubicBezTo>
                    <a:pt x="10502" y="12145"/>
                    <a:pt x="10240" y="11240"/>
                    <a:pt x="10430" y="10419"/>
                  </a:cubicBezTo>
                  <a:lnTo>
                    <a:pt x="10430" y="10419"/>
                  </a:lnTo>
                  <a:cubicBezTo>
                    <a:pt x="10716" y="10836"/>
                    <a:pt x="11025" y="11217"/>
                    <a:pt x="11383" y="11562"/>
                  </a:cubicBezTo>
                  <a:cubicBezTo>
                    <a:pt x="11121" y="10859"/>
                    <a:pt x="10847" y="9550"/>
                    <a:pt x="10823" y="8323"/>
                  </a:cubicBezTo>
                  <a:cubicBezTo>
                    <a:pt x="11252" y="7168"/>
                    <a:pt x="11680" y="6025"/>
                    <a:pt x="12097" y="4882"/>
                  </a:cubicBezTo>
                  <a:cubicBezTo>
                    <a:pt x="12728" y="3251"/>
                    <a:pt x="13359" y="1596"/>
                    <a:pt x="14276"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7" name="Google Shape;447;p68"/>
            <p:cNvSpPr/>
            <p:nvPr/>
          </p:nvSpPr>
          <p:spPr>
            <a:xfrm>
              <a:off x="3701350" y="3955675"/>
              <a:ext cx="760225" cy="609650"/>
            </a:xfrm>
            <a:custGeom>
              <a:avLst/>
              <a:gdLst/>
              <a:ahLst/>
              <a:cxnLst/>
              <a:rect l="l" t="t" r="r" b="b"/>
              <a:pathLst>
                <a:path w="30409" h="24386" extrusionOk="0">
                  <a:moveTo>
                    <a:pt x="2441" y="1"/>
                  </a:moveTo>
                  <a:cubicBezTo>
                    <a:pt x="2393" y="1108"/>
                    <a:pt x="2060" y="2191"/>
                    <a:pt x="1477" y="3108"/>
                  </a:cubicBezTo>
                  <a:cubicBezTo>
                    <a:pt x="881" y="4049"/>
                    <a:pt x="0" y="4989"/>
                    <a:pt x="226" y="6073"/>
                  </a:cubicBezTo>
                  <a:cubicBezTo>
                    <a:pt x="423" y="5958"/>
                    <a:pt x="645" y="5906"/>
                    <a:pt x="871" y="5906"/>
                  </a:cubicBezTo>
                  <a:cubicBezTo>
                    <a:pt x="1206" y="5906"/>
                    <a:pt x="1549" y="6019"/>
                    <a:pt x="1834" y="6204"/>
                  </a:cubicBezTo>
                  <a:cubicBezTo>
                    <a:pt x="2310" y="6501"/>
                    <a:pt x="1858" y="6978"/>
                    <a:pt x="2191" y="7442"/>
                  </a:cubicBezTo>
                  <a:cubicBezTo>
                    <a:pt x="4215" y="10299"/>
                    <a:pt x="6049" y="13312"/>
                    <a:pt x="7632" y="16431"/>
                  </a:cubicBezTo>
                  <a:cubicBezTo>
                    <a:pt x="8144" y="17431"/>
                    <a:pt x="9406" y="18681"/>
                    <a:pt x="8811" y="19646"/>
                  </a:cubicBezTo>
                  <a:cubicBezTo>
                    <a:pt x="8489" y="20158"/>
                    <a:pt x="8013" y="20598"/>
                    <a:pt x="7442" y="20825"/>
                  </a:cubicBezTo>
                  <a:cubicBezTo>
                    <a:pt x="5215" y="21706"/>
                    <a:pt x="5477" y="22968"/>
                    <a:pt x="5549" y="23563"/>
                  </a:cubicBezTo>
                  <a:cubicBezTo>
                    <a:pt x="5596" y="23903"/>
                    <a:pt x="6131" y="24088"/>
                    <a:pt x="6642" y="24088"/>
                  </a:cubicBezTo>
                  <a:cubicBezTo>
                    <a:pt x="7024" y="24088"/>
                    <a:pt x="7394" y="23985"/>
                    <a:pt x="7537" y="23765"/>
                  </a:cubicBezTo>
                  <a:cubicBezTo>
                    <a:pt x="7632" y="23587"/>
                    <a:pt x="7656" y="23361"/>
                    <a:pt x="7727" y="23170"/>
                  </a:cubicBezTo>
                  <a:cubicBezTo>
                    <a:pt x="7966" y="22563"/>
                    <a:pt x="8585" y="22003"/>
                    <a:pt x="10275" y="21706"/>
                  </a:cubicBezTo>
                  <a:cubicBezTo>
                    <a:pt x="11453" y="21498"/>
                    <a:pt x="12599" y="21410"/>
                    <a:pt x="13730" y="21410"/>
                  </a:cubicBezTo>
                  <a:cubicBezTo>
                    <a:pt x="16944" y="21410"/>
                    <a:pt x="20034" y="22117"/>
                    <a:pt x="23372" y="22777"/>
                  </a:cubicBezTo>
                  <a:cubicBezTo>
                    <a:pt x="24027" y="22896"/>
                    <a:pt x="24706" y="23039"/>
                    <a:pt x="25194" y="23492"/>
                  </a:cubicBezTo>
                  <a:cubicBezTo>
                    <a:pt x="25515" y="23765"/>
                    <a:pt x="25730" y="24146"/>
                    <a:pt x="26111" y="24289"/>
                  </a:cubicBezTo>
                  <a:cubicBezTo>
                    <a:pt x="26301" y="24361"/>
                    <a:pt x="26527" y="24384"/>
                    <a:pt x="26742" y="24384"/>
                  </a:cubicBezTo>
                  <a:cubicBezTo>
                    <a:pt x="26835" y="24385"/>
                    <a:pt x="26928" y="24386"/>
                    <a:pt x="27021" y="24386"/>
                  </a:cubicBezTo>
                  <a:cubicBezTo>
                    <a:pt x="28062" y="24386"/>
                    <a:pt x="29121" y="24324"/>
                    <a:pt x="30159" y="24182"/>
                  </a:cubicBezTo>
                  <a:cubicBezTo>
                    <a:pt x="30409" y="23230"/>
                    <a:pt x="29944" y="21539"/>
                    <a:pt x="29123" y="20991"/>
                  </a:cubicBezTo>
                  <a:cubicBezTo>
                    <a:pt x="28313" y="20455"/>
                    <a:pt x="27301" y="20277"/>
                    <a:pt x="26313" y="20182"/>
                  </a:cubicBezTo>
                  <a:cubicBezTo>
                    <a:pt x="25551" y="20108"/>
                    <a:pt x="24783" y="20083"/>
                    <a:pt x="24010" y="20083"/>
                  </a:cubicBezTo>
                  <a:cubicBezTo>
                    <a:pt x="22210" y="20083"/>
                    <a:pt x="20388" y="20222"/>
                    <a:pt x="18587" y="20222"/>
                  </a:cubicBezTo>
                  <a:cubicBezTo>
                    <a:pt x="17513" y="20222"/>
                    <a:pt x="16446" y="20173"/>
                    <a:pt x="15395" y="20015"/>
                  </a:cubicBezTo>
                  <a:cubicBezTo>
                    <a:pt x="14800" y="19932"/>
                    <a:pt x="14252" y="19682"/>
                    <a:pt x="13740" y="19384"/>
                  </a:cubicBezTo>
                  <a:cubicBezTo>
                    <a:pt x="13145" y="19050"/>
                    <a:pt x="12692" y="18527"/>
                    <a:pt x="12276" y="18015"/>
                  </a:cubicBezTo>
                  <a:cubicBezTo>
                    <a:pt x="10073" y="15312"/>
                    <a:pt x="8013" y="12931"/>
                    <a:pt x="6251" y="9930"/>
                  </a:cubicBezTo>
                  <a:cubicBezTo>
                    <a:pt x="5608" y="8823"/>
                    <a:pt x="4989" y="7692"/>
                    <a:pt x="4525" y="6489"/>
                  </a:cubicBezTo>
                  <a:cubicBezTo>
                    <a:pt x="4001" y="5156"/>
                    <a:pt x="3786" y="3406"/>
                    <a:pt x="4870" y="2441"/>
                  </a:cubicBezTo>
                  <a:lnTo>
                    <a:pt x="4929" y="810"/>
                  </a:lnTo>
                  <a:cubicBezTo>
                    <a:pt x="4108" y="536"/>
                    <a:pt x="3274" y="274"/>
                    <a:pt x="2441"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8" name="Google Shape;448;p68"/>
            <p:cNvSpPr/>
            <p:nvPr/>
          </p:nvSpPr>
          <p:spPr>
            <a:xfrm>
              <a:off x="3681400" y="3541925"/>
              <a:ext cx="383400" cy="546225"/>
            </a:xfrm>
            <a:custGeom>
              <a:avLst/>
              <a:gdLst/>
              <a:ahLst/>
              <a:cxnLst/>
              <a:rect l="l" t="t" r="r" b="b"/>
              <a:pathLst>
                <a:path w="15336" h="21849" extrusionOk="0">
                  <a:moveTo>
                    <a:pt x="8525" y="1"/>
                  </a:moveTo>
                  <a:cubicBezTo>
                    <a:pt x="7240" y="4299"/>
                    <a:pt x="5835" y="8621"/>
                    <a:pt x="4287" y="12955"/>
                  </a:cubicBezTo>
                  <a:lnTo>
                    <a:pt x="2382" y="14467"/>
                  </a:lnTo>
                  <a:cubicBezTo>
                    <a:pt x="1751" y="15169"/>
                    <a:pt x="905" y="15658"/>
                    <a:pt x="1" y="15872"/>
                  </a:cubicBezTo>
                  <a:cubicBezTo>
                    <a:pt x="191" y="15932"/>
                    <a:pt x="390" y="15961"/>
                    <a:pt x="590" y="15961"/>
                  </a:cubicBezTo>
                  <a:cubicBezTo>
                    <a:pt x="1028" y="15961"/>
                    <a:pt x="1467" y="15820"/>
                    <a:pt x="1810" y="15550"/>
                  </a:cubicBezTo>
                  <a:lnTo>
                    <a:pt x="1810" y="15550"/>
                  </a:lnTo>
                  <a:cubicBezTo>
                    <a:pt x="1572" y="16181"/>
                    <a:pt x="1036" y="16681"/>
                    <a:pt x="382" y="16884"/>
                  </a:cubicBezTo>
                  <a:cubicBezTo>
                    <a:pt x="414" y="16885"/>
                    <a:pt x="447" y="16886"/>
                    <a:pt x="480" y="16886"/>
                  </a:cubicBezTo>
                  <a:cubicBezTo>
                    <a:pt x="1341" y="16886"/>
                    <a:pt x="2198" y="16440"/>
                    <a:pt x="2691" y="15717"/>
                  </a:cubicBezTo>
                  <a:lnTo>
                    <a:pt x="2691" y="15717"/>
                  </a:lnTo>
                  <a:cubicBezTo>
                    <a:pt x="2406" y="16408"/>
                    <a:pt x="1917" y="17003"/>
                    <a:pt x="1310" y="17432"/>
                  </a:cubicBezTo>
                  <a:cubicBezTo>
                    <a:pt x="1810" y="17336"/>
                    <a:pt x="2298" y="17182"/>
                    <a:pt x="2775" y="16955"/>
                  </a:cubicBezTo>
                  <a:lnTo>
                    <a:pt x="2775" y="16955"/>
                  </a:lnTo>
                  <a:cubicBezTo>
                    <a:pt x="2215" y="18432"/>
                    <a:pt x="1644" y="19896"/>
                    <a:pt x="1072" y="21384"/>
                  </a:cubicBezTo>
                  <a:cubicBezTo>
                    <a:pt x="1965" y="20611"/>
                    <a:pt x="2858" y="19837"/>
                    <a:pt x="3751" y="19075"/>
                  </a:cubicBezTo>
                  <a:cubicBezTo>
                    <a:pt x="4299" y="19753"/>
                    <a:pt x="4382" y="20789"/>
                    <a:pt x="3989" y="21849"/>
                  </a:cubicBezTo>
                  <a:cubicBezTo>
                    <a:pt x="4787" y="21146"/>
                    <a:pt x="5537" y="20349"/>
                    <a:pt x="6144" y="19515"/>
                  </a:cubicBezTo>
                  <a:cubicBezTo>
                    <a:pt x="6513" y="19944"/>
                    <a:pt x="6870" y="20408"/>
                    <a:pt x="7204" y="20884"/>
                  </a:cubicBezTo>
                  <a:cubicBezTo>
                    <a:pt x="9192" y="15550"/>
                    <a:pt x="11192" y="10205"/>
                    <a:pt x="13181" y="4882"/>
                  </a:cubicBezTo>
                  <a:cubicBezTo>
                    <a:pt x="13788" y="3263"/>
                    <a:pt x="14431" y="1596"/>
                    <a:pt x="15336"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9" name="Google Shape;449;p68"/>
            <p:cNvSpPr/>
            <p:nvPr/>
          </p:nvSpPr>
          <p:spPr>
            <a:xfrm>
              <a:off x="3063775" y="2229175"/>
              <a:ext cx="1561525" cy="1772075"/>
            </a:xfrm>
            <a:custGeom>
              <a:avLst/>
              <a:gdLst/>
              <a:ahLst/>
              <a:cxnLst/>
              <a:rect l="l" t="t" r="r" b="b"/>
              <a:pathLst>
                <a:path w="62461" h="70883" extrusionOk="0">
                  <a:moveTo>
                    <a:pt x="48064" y="1"/>
                  </a:moveTo>
                  <a:cubicBezTo>
                    <a:pt x="47406" y="1"/>
                    <a:pt x="46752" y="71"/>
                    <a:pt x="46113" y="254"/>
                  </a:cubicBezTo>
                  <a:cubicBezTo>
                    <a:pt x="46423" y="302"/>
                    <a:pt x="46720" y="362"/>
                    <a:pt x="47042" y="409"/>
                  </a:cubicBezTo>
                  <a:cubicBezTo>
                    <a:pt x="45696" y="766"/>
                    <a:pt x="44434" y="1433"/>
                    <a:pt x="43410" y="2350"/>
                  </a:cubicBezTo>
                  <a:cubicBezTo>
                    <a:pt x="42970" y="2743"/>
                    <a:pt x="42541" y="3219"/>
                    <a:pt x="42517" y="3803"/>
                  </a:cubicBezTo>
                  <a:cubicBezTo>
                    <a:pt x="42898" y="3624"/>
                    <a:pt x="43303" y="3469"/>
                    <a:pt x="43696" y="3302"/>
                  </a:cubicBezTo>
                  <a:lnTo>
                    <a:pt x="43696" y="3302"/>
                  </a:lnTo>
                  <a:cubicBezTo>
                    <a:pt x="43577" y="3469"/>
                    <a:pt x="43458" y="3624"/>
                    <a:pt x="43351" y="3803"/>
                  </a:cubicBezTo>
                  <a:cubicBezTo>
                    <a:pt x="42446" y="5350"/>
                    <a:pt x="42362" y="7208"/>
                    <a:pt x="42184" y="8994"/>
                  </a:cubicBezTo>
                  <a:cubicBezTo>
                    <a:pt x="42005" y="10780"/>
                    <a:pt x="41624" y="12673"/>
                    <a:pt x="40315" y="13887"/>
                  </a:cubicBezTo>
                  <a:cubicBezTo>
                    <a:pt x="39698" y="14464"/>
                    <a:pt x="38819" y="14775"/>
                    <a:pt x="37976" y="14775"/>
                  </a:cubicBezTo>
                  <a:cubicBezTo>
                    <a:pt x="37027" y="14775"/>
                    <a:pt x="36124" y="14381"/>
                    <a:pt x="35695" y="13530"/>
                  </a:cubicBezTo>
                  <a:lnTo>
                    <a:pt x="35695" y="13530"/>
                  </a:lnTo>
                  <a:cubicBezTo>
                    <a:pt x="35933" y="15304"/>
                    <a:pt x="37517" y="16792"/>
                    <a:pt x="39291" y="16959"/>
                  </a:cubicBezTo>
                  <a:cubicBezTo>
                    <a:pt x="39105" y="16983"/>
                    <a:pt x="38919" y="16995"/>
                    <a:pt x="38732" y="16995"/>
                  </a:cubicBezTo>
                  <a:cubicBezTo>
                    <a:pt x="37368" y="16995"/>
                    <a:pt x="35995" y="16360"/>
                    <a:pt x="35147" y="15292"/>
                  </a:cubicBezTo>
                  <a:lnTo>
                    <a:pt x="35147" y="15292"/>
                  </a:lnTo>
                  <a:cubicBezTo>
                    <a:pt x="34909" y="17257"/>
                    <a:pt x="36386" y="19257"/>
                    <a:pt x="38314" y="19638"/>
                  </a:cubicBezTo>
                  <a:cubicBezTo>
                    <a:pt x="35016" y="19650"/>
                    <a:pt x="31980" y="21388"/>
                    <a:pt x="29647" y="23769"/>
                  </a:cubicBezTo>
                  <a:lnTo>
                    <a:pt x="29563" y="23781"/>
                  </a:lnTo>
                  <a:cubicBezTo>
                    <a:pt x="27384" y="25269"/>
                    <a:pt x="25670" y="27460"/>
                    <a:pt x="24729" y="29937"/>
                  </a:cubicBezTo>
                  <a:lnTo>
                    <a:pt x="26110" y="28687"/>
                  </a:lnTo>
                  <a:lnTo>
                    <a:pt x="26110" y="28687"/>
                  </a:lnTo>
                  <a:cubicBezTo>
                    <a:pt x="24717" y="31199"/>
                    <a:pt x="23610" y="33878"/>
                    <a:pt x="22396" y="36497"/>
                  </a:cubicBezTo>
                  <a:cubicBezTo>
                    <a:pt x="20931" y="39593"/>
                    <a:pt x="19264" y="42593"/>
                    <a:pt x="17407" y="45486"/>
                  </a:cubicBezTo>
                  <a:cubicBezTo>
                    <a:pt x="12692" y="51368"/>
                    <a:pt x="6275" y="55749"/>
                    <a:pt x="0" y="60000"/>
                  </a:cubicBezTo>
                  <a:cubicBezTo>
                    <a:pt x="3239" y="59369"/>
                    <a:pt x="6037" y="57381"/>
                    <a:pt x="8715" y="55440"/>
                  </a:cubicBezTo>
                  <a:cubicBezTo>
                    <a:pt x="9727" y="54714"/>
                    <a:pt x="10728" y="53987"/>
                    <a:pt x="11728" y="53237"/>
                  </a:cubicBezTo>
                  <a:lnTo>
                    <a:pt x="11728" y="53237"/>
                  </a:lnTo>
                  <a:cubicBezTo>
                    <a:pt x="8453" y="57178"/>
                    <a:pt x="4798" y="60810"/>
                    <a:pt x="810" y="64060"/>
                  </a:cubicBezTo>
                  <a:cubicBezTo>
                    <a:pt x="6441" y="65560"/>
                    <a:pt x="12216" y="66751"/>
                    <a:pt x="18014" y="67203"/>
                  </a:cubicBezTo>
                  <a:cubicBezTo>
                    <a:pt x="16335" y="68179"/>
                    <a:pt x="14800" y="69430"/>
                    <a:pt x="13490" y="70882"/>
                  </a:cubicBezTo>
                  <a:cubicBezTo>
                    <a:pt x="15633" y="69537"/>
                    <a:pt x="17895" y="68346"/>
                    <a:pt x="20217" y="67334"/>
                  </a:cubicBezTo>
                  <a:cubicBezTo>
                    <a:pt x="21127" y="67375"/>
                    <a:pt x="22037" y="67396"/>
                    <a:pt x="22948" y="67396"/>
                  </a:cubicBezTo>
                  <a:cubicBezTo>
                    <a:pt x="24955" y="67396"/>
                    <a:pt x="26961" y="67293"/>
                    <a:pt x="28968" y="67072"/>
                  </a:cubicBezTo>
                  <a:cubicBezTo>
                    <a:pt x="36802" y="66191"/>
                    <a:pt x="44589" y="63322"/>
                    <a:pt x="50542" y="58238"/>
                  </a:cubicBezTo>
                  <a:lnTo>
                    <a:pt x="50542" y="58238"/>
                  </a:lnTo>
                  <a:cubicBezTo>
                    <a:pt x="50459" y="58857"/>
                    <a:pt x="50483" y="59464"/>
                    <a:pt x="50625" y="60059"/>
                  </a:cubicBezTo>
                  <a:lnTo>
                    <a:pt x="52328" y="57381"/>
                  </a:lnTo>
                  <a:cubicBezTo>
                    <a:pt x="52399" y="57869"/>
                    <a:pt x="52483" y="58357"/>
                    <a:pt x="52566" y="58857"/>
                  </a:cubicBezTo>
                  <a:cubicBezTo>
                    <a:pt x="52685" y="57547"/>
                    <a:pt x="53114" y="56309"/>
                    <a:pt x="53709" y="55142"/>
                  </a:cubicBezTo>
                  <a:cubicBezTo>
                    <a:pt x="53792" y="55059"/>
                    <a:pt x="53888" y="54952"/>
                    <a:pt x="53959" y="54868"/>
                  </a:cubicBezTo>
                  <a:cubicBezTo>
                    <a:pt x="58019" y="50130"/>
                    <a:pt x="60543" y="44188"/>
                    <a:pt x="61674" y="38057"/>
                  </a:cubicBezTo>
                  <a:cubicBezTo>
                    <a:pt x="62294" y="34699"/>
                    <a:pt x="62460" y="31032"/>
                    <a:pt x="61079" y="27972"/>
                  </a:cubicBezTo>
                  <a:lnTo>
                    <a:pt x="61079" y="27972"/>
                  </a:lnTo>
                  <a:cubicBezTo>
                    <a:pt x="61615" y="28520"/>
                    <a:pt x="62055" y="29151"/>
                    <a:pt x="62377" y="29841"/>
                  </a:cubicBezTo>
                  <a:cubicBezTo>
                    <a:pt x="62198" y="28508"/>
                    <a:pt x="61603" y="27222"/>
                    <a:pt x="60710" y="26198"/>
                  </a:cubicBezTo>
                  <a:lnTo>
                    <a:pt x="60710" y="26198"/>
                  </a:lnTo>
                  <a:cubicBezTo>
                    <a:pt x="61293" y="26508"/>
                    <a:pt x="61841" y="26912"/>
                    <a:pt x="62305" y="27389"/>
                  </a:cubicBezTo>
                  <a:cubicBezTo>
                    <a:pt x="61651" y="25853"/>
                    <a:pt x="60186" y="24888"/>
                    <a:pt x="58829" y="23936"/>
                  </a:cubicBezTo>
                  <a:cubicBezTo>
                    <a:pt x="58257" y="23543"/>
                    <a:pt x="57698" y="23114"/>
                    <a:pt x="57198" y="22638"/>
                  </a:cubicBezTo>
                  <a:cubicBezTo>
                    <a:pt x="56888" y="22150"/>
                    <a:pt x="56626" y="21638"/>
                    <a:pt x="56448" y="21078"/>
                  </a:cubicBezTo>
                  <a:cubicBezTo>
                    <a:pt x="56221" y="20388"/>
                    <a:pt x="56150" y="19673"/>
                    <a:pt x="56174" y="18983"/>
                  </a:cubicBezTo>
                  <a:lnTo>
                    <a:pt x="56174" y="18983"/>
                  </a:lnTo>
                  <a:cubicBezTo>
                    <a:pt x="56650" y="19352"/>
                    <a:pt x="57245" y="19578"/>
                    <a:pt x="57853" y="19578"/>
                  </a:cubicBezTo>
                  <a:cubicBezTo>
                    <a:pt x="57364" y="19400"/>
                    <a:pt x="56960" y="19007"/>
                    <a:pt x="56769" y="18519"/>
                  </a:cubicBezTo>
                  <a:cubicBezTo>
                    <a:pt x="56579" y="18042"/>
                    <a:pt x="56590" y="17471"/>
                    <a:pt x="56817" y="17018"/>
                  </a:cubicBezTo>
                  <a:lnTo>
                    <a:pt x="56531" y="16864"/>
                  </a:lnTo>
                  <a:cubicBezTo>
                    <a:pt x="56829" y="15852"/>
                    <a:pt x="57281" y="14851"/>
                    <a:pt x="57757" y="13923"/>
                  </a:cubicBezTo>
                  <a:cubicBezTo>
                    <a:pt x="58900" y="11696"/>
                    <a:pt x="60293" y="9517"/>
                    <a:pt x="60555" y="7029"/>
                  </a:cubicBezTo>
                  <a:cubicBezTo>
                    <a:pt x="60627" y="6279"/>
                    <a:pt x="60567" y="5529"/>
                    <a:pt x="60353" y="4815"/>
                  </a:cubicBezTo>
                  <a:lnTo>
                    <a:pt x="60377" y="4815"/>
                  </a:lnTo>
                  <a:cubicBezTo>
                    <a:pt x="60758" y="4493"/>
                    <a:pt x="60996" y="4017"/>
                    <a:pt x="61043" y="3529"/>
                  </a:cubicBezTo>
                  <a:cubicBezTo>
                    <a:pt x="61091" y="3041"/>
                    <a:pt x="60924" y="2529"/>
                    <a:pt x="60591" y="2159"/>
                  </a:cubicBezTo>
                  <a:lnTo>
                    <a:pt x="60591" y="2159"/>
                  </a:lnTo>
                  <a:cubicBezTo>
                    <a:pt x="60615" y="2588"/>
                    <a:pt x="60508" y="3005"/>
                    <a:pt x="60293" y="3386"/>
                  </a:cubicBezTo>
                  <a:cubicBezTo>
                    <a:pt x="60234" y="2969"/>
                    <a:pt x="60174" y="2529"/>
                    <a:pt x="59984" y="2148"/>
                  </a:cubicBezTo>
                  <a:cubicBezTo>
                    <a:pt x="59805" y="1755"/>
                    <a:pt x="59460" y="1433"/>
                    <a:pt x="59067" y="1338"/>
                  </a:cubicBezTo>
                  <a:lnTo>
                    <a:pt x="59067" y="1338"/>
                  </a:lnTo>
                  <a:cubicBezTo>
                    <a:pt x="59424" y="1969"/>
                    <a:pt x="59615" y="2695"/>
                    <a:pt x="59638" y="3410"/>
                  </a:cubicBezTo>
                  <a:cubicBezTo>
                    <a:pt x="59579" y="3338"/>
                    <a:pt x="59543" y="3267"/>
                    <a:pt x="59484" y="3207"/>
                  </a:cubicBezTo>
                  <a:cubicBezTo>
                    <a:pt x="58591" y="2255"/>
                    <a:pt x="57245" y="1898"/>
                    <a:pt x="55983" y="1576"/>
                  </a:cubicBezTo>
                  <a:cubicBezTo>
                    <a:pt x="55090" y="1362"/>
                    <a:pt x="54185" y="1124"/>
                    <a:pt x="53257" y="945"/>
                  </a:cubicBezTo>
                  <a:cubicBezTo>
                    <a:pt x="52411" y="600"/>
                    <a:pt x="51483" y="409"/>
                    <a:pt x="50578" y="254"/>
                  </a:cubicBezTo>
                  <a:cubicBezTo>
                    <a:pt x="49745" y="114"/>
                    <a:pt x="48900" y="1"/>
                    <a:pt x="48064"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0" name="Google Shape;450;p68"/>
            <p:cNvSpPr/>
            <p:nvPr/>
          </p:nvSpPr>
          <p:spPr>
            <a:xfrm>
              <a:off x="4247550" y="2303675"/>
              <a:ext cx="152125" cy="130800"/>
            </a:xfrm>
            <a:custGeom>
              <a:avLst/>
              <a:gdLst/>
              <a:ahLst/>
              <a:cxnLst/>
              <a:rect l="l" t="t" r="r" b="b"/>
              <a:pathLst>
                <a:path w="6085" h="5232" extrusionOk="0">
                  <a:moveTo>
                    <a:pt x="2048" y="1"/>
                  </a:moveTo>
                  <a:cubicBezTo>
                    <a:pt x="1608" y="418"/>
                    <a:pt x="1274" y="1001"/>
                    <a:pt x="1072" y="1585"/>
                  </a:cubicBezTo>
                  <a:cubicBezTo>
                    <a:pt x="762" y="2382"/>
                    <a:pt x="465" y="3037"/>
                    <a:pt x="0" y="3763"/>
                  </a:cubicBezTo>
                  <a:cubicBezTo>
                    <a:pt x="846" y="4097"/>
                    <a:pt x="1238" y="4632"/>
                    <a:pt x="1810" y="4942"/>
                  </a:cubicBezTo>
                  <a:cubicBezTo>
                    <a:pt x="2179" y="5144"/>
                    <a:pt x="2597" y="5232"/>
                    <a:pt x="3017" y="5232"/>
                  </a:cubicBezTo>
                  <a:cubicBezTo>
                    <a:pt x="3314" y="5232"/>
                    <a:pt x="3612" y="5188"/>
                    <a:pt x="3894" y="5109"/>
                  </a:cubicBezTo>
                  <a:cubicBezTo>
                    <a:pt x="4584" y="4918"/>
                    <a:pt x="5203" y="4525"/>
                    <a:pt x="5775" y="4085"/>
                  </a:cubicBezTo>
                  <a:cubicBezTo>
                    <a:pt x="5906" y="3978"/>
                    <a:pt x="6060" y="3847"/>
                    <a:pt x="6072" y="3680"/>
                  </a:cubicBezTo>
                  <a:cubicBezTo>
                    <a:pt x="6084" y="3561"/>
                    <a:pt x="6025" y="3442"/>
                    <a:pt x="5977" y="3323"/>
                  </a:cubicBezTo>
                  <a:cubicBezTo>
                    <a:pt x="5965" y="3275"/>
                    <a:pt x="5953" y="3251"/>
                    <a:pt x="5953" y="3228"/>
                  </a:cubicBezTo>
                  <a:lnTo>
                    <a:pt x="5822" y="3097"/>
                  </a:lnTo>
                  <a:cubicBezTo>
                    <a:pt x="5560" y="2799"/>
                    <a:pt x="5370" y="2442"/>
                    <a:pt x="5168" y="2120"/>
                  </a:cubicBezTo>
                  <a:cubicBezTo>
                    <a:pt x="4453" y="1061"/>
                    <a:pt x="3298" y="299"/>
                    <a:pt x="2048"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1" name="Google Shape;451;p68"/>
            <p:cNvSpPr/>
            <p:nvPr/>
          </p:nvSpPr>
          <p:spPr>
            <a:xfrm>
              <a:off x="4288025" y="2312400"/>
              <a:ext cx="90500" cy="115000"/>
            </a:xfrm>
            <a:custGeom>
              <a:avLst/>
              <a:gdLst/>
              <a:ahLst/>
              <a:cxnLst/>
              <a:rect l="l" t="t" r="r" b="b"/>
              <a:pathLst>
                <a:path w="3620" h="4600" extrusionOk="0">
                  <a:moveTo>
                    <a:pt x="1221" y="0"/>
                  </a:moveTo>
                  <a:cubicBezTo>
                    <a:pt x="1074" y="0"/>
                    <a:pt x="931" y="23"/>
                    <a:pt x="798" y="81"/>
                  </a:cubicBezTo>
                  <a:cubicBezTo>
                    <a:pt x="477" y="223"/>
                    <a:pt x="310" y="533"/>
                    <a:pt x="239" y="831"/>
                  </a:cubicBezTo>
                  <a:cubicBezTo>
                    <a:pt x="0" y="1688"/>
                    <a:pt x="250" y="2605"/>
                    <a:pt x="655" y="3402"/>
                  </a:cubicBezTo>
                  <a:cubicBezTo>
                    <a:pt x="822" y="3748"/>
                    <a:pt x="1024" y="4093"/>
                    <a:pt x="1346" y="4331"/>
                  </a:cubicBezTo>
                  <a:cubicBezTo>
                    <a:pt x="1564" y="4493"/>
                    <a:pt x="1848" y="4599"/>
                    <a:pt x="2123" y="4599"/>
                  </a:cubicBezTo>
                  <a:cubicBezTo>
                    <a:pt x="2253" y="4599"/>
                    <a:pt x="2382" y="4575"/>
                    <a:pt x="2501" y="4522"/>
                  </a:cubicBezTo>
                  <a:cubicBezTo>
                    <a:pt x="2834" y="4391"/>
                    <a:pt x="3025" y="4093"/>
                    <a:pt x="3156" y="3795"/>
                  </a:cubicBezTo>
                  <a:cubicBezTo>
                    <a:pt x="3465" y="3152"/>
                    <a:pt x="3620" y="2438"/>
                    <a:pt x="3584" y="1736"/>
                  </a:cubicBezTo>
                  <a:cubicBezTo>
                    <a:pt x="3572" y="1486"/>
                    <a:pt x="3489" y="1366"/>
                    <a:pt x="3358" y="1140"/>
                  </a:cubicBezTo>
                  <a:cubicBezTo>
                    <a:pt x="3072" y="676"/>
                    <a:pt x="2525" y="307"/>
                    <a:pt x="1965" y="140"/>
                  </a:cubicBezTo>
                  <a:cubicBezTo>
                    <a:pt x="1726" y="65"/>
                    <a:pt x="1468" y="0"/>
                    <a:pt x="1221" y="0"/>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2" name="Google Shape;452;p68"/>
            <p:cNvSpPr/>
            <p:nvPr/>
          </p:nvSpPr>
          <p:spPr>
            <a:xfrm>
              <a:off x="4316300" y="2343275"/>
              <a:ext cx="32475" cy="66400"/>
            </a:xfrm>
            <a:custGeom>
              <a:avLst/>
              <a:gdLst/>
              <a:ahLst/>
              <a:cxnLst/>
              <a:rect l="l" t="t" r="r" b="b"/>
              <a:pathLst>
                <a:path w="1299" h="2656" extrusionOk="0">
                  <a:moveTo>
                    <a:pt x="596" y="1"/>
                  </a:moveTo>
                  <a:cubicBezTo>
                    <a:pt x="203" y="393"/>
                    <a:pt x="1" y="893"/>
                    <a:pt x="60" y="1370"/>
                  </a:cubicBezTo>
                  <a:cubicBezTo>
                    <a:pt x="120" y="1846"/>
                    <a:pt x="405" y="2298"/>
                    <a:pt x="882" y="2656"/>
                  </a:cubicBezTo>
                  <a:cubicBezTo>
                    <a:pt x="1072" y="2215"/>
                    <a:pt x="1286" y="1751"/>
                    <a:pt x="1286" y="1286"/>
                  </a:cubicBezTo>
                  <a:cubicBezTo>
                    <a:pt x="1298" y="834"/>
                    <a:pt x="1096" y="334"/>
                    <a:pt x="596"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3" name="Google Shape;453;p68"/>
            <p:cNvSpPr/>
            <p:nvPr/>
          </p:nvSpPr>
          <p:spPr>
            <a:xfrm>
              <a:off x="3296225" y="3335350"/>
              <a:ext cx="439675" cy="480775"/>
            </a:xfrm>
            <a:custGeom>
              <a:avLst/>
              <a:gdLst/>
              <a:ahLst/>
              <a:cxnLst/>
              <a:rect l="l" t="t" r="r" b="b"/>
              <a:pathLst>
                <a:path w="17587" h="19231" extrusionOk="0">
                  <a:moveTo>
                    <a:pt x="17586" y="1"/>
                  </a:moveTo>
                  <a:lnTo>
                    <a:pt x="17586" y="1"/>
                  </a:lnTo>
                  <a:cubicBezTo>
                    <a:pt x="13336" y="5228"/>
                    <a:pt x="9061" y="10467"/>
                    <a:pt x="4597" y="15527"/>
                  </a:cubicBezTo>
                  <a:cubicBezTo>
                    <a:pt x="3287" y="17015"/>
                    <a:pt x="1870" y="18551"/>
                    <a:pt x="1" y="19230"/>
                  </a:cubicBezTo>
                  <a:cubicBezTo>
                    <a:pt x="37" y="19230"/>
                    <a:pt x="73" y="19231"/>
                    <a:pt x="109" y="19231"/>
                  </a:cubicBezTo>
                  <a:cubicBezTo>
                    <a:pt x="1927" y="19231"/>
                    <a:pt x="3671" y="18349"/>
                    <a:pt x="5049" y="17146"/>
                  </a:cubicBezTo>
                  <a:cubicBezTo>
                    <a:pt x="6454" y="15931"/>
                    <a:pt x="7526" y="14384"/>
                    <a:pt x="8597" y="12860"/>
                  </a:cubicBezTo>
                  <a:cubicBezTo>
                    <a:pt x="11598" y="8573"/>
                    <a:pt x="14598" y="4287"/>
                    <a:pt x="17586"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4" name="Google Shape;454;p68"/>
            <p:cNvSpPr/>
            <p:nvPr/>
          </p:nvSpPr>
          <p:spPr>
            <a:xfrm>
              <a:off x="3543875" y="3351125"/>
              <a:ext cx="324475" cy="440750"/>
            </a:xfrm>
            <a:custGeom>
              <a:avLst/>
              <a:gdLst/>
              <a:ahLst/>
              <a:cxnLst/>
              <a:rect l="l" t="t" r="r" b="b"/>
              <a:pathLst>
                <a:path w="12979" h="17630" extrusionOk="0">
                  <a:moveTo>
                    <a:pt x="12979" y="1"/>
                  </a:moveTo>
                  <a:lnTo>
                    <a:pt x="12979" y="1"/>
                  </a:lnTo>
                  <a:cubicBezTo>
                    <a:pt x="10574" y="4132"/>
                    <a:pt x="8180" y="8264"/>
                    <a:pt x="5775" y="12395"/>
                  </a:cubicBezTo>
                  <a:cubicBezTo>
                    <a:pt x="5109" y="13574"/>
                    <a:pt x="4430" y="14753"/>
                    <a:pt x="3489" y="15717"/>
                  </a:cubicBezTo>
                  <a:cubicBezTo>
                    <a:pt x="2561" y="16682"/>
                    <a:pt x="1346" y="17444"/>
                    <a:pt x="1" y="17575"/>
                  </a:cubicBezTo>
                  <a:cubicBezTo>
                    <a:pt x="218" y="17612"/>
                    <a:pt x="437" y="17630"/>
                    <a:pt x="656" y="17630"/>
                  </a:cubicBezTo>
                  <a:cubicBezTo>
                    <a:pt x="1756" y="17630"/>
                    <a:pt x="2856" y="17178"/>
                    <a:pt x="3739" y="16503"/>
                  </a:cubicBezTo>
                  <a:cubicBezTo>
                    <a:pt x="4799" y="15681"/>
                    <a:pt x="5597" y="14598"/>
                    <a:pt x="6335" y="13479"/>
                  </a:cubicBezTo>
                  <a:cubicBezTo>
                    <a:pt x="9085" y="9288"/>
                    <a:pt x="11050" y="4633"/>
                    <a:pt x="12979"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5" name="Google Shape;455;p68"/>
            <p:cNvSpPr/>
            <p:nvPr/>
          </p:nvSpPr>
          <p:spPr>
            <a:xfrm>
              <a:off x="3831125" y="3357400"/>
              <a:ext cx="153325" cy="294550"/>
            </a:xfrm>
            <a:custGeom>
              <a:avLst/>
              <a:gdLst/>
              <a:ahLst/>
              <a:cxnLst/>
              <a:rect l="l" t="t" r="r" b="b"/>
              <a:pathLst>
                <a:path w="6133" h="11782" extrusionOk="0">
                  <a:moveTo>
                    <a:pt x="6132" y="0"/>
                  </a:moveTo>
                  <a:lnTo>
                    <a:pt x="6132" y="0"/>
                  </a:lnTo>
                  <a:cubicBezTo>
                    <a:pt x="4620" y="4167"/>
                    <a:pt x="2548" y="8144"/>
                    <a:pt x="0" y="11775"/>
                  </a:cubicBezTo>
                  <a:cubicBezTo>
                    <a:pt x="55" y="11779"/>
                    <a:pt x="109" y="11781"/>
                    <a:pt x="164" y="11781"/>
                  </a:cubicBezTo>
                  <a:cubicBezTo>
                    <a:pt x="2340" y="11781"/>
                    <a:pt x="4344" y="8582"/>
                    <a:pt x="5227" y="6596"/>
                  </a:cubicBezTo>
                  <a:cubicBezTo>
                    <a:pt x="6120" y="4536"/>
                    <a:pt x="6132" y="2238"/>
                    <a:pt x="6132" y="0"/>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6" name="Google Shape;456;p68"/>
            <p:cNvSpPr/>
            <p:nvPr/>
          </p:nvSpPr>
          <p:spPr>
            <a:xfrm>
              <a:off x="4076400" y="3289225"/>
              <a:ext cx="49425" cy="148250"/>
            </a:xfrm>
            <a:custGeom>
              <a:avLst/>
              <a:gdLst/>
              <a:ahLst/>
              <a:cxnLst/>
              <a:rect l="l" t="t" r="r" b="b"/>
              <a:pathLst>
                <a:path w="1977" h="5930" extrusionOk="0">
                  <a:moveTo>
                    <a:pt x="1500" y="0"/>
                  </a:moveTo>
                  <a:cubicBezTo>
                    <a:pt x="1000" y="1989"/>
                    <a:pt x="512" y="3953"/>
                    <a:pt x="0" y="5930"/>
                  </a:cubicBezTo>
                  <a:cubicBezTo>
                    <a:pt x="1036" y="5525"/>
                    <a:pt x="1667" y="4406"/>
                    <a:pt x="1834" y="3310"/>
                  </a:cubicBezTo>
                  <a:cubicBezTo>
                    <a:pt x="1977" y="2203"/>
                    <a:pt x="1738" y="1096"/>
                    <a:pt x="1500" y="0"/>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7" name="Google Shape;457;p68"/>
            <p:cNvSpPr/>
            <p:nvPr/>
          </p:nvSpPr>
          <p:spPr>
            <a:xfrm>
              <a:off x="4521100" y="3022525"/>
              <a:ext cx="29775" cy="83675"/>
            </a:xfrm>
            <a:custGeom>
              <a:avLst/>
              <a:gdLst/>
              <a:ahLst/>
              <a:cxnLst/>
              <a:rect l="l" t="t" r="r" b="b"/>
              <a:pathLst>
                <a:path w="1191" h="3347" extrusionOk="0">
                  <a:moveTo>
                    <a:pt x="0" y="1"/>
                  </a:moveTo>
                  <a:lnTo>
                    <a:pt x="0" y="1"/>
                  </a:lnTo>
                  <a:cubicBezTo>
                    <a:pt x="345" y="1060"/>
                    <a:pt x="405" y="2203"/>
                    <a:pt x="179" y="3346"/>
                  </a:cubicBezTo>
                  <a:cubicBezTo>
                    <a:pt x="810" y="2882"/>
                    <a:pt x="1191" y="2191"/>
                    <a:pt x="1155" y="1536"/>
                  </a:cubicBezTo>
                  <a:cubicBezTo>
                    <a:pt x="1131" y="882"/>
                    <a:pt x="679" y="286"/>
                    <a:pt x="0"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8" name="Google Shape;458;p68"/>
            <p:cNvSpPr/>
            <p:nvPr/>
          </p:nvSpPr>
          <p:spPr>
            <a:xfrm>
              <a:off x="4521100" y="3164800"/>
              <a:ext cx="33650" cy="89625"/>
            </a:xfrm>
            <a:custGeom>
              <a:avLst/>
              <a:gdLst/>
              <a:ahLst/>
              <a:cxnLst/>
              <a:rect l="l" t="t" r="r" b="b"/>
              <a:pathLst>
                <a:path w="1346" h="3585" extrusionOk="0">
                  <a:moveTo>
                    <a:pt x="607" y="1"/>
                  </a:moveTo>
                  <a:lnTo>
                    <a:pt x="607" y="1"/>
                  </a:lnTo>
                  <a:cubicBezTo>
                    <a:pt x="655" y="1215"/>
                    <a:pt x="441" y="2453"/>
                    <a:pt x="0" y="3584"/>
                  </a:cubicBezTo>
                  <a:cubicBezTo>
                    <a:pt x="631" y="3275"/>
                    <a:pt x="1107" y="2644"/>
                    <a:pt x="1226" y="1941"/>
                  </a:cubicBezTo>
                  <a:cubicBezTo>
                    <a:pt x="1345" y="1251"/>
                    <a:pt x="1107" y="501"/>
                    <a:pt x="607"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9" name="Google Shape;459;p68"/>
            <p:cNvSpPr/>
            <p:nvPr/>
          </p:nvSpPr>
          <p:spPr>
            <a:xfrm>
              <a:off x="4439525" y="3316600"/>
              <a:ext cx="42000" cy="63125"/>
            </a:xfrm>
            <a:custGeom>
              <a:avLst/>
              <a:gdLst/>
              <a:ahLst/>
              <a:cxnLst/>
              <a:rect l="l" t="t" r="r" b="b"/>
              <a:pathLst>
                <a:path w="1680" h="2525" extrusionOk="0">
                  <a:moveTo>
                    <a:pt x="1441" y="1"/>
                  </a:moveTo>
                  <a:lnTo>
                    <a:pt x="1441" y="1"/>
                  </a:lnTo>
                  <a:cubicBezTo>
                    <a:pt x="1132" y="930"/>
                    <a:pt x="644" y="1799"/>
                    <a:pt x="1" y="2525"/>
                  </a:cubicBezTo>
                  <a:cubicBezTo>
                    <a:pt x="572" y="2465"/>
                    <a:pt x="1084" y="2120"/>
                    <a:pt x="1370" y="1632"/>
                  </a:cubicBezTo>
                  <a:cubicBezTo>
                    <a:pt x="1656" y="1144"/>
                    <a:pt x="1680" y="513"/>
                    <a:pt x="1441"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0" name="Google Shape;460;p68"/>
            <p:cNvSpPr/>
            <p:nvPr/>
          </p:nvSpPr>
          <p:spPr>
            <a:xfrm>
              <a:off x="4341300" y="3435975"/>
              <a:ext cx="29800" cy="44675"/>
            </a:xfrm>
            <a:custGeom>
              <a:avLst/>
              <a:gdLst/>
              <a:ahLst/>
              <a:cxnLst/>
              <a:rect l="l" t="t" r="r" b="b"/>
              <a:pathLst>
                <a:path w="1192" h="1787" extrusionOk="0">
                  <a:moveTo>
                    <a:pt x="1013" y="0"/>
                  </a:moveTo>
                  <a:cubicBezTo>
                    <a:pt x="810" y="655"/>
                    <a:pt x="453" y="1262"/>
                    <a:pt x="1" y="1786"/>
                  </a:cubicBezTo>
                  <a:cubicBezTo>
                    <a:pt x="405" y="1739"/>
                    <a:pt x="775" y="1500"/>
                    <a:pt x="965" y="1155"/>
                  </a:cubicBezTo>
                  <a:cubicBezTo>
                    <a:pt x="1156" y="822"/>
                    <a:pt x="1191" y="369"/>
                    <a:pt x="1013" y="0"/>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1" name="Google Shape;461;p68"/>
            <p:cNvSpPr/>
            <p:nvPr/>
          </p:nvSpPr>
          <p:spPr>
            <a:xfrm>
              <a:off x="4332075" y="3289825"/>
              <a:ext cx="39325" cy="64900"/>
            </a:xfrm>
            <a:custGeom>
              <a:avLst/>
              <a:gdLst/>
              <a:ahLst/>
              <a:cxnLst/>
              <a:rect l="l" t="t" r="r" b="b"/>
              <a:pathLst>
                <a:path w="1573" h="2596" extrusionOk="0">
                  <a:moveTo>
                    <a:pt x="1298" y="0"/>
                  </a:moveTo>
                  <a:cubicBezTo>
                    <a:pt x="1036" y="929"/>
                    <a:pt x="596" y="1822"/>
                    <a:pt x="1" y="2596"/>
                  </a:cubicBezTo>
                  <a:cubicBezTo>
                    <a:pt x="560" y="2513"/>
                    <a:pt x="1072" y="2143"/>
                    <a:pt x="1322" y="1631"/>
                  </a:cubicBezTo>
                  <a:cubicBezTo>
                    <a:pt x="1572" y="1131"/>
                    <a:pt x="1560" y="500"/>
                    <a:pt x="1298" y="0"/>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2" name="Google Shape;462;p68"/>
            <p:cNvSpPr/>
            <p:nvPr/>
          </p:nvSpPr>
          <p:spPr>
            <a:xfrm>
              <a:off x="4446375" y="3137425"/>
              <a:ext cx="26225" cy="69975"/>
            </a:xfrm>
            <a:custGeom>
              <a:avLst/>
              <a:gdLst/>
              <a:ahLst/>
              <a:cxnLst/>
              <a:rect l="l" t="t" r="r" b="b"/>
              <a:pathLst>
                <a:path w="1049" h="2799" extrusionOk="0">
                  <a:moveTo>
                    <a:pt x="489" y="0"/>
                  </a:moveTo>
                  <a:lnTo>
                    <a:pt x="489" y="0"/>
                  </a:lnTo>
                  <a:cubicBezTo>
                    <a:pt x="501" y="977"/>
                    <a:pt x="334" y="1929"/>
                    <a:pt x="1" y="2798"/>
                  </a:cubicBezTo>
                  <a:cubicBezTo>
                    <a:pt x="501" y="2560"/>
                    <a:pt x="858" y="2072"/>
                    <a:pt x="965" y="1524"/>
                  </a:cubicBezTo>
                  <a:cubicBezTo>
                    <a:pt x="1048" y="965"/>
                    <a:pt x="870" y="393"/>
                    <a:pt x="489" y="0"/>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3" name="Google Shape;463;p68"/>
            <p:cNvSpPr/>
            <p:nvPr/>
          </p:nvSpPr>
          <p:spPr>
            <a:xfrm>
              <a:off x="4433275" y="2968350"/>
              <a:ext cx="32475" cy="85450"/>
            </a:xfrm>
            <a:custGeom>
              <a:avLst/>
              <a:gdLst/>
              <a:ahLst/>
              <a:cxnLst/>
              <a:rect l="l" t="t" r="r" b="b"/>
              <a:pathLst>
                <a:path w="1299" h="3418" extrusionOk="0">
                  <a:moveTo>
                    <a:pt x="584" y="1"/>
                  </a:moveTo>
                  <a:lnTo>
                    <a:pt x="584" y="1"/>
                  </a:lnTo>
                  <a:cubicBezTo>
                    <a:pt x="620" y="1155"/>
                    <a:pt x="417" y="2334"/>
                    <a:pt x="1" y="3418"/>
                  </a:cubicBezTo>
                  <a:cubicBezTo>
                    <a:pt x="608" y="3120"/>
                    <a:pt x="1072" y="2525"/>
                    <a:pt x="1179" y="1858"/>
                  </a:cubicBezTo>
                  <a:cubicBezTo>
                    <a:pt x="1298" y="1191"/>
                    <a:pt x="1060" y="477"/>
                    <a:pt x="584"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4" name="Google Shape;464;p68"/>
            <p:cNvSpPr/>
            <p:nvPr/>
          </p:nvSpPr>
          <p:spPr>
            <a:xfrm>
              <a:off x="4343400" y="2323150"/>
              <a:ext cx="911725" cy="443125"/>
            </a:xfrm>
            <a:custGeom>
              <a:avLst/>
              <a:gdLst/>
              <a:ahLst/>
              <a:cxnLst/>
              <a:rect l="l" t="t" r="r" b="b"/>
              <a:pathLst>
                <a:path w="36469" h="17725" extrusionOk="0">
                  <a:moveTo>
                    <a:pt x="22745" y="0"/>
                  </a:moveTo>
                  <a:cubicBezTo>
                    <a:pt x="22003" y="0"/>
                    <a:pt x="21260" y="21"/>
                    <a:pt x="20526" y="44"/>
                  </a:cubicBezTo>
                  <a:cubicBezTo>
                    <a:pt x="16276" y="163"/>
                    <a:pt x="12025" y="282"/>
                    <a:pt x="7775" y="401"/>
                  </a:cubicBezTo>
                  <a:cubicBezTo>
                    <a:pt x="6632" y="425"/>
                    <a:pt x="5346" y="520"/>
                    <a:pt x="4572" y="1377"/>
                  </a:cubicBezTo>
                  <a:cubicBezTo>
                    <a:pt x="3822" y="2234"/>
                    <a:pt x="3846" y="3484"/>
                    <a:pt x="3834" y="4627"/>
                  </a:cubicBezTo>
                  <a:cubicBezTo>
                    <a:pt x="3739" y="8044"/>
                    <a:pt x="0" y="8664"/>
                    <a:pt x="702" y="14271"/>
                  </a:cubicBezTo>
                  <a:cubicBezTo>
                    <a:pt x="3338" y="14063"/>
                    <a:pt x="5982" y="13959"/>
                    <a:pt x="8627" y="13959"/>
                  </a:cubicBezTo>
                  <a:cubicBezTo>
                    <a:pt x="17891" y="13959"/>
                    <a:pt x="27159" y="15233"/>
                    <a:pt x="36088" y="17724"/>
                  </a:cubicBezTo>
                  <a:cubicBezTo>
                    <a:pt x="36469" y="14581"/>
                    <a:pt x="36445" y="11343"/>
                    <a:pt x="35445" y="8342"/>
                  </a:cubicBezTo>
                  <a:cubicBezTo>
                    <a:pt x="34457" y="5342"/>
                    <a:pt x="32421" y="2603"/>
                    <a:pt x="29575" y="1234"/>
                  </a:cubicBezTo>
                  <a:cubicBezTo>
                    <a:pt x="27473" y="210"/>
                    <a:pt x="25109" y="0"/>
                    <a:pt x="22745" y="0"/>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5" name="Google Shape;465;p68"/>
            <p:cNvSpPr/>
            <p:nvPr/>
          </p:nvSpPr>
          <p:spPr>
            <a:xfrm>
              <a:off x="4586575" y="2599850"/>
              <a:ext cx="540575" cy="47350"/>
            </a:xfrm>
            <a:custGeom>
              <a:avLst/>
              <a:gdLst/>
              <a:ahLst/>
              <a:cxnLst/>
              <a:rect l="l" t="t" r="r" b="b"/>
              <a:pathLst>
                <a:path w="21623" h="1894" extrusionOk="0">
                  <a:moveTo>
                    <a:pt x="0" y="1"/>
                  </a:moveTo>
                  <a:lnTo>
                    <a:pt x="0" y="1"/>
                  </a:lnTo>
                  <a:cubicBezTo>
                    <a:pt x="1833" y="439"/>
                    <a:pt x="3714" y="567"/>
                    <a:pt x="5608" y="567"/>
                  </a:cubicBezTo>
                  <a:cubicBezTo>
                    <a:pt x="7368" y="567"/>
                    <a:pt x="9140" y="456"/>
                    <a:pt x="10895" y="382"/>
                  </a:cubicBezTo>
                  <a:cubicBezTo>
                    <a:pt x="11603" y="356"/>
                    <a:pt x="12317" y="339"/>
                    <a:pt x="13031" y="339"/>
                  </a:cubicBezTo>
                  <a:cubicBezTo>
                    <a:pt x="15995" y="339"/>
                    <a:pt x="18975" y="637"/>
                    <a:pt x="21622" y="1894"/>
                  </a:cubicBezTo>
                  <a:cubicBezTo>
                    <a:pt x="20408" y="239"/>
                    <a:pt x="18038" y="96"/>
                    <a:pt x="15979" y="72"/>
                  </a:cubicBezTo>
                  <a:cubicBezTo>
                    <a:pt x="10645" y="60"/>
                    <a:pt x="5311" y="36"/>
                    <a:pt x="0"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6" name="Google Shape;466;p68"/>
            <p:cNvSpPr/>
            <p:nvPr/>
          </p:nvSpPr>
          <p:spPr>
            <a:xfrm>
              <a:off x="4946450" y="2353100"/>
              <a:ext cx="183375" cy="79825"/>
            </a:xfrm>
            <a:custGeom>
              <a:avLst/>
              <a:gdLst/>
              <a:ahLst/>
              <a:cxnLst/>
              <a:rect l="l" t="t" r="r" b="b"/>
              <a:pathLst>
                <a:path w="7335" h="3193" extrusionOk="0">
                  <a:moveTo>
                    <a:pt x="1301" y="1"/>
                  </a:moveTo>
                  <a:cubicBezTo>
                    <a:pt x="865" y="1"/>
                    <a:pt x="430" y="36"/>
                    <a:pt x="0" y="108"/>
                  </a:cubicBezTo>
                  <a:cubicBezTo>
                    <a:pt x="2203" y="465"/>
                    <a:pt x="4298" y="1405"/>
                    <a:pt x="6037" y="2786"/>
                  </a:cubicBezTo>
                  <a:cubicBezTo>
                    <a:pt x="6251" y="2953"/>
                    <a:pt x="6453" y="3132"/>
                    <a:pt x="6703" y="3179"/>
                  </a:cubicBezTo>
                  <a:cubicBezTo>
                    <a:pt x="6743" y="3188"/>
                    <a:pt x="6784" y="3193"/>
                    <a:pt x="6824" y="3193"/>
                  </a:cubicBezTo>
                  <a:cubicBezTo>
                    <a:pt x="7050" y="3193"/>
                    <a:pt x="7268" y="3056"/>
                    <a:pt x="7299" y="2834"/>
                  </a:cubicBezTo>
                  <a:cubicBezTo>
                    <a:pt x="7334" y="2608"/>
                    <a:pt x="7168" y="2417"/>
                    <a:pt x="7001" y="2263"/>
                  </a:cubicBezTo>
                  <a:cubicBezTo>
                    <a:pt x="5493" y="813"/>
                    <a:pt x="3396" y="1"/>
                    <a:pt x="1301" y="1"/>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7" name="Google Shape;467;p68"/>
            <p:cNvSpPr/>
            <p:nvPr/>
          </p:nvSpPr>
          <p:spPr>
            <a:xfrm>
              <a:off x="5137825" y="2452525"/>
              <a:ext cx="30400" cy="47925"/>
            </a:xfrm>
            <a:custGeom>
              <a:avLst/>
              <a:gdLst/>
              <a:ahLst/>
              <a:cxnLst/>
              <a:rect l="l" t="t" r="r" b="b"/>
              <a:pathLst>
                <a:path w="1216" h="1917" extrusionOk="0">
                  <a:moveTo>
                    <a:pt x="334" y="0"/>
                  </a:moveTo>
                  <a:cubicBezTo>
                    <a:pt x="60" y="333"/>
                    <a:pt x="1" y="822"/>
                    <a:pt x="167" y="1226"/>
                  </a:cubicBezTo>
                  <a:cubicBezTo>
                    <a:pt x="346" y="1607"/>
                    <a:pt x="751" y="1893"/>
                    <a:pt x="1180" y="1917"/>
                  </a:cubicBezTo>
                  <a:cubicBezTo>
                    <a:pt x="1215" y="1179"/>
                    <a:pt x="894" y="464"/>
                    <a:pt x="334" y="0"/>
                  </a:cubicBez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68" name="Google Shape;468;p68"/>
          <p:cNvSpPr/>
          <p:nvPr/>
        </p:nvSpPr>
        <p:spPr>
          <a:xfrm>
            <a:off x="5339550" y="1203873"/>
            <a:ext cx="496952" cy="295560"/>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9" name="Google Shape;469;p68"/>
          <p:cNvSpPr/>
          <p:nvPr/>
        </p:nvSpPr>
        <p:spPr>
          <a:xfrm>
            <a:off x="7163875" y="2245323"/>
            <a:ext cx="496952" cy="295560"/>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 a column text 2">
  <p:cSld name="CUSTOM_13">
    <p:spTree>
      <p:nvGrpSpPr>
        <p:cNvPr id="1" name="Shape 470"/>
        <p:cNvGrpSpPr/>
        <p:nvPr/>
      </p:nvGrpSpPr>
      <p:grpSpPr>
        <a:xfrm>
          <a:off x="0" y="0"/>
          <a:ext cx="0" cy="0"/>
          <a:chOff x="0" y="0"/>
          <a:chExt cx="0" cy="0"/>
        </a:xfrm>
      </p:grpSpPr>
      <p:sp>
        <p:nvSpPr>
          <p:cNvPr id="471" name="Google Shape;471;p69"/>
          <p:cNvSpPr txBox="1">
            <a:spLocks noGrp="1"/>
          </p:cNvSpPr>
          <p:nvPr>
            <p:ph type="subTitle" idx="1"/>
          </p:nvPr>
        </p:nvSpPr>
        <p:spPr>
          <a:xfrm>
            <a:off x="1770875" y="1503156"/>
            <a:ext cx="3691200" cy="2888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rgbClr val="1A3F61"/>
              </a:buClr>
              <a:buSzPts val="1600"/>
              <a:buFont typeface="DM Sans"/>
              <a:buChar char="●"/>
              <a:defRPr>
                <a:solidFill>
                  <a:schemeClr val="accent4"/>
                </a:solidFill>
              </a:defRPr>
            </a:lvl1pPr>
            <a:lvl2pPr lvl="1" algn="l">
              <a:lnSpc>
                <a:spcPct val="100000"/>
              </a:lnSpc>
              <a:spcBef>
                <a:spcPts val="1600"/>
              </a:spcBef>
              <a:spcAft>
                <a:spcPts val="0"/>
              </a:spcAft>
              <a:buClr>
                <a:srgbClr val="1A3F61"/>
              </a:buClr>
              <a:buSzPts val="1600"/>
              <a:buFont typeface="DM Sans"/>
              <a:buChar char="○"/>
              <a:defRPr/>
            </a:lvl2pPr>
            <a:lvl3pPr lvl="2" algn="l">
              <a:lnSpc>
                <a:spcPct val="100000"/>
              </a:lnSpc>
              <a:spcBef>
                <a:spcPts val="1600"/>
              </a:spcBef>
              <a:spcAft>
                <a:spcPts val="0"/>
              </a:spcAft>
              <a:buClr>
                <a:srgbClr val="1A3F61"/>
              </a:buClr>
              <a:buSzPts val="1600"/>
              <a:buFont typeface="DM Sans"/>
              <a:buChar char="■"/>
              <a:defRPr/>
            </a:lvl3pPr>
            <a:lvl4pPr lvl="3" algn="l">
              <a:lnSpc>
                <a:spcPct val="100000"/>
              </a:lnSpc>
              <a:spcBef>
                <a:spcPts val="1600"/>
              </a:spcBef>
              <a:spcAft>
                <a:spcPts val="0"/>
              </a:spcAft>
              <a:buClr>
                <a:srgbClr val="1A3F61"/>
              </a:buClr>
              <a:buSzPts val="1600"/>
              <a:buFont typeface="DM Sans"/>
              <a:buChar char="●"/>
              <a:defRPr/>
            </a:lvl4pPr>
            <a:lvl5pPr lvl="4" algn="l">
              <a:lnSpc>
                <a:spcPct val="100000"/>
              </a:lnSpc>
              <a:spcBef>
                <a:spcPts val="1600"/>
              </a:spcBef>
              <a:spcAft>
                <a:spcPts val="0"/>
              </a:spcAft>
              <a:buClr>
                <a:srgbClr val="1A3F61"/>
              </a:buClr>
              <a:buSzPts val="1600"/>
              <a:buFont typeface="DM Sans"/>
              <a:buChar char="○"/>
              <a:defRPr/>
            </a:lvl5pPr>
            <a:lvl6pPr lvl="5" algn="l">
              <a:lnSpc>
                <a:spcPct val="100000"/>
              </a:lnSpc>
              <a:spcBef>
                <a:spcPts val="1600"/>
              </a:spcBef>
              <a:spcAft>
                <a:spcPts val="0"/>
              </a:spcAft>
              <a:buClr>
                <a:srgbClr val="1A3F61"/>
              </a:buClr>
              <a:buSzPts val="1600"/>
              <a:buFont typeface="DM Sans"/>
              <a:buChar char="■"/>
              <a:defRPr/>
            </a:lvl6pPr>
            <a:lvl7pPr lvl="6" algn="l">
              <a:lnSpc>
                <a:spcPct val="100000"/>
              </a:lnSpc>
              <a:spcBef>
                <a:spcPts val="1600"/>
              </a:spcBef>
              <a:spcAft>
                <a:spcPts val="0"/>
              </a:spcAft>
              <a:buClr>
                <a:srgbClr val="1A3F61"/>
              </a:buClr>
              <a:buSzPts val="1600"/>
              <a:buFont typeface="DM Sans"/>
              <a:buChar char="●"/>
              <a:defRPr/>
            </a:lvl7pPr>
            <a:lvl8pPr lvl="7" algn="l">
              <a:lnSpc>
                <a:spcPct val="100000"/>
              </a:lnSpc>
              <a:spcBef>
                <a:spcPts val="1600"/>
              </a:spcBef>
              <a:spcAft>
                <a:spcPts val="0"/>
              </a:spcAft>
              <a:buClr>
                <a:srgbClr val="1A3F61"/>
              </a:buClr>
              <a:buSzPts val="1600"/>
              <a:buFont typeface="DM Sans"/>
              <a:buChar char="○"/>
              <a:defRPr/>
            </a:lvl8pPr>
            <a:lvl9pPr lvl="8" algn="l">
              <a:lnSpc>
                <a:spcPct val="100000"/>
              </a:lnSpc>
              <a:spcBef>
                <a:spcPts val="1600"/>
              </a:spcBef>
              <a:spcAft>
                <a:spcPts val="1600"/>
              </a:spcAft>
              <a:buClr>
                <a:srgbClr val="1A3F61"/>
              </a:buClr>
              <a:buSzPts val="1600"/>
              <a:buFont typeface="DM Sans"/>
              <a:buChar char="■"/>
              <a:defRPr/>
            </a:lvl9pPr>
          </a:lstStyle>
          <a:p>
            <a:endParaRPr/>
          </a:p>
        </p:txBody>
      </p:sp>
      <p:sp>
        <p:nvSpPr>
          <p:cNvPr id="472" name="Google Shape;472;p69"/>
          <p:cNvSpPr txBox="1">
            <a:spLocks noGrp="1"/>
          </p:cNvSpPr>
          <p:nvPr>
            <p:ph type="title"/>
          </p:nvPr>
        </p:nvSpPr>
        <p:spPr>
          <a:xfrm>
            <a:off x="1770875" y="539488"/>
            <a:ext cx="79752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accent3"/>
              </a:buClr>
              <a:buSzPts val="2800"/>
              <a:buNone/>
              <a:defRPr>
                <a:solidFill>
                  <a:schemeClr val="accent3"/>
                </a:solidFill>
              </a:defRPr>
            </a:lvl1pPr>
            <a:lvl2pPr lvl="1" algn="l">
              <a:lnSpc>
                <a:spcPct val="100000"/>
              </a:lnSpc>
              <a:spcBef>
                <a:spcPts val="0"/>
              </a:spcBef>
              <a:spcAft>
                <a:spcPts val="0"/>
              </a:spcAft>
              <a:buSzPts val="2800"/>
              <a:buNone/>
              <a:defRPr>
                <a:latin typeface="Roboto"/>
                <a:ea typeface="Roboto"/>
                <a:cs typeface="Roboto"/>
                <a:sym typeface="Roboto"/>
              </a:defRPr>
            </a:lvl2pPr>
            <a:lvl3pPr lvl="2" algn="l">
              <a:lnSpc>
                <a:spcPct val="100000"/>
              </a:lnSpc>
              <a:spcBef>
                <a:spcPts val="0"/>
              </a:spcBef>
              <a:spcAft>
                <a:spcPts val="0"/>
              </a:spcAft>
              <a:buSzPts val="2800"/>
              <a:buNone/>
              <a:defRPr>
                <a:latin typeface="Roboto"/>
                <a:ea typeface="Roboto"/>
                <a:cs typeface="Roboto"/>
                <a:sym typeface="Roboto"/>
              </a:defRPr>
            </a:lvl3pPr>
            <a:lvl4pPr lvl="3" algn="l">
              <a:lnSpc>
                <a:spcPct val="100000"/>
              </a:lnSpc>
              <a:spcBef>
                <a:spcPts val="0"/>
              </a:spcBef>
              <a:spcAft>
                <a:spcPts val="0"/>
              </a:spcAft>
              <a:buSzPts val="2800"/>
              <a:buNone/>
              <a:defRPr>
                <a:latin typeface="Roboto"/>
                <a:ea typeface="Roboto"/>
                <a:cs typeface="Roboto"/>
                <a:sym typeface="Roboto"/>
              </a:defRPr>
            </a:lvl4pPr>
            <a:lvl5pPr lvl="4" algn="l">
              <a:lnSpc>
                <a:spcPct val="100000"/>
              </a:lnSpc>
              <a:spcBef>
                <a:spcPts val="0"/>
              </a:spcBef>
              <a:spcAft>
                <a:spcPts val="0"/>
              </a:spcAft>
              <a:buSzPts val="2800"/>
              <a:buNone/>
              <a:defRPr>
                <a:latin typeface="Roboto"/>
                <a:ea typeface="Roboto"/>
                <a:cs typeface="Roboto"/>
                <a:sym typeface="Roboto"/>
              </a:defRPr>
            </a:lvl5pPr>
            <a:lvl6pPr lvl="5" algn="l">
              <a:lnSpc>
                <a:spcPct val="100000"/>
              </a:lnSpc>
              <a:spcBef>
                <a:spcPts val="0"/>
              </a:spcBef>
              <a:spcAft>
                <a:spcPts val="0"/>
              </a:spcAft>
              <a:buSzPts val="2800"/>
              <a:buNone/>
              <a:defRPr>
                <a:latin typeface="Roboto"/>
                <a:ea typeface="Roboto"/>
                <a:cs typeface="Roboto"/>
                <a:sym typeface="Roboto"/>
              </a:defRPr>
            </a:lvl6pPr>
            <a:lvl7pPr lvl="6" algn="l">
              <a:lnSpc>
                <a:spcPct val="100000"/>
              </a:lnSpc>
              <a:spcBef>
                <a:spcPts val="0"/>
              </a:spcBef>
              <a:spcAft>
                <a:spcPts val="0"/>
              </a:spcAft>
              <a:buSzPts val="2800"/>
              <a:buNone/>
              <a:defRPr>
                <a:latin typeface="Roboto"/>
                <a:ea typeface="Roboto"/>
                <a:cs typeface="Roboto"/>
                <a:sym typeface="Roboto"/>
              </a:defRPr>
            </a:lvl7pPr>
            <a:lvl8pPr lvl="7" algn="l">
              <a:lnSpc>
                <a:spcPct val="100000"/>
              </a:lnSpc>
              <a:spcBef>
                <a:spcPts val="0"/>
              </a:spcBef>
              <a:spcAft>
                <a:spcPts val="0"/>
              </a:spcAft>
              <a:buSzPts val="2800"/>
              <a:buNone/>
              <a:defRPr>
                <a:latin typeface="Roboto"/>
                <a:ea typeface="Roboto"/>
                <a:cs typeface="Roboto"/>
                <a:sym typeface="Roboto"/>
              </a:defRPr>
            </a:lvl8pPr>
            <a:lvl9pPr lvl="8" algn="l">
              <a:lnSpc>
                <a:spcPct val="100000"/>
              </a:lnSpc>
              <a:spcBef>
                <a:spcPts val="0"/>
              </a:spcBef>
              <a:spcAft>
                <a:spcPts val="0"/>
              </a:spcAft>
              <a:buSzPts val="2800"/>
              <a:buNone/>
              <a:defRPr>
                <a:latin typeface="Roboto"/>
                <a:ea typeface="Roboto"/>
                <a:cs typeface="Roboto"/>
                <a:sym typeface="Roboto"/>
              </a:defRPr>
            </a:lvl9pPr>
          </a:lstStyle>
          <a:p>
            <a:endParaRPr/>
          </a:p>
        </p:txBody>
      </p:sp>
      <p:grpSp>
        <p:nvGrpSpPr>
          <p:cNvPr id="473" name="Google Shape;473;p69"/>
          <p:cNvGrpSpPr/>
          <p:nvPr/>
        </p:nvGrpSpPr>
        <p:grpSpPr>
          <a:xfrm>
            <a:off x="6159717" y="1683230"/>
            <a:ext cx="2252759" cy="2291936"/>
            <a:chOff x="3406375" y="2881875"/>
            <a:chExt cx="1053725" cy="1072050"/>
          </a:xfrm>
        </p:grpSpPr>
        <p:sp>
          <p:nvSpPr>
            <p:cNvPr id="474" name="Google Shape;474;p69"/>
            <p:cNvSpPr/>
            <p:nvPr/>
          </p:nvSpPr>
          <p:spPr>
            <a:xfrm>
              <a:off x="3406375" y="2881875"/>
              <a:ext cx="1053725" cy="1072050"/>
            </a:xfrm>
            <a:custGeom>
              <a:avLst/>
              <a:gdLst/>
              <a:ahLst/>
              <a:cxnLst/>
              <a:rect l="l" t="t" r="r" b="b"/>
              <a:pathLst>
                <a:path w="42149" h="42882" extrusionOk="0">
                  <a:moveTo>
                    <a:pt x="21581" y="867"/>
                  </a:moveTo>
                  <a:cubicBezTo>
                    <a:pt x="22789" y="867"/>
                    <a:pt x="24034" y="929"/>
                    <a:pt x="25313" y="1055"/>
                  </a:cubicBezTo>
                  <a:cubicBezTo>
                    <a:pt x="26099" y="1138"/>
                    <a:pt x="26801" y="1233"/>
                    <a:pt x="27468" y="1340"/>
                  </a:cubicBezTo>
                  <a:cubicBezTo>
                    <a:pt x="29778" y="1745"/>
                    <a:pt x="31564" y="2424"/>
                    <a:pt x="32921" y="3424"/>
                  </a:cubicBezTo>
                  <a:cubicBezTo>
                    <a:pt x="33850" y="4114"/>
                    <a:pt x="34707" y="5031"/>
                    <a:pt x="35600" y="6317"/>
                  </a:cubicBezTo>
                  <a:cubicBezTo>
                    <a:pt x="41160" y="14378"/>
                    <a:pt x="39636" y="25903"/>
                    <a:pt x="32171" y="31987"/>
                  </a:cubicBezTo>
                  <a:lnTo>
                    <a:pt x="32052" y="32070"/>
                  </a:lnTo>
                  <a:cubicBezTo>
                    <a:pt x="31671" y="32392"/>
                    <a:pt x="31266" y="32713"/>
                    <a:pt x="30980" y="33142"/>
                  </a:cubicBezTo>
                  <a:cubicBezTo>
                    <a:pt x="30171" y="34332"/>
                    <a:pt x="30492" y="35702"/>
                    <a:pt x="30802" y="37047"/>
                  </a:cubicBezTo>
                  <a:cubicBezTo>
                    <a:pt x="31099" y="38285"/>
                    <a:pt x="31373" y="39452"/>
                    <a:pt x="30671" y="40321"/>
                  </a:cubicBezTo>
                  <a:cubicBezTo>
                    <a:pt x="30265" y="40818"/>
                    <a:pt x="29532" y="41090"/>
                    <a:pt x="28779" y="41090"/>
                  </a:cubicBezTo>
                  <a:cubicBezTo>
                    <a:pt x="28448" y="41090"/>
                    <a:pt x="28114" y="41037"/>
                    <a:pt x="27801" y="40928"/>
                  </a:cubicBezTo>
                  <a:cubicBezTo>
                    <a:pt x="26861" y="40583"/>
                    <a:pt x="26087" y="39738"/>
                    <a:pt x="25789" y="38726"/>
                  </a:cubicBezTo>
                  <a:lnTo>
                    <a:pt x="25753" y="38642"/>
                  </a:lnTo>
                  <a:cubicBezTo>
                    <a:pt x="25610" y="38107"/>
                    <a:pt x="25384" y="37369"/>
                    <a:pt x="24622" y="37178"/>
                  </a:cubicBezTo>
                  <a:cubicBezTo>
                    <a:pt x="24509" y="37150"/>
                    <a:pt x="24395" y="37135"/>
                    <a:pt x="24282" y="37135"/>
                  </a:cubicBezTo>
                  <a:cubicBezTo>
                    <a:pt x="24061" y="37135"/>
                    <a:pt x="23843" y="37191"/>
                    <a:pt x="23646" y="37309"/>
                  </a:cubicBezTo>
                  <a:cubicBezTo>
                    <a:pt x="22991" y="37714"/>
                    <a:pt x="22717" y="38678"/>
                    <a:pt x="22634" y="39214"/>
                  </a:cubicBezTo>
                  <a:cubicBezTo>
                    <a:pt x="22432" y="40333"/>
                    <a:pt x="21848" y="41238"/>
                    <a:pt x="21027" y="41702"/>
                  </a:cubicBezTo>
                  <a:cubicBezTo>
                    <a:pt x="20644" y="41918"/>
                    <a:pt x="20198" y="42023"/>
                    <a:pt x="19767" y="42023"/>
                  </a:cubicBezTo>
                  <a:cubicBezTo>
                    <a:pt x="19153" y="42023"/>
                    <a:pt x="18569" y="41811"/>
                    <a:pt x="18241" y="41405"/>
                  </a:cubicBezTo>
                  <a:cubicBezTo>
                    <a:pt x="18038" y="41143"/>
                    <a:pt x="17919" y="40667"/>
                    <a:pt x="17812" y="40190"/>
                  </a:cubicBezTo>
                  <a:cubicBezTo>
                    <a:pt x="17633" y="39428"/>
                    <a:pt x="17455" y="38654"/>
                    <a:pt x="16800" y="38285"/>
                  </a:cubicBezTo>
                  <a:cubicBezTo>
                    <a:pt x="16574" y="38142"/>
                    <a:pt x="16312" y="38083"/>
                    <a:pt x="16026" y="38083"/>
                  </a:cubicBezTo>
                  <a:cubicBezTo>
                    <a:pt x="15800" y="38083"/>
                    <a:pt x="15562" y="38119"/>
                    <a:pt x="15300" y="38190"/>
                  </a:cubicBezTo>
                  <a:cubicBezTo>
                    <a:pt x="14478" y="38428"/>
                    <a:pt x="14050" y="39214"/>
                    <a:pt x="13680" y="39916"/>
                  </a:cubicBezTo>
                  <a:cubicBezTo>
                    <a:pt x="13502" y="40262"/>
                    <a:pt x="13323" y="40571"/>
                    <a:pt x="13157" y="40750"/>
                  </a:cubicBezTo>
                  <a:cubicBezTo>
                    <a:pt x="12675" y="41250"/>
                    <a:pt x="11871" y="41676"/>
                    <a:pt x="11060" y="41676"/>
                  </a:cubicBezTo>
                  <a:cubicBezTo>
                    <a:pt x="10848" y="41676"/>
                    <a:pt x="10637" y="41647"/>
                    <a:pt x="10430" y="41583"/>
                  </a:cubicBezTo>
                  <a:cubicBezTo>
                    <a:pt x="8406" y="40964"/>
                    <a:pt x="8930" y="37964"/>
                    <a:pt x="9049" y="37369"/>
                  </a:cubicBezTo>
                  <a:cubicBezTo>
                    <a:pt x="9811" y="33773"/>
                    <a:pt x="7501" y="31213"/>
                    <a:pt x="5263" y="28725"/>
                  </a:cubicBezTo>
                  <a:cubicBezTo>
                    <a:pt x="3798" y="27093"/>
                    <a:pt x="3036" y="25022"/>
                    <a:pt x="2489" y="23200"/>
                  </a:cubicBezTo>
                  <a:cubicBezTo>
                    <a:pt x="976" y="18223"/>
                    <a:pt x="917" y="14187"/>
                    <a:pt x="2310" y="10901"/>
                  </a:cubicBezTo>
                  <a:cubicBezTo>
                    <a:pt x="3822" y="7293"/>
                    <a:pt x="7263" y="4257"/>
                    <a:pt x="11740" y="2543"/>
                  </a:cubicBezTo>
                  <a:cubicBezTo>
                    <a:pt x="14667" y="1427"/>
                    <a:pt x="17963" y="867"/>
                    <a:pt x="21581" y="867"/>
                  </a:cubicBezTo>
                  <a:close/>
                  <a:moveTo>
                    <a:pt x="21545" y="0"/>
                  </a:moveTo>
                  <a:cubicBezTo>
                    <a:pt x="17824" y="0"/>
                    <a:pt x="14419" y="585"/>
                    <a:pt x="11394" y="1745"/>
                  </a:cubicBezTo>
                  <a:cubicBezTo>
                    <a:pt x="6691" y="3543"/>
                    <a:pt x="3084" y="6758"/>
                    <a:pt x="1477" y="10568"/>
                  </a:cubicBezTo>
                  <a:cubicBezTo>
                    <a:pt x="0" y="14068"/>
                    <a:pt x="48" y="18283"/>
                    <a:pt x="1619" y="23462"/>
                  </a:cubicBezTo>
                  <a:cubicBezTo>
                    <a:pt x="2203" y="25367"/>
                    <a:pt x="3001" y="27534"/>
                    <a:pt x="4584" y="29308"/>
                  </a:cubicBezTo>
                  <a:cubicBezTo>
                    <a:pt x="6775" y="31737"/>
                    <a:pt x="8823" y="34023"/>
                    <a:pt x="8156" y="37214"/>
                  </a:cubicBezTo>
                  <a:cubicBezTo>
                    <a:pt x="7727" y="39297"/>
                    <a:pt x="8001" y="41762"/>
                    <a:pt x="10132" y="42417"/>
                  </a:cubicBezTo>
                  <a:cubicBezTo>
                    <a:pt x="10425" y="42506"/>
                    <a:pt x="10720" y="42546"/>
                    <a:pt x="11012" y="42546"/>
                  </a:cubicBezTo>
                  <a:cubicBezTo>
                    <a:pt x="12088" y="42546"/>
                    <a:pt x="13118" y="42001"/>
                    <a:pt x="13764" y="41345"/>
                  </a:cubicBezTo>
                  <a:cubicBezTo>
                    <a:pt x="14026" y="41083"/>
                    <a:pt x="14228" y="40702"/>
                    <a:pt x="14431" y="40321"/>
                  </a:cubicBezTo>
                  <a:cubicBezTo>
                    <a:pt x="14740" y="39750"/>
                    <a:pt x="15062" y="39154"/>
                    <a:pt x="15502" y="39023"/>
                  </a:cubicBezTo>
                  <a:cubicBezTo>
                    <a:pt x="15681" y="38970"/>
                    <a:pt x="15838" y="38943"/>
                    <a:pt x="15974" y="38943"/>
                  </a:cubicBezTo>
                  <a:cubicBezTo>
                    <a:pt x="16109" y="38943"/>
                    <a:pt x="16222" y="38970"/>
                    <a:pt x="16312" y="39023"/>
                  </a:cubicBezTo>
                  <a:cubicBezTo>
                    <a:pt x="16633" y="39214"/>
                    <a:pt x="16776" y="39809"/>
                    <a:pt x="16907" y="40381"/>
                  </a:cubicBezTo>
                  <a:cubicBezTo>
                    <a:pt x="17038" y="40940"/>
                    <a:pt x="17169" y="41524"/>
                    <a:pt x="17514" y="41940"/>
                  </a:cubicBezTo>
                  <a:cubicBezTo>
                    <a:pt x="18038" y="42595"/>
                    <a:pt x="18883" y="42881"/>
                    <a:pt x="19729" y="42881"/>
                  </a:cubicBezTo>
                  <a:cubicBezTo>
                    <a:pt x="20348" y="42881"/>
                    <a:pt x="20955" y="42726"/>
                    <a:pt x="21443" y="42452"/>
                  </a:cubicBezTo>
                  <a:cubicBezTo>
                    <a:pt x="22479" y="41857"/>
                    <a:pt x="23229" y="40738"/>
                    <a:pt x="23479" y="39369"/>
                  </a:cubicBezTo>
                  <a:cubicBezTo>
                    <a:pt x="23598" y="38714"/>
                    <a:pt x="23836" y="38190"/>
                    <a:pt x="24098" y="38035"/>
                  </a:cubicBezTo>
                  <a:cubicBezTo>
                    <a:pt x="24152" y="38012"/>
                    <a:pt x="24201" y="37999"/>
                    <a:pt x="24258" y="37999"/>
                  </a:cubicBezTo>
                  <a:cubicBezTo>
                    <a:pt x="24289" y="37999"/>
                    <a:pt x="24322" y="38003"/>
                    <a:pt x="24360" y="38011"/>
                  </a:cubicBezTo>
                  <a:cubicBezTo>
                    <a:pt x="24610" y="38083"/>
                    <a:pt x="24729" y="38416"/>
                    <a:pt x="24860" y="38869"/>
                  </a:cubicBezTo>
                  <a:lnTo>
                    <a:pt x="24896" y="38976"/>
                  </a:lnTo>
                  <a:cubicBezTo>
                    <a:pt x="25289" y="40274"/>
                    <a:pt x="26242" y="41298"/>
                    <a:pt x="27456" y="41750"/>
                  </a:cubicBezTo>
                  <a:cubicBezTo>
                    <a:pt x="27870" y="41900"/>
                    <a:pt x="28310" y="41972"/>
                    <a:pt x="28746" y="41972"/>
                  </a:cubicBezTo>
                  <a:cubicBezTo>
                    <a:pt x="29762" y="41972"/>
                    <a:pt x="30754" y="41581"/>
                    <a:pt x="31337" y="40881"/>
                  </a:cubicBezTo>
                  <a:cubicBezTo>
                    <a:pt x="32326" y="39714"/>
                    <a:pt x="31980" y="38261"/>
                    <a:pt x="31647" y="36880"/>
                  </a:cubicBezTo>
                  <a:cubicBezTo>
                    <a:pt x="31373" y="35678"/>
                    <a:pt x="31099" y="34535"/>
                    <a:pt x="31695" y="33654"/>
                  </a:cubicBezTo>
                  <a:cubicBezTo>
                    <a:pt x="31921" y="33320"/>
                    <a:pt x="32242" y="33058"/>
                    <a:pt x="32599" y="32773"/>
                  </a:cubicBezTo>
                  <a:lnTo>
                    <a:pt x="32719" y="32666"/>
                  </a:lnTo>
                  <a:cubicBezTo>
                    <a:pt x="40541" y="26284"/>
                    <a:pt x="42148" y="14259"/>
                    <a:pt x="36314" y="5841"/>
                  </a:cubicBezTo>
                  <a:cubicBezTo>
                    <a:pt x="35362" y="4472"/>
                    <a:pt x="34457" y="3483"/>
                    <a:pt x="33445" y="2745"/>
                  </a:cubicBezTo>
                  <a:cubicBezTo>
                    <a:pt x="31968" y="1650"/>
                    <a:pt x="30063" y="924"/>
                    <a:pt x="27611" y="495"/>
                  </a:cubicBezTo>
                  <a:cubicBezTo>
                    <a:pt x="26920" y="376"/>
                    <a:pt x="26194" y="269"/>
                    <a:pt x="25384" y="197"/>
                  </a:cubicBezTo>
                  <a:cubicBezTo>
                    <a:pt x="24071" y="66"/>
                    <a:pt x="22790" y="0"/>
                    <a:pt x="2154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5" name="Google Shape;475;p69"/>
            <p:cNvSpPr/>
            <p:nvPr/>
          </p:nvSpPr>
          <p:spPr>
            <a:xfrm>
              <a:off x="3614725" y="3208750"/>
              <a:ext cx="205675" cy="247750"/>
            </a:xfrm>
            <a:custGeom>
              <a:avLst/>
              <a:gdLst/>
              <a:ahLst/>
              <a:cxnLst/>
              <a:rect l="l" t="t" r="r" b="b"/>
              <a:pathLst>
                <a:path w="8227" h="9910" extrusionOk="0">
                  <a:moveTo>
                    <a:pt x="4391" y="1"/>
                  </a:moveTo>
                  <a:cubicBezTo>
                    <a:pt x="3642" y="1"/>
                    <a:pt x="2780" y="311"/>
                    <a:pt x="1810" y="1064"/>
                  </a:cubicBezTo>
                  <a:cubicBezTo>
                    <a:pt x="679" y="1946"/>
                    <a:pt x="298" y="3267"/>
                    <a:pt x="143" y="4529"/>
                  </a:cubicBezTo>
                  <a:cubicBezTo>
                    <a:pt x="1" y="5803"/>
                    <a:pt x="72" y="7125"/>
                    <a:pt x="846" y="8244"/>
                  </a:cubicBezTo>
                  <a:cubicBezTo>
                    <a:pt x="1504" y="9176"/>
                    <a:pt x="2801" y="9910"/>
                    <a:pt x="4126" y="9910"/>
                  </a:cubicBezTo>
                  <a:cubicBezTo>
                    <a:pt x="4359" y="9910"/>
                    <a:pt x="4592" y="9887"/>
                    <a:pt x="4823" y="9839"/>
                  </a:cubicBezTo>
                  <a:cubicBezTo>
                    <a:pt x="5894" y="9637"/>
                    <a:pt x="6739" y="8946"/>
                    <a:pt x="7216" y="8161"/>
                  </a:cubicBezTo>
                  <a:cubicBezTo>
                    <a:pt x="7692" y="7375"/>
                    <a:pt x="7859" y="6494"/>
                    <a:pt x="7978" y="5636"/>
                  </a:cubicBezTo>
                  <a:cubicBezTo>
                    <a:pt x="8227" y="3707"/>
                    <a:pt x="6980" y="1"/>
                    <a:pt x="439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6" name="Google Shape;476;p69"/>
            <p:cNvSpPr/>
            <p:nvPr/>
          </p:nvSpPr>
          <p:spPr>
            <a:xfrm>
              <a:off x="3996325" y="3194400"/>
              <a:ext cx="207475" cy="250325"/>
            </a:xfrm>
            <a:custGeom>
              <a:avLst/>
              <a:gdLst/>
              <a:ahLst/>
              <a:cxnLst/>
              <a:rect l="l" t="t" r="r" b="b"/>
              <a:pathLst>
                <a:path w="8299" h="10013" extrusionOk="0">
                  <a:moveTo>
                    <a:pt x="5122" y="1"/>
                  </a:moveTo>
                  <a:cubicBezTo>
                    <a:pt x="4567" y="1"/>
                    <a:pt x="3941" y="197"/>
                    <a:pt x="3251" y="662"/>
                  </a:cubicBezTo>
                  <a:cubicBezTo>
                    <a:pt x="1120" y="2091"/>
                    <a:pt x="0" y="4532"/>
                    <a:pt x="227" y="6699"/>
                  </a:cubicBezTo>
                  <a:cubicBezTo>
                    <a:pt x="346" y="7925"/>
                    <a:pt x="989" y="9235"/>
                    <a:pt x="2382" y="9782"/>
                  </a:cubicBezTo>
                  <a:cubicBezTo>
                    <a:pt x="2796" y="9941"/>
                    <a:pt x="3236" y="10013"/>
                    <a:pt x="3678" y="10013"/>
                  </a:cubicBezTo>
                  <a:cubicBezTo>
                    <a:pt x="5131" y="10013"/>
                    <a:pt x="6616" y="9236"/>
                    <a:pt x="7346" y="8187"/>
                  </a:cubicBezTo>
                  <a:cubicBezTo>
                    <a:pt x="8299" y="6818"/>
                    <a:pt x="8275" y="5163"/>
                    <a:pt x="8120" y="3615"/>
                  </a:cubicBezTo>
                  <a:cubicBezTo>
                    <a:pt x="7939" y="1976"/>
                    <a:pt x="6884" y="1"/>
                    <a:pt x="512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7" name="Google Shape;477;p69"/>
            <p:cNvSpPr/>
            <p:nvPr/>
          </p:nvSpPr>
          <p:spPr>
            <a:xfrm>
              <a:off x="3840950" y="3463350"/>
              <a:ext cx="144075" cy="152950"/>
            </a:xfrm>
            <a:custGeom>
              <a:avLst/>
              <a:gdLst/>
              <a:ahLst/>
              <a:cxnLst/>
              <a:rect l="l" t="t" r="r" b="b"/>
              <a:pathLst>
                <a:path w="5763" h="6118" extrusionOk="0">
                  <a:moveTo>
                    <a:pt x="2668" y="0"/>
                  </a:moveTo>
                  <a:cubicBezTo>
                    <a:pt x="2660" y="0"/>
                    <a:pt x="2652" y="0"/>
                    <a:pt x="2643" y="1"/>
                  </a:cubicBezTo>
                  <a:cubicBezTo>
                    <a:pt x="2274" y="36"/>
                    <a:pt x="2012" y="322"/>
                    <a:pt x="1786" y="584"/>
                  </a:cubicBezTo>
                  <a:cubicBezTo>
                    <a:pt x="1036" y="1477"/>
                    <a:pt x="262" y="2429"/>
                    <a:pt x="84" y="3549"/>
                  </a:cubicBezTo>
                  <a:cubicBezTo>
                    <a:pt x="0" y="4108"/>
                    <a:pt x="72" y="4620"/>
                    <a:pt x="286" y="5013"/>
                  </a:cubicBezTo>
                  <a:cubicBezTo>
                    <a:pt x="645" y="5713"/>
                    <a:pt x="1395" y="6117"/>
                    <a:pt x="2321" y="6117"/>
                  </a:cubicBezTo>
                  <a:cubicBezTo>
                    <a:pt x="2655" y="6117"/>
                    <a:pt x="3012" y="6064"/>
                    <a:pt x="3382" y="5954"/>
                  </a:cubicBezTo>
                  <a:cubicBezTo>
                    <a:pt x="5763" y="5227"/>
                    <a:pt x="4715" y="1834"/>
                    <a:pt x="3584" y="525"/>
                  </a:cubicBezTo>
                  <a:cubicBezTo>
                    <a:pt x="3363" y="268"/>
                    <a:pt x="3050" y="0"/>
                    <a:pt x="2668"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78" name="Google Shape;478;p69"/>
          <p:cNvGrpSpPr/>
          <p:nvPr/>
        </p:nvGrpSpPr>
        <p:grpSpPr>
          <a:xfrm>
            <a:off x="-1635329" y="400833"/>
            <a:ext cx="3213457" cy="4474218"/>
            <a:chOff x="7372771" y="425633"/>
            <a:chExt cx="3213457" cy="4474218"/>
          </a:xfrm>
        </p:grpSpPr>
        <p:sp>
          <p:nvSpPr>
            <p:cNvPr id="479" name="Google Shape;479;p69"/>
            <p:cNvSpPr/>
            <p:nvPr/>
          </p:nvSpPr>
          <p:spPr>
            <a:xfrm>
              <a:off x="8077025" y="427846"/>
              <a:ext cx="1752253" cy="4257903"/>
            </a:xfrm>
            <a:custGeom>
              <a:avLst/>
              <a:gdLst/>
              <a:ahLst/>
              <a:cxnLst/>
              <a:rect l="l" t="t" r="r" b="b"/>
              <a:pathLst>
                <a:path w="18218" h="44269" extrusionOk="0">
                  <a:moveTo>
                    <a:pt x="9014" y="1"/>
                  </a:moveTo>
                  <a:cubicBezTo>
                    <a:pt x="4037" y="1"/>
                    <a:pt x="1" y="4037"/>
                    <a:pt x="1" y="9026"/>
                  </a:cubicBezTo>
                  <a:lnTo>
                    <a:pt x="1" y="44268"/>
                  </a:lnTo>
                  <a:lnTo>
                    <a:pt x="18217" y="44268"/>
                  </a:lnTo>
                  <a:lnTo>
                    <a:pt x="18217" y="9026"/>
                  </a:lnTo>
                  <a:cubicBezTo>
                    <a:pt x="18217" y="4037"/>
                    <a:pt x="14181" y="1"/>
                    <a:pt x="9192"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0" name="Google Shape;480;p69"/>
            <p:cNvSpPr/>
            <p:nvPr/>
          </p:nvSpPr>
          <p:spPr>
            <a:xfrm>
              <a:off x="7372771" y="425633"/>
              <a:ext cx="3213457" cy="4474218"/>
            </a:xfrm>
            <a:custGeom>
              <a:avLst/>
              <a:gdLst/>
              <a:ahLst/>
              <a:cxnLst/>
              <a:rect l="l" t="t" r="r" b="b"/>
              <a:pathLst>
                <a:path w="33410" h="46518" extrusionOk="0">
                  <a:moveTo>
                    <a:pt x="15193" y="0"/>
                  </a:moveTo>
                  <a:cubicBezTo>
                    <a:pt x="10204" y="0"/>
                    <a:pt x="6168" y="4024"/>
                    <a:pt x="6168" y="9013"/>
                  </a:cubicBezTo>
                  <a:lnTo>
                    <a:pt x="6168" y="43220"/>
                  </a:lnTo>
                  <a:cubicBezTo>
                    <a:pt x="4668" y="43601"/>
                    <a:pt x="3167" y="44005"/>
                    <a:pt x="1667" y="44386"/>
                  </a:cubicBezTo>
                  <a:cubicBezTo>
                    <a:pt x="1024" y="44553"/>
                    <a:pt x="310" y="44779"/>
                    <a:pt x="0" y="45375"/>
                  </a:cubicBezTo>
                  <a:cubicBezTo>
                    <a:pt x="994" y="45160"/>
                    <a:pt x="2006" y="44927"/>
                    <a:pt x="3028" y="44927"/>
                  </a:cubicBezTo>
                  <a:cubicBezTo>
                    <a:pt x="3193" y="44927"/>
                    <a:pt x="3359" y="44933"/>
                    <a:pt x="3525" y="44946"/>
                  </a:cubicBezTo>
                  <a:cubicBezTo>
                    <a:pt x="4715" y="45029"/>
                    <a:pt x="5918" y="45506"/>
                    <a:pt x="6620" y="46494"/>
                  </a:cubicBezTo>
                  <a:cubicBezTo>
                    <a:pt x="7466" y="45541"/>
                    <a:pt x="8728" y="45029"/>
                    <a:pt x="10014" y="44887"/>
                  </a:cubicBezTo>
                  <a:cubicBezTo>
                    <a:pt x="10289" y="44855"/>
                    <a:pt x="10566" y="44841"/>
                    <a:pt x="10844" y="44841"/>
                  </a:cubicBezTo>
                  <a:cubicBezTo>
                    <a:pt x="11839" y="44841"/>
                    <a:pt x="12844" y="45023"/>
                    <a:pt x="13812" y="45256"/>
                  </a:cubicBezTo>
                  <a:cubicBezTo>
                    <a:pt x="14788" y="45494"/>
                    <a:pt x="15788" y="45815"/>
                    <a:pt x="16514" y="46518"/>
                  </a:cubicBezTo>
                  <a:cubicBezTo>
                    <a:pt x="17693" y="45851"/>
                    <a:pt x="18955" y="45256"/>
                    <a:pt x="20301" y="45065"/>
                  </a:cubicBezTo>
                  <a:cubicBezTo>
                    <a:pt x="20582" y="45022"/>
                    <a:pt x="20870" y="45000"/>
                    <a:pt x="21159" y="45000"/>
                  </a:cubicBezTo>
                  <a:cubicBezTo>
                    <a:pt x="22238" y="45000"/>
                    <a:pt x="23329" y="45308"/>
                    <a:pt x="24146" y="45994"/>
                  </a:cubicBezTo>
                  <a:cubicBezTo>
                    <a:pt x="24801" y="45601"/>
                    <a:pt x="25480" y="45184"/>
                    <a:pt x="26135" y="44779"/>
                  </a:cubicBezTo>
                  <a:cubicBezTo>
                    <a:pt x="26444" y="44589"/>
                    <a:pt x="26754" y="44386"/>
                    <a:pt x="27099" y="44303"/>
                  </a:cubicBezTo>
                  <a:cubicBezTo>
                    <a:pt x="27293" y="44251"/>
                    <a:pt x="27491" y="44231"/>
                    <a:pt x="27691" y="44231"/>
                  </a:cubicBezTo>
                  <a:cubicBezTo>
                    <a:pt x="27993" y="44231"/>
                    <a:pt x="28298" y="44277"/>
                    <a:pt x="28599" y="44327"/>
                  </a:cubicBezTo>
                  <a:cubicBezTo>
                    <a:pt x="30207" y="44601"/>
                    <a:pt x="31814" y="44898"/>
                    <a:pt x="33409" y="45256"/>
                  </a:cubicBezTo>
                  <a:cubicBezTo>
                    <a:pt x="31338" y="44494"/>
                    <a:pt x="29814" y="43458"/>
                    <a:pt x="27706" y="42946"/>
                  </a:cubicBezTo>
                  <a:cubicBezTo>
                    <a:pt x="27635" y="42926"/>
                    <a:pt x="27532" y="42919"/>
                    <a:pt x="27418" y="42919"/>
                  </a:cubicBezTo>
                  <a:cubicBezTo>
                    <a:pt x="27190" y="42919"/>
                    <a:pt x="26920" y="42946"/>
                    <a:pt x="26778" y="42946"/>
                  </a:cubicBezTo>
                  <a:cubicBezTo>
                    <a:pt x="26492" y="42946"/>
                    <a:pt x="25670" y="43136"/>
                    <a:pt x="25408" y="43196"/>
                  </a:cubicBezTo>
                  <a:cubicBezTo>
                    <a:pt x="24992" y="43303"/>
                    <a:pt x="24694" y="43470"/>
                    <a:pt x="24361" y="43613"/>
                  </a:cubicBezTo>
                  <a:lnTo>
                    <a:pt x="24361" y="38017"/>
                  </a:lnTo>
                  <a:cubicBezTo>
                    <a:pt x="24349" y="38017"/>
                    <a:pt x="24325" y="38017"/>
                    <a:pt x="24313" y="38040"/>
                  </a:cubicBezTo>
                  <a:cubicBezTo>
                    <a:pt x="24134" y="38100"/>
                    <a:pt x="24003" y="38279"/>
                    <a:pt x="23884" y="38469"/>
                  </a:cubicBezTo>
                  <a:cubicBezTo>
                    <a:pt x="23861" y="38517"/>
                    <a:pt x="23825" y="38576"/>
                    <a:pt x="23801" y="38600"/>
                  </a:cubicBezTo>
                  <a:cubicBezTo>
                    <a:pt x="23741" y="38648"/>
                    <a:pt x="23682" y="38660"/>
                    <a:pt x="23622" y="38660"/>
                  </a:cubicBezTo>
                  <a:cubicBezTo>
                    <a:pt x="23396" y="38707"/>
                    <a:pt x="23170" y="38814"/>
                    <a:pt x="22979" y="38969"/>
                  </a:cubicBezTo>
                  <a:cubicBezTo>
                    <a:pt x="22979" y="38755"/>
                    <a:pt x="23087" y="38529"/>
                    <a:pt x="23241" y="38457"/>
                  </a:cubicBezTo>
                  <a:cubicBezTo>
                    <a:pt x="23349" y="38410"/>
                    <a:pt x="23480" y="38421"/>
                    <a:pt x="23575" y="38314"/>
                  </a:cubicBezTo>
                  <a:cubicBezTo>
                    <a:pt x="23599" y="38279"/>
                    <a:pt x="23622" y="38231"/>
                    <a:pt x="23646" y="38171"/>
                  </a:cubicBezTo>
                  <a:cubicBezTo>
                    <a:pt x="23706" y="38040"/>
                    <a:pt x="23777" y="37933"/>
                    <a:pt x="23884" y="37862"/>
                  </a:cubicBezTo>
                  <a:cubicBezTo>
                    <a:pt x="23813" y="37707"/>
                    <a:pt x="23718" y="37564"/>
                    <a:pt x="23599" y="37540"/>
                  </a:cubicBezTo>
                  <a:cubicBezTo>
                    <a:pt x="23592" y="37539"/>
                    <a:pt x="23586" y="37539"/>
                    <a:pt x="23579" y="37539"/>
                  </a:cubicBezTo>
                  <a:cubicBezTo>
                    <a:pt x="23512" y="37539"/>
                    <a:pt x="23436" y="37591"/>
                    <a:pt x="23360" y="37624"/>
                  </a:cubicBezTo>
                  <a:cubicBezTo>
                    <a:pt x="23339" y="37628"/>
                    <a:pt x="23318" y="37630"/>
                    <a:pt x="23297" y="37630"/>
                  </a:cubicBezTo>
                  <a:cubicBezTo>
                    <a:pt x="23119" y="37630"/>
                    <a:pt x="22942" y="37503"/>
                    <a:pt x="22769" y="37503"/>
                  </a:cubicBezTo>
                  <a:cubicBezTo>
                    <a:pt x="22720" y="37503"/>
                    <a:pt x="22671" y="37514"/>
                    <a:pt x="22622" y="37540"/>
                  </a:cubicBezTo>
                  <a:cubicBezTo>
                    <a:pt x="22456" y="37636"/>
                    <a:pt x="22372" y="37898"/>
                    <a:pt x="22194" y="37945"/>
                  </a:cubicBezTo>
                  <a:cubicBezTo>
                    <a:pt x="22169" y="37954"/>
                    <a:pt x="22144" y="37957"/>
                    <a:pt x="22119" y="37957"/>
                  </a:cubicBezTo>
                  <a:cubicBezTo>
                    <a:pt x="22030" y="37957"/>
                    <a:pt x="21941" y="37916"/>
                    <a:pt x="21849" y="37916"/>
                  </a:cubicBezTo>
                  <a:cubicBezTo>
                    <a:pt x="21817" y="37916"/>
                    <a:pt x="21785" y="37921"/>
                    <a:pt x="21753" y="37933"/>
                  </a:cubicBezTo>
                  <a:cubicBezTo>
                    <a:pt x="21717" y="37945"/>
                    <a:pt x="21670" y="37993"/>
                    <a:pt x="21622" y="38040"/>
                  </a:cubicBezTo>
                  <a:cubicBezTo>
                    <a:pt x="21491" y="38171"/>
                    <a:pt x="21336" y="38314"/>
                    <a:pt x="21301" y="38552"/>
                  </a:cubicBezTo>
                  <a:cubicBezTo>
                    <a:pt x="21301" y="38600"/>
                    <a:pt x="21277" y="38648"/>
                    <a:pt x="21265" y="38672"/>
                  </a:cubicBezTo>
                  <a:cubicBezTo>
                    <a:pt x="21253" y="38719"/>
                    <a:pt x="21217" y="38731"/>
                    <a:pt x="21194" y="38767"/>
                  </a:cubicBezTo>
                  <a:cubicBezTo>
                    <a:pt x="21098" y="38838"/>
                    <a:pt x="21003" y="38910"/>
                    <a:pt x="20908" y="38993"/>
                  </a:cubicBezTo>
                  <a:cubicBezTo>
                    <a:pt x="21015" y="38731"/>
                    <a:pt x="21122" y="38481"/>
                    <a:pt x="21182" y="38195"/>
                  </a:cubicBezTo>
                  <a:cubicBezTo>
                    <a:pt x="21194" y="38160"/>
                    <a:pt x="21194" y="38124"/>
                    <a:pt x="21205" y="38076"/>
                  </a:cubicBezTo>
                  <a:cubicBezTo>
                    <a:pt x="21241" y="37993"/>
                    <a:pt x="21313" y="37957"/>
                    <a:pt x="21372" y="37898"/>
                  </a:cubicBezTo>
                  <a:cubicBezTo>
                    <a:pt x="21444" y="37826"/>
                    <a:pt x="21503" y="37743"/>
                    <a:pt x="21551" y="37624"/>
                  </a:cubicBezTo>
                  <a:cubicBezTo>
                    <a:pt x="21491" y="37505"/>
                    <a:pt x="21444" y="37362"/>
                    <a:pt x="21396" y="37231"/>
                  </a:cubicBezTo>
                  <a:cubicBezTo>
                    <a:pt x="21246" y="37115"/>
                    <a:pt x="21073" y="37054"/>
                    <a:pt x="20901" y="37054"/>
                  </a:cubicBezTo>
                  <a:cubicBezTo>
                    <a:pt x="20772" y="37054"/>
                    <a:pt x="20644" y="37088"/>
                    <a:pt x="20527" y="37159"/>
                  </a:cubicBezTo>
                  <a:cubicBezTo>
                    <a:pt x="20420" y="37219"/>
                    <a:pt x="20324" y="37290"/>
                    <a:pt x="20229" y="37350"/>
                  </a:cubicBezTo>
                  <a:cubicBezTo>
                    <a:pt x="20193" y="37377"/>
                    <a:pt x="20158" y="37390"/>
                    <a:pt x="20122" y="37390"/>
                  </a:cubicBezTo>
                  <a:cubicBezTo>
                    <a:pt x="20110" y="37390"/>
                    <a:pt x="20098" y="37389"/>
                    <a:pt x="20086" y="37386"/>
                  </a:cubicBezTo>
                  <a:lnTo>
                    <a:pt x="20003" y="37338"/>
                  </a:lnTo>
                  <a:cubicBezTo>
                    <a:pt x="19908" y="37278"/>
                    <a:pt x="19824" y="37207"/>
                    <a:pt x="19753" y="37148"/>
                  </a:cubicBezTo>
                  <a:lnTo>
                    <a:pt x="19753" y="37148"/>
                  </a:lnTo>
                  <a:cubicBezTo>
                    <a:pt x="19831" y="37174"/>
                    <a:pt x="19911" y="37187"/>
                    <a:pt x="19991" y="37187"/>
                  </a:cubicBezTo>
                  <a:cubicBezTo>
                    <a:pt x="20165" y="37187"/>
                    <a:pt x="20340" y="37123"/>
                    <a:pt x="20503" y="36993"/>
                  </a:cubicBezTo>
                  <a:cubicBezTo>
                    <a:pt x="20622" y="36909"/>
                    <a:pt x="20729" y="36767"/>
                    <a:pt x="20860" y="36767"/>
                  </a:cubicBezTo>
                  <a:cubicBezTo>
                    <a:pt x="20920" y="36767"/>
                    <a:pt x="20967" y="36790"/>
                    <a:pt x="21027" y="36802"/>
                  </a:cubicBezTo>
                  <a:cubicBezTo>
                    <a:pt x="21134" y="36826"/>
                    <a:pt x="21241" y="36874"/>
                    <a:pt x="21336" y="36909"/>
                  </a:cubicBezTo>
                  <a:cubicBezTo>
                    <a:pt x="21479" y="36945"/>
                    <a:pt x="21622" y="37005"/>
                    <a:pt x="21694" y="37159"/>
                  </a:cubicBezTo>
                  <a:cubicBezTo>
                    <a:pt x="21717" y="37207"/>
                    <a:pt x="21729" y="37267"/>
                    <a:pt x="21777" y="37290"/>
                  </a:cubicBezTo>
                  <a:cubicBezTo>
                    <a:pt x="21801" y="37326"/>
                    <a:pt x="21848" y="37326"/>
                    <a:pt x="21872" y="37350"/>
                  </a:cubicBezTo>
                  <a:cubicBezTo>
                    <a:pt x="21920" y="37398"/>
                    <a:pt x="21956" y="37481"/>
                    <a:pt x="21991" y="37529"/>
                  </a:cubicBezTo>
                  <a:cubicBezTo>
                    <a:pt x="22020" y="37565"/>
                    <a:pt x="22059" y="37579"/>
                    <a:pt x="22097" y="37579"/>
                  </a:cubicBezTo>
                  <a:cubicBezTo>
                    <a:pt x="22122" y="37579"/>
                    <a:pt x="22147" y="37573"/>
                    <a:pt x="22170" y="37564"/>
                  </a:cubicBezTo>
                  <a:cubicBezTo>
                    <a:pt x="22325" y="37517"/>
                    <a:pt x="22456" y="37386"/>
                    <a:pt x="22563" y="37231"/>
                  </a:cubicBezTo>
                  <a:cubicBezTo>
                    <a:pt x="22610" y="37171"/>
                    <a:pt x="22670" y="37100"/>
                    <a:pt x="22729" y="37064"/>
                  </a:cubicBezTo>
                  <a:cubicBezTo>
                    <a:pt x="22744" y="37060"/>
                    <a:pt x="22760" y="37058"/>
                    <a:pt x="22775" y="37058"/>
                  </a:cubicBezTo>
                  <a:cubicBezTo>
                    <a:pt x="22879" y="37058"/>
                    <a:pt x="22983" y="37155"/>
                    <a:pt x="23087" y="37207"/>
                  </a:cubicBezTo>
                  <a:cubicBezTo>
                    <a:pt x="23158" y="37246"/>
                    <a:pt x="23232" y="37267"/>
                    <a:pt x="23310" y="37267"/>
                  </a:cubicBezTo>
                  <a:cubicBezTo>
                    <a:pt x="23376" y="37267"/>
                    <a:pt x="23444" y="37252"/>
                    <a:pt x="23515" y="37219"/>
                  </a:cubicBezTo>
                  <a:cubicBezTo>
                    <a:pt x="23587" y="37183"/>
                    <a:pt x="23646" y="37124"/>
                    <a:pt x="23718" y="37124"/>
                  </a:cubicBezTo>
                  <a:cubicBezTo>
                    <a:pt x="23765" y="37124"/>
                    <a:pt x="23813" y="37159"/>
                    <a:pt x="23861" y="37171"/>
                  </a:cubicBezTo>
                  <a:cubicBezTo>
                    <a:pt x="24051" y="37278"/>
                    <a:pt x="24230" y="37386"/>
                    <a:pt x="24408" y="37517"/>
                  </a:cubicBezTo>
                  <a:lnTo>
                    <a:pt x="24408" y="25372"/>
                  </a:lnTo>
                  <a:cubicBezTo>
                    <a:pt x="24308" y="25354"/>
                    <a:pt x="24207" y="25345"/>
                    <a:pt x="24105" y="25345"/>
                  </a:cubicBezTo>
                  <a:cubicBezTo>
                    <a:pt x="23613" y="25345"/>
                    <a:pt x="23119" y="25555"/>
                    <a:pt x="22813" y="25920"/>
                  </a:cubicBezTo>
                  <a:cubicBezTo>
                    <a:pt x="22500" y="25723"/>
                    <a:pt x="22130" y="25627"/>
                    <a:pt x="21759" y="25627"/>
                  </a:cubicBezTo>
                  <a:cubicBezTo>
                    <a:pt x="21479" y="25627"/>
                    <a:pt x="21199" y="25682"/>
                    <a:pt x="20943" y="25789"/>
                  </a:cubicBezTo>
                  <a:cubicBezTo>
                    <a:pt x="21134" y="25563"/>
                    <a:pt x="21360" y="25325"/>
                    <a:pt x="21658" y="25301"/>
                  </a:cubicBezTo>
                  <a:cubicBezTo>
                    <a:pt x="21682" y="25297"/>
                    <a:pt x="21707" y="25295"/>
                    <a:pt x="21732" y="25295"/>
                  </a:cubicBezTo>
                  <a:cubicBezTo>
                    <a:pt x="21862" y="25295"/>
                    <a:pt x="21990" y="25342"/>
                    <a:pt x="22110" y="25372"/>
                  </a:cubicBezTo>
                  <a:cubicBezTo>
                    <a:pt x="22158" y="25380"/>
                    <a:pt x="22205" y="25384"/>
                    <a:pt x="22253" y="25384"/>
                  </a:cubicBezTo>
                  <a:cubicBezTo>
                    <a:pt x="22493" y="25384"/>
                    <a:pt x="22733" y="25291"/>
                    <a:pt x="22932" y="25182"/>
                  </a:cubicBezTo>
                  <a:cubicBezTo>
                    <a:pt x="23182" y="25027"/>
                    <a:pt x="23396" y="24836"/>
                    <a:pt x="23599" y="24646"/>
                  </a:cubicBezTo>
                  <a:cubicBezTo>
                    <a:pt x="23872" y="24836"/>
                    <a:pt x="24134" y="25015"/>
                    <a:pt x="24408" y="25206"/>
                  </a:cubicBezTo>
                  <a:lnTo>
                    <a:pt x="24408" y="15502"/>
                  </a:lnTo>
                  <a:lnTo>
                    <a:pt x="23956" y="15454"/>
                  </a:lnTo>
                  <a:cubicBezTo>
                    <a:pt x="23872" y="15442"/>
                    <a:pt x="23777" y="15442"/>
                    <a:pt x="23694" y="15395"/>
                  </a:cubicBezTo>
                  <a:cubicBezTo>
                    <a:pt x="23622" y="15359"/>
                    <a:pt x="23539" y="15264"/>
                    <a:pt x="23563" y="15181"/>
                  </a:cubicBezTo>
                  <a:cubicBezTo>
                    <a:pt x="23759" y="15100"/>
                    <a:pt x="23969" y="15060"/>
                    <a:pt x="24182" y="15060"/>
                  </a:cubicBezTo>
                  <a:cubicBezTo>
                    <a:pt x="24253" y="15060"/>
                    <a:pt x="24325" y="15064"/>
                    <a:pt x="24396" y="15073"/>
                  </a:cubicBezTo>
                  <a:lnTo>
                    <a:pt x="24396" y="13180"/>
                  </a:lnTo>
                  <a:cubicBezTo>
                    <a:pt x="24183" y="13113"/>
                    <a:pt x="23961" y="13077"/>
                    <a:pt x="23743" y="13077"/>
                  </a:cubicBezTo>
                  <a:cubicBezTo>
                    <a:pt x="23499" y="13077"/>
                    <a:pt x="23259" y="13122"/>
                    <a:pt x="23039" y="13216"/>
                  </a:cubicBezTo>
                  <a:cubicBezTo>
                    <a:pt x="22935" y="13263"/>
                    <a:pt x="22824" y="13310"/>
                    <a:pt x="22718" y="13310"/>
                  </a:cubicBezTo>
                  <a:cubicBezTo>
                    <a:pt x="22690" y="13310"/>
                    <a:pt x="22662" y="13307"/>
                    <a:pt x="22634" y="13299"/>
                  </a:cubicBezTo>
                  <a:cubicBezTo>
                    <a:pt x="22348" y="13228"/>
                    <a:pt x="22337" y="12799"/>
                    <a:pt x="22086" y="12680"/>
                  </a:cubicBezTo>
                  <a:cubicBezTo>
                    <a:pt x="22144" y="12660"/>
                    <a:pt x="22200" y="12652"/>
                    <a:pt x="22257" y="12652"/>
                  </a:cubicBezTo>
                  <a:cubicBezTo>
                    <a:pt x="22577" y="12652"/>
                    <a:pt x="22892" y="12924"/>
                    <a:pt x="23221" y="12924"/>
                  </a:cubicBezTo>
                  <a:cubicBezTo>
                    <a:pt x="23248" y="12924"/>
                    <a:pt x="23274" y="12922"/>
                    <a:pt x="23301" y="12918"/>
                  </a:cubicBezTo>
                  <a:cubicBezTo>
                    <a:pt x="23527" y="12883"/>
                    <a:pt x="23718" y="12716"/>
                    <a:pt x="23956" y="12704"/>
                  </a:cubicBezTo>
                  <a:cubicBezTo>
                    <a:pt x="23970" y="12703"/>
                    <a:pt x="23984" y="12703"/>
                    <a:pt x="23998" y="12703"/>
                  </a:cubicBezTo>
                  <a:cubicBezTo>
                    <a:pt x="24145" y="12703"/>
                    <a:pt x="24266" y="12759"/>
                    <a:pt x="24396" y="12835"/>
                  </a:cubicBezTo>
                  <a:lnTo>
                    <a:pt x="24396" y="9013"/>
                  </a:lnTo>
                  <a:cubicBezTo>
                    <a:pt x="24396" y="6906"/>
                    <a:pt x="23658" y="4965"/>
                    <a:pt x="22456" y="3429"/>
                  </a:cubicBezTo>
                  <a:lnTo>
                    <a:pt x="22456" y="3429"/>
                  </a:lnTo>
                  <a:cubicBezTo>
                    <a:pt x="22491" y="3524"/>
                    <a:pt x="22503" y="3608"/>
                    <a:pt x="22467" y="3703"/>
                  </a:cubicBezTo>
                  <a:cubicBezTo>
                    <a:pt x="22444" y="3786"/>
                    <a:pt x="22396" y="3870"/>
                    <a:pt x="22348" y="3953"/>
                  </a:cubicBezTo>
                  <a:cubicBezTo>
                    <a:pt x="22277" y="4132"/>
                    <a:pt x="22265" y="4322"/>
                    <a:pt x="22265" y="4501"/>
                  </a:cubicBezTo>
                  <a:cubicBezTo>
                    <a:pt x="22265" y="4858"/>
                    <a:pt x="22265" y="5239"/>
                    <a:pt x="22384" y="5572"/>
                  </a:cubicBezTo>
                  <a:cubicBezTo>
                    <a:pt x="22432" y="5691"/>
                    <a:pt x="22491" y="5798"/>
                    <a:pt x="22503" y="5917"/>
                  </a:cubicBezTo>
                  <a:cubicBezTo>
                    <a:pt x="22515" y="5989"/>
                    <a:pt x="22503" y="6084"/>
                    <a:pt x="22503" y="6156"/>
                  </a:cubicBezTo>
                  <a:cubicBezTo>
                    <a:pt x="22467" y="6703"/>
                    <a:pt x="22432" y="7239"/>
                    <a:pt x="22396" y="7799"/>
                  </a:cubicBezTo>
                  <a:cubicBezTo>
                    <a:pt x="22408" y="7572"/>
                    <a:pt x="22241" y="7346"/>
                    <a:pt x="22039" y="7275"/>
                  </a:cubicBezTo>
                  <a:cubicBezTo>
                    <a:pt x="22194" y="6989"/>
                    <a:pt x="22206" y="6632"/>
                    <a:pt x="22170" y="6310"/>
                  </a:cubicBezTo>
                  <a:cubicBezTo>
                    <a:pt x="22110" y="5179"/>
                    <a:pt x="21908" y="4024"/>
                    <a:pt x="22027" y="2917"/>
                  </a:cubicBezTo>
                  <a:cubicBezTo>
                    <a:pt x="21348" y="2167"/>
                    <a:pt x="20551" y="1548"/>
                    <a:pt x="19670" y="1072"/>
                  </a:cubicBezTo>
                  <a:lnTo>
                    <a:pt x="19670" y="1084"/>
                  </a:lnTo>
                  <a:cubicBezTo>
                    <a:pt x="19670" y="1107"/>
                    <a:pt x="19658" y="1143"/>
                    <a:pt x="19646" y="1167"/>
                  </a:cubicBezTo>
                  <a:cubicBezTo>
                    <a:pt x="19562" y="1322"/>
                    <a:pt x="19467" y="1465"/>
                    <a:pt x="19348" y="1584"/>
                  </a:cubicBezTo>
                  <a:cubicBezTo>
                    <a:pt x="19312" y="1619"/>
                    <a:pt x="19265" y="1667"/>
                    <a:pt x="19253" y="1703"/>
                  </a:cubicBezTo>
                  <a:cubicBezTo>
                    <a:pt x="19241" y="1762"/>
                    <a:pt x="19241" y="1822"/>
                    <a:pt x="19241" y="1881"/>
                  </a:cubicBezTo>
                  <a:cubicBezTo>
                    <a:pt x="19265" y="2119"/>
                    <a:pt x="19289" y="2358"/>
                    <a:pt x="19312" y="2619"/>
                  </a:cubicBezTo>
                  <a:cubicBezTo>
                    <a:pt x="19312" y="2679"/>
                    <a:pt x="19324" y="2739"/>
                    <a:pt x="19300" y="2798"/>
                  </a:cubicBezTo>
                  <a:cubicBezTo>
                    <a:pt x="19265" y="2869"/>
                    <a:pt x="19205" y="2917"/>
                    <a:pt x="19146" y="2953"/>
                  </a:cubicBezTo>
                  <a:cubicBezTo>
                    <a:pt x="18991" y="3108"/>
                    <a:pt x="18896" y="3334"/>
                    <a:pt x="18812" y="3536"/>
                  </a:cubicBezTo>
                  <a:cubicBezTo>
                    <a:pt x="18824" y="3310"/>
                    <a:pt x="18824" y="3108"/>
                    <a:pt x="18836" y="2881"/>
                  </a:cubicBezTo>
                  <a:cubicBezTo>
                    <a:pt x="18836" y="2739"/>
                    <a:pt x="18884" y="2524"/>
                    <a:pt x="19027" y="2512"/>
                  </a:cubicBezTo>
                  <a:cubicBezTo>
                    <a:pt x="19050" y="2203"/>
                    <a:pt x="19015" y="1905"/>
                    <a:pt x="18931" y="1607"/>
                  </a:cubicBezTo>
                  <a:cubicBezTo>
                    <a:pt x="18908" y="1572"/>
                    <a:pt x="18908" y="1548"/>
                    <a:pt x="18908" y="1512"/>
                  </a:cubicBezTo>
                  <a:cubicBezTo>
                    <a:pt x="18908" y="1488"/>
                    <a:pt x="18931" y="1453"/>
                    <a:pt x="18943" y="1441"/>
                  </a:cubicBezTo>
                  <a:cubicBezTo>
                    <a:pt x="19027" y="1250"/>
                    <a:pt x="19110" y="1036"/>
                    <a:pt x="19169" y="834"/>
                  </a:cubicBezTo>
                  <a:cubicBezTo>
                    <a:pt x="18003" y="298"/>
                    <a:pt x="16729" y="0"/>
                    <a:pt x="15371" y="0"/>
                  </a:cubicBezTo>
                  <a:close/>
                </a:path>
              </a:pathLst>
            </a:custGeom>
            <a:solidFill>
              <a:schemeClr val="accent1"/>
            </a:solid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1" name="Google Shape;481;p69"/>
            <p:cNvSpPr/>
            <p:nvPr/>
          </p:nvSpPr>
          <p:spPr>
            <a:xfrm>
              <a:off x="8030087" y="575583"/>
              <a:ext cx="1217382" cy="3917706"/>
            </a:xfrm>
            <a:custGeom>
              <a:avLst/>
              <a:gdLst/>
              <a:ahLst/>
              <a:cxnLst/>
              <a:rect l="l" t="t" r="r" b="b"/>
              <a:pathLst>
                <a:path w="12657" h="40732" extrusionOk="0">
                  <a:moveTo>
                    <a:pt x="4787" y="1"/>
                  </a:moveTo>
                  <a:lnTo>
                    <a:pt x="4787" y="1"/>
                  </a:lnTo>
                  <a:cubicBezTo>
                    <a:pt x="4656" y="465"/>
                    <a:pt x="4894" y="941"/>
                    <a:pt x="4942" y="1418"/>
                  </a:cubicBezTo>
                  <a:cubicBezTo>
                    <a:pt x="4954" y="1632"/>
                    <a:pt x="4942" y="1870"/>
                    <a:pt x="4918" y="2096"/>
                  </a:cubicBezTo>
                  <a:cubicBezTo>
                    <a:pt x="2977" y="3096"/>
                    <a:pt x="1525" y="5109"/>
                    <a:pt x="1144" y="7514"/>
                  </a:cubicBezTo>
                  <a:lnTo>
                    <a:pt x="155" y="7514"/>
                  </a:lnTo>
                  <a:cubicBezTo>
                    <a:pt x="181" y="7566"/>
                    <a:pt x="125" y="7599"/>
                    <a:pt x="64" y="7599"/>
                  </a:cubicBezTo>
                  <a:cubicBezTo>
                    <a:pt x="42" y="7599"/>
                    <a:pt x="20" y="7595"/>
                    <a:pt x="1" y="7585"/>
                  </a:cubicBezTo>
                  <a:lnTo>
                    <a:pt x="1" y="7585"/>
                  </a:lnTo>
                  <a:cubicBezTo>
                    <a:pt x="179" y="7740"/>
                    <a:pt x="441" y="7704"/>
                    <a:pt x="655" y="7823"/>
                  </a:cubicBezTo>
                  <a:cubicBezTo>
                    <a:pt x="798" y="7918"/>
                    <a:pt x="894" y="8085"/>
                    <a:pt x="1025" y="8180"/>
                  </a:cubicBezTo>
                  <a:cubicBezTo>
                    <a:pt x="1030" y="8192"/>
                    <a:pt x="1036" y="8198"/>
                    <a:pt x="1044" y="8198"/>
                  </a:cubicBezTo>
                  <a:cubicBezTo>
                    <a:pt x="1051" y="8198"/>
                    <a:pt x="1060" y="8192"/>
                    <a:pt x="1072" y="8180"/>
                  </a:cubicBezTo>
                  <a:lnTo>
                    <a:pt x="1072" y="8180"/>
                  </a:lnTo>
                  <a:cubicBezTo>
                    <a:pt x="1048" y="8383"/>
                    <a:pt x="1036" y="8585"/>
                    <a:pt x="1036" y="8776"/>
                  </a:cubicBezTo>
                  <a:lnTo>
                    <a:pt x="1036" y="14729"/>
                  </a:lnTo>
                  <a:lnTo>
                    <a:pt x="155" y="14729"/>
                  </a:lnTo>
                  <a:cubicBezTo>
                    <a:pt x="155" y="14770"/>
                    <a:pt x="146" y="14829"/>
                    <a:pt x="113" y="14829"/>
                  </a:cubicBezTo>
                  <a:cubicBezTo>
                    <a:pt x="108" y="14829"/>
                    <a:pt x="102" y="14827"/>
                    <a:pt x="96" y="14824"/>
                  </a:cubicBezTo>
                  <a:lnTo>
                    <a:pt x="96" y="14824"/>
                  </a:lnTo>
                  <a:cubicBezTo>
                    <a:pt x="215" y="15015"/>
                    <a:pt x="501" y="14955"/>
                    <a:pt x="715" y="14991"/>
                  </a:cubicBezTo>
                  <a:cubicBezTo>
                    <a:pt x="719" y="14991"/>
                    <a:pt x="722" y="14992"/>
                    <a:pt x="726" y="14992"/>
                  </a:cubicBezTo>
                  <a:cubicBezTo>
                    <a:pt x="799" y="14992"/>
                    <a:pt x="912" y="14892"/>
                    <a:pt x="1025" y="14824"/>
                  </a:cubicBezTo>
                  <a:lnTo>
                    <a:pt x="1025" y="40732"/>
                  </a:lnTo>
                  <a:lnTo>
                    <a:pt x="1691" y="40732"/>
                  </a:lnTo>
                  <a:lnTo>
                    <a:pt x="1691" y="9514"/>
                  </a:lnTo>
                  <a:cubicBezTo>
                    <a:pt x="1691" y="5430"/>
                    <a:pt x="4680" y="2132"/>
                    <a:pt x="8359" y="2132"/>
                  </a:cubicBezTo>
                  <a:lnTo>
                    <a:pt x="8394" y="2132"/>
                  </a:lnTo>
                  <a:cubicBezTo>
                    <a:pt x="8335" y="2620"/>
                    <a:pt x="8311" y="3120"/>
                    <a:pt x="8359" y="3620"/>
                  </a:cubicBezTo>
                  <a:cubicBezTo>
                    <a:pt x="8418" y="4263"/>
                    <a:pt x="8561" y="4906"/>
                    <a:pt x="8609" y="5561"/>
                  </a:cubicBezTo>
                  <a:cubicBezTo>
                    <a:pt x="8716" y="6990"/>
                    <a:pt x="8335" y="8407"/>
                    <a:pt x="8311" y="9835"/>
                  </a:cubicBezTo>
                  <a:cubicBezTo>
                    <a:pt x="8299" y="11026"/>
                    <a:pt x="8537" y="12217"/>
                    <a:pt x="8609" y="13407"/>
                  </a:cubicBezTo>
                  <a:cubicBezTo>
                    <a:pt x="8656" y="14276"/>
                    <a:pt x="8633" y="15146"/>
                    <a:pt x="8609" y="16015"/>
                  </a:cubicBezTo>
                  <a:cubicBezTo>
                    <a:pt x="8549" y="18717"/>
                    <a:pt x="8716" y="21420"/>
                    <a:pt x="8871" y="24123"/>
                  </a:cubicBezTo>
                  <a:cubicBezTo>
                    <a:pt x="9287" y="22385"/>
                    <a:pt x="8633" y="20491"/>
                    <a:pt x="9145" y="18777"/>
                  </a:cubicBezTo>
                  <a:cubicBezTo>
                    <a:pt x="9192" y="18622"/>
                    <a:pt x="9264" y="18455"/>
                    <a:pt x="9252" y="18277"/>
                  </a:cubicBezTo>
                  <a:cubicBezTo>
                    <a:pt x="9252" y="18146"/>
                    <a:pt x="9204" y="18003"/>
                    <a:pt x="9180" y="17860"/>
                  </a:cubicBezTo>
                  <a:cubicBezTo>
                    <a:pt x="9049" y="17205"/>
                    <a:pt x="9347" y="16539"/>
                    <a:pt x="9371" y="15860"/>
                  </a:cubicBezTo>
                  <a:cubicBezTo>
                    <a:pt x="9407" y="15443"/>
                    <a:pt x="9323" y="15026"/>
                    <a:pt x="9252" y="14634"/>
                  </a:cubicBezTo>
                  <a:cubicBezTo>
                    <a:pt x="9049" y="13395"/>
                    <a:pt x="8835" y="12169"/>
                    <a:pt x="8633" y="10943"/>
                  </a:cubicBezTo>
                  <a:cubicBezTo>
                    <a:pt x="8597" y="10776"/>
                    <a:pt x="8573" y="10597"/>
                    <a:pt x="8633" y="10431"/>
                  </a:cubicBezTo>
                  <a:cubicBezTo>
                    <a:pt x="8692" y="10288"/>
                    <a:pt x="8811" y="10181"/>
                    <a:pt x="8895" y="10026"/>
                  </a:cubicBezTo>
                  <a:cubicBezTo>
                    <a:pt x="9133" y="9657"/>
                    <a:pt x="8990" y="9169"/>
                    <a:pt x="8906" y="8740"/>
                  </a:cubicBezTo>
                  <a:cubicBezTo>
                    <a:pt x="8835" y="8264"/>
                    <a:pt x="8847" y="7752"/>
                    <a:pt x="8954" y="7276"/>
                  </a:cubicBezTo>
                  <a:cubicBezTo>
                    <a:pt x="9008" y="7048"/>
                    <a:pt x="9092" y="6890"/>
                    <a:pt x="9295" y="6890"/>
                  </a:cubicBezTo>
                  <a:cubicBezTo>
                    <a:pt x="9315" y="6890"/>
                    <a:pt x="9336" y="6891"/>
                    <a:pt x="9359" y="6895"/>
                  </a:cubicBezTo>
                  <a:cubicBezTo>
                    <a:pt x="9621" y="6966"/>
                    <a:pt x="9645" y="8621"/>
                    <a:pt x="9657" y="9538"/>
                  </a:cubicBezTo>
                  <a:cubicBezTo>
                    <a:pt x="10192" y="8442"/>
                    <a:pt x="9883" y="7668"/>
                    <a:pt x="9895" y="6740"/>
                  </a:cubicBezTo>
                  <a:cubicBezTo>
                    <a:pt x="9895" y="6371"/>
                    <a:pt x="10026" y="6002"/>
                    <a:pt x="9895" y="5644"/>
                  </a:cubicBezTo>
                  <a:cubicBezTo>
                    <a:pt x="9776" y="5323"/>
                    <a:pt x="9204" y="5049"/>
                    <a:pt x="9109" y="4716"/>
                  </a:cubicBezTo>
                  <a:cubicBezTo>
                    <a:pt x="8990" y="4370"/>
                    <a:pt x="9014" y="4001"/>
                    <a:pt x="9049" y="3644"/>
                  </a:cubicBezTo>
                  <a:cubicBezTo>
                    <a:pt x="9085" y="3144"/>
                    <a:pt x="9133" y="2644"/>
                    <a:pt x="9180" y="2144"/>
                  </a:cubicBezTo>
                  <a:cubicBezTo>
                    <a:pt x="10490" y="2287"/>
                    <a:pt x="11693" y="2870"/>
                    <a:pt x="12657" y="3739"/>
                  </a:cubicBezTo>
                  <a:cubicBezTo>
                    <a:pt x="11752" y="2644"/>
                    <a:pt x="10478" y="1846"/>
                    <a:pt x="9049" y="1561"/>
                  </a:cubicBezTo>
                  <a:cubicBezTo>
                    <a:pt x="8954" y="1275"/>
                    <a:pt x="8847" y="1001"/>
                    <a:pt x="8764" y="715"/>
                  </a:cubicBezTo>
                  <a:cubicBezTo>
                    <a:pt x="8704" y="953"/>
                    <a:pt x="8633" y="1191"/>
                    <a:pt x="8573" y="1418"/>
                  </a:cubicBezTo>
                  <a:cubicBezTo>
                    <a:pt x="8573" y="1430"/>
                    <a:pt x="8549" y="1453"/>
                    <a:pt x="8549" y="1477"/>
                  </a:cubicBezTo>
                  <a:cubicBezTo>
                    <a:pt x="8311" y="1441"/>
                    <a:pt x="8073" y="1430"/>
                    <a:pt x="7835" y="1430"/>
                  </a:cubicBezTo>
                  <a:lnTo>
                    <a:pt x="7704" y="1430"/>
                  </a:lnTo>
                  <a:cubicBezTo>
                    <a:pt x="6823" y="1430"/>
                    <a:pt x="5989" y="1620"/>
                    <a:pt x="5239" y="1953"/>
                  </a:cubicBezTo>
                  <a:cubicBezTo>
                    <a:pt x="5204" y="1739"/>
                    <a:pt x="5144" y="1537"/>
                    <a:pt x="5085" y="1322"/>
                  </a:cubicBezTo>
                  <a:cubicBezTo>
                    <a:pt x="4954" y="894"/>
                    <a:pt x="4775" y="441"/>
                    <a:pt x="4787"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2" name="Google Shape;482;p69"/>
            <p:cNvSpPr/>
            <p:nvPr/>
          </p:nvSpPr>
          <p:spPr>
            <a:xfrm>
              <a:off x="8713757" y="3282852"/>
              <a:ext cx="195924" cy="1322702"/>
            </a:xfrm>
            <a:custGeom>
              <a:avLst/>
              <a:gdLst/>
              <a:ahLst/>
              <a:cxnLst/>
              <a:rect l="l" t="t" r="r" b="b"/>
              <a:pathLst>
                <a:path w="2037" h="13752" extrusionOk="0">
                  <a:moveTo>
                    <a:pt x="1977" y="0"/>
                  </a:moveTo>
                  <a:lnTo>
                    <a:pt x="1977" y="0"/>
                  </a:lnTo>
                  <a:cubicBezTo>
                    <a:pt x="1310" y="1095"/>
                    <a:pt x="1882" y="2596"/>
                    <a:pt x="1763" y="3905"/>
                  </a:cubicBezTo>
                  <a:cubicBezTo>
                    <a:pt x="1703" y="4596"/>
                    <a:pt x="1644" y="5263"/>
                    <a:pt x="1584" y="5953"/>
                  </a:cubicBezTo>
                  <a:cubicBezTo>
                    <a:pt x="1560" y="6191"/>
                    <a:pt x="1537" y="6429"/>
                    <a:pt x="1525" y="6668"/>
                  </a:cubicBezTo>
                  <a:cubicBezTo>
                    <a:pt x="1477" y="7108"/>
                    <a:pt x="1429" y="7572"/>
                    <a:pt x="1406" y="8013"/>
                  </a:cubicBezTo>
                  <a:cubicBezTo>
                    <a:pt x="1322" y="8811"/>
                    <a:pt x="1251" y="9608"/>
                    <a:pt x="1167" y="10394"/>
                  </a:cubicBezTo>
                  <a:cubicBezTo>
                    <a:pt x="834" y="9716"/>
                    <a:pt x="786" y="8942"/>
                    <a:pt x="786" y="8180"/>
                  </a:cubicBezTo>
                  <a:cubicBezTo>
                    <a:pt x="786" y="7632"/>
                    <a:pt x="810" y="7084"/>
                    <a:pt x="834" y="6525"/>
                  </a:cubicBezTo>
                  <a:cubicBezTo>
                    <a:pt x="846" y="6263"/>
                    <a:pt x="870" y="5977"/>
                    <a:pt x="775" y="5727"/>
                  </a:cubicBezTo>
                  <a:cubicBezTo>
                    <a:pt x="727" y="5608"/>
                    <a:pt x="655" y="5501"/>
                    <a:pt x="608" y="5382"/>
                  </a:cubicBezTo>
                  <a:cubicBezTo>
                    <a:pt x="346" y="4763"/>
                    <a:pt x="644" y="4024"/>
                    <a:pt x="465" y="3370"/>
                  </a:cubicBezTo>
                  <a:lnTo>
                    <a:pt x="465" y="3370"/>
                  </a:lnTo>
                  <a:cubicBezTo>
                    <a:pt x="227" y="4203"/>
                    <a:pt x="1" y="5084"/>
                    <a:pt x="239" y="5918"/>
                  </a:cubicBezTo>
                  <a:cubicBezTo>
                    <a:pt x="274" y="6037"/>
                    <a:pt x="310" y="6156"/>
                    <a:pt x="346" y="6263"/>
                  </a:cubicBezTo>
                  <a:cubicBezTo>
                    <a:pt x="394" y="6441"/>
                    <a:pt x="405" y="6620"/>
                    <a:pt x="417" y="6810"/>
                  </a:cubicBezTo>
                  <a:cubicBezTo>
                    <a:pt x="513" y="8073"/>
                    <a:pt x="453" y="9370"/>
                    <a:pt x="227" y="10620"/>
                  </a:cubicBezTo>
                  <a:cubicBezTo>
                    <a:pt x="632" y="10787"/>
                    <a:pt x="644" y="11347"/>
                    <a:pt x="644" y="11787"/>
                  </a:cubicBezTo>
                  <a:cubicBezTo>
                    <a:pt x="644" y="12454"/>
                    <a:pt x="775" y="13121"/>
                    <a:pt x="1025" y="13752"/>
                  </a:cubicBezTo>
                  <a:cubicBezTo>
                    <a:pt x="1191" y="13692"/>
                    <a:pt x="1346" y="13633"/>
                    <a:pt x="1501" y="13573"/>
                  </a:cubicBezTo>
                  <a:cubicBezTo>
                    <a:pt x="1048" y="11906"/>
                    <a:pt x="1822" y="10144"/>
                    <a:pt x="1703" y="8418"/>
                  </a:cubicBezTo>
                  <a:cubicBezTo>
                    <a:pt x="1679" y="8251"/>
                    <a:pt x="1667" y="8096"/>
                    <a:pt x="1739" y="7942"/>
                  </a:cubicBezTo>
                  <a:cubicBezTo>
                    <a:pt x="1787" y="7834"/>
                    <a:pt x="1882" y="7763"/>
                    <a:pt x="1941" y="7680"/>
                  </a:cubicBezTo>
                  <a:cubicBezTo>
                    <a:pt x="2037" y="7501"/>
                    <a:pt x="2037" y="7263"/>
                    <a:pt x="2037" y="7049"/>
                  </a:cubicBezTo>
                  <a:cubicBezTo>
                    <a:pt x="1953" y="4679"/>
                    <a:pt x="1834" y="2346"/>
                    <a:pt x="1977" y="0"/>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7"/>
        <p:cNvGrpSpPr/>
        <p:nvPr/>
      </p:nvGrpSpPr>
      <p:grpSpPr>
        <a:xfrm>
          <a:off x="0" y="0"/>
          <a:ext cx="0" cy="0"/>
          <a:chOff x="0" y="0"/>
          <a:chExt cx="0" cy="0"/>
        </a:xfrm>
      </p:grpSpPr>
      <p:sp>
        <p:nvSpPr>
          <p:cNvPr id="28" name="Google Shape;28;p52"/>
          <p:cNvSpPr txBox="1">
            <a:spLocks noGrp="1"/>
          </p:cNvSpPr>
          <p:nvPr>
            <p:ph type="title"/>
          </p:nvPr>
        </p:nvSpPr>
        <p:spPr>
          <a:xfrm>
            <a:off x="792775" y="453875"/>
            <a:ext cx="76992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solidFill>
                  <a:schemeClr val="accent3"/>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9" name="Google Shape;29;p52"/>
          <p:cNvSpPr txBox="1">
            <a:spLocks noGrp="1"/>
          </p:cNvSpPr>
          <p:nvPr>
            <p:ph type="body" idx="1"/>
          </p:nvPr>
        </p:nvSpPr>
        <p:spPr>
          <a:xfrm>
            <a:off x="792775" y="1143625"/>
            <a:ext cx="7347600" cy="3416400"/>
          </a:xfrm>
          <a:prstGeom prst="rect">
            <a:avLst/>
          </a:prstGeom>
          <a:noFill/>
          <a:ln>
            <a:noFill/>
          </a:ln>
        </p:spPr>
        <p:txBody>
          <a:bodyPr spcFirstLastPara="1" wrap="square" lIns="91425" tIns="91425" rIns="91425" bIns="91425" anchor="t" anchorCtr="0">
            <a:noAutofit/>
          </a:bodyPr>
          <a:lstStyle>
            <a:lvl1pPr marL="457200" lvl="0" indent="-292100" algn="l">
              <a:lnSpc>
                <a:spcPct val="100000"/>
              </a:lnSpc>
              <a:spcBef>
                <a:spcPts val="0"/>
              </a:spcBef>
              <a:spcAft>
                <a:spcPts val="0"/>
              </a:spcAft>
              <a:buClr>
                <a:schemeClr val="accent2"/>
              </a:buClr>
              <a:buSzPts val="1000"/>
              <a:buAutoNum type="arabicPeriod"/>
              <a:defRPr sz="1200"/>
            </a:lvl1pPr>
            <a:lvl2pPr marL="914400" lvl="1" indent="-292100" algn="l">
              <a:lnSpc>
                <a:spcPct val="100000"/>
              </a:lnSpc>
              <a:spcBef>
                <a:spcPts val="1600"/>
              </a:spcBef>
              <a:spcAft>
                <a:spcPts val="0"/>
              </a:spcAft>
              <a:buClr>
                <a:srgbClr val="1A3F61"/>
              </a:buClr>
              <a:buSzPts val="1000"/>
              <a:buFont typeface="Arial"/>
              <a:buAutoNum type="alphaLcPeriod"/>
              <a:defRPr/>
            </a:lvl2pPr>
            <a:lvl3pPr marL="1371600" lvl="2" indent="-292100" algn="l">
              <a:lnSpc>
                <a:spcPct val="100000"/>
              </a:lnSpc>
              <a:spcBef>
                <a:spcPts val="1600"/>
              </a:spcBef>
              <a:spcAft>
                <a:spcPts val="0"/>
              </a:spcAft>
              <a:buClr>
                <a:srgbClr val="1A3F61"/>
              </a:buClr>
              <a:buSzPts val="1000"/>
              <a:buFont typeface="Arial"/>
              <a:buAutoNum type="romanLcPeriod"/>
              <a:defRPr/>
            </a:lvl3pPr>
            <a:lvl4pPr marL="1828800" lvl="3" indent="-292100" algn="l">
              <a:lnSpc>
                <a:spcPct val="100000"/>
              </a:lnSpc>
              <a:spcBef>
                <a:spcPts val="1600"/>
              </a:spcBef>
              <a:spcAft>
                <a:spcPts val="0"/>
              </a:spcAft>
              <a:buClr>
                <a:srgbClr val="1A3F61"/>
              </a:buClr>
              <a:buSzPts val="1000"/>
              <a:buFont typeface="Arial"/>
              <a:buAutoNum type="arabicPeriod"/>
              <a:defRPr/>
            </a:lvl4pPr>
            <a:lvl5pPr marL="2286000" lvl="4" indent="-292100" algn="l">
              <a:lnSpc>
                <a:spcPct val="100000"/>
              </a:lnSpc>
              <a:spcBef>
                <a:spcPts val="1600"/>
              </a:spcBef>
              <a:spcAft>
                <a:spcPts val="0"/>
              </a:spcAft>
              <a:buClr>
                <a:srgbClr val="1A3F61"/>
              </a:buClr>
              <a:buSzPts val="1000"/>
              <a:buFont typeface="Arial"/>
              <a:buAutoNum type="alphaLcPeriod"/>
              <a:defRPr/>
            </a:lvl5pPr>
            <a:lvl6pPr marL="2743200" lvl="5" indent="-292100" algn="l">
              <a:lnSpc>
                <a:spcPct val="100000"/>
              </a:lnSpc>
              <a:spcBef>
                <a:spcPts val="1600"/>
              </a:spcBef>
              <a:spcAft>
                <a:spcPts val="0"/>
              </a:spcAft>
              <a:buClr>
                <a:srgbClr val="1A3F61"/>
              </a:buClr>
              <a:buSzPts val="1000"/>
              <a:buFont typeface="Arial"/>
              <a:buAutoNum type="romanLcPeriod"/>
              <a:defRPr/>
            </a:lvl6pPr>
            <a:lvl7pPr marL="3200400" lvl="6" indent="-292100" algn="l">
              <a:lnSpc>
                <a:spcPct val="100000"/>
              </a:lnSpc>
              <a:spcBef>
                <a:spcPts val="1600"/>
              </a:spcBef>
              <a:spcAft>
                <a:spcPts val="0"/>
              </a:spcAft>
              <a:buClr>
                <a:srgbClr val="1A3F61"/>
              </a:buClr>
              <a:buSzPts val="1000"/>
              <a:buFont typeface="Arial"/>
              <a:buAutoNum type="arabicPeriod"/>
              <a:defRPr/>
            </a:lvl7pPr>
            <a:lvl8pPr marL="3657600" lvl="7" indent="-292100" algn="l">
              <a:lnSpc>
                <a:spcPct val="100000"/>
              </a:lnSpc>
              <a:spcBef>
                <a:spcPts val="1600"/>
              </a:spcBef>
              <a:spcAft>
                <a:spcPts val="0"/>
              </a:spcAft>
              <a:buClr>
                <a:srgbClr val="1A3F61"/>
              </a:buClr>
              <a:buSzPts val="1000"/>
              <a:buFont typeface="Arial"/>
              <a:buAutoNum type="alphaLcPeriod"/>
              <a:defRPr/>
            </a:lvl8pPr>
            <a:lvl9pPr marL="4114800" lvl="8" indent="-292100" algn="l">
              <a:lnSpc>
                <a:spcPct val="100000"/>
              </a:lnSpc>
              <a:spcBef>
                <a:spcPts val="1600"/>
              </a:spcBef>
              <a:spcAft>
                <a:spcPts val="1600"/>
              </a:spcAft>
              <a:buClr>
                <a:srgbClr val="1A3F61"/>
              </a:buClr>
              <a:buSzPts val="1000"/>
              <a:buFont typeface="Arial"/>
              <a:buAutoNum type="romanLcPeriod"/>
              <a:defRPr/>
            </a:lvl9pPr>
          </a:lstStyle>
          <a:p>
            <a:endParaRPr/>
          </a:p>
        </p:txBody>
      </p:sp>
      <p:grpSp>
        <p:nvGrpSpPr>
          <p:cNvPr id="30" name="Google Shape;30;p52"/>
          <p:cNvGrpSpPr/>
          <p:nvPr/>
        </p:nvGrpSpPr>
        <p:grpSpPr>
          <a:xfrm>
            <a:off x="7996604" y="2710713"/>
            <a:ext cx="2295547" cy="2110843"/>
            <a:chOff x="3534050" y="2604350"/>
            <a:chExt cx="2268775" cy="2091600"/>
          </a:xfrm>
        </p:grpSpPr>
        <p:sp>
          <p:nvSpPr>
            <p:cNvPr id="31" name="Google Shape;31;p52"/>
            <p:cNvSpPr/>
            <p:nvPr/>
          </p:nvSpPr>
          <p:spPr>
            <a:xfrm>
              <a:off x="3534050" y="2604350"/>
              <a:ext cx="2268775" cy="2091600"/>
            </a:xfrm>
            <a:custGeom>
              <a:avLst/>
              <a:gdLst/>
              <a:ahLst/>
              <a:cxnLst/>
              <a:rect l="l" t="t" r="r" b="b"/>
              <a:pathLst>
                <a:path w="90751" h="83664" extrusionOk="0">
                  <a:moveTo>
                    <a:pt x="35934" y="1761"/>
                  </a:moveTo>
                  <a:lnTo>
                    <a:pt x="35934" y="1761"/>
                  </a:lnTo>
                  <a:cubicBezTo>
                    <a:pt x="35994" y="1761"/>
                    <a:pt x="36053" y="1761"/>
                    <a:pt x="36101" y="1773"/>
                  </a:cubicBezTo>
                  <a:cubicBezTo>
                    <a:pt x="36041" y="1761"/>
                    <a:pt x="35994" y="1761"/>
                    <a:pt x="35934" y="1761"/>
                  </a:cubicBezTo>
                  <a:close/>
                  <a:moveTo>
                    <a:pt x="34053" y="2381"/>
                  </a:moveTo>
                  <a:cubicBezTo>
                    <a:pt x="34148" y="2381"/>
                    <a:pt x="34243" y="2392"/>
                    <a:pt x="34327" y="2392"/>
                  </a:cubicBezTo>
                  <a:lnTo>
                    <a:pt x="34327" y="2428"/>
                  </a:lnTo>
                  <a:cubicBezTo>
                    <a:pt x="34339" y="2476"/>
                    <a:pt x="34362" y="2535"/>
                    <a:pt x="34386" y="2571"/>
                  </a:cubicBezTo>
                  <a:cubicBezTo>
                    <a:pt x="34327" y="2595"/>
                    <a:pt x="34267" y="2619"/>
                    <a:pt x="34196" y="2631"/>
                  </a:cubicBezTo>
                  <a:cubicBezTo>
                    <a:pt x="34148" y="2547"/>
                    <a:pt x="34089" y="2464"/>
                    <a:pt x="34053" y="2381"/>
                  </a:cubicBezTo>
                  <a:close/>
                  <a:moveTo>
                    <a:pt x="33279" y="2392"/>
                  </a:moveTo>
                  <a:cubicBezTo>
                    <a:pt x="33279" y="2428"/>
                    <a:pt x="33279" y="2452"/>
                    <a:pt x="33291" y="2500"/>
                  </a:cubicBezTo>
                  <a:cubicBezTo>
                    <a:pt x="33338" y="2654"/>
                    <a:pt x="33362" y="2797"/>
                    <a:pt x="33410" y="2952"/>
                  </a:cubicBezTo>
                  <a:lnTo>
                    <a:pt x="33315" y="2988"/>
                  </a:lnTo>
                  <a:cubicBezTo>
                    <a:pt x="33231" y="2797"/>
                    <a:pt x="33160" y="2607"/>
                    <a:pt x="33065" y="2416"/>
                  </a:cubicBezTo>
                  <a:cubicBezTo>
                    <a:pt x="33124" y="2416"/>
                    <a:pt x="33196" y="2416"/>
                    <a:pt x="33279" y="2392"/>
                  </a:cubicBezTo>
                  <a:close/>
                  <a:moveTo>
                    <a:pt x="26528" y="3047"/>
                  </a:moveTo>
                  <a:lnTo>
                    <a:pt x="26528" y="3047"/>
                  </a:lnTo>
                  <a:cubicBezTo>
                    <a:pt x="26504" y="3107"/>
                    <a:pt x="26492" y="3154"/>
                    <a:pt x="26469" y="3214"/>
                  </a:cubicBezTo>
                  <a:cubicBezTo>
                    <a:pt x="26457" y="3166"/>
                    <a:pt x="26445" y="3143"/>
                    <a:pt x="26433" y="3095"/>
                  </a:cubicBezTo>
                  <a:cubicBezTo>
                    <a:pt x="26457" y="3083"/>
                    <a:pt x="26504" y="3071"/>
                    <a:pt x="26528" y="3047"/>
                  </a:cubicBezTo>
                  <a:close/>
                  <a:moveTo>
                    <a:pt x="29433" y="2952"/>
                  </a:moveTo>
                  <a:cubicBezTo>
                    <a:pt x="29433" y="3071"/>
                    <a:pt x="29445" y="3190"/>
                    <a:pt x="29445" y="3285"/>
                  </a:cubicBezTo>
                  <a:cubicBezTo>
                    <a:pt x="29380" y="3180"/>
                    <a:pt x="29290" y="3136"/>
                    <a:pt x="29197" y="3136"/>
                  </a:cubicBezTo>
                  <a:cubicBezTo>
                    <a:pt x="29068" y="3136"/>
                    <a:pt x="28933" y="3221"/>
                    <a:pt x="28850" y="3345"/>
                  </a:cubicBezTo>
                  <a:cubicBezTo>
                    <a:pt x="28814" y="3262"/>
                    <a:pt x="28719" y="3178"/>
                    <a:pt x="28635" y="3154"/>
                  </a:cubicBezTo>
                  <a:cubicBezTo>
                    <a:pt x="28897" y="3083"/>
                    <a:pt x="29171" y="3012"/>
                    <a:pt x="29433" y="2952"/>
                  </a:cubicBezTo>
                  <a:close/>
                  <a:moveTo>
                    <a:pt x="27195" y="2738"/>
                  </a:moveTo>
                  <a:cubicBezTo>
                    <a:pt x="27266" y="2964"/>
                    <a:pt x="27338" y="3166"/>
                    <a:pt x="27397" y="3393"/>
                  </a:cubicBezTo>
                  <a:cubicBezTo>
                    <a:pt x="27397" y="3404"/>
                    <a:pt x="27385" y="3404"/>
                    <a:pt x="27385" y="3428"/>
                  </a:cubicBezTo>
                  <a:cubicBezTo>
                    <a:pt x="27338" y="3273"/>
                    <a:pt x="27302" y="3131"/>
                    <a:pt x="27242" y="2976"/>
                  </a:cubicBezTo>
                  <a:cubicBezTo>
                    <a:pt x="27219" y="2881"/>
                    <a:pt x="27159" y="2833"/>
                    <a:pt x="27100" y="2785"/>
                  </a:cubicBezTo>
                  <a:cubicBezTo>
                    <a:pt x="27123" y="2773"/>
                    <a:pt x="27159" y="2750"/>
                    <a:pt x="27195" y="2738"/>
                  </a:cubicBezTo>
                  <a:close/>
                  <a:moveTo>
                    <a:pt x="32326" y="2476"/>
                  </a:moveTo>
                  <a:cubicBezTo>
                    <a:pt x="32326" y="2500"/>
                    <a:pt x="32326" y="2535"/>
                    <a:pt x="32338" y="2559"/>
                  </a:cubicBezTo>
                  <a:cubicBezTo>
                    <a:pt x="32410" y="2809"/>
                    <a:pt x="32469" y="3071"/>
                    <a:pt x="32529" y="3333"/>
                  </a:cubicBezTo>
                  <a:cubicBezTo>
                    <a:pt x="32445" y="3381"/>
                    <a:pt x="32362" y="3404"/>
                    <a:pt x="32279" y="3452"/>
                  </a:cubicBezTo>
                  <a:cubicBezTo>
                    <a:pt x="32160" y="3143"/>
                    <a:pt x="32041" y="2833"/>
                    <a:pt x="31933" y="2511"/>
                  </a:cubicBezTo>
                  <a:cubicBezTo>
                    <a:pt x="32064" y="2488"/>
                    <a:pt x="32207" y="2476"/>
                    <a:pt x="32326" y="2476"/>
                  </a:cubicBezTo>
                  <a:close/>
                  <a:moveTo>
                    <a:pt x="36698" y="1857"/>
                  </a:moveTo>
                  <a:lnTo>
                    <a:pt x="36698" y="1857"/>
                  </a:lnTo>
                  <a:cubicBezTo>
                    <a:pt x="37460" y="1976"/>
                    <a:pt x="38221" y="2143"/>
                    <a:pt x="38946" y="2381"/>
                  </a:cubicBezTo>
                  <a:cubicBezTo>
                    <a:pt x="39923" y="2690"/>
                    <a:pt x="40816" y="3143"/>
                    <a:pt x="41673" y="3666"/>
                  </a:cubicBezTo>
                  <a:lnTo>
                    <a:pt x="41709" y="3750"/>
                  </a:lnTo>
                  <a:cubicBezTo>
                    <a:pt x="41256" y="3464"/>
                    <a:pt x="40780" y="3214"/>
                    <a:pt x="40280" y="2988"/>
                  </a:cubicBezTo>
                  <a:cubicBezTo>
                    <a:pt x="40244" y="2964"/>
                    <a:pt x="40196" y="2952"/>
                    <a:pt x="40149" y="2928"/>
                  </a:cubicBezTo>
                  <a:cubicBezTo>
                    <a:pt x="39042" y="2440"/>
                    <a:pt x="37899" y="2095"/>
                    <a:pt x="36708" y="1880"/>
                  </a:cubicBezTo>
                  <a:cubicBezTo>
                    <a:pt x="36708" y="1880"/>
                    <a:pt x="36708" y="1860"/>
                    <a:pt x="36698" y="1857"/>
                  </a:cubicBezTo>
                  <a:close/>
                  <a:moveTo>
                    <a:pt x="38303" y="3619"/>
                  </a:moveTo>
                  <a:cubicBezTo>
                    <a:pt x="38351" y="3631"/>
                    <a:pt x="38399" y="3631"/>
                    <a:pt x="38422" y="3631"/>
                  </a:cubicBezTo>
                  <a:cubicBezTo>
                    <a:pt x="38458" y="3750"/>
                    <a:pt x="38470" y="3869"/>
                    <a:pt x="38494" y="3988"/>
                  </a:cubicBezTo>
                  <a:cubicBezTo>
                    <a:pt x="38434" y="3869"/>
                    <a:pt x="38363" y="3750"/>
                    <a:pt x="38303" y="3619"/>
                  </a:cubicBezTo>
                  <a:close/>
                  <a:moveTo>
                    <a:pt x="42459" y="3166"/>
                  </a:moveTo>
                  <a:lnTo>
                    <a:pt x="42459" y="3166"/>
                  </a:lnTo>
                  <a:cubicBezTo>
                    <a:pt x="42959" y="3452"/>
                    <a:pt x="43459" y="3785"/>
                    <a:pt x="43899" y="4119"/>
                  </a:cubicBezTo>
                  <a:cubicBezTo>
                    <a:pt x="43864" y="4143"/>
                    <a:pt x="43828" y="4155"/>
                    <a:pt x="43792" y="4166"/>
                  </a:cubicBezTo>
                  <a:cubicBezTo>
                    <a:pt x="43363" y="3809"/>
                    <a:pt x="42911" y="3464"/>
                    <a:pt x="42459" y="3166"/>
                  </a:cubicBezTo>
                  <a:close/>
                  <a:moveTo>
                    <a:pt x="39565" y="3881"/>
                  </a:moveTo>
                  <a:lnTo>
                    <a:pt x="39696" y="3928"/>
                  </a:lnTo>
                  <a:cubicBezTo>
                    <a:pt x="39804" y="4047"/>
                    <a:pt x="39899" y="4166"/>
                    <a:pt x="39970" y="4321"/>
                  </a:cubicBezTo>
                  <a:cubicBezTo>
                    <a:pt x="39994" y="4440"/>
                    <a:pt x="40030" y="4571"/>
                    <a:pt x="40077" y="4690"/>
                  </a:cubicBezTo>
                  <a:cubicBezTo>
                    <a:pt x="39911" y="4416"/>
                    <a:pt x="39732" y="4155"/>
                    <a:pt x="39565" y="3881"/>
                  </a:cubicBezTo>
                  <a:close/>
                  <a:moveTo>
                    <a:pt x="42721" y="4369"/>
                  </a:moveTo>
                  <a:lnTo>
                    <a:pt x="42721" y="4369"/>
                  </a:lnTo>
                  <a:cubicBezTo>
                    <a:pt x="42899" y="4512"/>
                    <a:pt x="43102" y="4655"/>
                    <a:pt x="43256" y="4821"/>
                  </a:cubicBezTo>
                  <a:cubicBezTo>
                    <a:pt x="43256" y="4821"/>
                    <a:pt x="43244" y="4821"/>
                    <a:pt x="43244" y="4833"/>
                  </a:cubicBezTo>
                  <a:cubicBezTo>
                    <a:pt x="43078" y="4702"/>
                    <a:pt x="42935" y="4571"/>
                    <a:pt x="42768" y="4452"/>
                  </a:cubicBezTo>
                  <a:cubicBezTo>
                    <a:pt x="42756" y="4416"/>
                    <a:pt x="42744" y="4405"/>
                    <a:pt x="42721" y="4369"/>
                  </a:cubicBezTo>
                  <a:close/>
                  <a:moveTo>
                    <a:pt x="24802" y="4035"/>
                  </a:moveTo>
                  <a:cubicBezTo>
                    <a:pt x="24837" y="4214"/>
                    <a:pt x="24885" y="4381"/>
                    <a:pt x="24909" y="4559"/>
                  </a:cubicBezTo>
                  <a:cubicBezTo>
                    <a:pt x="24790" y="4559"/>
                    <a:pt x="24671" y="4619"/>
                    <a:pt x="24623" y="4738"/>
                  </a:cubicBezTo>
                  <a:cubicBezTo>
                    <a:pt x="24611" y="4774"/>
                    <a:pt x="24587" y="4809"/>
                    <a:pt x="24564" y="4857"/>
                  </a:cubicBezTo>
                  <a:cubicBezTo>
                    <a:pt x="24492" y="4702"/>
                    <a:pt x="24409" y="4559"/>
                    <a:pt x="24313" y="4405"/>
                  </a:cubicBezTo>
                  <a:cubicBezTo>
                    <a:pt x="24480" y="4274"/>
                    <a:pt x="24647" y="4155"/>
                    <a:pt x="24802" y="4035"/>
                  </a:cubicBezTo>
                  <a:close/>
                  <a:moveTo>
                    <a:pt x="25790" y="3440"/>
                  </a:moveTo>
                  <a:cubicBezTo>
                    <a:pt x="25826" y="3821"/>
                    <a:pt x="25909" y="4202"/>
                    <a:pt x="25980" y="4571"/>
                  </a:cubicBezTo>
                  <a:cubicBezTo>
                    <a:pt x="25933" y="4655"/>
                    <a:pt x="25897" y="4762"/>
                    <a:pt x="25849" y="4857"/>
                  </a:cubicBezTo>
                  <a:cubicBezTo>
                    <a:pt x="25683" y="4464"/>
                    <a:pt x="25516" y="4083"/>
                    <a:pt x="25349" y="3678"/>
                  </a:cubicBezTo>
                  <a:cubicBezTo>
                    <a:pt x="25373" y="3666"/>
                    <a:pt x="25385" y="3666"/>
                    <a:pt x="25397" y="3643"/>
                  </a:cubicBezTo>
                  <a:cubicBezTo>
                    <a:pt x="25516" y="3571"/>
                    <a:pt x="25659" y="3512"/>
                    <a:pt x="25790" y="3440"/>
                  </a:cubicBezTo>
                  <a:close/>
                  <a:moveTo>
                    <a:pt x="35934" y="3547"/>
                  </a:moveTo>
                  <a:cubicBezTo>
                    <a:pt x="35970" y="3690"/>
                    <a:pt x="36017" y="3845"/>
                    <a:pt x="36077" y="3976"/>
                  </a:cubicBezTo>
                  <a:cubicBezTo>
                    <a:pt x="36196" y="4321"/>
                    <a:pt x="36375" y="4702"/>
                    <a:pt x="36494" y="5095"/>
                  </a:cubicBezTo>
                  <a:lnTo>
                    <a:pt x="35732" y="3571"/>
                  </a:lnTo>
                  <a:cubicBezTo>
                    <a:pt x="35803" y="3559"/>
                    <a:pt x="35863" y="3559"/>
                    <a:pt x="35934" y="3547"/>
                  </a:cubicBezTo>
                  <a:close/>
                  <a:moveTo>
                    <a:pt x="27778" y="4690"/>
                  </a:moveTo>
                  <a:cubicBezTo>
                    <a:pt x="27814" y="4857"/>
                    <a:pt x="27873" y="5012"/>
                    <a:pt x="27921" y="5178"/>
                  </a:cubicBezTo>
                  <a:cubicBezTo>
                    <a:pt x="27873" y="5214"/>
                    <a:pt x="27814" y="5226"/>
                    <a:pt x="27766" y="5250"/>
                  </a:cubicBezTo>
                  <a:cubicBezTo>
                    <a:pt x="27754" y="5167"/>
                    <a:pt x="27754" y="5071"/>
                    <a:pt x="27742" y="4988"/>
                  </a:cubicBezTo>
                  <a:cubicBezTo>
                    <a:pt x="27754" y="4881"/>
                    <a:pt x="27766" y="4797"/>
                    <a:pt x="27778" y="4690"/>
                  </a:cubicBezTo>
                  <a:close/>
                  <a:moveTo>
                    <a:pt x="32815" y="4416"/>
                  </a:moveTo>
                  <a:cubicBezTo>
                    <a:pt x="32886" y="4702"/>
                    <a:pt x="32957" y="4976"/>
                    <a:pt x="33041" y="5250"/>
                  </a:cubicBezTo>
                  <a:cubicBezTo>
                    <a:pt x="32922" y="5000"/>
                    <a:pt x="32815" y="4750"/>
                    <a:pt x="32695" y="4476"/>
                  </a:cubicBezTo>
                  <a:cubicBezTo>
                    <a:pt x="32743" y="4464"/>
                    <a:pt x="32779" y="4440"/>
                    <a:pt x="32815" y="4416"/>
                  </a:cubicBezTo>
                  <a:close/>
                  <a:moveTo>
                    <a:pt x="36708" y="3512"/>
                  </a:moveTo>
                  <a:cubicBezTo>
                    <a:pt x="37006" y="4166"/>
                    <a:pt x="37315" y="4809"/>
                    <a:pt x="37613" y="5452"/>
                  </a:cubicBezTo>
                  <a:cubicBezTo>
                    <a:pt x="37506" y="5464"/>
                    <a:pt x="37363" y="5476"/>
                    <a:pt x="37232" y="5488"/>
                  </a:cubicBezTo>
                  <a:cubicBezTo>
                    <a:pt x="37172" y="5095"/>
                    <a:pt x="37041" y="4690"/>
                    <a:pt x="36886" y="4297"/>
                  </a:cubicBezTo>
                  <a:cubicBezTo>
                    <a:pt x="36803" y="4059"/>
                    <a:pt x="36684" y="3797"/>
                    <a:pt x="36589" y="3512"/>
                  </a:cubicBezTo>
                  <a:close/>
                  <a:moveTo>
                    <a:pt x="39542" y="5155"/>
                  </a:moveTo>
                  <a:lnTo>
                    <a:pt x="39542" y="5155"/>
                  </a:lnTo>
                  <a:cubicBezTo>
                    <a:pt x="39625" y="5286"/>
                    <a:pt x="39720" y="5428"/>
                    <a:pt x="39804" y="5571"/>
                  </a:cubicBezTo>
                  <a:cubicBezTo>
                    <a:pt x="39768" y="5548"/>
                    <a:pt x="39720" y="5536"/>
                    <a:pt x="39673" y="5536"/>
                  </a:cubicBezTo>
                  <a:cubicBezTo>
                    <a:pt x="39625" y="5417"/>
                    <a:pt x="39589" y="5286"/>
                    <a:pt x="39542" y="5155"/>
                  </a:cubicBezTo>
                  <a:close/>
                  <a:moveTo>
                    <a:pt x="41149" y="4464"/>
                  </a:moveTo>
                  <a:cubicBezTo>
                    <a:pt x="41613" y="4690"/>
                    <a:pt x="42054" y="4940"/>
                    <a:pt x="42482" y="5238"/>
                  </a:cubicBezTo>
                  <a:cubicBezTo>
                    <a:pt x="42518" y="5369"/>
                    <a:pt x="42578" y="5524"/>
                    <a:pt x="42637" y="5655"/>
                  </a:cubicBezTo>
                  <a:cubicBezTo>
                    <a:pt x="42375" y="5464"/>
                    <a:pt x="42125" y="5250"/>
                    <a:pt x="41875" y="5071"/>
                  </a:cubicBezTo>
                  <a:cubicBezTo>
                    <a:pt x="41804" y="5036"/>
                    <a:pt x="41744" y="5012"/>
                    <a:pt x="41685" y="5012"/>
                  </a:cubicBezTo>
                  <a:cubicBezTo>
                    <a:pt x="41673" y="5000"/>
                    <a:pt x="41673" y="4988"/>
                    <a:pt x="41649" y="4976"/>
                  </a:cubicBezTo>
                  <a:cubicBezTo>
                    <a:pt x="41574" y="4869"/>
                    <a:pt x="41470" y="4820"/>
                    <a:pt x="41372" y="4820"/>
                  </a:cubicBezTo>
                  <a:cubicBezTo>
                    <a:pt x="41361" y="4820"/>
                    <a:pt x="41350" y="4820"/>
                    <a:pt x="41339" y="4821"/>
                  </a:cubicBezTo>
                  <a:cubicBezTo>
                    <a:pt x="41280" y="4702"/>
                    <a:pt x="41208" y="4583"/>
                    <a:pt x="41149" y="4464"/>
                  </a:cubicBezTo>
                  <a:close/>
                  <a:moveTo>
                    <a:pt x="26850" y="5774"/>
                  </a:moveTo>
                  <a:cubicBezTo>
                    <a:pt x="26850" y="5774"/>
                    <a:pt x="26861" y="5810"/>
                    <a:pt x="26861" y="5821"/>
                  </a:cubicBezTo>
                  <a:cubicBezTo>
                    <a:pt x="26850" y="5809"/>
                    <a:pt x="26850" y="5786"/>
                    <a:pt x="26850" y="5774"/>
                  </a:cubicBezTo>
                  <a:close/>
                  <a:moveTo>
                    <a:pt x="23897" y="5309"/>
                  </a:moveTo>
                  <a:cubicBezTo>
                    <a:pt x="23921" y="5452"/>
                    <a:pt x="23968" y="5595"/>
                    <a:pt x="24016" y="5750"/>
                  </a:cubicBezTo>
                  <a:cubicBezTo>
                    <a:pt x="23992" y="5774"/>
                    <a:pt x="23956" y="5821"/>
                    <a:pt x="23932" y="5845"/>
                  </a:cubicBezTo>
                  <a:lnTo>
                    <a:pt x="23837" y="5536"/>
                  </a:lnTo>
                  <a:cubicBezTo>
                    <a:pt x="23849" y="5464"/>
                    <a:pt x="23885" y="5393"/>
                    <a:pt x="23897" y="5309"/>
                  </a:cubicBezTo>
                  <a:close/>
                  <a:moveTo>
                    <a:pt x="34743" y="5059"/>
                  </a:moveTo>
                  <a:lnTo>
                    <a:pt x="34743" y="5059"/>
                  </a:lnTo>
                  <a:cubicBezTo>
                    <a:pt x="34898" y="5309"/>
                    <a:pt x="35041" y="5559"/>
                    <a:pt x="35184" y="5821"/>
                  </a:cubicBezTo>
                  <a:lnTo>
                    <a:pt x="34958" y="5869"/>
                  </a:lnTo>
                  <a:cubicBezTo>
                    <a:pt x="34898" y="5595"/>
                    <a:pt x="34827" y="5333"/>
                    <a:pt x="34743" y="5059"/>
                  </a:cubicBezTo>
                  <a:close/>
                  <a:moveTo>
                    <a:pt x="33969" y="6024"/>
                  </a:moveTo>
                  <a:lnTo>
                    <a:pt x="33969" y="6024"/>
                  </a:lnTo>
                  <a:cubicBezTo>
                    <a:pt x="33981" y="6060"/>
                    <a:pt x="34005" y="6071"/>
                    <a:pt x="34017" y="6107"/>
                  </a:cubicBezTo>
                  <a:lnTo>
                    <a:pt x="33981" y="6107"/>
                  </a:lnTo>
                  <a:cubicBezTo>
                    <a:pt x="33993" y="6083"/>
                    <a:pt x="33969" y="6060"/>
                    <a:pt x="33969" y="6024"/>
                  </a:cubicBezTo>
                  <a:close/>
                  <a:moveTo>
                    <a:pt x="26266" y="5643"/>
                  </a:moveTo>
                  <a:cubicBezTo>
                    <a:pt x="26302" y="5821"/>
                    <a:pt x="26373" y="5988"/>
                    <a:pt x="26409" y="6143"/>
                  </a:cubicBezTo>
                  <a:cubicBezTo>
                    <a:pt x="26338" y="6012"/>
                    <a:pt x="26278" y="5869"/>
                    <a:pt x="26218" y="5714"/>
                  </a:cubicBezTo>
                  <a:cubicBezTo>
                    <a:pt x="26230" y="5690"/>
                    <a:pt x="26254" y="5667"/>
                    <a:pt x="26266" y="5643"/>
                  </a:cubicBezTo>
                  <a:close/>
                  <a:moveTo>
                    <a:pt x="28100" y="5881"/>
                  </a:moveTo>
                  <a:cubicBezTo>
                    <a:pt x="28123" y="5952"/>
                    <a:pt x="28135" y="6012"/>
                    <a:pt x="28159" y="6071"/>
                  </a:cubicBezTo>
                  <a:cubicBezTo>
                    <a:pt x="28052" y="6143"/>
                    <a:pt x="27945" y="6238"/>
                    <a:pt x="27826" y="6310"/>
                  </a:cubicBezTo>
                  <a:cubicBezTo>
                    <a:pt x="27826" y="6226"/>
                    <a:pt x="27826" y="6131"/>
                    <a:pt x="27814" y="6048"/>
                  </a:cubicBezTo>
                  <a:cubicBezTo>
                    <a:pt x="27897" y="5988"/>
                    <a:pt x="28004" y="5940"/>
                    <a:pt x="28100" y="5881"/>
                  </a:cubicBezTo>
                  <a:close/>
                  <a:moveTo>
                    <a:pt x="38946" y="6143"/>
                  </a:moveTo>
                  <a:cubicBezTo>
                    <a:pt x="38982" y="6214"/>
                    <a:pt x="39042" y="6298"/>
                    <a:pt x="39089" y="6369"/>
                  </a:cubicBezTo>
                  <a:cubicBezTo>
                    <a:pt x="39018" y="6381"/>
                    <a:pt x="38946" y="6381"/>
                    <a:pt x="38887" y="6381"/>
                  </a:cubicBezTo>
                  <a:cubicBezTo>
                    <a:pt x="38875" y="6310"/>
                    <a:pt x="38839" y="6238"/>
                    <a:pt x="38827" y="6143"/>
                  </a:cubicBezTo>
                  <a:close/>
                  <a:moveTo>
                    <a:pt x="39970" y="6321"/>
                  </a:moveTo>
                  <a:lnTo>
                    <a:pt x="39970" y="6321"/>
                  </a:lnTo>
                  <a:cubicBezTo>
                    <a:pt x="40030" y="6345"/>
                    <a:pt x="40089" y="6369"/>
                    <a:pt x="40149" y="6381"/>
                  </a:cubicBezTo>
                  <a:cubicBezTo>
                    <a:pt x="40119" y="6393"/>
                    <a:pt x="40089" y="6399"/>
                    <a:pt x="40061" y="6399"/>
                  </a:cubicBezTo>
                  <a:cubicBezTo>
                    <a:pt x="40033" y="6399"/>
                    <a:pt x="40006" y="6393"/>
                    <a:pt x="39982" y="6381"/>
                  </a:cubicBezTo>
                  <a:cubicBezTo>
                    <a:pt x="39982" y="6369"/>
                    <a:pt x="39970" y="6357"/>
                    <a:pt x="39970" y="6321"/>
                  </a:cubicBezTo>
                  <a:close/>
                  <a:moveTo>
                    <a:pt x="37958" y="6167"/>
                  </a:moveTo>
                  <a:cubicBezTo>
                    <a:pt x="38006" y="6250"/>
                    <a:pt x="38053" y="6357"/>
                    <a:pt x="38101" y="6441"/>
                  </a:cubicBezTo>
                  <a:cubicBezTo>
                    <a:pt x="37768" y="6476"/>
                    <a:pt x="37446" y="6536"/>
                    <a:pt x="37113" y="6595"/>
                  </a:cubicBezTo>
                  <a:cubicBezTo>
                    <a:pt x="37113" y="6583"/>
                    <a:pt x="37113" y="6583"/>
                    <a:pt x="37125" y="6560"/>
                  </a:cubicBezTo>
                  <a:cubicBezTo>
                    <a:pt x="37172" y="6441"/>
                    <a:pt x="37208" y="6321"/>
                    <a:pt x="37232" y="6202"/>
                  </a:cubicBezTo>
                  <a:cubicBezTo>
                    <a:pt x="37470" y="6179"/>
                    <a:pt x="37720" y="6167"/>
                    <a:pt x="37958" y="6167"/>
                  </a:cubicBezTo>
                  <a:close/>
                  <a:moveTo>
                    <a:pt x="41292" y="6202"/>
                  </a:moveTo>
                  <a:lnTo>
                    <a:pt x="41518" y="6607"/>
                  </a:lnTo>
                  <a:cubicBezTo>
                    <a:pt x="41470" y="6548"/>
                    <a:pt x="41435" y="6500"/>
                    <a:pt x="41387" y="6441"/>
                  </a:cubicBezTo>
                  <a:cubicBezTo>
                    <a:pt x="41351" y="6369"/>
                    <a:pt x="41328" y="6298"/>
                    <a:pt x="41292" y="6202"/>
                  </a:cubicBezTo>
                  <a:close/>
                  <a:moveTo>
                    <a:pt x="23123" y="6536"/>
                  </a:moveTo>
                  <a:cubicBezTo>
                    <a:pt x="23135" y="6619"/>
                    <a:pt x="23170" y="6714"/>
                    <a:pt x="23194" y="6798"/>
                  </a:cubicBezTo>
                  <a:cubicBezTo>
                    <a:pt x="23170" y="6726"/>
                    <a:pt x="23135" y="6631"/>
                    <a:pt x="23111" y="6560"/>
                  </a:cubicBezTo>
                  <a:cubicBezTo>
                    <a:pt x="23111" y="6548"/>
                    <a:pt x="23123" y="6536"/>
                    <a:pt x="23123" y="6536"/>
                  </a:cubicBezTo>
                  <a:close/>
                  <a:moveTo>
                    <a:pt x="35529" y="6441"/>
                  </a:moveTo>
                  <a:cubicBezTo>
                    <a:pt x="35624" y="6607"/>
                    <a:pt x="35720" y="6762"/>
                    <a:pt x="35803" y="6917"/>
                  </a:cubicBezTo>
                  <a:cubicBezTo>
                    <a:pt x="35565" y="7000"/>
                    <a:pt x="35339" y="7072"/>
                    <a:pt x="35124" y="7155"/>
                  </a:cubicBezTo>
                  <a:cubicBezTo>
                    <a:pt x="35220" y="7083"/>
                    <a:pt x="35267" y="6964"/>
                    <a:pt x="35220" y="6822"/>
                  </a:cubicBezTo>
                  <a:cubicBezTo>
                    <a:pt x="35196" y="6726"/>
                    <a:pt x="35184" y="6619"/>
                    <a:pt x="35148" y="6536"/>
                  </a:cubicBezTo>
                  <a:cubicBezTo>
                    <a:pt x="35232" y="6524"/>
                    <a:pt x="35327" y="6488"/>
                    <a:pt x="35422" y="6476"/>
                  </a:cubicBezTo>
                  <a:cubicBezTo>
                    <a:pt x="35458" y="6464"/>
                    <a:pt x="35505" y="6464"/>
                    <a:pt x="35529" y="6441"/>
                  </a:cubicBezTo>
                  <a:close/>
                  <a:moveTo>
                    <a:pt x="41673" y="6869"/>
                  </a:moveTo>
                  <a:cubicBezTo>
                    <a:pt x="41732" y="6988"/>
                    <a:pt x="41804" y="7107"/>
                    <a:pt x="41863" y="7226"/>
                  </a:cubicBezTo>
                  <a:cubicBezTo>
                    <a:pt x="41828" y="7214"/>
                    <a:pt x="41792" y="7214"/>
                    <a:pt x="41756" y="7203"/>
                  </a:cubicBezTo>
                  <a:lnTo>
                    <a:pt x="41732" y="7203"/>
                  </a:lnTo>
                  <a:cubicBezTo>
                    <a:pt x="41685" y="7143"/>
                    <a:pt x="41673" y="7083"/>
                    <a:pt x="41637" y="7024"/>
                  </a:cubicBezTo>
                  <a:cubicBezTo>
                    <a:pt x="41649" y="6976"/>
                    <a:pt x="41673" y="6929"/>
                    <a:pt x="41673" y="6869"/>
                  </a:cubicBezTo>
                  <a:close/>
                  <a:moveTo>
                    <a:pt x="34362" y="6726"/>
                  </a:moveTo>
                  <a:cubicBezTo>
                    <a:pt x="34434" y="6845"/>
                    <a:pt x="34493" y="6964"/>
                    <a:pt x="34565" y="7095"/>
                  </a:cubicBezTo>
                  <a:cubicBezTo>
                    <a:pt x="34648" y="7238"/>
                    <a:pt x="34767" y="7274"/>
                    <a:pt x="34886" y="7274"/>
                  </a:cubicBezTo>
                  <a:cubicBezTo>
                    <a:pt x="34684" y="7345"/>
                    <a:pt x="34493" y="7429"/>
                    <a:pt x="34315" y="7512"/>
                  </a:cubicBezTo>
                  <a:cubicBezTo>
                    <a:pt x="34255" y="7274"/>
                    <a:pt x="34196" y="7024"/>
                    <a:pt x="34148" y="6786"/>
                  </a:cubicBezTo>
                  <a:cubicBezTo>
                    <a:pt x="34231" y="6774"/>
                    <a:pt x="34291" y="6738"/>
                    <a:pt x="34362" y="6726"/>
                  </a:cubicBezTo>
                  <a:close/>
                  <a:moveTo>
                    <a:pt x="22278" y="6321"/>
                  </a:moveTo>
                  <a:cubicBezTo>
                    <a:pt x="22289" y="6417"/>
                    <a:pt x="22289" y="6500"/>
                    <a:pt x="22301" y="6583"/>
                  </a:cubicBezTo>
                  <a:cubicBezTo>
                    <a:pt x="22170" y="6905"/>
                    <a:pt x="22063" y="7238"/>
                    <a:pt x="21992" y="7572"/>
                  </a:cubicBezTo>
                  <a:cubicBezTo>
                    <a:pt x="21885" y="7429"/>
                    <a:pt x="21801" y="7274"/>
                    <a:pt x="21694" y="7131"/>
                  </a:cubicBezTo>
                  <a:cubicBezTo>
                    <a:pt x="21885" y="6845"/>
                    <a:pt x="22087" y="6583"/>
                    <a:pt x="22278" y="6321"/>
                  </a:cubicBezTo>
                  <a:close/>
                  <a:moveTo>
                    <a:pt x="23194" y="6845"/>
                  </a:moveTo>
                  <a:cubicBezTo>
                    <a:pt x="23254" y="6952"/>
                    <a:pt x="23313" y="7024"/>
                    <a:pt x="23409" y="7048"/>
                  </a:cubicBezTo>
                  <a:cubicBezTo>
                    <a:pt x="23432" y="7250"/>
                    <a:pt x="23468" y="7441"/>
                    <a:pt x="23492" y="7619"/>
                  </a:cubicBezTo>
                  <a:cubicBezTo>
                    <a:pt x="23385" y="7369"/>
                    <a:pt x="23301" y="7095"/>
                    <a:pt x="23194" y="6845"/>
                  </a:cubicBezTo>
                  <a:close/>
                  <a:moveTo>
                    <a:pt x="44673" y="6190"/>
                  </a:moveTo>
                  <a:lnTo>
                    <a:pt x="44673" y="6190"/>
                  </a:lnTo>
                  <a:cubicBezTo>
                    <a:pt x="45126" y="6679"/>
                    <a:pt x="45519" y="7203"/>
                    <a:pt x="45876" y="7774"/>
                  </a:cubicBezTo>
                  <a:cubicBezTo>
                    <a:pt x="45757" y="7607"/>
                    <a:pt x="45649" y="7441"/>
                    <a:pt x="45519" y="7298"/>
                  </a:cubicBezTo>
                  <a:cubicBezTo>
                    <a:pt x="45433" y="7188"/>
                    <a:pt x="45321" y="7135"/>
                    <a:pt x="45211" y="7135"/>
                  </a:cubicBezTo>
                  <a:cubicBezTo>
                    <a:pt x="45153" y="7135"/>
                    <a:pt x="45096" y="7150"/>
                    <a:pt x="45042" y="7179"/>
                  </a:cubicBezTo>
                  <a:cubicBezTo>
                    <a:pt x="45018" y="7143"/>
                    <a:pt x="44995" y="7119"/>
                    <a:pt x="44983" y="7083"/>
                  </a:cubicBezTo>
                  <a:lnTo>
                    <a:pt x="44959" y="7048"/>
                  </a:lnTo>
                  <a:cubicBezTo>
                    <a:pt x="44876" y="6845"/>
                    <a:pt x="44804" y="6643"/>
                    <a:pt x="44745" y="6417"/>
                  </a:cubicBezTo>
                  <a:cubicBezTo>
                    <a:pt x="44745" y="6381"/>
                    <a:pt x="44733" y="6357"/>
                    <a:pt x="44721" y="6321"/>
                  </a:cubicBezTo>
                  <a:lnTo>
                    <a:pt x="44673" y="6190"/>
                  </a:lnTo>
                  <a:close/>
                  <a:moveTo>
                    <a:pt x="24254" y="6595"/>
                  </a:moveTo>
                  <a:cubicBezTo>
                    <a:pt x="24373" y="7000"/>
                    <a:pt x="24480" y="7393"/>
                    <a:pt x="24599" y="7810"/>
                  </a:cubicBezTo>
                  <a:cubicBezTo>
                    <a:pt x="24456" y="7429"/>
                    <a:pt x="24313" y="7060"/>
                    <a:pt x="24183" y="6667"/>
                  </a:cubicBezTo>
                  <a:cubicBezTo>
                    <a:pt x="24194" y="6643"/>
                    <a:pt x="24218" y="6619"/>
                    <a:pt x="24254" y="6595"/>
                  </a:cubicBezTo>
                  <a:close/>
                  <a:moveTo>
                    <a:pt x="30017" y="6905"/>
                  </a:moveTo>
                  <a:cubicBezTo>
                    <a:pt x="30076" y="7179"/>
                    <a:pt x="30124" y="7441"/>
                    <a:pt x="30171" y="7714"/>
                  </a:cubicBezTo>
                  <a:cubicBezTo>
                    <a:pt x="30076" y="7774"/>
                    <a:pt x="29957" y="7834"/>
                    <a:pt x="29850" y="7893"/>
                  </a:cubicBezTo>
                  <a:cubicBezTo>
                    <a:pt x="29826" y="7786"/>
                    <a:pt x="29778" y="7679"/>
                    <a:pt x="29731" y="7560"/>
                  </a:cubicBezTo>
                  <a:cubicBezTo>
                    <a:pt x="29802" y="7333"/>
                    <a:pt x="29909" y="7119"/>
                    <a:pt x="30017" y="6905"/>
                  </a:cubicBezTo>
                  <a:close/>
                  <a:moveTo>
                    <a:pt x="38672" y="7631"/>
                  </a:moveTo>
                  <a:cubicBezTo>
                    <a:pt x="39030" y="7631"/>
                    <a:pt x="39387" y="7631"/>
                    <a:pt x="39744" y="7643"/>
                  </a:cubicBezTo>
                  <a:cubicBezTo>
                    <a:pt x="40006" y="7667"/>
                    <a:pt x="40256" y="7703"/>
                    <a:pt x="40494" y="7738"/>
                  </a:cubicBezTo>
                  <a:cubicBezTo>
                    <a:pt x="40435" y="7834"/>
                    <a:pt x="40399" y="7929"/>
                    <a:pt x="40375" y="8036"/>
                  </a:cubicBezTo>
                  <a:cubicBezTo>
                    <a:pt x="39827" y="7845"/>
                    <a:pt x="39256" y="7703"/>
                    <a:pt x="38672" y="7631"/>
                  </a:cubicBezTo>
                  <a:close/>
                  <a:moveTo>
                    <a:pt x="33136" y="7107"/>
                  </a:moveTo>
                  <a:cubicBezTo>
                    <a:pt x="33291" y="7381"/>
                    <a:pt x="33434" y="7643"/>
                    <a:pt x="33588" y="7905"/>
                  </a:cubicBezTo>
                  <a:cubicBezTo>
                    <a:pt x="33517" y="7941"/>
                    <a:pt x="33422" y="7988"/>
                    <a:pt x="33338" y="8048"/>
                  </a:cubicBezTo>
                  <a:cubicBezTo>
                    <a:pt x="33255" y="7738"/>
                    <a:pt x="33184" y="7441"/>
                    <a:pt x="33100" y="7131"/>
                  </a:cubicBezTo>
                  <a:cubicBezTo>
                    <a:pt x="33112" y="7131"/>
                    <a:pt x="33124" y="7107"/>
                    <a:pt x="33136" y="7107"/>
                  </a:cubicBezTo>
                  <a:close/>
                  <a:moveTo>
                    <a:pt x="41232" y="7917"/>
                  </a:moveTo>
                  <a:cubicBezTo>
                    <a:pt x="41280" y="7929"/>
                    <a:pt x="41328" y="7929"/>
                    <a:pt x="41375" y="7953"/>
                  </a:cubicBezTo>
                  <a:cubicBezTo>
                    <a:pt x="41411" y="7976"/>
                    <a:pt x="41470" y="7988"/>
                    <a:pt x="41530" y="7988"/>
                  </a:cubicBezTo>
                  <a:cubicBezTo>
                    <a:pt x="41863" y="8095"/>
                    <a:pt x="42173" y="8226"/>
                    <a:pt x="42471" y="8369"/>
                  </a:cubicBezTo>
                  <a:cubicBezTo>
                    <a:pt x="42482" y="8369"/>
                    <a:pt x="42482" y="8381"/>
                    <a:pt x="42506" y="8381"/>
                  </a:cubicBezTo>
                  <a:cubicBezTo>
                    <a:pt x="42542" y="8465"/>
                    <a:pt x="42601" y="8572"/>
                    <a:pt x="42649" y="8667"/>
                  </a:cubicBezTo>
                  <a:cubicBezTo>
                    <a:pt x="42161" y="8381"/>
                    <a:pt x="41649" y="8155"/>
                    <a:pt x="41101" y="8012"/>
                  </a:cubicBezTo>
                  <a:cubicBezTo>
                    <a:pt x="41137" y="7965"/>
                    <a:pt x="41173" y="7929"/>
                    <a:pt x="41232" y="7917"/>
                  </a:cubicBezTo>
                  <a:close/>
                  <a:moveTo>
                    <a:pt x="28421" y="7012"/>
                  </a:moveTo>
                  <a:cubicBezTo>
                    <a:pt x="28576" y="7536"/>
                    <a:pt x="28707" y="8048"/>
                    <a:pt x="28850" y="8572"/>
                  </a:cubicBezTo>
                  <a:cubicBezTo>
                    <a:pt x="28850" y="8607"/>
                    <a:pt x="28838" y="8643"/>
                    <a:pt x="28838" y="8679"/>
                  </a:cubicBezTo>
                  <a:cubicBezTo>
                    <a:pt x="28612" y="8167"/>
                    <a:pt x="28397" y="7667"/>
                    <a:pt x="28171" y="7143"/>
                  </a:cubicBezTo>
                  <a:cubicBezTo>
                    <a:pt x="28243" y="7095"/>
                    <a:pt x="28338" y="7048"/>
                    <a:pt x="28421" y="7012"/>
                  </a:cubicBezTo>
                  <a:close/>
                  <a:moveTo>
                    <a:pt x="32195" y="7476"/>
                  </a:moveTo>
                  <a:cubicBezTo>
                    <a:pt x="32338" y="7786"/>
                    <a:pt x="32469" y="8084"/>
                    <a:pt x="32600" y="8393"/>
                  </a:cubicBezTo>
                  <a:cubicBezTo>
                    <a:pt x="32612" y="8441"/>
                    <a:pt x="32648" y="8453"/>
                    <a:pt x="32660" y="8488"/>
                  </a:cubicBezTo>
                  <a:cubicBezTo>
                    <a:pt x="32541" y="8572"/>
                    <a:pt x="32445" y="8643"/>
                    <a:pt x="32326" y="8738"/>
                  </a:cubicBezTo>
                  <a:cubicBezTo>
                    <a:pt x="32255" y="8334"/>
                    <a:pt x="32184" y="7929"/>
                    <a:pt x="32112" y="7512"/>
                  </a:cubicBezTo>
                  <a:lnTo>
                    <a:pt x="32195" y="7476"/>
                  </a:lnTo>
                  <a:close/>
                  <a:moveTo>
                    <a:pt x="24266" y="8596"/>
                  </a:moveTo>
                  <a:lnTo>
                    <a:pt x="24266" y="8596"/>
                  </a:lnTo>
                  <a:cubicBezTo>
                    <a:pt x="24302" y="8655"/>
                    <a:pt x="24313" y="8738"/>
                    <a:pt x="24349" y="8798"/>
                  </a:cubicBezTo>
                  <a:cubicBezTo>
                    <a:pt x="24349" y="8810"/>
                    <a:pt x="24325" y="8810"/>
                    <a:pt x="24325" y="8822"/>
                  </a:cubicBezTo>
                  <a:cubicBezTo>
                    <a:pt x="24313" y="8834"/>
                    <a:pt x="24313" y="8857"/>
                    <a:pt x="24313" y="8857"/>
                  </a:cubicBezTo>
                  <a:cubicBezTo>
                    <a:pt x="24302" y="8762"/>
                    <a:pt x="24290" y="8691"/>
                    <a:pt x="24266" y="8596"/>
                  </a:cubicBezTo>
                  <a:close/>
                  <a:moveTo>
                    <a:pt x="31267" y="8131"/>
                  </a:moveTo>
                  <a:cubicBezTo>
                    <a:pt x="31386" y="8524"/>
                    <a:pt x="31517" y="8929"/>
                    <a:pt x="31636" y="9334"/>
                  </a:cubicBezTo>
                  <a:cubicBezTo>
                    <a:pt x="31517" y="9441"/>
                    <a:pt x="31410" y="9536"/>
                    <a:pt x="31302" y="9655"/>
                  </a:cubicBezTo>
                  <a:cubicBezTo>
                    <a:pt x="31195" y="9155"/>
                    <a:pt x="31052" y="8643"/>
                    <a:pt x="30921" y="8143"/>
                  </a:cubicBezTo>
                  <a:lnTo>
                    <a:pt x="30921" y="8143"/>
                  </a:lnTo>
                  <a:cubicBezTo>
                    <a:pt x="30972" y="8166"/>
                    <a:pt x="31028" y="8177"/>
                    <a:pt x="31084" y="8177"/>
                  </a:cubicBezTo>
                  <a:cubicBezTo>
                    <a:pt x="31147" y="8177"/>
                    <a:pt x="31210" y="8163"/>
                    <a:pt x="31267" y="8131"/>
                  </a:cubicBezTo>
                  <a:close/>
                  <a:moveTo>
                    <a:pt x="22920" y="7536"/>
                  </a:moveTo>
                  <a:lnTo>
                    <a:pt x="22920" y="7536"/>
                  </a:lnTo>
                  <a:cubicBezTo>
                    <a:pt x="23170" y="8238"/>
                    <a:pt x="23421" y="8965"/>
                    <a:pt x="23659" y="9691"/>
                  </a:cubicBezTo>
                  <a:cubicBezTo>
                    <a:pt x="23432" y="9584"/>
                    <a:pt x="23218" y="9465"/>
                    <a:pt x="22992" y="9358"/>
                  </a:cubicBezTo>
                  <a:cubicBezTo>
                    <a:pt x="22992" y="8750"/>
                    <a:pt x="22980" y="8143"/>
                    <a:pt x="22920" y="7536"/>
                  </a:cubicBezTo>
                  <a:close/>
                  <a:moveTo>
                    <a:pt x="21444" y="7572"/>
                  </a:moveTo>
                  <a:cubicBezTo>
                    <a:pt x="21611" y="7857"/>
                    <a:pt x="21742" y="8143"/>
                    <a:pt x="21885" y="8441"/>
                  </a:cubicBezTo>
                  <a:cubicBezTo>
                    <a:pt x="21873" y="8560"/>
                    <a:pt x="21861" y="8679"/>
                    <a:pt x="21861" y="8810"/>
                  </a:cubicBezTo>
                  <a:cubicBezTo>
                    <a:pt x="21849" y="8810"/>
                    <a:pt x="21849" y="8798"/>
                    <a:pt x="21825" y="8798"/>
                  </a:cubicBezTo>
                  <a:cubicBezTo>
                    <a:pt x="21789" y="8762"/>
                    <a:pt x="21742" y="8750"/>
                    <a:pt x="21694" y="8715"/>
                  </a:cubicBezTo>
                  <a:cubicBezTo>
                    <a:pt x="21629" y="8682"/>
                    <a:pt x="21566" y="8668"/>
                    <a:pt x="21507" y="8668"/>
                  </a:cubicBezTo>
                  <a:cubicBezTo>
                    <a:pt x="21181" y="8668"/>
                    <a:pt x="20992" y="9115"/>
                    <a:pt x="21325" y="9358"/>
                  </a:cubicBezTo>
                  <a:cubicBezTo>
                    <a:pt x="21432" y="9429"/>
                    <a:pt x="21539" y="9512"/>
                    <a:pt x="21646" y="9584"/>
                  </a:cubicBezTo>
                  <a:cubicBezTo>
                    <a:pt x="21730" y="9667"/>
                    <a:pt x="21813" y="9750"/>
                    <a:pt x="21908" y="9822"/>
                  </a:cubicBezTo>
                  <a:cubicBezTo>
                    <a:pt x="21527" y="9631"/>
                    <a:pt x="21146" y="9417"/>
                    <a:pt x="20777" y="9215"/>
                  </a:cubicBezTo>
                  <a:cubicBezTo>
                    <a:pt x="20920" y="8643"/>
                    <a:pt x="21146" y="8095"/>
                    <a:pt x="21444" y="7572"/>
                  </a:cubicBezTo>
                  <a:close/>
                  <a:moveTo>
                    <a:pt x="30326" y="8429"/>
                  </a:moveTo>
                  <a:cubicBezTo>
                    <a:pt x="30433" y="8917"/>
                    <a:pt x="30517" y="9393"/>
                    <a:pt x="30588" y="9881"/>
                  </a:cubicBezTo>
                  <a:cubicBezTo>
                    <a:pt x="30433" y="9429"/>
                    <a:pt x="30267" y="9000"/>
                    <a:pt x="30100" y="8560"/>
                  </a:cubicBezTo>
                  <a:lnTo>
                    <a:pt x="30326" y="8429"/>
                  </a:lnTo>
                  <a:close/>
                  <a:moveTo>
                    <a:pt x="24742" y="9870"/>
                  </a:moveTo>
                  <a:cubicBezTo>
                    <a:pt x="24968" y="10417"/>
                    <a:pt x="25195" y="10965"/>
                    <a:pt x="25433" y="11524"/>
                  </a:cubicBezTo>
                  <a:cubicBezTo>
                    <a:pt x="24730" y="11227"/>
                    <a:pt x="24040" y="10905"/>
                    <a:pt x="23361" y="10572"/>
                  </a:cubicBezTo>
                  <a:lnTo>
                    <a:pt x="23361" y="10572"/>
                  </a:lnTo>
                  <a:cubicBezTo>
                    <a:pt x="23421" y="10584"/>
                    <a:pt x="23480" y="10596"/>
                    <a:pt x="23551" y="10608"/>
                  </a:cubicBezTo>
                  <a:cubicBezTo>
                    <a:pt x="23718" y="10667"/>
                    <a:pt x="23885" y="10727"/>
                    <a:pt x="24040" y="10774"/>
                  </a:cubicBezTo>
                  <a:cubicBezTo>
                    <a:pt x="24101" y="10920"/>
                    <a:pt x="24217" y="10982"/>
                    <a:pt x="24326" y="10982"/>
                  </a:cubicBezTo>
                  <a:cubicBezTo>
                    <a:pt x="24387" y="10982"/>
                    <a:pt x="24445" y="10963"/>
                    <a:pt x="24492" y="10929"/>
                  </a:cubicBezTo>
                  <a:cubicBezTo>
                    <a:pt x="24522" y="10936"/>
                    <a:pt x="24551" y="10939"/>
                    <a:pt x="24578" y="10939"/>
                  </a:cubicBezTo>
                  <a:cubicBezTo>
                    <a:pt x="24932" y="10939"/>
                    <a:pt x="25131" y="10415"/>
                    <a:pt x="24778" y="10239"/>
                  </a:cubicBezTo>
                  <a:cubicBezTo>
                    <a:pt x="24730" y="10215"/>
                    <a:pt x="24671" y="10191"/>
                    <a:pt x="24623" y="10167"/>
                  </a:cubicBezTo>
                  <a:cubicBezTo>
                    <a:pt x="24671" y="10072"/>
                    <a:pt x="24718" y="9977"/>
                    <a:pt x="24742" y="9870"/>
                  </a:cubicBezTo>
                  <a:close/>
                  <a:moveTo>
                    <a:pt x="45304" y="11179"/>
                  </a:moveTo>
                  <a:cubicBezTo>
                    <a:pt x="45352" y="11251"/>
                    <a:pt x="45423" y="11310"/>
                    <a:pt x="45495" y="11382"/>
                  </a:cubicBezTo>
                  <a:cubicBezTo>
                    <a:pt x="45519" y="11417"/>
                    <a:pt x="45554" y="11429"/>
                    <a:pt x="45578" y="11441"/>
                  </a:cubicBezTo>
                  <a:cubicBezTo>
                    <a:pt x="45590" y="11548"/>
                    <a:pt x="45626" y="11667"/>
                    <a:pt x="45638" y="11775"/>
                  </a:cubicBezTo>
                  <a:cubicBezTo>
                    <a:pt x="45542" y="11560"/>
                    <a:pt x="45423" y="11370"/>
                    <a:pt x="45304" y="11179"/>
                  </a:cubicBezTo>
                  <a:close/>
                  <a:moveTo>
                    <a:pt x="33410" y="9346"/>
                  </a:moveTo>
                  <a:cubicBezTo>
                    <a:pt x="33255" y="9477"/>
                    <a:pt x="33112" y="9631"/>
                    <a:pt x="32957" y="9810"/>
                  </a:cubicBezTo>
                  <a:cubicBezTo>
                    <a:pt x="32410" y="10465"/>
                    <a:pt x="31981" y="11239"/>
                    <a:pt x="31707" y="12060"/>
                  </a:cubicBezTo>
                  <a:cubicBezTo>
                    <a:pt x="31648" y="11501"/>
                    <a:pt x="31576" y="10953"/>
                    <a:pt x="31457" y="10417"/>
                  </a:cubicBezTo>
                  <a:cubicBezTo>
                    <a:pt x="31517" y="10417"/>
                    <a:pt x="31588" y="10405"/>
                    <a:pt x="31660" y="10358"/>
                  </a:cubicBezTo>
                  <a:cubicBezTo>
                    <a:pt x="31743" y="10310"/>
                    <a:pt x="31826" y="10251"/>
                    <a:pt x="31898" y="10215"/>
                  </a:cubicBezTo>
                  <a:lnTo>
                    <a:pt x="31898" y="10227"/>
                  </a:lnTo>
                  <a:cubicBezTo>
                    <a:pt x="31955" y="10398"/>
                    <a:pt x="32086" y="10472"/>
                    <a:pt x="32219" y="10472"/>
                  </a:cubicBezTo>
                  <a:cubicBezTo>
                    <a:pt x="32418" y="10472"/>
                    <a:pt x="32619" y="10305"/>
                    <a:pt x="32576" y="10048"/>
                  </a:cubicBezTo>
                  <a:cubicBezTo>
                    <a:pt x="32553" y="9977"/>
                    <a:pt x="32541" y="9893"/>
                    <a:pt x="32529" y="9834"/>
                  </a:cubicBezTo>
                  <a:cubicBezTo>
                    <a:pt x="32815" y="9679"/>
                    <a:pt x="33112" y="9500"/>
                    <a:pt x="33410" y="9346"/>
                  </a:cubicBezTo>
                  <a:close/>
                  <a:moveTo>
                    <a:pt x="25445" y="8381"/>
                  </a:moveTo>
                  <a:lnTo>
                    <a:pt x="25445" y="8381"/>
                  </a:lnTo>
                  <a:cubicBezTo>
                    <a:pt x="25897" y="9655"/>
                    <a:pt x="26302" y="10941"/>
                    <a:pt x="26921" y="12132"/>
                  </a:cubicBezTo>
                  <a:cubicBezTo>
                    <a:pt x="26802" y="12096"/>
                    <a:pt x="26671" y="12036"/>
                    <a:pt x="26528" y="11977"/>
                  </a:cubicBezTo>
                  <a:cubicBezTo>
                    <a:pt x="26171" y="10774"/>
                    <a:pt x="25814" y="9584"/>
                    <a:pt x="25445" y="8381"/>
                  </a:cubicBezTo>
                  <a:close/>
                  <a:moveTo>
                    <a:pt x="41804" y="12060"/>
                  </a:moveTo>
                  <a:cubicBezTo>
                    <a:pt x="41804" y="12096"/>
                    <a:pt x="41804" y="12144"/>
                    <a:pt x="41816" y="12191"/>
                  </a:cubicBezTo>
                  <a:cubicBezTo>
                    <a:pt x="41828" y="12251"/>
                    <a:pt x="41863" y="12298"/>
                    <a:pt x="41875" y="12358"/>
                  </a:cubicBezTo>
                  <a:cubicBezTo>
                    <a:pt x="41887" y="12453"/>
                    <a:pt x="41911" y="12548"/>
                    <a:pt x="41935" y="12656"/>
                  </a:cubicBezTo>
                  <a:cubicBezTo>
                    <a:pt x="41828" y="12560"/>
                    <a:pt x="41744" y="12453"/>
                    <a:pt x="41756" y="12322"/>
                  </a:cubicBezTo>
                  <a:cubicBezTo>
                    <a:pt x="41756" y="12239"/>
                    <a:pt x="41768" y="12144"/>
                    <a:pt x="41804" y="12060"/>
                  </a:cubicBezTo>
                  <a:close/>
                  <a:moveTo>
                    <a:pt x="26230" y="7488"/>
                  </a:moveTo>
                  <a:lnTo>
                    <a:pt x="26230" y="7488"/>
                  </a:lnTo>
                  <a:cubicBezTo>
                    <a:pt x="26980" y="9274"/>
                    <a:pt x="27778" y="11048"/>
                    <a:pt x="28588" y="12787"/>
                  </a:cubicBezTo>
                  <a:cubicBezTo>
                    <a:pt x="28481" y="12751"/>
                    <a:pt x="28362" y="12703"/>
                    <a:pt x="28254" y="12667"/>
                  </a:cubicBezTo>
                  <a:cubicBezTo>
                    <a:pt x="27540" y="10965"/>
                    <a:pt x="26814" y="9238"/>
                    <a:pt x="26230" y="7488"/>
                  </a:cubicBezTo>
                  <a:close/>
                  <a:moveTo>
                    <a:pt x="48771" y="12508"/>
                  </a:moveTo>
                  <a:lnTo>
                    <a:pt x="48771" y="12508"/>
                  </a:lnTo>
                  <a:cubicBezTo>
                    <a:pt x="48775" y="12542"/>
                    <a:pt x="48784" y="12584"/>
                    <a:pt x="48793" y="12620"/>
                  </a:cubicBezTo>
                  <a:cubicBezTo>
                    <a:pt x="48817" y="12798"/>
                    <a:pt x="48817" y="12965"/>
                    <a:pt x="48828" y="13144"/>
                  </a:cubicBezTo>
                  <a:cubicBezTo>
                    <a:pt x="48817" y="13084"/>
                    <a:pt x="48817" y="13025"/>
                    <a:pt x="48793" y="12977"/>
                  </a:cubicBezTo>
                  <a:cubicBezTo>
                    <a:pt x="48793" y="12820"/>
                    <a:pt x="48782" y="12674"/>
                    <a:pt x="48771" y="12508"/>
                  </a:cubicBezTo>
                  <a:close/>
                  <a:moveTo>
                    <a:pt x="27600" y="7572"/>
                  </a:moveTo>
                  <a:cubicBezTo>
                    <a:pt x="28385" y="9489"/>
                    <a:pt x="29231" y="11405"/>
                    <a:pt x="30076" y="13287"/>
                  </a:cubicBezTo>
                  <a:cubicBezTo>
                    <a:pt x="29921" y="13251"/>
                    <a:pt x="29790" y="13179"/>
                    <a:pt x="29636" y="13144"/>
                  </a:cubicBezTo>
                  <a:cubicBezTo>
                    <a:pt x="29266" y="11477"/>
                    <a:pt x="28540" y="9881"/>
                    <a:pt x="27862" y="8286"/>
                  </a:cubicBezTo>
                  <a:cubicBezTo>
                    <a:pt x="27754" y="8072"/>
                    <a:pt x="27647" y="7834"/>
                    <a:pt x="27564" y="7595"/>
                  </a:cubicBezTo>
                  <a:cubicBezTo>
                    <a:pt x="27576" y="7595"/>
                    <a:pt x="27588" y="7595"/>
                    <a:pt x="27600" y="7572"/>
                  </a:cubicBezTo>
                  <a:close/>
                  <a:moveTo>
                    <a:pt x="47293" y="11703"/>
                  </a:moveTo>
                  <a:lnTo>
                    <a:pt x="47293" y="11703"/>
                  </a:lnTo>
                  <a:cubicBezTo>
                    <a:pt x="47459" y="12060"/>
                    <a:pt x="47602" y="12429"/>
                    <a:pt x="47662" y="12810"/>
                  </a:cubicBezTo>
                  <a:cubicBezTo>
                    <a:pt x="47709" y="13037"/>
                    <a:pt x="47697" y="13275"/>
                    <a:pt x="47626" y="13501"/>
                  </a:cubicBezTo>
                  <a:cubicBezTo>
                    <a:pt x="47543" y="12894"/>
                    <a:pt x="47435" y="12298"/>
                    <a:pt x="47293" y="11703"/>
                  </a:cubicBezTo>
                  <a:close/>
                  <a:moveTo>
                    <a:pt x="30683" y="12477"/>
                  </a:moveTo>
                  <a:cubicBezTo>
                    <a:pt x="30767" y="12727"/>
                    <a:pt x="30862" y="12977"/>
                    <a:pt x="30969" y="13251"/>
                  </a:cubicBezTo>
                  <a:cubicBezTo>
                    <a:pt x="31033" y="13433"/>
                    <a:pt x="31213" y="13528"/>
                    <a:pt x="31379" y="13528"/>
                  </a:cubicBezTo>
                  <a:cubicBezTo>
                    <a:pt x="31397" y="13528"/>
                    <a:pt x="31415" y="13527"/>
                    <a:pt x="31433" y="13525"/>
                  </a:cubicBezTo>
                  <a:lnTo>
                    <a:pt x="31433" y="13525"/>
                  </a:lnTo>
                  <a:cubicBezTo>
                    <a:pt x="31433" y="13608"/>
                    <a:pt x="31410" y="13691"/>
                    <a:pt x="31410" y="13763"/>
                  </a:cubicBezTo>
                  <a:cubicBezTo>
                    <a:pt x="31291" y="13727"/>
                    <a:pt x="31160" y="13680"/>
                    <a:pt x="31029" y="13632"/>
                  </a:cubicBezTo>
                  <a:cubicBezTo>
                    <a:pt x="30921" y="13251"/>
                    <a:pt x="30802" y="12858"/>
                    <a:pt x="30683" y="12477"/>
                  </a:cubicBezTo>
                  <a:close/>
                  <a:moveTo>
                    <a:pt x="45447" y="14168"/>
                  </a:moveTo>
                  <a:lnTo>
                    <a:pt x="45447" y="14168"/>
                  </a:lnTo>
                  <a:cubicBezTo>
                    <a:pt x="45507" y="14191"/>
                    <a:pt x="45554" y="14263"/>
                    <a:pt x="45578" y="14322"/>
                  </a:cubicBezTo>
                  <a:cubicBezTo>
                    <a:pt x="45554" y="14346"/>
                    <a:pt x="45542" y="14382"/>
                    <a:pt x="45507" y="14418"/>
                  </a:cubicBezTo>
                  <a:cubicBezTo>
                    <a:pt x="45495" y="14334"/>
                    <a:pt x="45471" y="14239"/>
                    <a:pt x="45447" y="14168"/>
                  </a:cubicBezTo>
                  <a:close/>
                  <a:moveTo>
                    <a:pt x="46626" y="14346"/>
                  </a:moveTo>
                  <a:cubicBezTo>
                    <a:pt x="46650" y="14453"/>
                    <a:pt x="46697" y="14549"/>
                    <a:pt x="46733" y="14656"/>
                  </a:cubicBezTo>
                  <a:cubicBezTo>
                    <a:pt x="46733" y="14680"/>
                    <a:pt x="46745" y="14692"/>
                    <a:pt x="46757" y="14703"/>
                  </a:cubicBezTo>
                  <a:cubicBezTo>
                    <a:pt x="46638" y="14715"/>
                    <a:pt x="46519" y="14739"/>
                    <a:pt x="46400" y="14739"/>
                  </a:cubicBezTo>
                  <a:cubicBezTo>
                    <a:pt x="46471" y="14680"/>
                    <a:pt x="46531" y="14584"/>
                    <a:pt x="46531" y="14477"/>
                  </a:cubicBezTo>
                  <a:cubicBezTo>
                    <a:pt x="46542" y="14442"/>
                    <a:pt x="46578" y="14394"/>
                    <a:pt x="46626" y="14346"/>
                  </a:cubicBezTo>
                  <a:close/>
                  <a:moveTo>
                    <a:pt x="48662" y="15430"/>
                  </a:moveTo>
                  <a:lnTo>
                    <a:pt x="48662" y="15465"/>
                  </a:lnTo>
                  <a:cubicBezTo>
                    <a:pt x="48626" y="15465"/>
                    <a:pt x="48614" y="15465"/>
                    <a:pt x="48590" y="15442"/>
                  </a:cubicBezTo>
                  <a:cubicBezTo>
                    <a:pt x="48614" y="15442"/>
                    <a:pt x="48626" y="15430"/>
                    <a:pt x="48662" y="15430"/>
                  </a:cubicBezTo>
                  <a:close/>
                  <a:moveTo>
                    <a:pt x="45673" y="15894"/>
                  </a:moveTo>
                  <a:cubicBezTo>
                    <a:pt x="45697" y="15894"/>
                    <a:pt x="45721" y="15906"/>
                    <a:pt x="45745" y="15906"/>
                  </a:cubicBezTo>
                  <a:cubicBezTo>
                    <a:pt x="46138" y="15954"/>
                    <a:pt x="46507" y="15989"/>
                    <a:pt x="46888" y="16013"/>
                  </a:cubicBezTo>
                  <a:cubicBezTo>
                    <a:pt x="46888" y="16049"/>
                    <a:pt x="46912" y="16061"/>
                    <a:pt x="46923" y="16085"/>
                  </a:cubicBezTo>
                  <a:cubicBezTo>
                    <a:pt x="46742" y="16069"/>
                    <a:pt x="46560" y="16060"/>
                    <a:pt x="46379" y="16060"/>
                  </a:cubicBezTo>
                  <a:cubicBezTo>
                    <a:pt x="46145" y="16060"/>
                    <a:pt x="45913" y="16075"/>
                    <a:pt x="45685" y="16108"/>
                  </a:cubicBezTo>
                  <a:cubicBezTo>
                    <a:pt x="45673" y="16025"/>
                    <a:pt x="45673" y="15966"/>
                    <a:pt x="45673" y="15894"/>
                  </a:cubicBezTo>
                  <a:close/>
                  <a:moveTo>
                    <a:pt x="44649" y="15846"/>
                  </a:moveTo>
                  <a:cubicBezTo>
                    <a:pt x="44661" y="15870"/>
                    <a:pt x="44685" y="15870"/>
                    <a:pt x="44709" y="15870"/>
                  </a:cubicBezTo>
                  <a:cubicBezTo>
                    <a:pt x="44721" y="15977"/>
                    <a:pt x="44721" y="16108"/>
                    <a:pt x="44733" y="16227"/>
                  </a:cubicBezTo>
                  <a:cubicBezTo>
                    <a:pt x="44661" y="16204"/>
                    <a:pt x="44590" y="16180"/>
                    <a:pt x="44530" y="16132"/>
                  </a:cubicBezTo>
                  <a:cubicBezTo>
                    <a:pt x="44590" y="16049"/>
                    <a:pt x="44626" y="15954"/>
                    <a:pt x="44649" y="15846"/>
                  </a:cubicBezTo>
                  <a:close/>
                  <a:moveTo>
                    <a:pt x="48483" y="16251"/>
                  </a:moveTo>
                  <a:cubicBezTo>
                    <a:pt x="48459" y="16347"/>
                    <a:pt x="48436" y="16418"/>
                    <a:pt x="48412" y="16489"/>
                  </a:cubicBezTo>
                  <a:cubicBezTo>
                    <a:pt x="48316" y="16442"/>
                    <a:pt x="48221" y="16418"/>
                    <a:pt x="48126" y="16370"/>
                  </a:cubicBezTo>
                  <a:cubicBezTo>
                    <a:pt x="48245" y="16347"/>
                    <a:pt x="48364" y="16311"/>
                    <a:pt x="48483" y="16251"/>
                  </a:cubicBezTo>
                  <a:close/>
                  <a:moveTo>
                    <a:pt x="8739" y="29119"/>
                  </a:moveTo>
                  <a:cubicBezTo>
                    <a:pt x="9362" y="29119"/>
                    <a:pt x="9982" y="29223"/>
                    <a:pt x="10562" y="29455"/>
                  </a:cubicBezTo>
                  <a:cubicBezTo>
                    <a:pt x="10550" y="29467"/>
                    <a:pt x="10526" y="29467"/>
                    <a:pt x="10526" y="29479"/>
                  </a:cubicBezTo>
                  <a:cubicBezTo>
                    <a:pt x="9728" y="30408"/>
                    <a:pt x="8954" y="31360"/>
                    <a:pt x="8347" y="32420"/>
                  </a:cubicBezTo>
                  <a:cubicBezTo>
                    <a:pt x="7716" y="33456"/>
                    <a:pt x="7276" y="34599"/>
                    <a:pt x="6930" y="35766"/>
                  </a:cubicBezTo>
                  <a:cubicBezTo>
                    <a:pt x="6168" y="38254"/>
                    <a:pt x="5704" y="40850"/>
                    <a:pt x="5549" y="43445"/>
                  </a:cubicBezTo>
                  <a:cubicBezTo>
                    <a:pt x="5454" y="44933"/>
                    <a:pt x="5454" y="46410"/>
                    <a:pt x="5549" y="47898"/>
                  </a:cubicBezTo>
                  <a:cubicBezTo>
                    <a:pt x="5561" y="48144"/>
                    <a:pt x="5763" y="48269"/>
                    <a:pt x="5958" y="48269"/>
                  </a:cubicBezTo>
                  <a:cubicBezTo>
                    <a:pt x="6150" y="48269"/>
                    <a:pt x="6335" y="48147"/>
                    <a:pt x="6323" y="47898"/>
                  </a:cubicBezTo>
                  <a:cubicBezTo>
                    <a:pt x="6228" y="45374"/>
                    <a:pt x="6383" y="42838"/>
                    <a:pt x="6787" y="40349"/>
                  </a:cubicBezTo>
                  <a:cubicBezTo>
                    <a:pt x="7168" y="37956"/>
                    <a:pt x="7692" y="35432"/>
                    <a:pt x="8823" y="33265"/>
                  </a:cubicBezTo>
                  <a:cubicBezTo>
                    <a:pt x="9443" y="32063"/>
                    <a:pt x="10300" y="31003"/>
                    <a:pt x="11098" y="29896"/>
                  </a:cubicBezTo>
                  <a:cubicBezTo>
                    <a:pt x="11145" y="29836"/>
                    <a:pt x="11145" y="29777"/>
                    <a:pt x="11145" y="29717"/>
                  </a:cubicBezTo>
                  <a:cubicBezTo>
                    <a:pt x="11181" y="29753"/>
                    <a:pt x="11252" y="29777"/>
                    <a:pt x="11288" y="29812"/>
                  </a:cubicBezTo>
                  <a:cubicBezTo>
                    <a:pt x="9728" y="33634"/>
                    <a:pt x="9193" y="37861"/>
                    <a:pt x="8907" y="41981"/>
                  </a:cubicBezTo>
                  <a:cubicBezTo>
                    <a:pt x="8538" y="47303"/>
                    <a:pt x="8645" y="52672"/>
                    <a:pt x="9526" y="57935"/>
                  </a:cubicBezTo>
                  <a:cubicBezTo>
                    <a:pt x="10383" y="63138"/>
                    <a:pt x="12050" y="68234"/>
                    <a:pt x="14741" y="72782"/>
                  </a:cubicBezTo>
                  <a:cubicBezTo>
                    <a:pt x="15420" y="73913"/>
                    <a:pt x="16170" y="75020"/>
                    <a:pt x="17039" y="76032"/>
                  </a:cubicBezTo>
                  <a:cubicBezTo>
                    <a:pt x="15086" y="74568"/>
                    <a:pt x="13372" y="72853"/>
                    <a:pt x="12062" y="70770"/>
                  </a:cubicBezTo>
                  <a:cubicBezTo>
                    <a:pt x="10455" y="68222"/>
                    <a:pt x="9443" y="65364"/>
                    <a:pt x="8395" y="62555"/>
                  </a:cubicBezTo>
                  <a:cubicBezTo>
                    <a:pt x="7764" y="60888"/>
                    <a:pt x="7204" y="59185"/>
                    <a:pt x="7109" y="57399"/>
                  </a:cubicBezTo>
                  <a:cubicBezTo>
                    <a:pt x="7103" y="57262"/>
                    <a:pt x="6996" y="57194"/>
                    <a:pt x="6890" y="57194"/>
                  </a:cubicBezTo>
                  <a:cubicBezTo>
                    <a:pt x="6785" y="57194"/>
                    <a:pt x="6680" y="57262"/>
                    <a:pt x="6680" y="57399"/>
                  </a:cubicBezTo>
                  <a:cubicBezTo>
                    <a:pt x="6657" y="59007"/>
                    <a:pt x="7061" y="60578"/>
                    <a:pt x="7549" y="62090"/>
                  </a:cubicBezTo>
                  <a:cubicBezTo>
                    <a:pt x="8050" y="63614"/>
                    <a:pt x="8562" y="65114"/>
                    <a:pt x="9133" y="66591"/>
                  </a:cubicBezTo>
                  <a:cubicBezTo>
                    <a:pt x="10216" y="69401"/>
                    <a:pt x="11621" y="72068"/>
                    <a:pt x="13693" y="74282"/>
                  </a:cubicBezTo>
                  <a:cubicBezTo>
                    <a:pt x="14384" y="75044"/>
                    <a:pt x="15158" y="75723"/>
                    <a:pt x="15991" y="76354"/>
                  </a:cubicBezTo>
                  <a:cubicBezTo>
                    <a:pt x="15658" y="76422"/>
                    <a:pt x="15319" y="76454"/>
                    <a:pt x="14979" y="76454"/>
                  </a:cubicBezTo>
                  <a:cubicBezTo>
                    <a:pt x="13944" y="76454"/>
                    <a:pt x="12899" y="76156"/>
                    <a:pt x="12002" y="75663"/>
                  </a:cubicBezTo>
                  <a:cubicBezTo>
                    <a:pt x="10264" y="74711"/>
                    <a:pt x="9050" y="73056"/>
                    <a:pt x="8061" y="71377"/>
                  </a:cubicBezTo>
                  <a:cubicBezTo>
                    <a:pt x="5906" y="67662"/>
                    <a:pt x="4311" y="63555"/>
                    <a:pt x="3156" y="59411"/>
                  </a:cubicBezTo>
                  <a:cubicBezTo>
                    <a:pt x="1965" y="55220"/>
                    <a:pt x="1251" y="50886"/>
                    <a:pt x="1037" y="46505"/>
                  </a:cubicBezTo>
                  <a:cubicBezTo>
                    <a:pt x="930" y="44302"/>
                    <a:pt x="953" y="42100"/>
                    <a:pt x="1096" y="39921"/>
                  </a:cubicBezTo>
                  <a:cubicBezTo>
                    <a:pt x="1227" y="37968"/>
                    <a:pt x="1501" y="35992"/>
                    <a:pt x="2192" y="34146"/>
                  </a:cubicBezTo>
                  <a:cubicBezTo>
                    <a:pt x="2930" y="32241"/>
                    <a:pt x="4204" y="30598"/>
                    <a:pt x="6085" y="29717"/>
                  </a:cubicBezTo>
                  <a:cubicBezTo>
                    <a:pt x="6905" y="29342"/>
                    <a:pt x="7827" y="29119"/>
                    <a:pt x="8739" y="29119"/>
                  </a:cubicBezTo>
                  <a:close/>
                  <a:moveTo>
                    <a:pt x="81529" y="25749"/>
                  </a:moveTo>
                  <a:cubicBezTo>
                    <a:pt x="82343" y="25749"/>
                    <a:pt x="83166" y="25935"/>
                    <a:pt x="83892" y="26252"/>
                  </a:cubicBezTo>
                  <a:cubicBezTo>
                    <a:pt x="85857" y="27122"/>
                    <a:pt x="87059" y="28991"/>
                    <a:pt x="87774" y="30944"/>
                  </a:cubicBezTo>
                  <a:cubicBezTo>
                    <a:pt x="88548" y="33075"/>
                    <a:pt x="88893" y="35349"/>
                    <a:pt x="89191" y="37575"/>
                  </a:cubicBezTo>
                  <a:cubicBezTo>
                    <a:pt x="89488" y="39921"/>
                    <a:pt x="89643" y="42278"/>
                    <a:pt x="89667" y="44636"/>
                  </a:cubicBezTo>
                  <a:cubicBezTo>
                    <a:pt x="89715" y="49303"/>
                    <a:pt x="89179" y="53982"/>
                    <a:pt x="88060" y="58506"/>
                  </a:cubicBezTo>
                  <a:cubicBezTo>
                    <a:pt x="86940" y="63055"/>
                    <a:pt x="85262" y="67448"/>
                    <a:pt x="82964" y="71544"/>
                  </a:cubicBezTo>
                  <a:cubicBezTo>
                    <a:pt x="81880" y="73496"/>
                    <a:pt x="80701" y="75520"/>
                    <a:pt x="78963" y="76961"/>
                  </a:cubicBezTo>
                  <a:cubicBezTo>
                    <a:pt x="77856" y="77873"/>
                    <a:pt x="76419" y="78486"/>
                    <a:pt x="74984" y="78486"/>
                  </a:cubicBezTo>
                  <a:cubicBezTo>
                    <a:pt x="74414" y="78486"/>
                    <a:pt x="73844" y="78389"/>
                    <a:pt x="73296" y="78176"/>
                  </a:cubicBezTo>
                  <a:cubicBezTo>
                    <a:pt x="72903" y="78033"/>
                    <a:pt x="72570" y="77806"/>
                    <a:pt x="72248" y="77556"/>
                  </a:cubicBezTo>
                  <a:cubicBezTo>
                    <a:pt x="73641" y="77152"/>
                    <a:pt x="74856" y="76318"/>
                    <a:pt x="75915" y="75342"/>
                  </a:cubicBezTo>
                  <a:cubicBezTo>
                    <a:pt x="77070" y="74282"/>
                    <a:pt x="78070" y="73080"/>
                    <a:pt x="78951" y="71770"/>
                  </a:cubicBezTo>
                  <a:cubicBezTo>
                    <a:pt x="80678" y="69174"/>
                    <a:pt x="81868" y="66234"/>
                    <a:pt x="82702" y="63233"/>
                  </a:cubicBezTo>
                  <a:cubicBezTo>
                    <a:pt x="83178" y="61531"/>
                    <a:pt x="83619" y="59757"/>
                    <a:pt x="83821" y="57983"/>
                  </a:cubicBezTo>
                  <a:cubicBezTo>
                    <a:pt x="83834" y="57817"/>
                    <a:pt x="83693" y="57725"/>
                    <a:pt x="83555" y="57725"/>
                  </a:cubicBezTo>
                  <a:cubicBezTo>
                    <a:pt x="83444" y="57725"/>
                    <a:pt x="83335" y="57784"/>
                    <a:pt x="83309" y="57911"/>
                  </a:cubicBezTo>
                  <a:cubicBezTo>
                    <a:pt x="82964" y="59388"/>
                    <a:pt x="82702" y="60876"/>
                    <a:pt x="82297" y="62328"/>
                  </a:cubicBezTo>
                  <a:cubicBezTo>
                    <a:pt x="81892" y="63793"/>
                    <a:pt x="81416" y="65233"/>
                    <a:pt x="80844" y="66626"/>
                  </a:cubicBezTo>
                  <a:cubicBezTo>
                    <a:pt x="79678" y="69401"/>
                    <a:pt x="78070" y="71984"/>
                    <a:pt x="75939" y="74104"/>
                  </a:cubicBezTo>
                  <a:cubicBezTo>
                    <a:pt x="74891" y="75163"/>
                    <a:pt x="73701" y="76151"/>
                    <a:pt x="72296" y="76711"/>
                  </a:cubicBezTo>
                  <a:cubicBezTo>
                    <a:pt x="73165" y="75818"/>
                    <a:pt x="73939" y="74830"/>
                    <a:pt x="74605" y="73818"/>
                  </a:cubicBezTo>
                  <a:cubicBezTo>
                    <a:pt x="77761" y="69091"/>
                    <a:pt x="79154" y="63436"/>
                    <a:pt x="80070" y="57875"/>
                  </a:cubicBezTo>
                  <a:cubicBezTo>
                    <a:pt x="80987" y="52208"/>
                    <a:pt x="81583" y="46422"/>
                    <a:pt x="81297" y="40671"/>
                  </a:cubicBezTo>
                  <a:cubicBezTo>
                    <a:pt x="81082" y="36242"/>
                    <a:pt x="80309" y="31801"/>
                    <a:pt x="78761" y="27657"/>
                  </a:cubicBezTo>
                  <a:lnTo>
                    <a:pt x="78761" y="27657"/>
                  </a:lnTo>
                  <a:cubicBezTo>
                    <a:pt x="80201" y="29384"/>
                    <a:pt x="81035" y="31432"/>
                    <a:pt x="81594" y="33622"/>
                  </a:cubicBezTo>
                  <a:cubicBezTo>
                    <a:pt x="82309" y="36373"/>
                    <a:pt x="82690" y="39278"/>
                    <a:pt x="82845" y="42123"/>
                  </a:cubicBezTo>
                  <a:cubicBezTo>
                    <a:pt x="82952" y="43933"/>
                    <a:pt x="82928" y="45767"/>
                    <a:pt x="82690" y="47577"/>
                  </a:cubicBezTo>
                  <a:cubicBezTo>
                    <a:pt x="82639" y="47901"/>
                    <a:pt x="82920" y="48124"/>
                    <a:pt x="83171" y="48124"/>
                  </a:cubicBezTo>
                  <a:cubicBezTo>
                    <a:pt x="83334" y="48124"/>
                    <a:pt x="83486" y="48029"/>
                    <a:pt x="83523" y="47803"/>
                  </a:cubicBezTo>
                  <a:cubicBezTo>
                    <a:pt x="84035" y="44505"/>
                    <a:pt x="83880" y="41147"/>
                    <a:pt x="83440" y="37849"/>
                  </a:cubicBezTo>
                  <a:cubicBezTo>
                    <a:pt x="83083" y="35158"/>
                    <a:pt x="82606" y="32420"/>
                    <a:pt x="81356" y="29979"/>
                  </a:cubicBezTo>
                  <a:cubicBezTo>
                    <a:pt x="80725" y="28729"/>
                    <a:pt x="79892" y="27562"/>
                    <a:pt x="78796" y="26669"/>
                  </a:cubicBezTo>
                  <a:cubicBezTo>
                    <a:pt x="79567" y="26023"/>
                    <a:pt x="80541" y="25749"/>
                    <a:pt x="81529" y="25749"/>
                  </a:cubicBezTo>
                  <a:close/>
                  <a:moveTo>
                    <a:pt x="70786" y="19418"/>
                  </a:moveTo>
                  <a:cubicBezTo>
                    <a:pt x="70793" y="19418"/>
                    <a:pt x="70800" y="19418"/>
                    <a:pt x="70807" y="19418"/>
                  </a:cubicBezTo>
                  <a:cubicBezTo>
                    <a:pt x="73379" y="19454"/>
                    <a:pt x="74927" y="21871"/>
                    <a:pt x="76010" y="23883"/>
                  </a:cubicBezTo>
                  <a:cubicBezTo>
                    <a:pt x="78558" y="28598"/>
                    <a:pt x="79797" y="33896"/>
                    <a:pt x="80178" y="39195"/>
                  </a:cubicBezTo>
                  <a:cubicBezTo>
                    <a:pt x="80582" y="44612"/>
                    <a:pt x="80178" y="50065"/>
                    <a:pt x="79428" y="55435"/>
                  </a:cubicBezTo>
                  <a:cubicBezTo>
                    <a:pt x="78666" y="60709"/>
                    <a:pt x="77653" y="66103"/>
                    <a:pt x="75213" y="70889"/>
                  </a:cubicBezTo>
                  <a:cubicBezTo>
                    <a:pt x="74034" y="73211"/>
                    <a:pt x="72534" y="75473"/>
                    <a:pt x="70510" y="77128"/>
                  </a:cubicBezTo>
                  <a:cubicBezTo>
                    <a:pt x="69170" y="78220"/>
                    <a:pt x="67476" y="78969"/>
                    <a:pt x="65752" y="78969"/>
                  </a:cubicBezTo>
                  <a:cubicBezTo>
                    <a:pt x="65070" y="78969"/>
                    <a:pt x="64383" y="78852"/>
                    <a:pt x="63711" y="78592"/>
                  </a:cubicBezTo>
                  <a:cubicBezTo>
                    <a:pt x="63497" y="78521"/>
                    <a:pt x="63306" y="78414"/>
                    <a:pt x="63128" y="78318"/>
                  </a:cubicBezTo>
                  <a:cubicBezTo>
                    <a:pt x="65640" y="76652"/>
                    <a:pt x="67545" y="74163"/>
                    <a:pt x="68950" y="71532"/>
                  </a:cubicBezTo>
                  <a:cubicBezTo>
                    <a:pt x="70534" y="68531"/>
                    <a:pt x="71522" y="65281"/>
                    <a:pt x="72248" y="61971"/>
                  </a:cubicBezTo>
                  <a:cubicBezTo>
                    <a:pt x="72700" y="59947"/>
                    <a:pt x="73034" y="57911"/>
                    <a:pt x="73355" y="55875"/>
                  </a:cubicBezTo>
                  <a:cubicBezTo>
                    <a:pt x="73377" y="55692"/>
                    <a:pt x="73220" y="55568"/>
                    <a:pt x="73081" y="55568"/>
                  </a:cubicBezTo>
                  <a:cubicBezTo>
                    <a:pt x="72994" y="55568"/>
                    <a:pt x="72914" y="55617"/>
                    <a:pt x="72891" y="55732"/>
                  </a:cubicBezTo>
                  <a:cubicBezTo>
                    <a:pt x="71569" y="62245"/>
                    <a:pt x="70331" y="69008"/>
                    <a:pt x="66093" y="74342"/>
                  </a:cubicBezTo>
                  <a:cubicBezTo>
                    <a:pt x="65045" y="75663"/>
                    <a:pt x="63830" y="76842"/>
                    <a:pt x="62521" y="77902"/>
                  </a:cubicBezTo>
                  <a:cubicBezTo>
                    <a:pt x="62485" y="77878"/>
                    <a:pt x="62473" y="77854"/>
                    <a:pt x="62437" y="77842"/>
                  </a:cubicBezTo>
                  <a:cubicBezTo>
                    <a:pt x="62473" y="77806"/>
                    <a:pt x="62509" y="77759"/>
                    <a:pt x="62533" y="77735"/>
                  </a:cubicBezTo>
                  <a:cubicBezTo>
                    <a:pt x="65890" y="73687"/>
                    <a:pt x="67164" y="68389"/>
                    <a:pt x="67736" y="63269"/>
                  </a:cubicBezTo>
                  <a:cubicBezTo>
                    <a:pt x="68069" y="60411"/>
                    <a:pt x="68188" y="57530"/>
                    <a:pt x="68307" y="54673"/>
                  </a:cubicBezTo>
                  <a:cubicBezTo>
                    <a:pt x="68438" y="51315"/>
                    <a:pt x="68486" y="47946"/>
                    <a:pt x="68390" y="44588"/>
                  </a:cubicBezTo>
                  <a:cubicBezTo>
                    <a:pt x="68295" y="41242"/>
                    <a:pt x="68033" y="37909"/>
                    <a:pt x="67533" y="34599"/>
                  </a:cubicBezTo>
                  <a:cubicBezTo>
                    <a:pt x="67081" y="31575"/>
                    <a:pt x="66462" y="28538"/>
                    <a:pt x="65378" y="25669"/>
                  </a:cubicBezTo>
                  <a:cubicBezTo>
                    <a:pt x="65104" y="24967"/>
                    <a:pt x="64807" y="24276"/>
                    <a:pt x="64485" y="23597"/>
                  </a:cubicBezTo>
                  <a:lnTo>
                    <a:pt x="64485" y="23597"/>
                  </a:lnTo>
                  <a:cubicBezTo>
                    <a:pt x="64854" y="24074"/>
                    <a:pt x="65235" y="24538"/>
                    <a:pt x="65592" y="25050"/>
                  </a:cubicBezTo>
                  <a:cubicBezTo>
                    <a:pt x="66009" y="25645"/>
                    <a:pt x="66390" y="26264"/>
                    <a:pt x="66747" y="26907"/>
                  </a:cubicBezTo>
                  <a:cubicBezTo>
                    <a:pt x="67462" y="28217"/>
                    <a:pt x="68117" y="29586"/>
                    <a:pt x="68676" y="30967"/>
                  </a:cubicBezTo>
                  <a:cubicBezTo>
                    <a:pt x="69843" y="33801"/>
                    <a:pt x="70688" y="36754"/>
                    <a:pt x="71212" y="39766"/>
                  </a:cubicBezTo>
                  <a:cubicBezTo>
                    <a:pt x="71510" y="41481"/>
                    <a:pt x="71688" y="43183"/>
                    <a:pt x="71772" y="44921"/>
                  </a:cubicBezTo>
                  <a:cubicBezTo>
                    <a:pt x="71790" y="45160"/>
                    <a:pt x="71977" y="45279"/>
                    <a:pt x="72160" y="45279"/>
                  </a:cubicBezTo>
                  <a:cubicBezTo>
                    <a:pt x="72343" y="45279"/>
                    <a:pt x="72522" y="45160"/>
                    <a:pt x="72522" y="44921"/>
                  </a:cubicBezTo>
                  <a:cubicBezTo>
                    <a:pt x="72474" y="41754"/>
                    <a:pt x="72046" y="38635"/>
                    <a:pt x="71248" y="35599"/>
                  </a:cubicBezTo>
                  <a:cubicBezTo>
                    <a:pt x="70462" y="32575"/>
                    <a:pt x="69331" y="29574"/>
                    <a:pt x="67783" y="26860"/>
                  </a:cubicBezTo>
                  <a:cubicBezTo>
                    <a:pt x="67366" y="26133"/>
                    <a:pt x="66902" y="25419"/>
                    <a:pt x="66402" y="24752"/>
                  </a:cubicBezTo>
                  <a:cubicBezTo>
                    <a:pt x="65950" y="24157"/>
                    <a:pt x="65473" y="23562"/>
                    <a:pt x="64914" y="23085"/>
                  </a:cubicBezTo>
                  <a:cubicBezTo>
                    <a:pt x="66445" y="21400"/>
                    <a:pt x="68367" y="19418"/>
                    <a:pt x="70786" y="19418"/>
                  </a:cubicBezTo>
                  <a:close/>
                  <a:moveTo>
                    <a:pt x="19756" y="23091"/>
                  </a:moveTo>
                  <a:cubicBezTo>
                    <a:pt x="19846" y="23091"/>
                    <a:pt x="19936" y="23093"/>
                    <a:pt x="20027" y="23097"/>
                  </a:cubicBezTo>
                  <a:cubicBezTo>
                    <a:pt x="21325" y="23169"/>
                    <a:pt x="22575" y="23633"/>
                    <a:pt x="23730" y="24181"/>
                  </a:cubicBezTo>
                  <a:cubicBezTo>
                    <a:pt x="24123" y="24359"/>
                    <a:pt x="24504" y="24550"/>
                    <a:pt x="24885" y="24752"/>
                  </a:cubicBezTo>
                  <a:cubicBezTo>
                    <a:pt x="22278" y="28336"/>
                    <a:pt x="20420" y="32551"/>
                    <a:pt x="19087" y="36754"/>
                  </a:cubicBezTo>
                  <a:cubicBezTo>
                    <a:pt x="17706" y="41135"/>
                    <a:pt x="17051" y="45660"/>
                    <a:pt x="16979" y="50232"/>
                  </a:cubicBezTo>
                  <a:cubicBezTo>
                    <a:pt x="16932" y="52803"/>
                    <a:pt x="17086" y="55363"/>
                    <a:pt x="17455" y="57887"/>
                  </a:cubicBezTo>
                  <a:cubicBezTo>
                    <a:pt x="17477" y="58020"/>
                    <a:pt x="17591" y="58082"/>
                    <a:pt x="17708" y="58082"/>
                  </a:cubicBezTo>
                  <a:cubicBezTo>
                    <a:pt x="17854" y="58082"/>
                    <a:pt x="18004" y="57987"/>
                    <a:pt x="17991" y="57816"/>
                  </a:cubicBezTo>
                  <a:cubicBezTo>
                    <a:pt x="17503" y="53339"/>
                    <a:pt x="17622" y="48874"/>
                    <a:pt x="18348" y="44421"/>
                  </a:cubicBezTo>
                  <a:cubicBezTo>
                    <a:pt x="19063" y="40004"/>
                    <a:pt x="20325" y="35670"/>
                    <a:pt x="22123" y="31563"/>
                  </a:cubicBezTo>
                  <a:cubicBezTo>
                    <a:pt x="23111" y="29312"/>
                    <a:pt x="24302" y="27169"/>
                    <a:pt x="25516" y="25050"/>
                  </a:cubicBezTo>
                  <a:cubicBezTo>
                    <a:pt x="25552" y="25062"/>
                    <a:pt x="25599" y="25062"/>
                    <a:pt x="25623" y="25074"/>
                  </a:cubicBezTo>
                  <a:cubicBezTo>
                    <a:pt x="24956" y="26622"/>
                    <a:pt x="24444" y="28253"/>
                    <a:pt x="23992" y="29824"/>
                  </a:cubicBezTo>
                  <a:cubicBezTo>
                    <a:pt x="23159" y="32765"/>
                    <a:pt x="22623" y="35777"/>
                    <a:pt x="22242" y="38814"/>
                  </a:cubicBezTo>
                  <a:cubicBezTo>
                    <a:pt x="21873" y="41826"/>
                    <a:pt x="21635" y="44862"/>
                    <a:pt x="21492" y="47898"/>
                  </a:cubicBezTo>
                  <a:cubicBezTo>
                    <a:pt x="21337" y="50886"/>
                    <a:pt x="21313" y="53875"/>
                    <a:pt x="21468" y="56863"/>
                  </a:cubicBezTo>
                  <a:cubicBezTo>
                    <a:pt x="21789" y="62757"/>
                    <a:pt x="22861" y="68698"/>
                    <a:pt x="25314" y="74116"/>
                  </a:cubicBezTo>
                  <a:cubicBezTo>
                    <a:pt x="25873" y="75378"/>
                    <a:pt x="26564" y="76616"/>
                    <a:pt x="27409" y="77711"/>
                  </a:cubicBezTo>
                  <a:cubicBezTo>
                    <a:pt x="27231" y="77640"/>
                    <a:pt x="27052" y="77580"/>
                    <a:pt x="26873" y="77497"/>
                  </a:cubicBezTo>
                  <a:cubicBezTo>
                    <a:pt x="26338" y="77235"/>
                    <a:pt x="25837" y="76973"/>
                    <a:pt x="25326" y="76640"/>
                  </a:cubicBezTo>
                  <a:cubicBezTo>
                    <a:pt x="24290" y="75985"/>
                    <a:pt x="23349" y="75187"/>
                    <a:pt x="22528" y="74282"/>
                  </a:cubicBezTo>
                  <a:cubicBezTo>
                    <a:pt x="20754" y="72318"/>
                    <a:pt x="19611" y="69901"/>
                    <a:pt x="18896" y="67377"/>
                  </a:cubicBezTo>
                  <a:cubicBezTo>
                    <a:pt x="18853" y="67220"/>
                    <a:pt x="18737" y="67152"/>
                    <a:pt x="18618" y="67152"/>
                  </a:cubicBezTo>
                  <a:cubicBezTo>
                    <a:pt x="18438" y="67152"/>
                    <a:pt x="18251" y="67307"/>
                    <a:pt x="18301" y="67543"/>
                  </a:cubicBezTo>
                  <a:cubicBezTo>
                    <a:pt x="18956" y="70234"/>
                    <a:pt x="20134" y="72818"/>
                    <a:pt x="21980" y="74925"/>
                  </a:cubicBezTo>
                  <a:cubicBezTo>
                    <a:pt x="22825" y="75901"/>
                    <a:pt x="23837" y="76747"/>
                    <a:pt x="24945" y="77414"/>
                  </a:cubicBezTo>
                  <a:cubicBezTo>
                    <a:pt x="25659" y="77854"/>
                    <a:pt x="26469" y="78271"/>
                    <a:pt x="27302" y="78521"/>
                  </a:cubicBezTo>
                  <a:cubicBezTo>
                    <a:pt x="26520" y="78853"/>
                    <a:pt x="25682" y="79005"/>
                    <a:pt x="24839" y="79005"/>
                  </a:cubicBezTo>
                  <a:cubicBezTo>
                    <a:pt x="23629" y="79005"/>
                    <a:pt x="22411" y="78692"/>
                    <a:pt x="21337" y="78152"/>
                  </a:cubicBezTo>
                  <a:cubicBezTo>
                    <a:pt x="19194" y="77080"/>
                    <a:pt x="17586" y="75187"/>
                    <a:pt x="16312" y="73211"/>
                  </a:cubicBezTo>
                  <a:cubicBezTo>
                    <a:pt x="13598" y="69008"/>
                    <a:pt x="11883" y="64233"/>
                    <a:pt x="10907" y="59352"/>
                  </a:cubicBezTo>
                  <a:cubicBezTo>
                    <a:pt x="9907" y="54411"/>
                    <a:pt x="9657" y="49351"/>
                    <a:pt x="9847" y="44338"/>
                  </a:cubicBezTo>
                  <a:cubicBezTo>
                    <a:pt x="10038" y="39361"/>
                    <a:pt x="10478" y="34123"/>
                    <a:pt x="12538" y="29527"/>
                  </a:cubicBezTo>
                  <a:cubicBezTo>
                    <a:pt x="13479" y="27443"/>
                    <a:pt x="14788" y="25264"/>
                    <a:pt x="16753" y="24002"/>
                  </a:cubicBezTo>
                  <a:cubicBezTo>
                    <a:pt x="17666" y="23419"/>
                    <a:pt x="18670" y="23091"/>
                    <a:pt x="19756" y="23091"/>
                  </a:cubicBezTo>
                  <a:close/>
                  <a:moveTo>
                    <a:pt x="33943" y="19543"/>
                  </a:moveTo>
                  <a:cubicBezTo>
                    <a:pt x="35229" y="19543"/>
                    <a:pt x="36512" y="19875"/>
                    <a:pt x="37648" y="20502"/>
                  </a:cubicBezTo>
                  <a:cubicBezTo>
                    <a:pt x="37803" y="20597"/>
                    <a:pt x="37934" y="20692"/>
                    <a:pt x="38077" y="20776"/>
                  </a:cubicBezTo>
                  <a:cubicBezTo>
                    <a:pt x="37768" y="21026"/>
                    <a:pt x="37506" y="21335"/>
                    <a:pt x="37220" y="21621"/>
                  </a:cubicBezTo>
                  <a:cubicBezTo>
                    <a:pt x="36815" y="22038"/>
                    <a:pt x="36434" y="22490"/>
                    <a:pt x="36077" y="22931"/>
                  </a:cubicBezTo>
                  <a:cubicBezTo>
                    <a:pt x="35362" y="23812"/>
                    <a:pt x="34684" y="24728"/>
                    <a:pt x="34077" y="25669"/>
                  </a:cubicBezTo>
                  <a:cubicBezTo>
                    <a:pt x="32838" y="27574"/>
                    <a:pt x="31874" y="29646"/>
                    <a:pt x="31136" y="31789"/>
                  </a:cubicBezTo>
                  <a:cubicBezTo>
                    <a:pt x="30719" y="33015"/>
                    <a:pt x="30374" y="34253"/>
                    <a:pt x="30124" y="35527"/>
                  </a:cubicBezTo>
                  <a:cubicBezTo>
                    <a:pt x="30088" y="35705"/>
                    <a:pt x="30226" y="35819"/>
                    <a:pt x="30361" y="35819"/>
                  </a:cubicBezTo>
                  <a:cubicBezTo>
                    <a:pt x="30453" y="35819"/>
                    <a:pt x="30543" y="35767"/>
                    <a:pt x="30576" y="35647"/>
                  </a:cubicBezTo>
                  <a:cubicBezTo>
                    <a:pt x="31695" y="31360"/>
                    <a:pt x="33660" y="27276"/>
                    <a:pt x="36410" y="23812"/>
                  </a:cubicBezTo>
                  <a:cubicBezTo>
                    <a:pt x="36803" y="23324"/>
                    <a:pt x="37208" y="22847"/>
                    <a:pt x="37601" y="22371"/>
                  </a:cubicBezTo>
                  <a:cubicBezTo>
                    <a:pt x="37946" y="21978"/>
                    <a:pt x="38339" y="21609"/>
                    <a:pt x="38649" y="21180"/>
                  </a:cubicBezTo>
                  <a:cubicBezTo>
                    <a:pt x="38708" y="21216"/>
                    <a:pt x="38768" y="21264"/>
                    <a:pt x="38803" y="21311"/>
                  </a:cubicBezTo>
                  <a:cubicBezTo>
                    <a:pt x="38470" y="21811"/>
                    <a:pt x="38137" y="22323"/>
                    <a:pt x="37839" y="22823"/>
                  </a:cubicBezTo>
                  <a:cubicBezTo>
                    <a:pt x="35017" y="27491"/>
                    <a:pt x="33565" y="32849"/>
                    <a:pt x="32624" y="38171"/>
                  </a:cubicBezTo>
                  <a:cubicBezTo>
                    <a:pt x="31636" y="43647"/>
                    <a:pt x="31017" y="49232"/>
                    <a:pt x="31029" y="54816"/>
                  </a:cubicBezTo>
                  <a:cubicBezTo>
                    <a:pt x="31041" y="60352"/>
                    <a:pt x="31695" y="65912"/>
                    <a:pt x="33410" y="71187"/>
                  </a:cubicBezTo>
                  <a:cubicBezTo>
                    <a:pt x="34231" y="73711"/>
                    <a:pt x="35267" y="76223"/>
                    <a:pt x="36648" y="78509"/>
                  </a:cubicBezTo>
                  <a:cubicBezTo>
                    <a:pt x="36803" y="78747"/>
                    <a:pt x="36946" y="78985"/>
                    <a:pt x="37113" y="79223"/>
                  </a:cubicBezTo>
                  <a:cubicBezTo>
                    <a:pt x="35398" y="77985"/>
                    <a:pt x="34005" y="76425"/>
                    <a:pt x="32886" y="74604"/>
                  </a:cubicBezTo>
                  <a:cubicBezTo>
                    <a:pt x="31469" y="72282"/>
                    <a:pt x="30576" y="69698"/>
                    <a:pt x="29909" y="67079"/>
                  </a:cubicBezTo>
                  <a:cubicBezTo>
                    <a:pt x="29195" y="64305"/>
                    <a:pt x="28683" y="61483"/>
                    <a:pt x="28207" y="58649"/>
                  </a:cubicBezTo>
                  <a:cubicBezTo>
                    <a:pt x="27731" y="55804"/>
                    <a:pt x="27373" y="52946"/>
                    <a:pt x="27302" y="50065"/>
                  </a:cubicBezTo>
                  <a:cubicBezTo>
                    <a:pt x="27231" y="46874"/>
                    <a:pt x="27516" y="43647"/>
                    <a:pt x="28433" y="40599"/>
                  </a:cubicBezTo>
                  <a:cubicBezTo>
                    <a:pt x="28490" y="40414"/>
                    <a:pt x="28346" y="40297"/>
                    <a:pt x="28199" y="40297"/>
                  </a:cubicBezTo>
                  <a:cubicBezTo>
                    <a:pt x="28100" y="40297"/>
                    <a:pt x="28000" y="40349"/>
                    <a:pt x="27957" y="40469"/>
                  </a:cubicBezTo>
                  <a:cubicBezTo>
                    <a:pt x="25968" y="46064"/>
                    <a:pt x="26099" y="51994"/>
                    <a:pt x="26885" y="57816"/>
                  </a:cubicBezTo>
                  <a:cubicBezTo>
                    <a:pt x="27290" y="60745"/>
                    <a:pt x="27826" y="63686"/>
                    <a:pt x="28504" y="66555"/>
                  </a:cubicBezTo>
                  <a:cubicBezTo>
                    <a:pt x="29183" y="69317"/>
                    <a:pt x="30088" y="72056"/>
                    <a:pt x="31517" y="74532"/>
                  </a:cubicBezTo>
                  <a:cubicBezTo>
                    <a:pt x="32767" y="76687"/>
                    <a:pt x="34458" y="78747"/>
                    <a:pt x="36577" y="80140"/>
                  </a:cubicBezTo>
                  <a:cubicBezTo>
                    <a:pt x="35907" y="80413"/>
                    <a:pt x="35185" y="80537"/>
                    <a:pt x="34462" y="80537"/>
                  </a:cubicBezTo>
                  <a:cubicBezTo>
                    <a:pt x="33451" y="80537"/>
                    <a:pt x="32439" y="80295"/>
                    <a:pt x="31564" y="79878"/>
                  </a:cubicBezTo>
                  <a:cubicBezTo>
                    <a:pt x="29302" y="78807"/>
                    <a:pt x="27778" y="76735"/>
                    <a:pt x="26683" y="74568"/>
                  </a:cubicBezTo>
                  <a:cubicBezTo>
                    <a:pt x="24183" y="69651"/>
                    <a:pt x="23063" y="64043"/>
                    <a:pt x="22647" y="58578"/>
                  </a:cubicBezTo>
                  <a:cubicBezTo>
                    <a:pt x="22218" y="52922"/>
                    <a:pt x="22468" y="47219"/>
                    <a:pt x="22992" y="41600"/>
                  </a:cubicBezTo>
                  <a:cubicBezTo>
                    <a:pt x="23254" y="38706"/>
                    <a:pt x="23647" y="35837"/>
                    <a:pt x="24266" y="33015"/>
                  </a:cubicBezTo>
                  <a:cubicBezTo>
                    <a:pt x="24861" y="30289"/>
                    <a:pt x="25635" y="27562"/>
                    <a:pt x="26814" y="25026"/>
                  </a:cubicBezTo>
                  <a:cubicBezTo>
                    <a:pt x="27778" y="22931"/>
                    <a:pt x="29243" y="20776"/>
                    <a:pt x="31529" y="19954"/>
                  </a:cubicBezTo>
                  <a:cubicBezTo>
                    <a:pt x="32310" y="19677"/>
                    <a:pt x="33127" y="19543"/>
                    <a:pt x="33943" y="19543"/>
                  </a:cubicBezTo>
                  <a:close/>
                  <a:moveTo>
                    <a:pt x="57904" y="18379"/>
                  </a:moveTo>
                  <a:cubicBezTo>
                    <a:pt x="58377" y="18379"/>
                    <a:pt x="58851" y="18474"/>
                    <a:pt x="59318" y="18692"/>
                  </a:cubicBezTo>
                  <a:cubicBezTo>
                    <a:pt x="60508" y="19240"/>
                    <a:pt x="61413" y="20418"/>
                    <a:pt x="62152" y="21466"/>
                  </a:cubicBezTo>
                  <a:cubicBezTo>
                    <a:pt x="62937" y="22597"/>
                    <a:pt x="63592" y="23812"/>
                    <a:pt x="64140" y="25074"/>
                  </a:cubicBezTo>
                  <a:cubicBezTo>
                    <a:pt x="65271" y="27693"/>
                    <a:pt x="65914" y="30491"/>
                    <a:pt x="66390" y="33289"/>
                  </a:cubicBezTo>
                  <a:cubicBezTo>
                    <a:pt x="66926" y="36432"/>
                    <a:pt x="67224" y="39599"/>
                    <a:pt x="67355" y="42790"/>
                  </a:cubicBezTo>
                  <a:cubicBezTo>
                    <a:pt x="67486" y="45993"/>
                    <a:pt x="67474" y="49208"/>
                    <a:pt x="67366" y="52399"/>
                  </a:cubicBezTo>
                  <a:cubicBezTo>
                    <a:pt x="67283" y="55292"/>
                    <a:pt x="67176" y="58173"/>
                    <a:pt x="66950" y="61066"/>
                  </a:cubicBezTo>
                  <a:cubicBezTo>
                    <a:pt x="66581" y="65936"/>
                    <a:pt x="65854" y="71068"/>
                    <a:pt x="63235" y="75306"/>
                  </a:cubicBezTo>
                  <a:cubicBezTo>
                    <a:pt x="61949" y="77378"/>
                    <a:pt x="60258" y="79188"/>
                    <a:pt x="58068" y="80307"/>
                  </a:cubicBezTo>
                  <a:cubicBezTo>
                    <a:pt x="56767" y="80980"/>
                    <a:pt x="55261" y="81427"/>
                    <a:pt x="53775" y="81427"/>
                  </a:cubicBezTo>
                  <a:cubicBezTo>
                    <a:pt x="52948" y="81427"/>
                    <a:pt x="52127" y="81289"/>
                    <a:pt x="51353" y="80973"/>
                  </a:cubicBezTo>
                  <a:cubicBezTo>
                    <a:pt x="50912" y="80795"/>
                    <a:pt x="50495" y="80545"/>
                    <a:pt x="50102" y="80259"/>
                  </a:cubicBezTo>
                  <a:cubicBezTo>
                    <a:pt x="51281" y="78747"/>
                    <a:pt x="52043" y="76913"/>
                    <a:pt x="52591" y="75068"/>
                  </a:cubicBezTo>
                  <a:cubicBezTo>
                    <a:pt x="53460" y="72187"/>
                    <a:pt x="54031" y="69210"/>
                    <a:pt x="54555" y="66245"/>
                  </a:cubicBezTo>
                  <a:cubicBezTo>
                    <a:pt x="55091" y="63221"/>
                    <a:pt x="55508" y="60173"/>
                    <a:pt x="55806" y="57125"/>
                  </a:cubicBezTo>
                  <a:cubicBezTo>
                    <a:pt x="56401" y="50970"/>
                    <a:pt x="56496" y="44802"/>
                    <a:pt x="56079" y="38635"/>
                  </a:cubicBezTo>
                  <a:cubicBezTo>
                    <a:pt x="55746" y="33872"/>
                    <a:pt x="55246" y="29003"/>
                    <a:pt x="53710" y="24455"/>
                  </a:cubicBezTo>
                  <a:lnTo>
                    <a:pt x="53710" y="24455"/>
                  </a:lnTo>
                  <a:cubicBezTo>
                    <a:pt x="53758" y="24526"/>
                    <a:pt x="53793" y="24598"/>
                    <a:pt x="53829" y="24693"/>
                  </a:cubicBezTo>
                  <a:cubicBezTo>
                    <a:pt x="54389" y="25836"/>
                    <a:pt x="54913" y="27014"/>
                    <a:pt x="55377" y="28205"/>
                  </a:cubicBezTo>
                  <a:cubicBezTo>
                    <a:pt x="56294" y="30574"/>
                    <a:pt x="57008" y="33015"/>
                    <a:pt x="57532" y="35480"/>
                  </a:cubicBezTo>
                  <a:cubicBezTo>
                    <a:pt x="57830" y="36897"/>
                    <a:pt x="58044" y="38325"/>
                    <a:pt x="58187" y="39754"/>
                  </a:cubicBezTo>
                  <a:cubicBezTo>
                    <a:pt x="58211" y="39977"/>
                    <a:pt x="58403" y="40094"/>
                    <a:pt x="58582" y="40094"/>
                  </a:cubicBezTo>
                  <a:cubicBezTo>
                    <a:pt x="58757" y="40094"/>
                    <a:pt x="58919" y="39983"/>
                    <a:pt x="58901" y="39754"/>
                  </a:cubicBezTo>
                  <a:cubicBezTo>
                    <a:pt x="58496" y="34575"/>
                    <a:pt x="57127" y="29503"/>
                    <a:pt x="54770" y="24871"/>
                  </a:cubicBezTo>
                  <a:cubicBezTo>
                    <a:pt x="54436" y="24228"/>
                    <a:pt x="54091" y="23609"/>
                    <a:pt x="53734" y="22990"/>
                  </a:cubicBezTo>
                  <a:cubicBezTo>
                    <a:pt x="53555" y="22681"/>
                    <a:pt x="53365" y="22359"/>
                    <a:pt x="53174" y="22038"/>
                  </a:cubicBezTo>
                  <a:cubicBezTo>
                    <a:pt x="53008" y="21776"/>
                    <a:pt x="52865" y="21478"/>
                    <a:pt x="52638" y="21252"/>
                  </a:cubicBezTo>
                  <a:cubicBezTo>
                    <a:pt x="54018" y="19996"/>
                    <a:pt x="55954" y="18379"/>
                    <a:pt x="57904" y="18379"/>
                  </a:cubicBezTo>
                  <a:close/>
                  <a:moveTo>
                    <a:pt x="44554" y="17347"/>
                  </a:moveTo>
                  <a:cubicBezTo>
                    <a:pt x="45018" y="17454"/>
                    <a:pt x="45507" y="17442"/>
                    <a:pt x="45983" y="17490"/>
                  </a:cubicBezTo>
                  <a:cubicBezTo>
                    <a:pt x="46959" y="17573"/>
                    <a:pt x="47947" y="17799"/>
                    <a:pt x="48876" y="18121"/>
                  </a:cubicBezTo>
                  <a:cubicBezTo>
                    <a:pt x="49471" y="18644"/>
                    <a:pt x="49971" y="19275"/>
                    <a:pt x="50388" y="19954"/>
                  </a:cubicBezTo>
                  <a:cubicBezTo>
                    <a:pt x="51769" y="22216"/>
                    <a:pt x="52662" y="24788"/>
                    <a:pt x="53305" y="27348"/>
                  </a:cubicBezTo>
                  <a:cubicBezTo>
                    <a:pt x="53972" y="30015"/>
                    <a:pt x="54377" y="32741"/>
                    <a:pt x="54651" y="35468"/>
                  </a:cubicBezTo>
                  <a:cubicBezTo>
                    <a:pt x="55210" y="41266"/>
                    <a:pt x="55329" y="47112"/>
                    <a:pt x="55008" y="52934"/>
                  </a:cubicBezTo>
                  <a:cubicBezTo>
                    <a:pt x="54674" y="58804"/>
                    <a:pt x="53889" y="64638"/>
                    <a:pt x="52650" y="70365"/>
                  </a:cubicBezTo>
                  <a:cubicBezTo>
                    <a:pt x="52091" y="72984"/>
                    <a:pt x="51555" y="75723"/>
                    <a:pt x="50305" y="78116"/>
                  </a:cubicBezTo>
                  <a:cubicBezTo>
                    <a:pt x="49293" y="80069"/>
                    <a:pt x="47626" y="81795"/>
                    <a:pt x="45447" y="82438"/>
                  </a:cubicBezTo>
                  <a:cubicBezTo>
                    <a:pt x="47828" y="79985"/>
                    <a:pt x="48245" y="75949"/>
                    <a:pt x="48650" y="72734"/>
                  </a:cubicBezTo>
                  <a:cubicBezTo>
                    <a:pt x="49329" y="67281"/>
                    <a:pt x="49829" y="61804"/>
                    <a:pt x="50162" y="56328"/>
                  </a:cubicBezTo>
                  <a:cubicBezTo>
                    <a:pt x="50364" y="53244"/>
                    <a:pt x="50543" y="50184"/>
                    <a:pt x="50686" y="47100"/>
                  </a:cubicBezTo>
                  <a:cubicBezTo>
                    <a:pt x="50692" y="46911"/>
                    <a:pt x="50554" y="46819"/>
                    <a:pt x="50409" y="46819"/>
                  </a:cubicBezTo>
                  <a:cubicBezTo>
                    <a:pt x="50263" y="46819"/>
                    <a:pt x="50109" y="46914"/>
                    <a:pt x="50091" y="47100"/>
                  </a:cubicBezTo>
                  <a:cubicBezTo>
                    <a:pt x="49721" y="52410"/>
                    <a:pt x="49209" y="57697"/>
                    <a:pt x="48650" y="62995"/>
                  </a:cubicBezTo>
                  <a:cubicBezTo>
                    <a:pt x="48364" y="65650"/>
                    <a:pt x="48078" y="68305"/>
                    <a:pt x="47805" y="70960"/>
                  </a:cubicBezTo>
                  <a:cubicBezTo>
                    <a:pt x="47578" y="73127"/>
                    <a:pt x="47412" y="75354"/>
                    <a:pt x="46912" y="77497"/>
                  </a:cubicBezTo>
                  <a:cubicBezTo>
                    <a:pt x="46435" y="79485"/>
                    <a:pt x="45602" y="81390"/>
                    <a:pt x="43995" y="82688"/>
                  </a:cubicBezTo>
                  <a:cubicBezTo>
                    <a:pt x="43974" y="82688"/>
                    <a:pt x="43953" y="82688"/>
                    <a:pt x="43932" y="82688"/>
                  </a:cubicBezTo>
                  <a:cubicBezTo>
                    <a:pt x="42029" y="82688"/>
                    <a:pt x="40349" y="81613"/>
                    <a:pt x="39077" y="80211"/>
                  </a:cubicBezTo>
                  <a:cubicBezTo>
                    <a:pt x="37470" y="78426"/>
                    <a:pt x="36398" y="76163"/>
                    <a:pt x="35505" y="73961"/>
                  </a:cubicBezTo>
                  <a:cubicBezTo>
                    <a:pt x="33517" y="69103"/>
                    <a:pt x="32505" y="63888"/>
                    <a:pt x="32172" y="58661"/>
                  </a:cubicBezTo>
                  <a:cubicBezTo>
                    <a:pt x="31850" y="53351"/>
                    <a:pt x="32184" y="48005"/>
                    <a:pt x="32886" y="42731"/>
                  </a:cubicBezTo>
                  <a:cubicBezTo>
                    <a:pt x="33565" y="37611"/>
                    <a:pt x="34505" y="32456"/>
                    <a:pt x="36458" y="27646"/>
                  </a:cubicBezTo>
                  <a:cubicBezTo>
                    <a:pt x="37422" y="25252"/>
                    <a:pt x="38661" y="22966"/>
                    <a:pt x="40208" y="20907"/>
                  </a:cubicBezTo>
                  <a:cubicBezTo>
                    <a:pt x="41328" y="19418"/>
                    <a:pt x="42768" y="17966"/>
                    <a:pt x="44554" y="17347"/>
                  </a:cubicBezTo>
                  <a:close/>
                  <a:moveTo>
                    <a:pt x="34603" y="1"/>
                  </a:moveTo>
                  <a:cubicBezTo>
                    <a:pt x="31440" y="1"/>
                    <a:pt x="28262" y="772"/>
                    <a:pt x="25540" y="2214"/>
                  </a:cubicBezTo>
                  <a:cubicBezTo>
                    <a:pt x="22682" y="3714"/>
                    <a:pt x="20253" y="6143"/>
                    <a:pt x="19539" y="9369"/>
                  </a:cubicBezTo>
                  <a:cubicBezTo>
                    <a:pt x="19480" y="9608"/>
                    <a:pt x="19563" y="9881"/>
                    <a:pt x="19789" y="10000"/>
                  </a:cubicBezTo>
                  <a:cubicBezTo>
                    <a:pt x="22397" y="11477"/>
                    <a:pt x="25123" y="12763"/>
                    <a:pt x="27933" y="13799"/>
                  </a:cubicBezTo>
                  <a:cubicBezTo>
                    <a:pt x="28000" y="13895"/>
                    <a:pt x="28114" y="13937"/>
                    <a:pt x="28231" y="13937"/>
                  </a:cubicBezTo>
                  <a:cubicBezTo>
                    <a:pt x="28259" y="13937"/>
                    <a:pt x="28286" y="13934"/>
                    <a:pt x="28314" y="13930"/>
                  </a:cubicBezTo>
                  <a:cubicBezTo>
                    <a:pt x="29481" y="14346"/>
                    <a:pt x="30636" y="14715"/>
                    <a:pt x="31826" y="15049"/>
                  </a:cubicBezTo>
                  <a:cubicBezTo>
                    <a:pt x="31881" y="15063"/>
                    <a:pt x="31933" y="15070"/>
                    <a:pt x="31983" y="15070"/>
                  </a:cubicBezTo>
                  <a:cubicBezTo>
                    <a:pt x="32335" y="15070"/>
                    <a:pt x="32557" y="14725"/>
                    <a:pt x="32505" y="14370"/>
                  </a:cubicBezTo>
                  <a:cubicBezTo>
                    <a:pt x="32112" y="11751"/>
                    <a:pt x="34243" y="9346"/>
                    <a:pt x="36732" y="8881"/>
                  </a:cubicBezTo>
                  <a:cubicBezTo>
                    <a:pt x="37102" y="8809"/>
                    <a:pt x="37472" y="8774"/>
                    <a:pt x="37840" y="8774"/>
                  </a:cubicBezTo>
                  <a:cubicBezTo>
                    <a:pt x="39223" y="8774"/>
                    <a:pt x="40563" y="9265"/>
                    <a:pt x="41673" y="10084"/>
                  </a:cubicBezTo>
                  <a:cubicBezTo>
                    <a:pt x="41387" y="10286"/>
                    <a:pt x="41101" y="10501"/>
                    <a:pt x="40851" y="10739"/>
                  </a:cubicBezTo>
                  <a:cubicBezTo>
                    <a:pt x="40387" y="11155"/>
                    <a:pt x="39958" y="11691"/>
                    <a:pt x="39946" y="12346"/>
                  </a:cubicBezTo>
                  <a:cubicBezTo>
                    <a:pt x="39946" y="13001"/>
                    <a:pt x="40339" y="13572"/>
                    <a:pt x="40780" y="14037"/>
                  </a:cubicBezTo>
                  <a:cubicBezTo>
                    <a:pt x="41280" y="14572"/>
                    <a:pt x="41816" y="15084"/>
                    <a:pt x="42340" y="15608"/>
                  </a:cubicBezTo>
                  <a:cubicBezTo>
                    <a:pt x="42721" y="16001"/>
                    <a:pt x="43102" y="16430"/>
                    <a:pt x="43518" y="16787"/>
                  </a:cubicBezTo>
                  <a:cubicBezTo>
                    <a:pt x="42697" y="17192"/>
                    <a:pt x="41935" y="17740"/>
                    <a:pt x="41268" y="18347"/>
                  </a:cubicBezTo>
                  <a:cubicBezTo>
                    <a:pt x="40899" y="18692"/>
                    <a:pt x="40554" y="19061"/>
                    <a:pt x="40244" y="19454"/>
                  </a:cubicBezTo>
                  <a:cubicBezTo>
                    <a:pt x="39851" y="19895"/>
                    <a:pt x="39482" y="20359"/>
                    <a:pt x="39137" y="20835"/>
                  </a:cubicBezTo>
                  <a:cubicBezTo>
                    <a:pt x="37755" y="19311"/>
                    <a:pt x="35837" y="18483"/>
                    <a:pt x="33785" y="18483"/>
                  </a:cubicBezTo>
                  <a:cubicBezTo>
                    <a:pt x="33609" y="18483"/>
                    <a:pt x="33432" y="18489"/>
                    <a:pt x="33255" y="18502"/>
                  </a:cubicBezTo>
                  <a:cubicBezTo>
                    <a:pt x="30719" y="18656"/>
                    <a:pt x="28659" y="20085"/>
                    <a:pt x="27231" y="22145"/>
                  </a:cubicBezTo>
                  <a:cubicBezTo>
                    <a:pt x="26742" y="22859"/>
                    <a:pt x="26314" y="23633"/>
                    <a:pt x="25921" y="24419"/>
                  </a:cubicBezTo>
                  <a:cubicBezTo>
                    <a:pt x="25909" y="24407"/>
                    <a:pt x="25909" y="24395"/>
                    <a:pt x="25897" y="24395"/>
                  </a:cubicBezTo>
                  <a:cubicBezTo>
                    <a:pt x="24047" y="23175"/>
                    <a:pt x="21888" y="22003"/>
                    <a:pt x="19648" y="22003"/>
                  </a:cubicBezTo>
                  <a:cubicBezTo>
                    <a:pt x="19178" y="22003"/>
                    <a:pt x="18704" y="22055"/>
                    <a:pt x="18229" y="22169"/>
                  </a:cubicBezTo>
                  <a:cubicBezTo>
                    <a:pt x="15848" y="22740"/>
                    <a:pt x="14086" y="24705"/>
                    <a:pt x="12860" y="26717"/>
                  </a:cubicBezTo>
                  <a:cubicBezTo>
                    <a:pt x="12348" y="27526"/>
                    <a:pt x="11919" y="28384"/>
                    <a:pt x="11526" y="29241"/>
                  </a:cubicBezTo>
                  <a:cubicBezTo>
                    <a:pt x="10590" y="28575"/>
                    <a:pt x="9546" y="28284"/>
                    <a:pt x="8494" y="28284"/>
                  </a:cubicBezTo>
                  <a:cubicBezTo>
                    <a:pt x="6159" y="28284"/>
                    <a:pt x="3783" y="29717"/>
                    <a:pt x="2454" y="31670"/>
                  </a:cubicBezTo>
                  <a:cubicBezTo>
                    <a:pt x="1251" y="33420"/>
                    <a:pt x="680" y="35527"/>
                    <a:pt x="382" y="37611"/>
                  </a:cubicBezTo>
                  <a:cubicBezTo>
                    <a:pt x="72" y="39814"/>
                    <a:pt x="1" y="42040"/>
                    <a:pt x="13" y="44255"/>
                  </a:cubicBezTo>
                  <a:cubicBezTo>
                    <a:pt x="72" y="53542"/>
                    <a:pt x="2335" y="62912"/>
                    <a:pt x="6692" y="71127"/>
                  </a:cubicBezTo>
                  <a:cubicBezTo>
                    <a:pt x="7811" y="73234"/>
                    <a:pt x="9228" y="75366"/>
                    <a:pt x="11336" y="76568"/>
                  </a:cubicBezTo>
                  <a:cubicBezTo>
                    <a:pt x="12416" y="77194"/>
                    <a:pt x="13673" y="77568"/>
                    <a:pt x="14915" y="77568"/>
                  </a:cubicBezTo>
                  <a:cubicBezTo>
                    <a:pt x="15658" y="77568"/>
                    <a:pt x="16395" y="77434"/>
                    <a:pt x="17086" y="77140"/>
                  </a:cubicBezTo>
                  <a:cubicBezTo>
                    <a:pt x="17229" y="77223"/>
                    <a:pt x="17384" y="77330"/>
                    <a:pt x="17539" y="77414"/>
                  </a:cubicBezTo>
                  <a:cubicBezTo>
                    <a:pt x="17613" y="77455"/>
                    <a:pt x="17684" y="77474"/>
                    <a:pt x="17751" y="77474"/>
                  </a:cubicBezTo>
                  <a:cubicBezTo>
                    <a:pt x="17929" y="77474"/>
                    <a:pt x="18070" y="77340"/>
                    <a:pt x="18122" y="77175"/>
                  </a:cubicBezTo>
                  <a:cubicBezTo>
                    <a:pt x="18610" y="77640"/>
                    <a:pt x="19122" y="78068"/>
                    <a:pt x="19682" y="78461"/>
                  </a:cubicBezTo>
                  <a:cubicBezTo>
                    <a:pt x="21147" y="79467"/>
                    <a:pt x="22959" y="80094"/>
                    <a:pt x="24756" y="80094"/>
                  </a:cubicBezTo>
                  <a:cubicBezTo>
                    <a:pt x="25426" y="80094"/>
                    <a:pt x="26095" y="80006"/>
                    <a:pt x="26742" y="79819"/>
                  </a:cubicBezTo>
                  <a:cubicBezTo>
                    <a:pt x="27338" y="79640"/>
                    <a:pt x="27897" y="79378"/>
                    <a:pt x="28409" y="79045"/>
                  </a:cubicBezTo>
                  <a:cubicBezTo>
                    <a:pt x="28433" y="79009"/>
                    <a:pt x="28469" y="78997"/>
                    <a:pt x="28481" y="78961"/>
                  </a:cubicBezTo>
                  <a:cubicBezTo>
                    <a:pt x="28993" y="79461"/>
                    <a:pt x="29528" y="79914"/>
                    <a:pt x="30124" y="80307"/>
                  </a:cubicBezTo>
                  <a:cubicBezTo>
                    <a:pt x="31315" y="81072"/>
                    <a:pt x="32781" y="81509"/>
                    <a:pt x="34229" y="81509"/>
                  </a:cubicBezTo>
                  <a:cubicBezTo>
                    <a:pt x="35170" y="81509"/>
                    <a:pt x="36102" y="81324"/>
                    <a:pt x="36946" y="80926"/>
                  </a:cubicBezTo>
                  <a:cubicBezTo>
                    <a:pt x="37101" y="80854"/>
                    <a:pt x="37244" y="80771"/>
                    <a:pt x="37387" y="80676"/>
                  </a:cubicBezTo>
                  <a:lnTo>
                    <a:pt x="37398" y="80676"/>
                  </a:lnTo>
                  <a:cubicBezTo>
                    <a:pt x="37486" y="80727"/>
                    <a:pt x="37570" y="80750"/>
                    <a:pt x="37650" y="80750"/>
                  </a:cubicBezTo>
                  <a:cubicBezTo>
                    <a:pt x="37809" y="80750"/>
                    <a:pt x="37946" y="80660"/>
                    <a:pt x="38041" y="80533"/>
                  </a:cubicBezTo>
                  <a:cubicBezTo>
                    <a:pt x="39030" y="81724"/>
                    <a:pt x="40220" y="82736"/>
                    <a:pt x="41697" y="83283"/>
                  </a:cubicBezTo>
                  <a:cubicBezTo>
                    <a:pt x="42395" y="83544"/>
                    <a:pt x="43107" y="83664"/>
                    <a:pt x="43812" y="83664"/>
                  </a:cubicBezTo>
                  <a:cubicBezTo>
                    <a:pt x="45523" y="83664"/>
                    <a:pt x="47197" y="82959"/>
                    <a:pt x="48555" y="81855"/>
                  </a:cubicBezTo>
                  <a:cubicBezTo>
                    <a:pt x="48912" y="81569"/>
                    <a:pt x="49245" y="81247"/>
                    <a:pt x="49543" y="80902"/>
                  </a:cubicBezTo>
                  <a:cubicBezTo>
                    <a:pt x="50778" y="81889"/>
                    <a:pt x="52287" y="82308"/>
                    <a:pt x="53825" y="82308"/>
                  </a:cubicBezTo>
                  <a:cubicBezTo>
                    <a:pt x="54644" y="82308"/>
                    <a:pt x="55471" y="82189"/>
                    <a:pt x="56270" y="81974"/>
                  </a:cubicBezTo>
                  <a:cubicBezTo>
                    <a:pt x="58437" y="81378"/>
                    <a:pt x="60318" y="80116"/>
                    <a:pt x="61854" y="78509"/>
                  </a:cubicBezTo>
                  <a:cubicBezTo>
                    <a:pt x="62954" y="79427"/>
                    <a:pt x="64351" y="79846"/>
                    <a:pt x="65764" y="79846"/>
                  </a:cubicBezTo>
                  <a:cubicBezTo>
                    <a:pt x="66751" y="79846"/>
                    <a:pt x="67746" y="79641"/>
                    <a:pt x="68652" y="79259"/>
                  </a:cubicBezTo>
                  <a:cubicBezTo>
                    <a:pt x="69652" y="78842"/>
                    <a:pt x="70545" y="78271"/>
                    <a:pt x="71355" y="77568"/>
                  </a:cubicBezTo>
                  <a:lnTo>
                    <a:pt x="71355" y="77568"/>
                  </a:lnTo>
                  <a:cubicBezTo>
                    <a:pt x="71284" y="77711"/>
                    <a:pt x="71296" y="77890"/>
                    <a:pt x="71450" y="78045"/>
                  </a:cubicBezTo>
                  <a:cubicBezTo>
                    <a:pt x="72436" y="78985"/>
                    <a:pt x="73750" y="79407"/>
                    <a:pt x="75080" y="79407"/>
                  </a:cubicBezTo>
                  <a:cubicBezTo>
                    <a:pt x="75854" y="79407"/>
                    <a:pt x="76633" y="79264"/>
                    <a:pt x="77356" y="78997"/>
                  </a:cubicBezTo>
                  <a:cubicBezTo>
                    <a:pt x="79594" y="78152"/>
                    <a:pt x="81202" y="76247"/>
                    <a:pt x="82464" y="74294"/>
                  </a:cubicBezTo>
                  <a:cubicBezTo>
                    <a:pt x="85166" y="70139"/>
                    <a:pt x="87190" y="65483"/>
                    <a:pt x="88548" y="60721"/>
                  </a:cubicBezTo>
                  <a:cubicBezTo>
                    <a:pt x="89917" y="55923"/>
                    <a:pt x="90619" y="50946"/>
                    <a:pt x="90691" y="45969"/>
                  </a:cubicBezTo>
                  <a:cubicBezTo>
                    <a:pt x="90750" y="43457"/>
                    <a:pt x="90619" y="40945"/>
                    <a:pt x="90334" y="38444"/>
                  </a:cubicBezTo>
                  <a:cubicBezTo>
                    <a:pt x="90048" y="36051"/>
                    <a:pt x="89691" y="33575"/>
                    <a:pt x="88953" y="31265"/>
                  </a:cubicBezTo>
                  <a:cubicBezTo>
                    <a:pt x="88250" y="29146"/>
                    <a:pt x="87095" y="26991"/>
                    <a:pt x="85095" y="25800"/>
                  </a:cubicBezTo>
                  <a:cubicBezTo>
                    <a:pt x="84105" y="25217"/>
                    <a:pt x="82921" y="24854"/>
                    <a:pt x="81757" y="24854"/>
                  </a:cubicBezTo>
                  <a:cubicBezTo>
                    <a:pt x="80946" y="24854"/>
                    <a:pt x="80146" y="25030"/>
                    <a:pt x="79428" y="25431"/>
                  </a:cubicBezTo>
                  <a:cubicBezTo>
                    <a:pt x="79011" y="25657"/>
                    <a:pt x="78642" y="25967"/>
                    <a:pt x="78308" y="26324"/>
                  </a:cubicBezTo>
                  <a:cubicBezTo>
                    <a:pt x="78296" y="26348"/>
                    <a:pt x="78285" y="26372"/>
                    <a:pt x="78261" y="26395"/>
                  </a:cubicBezTo>
                  <a:cubicBezTo>
                    <a:pt x="77987" y="25717"/>
                    <a:pt x="77665" y="25026"/>
                    <a:pt x="77332" y="24359"/>
                  </a:cubicBezTo>
                  <a:cubicBezTo>
                    <a:pt x="76213" y="22145"/>
                    <a:pt x="74784" y="19537"/>
                    <a:pt x="72272" y="18704"/>
                  </a:cubicBezTo>
                  <a:cubicBezTo>
                    <a:pt x="71769" y="18537"/>
                    <a:pt x="71273" y="18462"/>
                    <a:pt x="70786" y="18462"/>
                  </a:cubicBezTo>
                  <a:cubicBezTo>
                    <a:pt x="68700" y="18462"/>
                    <a:pt x="66797" y="19848"/>
                    <a:pt x="65426" y="21383"/>
                  </a:cubicBezTo>
                  <a:cubicBezTo>
                    <a:pt x="64973" y="21871"/>
                    <a:pt x="64569" y="22395"/>
                    <a:pt x="64211" y="22966"/>
                  </a:cubicBezTo>
                  <a:cubicBezTo>
                    <a:pt x="64199" y="22978"/>
                    <a:pt x="64199" y="23002"/>
                    <a:pt x="64188" y="23026"/>
                  </a:cubicBezTo>
                  <a:cubicBezTo>
                    <a:pt x="63973" y="22609"/>
                    <a:pt x="63735" y="22204"/>
                    <a:pt x="63497" y="21800"/>
                  </a:cubicBezTo>
                  <a:cubicBezTo>
                    <a:pt x="62771" y="20609"/>
                    <a:pt x="61913" y="19371"/>
                    <a:pt x="60818" y="18466"/>
                  </a:cubicBezTo>
                  <a:cubicBezTo>
                    <a:pt x="59946" y="17738"/>
                    <a:pt x="58920" y="17333"/>
                    <a:pt x="57815" y="17333"/>
                  </a:cubicBezTo>
                  <a:cubicBezTo>
                    <a:pt x="57546" y="17333"/>
                    <a:pt x="57273" y="17357"/>
                    <a:pt x="56996" y="17406"/>
                  </a:cubicBezTo>
                  <a:cubicBezTo>
                    <a:pt x="55615" y="17668"/>
                    <a:pt x="54377" y="18466"/>
                    <a:pt x="53293" y="19347"/>
                  </a:cubicBezTo>
                  <a:cubicBezTo>
                    <a:pt x="52841" y="19716"/>
                    <a:pt x="52424" y="20109"/>
                    <a:pt x="52031" y="20526"/>
                  </a:cubicBezTo>
                  <a:cubicBezTo>
                    <a:pt x="51686" y="19847"/>
                    <a:pt x="51293" y="19180"/>
                    <a:pt x="50841" y="18573"/>
                  </a:cubicBezTo>
                  <a:cubicBezTo>
                    <a:pt x="50912" y="18502"/>
                    <a:pt x="50972" y="18418"/>
                    <a:pt x="50995" y="18299"/>
                  </a:cubicBezTo>
                  <a:cubicBezTo>
                    <a:pt x="51531" y="16025"/>
                    <a:pt x="51817" y="13513"/>
                    <a:pt x="51472" y="11191"/>
                  </a:cubicBezTo>
                  <a:cubicBezTo>
                    <a:pt x="51210" y="9358"/>
                    <a:pt x="50067" y="7500"/>
                    <a:pt x="48162" y="7143"/>
                  </a:cubicBezTo>
                  <a:cubicBezTo>
                    <a:pt x="47007" y="5202"/>
                    <a:pt x="45399" y="3524"/>
                    <a:pt x="43494" y="2369"/>
                  </a:cubicBezTo>
                  <a:cubicBezTo>
                    <a:pt x="40852" y="757"/>
                    <a:pt x="37736" y="1"/>
                    <a:pt x="3460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 name="Google Shape;32;p52"/>
            <p:cNvSpPr/>
            <p:nvPr/>
          </p:nvSpPr>
          <p:spPr>
            <a:xfrm>
              <a:off x="4602950" y="3119400"/>
              <a:ext cx="102425" cy="1282050"/>
            </a:xfrm>
            <a:custGeom>
              <a:avLst/>
              <a:gdLst/>
              <a:ahLst/>
              <a:cxnLst/>
              <a:rect l="l" t="t" r="r" b="b"/>
              <a:pathLst>
                <a:path w="4097" h="51282" extrusionOk="0">
                  <a:moveTo>
                    <a:pt x="3689" y="0"/>
                  </a:moveTo>
                  <a:cubicBezTo>
                    <a:pt x="3568" y="0"/>
                    <a:pt x="3460" y="70"/>
                    <a:pt x="3441" y="233"/>
                  </a:cubicBezTo>
                  <a:cubicBezTo>
                    <a:pt x="2346" y="6758"/>
                    <a:pt x="1512" y="13318"/>
                    <a:pt x="965" y="19902"/>
                  </a:cubicBezTo>
                  <a:cubicBezTo>
                    <a:pt x="405" y="26486"/>
                    <a:pt x="119" y="33082"/>
                    <a:pt x="48" y="39690"/>
                  </a:cubicBezTo>
                  <a:cubicBezTo>
                    <a:pt x="0" y="43417"/>
                    <a:pt x="84" y="47167"/>
                    <a:pt x="226" y="50906"/>
                  </a:cubicBezTo>
                  <a:cubicBezTo>
                    <a:pt x="233" y="51153"/>
                    <a:pt x="434" y="51281"/>
                    <a:pt x="629" y="51281"/>
                  </a:cubicBezTo>
                  <a:cubicBezTo>
                    <a:pt x="820" y="51281"/>
                    <a:pt x="1006" y="51159"/>
                    <a:pt x="1000" y="50906"/>
                  </a:cubicBezTo>
                  <a:cubicBezTo>
                    <a:pt x="881" y="44334"/>
                    <a:pt x="953" y="37750"/>
                    <a:pt x="1239" y="31189"/>
                  </a:cubicBezTo>
                  <a:cubicBezTo>
                    <a:pt x="1512" y="24629"/>
                    <a:pt x="2024" y="18057"/>
                    <a:pt x="2703" y="11532"/>
                  </a:cubicBezTo>
                  <a:cubicBezTo>
                    <a:pt x="3096" y="7817"/>
                    <a:pt x="3536" y="4115"/>
                    <a:pt x="4060" y="424"/>
                  </a:cubicBezTo>
                  <a:cubicBezTo>
                    <a:pt x="4097" y="170"/>
                    <a:pt x="3877" y="0"/>
                    <a:pt x="3689"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3;p52"/>
            <p:cNvSpPr/>
            <p:nvPr/>
          </p:nvSpPr>
          <p:spPr>
            <a:xfrm>
              <a:off x="4502050" y="3221550"/>
              <a:ext cx="75325" cy="289750"/>
            </a:xfrm>
            <a:custGeom>
              <a:avLst/>
              <a:gdLst/>
              <a:ahLst/>
              <a:cxnLst/>
              <a:rect l="l" t="t" r="r" b="b"/>
              <a:pathLst>
                <a:path w="3013" h="11590" extrusionOk="0">
                  <a:moveTo>
                    <a:pt x="2764" y="0"/>
                  </a:moveTo>
                  <a:cubicBezTo>
                    <a:pt x="2679" y="0"/>
                    <a:pt x="2590" y="44"/>
                    <a:pt x="2548" y="148"/>
                  </a:cubicBezTo>
                  <a:cubicBezTo>
                    <a:pt x="1203" y="3743"/>
                    <a:pt x="357" y="7482"/>
                    <a:pt x="12" y="11304"/>
                  </a:cubicBezTo>
                  <a:cubicBezTo>
                    <a:pt x="0" y="11494"/>
                    <a:pt x="146" y="11590"/>
                    <a:pt x="298" y="11590"/>
                  </a:cubicBezTo>
                  <a:cubicBezTo>
                    <a:pt x="450" y="11590"/>
                    <a:pt x="607" y="11494"/>
                    <a:pt x="619" y="11304"/>
                  </a:cubicBezTo>
                  <a:cubicBezTo>
                    <a:pt x="917" y="7530"/>
                    <a:pt x="1691" y="3827"/>
                    <a:pt x="2941" y="255"/>
                  </a:cubicBezTo>
                  <a:cubicBezTo>
                    <a:pt x="3013" y="104"/>
                    <a:pt x="2893" y="0"/>
                    <a:pt x="276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 name="Google Shape;34;p52"/>
            <p:cNvSpPr/>
            <p:nvPr/>
          </p:nvSpPr>
          <p:spPr>
            <a:xfrm>
              <a:off x="4477700" y="3748700"/>
              <a:ext cx="21325" cy="74900"/>
            </a:xfrm>
            <a:custGeom>
              <a:avLst/>
              <a:gdLst/>
              <a:ahLst/>
              <a:cxnLst/>
              <a:rect l="l" t="t" r="r" b="b"/>
              <a:pathLst>
                <a:path w="853" h="2996" extrusionOk="0">
                  <a:moveTo>
                    <a:pt x="692" y="1"/>
                  </a:moveTo>
                  <a:cubicBezTo>
                    <a:pt x="637" y="1"/>
                    <a:pt x="584" y="31"/>
                    <a:pt x="569" y="100"/>
                  </a:cubicBezTo>
                  <a:cubicBezTo>
                    <a:pt x="391" y="1017"/>
                    <a:pt x="200" y="1957"/>
                    <a:pt x="22" y="2874"/>
                  </a:cubicBezTo>
                  <a:cubicBezTo>
                    <a:pt x="0" y="2946"/>
                    <a:pt x="65" y="2996"/>
                    <a:pt x="122" y="2996"/>
                  </a:cubicBezTo>
                  <a:cubicBezTo>
                    <a:pt x="160" y="2996"/>
                    <a:pt x="195" y="2974"/>
                    <a:pt x="200" y="2922"/>
                  </a:cubicBezTo>
                  <a:lnTo>
                    <a:pt x="831" y="159"/>
                  </a:lnTo>
                  <a:cubicBezTo>
                    <a:pt x="852" y="62"/>
                    <a:pt x="771" y="1"/>
                    <a:pt x="692"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5" name="Google Shape;35;p52"/>
          <p:cNvSpPr/>
          <p:nvPr/>
        </p:nvSpPr>
        <p:spPr>
          <a:xfrm flipH="1">
            <a:off x="-3499473" y="3687313"/>
            <a:ext cx="4345055" cy="1226818"/>
          </a:xfrm>
          <a:custGeom>
            <a:avLst/>
            <a:gdLst/>
            <a:ahLst/>
            <a:cxnLst/>
            <a:rect l="l" t="t" r="r" b="b"/>
            <a:pathLst>
              <a:path w="138864" h="39208" extrusionOk="0">
                <a:moveTo>
                  <a:pt x="49209" y="1037"/>
                </a:moveTo>
                <a:lnTo>
                  <a:pt x="49209" y="1037"/>
                </a:lnTo>
                <a:cubicBezTo>
                  <a:pt x="49864" y="1049"/>
                  <a:pt x="50531" y="1073"/>
                  <a:pt x="51198" y="1133"/>
                </a:cubicBezTo>
                <a:cubicBezTo>
                  <a:pt x="51472" y="1145"/>
                  <a:pt x="51722" y="1192"/>
                  <a:pt x="51996" y="1216"/>
                </a:cubicBezTo>
                <a:cubicBezTo>
                  <a:pt x="51972" y="1240"/>
                  <a:pt x="51960" y="1264"/>
                  <a:pt x="51960" y="1276"/>
                </a:cubicBezTo>
                <a:cubicBezTo>
                  <a:pt x="51781" y="1740"/>
                  <a:pt x="51769" y="2169"/>
                  <a:pt x="51829" y="2585"/>
                </a:cubicBezTo>
                <a:cubicBezTo>
                  <a:pt x="51472" y="2180"/>
                  <a:pt x="51091" y="1788"/>
                  <a:pt x="50698" y="1430"/>
                </a:cubicBezTo>
                <a:cubicBezTo>
                  <a:pt x="50531" y="1288"/>
                  <a:pt x="50349" y="1227"/>
                  <a:pt x="50173" y="1227"/>
                </a:cubicBezTo>
                <a:cubicBezTo>
                  <a:pt x="49920" y="1227"/>
                  <a:pt x="49680" y="1353"/>
                  <a:pt x="49519" y="1549"/>
                </a:cubicBezTo>
                <a:cubicBezTo>
                  <a:pt x="49412" y="1383"/>
                  <a:pt x="49305" y="1216"/>
                  <a:pt x="49209" y="1037"/>
                </a:cubicBezTo>
                <a:close/>
                <a:moveTo>
                  <a:pt x="53448" y="1418"/>
                </a:moveTo>
                <a:lnTo>
                  <a:pt x="53448" y="1418"/>
                </a:lnTo>
                <a:cubicBezTo>
                  <a:pt x="53924" y="1490"/>
                  <a:pt x="54412" y="1573"/>
                  <a:pt x="54889" y="1680"/>
                </a:cubicBezTo>
                <a:cubicBezTo>
                  <a:pt x="54674" y="1847"/>
                  <a:pt x="54520" y="2109"/>
                  <a:pt x="54615" y="2431"/>
                </a:cubicBezTo>
                <a:cubicBezTo>
                  <a:pt x="54686" y="2681"/>
                  <a:pt x="54746" y="2931"/>
                  <a:pt x="54817" y="3181"/>
                </a:cubicBezTo>
                <a:cubicBezTo>
                  <a:pt x="54460" y="2526"/>
                  <a:pt x="54020" y="1930"/>
                  <a:pt x="53448" y="1418"/>
                </a:cubicBezTo>
                <a:close/>
                <a:moveTo>
                  <a:pt x="31600" y="3812"/>
                </a:moveTo>
                <a:cubicBezTo>
                  <a:pt x="31529" y="3978"/>
                  <a:pt x="31517" y="4181"/>
                  <a:pt x="31600" y="4371"/>
                </a:cubicBezTo>
                <a:cubicBezTo>
                  <a:pt x="31755" y="4681"/>
                  <a:pt x="31898" y="5002"/>
                  <a:pt x="32053" y="5300"/>
                </a:cubicBezTo>
                <a:cubicBezTo>
                  <a:pt x="31648" y="4836"/>
                  <a:pt x="31231" y="4407"/>
                  <a:pt x="30790" y="3955"/>
                </a:cubicBezTo>
                <a:cubicBezTo>
                  <a:pt x="31064" y="3931"/>
                  <a:pt x="31338" y="3871"/>
                  <a:pt x="31600" y="3812"/>
                </a:cubicBezTo>
                <a:close/>
                <a:moveTo>
                  <a:pt x="33196" y="3502"/>
                </a:moveTo>
                <a:cubicBezTo>
                  <a:pt x="33216" y="3673"/>
                  <a:pt x="33347" y="3828"/>
                  <a:pt x="33509" y="3828"/>
                </a:cubicBezTo>
                <a:cubicBezTo>
                  <a:pt x="33539" y="3828"/>
                  <a:pt x="33569" y="3823"/>
                  <a:pt x="33600" y="3812"/>
                </a:cubicBezTo>
                <a:lnTo>
                  <a:pt x="33612" y="3824"/>
                </a:lnTo>
                <a:cubicBezTo>
                  <a:pt x="33719" y="3931"/>
                  <a:pt x="33803" y="4062"/>
                  <a:pt x="33898" y="4169"/>
                </a:cubicBezTo>
                <a:cubicBezTo>
                  <a:pt x="34089" y="4407"/>
                  <a:pt x="34279" y="4633"/>
                  <a:pt x="34470" y="4871"/>
                </a:cubicBezTo>
                <a:cubicBezTo>
                  <a:pt x="34862" y="5348"/>
                  <a:pt x="35243" y="5836"/>
                  <a:pt x="35624" y="6336"/>
                </a:cubicBezTo>
                <a:cubicBezTo>
                  <a:pt x="35767" y="6538"/>
                  <a:pt x="35898" y="6741"/>
                  <a:pt x="36041" y="6955"/>
                </a:cubicBezTo>
                <a:cubicBezTo>
                  <a:pt x="35978" y="6923"/>
                  <a:pt x="35911" y="6909"/>
                  <a:pt x="35845" y="6909"/>
                </a:cubicBezTo>
                <a:cubicBezTo>
                  <a:pt x="35735" y="6909"/>
                  <a:pt x="35625" y="6948"/>
                  <a:pt x="35529" y="7014"/>
                </a:cubicBezTo>
                <a:cubicBezTo>
                  <a:pt x="35089" y="6360"/>
                  <a:pt x="34636" y="5681"/>
                  <a:pt x="34196" y="5026"/>
                </a:cubicBezTo>
                <a:cubicBezTo>
                  <a:pt x="33779" y="4431"/>
                  <a:pt x="33315" y="3835"/>
                  <a:pt x="32648" y="3621"/>
                </a:cubicBezTo>
                <a:cubicBezTo>
                  <a:pt x="32838" y="3574"/>
                  <a:pt x="33017" y="3526"/>
                  <a:pt x="33196" y="3502"/>
                </a:cubicBezTo>
                <a:close/>
                <a:moveTo>
                  <a:pt x="53067" y="2728"/>
                </a:moveTo>
                <a:lnTo>
                  <a:pt x="53067" y="2728"/>
                </a:lnTo>
                <a:cubicBezTo>
                  <a:pt x="54103" y="3919"/>
                  <a:pt x="54520" y="5562"/>
                  <a:pt x="54853" y="7157"/>
                </a:cubicBezTo>
                <a:cubicBezTo>
                  <a:pt x="54674" y="6574"/>
                  <a:pt x="54472" y="6026"/>
                  <a:pt x="54258" y="5490"/>
                </a:cubicBezTo>
                <a:cubicBezTo>
                  <a:pt x="53912" y="4669"/>
                  <a:pt x="53246" y="3681"/>
                  <a:pt x="53067" y="2728"/>
                </a:cubicBezTo>
                <a:close/>
                <a:moveTo>
                  <a:pt x="38701" y="4718"/>
                </a:moveTo>
                <a:cubicBezTo>
                  <a:pt x="38651" y="4718"/>
                  <a:pt x="38601" y="4732"/>
                  <a:pt x="38553" y="4764"/>
                </a:cubicBezTo>
                <a:cubicBezTo>
                  <a:pt x="38410" y="4836"/>
                  <a:pt x="38339" y="5038"/>
                  <a:pt x="38446" y="5169"/>
                </a:cubicBezTo>
                <a:cubicBezTo>
                  <a:pt x="38982" y="5895"/>
                  <a:pt x="39506" y="6622"/>
                  <a:pt x="40018" y="7348"/>
                </a:cubicBezTo>
                <a:cubicBezTo>
                  <a:pt x="40092" y="7452"/>
                  <a:pt x="40204" y="7514"/>
                  <a:pt x="40318" y="7514"/>
                </a:cubicBezTo>
                <a:cubicBezTo>
                  <a:pt x="40386" y="7514"/>
                  <a:pt x="40455" y="7492"/>
                  <a:pt x="40518" y="7443"/>
                </a:cubicBezTo>
                <a:cubicBezTo>
                  <a:pt x="40696" y="7312"/>
                  <a:pt x="40673" y="7098"/>
                  <a:pt x="40542" y="6931"/>
                </a:cubicBezTo>
                <a:cubicBezTo>
                  <a:pt x="40006" y="6252"/>
                  <a:pt x="39494" y="5550"/>
                  <a:pt x="38958" y="4871"/>
                </a:cubicBezTo>
                <a:cubicBezTo>
                  <a:pt x="38895" y="4776"/>
                  <a:pt x="38799" y="4718"/>
                  <a:pt x="38701" y="4718"/>
                </a:cubicBezTo>
                <a:close/>
                <a:moveTo>
                  <a:pt x="51043" y="4276"/>
                </a:moveTo>
                <a:cubicBezTo>
                  <a:pt x="52055" y="5669"/>
                  <a:pt x="52781" y="7264"/>
                  <a:pt x="53389" y="8931"/>
                </a:cubicBezTo>
                <a:cubicBezTo>
                  <a:pt x="53734" y="9872"/>
                  <a:pt x="54055" y="10801"/>
                  <a:pt x="54377" y="11741"/>
                </a:cubicBezTo>
                <a:cubicBezTo>
                  <a:pt x="54329" y="11789"/>
                  <a:pt x="54282" y="11836"/>
                  <a:pt x="54258" y="11896"/>
                </a:cubicBezTo>
                <a:cubicBezTo>
                  <a:pt x="53389" y="9253"/>
                  <a:pt x="52317" y="6717"/>
                  <a:pt x="51043" y="4276"/>
                </a:cubicBezTo>
                <a:close/>
                <a:moveTo>
                  <a:pt x="129243" y="12408"/>
                </a:moveTo>
                <a:cubicBezTo>
                  <a:pt x="129267" y="12408"/>
                  <a:pt x="129291" y="12408"/>
                  <a:pt x="129303" y="12432"/>
                </a:cubicBezTo>
                <a:cubicBezTo>
                  <a:pt x="129243" y="12444"/>
                  <a:pt x="129208" y="12467"/>
                  <a:pt x="129148" y="12503"/>
                </a:cubicBezTo>
                <a:cubicBezTo>
                  <a:pt x="129184" y="12467"/>
                  <a:pt x="129219" y="12444"/>
                  <a:pt x="129243" y="12408"/>
                </a:cubicBezTo>
                <a:close/>
                <a:moveTo>
                  <a:pt x="73498" y="11515"/>
                </a:moveTo>
                <a:lnTo>
                  <a:pt x="73498" y="11515"/>
                </a:lnTo>
                <a:cubicBezTo>
                  <a:pt x="73808" y="11753"/>
                  <a:pt x="74141" y="11991"/>
                  <a:pt x="74463" y="12229"/>
                </a:cubicBezTo>
                <a:cubicBezTo>
                  <a:pt x="74403" y="12277"/>
                  <a:pt x="74344" y="12337"/>
                  <a:pt x="74296" y="12396"/>
                </a:cubicBezTo>
                <a:cubicBezTo>
                  <a:pt x="74285" y="12395"/>
                  <a:pt x="74273" y="12395"/>
                  <a:pt x="74262" y="12395"/>
                </a:cubicBezTo>
                <a:cubicBezTo>
                  <a:pt x="74093" y="12395"/>
                  <a:pt x="73918" y="12475"/>
                  <a:pt x="73796" y="12587"/>
                </a:cubicBezTo>
                <a:cubicBezTo>
                  <a:pt x="73701" y="12229"/>
                  <a:pt x="73617" y="11860"/>
                  <a:pt x="73498" y="11515"/>
                </a:cubicBezTo>
                <a:close/>
                <a:moveTo>
                  <a:pt x="34350" y="7455"/>
                </a:moveTo>
                <a:cubicBezTo>
                  <a:pt x="34743" y="8050"/>
                  <a:pt x="35124" y="8657"/>
                  <a:pt x="35517" y="9277"/>
                </a:cubicBezTo>
                <a:cubicBezTo>
                  <a:pt x="36264" y="10460"/>
                  <a:pt x="37022" y="11644"/>
                  <a:pt x="37738" y="12859"/>
                </a:cubicBezTo>
                <a:lnTo>
                  <a:pt x="37738" y="12859"/>
                </a:lnTo>
                <a:cubicBezTo>
                  <a:pt x="37343" y="12351"/>
                  <a:pt x="36948" y="11832"/>
                  <a:pt x="36553" y="11324"/>
                </a:cubicBezTo>
                <a:lnTo>
                  <a:pt x="36541" y="11313"/>
                </a:lnTo>
                <a:cubicBezTo>
                  <a:pt x="36517" y="11265"/>
                  <a:pt x="36482" y="11217"/>
                  <a:pt x="36458" y="11194"/>
                </a:cubicBezTo>
                <a:lnTo>
                  <a:pt x="36422" y="11217"/>
                </a:lnTo>
                <a:cubicBezTo>
                  <a:pt x="36351" y="11158"/>
                  <a:pt x="36255" y="11122"/>
                  <a:pt x="36184" y="11086"/>
                </a:cubicBezTo>
                <a:cubicBezTo>
                  <a:pt x="36017" y="10789"/>
                  <a:pt x="35863" y="10503"/>
                  <a:pt x="35684" y="10229"/>
                </a:cubicBezTo>
                <a:cubicBezTo>
                  <a:pt x="35410" y="9658"/>
                  <a:pt x="35148" y="9110"/>
                  <a:pt x="34874" y="8538"/>
                </a:cubicBezTo>
                <a:cubicBezTo>
                  <a:pt x="34696" y="8181"/>
                  <a:pt x="34529" y="7824"/>
                  <a:pt x="34350" y="7455"/>
                </a:cubicBezTo>
                <a:close/>
                <a:moveTo>
                  <a:pt x="29517" y="4240"/>
                </a:moveTo>
                <a:cubicBezTo>
                  <a:pt x="29528" y="4359"/>
                  <a:pt x="29576" y="4478"/>
                  <a:pt x="29683" y="4597"/>
                </a:cubicBezTo>
                <a:cubicBezTo>
                  <a:pt x="30969" y="5967"/>
                  <a:pt x="32184" y="7443"/>
                  <a:pt x="33255" y="9003"/>
                </a:cubicBezTo>
                <a:cubicBezTo>
                  <a:pt x="33767" y="9765"/>
                  <a:pt x="34267" y="10551"/>
                  <a:pt x="34743" y="11360"/>
                </a:cubicBezTo>
                <a:cubicBezTo>
                  <a:pt x="35160" y="12051"/>
                  <a:pt x="35493" y="12789"/>
                  <a:pt x="35898" y="13479"/>
                </a:cubicBezTo>
                <a:cubicBezTo>
                  <a:pt x="35910" y="13539"/>
                  <a:pt x="35934" y="13599"/>
                  <a:pt x="35946" y="13670"/>
                </a:cubicBezTo>
                <a:cubicBezTo>
                  <a:pt x="35791" y="13456"/>
                  <a:pt x="35648" y="13229"/>
                  <a:pt x="35493" y="13015"/>
                </a:cubicBezTo>
                <a:cubicBezTo>
                  <a:pt x="34827" y="12027"/>
                  <a:pt x="34148" y="11039"/>
                  <a:pt x="33457" y="10039"/>
                </a:cubicBezTo>
                <a:cubicBezTo>
                  <a:pt x="32124" y="8110"/>
                  <a:pt x="30755" y="6193"/>
                  <a:pt x="29362" y="4288"/>
                </a:cubicBezTo>
                <a:cubicBezTo>
                  <a:pt x="29397" y="4252"/>
                  <a:pt x="29457" y="4240"/>
                  <a:pt x="29517" y="4240"/>
                </a:cubicBezTo>
                <a:close/>
                <a:moveTo>
                  <a:pt x="128981" y="12682"/>
                </a:moveTo>
                <a:lnTo>
                  <a:pt x="128981" y="12682"/>
                </a:lnTo>
                <a:cubicBezTo>
                  <a:pt x="128934" y="12741"/>
                  <a:pt x="128910" y="12813"/>
                  <a:pt x="128886" y="12884"/>
                </a:cubicBezTo>
                <a:cubicBezTo>
                  <a:pt x="128815" y="13170"/>
                  <a:pt x="128934" y="13575"/>
                  <a:pt x="129219" y="13694"/>
                </a:cubicBezTo>
                <a:cubicBezTo>
                  <a:pt x="129446" y="13801"/>
                  <a:pt x="129660" y="13908"/>
                  <a:pt x="129886" y="14027"/>
                </a:cubicBezTo>
                <a:cubicBezTo>
                  <a:pt x="129219" y="13932"/>
                  <a:pt x="128529" y="13813"/>
                  <a:pt x="127850" y="13777"/>
                </a:cubicBezTo>
                <a:cubicBezTo>
                  <a:pt x="128219" y="13420"/>
                  <a:pt x="128612" y="13051"/>
                  <a:pt x="128981" y="12682"/>
                </a:cubicBezTo>
                <a:close/>
                <a:moveTo>
                  <a:pt x="47947" y="6349"/>
                </a:moveTo>
                <a:cubicBezTo>
                  <a:pt x="47781" y="6349"/>
                  <a:pt x="47605" y="6487"/>
                  <a:pt x="47674" y="6693"/>
                </a:cubicBezTo>
                <a:cubicBezTo>
                  <a:pt x="47864" y="7324"/>
                  <a:pt x="48197" y="7931"/>
                  <a:pt x="48447" y="8538"/>
                </a:cubicBezTo>
                <a:cubicBezTo>
                  <a:pt x="48697" y="9134"/>
                  <a:pt x="48936" y="9741"/>
                  <a:pt x="49162" y="10360"/>
                </a:cubicBezTo>
                <a:cubicBezTo>
                  <a:pt x="49364" y="10967"/>
                  <a:pt x="49567" y="11586"/>
                  <a:pt x="49757" y="12217"/>
                </a:cubicBezTo>
                <a:cubicBezTo>
                  <a:pt x="49948" y="12872"/>
                  <a:pt x="50114" y="13539"/>
                  <a:pt x="50400" y="14170"/>
                </a:cubicBezTo>
                <a:cubicBezTo>
                  <a:pt x="50487" y="14361"/>
                  <a:pt x="50713" y="14463"/>
                  <a:pt x="50926" y="14463"/>
                </a:cubicBezTo>
                <a:cubicBezTo>
                  <a:pt x="51005" y="14463"/>
                  <a:pt x="51082" y="14449"/>
                  <a:pt x="51150" y="14420"/>
                </a:cubicBezTo>
                <a:cubicBezTo>
                  <a:pt x="51448" y="14289"/>
                  <a:pt x="51555" y="14015"/>
                  <a:pt x="51507" y="13706"/>
                </a:cubicBezTo>
                <a:cubicBezTo>
                  <a:pt x="51400" y="13051"/>
                  <a:pt x="51103" y="12408"/>
                  <a:pt x="50841" y="11789"/>
                </a:cubicBezTo>
                <a:cubicBezTo>
                  <a:pt x="50591" y="11158"/>
                  <a:pt x="50305" y="10539"/>
                  <a:pt x="50019" y="9931"/>
                </a:cubicBezTo>
                <a:cubicBezTo>
                  <a:pt x="49745" y="9312"/>
                  <a:pt x="49459" y="8705"/>
                  <a:pt x="49126" y="8110"/>
                </a:cubicBezTo>
                <a:cubicBezTo>
                  <a:pt x="48828" y="7562"/>
                  <a:pt x="48555" y="6979"/>
                  <a:pt x="48174" y="6491"/>
                </a:cubicBezTo>
                <a:cubicBezTo>
                  <a:pt x="48131" y="6392"/>
                  <a:pt x="48041" y="6349"/>
                  <a:pt x="47947" y="6349"/>
                </a:cubicBezTo>
                <a:close/>
                <a:moveTo>
                  <a:pt x="134270" y="9367"/>
                </a:moveTo>
                <a:cubicBezTo>
                  <a:pt x="134720" y="9367"/>
                  <a:pt x="135178" y="9458"/>
                  <a:pt x="135637" y="9670"/>
                </a:cubicBezTo>
                <a:cubicBezTo>
                  <a:pt x="137459" y="10539"/>
                  <a:pt x="137268" y="12860"/>
                  <a:pt x="136851" y="14658"/>
                </a:cubicBezTo>
                <a:cubicBezTo>
                  <a:pt x="134815" y="13051"/>
                  <a:pt x="132375" y="12051"/>
                  <a:pt x="129803" y="11860"/>
                </a:cubicBezTo>
                <a:cubicBezTo>
                  <a:pt x="130962" y="10692"/>
                  <a:pt x="132561" y="9367"/>
                  <a:pt x="134270" y="9367"/>
                </a:cubicBezTo>
                <a:close/>
                <a:moveTo>
                  <a:pt x="55044" y="14551"/>
                </a:moveTo>
                <a:cubicBezTo>
                  <a:pt x="55067" y="14611"/>
                  <a:pt x="55079" y="14658"/>
                  <a:pt x="55115" y="14718"/>
                </a:cubicBezTo>
                <a:cubicBezTo>
                  <a:pt x="55127" y="14813"/>
                  <a:pt x="55151" y="14908"/>
                  <a:pt x="55163" y="15015"/>
                </a:cubicBezTo>
                <a:cubicBezTo>
                  <a:pt x="55127" y="14849"/>
                  <a:pt x="55067" y="14706"/>
                  <a:pt x="55044" y="14551"/>
                </a:cubicBezTo>
                <a:close/>
                <a:moveTo>
                  <a:pt x="37460" y="9056"/>
                </a:moveTo>
                <a:lnTo>
                  <a:pt x="37672" y="9396"/>
                </a:lnTo>
                <a:cubicBezTo>
                  <a:pt x="38875" y="11336"/>
                  <a:pt x="39899" y="13360"/>
                  <a:pt x="40839" y="15468"/>
                </a:cubicBezTo>
                <a:cubicBezTo>
                  <a:pt x="40399" y="15480"/>
                  <a:pt x="39934" y="15504"/>
                  <a:pt x="39494" y="15539"/>
                </a:cubicBezTo>
                <a:cubicBezTo>
                  <a:pt x="39708" y="15432"/>
                  <a:pt x="39934" y="15313"/>
                  <a:pt x="40149" y="15194"/>
                </a:cubicBezTo>
                <a:cubicBezTo>
                  <a:pt x="40411" y="15027"/>
                  <a:pt x="40470" y="14718"/>
                  <a:pt x="40339" y="14456"/>
                </a:cubicBezTo>
                <a:cubicBezTo>
                  <a:pt x="39732" y="13182"/>
                  <a:pt x="39101" y="11932"/>
                  <a:pt x="38434" y="10717"/>
                </a:cubicBezTo>
                <a:cubicBezTo>
                  <a:pt x="38118" y="10148"/>
                  <a:pt x="37795" y="9600"/>
                  <a:pt x="37460" y="9056"/>
                </a:cubicBezTo>
                <a:close/>
                <a:moveTo>
                  <a:pt x="37291" y="15777"/>
                </a:moveTo>
                <a:lnTo>
                  <a:pt x="37291" y="15777"/>
                </a:lnTo>
                <a:cubicBezTo>
                  <a:pt x="37303" y="15777"/>
                  <a:pt x="37315" y="15789"/>
                  <a:pt x="37327" y="15789"/>
                </a:cubicBezTo>
                <a:lnTo>
                  <a:pt x="37303" y="15789"/>
                </a:lnTo>
                <a:cubicBezTo>
                  <a:pt x="37303" y="15789"/>
                  <a:pt x="37303" y="15777"/>
                  <a:pt x="37291" y="15777"/>
                </a:cubicBezTo>
                <a:close/>
                <a:moveTo>
                  <a:pt x="9847" y="12146"/>
                </a:moveTo>
                <a:cubicBezTo>
                  <a:pt x="10574" y="12694"/>
                  <a:pt x="11014" y="13599"/>
                  <a:pt x="10764" y="14551"/>
                </a:cubicBezTo>
                <a:cubicBezTo>
                  <a:pt x="10463" y="15686"/>
                  <a:pt x="9373" y="16303"/>
                  <a:pt x="8273" y="16303"/>
                </a:cubicBezTo>
                <a:cubicBezTo>
                  <a:pt x="8242" y="16303"/>
                  <a:pt x="8211" y="16302"/>
                  <a:pt x="8181" y="16301"/>
                </a:cubicBezTo>
                <a:cubicBezTo>
                  <a:pt x="8145" y="16301"/>
                  <a:pt x="8133" y="16301"/>
                  <a:pt x="8121" y="16313"/>
                </a:cubicBezTo>
                <a:cubicBezTo>
                  <a:pt x="8573" y="14884"/>
                  <a:pt x="9133" y="13468"/>
                  <a:pt x="9847" y="12146"/>
                </a:cubicBezTo>
                <a:close/>
                <a:moveTo>
                  <a:pt x="75808" y="14230"/>
                </a:moveTo>
                <a:lnTo>
                  <a:pt x="75808" y="14230"/>
                </a:lnTo>
                <a:cubicBezTo>
                  <a:pt x="76368" y="14706"/>
                  <a:pt x="76784" y="15301"/>
                  <a:pt x="76784" y="16123"/>
                </a:cubicBezTo>
                <a:cubicBezTo>
                  <a:pt x="76772" y="16194"/>
                  <a:pt x="76772" y="16266"/>
                  <a:pt x="76772" y="16337"/>
                </a:cubicBezTo>
                <a:cubicBezTo>
                  <a:pt x="76665" y="15932"/>
                  <a:pt x="76546" y="15527"/>
                  <a:pt x="76439" y="15123"/>
                </a:cubicBezTo>
                <a:cubicBezTo>
                  <a:pt x="76368" y="14849"/>
                  <a:pt x="76141" y="14718"/>
                  <a:pt x="75903" y="14694"/>
                </a:cubicBezTo>
                <a:cubicBezTo>
                  <a:pt x="75879" y="14539"/>
                  <a:pt x="75844" y="14372"/>
                  <a:pt x="75808" y="14230"/>
                </a:cubicBezTo>
                <a:close/>
                <a:moveTo>
                  <a:pt x="60846" y="5591"/>
                </a:moveTo>
                <a:cubicBezTo>
                  <a:pt x="60674" y="5591"/>
                  <a:pt x="60508" y="5728"/>
                  <a:pt x="60580" y="5943"/>
                </a:cubicBezTo>
                <a:cubicBezTo>
                  <a:pt x="61651" y="9348"/>
                  <a:pt x="62675" y="12753"/>
                  <a:pt x="63676" y="16182"/>
                </a:cubicBezTo>
                <a:cubicBezTo>
                  <a:pt x="63727" y="16356"/>
                  <a:pt x="63866" y="16432"/>
                  <a:pt x="64008" y="16432"/>
                </a:cubicBezTo>
                <a:cubicBezTo>
                  <a:pt x="64225" y="16432"/>
                  <a:pt x="64450" y="16254"/>
                  <a:pt x="64378" y="15980"/>
                </a:cubicBezTo>
                <a:cubicBezTo>
                  <a:pt x="63485" y="12551"/>
                  <a:pt x="62390" y="9110"/>
                  <a:pt x="61128" y="5788"/>
                </a:cubicBezTo>
                <a:cubicBezTo>
                  <a:pt x="61075" y="5651"/>
                  <a:pt x="60959" y="5591"/>
                  <a:pt x="60846" y="5591"/>
                </a:cubicBezTo>
                <a:close/>
                <a:moveTo>
                  <a:pt x="135780" y="15075"/>
                </a:moveTo>
                <a:cubicBezTo>
                  <a:pt x="135970" y="15218"/>
                  <a:pt x="136185" y="15373"/>
                  <a:pt x="136375" y="15551"/>
                </a:cubicBezTo>
                <a:cubicBezTo>
                  <a:pt x="136435" y="15599"/>
                  <a:pt x="136506" y="15635"/>
                  <a:pt x="136601" y="15670"/>
                </a:cubicBezTo>
                <a:cubicBezTo>
                  <a:pt x="136387" y="16385"/>
                  <a:pt x="136137" y="17075"/>
                  <a:pt x="135851" y="17754"/>
                </a:cubicBezTo>
                <a:lnTo>
                  <a:pt x="135839" y="17742"/>
                </a:lnTo>
                <a:cubicBezTo>
                  <a:pt x="135851" y="17587"/>
                  <a:pt x="135827" y="17420"/>
                  <a:pt x="135720" y="17278"/>
                </a:cubicBezTo>
                <a:cubicBezTo>
                  <a:pt x="135637" y="17170"/>
                  <a:pt x="135542" y="17075"/>
                  <a:pt x="135458" y="16944"/>
                </a:cubicBezTo>
                <a:cubicBezTo>
                  <a:pt x="135637" y="16849"/>
                  <a:pt x="135768" y="16682"/>
                  <a:pt x="135827" y="16456"/>
                </a:cubicBezTo>
                <a:cubicBezTo>
                  <a:pt x="135911" y="16123"/>
                  <a:pt x="135899" y="15777"/>
                  <a:pt x="135780" y="15456"/>
                </a:cubicBezTo>
                <a:cubicBezTo>
                  <a:pt x="135816" y="15325"/>
                  <a:pt x="135816" y="15194"/>
                  <a:pt x="135780" y="15075"/>
                </a:cubicBezTo>
                <a:close/>
                <a:moveTo>
                  <a:pt x="48424" y="1049"/>
                </a:moveTo>
                <a:cubicBezTo>
                  <a:pt x="50983" y="5383"/>
                  <a:pt x="52960" y="9979"/>
                  <a:pt x="54162" y="14884"/>
                </a:cubicBezTo>
                <a:cubicBezTo>
                  <a:pt x="54436" y="15980"/>
                  <a:pt x="54651" y="17099"/>
                  <a:pt x="54853" y="18218"/>
                </a:cubicBezTo>
                <a:cubicBezTo>
                  <a:pt x="51376" y="16754"/>
                  <a:pt x="47745" y="15742"/>
                  <a:pt x="43983" y="15504"/>
                </a:cubicBezTo>
                <a:cubicBezTo>
                  <a:pt x="43280" y="15468"/>
                  <a:pt x="42578" y="15444"/>
                  <a:pt x="41887" y="15444"/>
                </a:cubicBezTo>
                <a:cubicBezTo>
                  <a:pt x="40720" y="12575"/>
                  <a:pt x="39172" y="9824"/>
                  <a:pt x="37363" y="7324"/>
                </a:cubicBezTo>
                <a:cubicBezTo>
                  <a:pt x="36458" y="6074"/>
                  <a:pt x="35517" y="4836"/>
                  <a:pt x="34493" y="3693"/>
                </a:cubicBezTo>
                <a:cubicBezTo>
                  <a:pt x="34386" y="3574"/>
                  <a:pt x="34267" y="3419"/>
                  <a:pt x="34148" y="3300"/>
                </a:cubicBezTo>
                <a:cubicBezTo>
                  <a:pt x="38863" y="2276"/>
                  <a:pt x="43602" y="1145"/>
                  <a:pt x="48424" y="1049"/>
                </a:cubicBezTo>
                <a:close/>
                <a:moveTo>
                  <a:pt x="56758" y="17647"/>
                </a:moveTo>
                <a:cubicBezTo>
                  <a:pt x="57210" y="18385"/>
                  <a:pt x="57722" y="19099"/>
                  <a:pt x="58246" y="19778"/>
                </a:cubicBezTo>
                <a:cubicBezTo>
                  <a:pt x="57961" y="19647"/>
                  <a:pt x="57687" y="19504"/>
                  <a:pt x="57413" y="19373"/>
                </a:cubicBezTo>
                <a:cubicBezTo>
                  <a:pt x="57377" y="19361"/>
                  <a:pt x="57353" y="19349"/>
                  <a:pt x="57330" y="19337"/>
                </a:cubicBezTo>
                <a:cubicBezTo>
                  <a:pt x="57389" y="19183"/>
                  <a:pt x="57389" y="19004"/>
                  <a:pt x="57270" y="18813"/>
                </a:cubicBezTo>
                <a:cubicBezTo>
                  <a:pt x="57032" y="18444"/>
                  <a:pt x="56853" y="18051"/>
                  <a:pt x="56734" y="17647"/>
                </a:cubicBezTo>
                <a:close/>
                <a:moveTo>
                  <a:pt x="127989" y="18331"/>
                </a:moveTo>
                <a:cubicBezTo>
                  <a:pt x="127955" y="18331"/>
                  <a:pt x="127923" y="18337"/>
                  <a:pt x="127898" y="18349"/>
                </a:cubicBezTo>
                <a:cubicBezTo>
                  <a:pt x="127815" y="18373"/>
                  <a:pt x="127755" y="18409"/>
                  <a:pt x="127719" y="18468"/>
                </a:cubicBezTo>
                <a:cubicBezTo>
                  <a:pt x="127612" y="18587"/>
                  <a:pt x="127612" y="18825"/>
                  <a:pt x="127743" y="18933"/>
                </a:cubicBezTo>
                <a:cubicBezTo>
                  <a:pt x="128219" y="19314"/>
                  <a:pt x="128707" y="19706"/>
                  <a:pt x="129184" y="20087"/>
                </a:cubicBezTo>
                <a:cubicBezTo>
                  <a:pt x="129267" y="20147"/>
                  <a:pt x="129350" y="20195"/>
                  <a:pt x="129458" y="20195"/>
                </a:cubicBezTo>
                <a:cubicBezTo>
                  <a:pt x="129577" y="20195"/>
                  <a:pt x="129684" y="20135"/>
                  <a:pt x="129755" y="20040"/>
                </a:cubicBezTo>
                <a:cubicBezTo>
                  <a:pt x="129815" y="19956"/>
                  <a:pt x="129839" y="19861"/>
                  <a:pt x="129827" y="19778"/>
                </a:cubicBezTo>
                <a:cubicBezTo>
                  <a:pt x="129803" y="19659"/>
                  <a:pt x="129743" y="19587"/>
                  <a:pt x="129636" y="19504"/>
                </a:cubicBezTo>
                <a:cubicBezTo>
                  <a:pt x="129148" y="19135"/>
                  <a:pt x="128648" y="18766"/>
                  <a:pt x="128160" y="18373"/>
                </a:cubicBezTo>
                <a:cubicBezTo>
                  <a:pt x="128121" y="18350"/>
                  <a:pt x="128052" y="18331"/>
                  <a:pt x="127989" y="18331"/>
                </a:cubicBezTo>
                <a:close/>
                <a:moveTo>
                  <a:pt x="59389" y="20123"/>
                </a:moveTo>
                <a:lnTo>
                  <a:pt x="59389" y="20385"/>
                </a:lnTo>
                <a:lnTo>
                  <a:pt x="59080" y="20207"/>
                </a:lnTo>
                <a:cubicBezTo>
                  <a:pt x="59199" y="20195"/>
                  <a:pt x="59294" y="20183"/>
                  <a:pt x="59389" y="20123"/>
                </a:cubicBezTo>
                <a:close/>
                <a:moveTo>
                  <a:pt x="116194" y="20492"/>
                </a:moveTo>
                <a:cubicBezTo>
                  <a:pt x="116194" y="20504"/>
                  <a:pt x="116206" y="20504"/>
                  <a:pt x="116206" y="20528"/>
                </a:cubicBezTo>
                <a:lnTo>
                  <a:pt x="116123" y="20528"/>
                </a:lnTo>
                <a:cubicBezTo>
                  <a:pt x="116146" y="20504"/>
                  <a:pt x="116170" y="20492"/>
                  <a:pt x="116194" y="20492"/>
                </a:cubicBezTo>
                <a:close/>
                <a:moveTo>
                  <a:pt x="74463" y="15742"/>
                </a:moveTo>
                <a:cubicBezTo>
                  <a:pt x="74772" y="16694"/>
                  <a:pt x="75058" y="17635"/>
                  <a:pt x="75344" y="18599"/>
                </a:cubicBezTo>
                <a:cubicBezTo>
                  <a:pt x="75367" y="19337"/>
                  <a:pt x="75403" y="20064"/>
                  <a:pt x="75415" y="20802"/>
                </a:cubicBezTo>
                <a:cubicBezTo>
                  <a:pt x="75296" y="20838"/>
                  <a:pt x="75213" y="20909"/>
                  <a:pt x="75153" y="21016"/>
                </a:cubicBezTo>
                <a:cubicBezTo>
                  <a:pt x="75129" y="20885"/>
                  <a:pt x="75129" y="20730"/>
                  <a:pt x="75117" y="20599"/>
                </a:cubicBezTo>
                <a:cubicBezTo>
                  <a:pt x="74975" y="18980"/>
                  <a:pt x="74748" y="17373"/>
                  <a:pt x="74463" y="15777"/>
                </a:cubicBezTo>
                <a:lnTo>
                  <a:pt x="74463" y="15742"/>
                </a:lnTo>
                <a:close/>
                <a:moveTo>
                  <a:pt x="95727" y="22993"/>
                </a:moveTo>
                <a:lnTo>
                  <a:pt x="95727" y="22993"/>
                </a:lnTo>
                <a:cubicBezTo>
                  <a:pt x="95882" y="23004"/>
                  <a:pt x="96013" y="23040"/>
                  <a:pt x="96144" y="23052"/>
                </a:cubicBezTo>
                <a:cubicBezTo>
                  <a:pt x="96049" y="23159"/>
                  <a:pt x="95965" y="23290"/>
                  <a:pt x="95941" y="23457"/>
                </a:cubicBezTo>
                <a:cubicBezTo>
                  <a:pt x="95870" y="23290"/>
                  <a:pt x="95799" y="23147"/>
                  <a:pt x="95727" y="22993"/>
                </a:cubicBezTo>
                <a:close/>
                <a:moveTo>
                  <a:pt x="97120" y="23183"/>
                </a:moveTo>
                <a:cubicBezTo>
                  <a:pt x="97658" y="23255"/>
                  <a:pt x="98196" y="23306"/>
                  <a:pt x="98734" y="23337"/>
                </a:cubicBezTo>
                <a:lnTo>
                  <a:pt x="98734" y="23337"/>
                </a:lnTo>
                <a:cubicBezTo>
                  <a:pt x="98405" y="23341"/>
                  <a:pt x="98075" y="23530"/>
                  <a:pt x="97989" y="23886"/>
                </a:cubicBezTo>
                <a:cubicBezTo>
                  <a:pt x="97930" y="24159"/>
                  <a:pt x="97906" y="24409"/>
                  <a:pt x="97906" y="24659"/>
                </a:cubicBezTo>
                <a:cubicBezTo>
                  <a:pt x="97656" y="24159"/>
                  <a:pt x="97382" y="23659"/>
                  <a:pt x="97120" y="23183"/>
                </a:cubicBezTo>
                <a:close/>
                <a:moveTo>
                  <a:pt x="28564" y="4419"/>
                </a:moveTo>
                <a:cubicBezTo>
                  <a:pt x="28576" y="4431"/>
                  <a:pt x="28576" y="4466"/>
                  <a:pt x="28600" y="4478"/>
                </a:cubicBezTo>
                <a:cubicBezTo>
                  <a:pt x="29993" y="6455"/>
                  <a:pt x="31374" y="8455"/>
                  <a:pt x="32719" y="10479"/>
                </a:cubicBezTo>
                <a:cubicBezTo>
                  <a:pt x="33374" y="11467"/>
                  <a:pt x="34029" y="12479"/>
                  <a:pt x="34684" y="13479"/>
                </a:cubicBezTo>
                <a:cubicBezTo>
                  <a:pt x="35220" y="14313"/>
                  <a:pt x="35720" y="15158"/>
                  <a:pt x="36291" y="15980"/>
                </a:cubicBezTo>
                <a:cubicBezTo>
                  <a:pt x="34100" y="16397"/>
                  <a:pt x="32005" y="17087"/>
                  <a:pt x="30040" y="18063"/>
                </a:cubicBezTo>
                <a:cubicBezTo>
                  <a:pt x="27862" y="19171"/>
                  <a:pt x="26123" y="20730"/>
                  <a:pt x="24230" y="22219"/>
                </a:cubicBezTo>
                <a:cubicBezTo>
                  <a:pt x="22444" y="23624"/>
                  <a:pt x="20539" y="24671"/>
                  <a:pt x="18337" y="24814"/>
                </a:cubicBezTo>
                <a:cubicBezTo>
                  <a:pt x="18098" y="23505"/>
                  <a:pt x="16908" y="22338"/>
                  <a:pt x="15634" y="22135"/>
                </a:cubicBezTo>
                <a:cubicBezTo>
                  <a:pt x="15453" y="22105"/>
                  <a:pt x="15272" y="22090"/>
                  <a:pt x="15092" y="22090"/>
                </a:cubicBezTo>
                <a:cubicBezTo>
                  <a:pt x="13877" y="22090"/>
                  <a:pt x="12729" y="22770"/>
                  <a:pt x="12169" y="23838"/>
                </a:cubicBezTo>
                <a:cubicBezTo>
                  <a:pt x="11133" y="23588"/>
                  <a:pt x="10086" y="23326"/>
                  <a:pt x="9133" y="22874"/>
                </a:cubicBezTo>
                <a:cubicBezTo>
                  <a:pt x="8323" y="22504"/>
                  <a:pt x="7609" y="21981"/>
                  <a:pt x="7288" y="21219"/>
                </a:cubicBezTo>
                <a:cubicBezTo>
                  <a:pt x="7288" y="21195"/>
                  <a:pt x="7264" y="21159"/>
                  <a:pt x="7240" y="21135"/>
                </a:cubicBezTo>
                <a:cubicBezTo>
                  <a:pt x="7145" y="20873"/>
                  <a:pt x="7085" y="20599"/>
                  <a:pt x="7109" y="20302"/>
                </a:cubicBezTo>
                <a:cubicBezTo>
                  <a:pt x="7121" y="19123"/>
                  <a:pt x="7609" y="17873"/>
                  <a:pt x="7978" y="16742"/>
                </a:cubicBezTo>
                <a:cubicBezTo>
                  <a:pt x="8014" y="16789"/>
                  <a:pt x="8061" y="16813"/>
                  <a:pt x="8121" y="16825"/>
                </a:cubicBezTo>
                <a:cubicBezTo>
                  <a:pt x="8335" y="16885"/>
                  <a:pt x="8553" y="16914"/>
                  <a:pt x="8771" y="16914"/>
                </a:cubicBezTo>
                <a:cubicBezTo>
                  <a:pt x="10017" y="16914"/>
                  <a:pt x="11245" y="15985"/>
                  <a:pt x="11610" y="14789"/>
                </a:cubicBezTo>
                <a:cubicBezTo>
                  <a:pt x="12002" y="13527"/>
                  <a:pt x="11431" y="12039"/>
                  <a:pt x="10347" y="11289"/>
                </a:cubicBezTo>
                <a:cubicBezTo>
                  <a:pt x="10562" y="10967"/>
                  <a:pt x="10764" y="10658"/>
                  <a:pt x="10990" y="10360"/>
                </a:cubicBezTo>
                <a:cubicBezTo>
                  <a:pt x="12502" y="8336"/>
                  <a:pt x="14598" y="7098"/>
                  <a:pt x="17051" y="6443"/>
                </a:cubicBezTo>
                <a:cubicBezTo>
                  <a:pt x="19682" y="5740"/>
                  <a:pt x="22432" y="5467"/>
                  <a:pt x="25111" y="5026"/>
                </a:cubicBezTo>
                <a:cubicBezTo>
                  <a:pt x="26278" y="4836"/>
                  <a:pt x="27421" y="4621"/>
                  <a:pt x="28564" y="4419"/>
                </a:cubicBezTo>
                <a:close/>
                <a:moveTo>
                  <a:pt x="15080" y="22768"/>
                </a:moveTo>
                <a:cubicBezTo>
                  <a:pt x="15213" y="22768"/>
                  <a:pt x="15346" y="22779"/>
                  <a:pt x="15479" y="22802"/>
                </a:cubicBezTo>
                <a:cubicBezTo>
                  <a:pt x="16086" y="22909"/>
                  <a:pt x="16646" y="23243"/>
                  <a:pt x="17039" y="23707"/>
                </a:cubicBezTo>
                <a:cubicBezTo>
                  <a:pt x="17325" y="24040"/>
                  <a:pt x="17491" y="24409"/>
                  <a:pt x="17598" y="24814"/>
                </a:cubicBezTo>
                <a:cubicBezTo>
                  <a:pt x="17495" y="24814"/>
                  <a:pt x="17397" y="24820"/>
                  <a:pt x="17305" y="24820"/>
                </a:cubicBezTo>
                <a:cubicBezTo>
                  <a:pt x="17258" y="24820"/>
                  <a:pt x="17213" y="24818"/>
                  <a:pt x="17170" y="24814"/>
                </a:cubicBezTo>
                <a:cubicBezTo>
                  <a:pt x="15705" y="24695"/>
                  <a:pt x="14253" y="24350"/>
                  <a:pt x="12812" y="23993"/>
                </a:cubicBezTo>
                <a:cubicBezTo>
                  <a:pt x="13330" y="23268"/>
                  <a:pt x="14190" y="22768"/>
                  <a:pt x="15080" y="22768"/>
                </a:cubicBezTo>
                <a:close/>
                <a:moveTo>
                  <a:pt x="70413" y="12545"/>
                </a:moveTo>
                <a:cubicBezTo>
                  <a:pt x="70229" y="12545"/>
                  <a:pt x="70031" y="12751"/>
                  <a:pt x="70129" y="12979"/>
                </a:cubicBezTo>
                <a:cubicBezTo>
                  <a:pt x="71796" y="16658"/>
                  <a:pt x="70986" y="20849"/>
                  <a:pt x="71593" y="24731"/>
                </a:cubicBezTo>
                <a:cubicBezTo>
                  <a:pt x="71627" y="24947"/>
                  <a:pt x="71783" y="25041"/>
                  <a:pt x="71950" y="25041"/>
                </a:cubicBezTo>
                <a:cubicBezTo>
                  <a:pt x="72198" y="25041"/>
                  <a:pt x="72472" y="24836"/>
                  <a:pt x="72415" y="24517"/>
                </a:cubicBezTo>
                <a:cubicBezTo>
                  <a:pt x="71665" y="20599"/>
                  <a:pt x="72367" y="16397"/>
                  <a:pt x="70629" y="12694"/>
                </a:cubicBezTo>
                <a:cubicBezTo>
                  <a:pt x="70580" y="12589"/>
                  <a:pt x="70498" y="12545"/>
                  <a:pt x="70413" y="12545"/>
                </a:cubicBezTo>
                <a:close/>
                <a:moveTo>
                  <a:pt x="98851" y="23344"/>
                </a:moveTo>
                <a:cubicBezTo>
                  <a:pt x="98988" y="23351"/>
                  <a:pt x="99126" y="23357"/>
                  <a:pt x="99263" y="23362"/>
                </a:cubicBezTo>
                <a:cubicBezTo>
                  <a:pt x="99573" y="23981"/>
                  <a:pt x="99871" y="24600"/>
                  <a:pt x="100156" y="25231"/>
                </a:cubicBezTo>
                <a:cubicBezTo>
                  <a:pt x="99918" y="24707"/>
                  <a:pt x="99656" y="24195"/>
                  <a:pt x="99394" y="23695"/>
                </a:cubicBezTo>
                <a:cubicBezTo>
                  <a:pt x="99281" y="23487"/>
                  <a:pt x="99073" y="23372"/>
                  <a:pt x="98851" y="23344"/>
                </a:cubicBezTo>
                <a:close/>
                <a:moveTo>
                  <a:pt x="78677" y="22385"/>
                </a:moveTo>
                <a:cubicBezTo>
                  <a:pt x="78725" y="22862"/>
                  <a:pt x="78749" y="23326"/>
                  <a:pt x="78796" y="23802"/>
                </a:cubicBezTo>
                <a:cubicBezTo>
                  <a:pt x="78820" y="24302"/>
                  <a:pt x="78856" y="24826"/>
                  <a:pt x="78880" y="25326"/>
                </a:cubicBezTo>
                <a:cubicBezTo>
                  <a:pt x="78808" y="24350"/>
                  <a:pt x="78737" y="23362"/>
                  <a:pt x="78677" y="22385"/>
                </a:cubicBezTo>
                <a:close/>
                <a:moveTo>
                  <a:pt x="121754" y="20634"/>
                </a:moveTo>
                <a:cubicBezTo>
                  <a:pt x="121469" y="20634"/>
                  <a:pt x="121223" y="21000"/>
                  <a:pt x="121480" y="21266"/>
                </a:cubicBezTo>
                <a:cubicBezTo>
                  <a:pt x="122076" y="21873"/>
                  <a:pt x="122659" y="22516"/>
                  <a:pt x="123207" y="23171"/>
                </a:cubicBezTo>
                <a:cubicBezTo>
                  <a:pt x="123469" y="23481"/>
                  <a:pt x="123743" y="23814"/>
                  <a:pt x="123981" y="24136"/>
                </a:cubicBezTo>
                <a:cubicBezTo>
                  <a:pt x="124243" y="24493"/>
                  <a:pt x="124481" y="24886"/>
                  <a:pt x="124767" y="25231"/>
                </a:cubicBezTo>
                <a:cubicBezTo>
                  <a:pt x="124845" y="25324"/>
                  <a:pt x="124943" y="25363"/>
                  <a:pt x="125043" y="25363"/>
                </a:cubicBezTo>
                <a:cubicBezTo>
                  <a:pt x="125337" y="25363"/>
                  <a:pt x="125638" y="25019"/>
                  <a:pt x="125433" y="24707"/>
                </a:cubicBezTo>
                <a:cubicBezTo>
                  <a:pt x="125219" y="24338"/>
                  <a:pt x="124897" y="23993"/>
                  <a:pt x="124624" y="23647"/>
                </a:cubicBezTo>
                <a:cubicBezTo>
                  <a:pt x="124338" y="23302"/>
                  <a:pt x="124064" y="22981"/>
                  <a:pt x="123790" y="22647"/>
                </a:cubicBezTo>
                <a:cubicBezTo>
                  <a:pt x="123219" y="21992"/>
                  <a:pt x="122623" y="21361"/>
                  <a:pt x="122004" y="20742"/>
                </a:cubicBezTo>
                <a:cubicBezTo>
                  <a:pt x="121925" y="20666"/>
                  <a:pt x="121838" y="20634"/>
                  <a:pt x="121754" y="20634"/>
                </a:cubicBezTo>
                <a:close/>
                <a:moveTo>
                  <a:pt x="56675" y="2145"/>
                </a:moveTo>
                <a:lnTo>
                  <a:pt x="56675" y="2145"/>
                </a:lnTo>
                <a:cubicBezTo>
                  <a:pt x="59735" y="3038"/>
                  <a:pt x="62640" y="4431"/>
                  <a:pt x="65402" y="6062"/>
                </a:cubicBezTo>
                <a:cubicBezTo>
                  <a:pt x="67962" y="7574"/>
                  <a:pt x="70403" y="9289"/>
                  <a:pt x="72808" y="11027"/>
                </a:cubicBezTo>
                <a:cubicBezTo>
                  <a:pt x="72808" y="11039"/>
                  <a:pt x="72796" y="11039"/>
                  <a:pt x="72796" y="11063"/>
                </a:cubicBezTo>
                <a:cubicBezTo>
                  <a:pt x="72796" y="11848"/>
                  <a:pt x="73046" y="12622"/>
                  <a:pt x="73212" y="13396"/>
                </a:cubicBezTo>
                <a:cubicBezTo>
                  <a:pt x="73379" y="14194"/>
                  <a:pt x="73522" y="15003"/>
                  <a:pt x="73665" y="15825"/>
                </a:cubicBezTo>
                <a:cubicBezTo>
                  <a:pt x="73927" y="17420"/>
                  <a:pt x="74117" y="19052"/>
                  <a:pt x="74236" y="20683"/>
                </a:cubicBezTo>
                <a:cubicBezTo>
                  <a:pt x="74355" y="22290"/>
                  <a:pt x="74415" y="23921"/>
                  <a:pt x="74403" y="25529"/>
                </a:cubicBezTo>
                <a:cubicBezTo>
                  <a:pt x="74391" y="26862"/>
                  <a:pt x="74284" y="28184"/>
                  <a:pt x="74201" y="29529"/>
                </a:cubicBezTo>
                <a:cubicBezTo>
                  <a:pt x="69617" y="26731"/>
                  <a:pt x="65188" y="23636"/>
                  <a:pt x="60508" y="21004"/>
                </a:cubicBezTo>
                <a:cubicBezTo>
                  <a:pt x="60604" y="17706"/>
                  <a:pt x="60223" y="14361"/>
                  <a:pt x="59544" y="11146"/>
                </a:cubicBezTo>
                <a:cubicBezTo>
                  <a:pt x="58913" y="8062"/>
                  <a:pt x="57972" y="5026"/>
                  <a:pt x="56675" y="2145"/>
                </a:cubicBezTo>
                <a:close/>
                <a:moveTo>
                  <a:pt x="75129" y="29874"/>
                </a:moveTo>
                <a:cubicBezTo>
                  <a:pt x="75177" y="29970"/>
                  <a:pt x="75225" y="30077"/>
                  <a:pt x="75296" y="30184"/>
                </a:cubicBezTo>
                <a:lnTo>
                  <a:pt x="75308" y="30196"/>
                </a:lnTo>
                <a:cubicBezTo>
                  <a:pt x="75237" y="30148"/>
                  <a:pt x="75177" y="30112"/>
                  <a:pt x="75106" y="30077"/>
                </a:cubicBezTo>
                <a:cubicBezTo>
                  <a:pt x="75117" y="30005"/>
                  <a:pt x="75117" y="29946"/>
                  <a:pt x="75129" y="29874"/>
                </a:cubicBezTo>
                <a:close/>
                <a:moveTo>
                  <a:pt x="121492" y="28481"/>
                </a:moveTo>
                <a:lnTo>
                  <a:pt x="121492" y="28481"/>
                </a:lnTo>
                <a:cubicBezTo>
                  <a:pt x="121802" y="28922"/>
                  <a:pt x="122147" y="29351"/>
                  <a:pt x="122373" y="29827"/>
                </a:cubicBezTo>
                <a:cubicBezTo>
                  <a:pt x="122492" y="30089"/>
                  <a:pt x="122492" y="30327"/>
                  <a:pt x="122421" y="30541"/>
                </a:cubicBezTo>
                <a:cubicBezTo>
                  <a:pt x="122159" y="29827"/>
                  <a:pt x="121826" y="29136"/>
                  <a:pt x="121492" y="28481"/>
                </a:cubicBezTo>
                <a:close/>
                <a:moveTo>
                  <a:pt x="77189" y="28350"/>
                </a:moveTo>
                <a:lnTo>
                  <a:pt x="77189" y="28350"/>
                </a:lnTo>
                <a:cubicBezTo>
                  <a:pt x="77213" y="28684"/>
                  <a:pt x="77249" y="28993"/>
                  <a:pt x="77272" y="29315"/>
                </a:cubicBezTo>
                <a:cubicBezTo>
                  <a:pt x="77341" y="29910"/>
                  <a:pt x="77841" y="30205"/>
                  <a:pt x="78311" y="30205"/>
                </a:cubicBezTo>
                <a:cubicBezTo>
                  <a:pt x="78490" y="30205"/>
                  <a:pt x="78664" y="30162"/>
                  <a:pt x="78808" y="30077"/>
                </a:cubicBezTo>
                <a:lnTo>
                  <a:pt x="78808" y="30077"/>
                </a:lnTo>
                <a:cubicBezTo>
                  <a:pt x="78808" y="30267"/>
                  <a:pt x="78796" y="30482"/>
                  <a:pt x="78761" y="30684"/>
                </a:cubicBezTo>
                <a:cubicBezTo>
                  <a:pt x="78749" y="30672"/>
                  <a:pt x="78737" y="30660"/>
                  <a:pt x="78701" y="30648"/>
                </a:cubicBezTo>
                <a:cubicBezTo>
                  <a:pt x="78320" y="30422"/>
                  <a:pt x="77915" y="30184"/>
                  <a:pt x="77534" y="29958"/>
                </a:cubicBezTo>
                <a:cubicBezTo>
                  <a:pt x="77451" y="29910"/>
                  <a:pt x="77344" y="29874"/>
                  <a:pt x="77261" y="29827"/>
                </a:cubicBezTo>
                <a:cubicBezTo>
                  <a:pt x="77249" y="29339"/>
                  <a:pt x="77213" y="28839"/>
                  <a:pt x="77189" y="28350"/>
                </a:cubicBezTo>
                <a:close/>
                <a:moveTo>
                  <a:pt x="126743" y="14765"/>
                </a:moveTo>
                <a:cubicBezTo>
                  <a:pt x="126755" y="14789"/>
                  <a:pt x="126779" y="14801"/>
                  <a:pt x="126802" y="14837"/>
                </a:cubicBezTo>
                <a:cubicBezTo>
                  <a:pt x="127148" y="15063"/>
                  <a:pt x="127505" y="15123"/>
                  <a:pt x="127898" y="15230"/>
                </a:cubicBezTo>
                <a:cubicBezTo>
                  <a:pt x="128291" y="15325"/>
                  <a:pt x="128696" y="15432"/>
                  <a:pt x="129100" y="15551"/>
                </a:cubicBezTo>
                <a:cubicBezTo>
                  <a:pt x="129898" y="15789"/>
                  <a:pt x="130696" y="16063"/>
                  <a:pt x="131470" y="16385"/>
                </a:cubicBezTo>
                <a:cubicBezTo>
                  <a:pt x="132006" y="16611"/>
                  <a:pt x="132506" y="16861"/>
                  <a:pt x="133018" y="17135"/>
                </a:cubicBezTo>
                <a:cubicBezTo>
                  <a:pt x="133077" y="17206"/>
                  <a:pt x="133137" y="17266"/>
                  <a:pt x="133172" y="17337"/>
                </a:cubicBezTo>
                <a:cubicBezTo>
                  <a:pt x="133625" y="17861"/>
                  <a:pt x="134161" y="18266"/>
                  <a:pt x="134827" y="18444"/>
                </a:cubicBezTo>
                <a:cubicBezTo>
                  <a:pt x="134869" y="18453"/>
                  <a:pt x="134912" y="18457"/>
                  <a:pt x="134954" y="18457"/>
                </a:cubicBezTo>
                <a:cubicBezTo>
                  <a:pt x="135031" y="18457"/>
                  <a:pt x="135108" y="18444"/>
                  <a:pt x="135184" y="18421"/>
                </a:cubicBezTo>
                <a:cubicBezTo>
                  <a:pt x="135292" y="18504"/>
                  <a:pt x="135399" y="18563"/>
                  <a:pt x="135494" y="18635"/>
                </a:cubicBezTo>
                <a:cubicBezTo>
                  <a:pt x="134125" y="21552"/>
                  <a:pt x="132136" y="24159"/>
                  <a:pt x="129898" y="26457"/>
                </a:cubicBezTo>
                <a:cubicBezTo>
                  <a:pt x="128255" y="28172"/>
                  <a:pt x="126445" y="29708"/>
                  <a:pt x="124528" y="31101"/>
                </a:cubicBezTo>
                <a:cubicBezTo>
                  <a:pt x="124302" y="30589"/>
                  <a:pt x="124064" y="30077"/>
                  <a:pt x="123814" y="29577"/>
                </a:cubicBezTo>
                <a:cubicBezTo>
                  <a:pt x="123683" y="29124"/>
                  <a:pt x="123445" y="28708"/>
                  <a:pt x="123159" y="28303"/>
                </a:cubicBezTo>
                <a:cubicBezTo>
                  <a:pt x="122576" y="27279"/>
                  <a:pt x="121957" y="26267"/>
                  <a:pt x="121266" y="25302"/>
                </a:cubicBezTo>
                <a:cubicBezTo>
                  <a:pt x="120587" y="24338"/>
                  <a:pt x="119837" y="23409"/>
                  <a:pt x="119063" y="22528"/>
                </a:cubicBezTo>
                <a:cubicBezTo>
                  <a:pt x="118373" y="21742"/>
                  <a:pt x="117623" y="20945"/>
                  <a:pt x="116801" y="20266"/>
                </a:cubicBezTo>
                <a:cubicBezTo>
                  <a:pt x="117123" y="20147"/>
                  <a:pt x="117432" y="20052"/>
                  <a:pt x="117742" y="19933"/>
                </a:cubicBezTo>
                <a:cubicBezTo>
                  <a:pt x="119980" y="19064"/>
                  <a:pt x="122147" y="18040"/>
                  <a:pt x="124159" y="16730"/>
                </a:cubicBezTo>
                <a:cubicBezTo>
                  <a:pt x="125076" y="16135"/>
                  <a:pt x="125933" y="15468"/>
                  <a:pt x="126743" y="14765"/>
                </a:cubicBezTo>
                <a:close/>
                <a:moveTo>
                  <a:pt x="83335" y="21748"/>
                </a:moveTo>
                <a:cubicBezTo>
                  <a:pt x="83181" y="21748"/>
                  <a:pt x="83021" y="21876"/>
                  <a:pt x="83071" y="22076"/>
                </a:cubicBezTo>
                <a:cubicBezTo>
                  <a:pt x="83809" y="24898"/>
                  <a:pt x="83988" y="27827"/>
                  <a:pt x="83642" y="30732"/>
                </a:cubicBezTo>
                <a:cubicBezTo>
                  <a:pt x="83612" y="31019"/>
                  <a:pt x="83829" y="31165"/>
                  <a:pt x="84057" y="31165"/>
                </a:cubicBezTo>
                <a:cubicBezTo>
                  <a:pt x="84282" y="31165"/>
                  <a:pt x="84518" y="31022"/>
                  <a:pt x="84535" y="30732"/>
                </a:cubicBezTo>
                <a:cubicBezTo>
                  <a:pt x="84762" y="27767"/>
                  <a:pt x="84416" y="24779"/>
                  <a:pt x="83571" y="21933"/>
                </a:cubicBezTo>
                <a:cubicBezTo>
                  <a:pt x="83538" y="21805"/>
                  <a:pt x="83438" y="21748"/>
                  <a:pt x="83335" y="21748"/>
                </a:cubicBezTo>
                <a:close/>
                <a:moveTo>
                  <a:pt x="115694" y="20671"/>
                </a:moveTo>
                <a:cubicBezTo>
                  <a:pt x="115551" y="20802"/>
                  <a:pt x="115480" y="21004"/>
                  <a:pt x="115515" y="21195"/>
                </a:cubicBezTo>
                <a:cubicBezTo>
                  <a:pt x="115492" y="21195"/>
                  <a:pt x="115492" y="21183"/>
                  <a:pt x="115480" y="21183"/>
                </a:cubicBezTo>
                <a:cubicBezTo>
                  <a:pt x="115375" y="21102"/>
                  <a:pt x="115266" y="21067"/>
                  <a:pt x="115160" y="21067"/>
                </a:cubicBezTo>
                <a:cubicBezTo>
                  <a:pt x="114673" y="21067"/>
                  <a:pt x="114254" y="21804"/>
                  <a:pt x="114694" y="22195"/>
                </a:cubicBezTo>
                <a:cubicBezTo>
                  <a:pt x="116194" y="23516"/>
                  <a:pt x="117563" y="24981"/>
                  <a:pt x="118671" y="26672"/>
                </a:cubicBezTo>
                <a:cubicBezTo>
                  <a:pt x="119206" y="27493"/>
                  <a:pt x="119683" y="28327"/>
                  <a:pt x="120099" y="29196"/>
                </a:cubicBezTo>
                <a:cubicBezTo>
                  <a:pt x="120468" y="29993"/>
                  <a:pt x="120730" y="30839"/>
                  <a:pt x="121076" y="31636"/>
                </a:cubicBezTo>
                <a:cubicBezTo>
                  <a:pt x="121028" y="31660"/>
                  <a:pt x="121004" y="31672"/>
                  <a:pt x="120968" y="31684"/>
                </a:cubicBezTo>
                <a:cubicBezTo>
                  <a:pt x="120945" y="31696"/>
                  <a:pt x="120933" y="31720"/>
                  <a:pt x="120897" y="31744"/>
                </a:cubicBezTo>
                <a:cubicBezTo>
                  <a:pt x="120718" y="31244"/>
                  <a:pt x="120528" y="30744"/>
                  <a:pt x="120314" y="30267"/>
                </a:cubicBezTo>
                <a:cubicBezTo>
                  <a:pt x="119825" y="29112"/>
                  <a:pt x="119206" y="27993"/>
                  <a:pt x="118516" y="26934"/>
                </a:cubicBezTo>
                <a:cubicBezTo>
                  <a:pt x="117147" y="24826"/>
                  <a:pt x="115456" y="22933"/>
                  <a:pt x="113491" y="21338"/>
                </a:cubicBezTo>
                <a:cubicBezTo>
                  <a:pt x="114229" y="21135"/>
                  <a:pt x="114956" y="20909"/>
                  <a:pt x="115694" y="20671"/>
                </a:cubicBezTo>
                <a:close/>
                <a:moveTo>
                  <a:pt x="123576" y="31506"/>
                </a:moveTo>
                <a:cubicBezTo>
                  <a:pt x="123612" y="31577"/>
                  <a:pt x="123635" y="31636"/>
                  <a:pt x="123671" y="31720"/>
                </a:cubicBezTo>
                <a:cubicBezTo>
                  <a:pt x="123516" y="31803"/>
                  <a:pt x="123373" y="31910"/>
                  <a:pt x="123219" y="32017"/>
                </a:cubicBezTo>
                <a:cubicBezTo>
                  <a:pt x="123350" y="31863"/>
                  <a:pt x="123469" y="31684"/>
                  <a:pt x="123576" y="31506"/>
                </a:cubicBezTo>
                <a:close/>
                <a:moveTo>
                  <a:pt x="78606" y="32017"/>
                </a:moveTo>
                <a:cubicBezTo>
                  <a:pt x="78606" y="32017"/>
                  <a:pt x="78606" y="32029"/>
                  <a:pt x="78582" y="32041"/>
                </a:cubicBezTo>
                <a:cubicBezTo>
                  <a:pt x="78570" y="32041"/>
                  <a:pt x="78570" y="32029"/>
                  <a:pt x="78558" y="32029"/>
                </a:cubicBezTo>
                <a:cubicBezTo>
                  <a:pt x="78570" y="32029"/>
                  <a:pt x="78582" y="32017"/>
                  <a:pt x="78606" y="32017"/>
                </a:cubicBezTo>
                <a:close/>
                <a:moveTo>
                  <a:pt x="93762" y="26791"/>
                </a:moveTo>
                <a:cubicBezTo>
                  <a:pt x="93573" y="26791"/>
                  <a:pt x="93386" y="26936"/>
                  <a:pt x="93465" y="27160"/>
                </a:cubicBezTo>
                <a:cubicBezTo>
                  <a:pt x="94322" y="29636"/>
                  <a:pt x="94870" y="32160"/>
                  <a:pt x="95227" y="34756"/>
                </a:cubicBezTo>
                <a:cubicBezTo>
                  <a:pt x="95253" y="34940"/>
                  <a:pt x="95412" y="35024"/>
                  <a:pt x="95577" y="35024"/>
                </a:cubicBezTo>
                <a:cubicBezTo>
                  <a:pt x="95787" y="35024"/>
                  <a:pt x="96009" y="34888"/>
                  <a:pt x="95989" y="34649"/>
                </a:cubicBezTo>
                <a:cubicBezTo>
                  <a:pt x="95656" y="32041"/>
                  <a:pt x="94977" y="29470"/>
                  <a:pt x="94060" y="26993"/>
                </a:cubicBezTo>
                <a:cubicBezTo>
                  <a:pt x="94009" y="26852"/>
                  <a:pt x="93885" y="26791"/>
                  <a:pt x="93762" y="26791"/>
                </a:cubicBezTo>
                <a:close/>
                <a:moveTo>
                  <a:pt x="97430" y="27350"/>
                </a:moveTo>
                <a:lnTo>
                  <a:pt x="97430" y="27350"/>
                </a:lnTo>
                <a:cubicBezTo>
                  <a:pt x="97775" y="28338"/>
                  <a:pt x="98097" y="29315"/>
                  <a:pt x="98370" y="30351"/>
                </a:cubicBezTo>
                <a:cubicBezTo>
                  <a:pt x="98644" y="31422"/>
                  <a:pt x="98870" y="32494"/>
                  <a:pt x="99037" y="33577"/>
                </a:cubicBezTo>
                <a:cubicBezTo>
                  <a:pt x="99120" y="34101"/>
                  <a:pt x="99168" y="34613"/>
                  <a:pt x="99216" y="35125"/>
                </a:cubicBezTo>
                <a:cubicBezTo>
                  <a:pt x="99168" y="34899"/>
                  <a:pt x="99144" y="34673"/>
                  <a:pt x="99109" y="34458"/>
                </a:cubicBezTo>
                <a:cubicBezTo>
                  <a:pt x="98906" y="33041"/>
                  <a:pt x="98620" y="31625"/>
                  <a:pt x="98275" y="30243"/>
                </a:cubicBezTo>
                <a:cubicBezTo>
                  <a:pt x="98037" y="29279"/>
                  <a:pt x="97739" y="28303"/>
                  <a:pt x="97430" y="27350"/>
                </a:cubicBezTo>
                <a:close/>
                <a:moveTo>
                  <a:pt x="104526" y="24871"/>
                </a:moveTo>
                <a:cubicBezTo>
                  <a:pt x="104324" y="24871"/>
                  <a:pt x="104105" y="25116"/>
                  <a:pt x="104240" y="25314"/>
                </a:cubicBezTo>
                <a:cubicBezTo>
                  <a:pt x="106383" y="28422"/>
                  <a:pt x="106740" y="32160"/>
                  <a:pt x="107121" y="35804"/>
                </a:cubicBezTo>
                <a:cubicBezTo>
                  <a:pt x="107157" y="36143"/>
                  <a:pt x="107440" y="36313"/>
                  <a:pt x="107703" y="36313"/>
                </a:cubicBezTo>
                <a:cubicBezTo>
                  <a:pt x="107967" y="36313"/>
                  <a:pt x="108211" y="36143"/>
                  <a:pt x="108169" y="35804"/>
                </a:cubicBezTo>
                <a:cubicBezTo>
                  <a:pt x="107752" y="32053"/>
                  <a:pt x="107181" y="27981"/>
                  <a:pt x="104704" y="24957"/>
                </a:cubicBezTo>
                <a:cubicBezTo>
                  <a:pt x="104655" y="24896"/>
                  <a:pt x="104592" y="24871"/>
                  <a:pt x="104526" y="24871"/>
                </a:cubicBezTo>
                <a:close/>
                <a:moveTo>
                  <a:pt x="100710" y="26574"/>
                </a:moveTo>
                <a:cubicBezTo>
                  <a:pt x="101212" y="27816"/>
                  <a:pt x="101642" y="29089"/>
                  <a:pt x="101966" y="30386"/>
                </a:cubicBezTo>
                <a:cubicBezTo>
                  <a:pt x="102490" y="32506"/>
                  <a:pt x="102740" y="34661"/>
                  <a:pt x="102752" y="36828"/>
                </a:cubicBezTo>
                <a:cubicBezTo>
                  <a:pt x="102669" y="36804"/>
                  <a:pt x="102573" y="36780"/>
                  <a:pt x="102490" y="36756"/>
                </a:cubicBezTo>
                <a:cubicBezTo>
                  <a:pt x="102490" y="36661"/>
                  <a:pt x="102502" y="36554"/>
                  <a:pt x="102502" y="36447"/>
                </a:cubicBezTo>
                <a:cubicBezTo>
                  <a:pt x="102514" y="36197"/>
                  <a:pt x="102514" y="35947"/>
                  <a:pt x="102514" y="35673"/>
                </a:cubicBezTo>
                <a:cubicBezTo>
                  <a:pt x="102514" y="35077"/>
                  <a:pt x="102490" y="34482"/>
                  <a:pt x="102442" y="33887"/>
                </a:cubicBezTo>
                <a:cubicBezTo>
                  <a:pt x="102335" y="32696"/>
                  <a:pt x="102168" y="31517"/>
                  <a:pt x="101907" y="30363"/>
                </a:cubicBezTo>
                <a:cubicBezTo>
                  <a:pt x="101612" y="29077"/>
                  <a:pt x="101204" y="27808"/>
                  <a:pt x="100710" y="26574"/>
                </a:cubicBezTo>
                <a:close/>
                <a:moveTo>
                  <a:pt x="78725" y="15265"/>
                </a:moveTo>
                <a:lnTo>
                  <a:pt x="78725" y="15265"/>
                </a:lnTo>
                <a:cubicBezTo>
                  <a:pt x="82237" y="17694"/>
                  <a:pt x="85869" y="19897"/>
                  <a:pt x="89893" y="21433"/>
                </a:cubicBezTo>
                <a:cubicBezTo>
                  <a:pt x="91489" y="22028"/>
                  <a:pt x="93108" y="22504"/>
                  <a:pt x="94775" y="22826"/>
                </a:cubicBezTo>
                <a:cubicBezTo>
                  <a:pt x="95846" y="25338"/>
                  <a:pt x="96715" y="27934"/>
                  <a:pt x="97335" y="30589"/>
                </a:cubicBezTo>
                <a:cubicBezTo>
                  <a:pt x="97656" y="31922"/>
                  <a:pt x="97906" y="33291"/>
                  <a:pt x="98097" y="34661"/>
                </a:cubicBezTo>
                <a:cubicBezTo>
                  <a:pt x="98251" y="35756"/>
                  <a:pt x="98275" y="36887"/>
                  <a:pt x="98406" y="38006"/>
                </a:cubicBezTo>
                <a:cubicBezTo>
                  <a:pt x="93084" y="37530"/>
                  <a:pt x="87798" y="36149"/>
                  <a:pt x="82928" y="34113"/>
                </a:cubicBezTo>
                <a:cubicBezTo>
                  <a:pt x="81785" y="33625"/>
                  <a:pt x="80654" y="33101"/>
                  <a:pt x="79535" y="32529"/>
                </a:cubicBezTo>
                <a:cubicBezTo>
                  <a:pt x="80047" y="29672"/>
                  <a:pt x="79975" y="26755"/>
                  <a:pt x="79713" y="23874"/>
                </a:cubicBezTo>
                <a:cubicBezTo>
                  <a:pt x="79582" y="22302"/>
                  <a:pt x="79392" y="20754"/>
                  <a:pt x="79213" y="19206"/>
                </a:cubicBezTo>
                <a:cubicBezTo>
                  <a:pt x="79047" y="17909"/>
                  <a:pt x="78927" y="16575"/>
                  <a:pt x="78725" y="15265"/>
                </a:cubicBezTo>
                <a:close/>
                <a:moveTo>
                  <a:pt x="112598" y="21564"/>
                </a:moveTo>
                <a:lnTo>
                  <a:pt x="112598" y="21564"/>
                </a:lnTo>
                <a:cubicBezTo>
                  <a:pt x="112575" y="21683"/>
                  <a:pt x="112622" y="21802"/>
                  <a:pt x="112741" y="21921"/>
                </a:cubicBezTo>
                <a:cubicBezTo>
                  <a:pt x="114646" y="23493"/>
                  <a:pt x="116289" y="25362"/>
                  <a:pt x="117599" y="27446"/>
                </a:cubicBezTo>
                <a:cubicBezTo>
                  <a:pt x="118230" y="28481"/>
                  <a:pt x="118801" y="29565"/>
                  <a:pt x="119290" y="30684"/>
                </a:cubicBezTo>
                <a:cubicBezTo>
                  <a:pt x="119528" y="31232"/>
                  <a:pt x="119742" y="31791"/>
                  <a:pt x="119944" y="32351"/>
                </a:cubicBezTo>
                <a:cubicBezTo>
                  <a:pt x="120111" y="32803"/>
                  <a:pt x="120218" y="33291"/>
                  <a:pt x="120397" y="33756"/>
                </a:cubicBezTo>
                <a:cubicBezTo>
                  <a:pt x="120004" y="33958"/>
                  <a:pt x="119635" y="34184"/>
                  <a:pt x="119242" y="34375"/>
                </a:cubicBezTo>
                <a:cubicBezTo>
                  <a:pt x="117551" y="35268"/>
                  <a:pt x="115813" y="36042"/>
                  <a:pt x="113991" y="36661"/>
                </a:cubicBezTo>
                <a:cubicBezTo>
                  <a:pt x="113930" y="36599"/>
                  <a:pt x="113849" y="36564"/>
                  <a:pt x="113748" y="36564"/>
                </a:cubicBezTo>
                <a:cubicBezTo>
                  <a:pt x="113713" y="36564"/>
                  <a:pt x="113675" y="36568"/>
                  <a:pt x="113634" y="36578"/>
                </a:cubicBezTo>
                <a:cubicBezTo>
                  <a:pt x="110431" y="37530"/>
                  <a:pt x="107145" y="38030"/>
                  <a:pt x="103812" y="38149"/>
                </a:cubicBezTo>
                <a:cubicBezTo>
                  <a:pt x="103871" y="38054"/>
                  <a:pt x="103919" y="37971"/>
                  <a:pt x="103919" y="37828"/>
                </a:cubicBezTo>
                <a:cubicBezTo>
                  <a:pt x="104002" y="32851"/>
                  <a:pt x="102752" y="27612"/>
                  <a:pt x="100037" y="23385"/>
                </a:cubicBezTo>
                <a:lnTo>
                  <a:pt x="100037" y="23385"/>
                </a:lnTo>
                <a:cubicBezTo>
                  <a:pt x="100287" y="23391"/>
                  <a:pt x="100536" y="23394"/>
                  <a:pt x="100785" y="23394"/>
                </a:cubicBezTo>
                <a:cubicBezTo>
                  <a:pt x="101619" y="23394"/>
                  <a:pt x="102454" y="23361"/>
                  <a:pt x="103288" y="23278"/>
                </a:cubicBezTo>
                <a:cubicBezTo>
                  <a:pt x="105776" y="23064"/>
                  <a:pt x="108264" y="22576"/>
                  <a:pt x="110705" y="22028"/>
                </a:cubicBezTo>
                <a:cubicBezTo>
                  <a:pt x="111348" y="21873"/>
                  <a:pt x="111967" y="21731"/>
                  <a:pt x="112598" y="21564"/>
                </a:cubicBezTo>
                <a:close/>
                <a:moveTo>
                  <a:pt x="99501" y="37387"/>
                </a:moveTo>
                <a:lnTo>
                  <a:pt x="99501" y="37387"/>
                </a:lnTo>
                <a:cubicBezTo>
                  <a:pt x="99663" y="37778"/>
                  <a:pt x="100041" y="37987"/>
                  <a:pt x="100402" y="37987"/>
                </a:cubicBezTo>
                <a:cubicBezTo>
                  <a:pt x="100600" y="37987"/>
                  <a:pt x="100794" y="37923"/>
                  <a:pt x="100942" y="37792"/>
                </a:cubicBezTo>
                <a:cubicBezTo>
                  <a:pt x="101002" y="37935"/>
                  <a:pt x="101073" y="38066"/>
                  <a:pt x="101168" y="38173"/>
                </a:cubicBezTo>
                <a:cubicBezTo>
                  <a:pt x="100597" y="38125"/>
                  <a:pt x="100049" y="38113"/>
                  <a:pt x="99513" y="38090"/>
                </a:cubicBezTo>
                <a:cubicBezTo>
                  <a:pt x="99513" y="37852"/>
                  <a:pt x="99513" y="37613"/>
                  <a:pt x="99501" y="37387"/>
                </a:cubicBezTo>
                <a:close/>
                <a:moveTo>
                  <a:pt x="48374" y="1"/>
                </a:moveTo>
                <a:cubicBezTo>
                  <a:pt x="48277" y="1"/>
                  <a:pt x="48184" y="44"/>
                  <a:pt x="48126" y="109"/>
                </a:cubicBezTo>
                <a:cubicBezTo>
                  <a:pt x="46054" y="145"/>
                  <a:pt x="43971" y="371"/>
                  <a:pt x="41899" y="728"/>
                </a:cubicBezTo>
                <a:cubicBezTo>
                  <a:pt x="38922" y="1240"/>
                  <a:pt x="36005" y="1978"/>
                  <a:pt x="33053" y="2633"/>
                </a:cubicBezTo>
                <a:cubicBezTo>
                  <a:pt x="30148" y="3276"/>
                  <a:pt x="27207" y="3788"/>
                  <a:pt x="24266" y="4252"/>
                </a:cubicBezTo>
                <a:cubicBezTo>
                  <a:pt x="21492" y="4681"/>
                  <a:pt x="18634" y="4919"/>
                  <a:pt x="15955" y="5788"/>
                </a:cubicBezTo>
                <a:cubicBezTo>
                  <a:pt x="13657" y="6514"/>
                  <a:pt x="11705" y="7860"/>
                  <a:pt x="10240" y="9789"/>
                </a:cubicBezTo>
                <a:cubicBezTo>
                  <a:pt x="8847" y="11634"/>
                  <a:pt x="7954" y="13825"/>
                  <a:pt x="7228" y="15992"/>
                </a:cubicBezTo>
                <a:cubicBezTo>
                  <a:pt x="6716" y="17516"/>
                  <a:pt x="5918" y="19433"/>
                  <a:pt x="6252" y="21076"/>
                </a:cubicBezTo>
                <a:cubicBezTo>
                  <a:pt x="6228" y="21076"/>
                  <a:pt x="6180" y="21088"/>
                  <a:pt x="6156" y="21088"/>
                </a:cubicBezTo>
                <a:cubicBezTo>
                  <a:pt x="5299" y="21088"/>
                  <a:pt x="4454" y="21099"/>
                  <a:pt x="3609" y="21099"/>
                </a:cubicBezTo>
                <a:cubicBezTo>
                  <a:pt x="2858" y="21099"/>
                  <a:pt x="2102" y="21079"/>
                  <a:pt x="1348" y="21079"/>
                </a:cubicBezTo>
                <a:cubicBezTo>
                  <a:pt x="1097" y="21079"/>
                  <a:pt x="846" y="21082"/>
                  <a:pt x="596" y="21088"/>
                </a:cubicBezTo>
                <a:cubicBezTo>
                  <a:pt x="1" y="21099"/>
                  <a:pt x="60" y="21957"/>
                  <a:pt x="596" y="21969"/>
                </a:cubicBezTo>
                <a:lnTo>
                  <a:pt x="596" y="21981"/>
                </a:lnTo>
                <a:cubicBezTo>
                  <a:pt x="1192" y="22044"/>
                  <a:pt x="1800" y="22065"/>
                  <a:pt x="2408" y="22065"/>
                </a:cubicBezTo>
                <a:cubicBezTo>
                  <a:pt x="2833" y="22065"/>
                  <a:pt x="3259" y="22055"/>
                  <a:pt x="3680" y="22040"/>
                </a:cubicBezTo>
                <a:cubicBezTo>
                  <a:pt x="4347" y="22028"/>
                  <a:pt x="5025" y="21981"/>
                  <a:pt x="5680" y="21909"/>
                </a:cubicBezTo>
                <a:lnTo>
                  <a:pt x="5680" y="21909"/>
                </a:lnTo>
                <a:cubicBezTo>
                  <a:pt x="5121" y="22373"/>
                  <a:pt x="4609" y="22874"/>
                  <a:pt x="4132" y="23421"/>
                </a:cubicBezTo>
                <a:cubicBezTo>
                  <a:pt x="3323" y="24362"/>
                  <a:pt x="2608" y="25386"/>
                  <a:pt x="2049" y="26493"/>
                </a:cubicBezTo>
                <a:cubicBezTo>
                  <a:pt x="1851" y="26871"/>
                  <a:pt x="2182" y="27216"/>
                  <a:pt x="2504" y="27216"/>
                </a:cubicBezTo>
                <a:cubicBezTo>
                  <a:pt x="2648" y="27216"/>
                  <a:pt x="2790" y="27147"/>
                  <a:pt x="2882" y="26981"/>
                </a:cubicBezTo>
                <a:cubicBezTo>
                  <a:pt x="3870" y="25171"/>
                  <a:pt x="5144" y="23469"/>
                  <a:pt x="6645" y="22028"/>
                </a:cubicBezTo>
                <a:cubicBezTo>
                  <a:pt x="6764" y="22231"/>
                  <a:pt x="6907" y="22445"/>
                  <a:pt x="7109" y="22647"/>
                </a:cubicBezTo>
                <a:cubicBezTo>
                  <a:pt x="7835" y="23409"/>
                  <a:pt x="8847" y="23826"/>
                  <a:pt x="9812" y="24159"/>
                </a:cubicBezTo>
                <a:cubicBezTo>
                  <a:pt x="11193" y="24612"/>
                  <a:pt x="12610" y="24957"/>
                  <a:pt x="14026" y="25267"/>
                </a:cubicBezTo>
                <a:cubicBezTo>
                  <a:pt x="15367" y="25553"/>
                  <a:pt x="16762" y="25840"/>
                  <a:pt x="18139" y="25840"/>
                </a:cubicBezTo>
                <a:cubicBezTo>
                  <a:pt x="18193" y="25840"/>
                  <a:pt x="18247" y="25839"/>
                  <a:pt x="18301" y="25838"/>
                </a:cubicBezTo>
                <a:cubicBezTo>
                  <a:pt x="19551" y="25802"/>
                  <a:pt x="20742" y="25481"/>
                  <a:pt x="21849" y="24957"/>
                </a:cubicBezTo>
                <a:cubicBezTo>
                  <a:pt x="24194" y="23874"/>
                  <a:pt x="25945" y="21981"/>
                  <a:pt x="28028" y="20528"/>
                </a:cubicBezTo>
                <a:cubicBezTo>
                  <a:pt x="30052" y="19099"/>
                  <a:pt x="32350" y="18087"/>
                  <a:pt x="34743" y="17456"/>
                </a:cubicBezTo>
                <a:cubicBezTo>
                  <a:pt x="37015" y="16854"/>
                  <a:pt x="39372" y="16566"/>
                  <a:pt x="41731" y="16566"/>
                </a:cubicBezTo>
                <a:cubicBezTo>
                  <a:pt x="44367" y="16566"/>
                  <a:pt x="47005" y="16926"/>
                  <a:pt x="49531" y="17611"/>
                </a:cubicBezTo>
                <a:cubicBezTo>
                  <a:pt x="59258" y="20230"/>
                  <a:pt x="67188" y="26934"/>
                  <a:pt x="75784" y="31839"/>
                </a:cubicBezTo>
                <a:cubicBezTo>
                  <a:pt x="76713" y="32351"/>
                  <a:pt x="77653" y="32851"/>
                  <a:pt x="78582" y="33327"/>
                </a:cubicBezTo>
                <a:cubicBezTo>
                  <a:pt x="78689" y="33446"/>
                  <a:pt x="78844" y="33518"/>
                  <a:pt x="78987" y="33530"/>
                </a:cubicBezTo>
                <a:cubicBezTo>
                  <a:pt x="85154" y="36578"/>
                  <a:pt x="91846" y="38625"/>
                  <a:pt x="98692" y="39102"/>
                </a:cubicBezTo>
                <a:cubicBezTo>
                  <a:pt x="98771" y="39175"/>
                  <a:pt x="98872" y="39207"/>
                  <a:pt x="98976" y="39207"/>
                </a:cubicBezTo>
                <a:cubicBezTo>
                  <a:pt x="99075" y="39207"/>
                  <a:pt x="99176" y="39178"/>
                  <a:pt x="99263" y="39126"/>
                </a:cubicBezTo>
                <a:cubicBezTo>
                  <a:pt x="100123" y="39174"/>
                  <a:pt x="100985" y="39199"/>
                  <a:pt x="101849" y="39199"/>
                </a:cubicBezTo>
                <a:cubicBezTo>
                  <a:pt x="103328" y="39199"/>
                  <a:pt x="104811" y="39124"/>
                  <a:pt x="106300" y="38959"/>
                </a:cubicBezTo>
                <a:cubicBezTo>
                  <a:pt x="108872" y="38685"/>
                  <a:pt x="111408" y="38149"/>
                  <a:pt x="113872" y="37411"/>
                </a:cubicBezTo>
                <a:cubicBezTo>
                  <a:pt x="114039" y="37375"/>
                  <a:pt x="114110" y="37256"/>
                  <a:pt x="114146" y="37137"/>
                </a:cubicBezTo>
                <a:cubicBezTo>
                  <a:pt x="116468" y="36459"/>
                  <a:pt x="118706" y="35530"/>
                  <a:pt x="120849" y="34411"/>
                </a:cubicBezTo>
                <a:cubicBezTo>
                  <a:pt x="120893" y="34424"/>
                  <a:pt x="120938" y="34430"/>
                  <a:pt x="120985" y="34430"/>
                </a:cubicBezTo>
                <a:cubicBezTo>
                  <a:pt x="121196" y="34430"/>
                  <a:pt x="121422" y="34301"/>
                  <a:pt x="121480" y="34077"/>
                </a:cubicBezTo>
                <a:cubicBezTo>
                  <a:pt x="122540" y="33506"/>
                  <a:pt x="123576" y="32875"/>
                  <a:pt x="124576" y="32208"/>
                </a:cubicBezTo>
                <a:cubicBezTo>
                  <a:pt x="124624" y="32196"/>
                  <a:pt x="124659" y="32160"/>
                  <a:pt x="124695" y="32113"/>
                </a:cubicBezTo>
                <a:cubicBezTo>
                  <a:pt x="124981" y="31922"/>
                  <a:pt x="125255" y="31744"/>
                  <a:pt x="125529" y="31553"/>
                </a:cubicBezTo>
                <a:cubicBezTo>
                  <a:pt x="129208" y="28958"/>
                  <a:pt x="132553" y="25826"/>
                  <a:pt x="135006" y="22028"/>
                </a:cubicBezTo>
                <a:cubicBezTo>
                  <a:pt x="136185" y="20207"/>
                  <a:pt x="137149" y="18266"/>
                  <a:pt x="137756" y="16182"/>
                </a:cubicBezTo>
                <a:cubicBezTo>
                  <a:pt x="138316" y="14170"/>
                  <a:pt x="138864" y="11610"/>
                  <a:pt x="137566" y="9765"/>
                </a:cubicBezTo>
                <a:cubicBezTo>
                  <a:pt x="136787" y="8668"/>
                  <a:pt x="135568" y="8215"/>
                  <a:pt x="134314" y="8215"/>
                </a:cubicBezTo>
                <a:cubicBezTo>
                  <a:pt x="133458" y="8215"/>
                  <a:pt x="132585" y="8426"/>
                  <a:pt x="131827" y="8788"/>
                </a:cubicBezTo>
                <a:cubicBezTo>
                  <a:pt x="129565" y="9884"/>
                  <a:pt x="128076" y="12158"/>
                  <a:pt x="126207" y="13765"/>
                </a:cubicBezTo>
                <a:cubicBezTo>
                  <a:pt x="122361" y="17099"/>
                  <a:pt x="117563" y="19087"/>
                  <a:pt x="112682" y="20397"/>
                </a:cubicBezTo>
                <a:cubicBezTo>
                  <a:pt x="108710" y="21462"/>
                  <a:pt x="104605" y="22284"/>
                  <a:pt x="100488" y="22284"/>
                </a:cubicBezTo>
                <a:cubicBezTo>
                  <a:pt x="99544" y="22284"/>
                  <a:pt x="98600" y="22240"/>
                  <a:pt x="97656" y="22147"/>
                </a:cubicBezTo>
                <a:cubicBezTo>
                  <a:pt x="87679" y="21135"/>
                  <a:pt x="79725" y="14599"/>
                  <a:pt x="71855" y="9038"/>
                </a:cubicBezTo>
                <a:cubicBezTo>
                  <a:pt x="67736" y="6110"/>
                  <a:pt x="63414" y="3359"/>
                  <a:pt x="58627" y="1680"/>
                </a:cubicBezTo>
                <a:cubicBezTo>
                  <a:pt x="55469" y="578"/>
                  <a:pt x="52234" y="107"/>
                  <a:pt x="48974" y="107"/>
                </a:cubicBezTo>
                <a:cubicBezTo>
                  <a:pt x="48854" y="107"/>
                  <a:pt x="48734" y="108"/>
                  <a:pt x="48614" y="109"/>
                </a:cubicBezTo>
                <a:cubicBezTo>
                  <a:pt x="48543" y="32"/>
                  <a:pt x="48457" y="1"/>
                  <a:pt x="48374" y="1"/>
                </a:cubicBezTo>
                <a:close/>
              </a:path>
            </a:pathLst>
          </a:custGeom>
          <a:solidFill>
            <a:srgbClr val="F47FB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Quote">
  <p:cSld name="CUSTOM_14">
    <p:spTree>
      <p:nvGrpSpPr>
        <p:cNvPr id="1" name="Shape 483"/>
        <p:cNvGrpSpPr/>
        <p:nvPr/>
      </p:nvGrpSpPr>
      <p:grpSpPr>
        <a:xfrm>
          <a:off x="0" y="0"/>
          <a:ext cx="0" cy="0"/>
          <a:chOff x="0" y="0"/>
          <a:chExt cx="0" cy="0"/>
        </a:xfrm>
      </p:grpSpPr>
      <p:sp>
        <p:nvSpPr>
          <p:cNvPr id="484" name="Google Shape;484;p70"/>
          <p:cNvSpPr txBox="1">
            <a:spLocks noGrp="1"/>
          </p:cNvSpPr>
          <p:nvPr>
            <p:ph type="title"/>
          </p:nvPr>
        </p:nvSpPr>
        <p:spPr>
          <a:xfrm>
            <a:off x="2692800" y="2991500"/>
            <a:ext cx="3758400" cy="572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accent3"/>
              </a:buClr>
              <a:buSzPts val="2800"/>
              <a:buNone/>
              <a:defRPr sz="2500">
                <a:solidFill>
                  <a:schemeClr val="accent3"/>
                </a:solidFill>
              </a:defRPr>
            </a:lvl1pPr>
            <a:lvl2pPr lvl="1" algn="ctr">
              <a:lnSpc>
                <a:spcPct val="100000"/>
              </a:lnSpc>
              <a:spcBef>
                <a:spcPts val="0"/>
              </a:spcBef>
              <a:spcAft>
                <a:spcPts val="0"/>
              </a:spcAft>
              <a:buClr>
                <a:schemeClr val="accent3"/>
              </a:buClr>
              <a:buSzPts val="2800"/>
              <a:buNone/>
              <a:defRPr>
                <a:solidFill>
                  <a:schemeClr val="accent3"/>
                </a:solidFill>
              </a:defRPr>
            </a:lvl2pPr>
            <a:lvl3pPr lvl="2" algn="ctr">
              <a:lnSpc>
                <a:spcPct val="100000"/>
              </a:lnSpc>
              <a:spcBef>
                <a:spcPts val="0"/>
              </a:spcBef>
              <a:spcAft>
                <a:spcPts val="0"/>
              </a:spcAft>
              <a:buClr>
                <a:schemeClr val="accent3"/>
              </a:buClr>
              <a:buSzPts val="2800"/>
              <a:buNone/>
              <a:defRPr>
                <a:solidFill>
                  <a:schemeClr val="accent3"/>
                </a:solidFill>
              </a:defRPr>
            </a:lvl3pPr>
            <a:lvl4pPr lvl="3" algn="ctr">
              <a:lnSpc>
                <a:spcPct val="100000"/>
              </a:lnSpc>
              <a:spcBef>
                <a:spcPts val="0"/>
              </a:spcBef>
              <a:spcAft>
                <a:spcPts val="0"/>
              </a:spcAft>
              <a:buClr>
                <a:schemeClr val="accent3"/>
              </a:buClr>
              <a:buSzPts val="2800"/>
              <a:buNone/>
              <a:defRPr>
                <a:solidFill>
                  <a:schemeClr val="accent3"/>
                </a:solidFill>
              </a:defRPr>
            </a:lvl4pPr>
            <a:lvl5pPr lvl="4" algn="ctr">
              <a:lnSpc>
                <a:spcPct val="100000"/>
              </a:lnSpc>
              <a:spcBef>
                <a:spcPts val="0"/>
              </a:spcBef>
              <a:spcAft>
                <a:spcPts val="0"/>
              </a:spcAft>
              <a:buClr>
                <a:schemeClr val="accent3"/>
              </a:buClr>
              <a:buSzPts val="2800"/>
              <a:buNone/>
              <a:defRPr>
                <a:solidFill>
                  <a:schemeClr val="accent3"/>
                </a:solidFill>
              </a:defRPr>
            </a:lvl5pPr>
            <a:lvl6pPr lvl="5" algn="ctr">
              <a:lnSpc>
                <a:spcPct val="100000"/>
              </a:lnSpc>
              <a:spcBef>
                <a:spcPts val="0"/>
              </a:spcBef>
              <a:spcAft>
                <a:spcPts val="0"/>
              </a:spcAft>
              <a:buClr>
                <a:schemeClr val="accent3"/>
              </a:buClr>
              <a:buSzPts val="2800"/>
              <a:buNone/>
              <a:defRPr>
                <a:solidFill>
                  <a:schemeClr val="accent3"/>
                </a:solidFill>
              </a:defRPr>
            </a:lvl6pPr>
            <a:lvl7pPr lvl="6" algn="ctr">
              <a:lnSpc>
                <a:spcPct val="100000"/>
              </a:lnSpc>
              <a:spcBef>
                <a:spcPts val="0"/>
              </a:spcBef>
              <a:spcAft>
                <a:spcPts val="0"/>
              </a:spcAft>
              <a:buClr>
                <a:schemeClr val="accent3"/>
              </a:buClr>
              <a:buSzPts val="2800"/>
              <a:buNone/>
              <a:defRPr>
                <a:solidFill>
                  <a:schemeClr val="accent3"/>
                </a:solidFill>
              </a:defRPr>
            </a:lvl7pPr>
            <a:lvl8pPr lvl="7" algn="ctr">
              <a:lnSpc>
                <a:spcPct val="100000"/>
              </a:lnSpc>
              <a:spcBef>
                <a:spcPts val="0"/>
              </a:spcBef>
              <a:spcAft>
                <a:spcPts val="0"/>
              </a:spcAft>
              <a:buClr>
                <a:schemeClr val="accent3"/>
              </a:buClr>
              <a:buSzPts val="2800"/>
              <a:buNone/>
              <a:defRPr>
                <a:solidFill>
                  <a:schemeClr val="accent3"/>
                </a:solidFill>
              </a:defRPr>
            </a:lvl8pPr>
            <a:lvl9pPr lvl="8" algn="ctr">
              <a:lnSpc>
                <a:spcPct val="100000"/>
              </a:lnSpc>
              <a:spcBef>
                <a:spcPts val="0"/>
              </a:spcBef>
              <a:spcAft>
                <a:spcPts val="0"/>
              </a:spcAft>
              <a:buClr>
                <a:schemeClr val="accent3"/>
              </a:buClr>
              <a:buSzPts val="2800"/>
              <a:buNone/>
              <a:defRPr>
                <a:solidFill>
                  <a:schemeClr val="accent3"/>
                </a:solidFill>
              </a:defRPr>
            </a:lvl9pPr>
          </a:lstStyle>
          <a:p>
            <a:endParaRPr/>
          </a:p>
        </p:txBody>
      </p:sp>
      <p:sp>
        <p:nvSpPr>
          <p:cNvPr id="485" name="Google Shape;485;p70"/>
          <p:cNvSpPr txBox="1">
            <a:spLocks noGrp="1"/>
          </p:cNvSpPr>
          <p:nvPr>
            <p:ph type="subTitle" idx="1"/>
          </p:nvPr>
        </p:nvSpPr>
        <p:spPr>
          <a:xfrm>
            <a:off x="2387625" y="1731700"/>
            <a:ext cx="4413300" cy="1284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1900">
                <a:solidFill>
                  <a:schemeClr val="accent4"/>
                </a:solidFill>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grpSp>
        <p:nvGrpSpPr>
          <p:cNvPr id="486" name="Google Shape;486;p70"/>
          <p:cNvGrpSpPr/>
          <p:nvPr/>
        </p:nvGrpSpPr>
        <p:grpSpPr>
          <a:xfrm>
            <a:off x="8379839" y="53006"/>
            <a:ext cx="1562814" cy="5037498"/>
            <a:chOff x="3328375" y="2247000"/>
            <a:chExt cx="466150" cy="1502475"/>
          </a:xfrm>
        </p:grpSpPr>
        <p:sp>
          <p:nvSpPr>
            <p:cNvPr id="487" name="Google Shape;487;p70"/>
            <p:cNvSpPr/>
            <p:nvPr/>
          </p:nvSpPr>
          <p:spPr>
            <a:xfrm>
              <a:off x="3328375" y="2247000"/>
              <a:ext cx="466150" cy="1502475"/>
            </a:xfrm>
            <a:custGeom>
              <a:avLst/>
              <a:gdLst/>
              <a:ahLst/>
              <a:cxnLst/>
              <a:rect l="l" t="t" r="r" b="b"/>
              <a:pathLst>
                <a:path w="18646" h="60099" extrusionOk="0">
                  <a:moveTo>
                    <a:pt x="10532" y="237"/>
                  </a:moveTo>
                  <a:cubicBezTo>
                    <a:pt x="10933" y="237"/>
                    <a:pt x="11335" y="240"/>
                    <a:pt x="11740" y="244"/>
                  </a:cubicBezTo>
                  <a:lnTo>
                    <a:pt x="12062" y="244"/>
                  </a:lnTo>
                  <a:cubicBezTo>
                    <a:pt x="12062" y="280"/>
                    <a:pt x="12074" y="292"/>
                    <a:pt x="12074" y="315"/>
                  </a:cubicBezTo>
                  <a:cubicBezTo>
                    <a:pt x="11836" y="351"/>
                    <a:pt x="11621" y="411"/>
                    <a:pt x="11383" y="434"/>
                  </a:cubicBezTo>
                  <a:cubicBezTo>
                    <a:pt x="11038" y="494"/>
                    <a:pt x="10704" y="542"/>
                    <a:pt x="10371" y="589"/>
                  </a:cubicBezTo>
                  <a:cubicBezTo>
                    <a:pt x="10026" y="637"/>
                    <a:pt x="9692" y="661"/>
                    <a:pt x="9359" y="696"/>
                  </a:cubicBezTo>
                  <a:cubicBezTo>
                    <a:pt x="9014" y="720"/>
                    <a:pt x="8668" y="732"/>
                    <a:pt x="8347" y="768"/>
                  </a:cubicBezTo>
                  <a:cubicBezTo>
                    <a:pt x="8287" y="768"/>
                    <a:pt x="8287" y="851"/>
                    <a:pt x="8347" y="851"/>
                  </a:cubicBezTo>
                  <a:cubicBezTo>
                    <a:pt x="8450" y="859"/>
                    <a:pt x="8555" y="861"/>
                    <a:pt x="8660" y="861"/>
                  </a:cubicBezTo>
                  <a:cubicBezTo>
                    <a:pt x="8893" y="861"/>
                    <a:pt x="9129" y="847"/>
                    <a:pt x="9359" y="839"/>
                  </a:cubicBezTo>
                  <a:cubicBezTo>
                    <a:pt x="9692" y="827"/>
                    <a:pt x="10038" y="792"/>
                    <a:pt x="10383" y="768"/>
                  </a:cubicBezTo>
                  <a:cubicBezTo>
                    <a:pt x="10704" y="732"/>
                    <a:pt x="11050" y="696"/>
                    <a:pt x="11383" y="649"/>
                  </a:cubicBezTo>
                  <a:cubicBezTo>
                    <a:pt x="11633" y="613"/>
                    <a:pt x="11883" y="589"/>
                    <a:pt x="12121" y="530"/>
                  </a:cubicBezTo>
                  <a:cubicBezTo>
                    <a:pt x="12169" y="720"/>
                    <a:pt x="12217" y="911"/>
                    <a:pt x="12252" y="1125"/>
                  </a:cubicBezTo>
                  <a:cubicBezTo>
                    <a:pt x="12276" y="1149"/>
                    <a:pt x="12276" y="1196"/>
                    <a:pt x="12288" y="1232"/>
                  </a:cubicBezTo>
                  <a:lnTo>
                    <a:pt x="12288" y="1244"/>
                  </a:lnTo>
                  <a:cubicBezTo>
                    <a:pt x="12276" y="1244"/>
                    <a:pt x="12240" y="1256"/>
                    <a:pt x="12228" y="1256"/>
                  </a:cubicBezTo>
                  <a:cubicBezTo>
                    <a:pt x="12181" y="1256"/>
                    <a:pt x="12133" y="1268"/>
                    <a:pt x="12097" y="1268"/>
                  </a:cubicBezTo>
                  <a:cubicBezTo>
                    <a:pt x="11943" y="1292"/>
                    <a:pt x="11776" y="1304"/>
                    <a:pt x="11633" y="1327"/>
                  </a:cubicBezTo>
                  <a:cubicBezTo>
                    <a:pt x="11026" y="1411"/>
                    <a:pt x="10395" y="1470"/>
                    <a:pt x="9776" y="1506"/>
                  </a:cubicBezTo>
                  <a:cubicBezTo>
                    <a:pt x="8537" y="1613"/>
                    <a:pt x="7287" y="1673"/>
                    <a:pt x="6049" y="1708"/>
                  </a:cubicBezTo>
                  <a:cubicBezTo>
                    <a:pt x="5740" y="1708"/>
                    <a:pt x="5430" y="1720"/>
                    <a:pt x="5108" y="1720"/>
                  </a:cubicBezTo>
                  <a:lnTo>
                    <a:pt x="4656" y="1720"/>
                  </a:lnTo>
                  <a:cubicBezTo>
                    <a:pt x="4572" y="1729"/>
                    <a:pt x="4476" y="1737"/>
                    <a:pt x="4380" y="1737"/>
                  </a:cubicBezTo>
                  <a:cubicBezTo>
                    <a:pt x="4341" y="1737"/>
                    <a:pt x="4301" y="1736"/>
                    <a:pt x="4263" y="1732"/>
                  </a:cubicBezTo>
                  <a:cubicBezTo>
                    <a:pt x="4216" y="1732"/>
                    <a:pt x="4192" y="1720"/>
                    <a:pt x="4180" y="1661"/>
                  </a:cubicBezTo>
                  <a:cubicBezTo>
                    <a:pt x="4156" y="1589"/>
                    <a:pt x="4180" y="1506"/>
                    <a:pt x="4180" y="1446"/>
                  </a:cubicBezTo>
                  <a:cubicBezTo>
                    <a:pt x="4180" y="1315"/>
                    <a:pt x="4180" y="1196"/>
                    <a:pt x="4192" y="1065"/>
                  </a:cubicBezTo>
                  <a:cubicBezTo>
                    <a:pt x="4430" y="1065"/>
                    <a:pt x="4668" y="1030"/>
                    <a:pt x="4906" y="1030"/>
                  </a:cubicBezTo>
                  <a:lnTo>
                    <a:pt x="5704" y="994"/>
                  </a:lnTo>
                  <a:cubicBezTo>
                    <a:pt x="6240" y="958"/>
                    <a:pt x="6775" y="934"/>
                    <a:pt x="7299" y="911"/>
                  </a:cubicBezTo>
                  <a:cubicBezTo>
                    <a:pt x="7371" y="911"/>
                    <a:pt x="7371" y="792"/>
                    <a:pt x="7299" y="792"/>
                  </a:cubicBezTo>
                  <a:cubicBezTo>
                    <a:pt x="6763" y="792"/>
                    <a:pt x="6228" y="792"/>
                    <a:pt x="5704" y="815"/>
                  </a:cubicBezTo>
                  <a:lnTo>
                    <a:pt x="4204" y="815"/>
                  </a:lnTo>
                  <a:cubicBezTo>
                    <a:pt x="4204" y="756"/>
                    <a:pt x="4216" y="708"/>
                    <a:pt x="4263" y="661"/>
                  </a:cubicBezTo>
                  <a:cubicBezTo>
                    <a:pt x="4323" y="589"/>
                    <a:pt x="4442" y="553"/>
                    <a:pt x="4525" y="542"/>
                  </a:cubicBezTo>
                  <a:cubicBezTo>
                    <a:pt x="4823" y="494"/>
                    <a:pt x="5120" y="482"/>
                    <a:pt x="5418" y="458"/>
                  </a:cubicBezTo>
                  <a:cubicBezTo>
                    <a:pt x="5740" y="423"/>
                    <a:pt x="6037" y="399"/>
                    <a:pt x="6347" y="375"/>
                  </a:cubicBezTo>
                  <a:cubicBezTo>
                    <a:pt x="6942" y="339"/>
                    <a:pt x="7537" y="292"/>
                    <a:pt x="8133" y="280"/>
                  </a:cubicBezTo>
                  <a:cubicBezTo>
                    <a:pt x="8934" y="248"/>
                    <a:pt x="9731" y="237"/>
                    <a:pt x="10532" y="237"/>
                  </a:cubicBezTo>
                  <a:close/>
                  <a:moveTo>
                    <a:pt x="9623" y="1"/>
                  </a:moveTo>
                  <a:cubicBezTo>
                    <a:pt x="9173" y="1"/>
                    <a:pt x="8718" y="9"/>
                    <a:pt x="8264" y="18"/>
                  </a:cubicBezTo>
                  <a:cubicBezTo>
                    <a:pt x="7621" y="30"/>
                    <a:pt x="6966" y="77"/>
                    <a:pt x="6335" y="125"/>
                  </a:cubicBezTo>
                  <a:cubicBezTo>
                    <a:pt x="6001" y="149"/>
                    <a:pt x="5692" y="172"/>
                    <a:pt x="5359" y="196"/>
                  </a:cubicBezTo>
                  <a:cubicBezTo>
                    <a:pt x="5049" y="232"/>
                    <a:pt x="4739" y="244"/>
                    <a:pt x="4430" y="292"/>
                  </a:cubicBezTo>
                  <a:cubicBezTo>
                    <a:pt x="4156" y="327"/>
                    <a:pt x="3954" y="482"/>
                    <a:pt x="3906" y="744"/>
                  </a:cubicBezTo>
                  <a:cubicBezTo>
                    <a:pt x="3870" y="899"/>
                    <a:pt x="3894" y="1042"/>
                    <a:pt x="3894" y="1196"/>
                  </a:cubicBezTo>
                  <a:cubicBezTo>
                    <a:pt x="3894" y="1339"/>
                    <a:pt x="3870" y="1506"/>
                    <a:pt x="3894" y="1673"/>
                  </a:cubicBezTo>
                  <a:cubicBezTo>
                    <a:pt x="3906" y="1816"/>
                    <a:pt x="3977" y="1935"/>
                    <a:pt x="4108" y="1982"/>
                  </a:cubicBezTo>
                  <a:cubicBezTo>
                    <a:pt x="4204" y="2014"/>
                    <a:pt x="4299" y="2019"/>
                    <a:pt x="4391" y="2019"/>
                  </a:cubicBezTo>
                  <a:cubicBezTo>
                    <a:pt x="4436" y="2019"/>
                    <a:pt x="4481" y="2018"/>
                    <a:pt x="4525" y="2018"/>
                  </a:cubicBezTo>
                  <a:lnTo>
                    <a:pt x="4847" y="2018"/>
                  </a:lnTo>
                  <a:cubicBezTo>
                    <a:pt x="4930" y="4340"/>
                    <a:pt x="5037" y="6638"/>
                    <a:pt x="5108" y="8959"/>
                  </a:cubicBezTo>
                  <a:cubicBezTo>
                    <a:pt x="5144" y="10126"/>
                    <a:pt x="5144" y="11281"/>
                    <a:pt x="5001" y="12436"/>
                  </a:cubicBezTo>
                  <a:cubicBezTo>
                    <a:pt x="4882" y="13543"/>
                    <a:pt x="4632" y="14650"/>
                    <a:pt x="4323" y="15734"/>
                  </a:cubicBezTo>
                  <a:cubicBezTo>
                    <a:pt x="3727" y="17865"/>
                    <a:pt x="2977" y="19949"/>
                    <a:pt x="2430" y="22092"/>
                  </a:cubicBezTo>
                  <a:cubicBezTo>
                    <a:pt x="1882" y="24235"/>
                    <a:pt x="1429" y="26426"/>
                    <a:pt x="1108" y="28605"/>
                  </a:cubicBezTo>
                  <a:cubicBezTo>
                    <a:pt x="441" y="32950"/>
                    <a:pt x="155" y="37344"/>
                    <a:pt x="84" y="41749"/>
                  </a:cubicBezTo>
                  <a:cubicBezTo>
                    <a:pt x="1" y="46214"/>
                    <a:pt x="155" y="50679"/>
                    <a:pt x="334" y="55132"/>
                  </a:cubicBezTo>
                  <a:cubicBezTo>
                    <a:pt x="382" y="56215"/>
                    <a:pt x="394" y="57322"/>
                    <a:pt x="477" y="58406"/>
                  </a:cubicBezTo>
                  <a:cubicBezTo>
                    <a:pt x="513" y="58751"/>
                    <a:pt x="584" y="59120"/>
                    <a:pt x="870" y="59346"/>
                  </a:cubicBezTo>
                  <a:cubicBezTo>
                    <a:pt x="1227" y="59620"/>
                    <a:pt x="1763" y="59596"/>
                    <a:pt x="2180" y="59644"/>
                  </a:cubicBezTo>
                  <a:cubicBezTo>
                    <a:pt x="4466" y="59846"/>
                    <a:pt x="6763" y="60013"/>
                    <a:pt x="9049" y="60073"/>
                  </a:cubicBezTo>
                  <a:cubicBezTo>
                    <a:pt x="9715" y="60090"/>
                    <a:pt x="10380" y="60099"/>
                    <a:pt x="11044" y="60099"/>
                  </a:cubicBezTo>
                  <a:cubicBezTo>
                    <a:pt x="12696" y="60099"/>
                    <a:pt x="14343" y="60042"/>
                    <a:pt x="15991" y="59906"/>
                  </a:cubicBezTo>
                  <a:cubicBezTo>
                    <a:pt x="16789" y="59835"/>
                    <a:pt x="17705" y="59775"/>
                    <a:pt x="18193" y="59049"/>
                  </a:cubicBezTo>
                  <a:cubicBezTo>
                    <a:pt x="18646" y="58418"/>
                    <a:pt x="18646" y="57620"/>
                    <a:pt x="18610" y="56929"/>
                  </a:cubicBezTo>
                  <a:cubicBezTo>
                    <a:pt x="18563" y="56144"/>
                    <a:pt x="18467" y="55382"/>
                    <a:pt x="18432" y="54596"/>
                  </a:cubicBezTo>
                  <a:cubicBezTo>
                    <a:pt x="18408" y="53441"/>
                    <a:pt x="18372" y="52262"/>
                    <a:pt x="18360" y="51095"/>
                  </a:cubicBezTo>
                  <a:cubicBezTo>
                    <a:pt x="18313" y="48762"/>
                    <a:pt x="18289" y="46428"/>
                    <a:pt x="18241" y="44106"/>
                  </a:cubicBezTo>
                  <a:cubicBezTo>
                    <a:pt x="18170" y="39594"/>
                    <a:pt x="18122" y="35082"/>
                    <a:pt x="17634" y="30605"/>
                  </a:cubicBezTo>
                  <a:cubicBezTo>
                    <a:pt x="17158" y="26283"/>
                    <a:pt x="16265" y="21985"/>
                    <a:pt x="14669" y="17937"/>
                  </a:cubicBezTo>
                  <a:cubicBezTo>
                    <a:pt x="13860" y="15865"/>
                    <a:pt x="12883" y="13888"/>
                    <a:pt x="12407" y="11698"/>
                  </a:cubicBezTo>
                  <a:cubicBezTo>
                    <a:pt x="11931" y="9531"/>
                    <a:pt x="11824" y="7292"/>
                    <a:pt x="11859" y="5078"/>
                  </a:cubicBezTo>
                  <a:cubicBezTo>
                    <a:pt x="11871" y="3994"/>
                    <a:pt x="11895" y="2911"/>
                    <a:pt x="11943" y="1816"/>
                  </a:cubicBezTo>
                  <a:cubicBezTo>
                    <a:pt x="11943" y="1738"/>
                    <a:pt x="11880" y="1699"/>
                    <a:pt x="11816" y="1699"/>
                  </a:cubicBezTo>
                  <a:cubicBezTo>
                    <a:pt x="11752" y="1699"/>
                    <a:pt x="11687" y="1738"/>
                    <a:pt x="11681" y="1816"/>
                  </a:cubicBezTo>
                  <a:cubicBezTo>
                    <a:pt x="11585" y="3994"/>
                    <a:pt x="11502" y="6161"/>
                    <a:pt x="11645" y="8340"/>
                  </a:cubicBezTo>
                  <a:cubicBezTo>
                    <a:pt x="11800" y="10483"/>
                    <a:pt x="12193" y="12579"/>
                    <a:pt x="12967" y="14591"/>
                  </a:cubicBezTo>
                  <a:cubicBezTo>
                    <a:pt x="13360" y="15615"/>
                    <a:pt x="13824" y="16615"/>
                    <a:pt x="14217" y="17627"/>
                  </a:cubicBezTo>
                  <a:cubicBezTo>
                    <a:pt x="14622" y="18627"/>
                    <a:pt x="14979" y="19639"/>
                    <a:pt x="15300" y="20663"/>
                  </a:cubicBezTo>
                  <a:cubicBezTo>
                    <a:pt x="15943" y="22699"/>
                    <a:pt x="16431" y="24783"/>
                    <a:pt x="16812" y="26902"/>
                  </a:cubicBezTo>
                  <a:cubicBezTo>
                    <a:pt x="17551" y="31188"/>
                    <a:pt x="17765" y="35534"/>
                    <a:pt x="17860" y="39880"/>
                  </a:cubicBezTo>
                  <a:cubicBezTo>
                    <a:pt x="17967" y="44464"/>
                    <a:pt x="18027" y="49059"/>
                    <a:pt x="18122" y="53643"/>
                  </a:cubicBezTo>
                  <a:cubicBezTo>
                    <a:pt x="18134" y="54524"/>
                    <a:pt x="18158" y="55382"/>
                    <a:pt x="18253" y="56263"/>
                  </a:cubicBezTo>
                  <a:cubicBezTo>
                    <a:pt x="18324" y="57013"/>
                    <a:pt x="18420" y="57822"/>
                    <a:pt x="18146" y="58537"/>
                  </a:cubicBezTo>
                  <a:cubicBezTo>
                    <a:pt x="17789" y="59525"/>
                    <a:pt x="16705" y="59561"/>
                    <a:pt x="15812" y="59620"/>
                  </a:cubicBezTo>
                  <a:cubicBezTo>
                    <a:pt x="14693" y="59716"/>
                    <a:pt x="13562" y="59775"/>
                    <a:pt x="12431" y="59787"/>
                  </a:cubicBezTo>
                  <a:cubicBezTo>
                    <a:pt x="11997" y="59796"/>
                    <a:pt x="11562" y="59800"/>
                    <a:pt x="11128" y="59800"/>
                  </a:cubicBezTo>
                  <a:cubicBezTo>
                    <a:pt x="9296" y="59800"/>
                    <a:pt x="7461" y="59724"/>
                    <a:pt x="5632" y="59608"/>
                  </a:cubicBezTo>
                  <a:cubicBezTo>
                    <a:pt x="4501" y="59537"/>
                    <a:pt x="3382" y="59442"/>
                    <a:pt x="2251" y="59346"/>
                  </a:cubicBezTo>
                  <a:cubicBezTo>
                    <a:pt x="1751" y="59299"/>
                    <a:pt x="1037" y="59358"/>
                    <a:pt x="858" y="58775"/>
                  </a:cubicBezTo>
                  <a:cubicBezTo>
                    <a:pt x="703" y="58322"/>
                    <a:pt x="763" y="57751"/>
                    <a:pt x="739" y="57263"/>
                  </a:cubicBezTo>
                  <a:cubicBezTo>
                    <a:pt x="536" y="52905"/>
                    <a:pt x="358" y="48524"/>
                    <a:pt x="358" y="44142"/>
                  </a:cubicBezTo>
                  <a:cubicBezTo>
                    <a:pt x="358" y="39796"/>
                    <a:pt x="536" y="35439"/>
                    <a:pt x="1060" y="31105"/>
                  </a:cubicBezTo>
                  <a:cubicBezTo>
                    <a:pt x="1584" y="26759"/>
                    <a:pt x="2501" y="22520"/>
                    <a:pt x="3835" y="18353"/>
                  </a:cubicBezTo>
                  <a:cubicBezTo>
                    <a:pt x="4489" y="16305"/>
                    <a:pt x="5120" y="14246"/>
                    <a:pt x="5335" y="12091"/>
                  </a:cubicBezTo>
                  <a:cubicBezTo>
                    <a:pt x="5537" y="9840"/>
                    <a:pt x="5347" y="7554"/>
                    <a:pt x="5263" y="5304"/>
                  </a:cubicBezTo>
                  <a:cubicBezTo>
                    <a:pt x="5216" y="4197"/>
                    <a:pt x="5168" y="3113"/>
                    <a:pt x="5108" y="2018"/>
                  </a:cubicBezTo>
                  <a:lnTo>
                    <a:pt x="5513" y="2018"/>
                  </a:lnTo>
                  <a:cubicBezTo>
                    <a:pt x="6847" y="1994"/>
                    <a:pt x="8180" y="1935"/>
                    <a:pt x="9514" y="1839"/>
                  </a:cubicBezTo>
                  <a:cubicBezTo>
                    <a:pt x="10169" y="1792"/>
                    <a:pt x="10835" y="1720"/>
                    <a:pt x="11490" y="1661"/>
                  </a:cubicBezTo>
                  <a:cubicBezTo>
                    <a:pt x="11669" y="1637"/>
                    <a:pt x="11836" y="1613"/>
                    <a:pt x="12002" y="1601"/>
                  </a:cubicBezTo>
                  <a:cubicBezTo>
                    <a:pt x="12133" y="1577"/>
                    <a:pt x="12312" y="1577"/>
                    <a:pt x="12431" y="1518"/>
                  </a:cubicBezTo>
                  <a:cubicBezTo>
                    <a:pt x="12586" y="1435"/>
                    <a:pt x="12550" y="1268"/>
                    <a:pt x="12526" y="1125"/>
                  </a:cubicBezTo>
                  <a:cubicBezTo>
                    <a:pt x="12478" y="958"/>
                    <a:pt x="12443" y="792"/>
                    <a:pt x="12407" y="625"/>
                  </a:cubicBezTo>
                  <a:cubicBezTo>
                    <a:pt x="12383" y="589"/>
                    <a:pt x="12371" y="530"/>
                    <a:pt x="12359" y="482"/>
                  </a:cubicBezTo>
                  <a:cubicBezTo>
                    <a:pt x="12460" y="449"/>
                    <a:pt x="12456" y="289"/>
                    <a:pt x="12347" y="289"/>
                  </a:cubicBezTo>
                  <a:cubicBezTo>
                    <a:pt x="12339" y="289"/>
                    <a:pt x="12332" y="290"/>
                    <a:pt x="12324" y="292"/>
                  </a:cubicBezTo>
                  <a:lnTo>
                    <a:pt x="12312" y="292"/>
                  </a:lnTo>
                  <a:cubicBezTo>
                    <a:pt x="12300" y="244"/>
                    <a:pt x="12288" y="196"/>
                    <a:pt x="12288" y="149"/>
                  </a:cubicBezTo>
                  <a:cubicBezTo>
                    <a:pt x="12268" y="84"/>
                    <a:pt x="12217" y="54"/>
                    <a:pt x="12165" y="54"/>
                  </a:cubicBezTo>
                  <a:cubicBezTo>
                    <a:pt x="12121" y="54"/>
                    <a:pt x="12077" y="75"/>
                    <a:pt x="12050" y="113"/>
                  </a:cubicBezTo>
                  <a:cubicBezTo>
                    <a:pt x="11907" y="89"/>
                    <a:pt x="11788" y="77"/>
                    <a:pt x="11657" y="65"/>
                  </a:cubicBezTo>
                  <a:cubicBezTo>
                    <a:pt x="11490" y="53"/>
                    <a:pt x="11335" y="30"/>
                    <a:pt x="11169" y="30"/>
                  </a:cubicBezTo>
                  <a:cubicBezTo>
                    <a:pt x="10835" y="18"/>
                    <a:pt x="10514" y="6"/>
                    <a:pt x="10181" y="6"/>
                  </a:cubicBezTo>
                  <a:cubicBezTo>
                    <a:pt x="9996" y="2"/>
                    <a:pt x="9810" y="1"/>
                    <a:pt x="962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8" name="Google Shape;488;p70"/>
            <p:cNvSpPr/>
            <p:nvPr/>
          </p:nvSpPr>
          <p:spPr>
            <a:xfrm>
              <a:off x="3456175" y="2335500"/>
              <a:ext cx="47550" cy="368025"/>
            </a:xfrm>
            <a:custGeom>
              <a:avLst/>
              <a:gdLst/>
              <a:ahLst/>
              <a:cxnLst/>
              <a:rect l="l" t="t" r="r" b="b"/>
              <a:pathLst>
                <a:path w="1902" h="14721" extrusionOk="0">
                  <a:moveTo>
                    <a:pt x="1282" y="0"/>
                  </a:moveTo>
                  <a:cubicBezTo>
                    <a:pt x="1239" y="0"/>
                    <a:pt x="1199" y="27"/>
                    <a:pt x="1199" y="85"/>
                  </a:cubicBezTo>
                  <a:cubicBezTo>
                    <a:pt x="1199" y="1085"/>
                    <a:pt x="1247" y="2074"/>
                    <a:pt x="1306" y="3074"/>
                  </a:cubicBezTo>
                  <a:cubicBezTo>
                    <a:pt x="1354" y="4062"/>
                    <a:pt x="1413" y="5038"/>
                    <a:pt x="1461" y="6026"/>
                  </a:cubicBezTo>
                  <a:cubicBezTo>
                    <a:pt x="1497" y="6979"/>
                    <a:pt x="1520" y="7943"/>
                    <a:pt x="1425" y="8896"/>
                  </a:cubicBezTo>
                  <a:cubicBezTo>
                    <a:pt x="1366" y="9836"/>
                    <a:pt x="1223" y="10741"/>
                    <a:pt x="997" y="11634"/>
                  </a:cubicBezTo>
                  <a:cubicBezTo>
                    <a:pt x="758" y="12646"/>
                    <a:pt x="437" y="13623"/>
                    <a:pt x="32" y="14599"/>
                  </a:cubicBezTo>
                  <a:cubicBezTo>
                    <a:pt x="0" y="14662"/>
                    <a:pt x="69" y="14721"/>
                    <a:pt x="136" y="14721"/>
                  </a:cubicBezTo>
                  <a:cubicBezTo>
                    <a:pt x="170" y="14721"/>
                    <a:pt x="203" y="14706"/>
                    <a:pt x="223" y="14670"/>
                  </a:cubicBezTo>
                  <a:cubicBezTo>
                    <a:pt x="1009" y="12992"/>
                    <a:pt x="1509" y="11158"/>
                    <a:pt x="1699" y="9313"/>
                  </a:cubicBezTo>
                  <a:cubicBezTo>
                    <a:pt x="1901" y="7360"/>
                    <a:pt x="1723" y="5395"/>
                    <a:pt x="1628" y="3443"/>
                  </a:cubicBezTo>
                  <a:cubicBezTo>
                    <a:pt x="1568" y="2336"/>
                    <a:pt x="1520" y="1204"/>
                    <a:pt x="1390" y="85"/>
                  </a:cubicBezTo>
                  <a:cubicBezTo>
                    <a:pt x="1377" y="30"/>
                    <a:pt x="1327" y="0"/>
                    <a:pt x="1282"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9" name="Google Shape;489;p70"/>
            <p:cNvSpPr/>
            <p:nvPr/>
          </p:nvSpPr>
          <p:spPr>
            <a:xfrm>
              <a:off x="3596875" y="2451250"/>
              <a:ext cx="61575" cy="257950"/>
            </a:xfrm>
            <a:custGeom>
              <a:avLst/>
              <a:gdLst/>
              <a:ahLst/>
              <a:cxnLst/>
              <a:rect l="l" t="t" r="r" b="b"/>
              <a:pathLst>
                <a:path w="2463" h="10318" extrusionOk="0">
                  <a:moveTo>
                    <a:pt x="137" y="0"/>
                  </a:moveTo>
                  <a:cubicBezTo>
                    <a:pt x="104" y="0"/>
                    <a:pt x="72" y="21"/>
                    <a:pt x="72" y="63"/>
                  </a:cubicBezTo>
                  <a:cubicBezTo>
                    <a:pt x="0" y="754"/>
                    <a:pt x="0" y="1432"/>
                    <a:pt x="24" y="2123"/>
                  </a:cubicBezTo>
                  <a:cubicBezTo>
                    <a:pt x="48" y="2801"/>
                    <a:pt x="119" y="3492"/>
                    <a:pt x="203" y="4159"/>
                  </a:cubicBezTo>
                  <a:cubicBezTo>
                    <a:pt x="405" y="5516"/>
                    <a:pt x="738" y="6850"/>
                    <a:pt x="1238" y="8135"/>
                  </a:cubicBezTo>
                  <a:cubicBezTo>
                    <a:pt x="1369" y="8493"/>
                    <a:pt x="1512" y="8850"/>
                    <a:pt x="1667" y="9195"/>
                  </a:cubicBezTo>
                  <a:cubicBezTo>
                    <a:pt x="1810" y="9552"/>
                    <a:pt x="1977" y="9909"/>
                    <a:pt x="2167" y="10243"/>
                  </a:cubicBezTo>
                  <a:cubicBezTo>
                    <a:pt x="2197" y="10295"/>
                    <a:pt x="2240" y="10317"/>
                    <a:pt x="2282" y="10317"/>
                  </a:cubicBezTo>
                  <a:cubicBezTo>
                    <a:pt x="2374" y="10317"/>
                    <a:pt x="2462" y="10214"/>
                    <a:pt x="2405" y="10100"/>
                  </a:cubicBezTo>
                  <a:cubicBezTo>
                    <a:pt x="2250" y="9802"/>
                    <a:pt x="2096" y="9505"/>
                    <a:pt x="1953" y="9195"/>
                  </a:cubicBezTo>
                  <a:cubicBezTo>
                    <a:pt x="1810" y="8874"/>
                    <a:pt x="1679" y="8564"/>
                    <a:pt x="1560" y="8254"/>
                  </a:cubicBezTo>
                  <a:cubicBezTo>
                    <a:pt x="1322" y="7623"/>
                    <a:pt x="1119" y="6992"/>
                    <a:pt x="929" y="6338"/>
                  </a:cubicBezTo>
                  <a:cubicBezTo>
                    <a:pt x="572" y="5040"/>
                    <a:pt x="357" y="3694"/>
                    <a:pt x="250" y="2361"/>
                  </a:cubicBezTo>
                  <a:cubicBezTo>
                    <a:pt x="191" y="1599"/>
                    <a:pt x="191" y="837"/>
                    <a:pt x="203" y="63"/>
                  </a:cubicBezTo>
                  <a:cubicBezTo>
                    <a:pt x="203" y="21"/>
                    <a:pt x="170" y="0"/>
                    <a:pt x="137"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0" name="Google Shape;490;p70"/>
            <p:cNvSpPr/>
            <p:nvPr/>
          </p:nvSpPr>
          <p:spPr>
            <a:xfrm>
              <a:off x="3670375" y="2747025"/>
              <a:ext cx="14625" cy="25175"/>
            </a:xfrm>
            <a:custGeom>
              <a:avLst/>
              <a:gdLst/>
              <a:ahLst/>
              <a:cxnLst/>
              <a:rect l="l" t="t" r="r" b="b"/>
              <a:pathLst>
                <a:path w="585" h="1007" extrusionOk="0">
                  <a:moveTo>
                    <a:pt x="103" y="0"/>
                  </a:moveTo>
                  <a:cubicBezTo>
                    <a:pt x="85" y="0"/>
                    <a:pt x="66" y="3"/>
                    <a:pt x="49" y="7"/>
                  </a:cubicBezTo>
                  <a:cubicBezTo>
                    <a:pt x="1" y="31"/>
                    <a:pt x="1" y="79"/>
                    <a:pt x="25" y="126"/>
                  </a:cubicBezTo>
                  <a:cubicBezTo>
                    <a:pt x="144" y="412"/>
                    <a:pt x="263" y="698"/>
                    <a:pt x="394" y="972"/>
                  </a:cubicBezTo>
                  <a:cubicBezTo>
                    <a:pt x="410" y="995"/>
                    <a:pt x="438" y="1006"/>
                    <a:pt x="466" y="1006"/>
                  </a:cubicBezTo>
                  <a:cubicBezTo>
                    <a:pt x="524" y="1006"/>
                    <a:pt x="584" y="964"/>
                    <a:pt x="561" y="900"/>
                  </a:cubicBezTo>
                  <a:cubicBezTo>
                    <a:pt x="442" y="603"/>
                    <a:pt x="299" y="317"/>
                    <a:pt x="168" y="31"/>
                  </a:cubicBezTo>
                  <a:cubicBezTo>
                    <a:pt x="160" y="8"/>
                    <a:pt x="133" y="0"/>
                    <a:pt x="103"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1" name="Google Shape;491;p70"/>
            <p:cNvSpPr/>
            <p:nvPr/>
          </p:nvSpPr>
          <p:spPr>
            <a:xfrm>
              <a:off x="3587925" y="2329000"/>
              <a:ext cx="11300" cy="61200"/>
            </a:xfrm>
            <a:custGeom>
              <a:avLst/>
              <a:gdLst/>
              <a:ahLst/>
              <a:cxnLst/>
              <a:rect l="l" t="t" r="r" b="b"/>
              <a:pathLst>
                <a:path w="452" h="2448" extrusionOk="0">
                  <a:moveTo>
                    <a:pt x="108" y="0"/>
                  </a:moveTo>
                  <a:cubicBezTo>
                    <a:pt x="66" y="0"/>
                    <a:pt x="25" y="24"/>
                    <a:pt x="25" y="71"/>
                  </a:cubicBezTo>
                  <a:cubicBezTo>
                    <a:pt x="1" y="845"/>
                    <a:pt x="72" y="1607"/>
                    <a:pt x="191" y="2369"/>
                  </a:cubicBezTo>
                  <a:cubicBezTo>
                    <a:pt x="196" y="2424"/>
                    <a:pt x="237" y="2447"/>
                    <a:pt x="284" y="2447"/>
                  </a:cubicBezTo>
                  <a:cubicBezTo>
                    <a:pt x="360" y="2447"/>
                    <a:pt x="452" y="2386"/>
                    <a:pt x="430" y="2298"/>
                  </a:cubicBezTo>
                  <a:cubicBezTo>
                    <a:pt x="251" y="1560"/>
                    <a:pt x="203" y="822"/>
                    <a:pt x="191" y="71"/>
                  </a:cubicBezTo>
                  <a:cubicBezTo>
                    <a:pt x="191" y="24"/>
                    <a:pt x="150" y="0"/>
                    <a:pt x="108"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2" name="Google Shape;492;p70"/>
            <p:cNvSpPr/>
            <p:nvPr/>
          </p:nvSpPr>
          <p:spPr>
            <a:xfrm>
              <a:off x="3387325" y="3549100"/>
              <a:ext cx="363150" cy="148525"/>
            </a:xfrm>
            <a:custGeom>
              <a:avLst/>
              <a:gdLst/>
              <a:ahLst/>
              <a:cxnLst/>
              <a:rect l="l" t="t" r="r" b="b"/>
              <a:pathLst>
                <a:path w="14526" h="5941" extrusionOk="0">
                  <a:moveTo>
                    <a:pt x="9549" y="189"/>
                  </a:moveTo>
                  <a:cubicBezTo>
                    <a:pt x="9557" y="189"/>
                    <a:pt x="9565" y="190"/>
                    <a:pt x="9573" y="190"/>
                  </a:cubicBezTo>
                  <a:cubicBezTo>
                    <a:pt x="9716" y="202"/>
                    <a:pt x="9823" y="357"/>
                    <a:pt x="9859" y="500"/>
                  </a:cubicBezTo>
                  <a:cubicBezTo>
                    <a:pt x="9882" y="714"/>
                    <a:pt x="9751" y="893"/>
                    <a:pt x="9620" y="1024"/>
                  </a:cubicBezTo>
                  <a:cubicBezTo>
                    <a:pt x="9597" y="1035"/>
                    <a:pt x="9597" y="1035"/>
                    <a:pt x="9597" y="1059"/>
                  </a:cubicBezTo>
                  <a:cubicBezTo>
                    <a:pt x="9347" y="916"/>
                    <a:pt x="9144" y="666"/>
                    <a:pt x="9263" y="404"/>
                  </a:cubicBezTo>
                  <a:cubicBezTo>
                    <a:pt x="9320" y="291"/>
                    <a:pt x="9408" y="189"/>
                    <a:pt x="9549" y="189"/>
                  </a:cubicBezTo>
                  <a:close/>
                  <a:moveTo>
                    <a:pt x="7097" y="746"/>
                  </a:moveTo>
                  <a:cubicBezTo>
                    <a:pt x="7170" y="746"/>
                    <a:pt x="7239" y="773"/>
                    <a:pt x="7299" y="833"/>
                  </a:cubicBezTo>
                  <a:cubicBezTo>
                    <a:pt x="7394" y="928"/>
                    <a:pt x="7430" y="1083"/>
                    <a:pt x="7370" y="1202"/>
                  </a:cubicBezTo>
                  <a:lnTo>
                    <a:pt x="7370" y="1226"/>
                  </a:lnTo>
                  <a:cubicBezTo>
                    <a:pt x="7358" y="1250"/>
                    <a:pt x="7334" y="1262"/>
                    <a:pt x="7334" y="1285"/>
                  </a:cubicBezTo>
                  <a:cubicBezTo>
                    <a:pt x="7275" y="1309"/>
                    <a:pt x="7239" y="1321"/>
                    <a:pt x="7180" y="1333"/>
                  </a:cubicBezTo>
                  <a:cubicBezTo>
                    <a:pt x="7132" y="1357"/>
                    <a:pt x="7084" y="1357"/>
                    <a:pt x="7037" y="1357"/>
                  </a:cubicBezTo>
                  <a:cubicBezTo>
                    <a:pt x="7025" y="1357"/>
                    <a:pt x="7013" y="1357"/>
                    <a:pt x="6977" y="1333"/>
                  </a:cubicBezTo>
                  <a:cubicBezTo>
                    <a:pt x="6953" y="1333"/>
                    <a:pt x="6965" y="1333"/>
                    <a:pt x="6941" y="1321"/>
                  </a:cubicBezTo>
                  <a:cubicBezTo>
                    <a:pt x="6834" y="1262"/>
                    <a:pt x="6775" y="1155"/>
                    <a:pt x="6775" y="1035"/>
                  </a:cubicBezTo>
                  <a:cubicBezTo>
                    <a:pt x="6775" y="976"/>
                    <a:pt x="6787" y="928"/>
                    <a:pt x="6834" y="881"/>
                  </a:cubicBezTo>
                  <a:cubicBezTo>
                    <a:pt x="6858" y="845"/>
                    <a:pt x="6918" y="797"/>
                    <a:pt x="6965" y="774"/>
                  </a:cubicBezTo>
                  <a:cubicBezTo>
                    <a:pt x="7010" y="756"/>
                    <a:pt x="7054" y="746"/>
                    <a:pt x="7097" y="746"/>
                  </a:cubicBezTo>
                  <a:close/>
                  <a:moveTo>
                    <a:pt x="11683" y="1857"/>
                  </a:moveTo>
                  <a:cubicBezTo>
                    <a:pt x="11765" y="1857"/>
                    <a:pt x="11851" y="1881"/>
                    <a:pt x="11930" y="1928"/>
                  </a:cubicBezTo>
                  <a:cubicBezTo>
                    <a:pt x="12216" y="2131"/>
                    <a:pt x="12145" y="2500"/>
                    <a:pt x="11906" y="2702"/>
                  </a:cubicBezTo>
                  <a:lnTo>
                    <a:pt x="11811" y="2667"/>
                  </a:lnTo>
                  <a:cubicBezTo>
                    <a:pt x="11704" y="2619"/>
                    <a:pt x="11549" y="2583"/>
                    <a:pt x="11442" y="2488"/>
                  </a:cubicBezTo>
                  <a:cubicBezTo>
                    <a:pt x="11335" y="2393"/>
                    <a:pt x="11311" y="2274"/>
                    <a:pt x="11335" y="2143"/>
                  </a:cubicBezTo>
                  <a:cubicBezTo>
                    <a:pt x="11375" y="1952"/>
                    <a:pt x="11520" y="1857"/>
                    <a:pt x="11683" y="1857"/>
                  </a:cubicBezTo>
                  <a:close/>
                  <a:moveTo>
                    <a:pt x="7204" y="2405"/>
                  </a:moveTo>
                  <a:cubicBezTo>
                    <a:pt x="7255" y="2405"/>
                    <a:pt x="7309" y="2414"/>
                    <a:pt x="7358" y="2428"/>
                  </a:cubicBezTo>
                  <a:cubicBezTo>
                    <a:pt x="7573" y="2488"/>
                    <a:pt x="7715" y="2702"/>
                    <a:pt x="7799" y="2929"/>
                  </a:cubicBezTo>
                  <a:cubicBezTo>
                    <a:pt x="7720" y="2940"/>
                    <a:pt x="7640" y="2948"/>
                    <a:pt x="7564" y="2948"/>
                  </a:cubicBezTo>
                  <a:cubicBezTo>
                    <a:pt x="7398" y="2948"/>
                    <a:pt x="7242" y="2912"/>
                    <a:pt x="7120" y="2798"/>
                  </a:cubicBezTo>
                  <a:cubicBezTo>
                    <a:pt x="7072" y="2750"/>
                    <a:pt x="7025" y="2690"/>
                    <a:pt x="7001" y="2631"/>
                  </a:cubicBezTo>
                  <a:cubicBezTo>
                    <a:pt x="6965" y="2559"/>
                    <a:pt x="6953" y="2512"/>
                    <a:pt x="7013" y="2464"/>
                  </a:cubicBezTo>
                  <a:cubicBezTo>
                    <a:pt x="7062" y="2422"/>
                    <a:pt x="7131" y="2405"/>
                    <a:pt x="7204" y="2405"/>
                  </a:cubicBezTo>
                  <a:close/>
                  <a:moveTo>
                    <a:pt x="8523" y="3763"/>
                  </a:moveTo>
                  <a:cubicBezTo>
                    <a:pt x="8587" y="3763"/>
                    <a:pt x="8651" y="3778"/>
                    <a:pt x="8704" y="3810"/>
                  </a:cubicBezTo>
                  <a:cubicBezTo>
                    <a:pt x="8870" y="3893"/>
                    <a:pt x="8977" y="4072"/>
                    <a:pt x="8989" y="4250"/>
                  </a:cubicBezTo>
                  <a:cubicBezTo>
                    <a:pt x="8966" y="4286"/>
                    <a:pt x="8930" y="4298"/>
                    <a:pt x="8882" y="4333"/>
                  </a:cubicBezTo>
                  <a:cubicBezTo>
                    <a:pt x="8811" y="4369"/>
                    <a:pt x="8739" y="4405"/>
                    <a:pt x="8644" y="4405"/>
                  </a:cubicBezTo>
                  <a:cubicBezTo>
                    <a:pt x="8633" y="4406"/>
                    <a:pt x="8622" y="4406"/>
                    <a:pt x="8611" y="4406"/>
                  </a:cubicBezTo>
                  <a:cubicBezTo>
                    <a:pt x="8469" y="4406"/>
                    <a:pt x="8340" y="4336"/>
                    <a:pt x="8263" y="4214"/>
                  </a:cubicBezTo>
                  <a:cubicBezTo>
                    <a:pt x="8192" y="4095"/>
                    <a:pt x="8192" y="3929"/>
                    <a:pt x="8311" y="3833"/>
                  </a:cubicBezTo>
                  <a:cubicBezTo>
                    <a:pt x="8364" y="3787"/>
                    <a:pt x="8443" y="3763"/>
                    <a:pt x="8523" y="3763"/>
                  </a:cubicBezTo>
                  <a:close/>
                  <a:moveTo>
                    <a:pt x="11354" y="4892"/>
                  </a:moveTo>
                  <a:cubicBezTo>
                    <a:pt x="11445" y="4892"/>
                    <a:pt x="11538" y="4913"/>
                    <a:pt x="11621" y="4953"/>
                  </a:cubicBezTo>
                  <a:cubicBezTo>
                    <a:pt x="11728" y="5012"/>
                    <a:pt x="11823" y="5107"/>
                    <a:pt x="11942" y="5119"/>
                  </a:cubicBezTo>
                  <a:cubicBezTo>
                    <a:pt x="11787" y="5322"/>
                    <a:pt x="11621" y="5536"/>
                    <a:pt x="11371" y="5596"/>
                  </a:cubicBezTo>
                  <a:lnTo>
                    <a:pt x="11204" y="5596"/>
                  </a:lnTo>
                  <a:cubicBezTo>
                    <a:pt x="11002" y="5584"/>
                    <a:pt x="10847" y="5405"/>
                    <a:pt x="10930" y="5179"/>
                  </a:cubicBezTo>
                  <a:cubicBezTo>
                    <a:pt x="10994" y="4979"/>
                    <a:pt x="11170" y="4892"/>
                    <a:pt x="11354" y="4892"/>
                  </a:cubicBezTo>
                  <a:close/>
                  <a:moveTo>
                    <a:pt x="9524" y="1"/>
                  </a:moveTo>
                  <a:cubicBezTo>
                    <a:pt x="9365" y="1"/>
                    <a:pt x="9214" y="93"/>
                    <a:pt x="9120" y="214"/>
                  </a:cubicBezTo>
                  <a:cubicBezTo>
                    <a:pt x="9001" y="393"/>
                    <a:pt x="8989" y="619"/>
                    <a:pt x="9073" y="797"/>
                  </a:cubicBezTo>
                  <a:cubicBezTo>
                    <a:pt x="9180" y="1024"/>
                    <a:pt x="9406" y="1155"/>
                    <a:pt x="9632" y="1214"/>
                  </a:cubicBezTo>
                  <a:cubicBezTo>
                    <a:pt x="9835" y="1702"/>
                    <a:pt x="10132" y="2167"/>
                    <a:pt x="10466" y="2571"/>
                  </a:cubicBezTo>
                  <a:cubicBezTo>
                    <a:pt x="10644" y="2798"/>
                    <a:pt x="10835" y="3012"/>
                    <a:pt x="11037" y="3214"/>
                  </a:cubicBezTo>
                  <a:cubicBezTo>
                    <a:pt x="11121" y="3274"/>
                    <a:pt x="11180" y="3345"/>
                    <a:pt x="11252" y="3405"/>
                  </a:cubicBezTo>
                  <a:cubicBezTo>
                    <a:pt x="10323" y="3131"/>
                    <a:pt x="9466" y="2714"/>
                    <a:pt x="8680" y="2202"/>
                  </a:cubicBezTo>
                  <a:cubicBezTo>
                    <a:pt x="8454" y="2047"/>
                    <a:pt x="8251" y="1905"/>
                    <a:pt x="8049" y="1738"/>
                  </a:cubicBezTo>
                  <a:cubicBezTo>
                    <a:pt x="7942" y="1643"/>
                    <a:pt x="7858" y="1571"/>
                    <a:pt x="7751" y="1488"/>
                  </a:cubicBezTo>
                  <a:cubicBezTo>
                    <a:pt x="7680" y="1405"/>
                    <a:pt x="7584" y="1333"/>
                    <a:pt x="7501" y="1274"/>
                  </a:cubicBezTo>
                  <a:lnTo>
                    <a:pt x="7501" y="1262"/>
                  </a:lnTo>
                  <a:cubicBezTo>
                    <a:pt x="7561" y="1095"/>
                    <a:pt x="7513" y="904"/>
                    <a:pt x="7406" y="750"/>
                  </a:cubicBezTo>
                  <a:cubicBezTo>
                    <a:pt x="7314" y="649"/>
                    <a:pt x="7188" y="591"/>
                    <a:pt x="7053" y="591"/>
                  </a:cubicBezTo>
                  <a:cubicBezTo>
                    <a:pt x="7012" y="591"/>
                    <a:pt x="6971" y="596"/>
                    <a:pt x="6930" y="607"/>
                  </a:cubicBezTo>
                  <a:cubicBezTo>
                    <a:pt x="6775" y="654"/>
                    <a:pt x="6608" y="785"/>
                    <a:pt x="6572" y="952"/>
                  </a:cubicBezTo>
                  <a:cubicBezTo>
                    <a:pt x="6549" y="1131"/>
                    <a:pt x="6620" y="1321"/>
                    <a:pt x="6775" y="1428"/>
                  </a:cubicBezTo>
                  <a:cubicBezTo>
                    <a:pt x="6852" y="1485"/>
                    <a:pt x="6933" y="1506"/>
                    <a:pt x="7016" y="1506"/>
                  </a:cubicBezTo>
                  <a:cubicBezTo>
                    <a:pt x="7126" y="1506"/>
                    <a:pt x="7238" y="1469"/>
                    <a:pt x="7346" y="1428"/>
                  </a:cubicBezTo>
                  <a:cubicBezTo>
                    <a:pt x="7406" y="1500"/>
                    <a:pt x="7489" y="1571"/>
                    <a:pt x="7549" y="1631"/>
                  </a:cubicBezTo>
                  <a:cubicBezTo>
                    <a:pt x="7632" y="1726"/>
                    <a:pt x="7727" y="1797"/>
                    <a:pt x="7811" y="1869"/>
                  </a:cubicBezTo>
                  <a:cubicBezTo>
                    <a:pt x="7989" y="2024"/>
                    <a:pt x="8180" y="2167"/>
                    <a:pt x="8382" y="2298"/>
                  </a:cubicBezTo>
                  <a:cubicBezTo>
                    <a:pt x="8573" y="2440"/>
                    <a:pt x="8763" y="2571"/>
                    <a:pt x="8954" y="2690"/>
                  </a:cubicBezTo>
                  <a:cubicBezTo>
                    <a:pt x="8930" y="2690"/>
                    <a:pt x="8894" y="2702"/>
                    <a:pt x="8870" y="2702"/>
                  </a:cubicBezTo>
                  <a:cubicBezTo>
                    <a:pt x="8763" y="2714"/>
                    <a:pt x="8680" y="2738"/>
                    <a:pt x="8573" y="2750"/>
                  </a:cubicBezTo>
                  <a:cubicBezTo>
                    <a:pt x="8394" y="2774"/>
                    <a:pt x="8215" y="2821"/>
                    <a:pt x="8025" y="2857"/>
                  </a:cubicBezTo>
                  <a:cubicBezTo>
                    <a:pt x="7989" y="2857"/>
                    <a:pt x="7942" y="2869"/>
                    <a:pt x="7918" y="2869"/>
                  </a:cubicBezTo>
                  <a:cubicBezTo>
                    <a:pt x="7823" y="2643"/>
                    <a:pt x="7703" y="2440"/>
                    <a:pt x="7501" y="2321"/>
                  </a:cubicBezTo>
                  <a:cubicBezTo>
                    <a:pt x="7404" y="2261"/>
                    <a:pt x="7285" y="2225"/>
                    <a:pt x="7166" y="2225"/>
                  </a:cubicBezTo>
                  <a:cubicBezTo>
                    <a:pt x="7053" y="2225"/>
                    <a:pt x="6939" y="2258"/>
                    <a:pt x="6846" y="2333"/>
                  </a:cubicBezTo>
                  <a:cubicBezTo>
                    <a:pt x="6811" y="2357"/>
                    <a:pt x="6751" y="2405"/>
                    <a:pt x="6739" y="2452"/>
                  </a:cubicBezTo>
                  <a:cubicBezTo>
                    <a:pt x="6727" y="2512"/>
                    <a:pt x="6751" y="2595"/>
                    <a:pt x="6775" y="2643"/>
                  </a:cubicBezTo>
                  <a:cubicBezTo>
                    <a:pt x="6811" y="2762"/>
                    <a:pt x="6906" y="2869"/>
                    <a:pt x="6989" y="2940"/>
                  </a:cubicBezTo>
                  <a:cubicBezTo>
                    <a:pt x="7161" y="3069"/>
                    <a:pt x="7358" y="3111"/>
                    <a:pt x="7561" y="3111"/>
                  </a:cubicBezTo>
                  <a:cubicBezTo>
                    <a:pt x="7640" y="3111"/>
                    <a:pt x="7719" y="3105"/>
                    <a:pt x="7799" y="3095"/>
                  </a:cubicBezTo>
                  <a:cubicBezTo>
                    <a:pt x="7819" y="3130"/>
                    <a:pt x="7851" y="3146"/>
                    <a:pt x="7883" y="3146"/>
                  </a:cubicBezTo>
                  <a:cubicBezTo>
                    <a:pt x="7927" y="3146"/>
                    <a:pt x="7970" y="3115"/>
                    <a:pt x="7977" y="3060"/>
                  </a:cubicBezTo>
                  <a:cubicBezTo>
                    <a:pt x="8156" y="3036"/>
                    <a:pt x="8335" y="2988"/>
                    <a:pt x="8513" y="2940"/>
                  </a:cubicBezTo>
                  <a:cubicBezTo>
                    <a:pt x="8620" y="2917"/>
                    <a:pt x="8716" y="2893"/>
                    <a:pt x="8823" y="2869"/>
                  </a:cubicBezTo>
                  <a:cubicBezTo>
                    <a:pt x="8930" y="2833"/>
                    <a:pt x="9037" y="2821"/>
                    <a:pt x="9120" y="2762"/>
                  </a:cubicBezTo>
                  <a:cubicBezTo>
                    <a:pt x="9275" y="2857"/>
                    <a:pt x="9430" y="2940"/>
                    <a:pt x="9585" y="3012"/>
                  </a:cubicBezTo>
                  <a:cubicBezTo>
                    <a:pt x="10323" y="3393"/>
                    <a:pt x="11121" y="3643"/>
                    <a:pt x="11930" y="3786"/>
                  </a:cubicBezTo>
                  <a:cubicBezTo>
                    <a:pt x="11847" y="3822"/>
                    <a:pt x="11752" y="3869"/>
                    <a:pt x="11668" y="3893"/>
                  </a:cubicBezTo>
                  <a:cubicBezTo>
                    <a:pt x="11383" y="4000"/>
                    <a:pt x="11097" y="4060"/>
                    <a:pt x="10799" y="4119"/>
                  </a:cubicBezTo>
                  <a:cubicBezTo>
                    <a:pt x="10515" y="4162"/>
                    <a:pt x="10227" y="4183"/>
                    <a:pt x="9938" y="4183"/>
                  </a:cubicBezTo>
                  <a:cubicBezTo>
                    <a:pt x="9670" y="4183"/>
                    <a:pt x="9401" y="4165"/>
                    <a:pt x="9132" y="4131"/>
                  </a:cubicBezTo>
                  <a:cubicBezTo>
                    <a:pt x="9132" y="4119"/>
                    <a:pt x="9120" y="4107"/>
                    <a:pt x="9108" y="4083"/>
                  </a:cubicBezTo>
                  <a:cubicBezTo>
                    <a:pt x="9049" y="3905"/>
                    <a:pt x="8942" y="3726"/>
                    <a:pt x="8775" y="3631"/>
                  </a:cubicBezTo>
                  <a:cubicBezTo>
                    <a:pt x="8686" y="3577"/>
                    <a:pt x="8588" y="3551"/>
                    <a:pt x="8489" y="3551"/>
                  </a:cubicBezTo>
                  <a:cubicBezTo>
                    <a:pt x="8391" y="3551"/>
                    <a:pt x="8293" y="3577"/>
                    <a:pt x="8204" y="3631"/>
                  </a:cubicBezTo>
                  <a:cubicBezTo>
                    <a:pt x="8025" y="3726"/>
                    <a:pt x="7930" y="3952"/>
                    <a:pt x="8001" y="4143"/>
                  </a:cubicBezTo>
                  <a:cubicBezTo>
                    <a:pt x="8084" y="4369"/>
                    <a:pt x="8275" y="4524"/>
                    <a:pt x="8501" y="4536"/>
                  </a:cubicBezTo>
                  <a:cubicBezTo>
                    <a:pt x="8515" y="4537"/>
                    <a:pt x="8528" y="4538"/>
                    <a:pt x="8542" y="4538"/>
                  </a:cubicBezTo>
                  <a:cubicBezTo>
                    <a:pt x="8657" y="4538"/>
                    <a:pt x="8764" y="4494"/>
                    <a:pt x="8870" y="4441"/>
                  </a:cubicBezTo>
                  <a:cubicBezTo>
                    <a:pt x="8930" y="4417"/>
                    <a:pt x="8977" y="4369"/>
                    <a:pt x="9037" y="4322"/>
                  </a:cubicBezTo>
                  <a:lnTo>
                    <a:pt x="9049" y="4310"/>
                  </a:lnTo>
                  <a:cubicBezTo>
                    <a:pt x="9073" y="4310"/>
                    <a:pt x="9108" y="4298"/>
                    <a:pt x="9120" y="4262"/>
                  </a:cubicBezTo>
                  <a:cubicBezTo>
                    <a:pt x="9465" y="4334"/>
                    <a:pt x="9809" y="4371"/>
                    <a:pt x="10153" y="4371"/>
                  </a:cubicBezTo>
                  <a:cubicBezTo>
                    <a:pt x="10380" y="4371"/>
                    <a:pt x="10608" y="4355"/>
                    <a:pt x="10835" y="4322"/>
                  </a:cubicBezTo>
                  <a:cubicBezTo>
                    <a:pt x="11371" y="4250"/>
                    <a:pt x="11930" y="4119"/>
                    <a:pt x="12430" y="3869"/>
                  </a:cubicBezTo>
                  <a:cubicBezTo>
                    <a:pt x="12609" y="3881"/>
                    <a:pt x="12764" y="3893"/>
                    <a:pt x="12942" y="3905"/>
                  </a:cubicBezTo>
                  <a:cubicBezTo>
                    <a:pt x="12823" y="4012"/>
                    <a:pt x="12704" y="4143"/>
                    <a:pt x="12585" y="4250"/>
                  </a:cubicBezTo>
                  <a:lnTo>
                    <a:pt x="12145" y="4703"/>
                  </a:lnTo>
                  <a:cubicBezTo>
                    <a:pt x="12097" y="4738"/>
                    <a:pt x="12014" y="4857"/>
                    <a:pt x="11930" y="4857"/>
                  </a:cubicBezTo>
                  <a:cubicBezTo>
                    <a:pt x="11859" y="4857"/>
                    <a:pt x="11775" y="4774"/>
                    <a:pt x="11692" y="4738"/>
                  </a:cubicBezTo>
                  <a:cubicBezTo>
                    <a:pt x="11583" y="4684"/>
                    <a:pt x="11459" y="4643"/>
                    <a:pt x="11332" y="4643"/>
                  </a:cubicBezTo>
                  <a:cubicBezTo>
                    <a:pt x="11294" y="4643"/>
                    <a:pt x="11255" y="4647"/>
                    <a:pt x="11216" y="4655"/>
                  </a:cubicBezTo>
                  <a:cubicBezTo>
                    <a:pt x="10918" y="4679"/>
                    <a:pt x="10668" y="4941"/>
                    <a:pt x="10680" y="5250"/>
                  </a:cubicBezTo>
                  <a:cubicBezTo>
                    <a:pt x="10680" y="5381"/>
                    <a:pt x="10740" y="5488"/>
                    <a:pt x="10823" y="5560"/>
                  </a:cubicBezTo>
                  <a:cubicBezTo>
                    <a:pt x="10132" y="5572"/>
                    <a:pt x="9466" y="5572"/>
                    <a:pt x="8775" y="5596"/>
                  </a:cubicBezTo>
                  <a:cubicBezTo>
                    <a:pt x="7404" y="5659"/>
                    <a:pt x="6006" y="5688"/>
                    <a:pt x="4592" y="5688"/>
                  </a:cubicBezTo>
                  <a:cubicBezTo>
                    <a:pt x="4138" y="5688"/>
                    <a:pt x="3683" y="5685"/>
                    <a:pt x="3227" y="5679"/>
                  </a:cubicBezTo>
                  <a:cubicBezTo>
                    <a:pt x="2179" y="5667"/>
                    <a:pt x="1131" y="5667"/>
                    <a:pt x="72" y="5667"/>
                  </a:cubicBezTo>
                  <a:cubicBezTo>
                    <a:pt x="0" y="5667"/>
                    <a:pt x="0" y="5774"/>
                    <a:pt x="72" y="5786"/>
                  </a:cubicBezTo>
                  <a:cubicBezTo>
                    <a:pt x="1941" y="5905"/>
                    <a:pt x="3810" y="5941"/>
                    <a:pt x="5668" y="5941"/>
                  </a:cubicBezTo>
                  <a:cubicBezTo>
                    <a:pt x="6608" y="5941"/>
                    <a:pt x="7537" y="5941"/>
                    <a:pt x="8465" y="5917"/>
                  </a:cubicBezTo>
                  <a:cubicBezTo>
                    <a:pt x="9406" y="5905"/>
                    <a:pt x="10335" y="5846"/>
                    <a:pt x="11263" y="5810"/>
                  </a:cubicBezTo>
                  <a:cubicBezTo>
                    <a:pt x="12311" y="5774"/>
                    <a:pt x="13383" y="5774"/>
                    <a:pt x="14419" y="5655"/>
                  </a:cubicBezTo>
                  <a:cubicBezTo>
                    <a:pt x="14526" y="5631"/>
                    <a:pt x="14526" y="5488"/>
                    <a:pt x="14419" y="5488"/>
                  </a:cubicBezTo>
                  <a:cubicBezTo>
                    <a:pt x="13526" y="5488"/>
                    <a:pt x="12633" y="5548"/>
                    <a:pt x="11740" y="5596"/>
                  </a:cubicBezTo>
                  <a:cubicBezTo>
                    <a:pt x="11894" y="5476"/>
                    <a:pt x="12025" y="5310"/>
                    <a:pt x="12133" y="5143"/>
                  </a:cubicBezTo>
                  <a:cubicBezTo>
                    <a:pt x="12145" y="5119"/>
                    <a:pt x="12145" y="5095"/>
                    <a:pt x="12145" y="5084"/>
                  </a:cubicBezTo>
                  <a:cubicBezTo>
                    <a:pt x="12240" y="5024"/>
                    <a:pt x="12311" y="4941"/>
                    <a:pt x="12371" y="4857"/>
                  </a:cubicBezTo>
                  <a:cubicBezTo>
                    <a:pt x="12502" y="4714"/>
                    <a:pt x="12656" y="4584"/>
                    <a:pt x="12787" y="4429"/>
                  </a:cubicBezTo>
                  <a:cubicBezTo>
                    <a:pt x="12930" y="4286"/>
                    <a:pt x="13097" y="4131"/>
                    <a:pt x="13204" y="3964"/>
                  </a:cubicBezTo>
                  <a:cubicBezTo>
                    <a:pt x="13442" y="3964"/>
                    <a:pt x="13680" y="3964"/>
                    <a:pt x="13919" y="3952"/>
                  </a:cubicBezTo>
                  <a:cubicBezTo>
                    <a:pt x="14014" y="3952"/>
                    <a:pt x="14014" y="3786"/>
                    <a:pt x="13919" y="3786"/>
                  </a:cubicBezTo>
                  <a:cubicBezTo>
                    <a:pt x="13526" y="3786"/>
                    <a:pt x="13145" y="3774"/>
                    <a:pt x="12752" y="3726"/>
                  </a:cubicBezTo>
                  <a:cubicBezTo>
                    <a:pt x="12728" y="3714"/>
                    <a:pt x="12716" y="3702"/>
                    <a:pt x="12692" y="3691"/>
                  </a:cubicBezTo>
                  <a:cubicBezTo>
                    <a:pt x="12680" y="3643"/>
                    <a:pt x="12656" y="3595"/>
                    <a:pt x="12585" y="3595"/>
                  </a:cubicBezTo>
                  <a:cubicBezTo>
                    <a:pt x="12490" y="3476"/>
                    <a:pt x="12406" y="3310"/>
                    <a:pt x="12335" y="3190"/>
                  </a:cubicBezTo>
                  <a:cubicBezTo>
                    <a:pt x="12264" y="3060"/>
                    <a:pt x="12168" y="2929"/>
                    <a:pt x="12049" y="2833"/>
                  </a:cubicBezTo>
                  <a:cubicBezTo>
                    <a:pt x="12275" y="2631"/>
                    <a:pt x="12371" y="2262"/>
                    <a:pt x="12192" y="1988"/>
                  </a:cubicBezTo>
                  <a:cubicBezTo>
                    <a:pt x="12084" y="1826"/>
                    <a:pt x="11881" y="1724"/>
                    <a:pt x="11684" y="1724"/>
                  </a:cubicBezTo>
                  <a:cubicBezTo>
                    <a:pt x="11576" y="1724"/>
                    <a:pt x="11471" y="1754"/>
                    <a:pt x="11383" y="1821"/>
                  </a:cubicBezTo>
                  <a:cubicBezTo>
                    <a:pt x="11144" y="2000"/>
                    <a:pt x="11085" y="2345"/>
                    <a:pt x="11275" y="2571"/>
                  </a:cubicBezTo>
                  <a:cubicBezTo>
                    <a:pt x="11394" y="2702"/>
                    <a:pt x="11561" y="2762"/>
                    <a:pt x="11716" y="2833"/>
                  </a:cubicBezTo>
                  <a:cubicBezTo>
                    <a:pt x="11847" y="2917"/>
                    <a:pt x="11966" y="3000"/>
                    <a:pt x="12049" y="3131"/>
                  </a:cubicBezTo>
                  <a:cubicBezTo>
                    <a:pt x="12156" y="3286"/>
                    <a:pt x="12228" y="3429"/>
                    <a:pt x="12335" y="3583"/>
                  </a:cubicBezTo>
                  <a:cubicBezTo>
                    <a:pt x="12371" y="3607"/>
                    <a:pt x="12383" y="3643"/>
                    <a:pt x="12406" y="3667"/>
                  </a:cubicBezTo>
                  <a:cubicBezTo>
                    <a:pt x="12395" y="3667"/>
                    <a:pt x="12383" y="3691"/>
                    <a:pt x="12371" y="3691"/>
                  </a:cubicBezTo>
                  <a:cubicBezTo>
                    <a:pt x="12216" y="3655"/>
                    <a:pt x="12049" y="3631"/>
                    <a:pt x="11906" y="3595"/>
                  </a:cubicBezTo>
                  <a:cubicBezTo>
                    <a:pt x="11692" y="3405"/>
                    <a:pt x="11454" y="3238"/>
                    <a:pt x="11252" y="3060"/>
                  </a:cubicBezTo>
                  <a:cubicBezTo>
                    <a:pt x="11037" y="2881"/>
                    <a:pt x="10835" y="2679"/>
                    <a:pt x="10656" y="2464"/>
                  </a:cubicBezTo>
                  <a:cubicBezTo>
                    <a:pt x="10299" y="2047"/>
                    <a:pt x="10013" y="1607"/>
                    <a:pt x="9763" y="1107"/>
                  </a:cubicBezTo>
                  <a:cubicBezTo>
                    <a:pt x="9906" y="964"/>
                    <a:pt x="10025" y="738"/>
                    <a:pt x="10013" y="535"/>
                  </a:cubicBezTo>
                  <a:cubicBezTo>
                    <a:pt x="10001" y="321"/>
                    <a:pt x="9870" y="95"/>
                    <a:pt x="9656" y="23"/>
                  </a:cubicBezTo>
                  <a:cubicBezTo>
                    <a:pt x="9612" y="8"/>
                    <a:pt x="9568" y="1"/>
                    <a:pt x="9524"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3" name="Google Shape;493;p70"/>
            <p:cNvSpPr/>
            <p:nvPr/>
          </p:nvSpPr>
          <p:spPr>
            <a:xfrm>
              <a:off x="3376900" y="3472275"/>
              <a:ext cx="378950" cy="39625"/>
            </a:xfrm>
            <a:custGeom>
              <a:avLst/>
              <a:gdLst/>
              <a:ahLst/>
              <a:cxnLst/>
              <a:rect l="l" t="t" r="r" b="b"/>
              <a:pathLst>
                <a:path w="15158" h="1585" extrusionOk="0">
                  <a:moveTo>
                    <a:pt x="15157" y="1"/>
                  </a:moveTo>
                  <a:cubicBezTo>
                    <a:pt x="14109" y="48"/>
                    <a:pt x="13073" y="60"/>
                    <a:pt x="12026" y="84"/>
                  </a:cubicBezTo>
                  <a:cubicBezTo>
                    <a:pt x="9942" y="120"/>
                    <a:pt x="7870" y="179"/>
                    <a:pt x="5787" y="227"/>
                  </a:cubicBezTo>
                  <a:cubicBezTo>
                    <a:pt x="4751" y="263"/>
                    <a:pt x="3691" y="275"/>
                    <a:pt x="2656" y="298"/>
                  </a:cubicBezTo>
                  <a:cubicBezTo>
                    <a:pt x="1774" y="322"/>
                    <a:pt x="893" y="346"/>
                    <a:pt x="0" y="346"/>
                  </a:cubicBezTo>
                  <a:cubicBezTo>
                    <a:pt x="12" y="763"/>
                    <a:pt x="48" y="1168"/>
                    <a:pt x="72" y="1584"/>
                  </a:cubicBezTo>
                  <a:cubicBezTo>
                    <a:pt x="1072" y="1513"/>
                    <a:pt x="2072" y="1477"/>
                    <a:pt x="3048" y="1430"/>
                  </a:cubicBezTo>
                  <a:cubicBezTo>
                    <a:pt x="5156" y="1334"/>
                    <a:pt x="7251" y="1239"/>
                    <a:pt x="9347" y="1132"/>
                  </a:cubicBezTo>
                  <a:lnTo>
                    <a:pt x="15157" y="870"/>
                  </a:lnTo>
                  <a:lnTo>
                    <a:pt x="1515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4" name="Google Shape;494;p70"/>
            <p:cNvSpPr/>
            <p:nvPr/>
          </p:nvSpPr>
          <p:spPr>
            <a:xfrm>
              <a:off x="3390000" y="3003175"/>
              <a:ext cx="340825" cy="35750"/>
            </a:xfrm>
            <a:custGeom>
              <a:avLst/>
              <a:gdLst/>
              <a:ahLst/>
              <a:cxnLst/>
              <a:rect l="l" t="t" r="r" b="b"/>
              <a:pathLst>
                <a:path w="13633" h="1430" extrusionOk="0">
                  <a:moveTo>
                    <a:pt x="13573" y="1"/>
                  </a:moveTo>
                  <a:cubicBezTo>
                    <a:pt x="12669" y="72"/>
                    <a:pt x="11752" y="132"/>
                    <a:pt x="10847" y="191"/>
                  </a:cubicBezTo>
                  <a:cubicBezTo>
                    <a:pt x="8954" y="298"/>
                    <a:pt x="7085" y="394"/>
                    <a:pt x="5203" y="453"/>
                  </a:cubicBezTo>
                  <a:cubicBezTo>
                    <a:pt x="3874" y="500"/>
                    <a:pt x="2530" y="532"/>
                    <a:pt x="1194" y="532"/>
                  </a:cubicBezTo>
                  <a:cubicBezTo>
                    <a:pt x="831" y="532"/>
                    <a:pt x="469" y="530"/>
                    <a:pt x="107" y="524"/>
                  </a:cubicBezTo>
                  <a:cubicBezTo>
                    <a:pt x="60" y="822"/>
                    <a:pt x="24" y="1132"/>
                    <a:pt x="0" y="1429"/>
                  </a:cubicBezTo>
                  <a:cubicBezTo>
                    <a:pt x="893" y="1406"/>
                    <a:pt x="1774" y="1382"/>
                    <a:pt x="2667" y="1358"/>
                  </a:cubicBezTo>
                  <a:cubicBezTo>
                    <a:pt x="4537" y="1310"/>
                    <a:pt x="6418" y="1239"/>
                    <a:pt x="8287" y="1132"/>
                  </a:cubicBezTo>
                  <a:cubicBezTo>
                    <a:pt x="10073" y="1048"/>
                    <a:pt x="11859" y="894"/>
                    <a:pt x="13633" y="763"/>
                  </a:cubicBezTo>
                  <a:cubicBezTo>
                    <a:pt x="13609" y="513"/>
                    <a:pt x="13585" y="251"/>
                    <a:pt x="1357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5" name="Google Shape;495;p70"/>
            <p:cNvSpPr/>
            <p:nvPr/>
          </p:nvSpPr>
          <p:spPr>
            <a:xfrm>
              <a:off x="3369150" y="3028175"/>
              <a:ext cx="386100" cy="447400"/>
            </a:xfrm>
            <a:custGeom>
              <a:avLst/>
              <a:gdLst/>
              <a:ahLst/>
              <a:cxnLst/>
              <a:rect l="l" t="t" r="r" b="b"/>
              <a:pathLst>
                <a:path w="15444" h="17896" extrusionOk="0">
                  <a:moveTo>
                    <a:pt x="14479" y="1"/>
                  </a:moveTo>
                  <a:cubicBezTo>
                    <a:pt x="13503" y="84"/>
                    <a:pt x="12526" y="144"/>
                    <a:pt x="11550" y="215"/>
                  </a:cubicBezTo>
                  <a:cubicBezTo>
                    <a:pt x="9669" y="334"/>
                    <a:pt x="7811" y="441"/>
                    <a:pt x="5930" y="501"/>
                  </a:cubicBezTo>
                  <a:cubicBezTo>
                    <a:pt x="4696" y="544"/>
                    <a:pt x="3462" y="575"/>
                    <a:pt x="2224" y="575"/>
                  </a:cubicBezTo>
                  <a:cubicBezTo>
                    <a:pt x="1753" y="575"/>
                    <a:pt x="1282" y="570"/>
                    <a:pt x="810" y="560"/>
                  </a:cubicBezTo>
                  <a:cubicBezTo>
                    <a:pt x="156" y="6323"/>
                    <a:pt x="1" y="12133"/>
                    <a:pt x="299" y="17896"/>
                  </a:cubicBezTo>
                  <a:cubicBezTo>
                    <a:pt x="1311" y="17872"/>
                    <a:pt x="2323" y="17848"/>
                    <a:pt x="3335" y="17824"/>
                  </a:cubicBezTo>
                  <a:cubicBezTo>
                    <a:pt x="5418" y="17765"/>
                    <a:pt x="7490" y="17705"/>
                    <a:pt x="9573" y="17646"/>
                  </a:cubicBezTo>
                  <a:cubicBezTo>
                    <a:pt x="10609" y="17622"/>
                    <a:pt x="11669" y="17586"/>
                    <a:pt x="12705" y="17562"/>
                  </a:cubicBezTo>
                  <a:cubicBezTo>
                    <a:pt x="13622" y="17527"/>
                    <a:pt x="14538" y="17503"/>
                    <a:pt x="15443" y="17491"/>
                  </a:cubicBezTo>
                  <a:cubicBezTo>
                    <a:pt x="15384" y="11681"/>
                    <a:pt x="14955" y="5787"/>
                    <a:pt x="14479"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6" name="Google Shape;496;p70"/>
            <p:cNvSpPr/>
            <p:nvPr/>
          </p:nvSpPr>
          <p:spPr>
            <a:xfrm>
              <a:off x="3393275" y="2764075"/>
              <a:ext cx="335175" cy="248050"/>
            </a:xfrm>
            <a:custGeom>
              <a:avLst/>
              <a:gdLst/>
              <a:ahLst/>
              <a:cxnLst/>
              <a:rect l="l" t="t" r="r" b="b"/>
              <a:pathLst>
                <a:path w="13407" h="9922" extrusionOk="0">
                  <a:moveTo>
                    <a:pt x="3108" y="433"/>
                  </a:moveTo>
                  <a:cubicBezTo>
                    <a:pt x="3810" y="1885"/>
                    <a:pt x="4477" y="3445"/>
                    <a:pt x="4417" y="5100"/>
                  </a:cubicBezTo>
                  <a:cubicBezTo>
                    <a:pt x="4394" y="5457"/>
                    <a:pt x="4346" y="5826"/>
                    <a:pt x="4239" y="6183"/>
                  </a:cubicBezTo>
                  <a:cubicBezTo>
                    <a:pt x="4227" y="6171"/>
                    <a:pt x="4215" y="6148"/>
                    <a:pt x="4203" y="6124"/>
                  </a:cubicBezTo>
                  <a:cubicBezTo>
                    <a:pt x="4084" y="5993"/>
                    <a:pt x="3941" y="5874"/>
                    <a:pt x="3810" y="5755"/>
                  </a:cubicBezTo>
                  <a:cubicBezTo>
                    <a:pt x="3548" y="5516"/>
                    <a:pt x="3310" y="5266"/>
                    <a:pt x="3132" y="4957"/>
                  </a:cubicBezTo>
                  <a:cubicBezTo>
                    <a:pt x="2786" y="4338"/>
                    <a:pt x="2632" y="3647"/>
                    <a:pt x="2655" y="2945"/>
                  </a:cubicBezTo>
                  <a:cubicBezTo>
                    <a:pt x="2667" y="2076"/>
                    <a:pt x="2870" y="1242"/>
                    <a:pt x="3108" y="433"/>
                  </a:cubicBezTo>
                  <a:close/>
                  <a:moveTo>
                    <a:pt x="2036" y="6005"/>
                  </a:moveTo>
                  <a:lnTo>
                    <a:pt x="2036" y="6005"/>
                  </a:lnTo>
                  <a:cubicBezTo>
                    <a:pt x="2917" y="6564"/>
                    <a:pt x="3703" y="7207"/>
                    <a:pt x="4382" y="8005"/>
                  </a:cubicBezTo>
                  <a:cubicBezTo>
                    <a:pt x="4501" y="8136"/>
                    <a:pt x="4596" y="8267"/>
                    <a:pt x="4715" y="8398"/>
                  </a:cubicBezTo>
                  <a:cubicBezTo>
                    <a:pt x="4263" y="8362"/>
                    <a:pt x="3786" y="8267"/>
                    <a:pt x="3346" y="8064"/>
                  </a:cubicBezTo>
                  <a:cubicBezTo>
                    <a:pt x="3096" y="7945"/>
                    <a:pt x="2858" y="7767"/>
                    <a:pt x="2667" y="7541"/>
                  </a:cubicBezTo>
                  <a:cubicBezTo>
                    <a:pt x="2477" y="7314"/>
                    <a:pt x="2334" y="7040"/>
                    <a:pt x="2239" y="6767"/>
                  </a:cubicBezTo>
                  <a:cubicBezTo>
                    <a:pt x="2143" y="6529"/>
                    <a:pt x="2084" y="6278"/>
                    <a:pt x="2036" y="6005"/>
                  </a:cubicBezTo>
                  <a:close/>
                  <a:moveTo>
                    <a:pt x="5846" y="5397"/>
                  </a:moveTo>
                  <a:cubicBezTo>
                    <a:pt x="5941" y="6481"/>
                    <a:pt x="5656" y="7552"/>
                    <a:pt x="5096" y="8481"/>
                  </a:cubicBezTo>
                  <a:cubicBezTo>
                    <a:pt x="5072" y="8481"/>
                    <a:pt x="5072" y="8469"/>
                    <a:pt x="5060" y="8469"/>
                  </a:cubicBezTo>
                  <a:cubicBezTo>
                    <a:pt x="4977" y="7398"/>
                    <a:pt x="5239" y="6278"/>
                    <a:pt x="5846" y="5397"/>
                  </a:cubicBezTo>
                  <a:close/>
                  <a:moveTo>
                    <a:pt x="8882" y="1714"/>
                  </a:moveTo>
                  <a:cubicBezTo>
                    <a:pt x="9000" y="1714"/>
                    <a:pt x="9120" y="1727"/>
                    <a:pt x="9240" y="1754"/>
                  </a:cubicBezTo>
                  <a:cubicBezTo>
                    <a:pt x="9894" y="1897"/>
                    <a:pt x="10311" y="2457"/>
                    <a:pt x="10490" y="3076"/>
                  </a:cubicBezTo>
                  <a:cubicBezTo>
                    <a:pt x="10656" y="3635"/>
                    <a:pt x="10668" y="4231"/>
                    <a:pt x="10621" y="4814"/>
                  </a:cubicBezTo>
                  <a:cubicBezTo>
                    <a:pt x="10585" y="4981"/>
                    <a:pt x="10561" y="5159"/>
                    <a:pt x="10585" y="5326"/>
                  </a:cubicBezTo>
                  <a:lnTo>
                    <a:pt x="10585" y="5338"/>
                  </a:lnTo>
                  <a:lnTo>
                    <a:pt x="10585" y="5386"/>
                  </a:lnTo>
                  <a:cubicBezTo>
                    <a:pt x="10595" y="5461"/>
                    <a:pt x="10644" y="5494"/>
                    <a:pt x="10697" y="5494"/>
                  </a:cubicBezTo>
                  <a:cubicBezTo>
                    <a:pt x="10770" y="5494"/>
                    <a:pt x="10852" y="5434"/>
                    <a:pt x="10859" y="5338"/>
                  </a:cubicBezTo>
                  <a:cubicBezTo>
                    <a:pt x="10883" y="5195"/>
                    <a:pt x="10894" y="5040"/>
                    <a:pt x="10906" y="4874"/>
                  </a:cubicBezTo>
                  <a:cubicBezTo>
                    <a:pt x="11002" y="4624"/>
                    <a:pt x="11192" y="4421"/>
                    <a:pt x="11442" y="4326"/>
                  </a:cubicBezTo>
                  <a:cubicBezTo>
                    <a:pt x="11519" y="4301"/>
                    <a:pt x="11597" y="4290"/>
                    <a:pt x="11676" y="4290"/>
                  </a:cubicBezTo>
                  <a:cubicBezTo>
                    <a:pt x="12012" y="4290"/>
                    <a:pt x="12345" y="4503"/>
                    <a:pt x="12490" y="4802"/>
                  </a:cubicBezTo>
                  <a:cubicBezTo>
                    <a:pt x="12692" y="5231"/>
                    <a:pt x="12442" y="5731"/>
                    <a:pt x="12109" y="6028"/>
                  </a:cubicBezTo>
                  <a:cubicBezTo>
                    <a:pt x="11716" y="6362"/>
                    <a:pt x="11156" y="6469"/>
                    <a:pt x="10668" y="6564"/>
                  </a:cubicBezTo>
                  <a:cubicBezTo>
                    <a:pt x="10621" y="6576"/>
                    <a:pt x="10585" y="6624"/>
                    <a:pt x="10561" y="6659"/>
                  </a:cubicBezTo>
                  <a:cubicBezTo>
                    <a:pt x="10311" y="7350"/>
                    <a:pt x="10085" y="8029"/>
                    <a:pt x="9882" y="8731"/>
                  </a:cubicBezTo>
                  <a:cubicBezTo>
                    <a:pt x="9287" y="8767"/>
                    <a:pt x="8692" y="8779"/>
                    <a:pt x="8108" y="8791"/>
                  </a:cubicBezTo>
                  <a:cubicBezTo>
                    <a:pt x="8311" y="8291"/>
                    <a:pt x="8466" y="7767"/>
                    <a:pt x="8644" y="7243"/>
                  </a:cubicBezTo>
                  <a:cubicBezTo>
                    <a:pt x="8668" y="7183"/>
                    <a:pt x="8692" y="7124"/>
                    <a:pt x="8704" y="7064"/>
                  </a:cubicBezTo>
                  <a:cubicBezTo>
                    <a:pt x="8728" y="7029"/>
                    <a:pt x="8704" y="7005"/>
                    <a:pt x="8692" y="6969"/>
                  </a:cubicBezTo>
                  <a:cubicBezTo>
                    <a:pt x="8751" y="6814"/>
                    <a:pt x="8799" y="6648"/>
                    <a:pt x="8751" y="6481"/>
                  </a:cubicBezTo>
                  <a:cubicBezTo>
                    <a:pt x="8704" y="6302"/>
                    <a:pt x="8585" y="6171"/>
                    <a:pt x="8466" y="6040"/>
                  </a:cubicBezTo>
                  <a:cubicBezTo>
                    <a:pt x="8192" y="5719"/>
                    <a:pt x="7930" y="5397"/>
                    <a:pt x="7716" y="5028"/>
                  </a:cubicBezTo>
                  <a:cubicBezTo>
                    <a:pt x="7311" y="4338"/>
                    <a:pt x="7120" y="3504"/>
                    <a:pt x="7394" y="2754"/>
                  </a:cubicBezTo>
                  <a:cubicBezTo>
                    <a:pt x="7636" y="2119"/>
                    <a:pt x="8229" y="1714"/>
                    <a:pt x="8882" y="1714"/>
                  </a:cubicBezTo>
                  <a:close/>
                  <a:moveTo>
                    <a:pt x="3118" y="1"/>
                  </a:moveTo>
                  <a:cubicBezTo>
                    <a:pt x="3073" y="1"/>
                    <a:pt x="3026" y="32"/>
                    <a:pt x="3013" y="87"/>
                  </a:cubicBezTo>
                  <a:cubicBezTo>
                    <a:pt x="2572" y="1587"/>
                    <a:pt x="2131" y="3242"/>
                    <a:pt x="2786" y="4743"/>
                  </a:cubicBezTo>
                  <a:cubicBezTo>
                    <a:pt x="2917" y="5076"/>
                    <a:pt x="3108" y="5374"/>
                    <a:pt x="3346" y="5624"/>
                  </a:cubicBezTo>
                  <a:cubicBezTo>
                    <a:pt x="3608" y="5886"/>
                    <a:pt x="3906" y="6088"/>
                    <a:pt x="4120" y="6362"/>
                  </a:cubicBezTo>
                  <a:cubicBezTo>
                    <a:pt x="4144" y="6398"/>
                    <a:pt x="4167" y="6421"/>
                    <a:pt x="4179" y="6457"/>
                  </a:cubicBezTo>
                  <a:cubicBezTo>
                    <a:pt x="4156" y="6529"/>
                    <a:pt x="4203" y="6576"/>
                    <a:pt x="4251" y="6588"/>
                  </a:cubicBezTo>
                  <a:cubicBezTo>
                    <a:pt x="4298" y="6695"/>
                    <a:pt x="4346" y="6814"/>
                    <a:pt x="4370" y="6921"/>
                  </a:cubicBezTo>
                  <a:cubicBezTo>
                    <a:pt x="4429" y="7112"/>
                    <a:pt x="4489" y="7314"/>
                    <a:pt x="4548" y="7517"/>
                  </a:cubicBezTo>
                  <a:cubicBezTo>
                    <a:pt x="4608" y="7695"/>
                    <a:pt x="4656" y="7874"/>
                    <a:pt x="4715" y="8029"/>
                  </a:cubicBezTo>
                  <a:cubicBezTo>
                    <a:pt x="4525" y="7791"/>
                    <a:pt x="4334" y="7552"/>
                    <a:pt x="4108" y="7338"/>
                  </a:cubicBezTo>
                  <a:cubicBezTo>
                    <a:pt x="3703" y="6933"/>
                    <a:pt x="3274" y="6564"/>
                    <a:pt x="2810" y="6219"/>
                  </a:cubicBezTo>
                  <a:cubicBezTo>
                    <a:pt x="2548" y="6028"/>
                    <a:pt x="2274" y="5862"/>
                    <a:pt x="2012" y="5695"/>
                  </a:cubicBezTo>
                  <a:cubicBezTo>
                    <a:pt x="1993" y="5685"/>
                    <a:pt x="1974" y="5681"/>
                    <a:pt x="1957" y="5681"/>
                  </a:cubicBezTo>
                  <a:cubicBezTo>
                    <a:pt x="1888" y="5681"/>
                    <a:pt x="1839" y="5748"/>
                    <a:pt x="1858" y="5814"/>
                  </a:cubicBezTo>
                  <a:cubicBezTo>
                    <a:pt x="1977" y="6421"/>
                    <a:pt x="2131" y="7064"/>
                    <a:pt x="2501" y="7564"/>
                  </a:cubicBezTo>
                  <a:cubicBezTo>
                    <a:pt x="2870" y="8064"/>
                    <a:pt x="3441" y="8350"/>
                    <a:pt x="4036" y="8481"/>
                  </a:cubicBezTo>
                  <a:cubicBezTo>
                    <a:pt x="4334" y="8553"/>
                    <a:pt x="4632" y="8600"/>
                    <a:pt x="4929" y="8624"/>
                  </a:cubicBezTo>
                  <a:cubicBezTo>
                    <a:pt x="4941" y="8660"/>
                    <a:pt x="4941" y="8684"/>
                    <a:pt x="4953" y="8695"/>
                  </a:cubicBezTo>
                  <a:cubicBezTo>
                    <a:pt x="4965" y="8743"/>
                    <a:pt x="5001" y="8803"/>
                    <a:pt x="5013" y="8850"/>
                  </a:cubicBezTo>
                  <a:cubicBezTo>
                    <a:pt x="3917" y="8882"/>
                    <a:pt x="2827" y="8898"/>
                    <a:pt x="1746" y="8898"/>
                  </a:cubicBezTo>
                  <a:cubicBezTo>
                    <a:pt x="1205" y="8898"/>
                    <a:pt x="667" y="8894"/>
                    <a:pt x="131" y="8886"/>
                  </a:cubicBezTo>
                  <a:cubicBezTo>
                    <a:pt x="96" y="9219"/>
                    <a:pt x="48" y="9577"/>
                    <a:pt x="0" y="9922"/>
                  </a:cubicBezTo>
                  <a:cubicBezTo>
                    <a:pt x="869" y="9886"/>
                    <a:pt x="1727" y="9874"/>
                    <a:pt x="2608" y="9862"/>
                  </a:cubicBezTo>
                  <a:cubicBezTo>
                    <a:pt x="4477" y="9815"/>
                    <a:pt x="6358" y="9755"/>
                    <a:pt x="8227" y="9660"/>
                  </a:cubicBezTo>
                  <a:cubicBezTo>
                    <a:pt x="9954" y="9565"/>
                    <a:pt x="11680" y="9446"/>
                    <a:pt x="13407" y="9303"/>
                  </a:cubicBezTo>
                  <a:cubicBezTo>
                    <a:pt x="13395" y="9065"/>
                    <a:pt x="13371" y="8826"/>
                    <a:pt x="13347" y="8588"/>
                  </a:cubicBezTo>
                  <a:cubicBezTo>
                    <a:pt x="12311" y="8648"/>
                    <a:pt x="11264" y="8684"/>
                    <a:pt x="10228" y="8731"/>
                  </a:cubicBezTo>
                  <a:cubicBezTo>
                    <a:pt x="10335" y="8374"/>
                    <a:pt x="10454" y="8017"/>
                    <a:pt x="10561" y="7660"/>
                  </a:cubicBezTo>
                  <a:cubicBezTo>
                    <a:pt x="10656" y="7374"/>
                    <a:pt x="10764" y="7112"/>
                    <a:pt x="10847" y="6838"/>
                  </a:cubicBezTo>
                  <a:cubicBezTo>
                    <a:pt x="11335" y="6755"/>
                    <a:pt x="11847" y="6636"/>
                    <a:pt x="12252" y="6338"/>
                  </a:cubicBezTo>
                  <a:cubicBezTo>
                    <a:pt x="12621" y="6064"/>
                    <a:pt x="12907" y="5636"/>
                    <a:pt x="12907" y="5171"/>
                  </a:cubicBezTo>
                  <a:cubicBezTo>
                    <a:pt x="12907" y="4525"/>
                    <a:pt x="12318" y="4021"/>
                    <a:pt x="11717" y="4021"/>
                  </a:cubicBezTo>
                  <a:cubicBezTo>
                    <a:pt x="11521" y="4021"/>
                    <a:pt x="11323" y="4075"/>
                    <a:pt x="11145" y="4195"/>
                  </a:cubicBezTo>
                  <a:cubicBezTo>
                    <a:pt x="11085" y="4243"/>
                    <a:pt x="11025" y="4278"/>
                    <a:pt x="10966" y="4338"/>
                  </a:cubicBezTo>
                  <a:cubicBezTo>
                    <a:pt x="10966" y="3230"/>
                    <a:pt x="10716" y="2040"/>
                    <a:pt x="9644" y="1587"/>
                  </a:cubicBezTo>
                  <a:cubicBezTo>
                    <a:pt x="9426" y="1494"/>
                    <a:pt x="9192" y="1450"/>
                    <a:pt x="8959" y="1450"/>
                  </a:cubicBezTo>
                  <a:cubicBezTo>
                    <a:pt x="8416" y="1450"/>
                    <a:pt x="7875" y="1690"/>
                    <a:pt x="7525" y="2123"/>
                  </a:cubicBezTo>
                  <a:cubicBezTo>
                    <a:pt x="7049" y="2730"/>
                    <a:pt x="6977" y="3600"/>
                    <a:pt x="7204" y="4326"/>
                  </a:cubicBezTo>
                  <a:cubicBezTo>
                    <a:pt x="7346" y="4802"/>
                    <a:pt x="7608" y="5231"/>
                    <a:pt x="7906" y="5624"/>
                  </a:cubicBezTo>
                  <a:cubicBezTo>
                    <a:pt x="8049" y="5814"/>
                    <a:pt x="8204" y="5993"/>
                    <a:pt x="8358" y="6171"/>
                  </a:cubicBezTo>
                  <a:cubicBezTo>
                    <a:pt x="8466" y="6278"/>
                    <a:pt x="8573" y="6398"/>
                    <a:pt x="8620" y="6529"/>
                  </a:cubicBezTo>
                  <a:cubicBezTo>
                    <a:pt x="8644" y="6659"/>
                    <a:pt x="8620" y="6814"/>
                    <a:pt x="8573" y="6945"/>
                  </a:cubicBezTo>
                  <a:cubicBezTo>
                    <a:pt x="8537" y="6957"/>
                    <a:pt x="8525" y="6981"/>
                    <a:pt x="8513" y="7005"/>
                  </a:cubicBezTo>
                  <a:cubicBezTo>
                    <a:pt x="8311" y="7600"/>
                    <a:pt x="8108" y="8195"/>
                    <a:pt x="7930" y="8803"/>
                  </a:cubicBezTo>
                  <a:cubicBezTo>
                    <a:pt x="7025" y="8838"/>
                    <a:pt x="6108" y="8850"/>
                    <a:pt x="5191" y="8862"/>
                  </a:cubicBezTo>
                  <a:cubicBezTo>
                    <a:pt x="5179" y="8838"/>
                    <a:pt x="5168" y="8791"/>
                    <a:pt x="5168" y="8767"/>
                  </a:cubicBezTo>
                  <a:cubicBezTo>
                    <a:pt x="5168" y="8767"/>
                    <a:pt x="5179" y="8767"/>
                    <a:pt x="5179" y="8743"/>
                  </a:cubicBezTo>
                  <a:cubicBezTo>
                    <a:pt x="5941" y="7707"/>
                    <a:pt x="6227" y="6362"/>
                    <a:pt x="6037" y="5100"/>
                  </a:cubicBezTo>
                  <a:cubicBezTo>
                    <a:pt x="6030" y="5056"/>
                    <a:pt x="5995" y="5039"/>
                    <a:pt x="5956" y="5039"/>
                  </a:cubicBezTo>
                  <a:cubicBezTo>
                    <a:pt x="5920" y="5039"/>
                    <a:pt x="5881" y="5053"/>
                    <a:pt x="5858" y="5076"/>
                  </a:cubicBezTo>
                  <a:cubicBezTo>
                    <a:pt x="5191" y="5933"/>
                    <a:pt x="4870" y="7017"/>
                    <a:pt x="4941" y="8088"/>
                  </a:cubicBezTo>
                  <a:cubicBezTo>
                    <a:pt x="4894" y="7969"/>
                    <a:pt x="4870" y="7850"/>
                    <a:pt x="4822" y="7755"/>
                  </a:cubicBezTo>
                  <a:cubicBezTo>
                    <a:pt x="4763" y="7552"/>
                    <a:pt x="4703" y="7350"/>
                    <a:pt x="4644" y="7160"/>
                  </a:cubicBezTo>
                  <a:cubicBezTo>
                    <a:pt x="4584" y="6957"/>
                    <a:pt x="4537" y="6767"/>
                    <a:pt x="4477" y="6588"/>
                  </a:cubicBezTo>
                  <a:cubicBezTo>
                    <a:pt x="4465" y="6540"/>
                    <a:pt x="4429" y="6505"/>
                    <a:pt x="4417" y="6445"/>
                  </a:cubicBezTo>
                  <a:cubicBezTo>
                    <a:pt x="5001" y="4790"/>
                    <a:pt x="4513" y="2992"/>
                    <a:pt x="3834" y="1445"/>
                  </a:cubicBezTo>
                  <a:cubicBezTo>
                    <a:pt x="3632" y="980"/>
                    <a:pt x="3405" y="516"/>
                    <a:pt x="3203" y="52"/>
                  </a:cubicBezTo>
                  <a:cubicBezTo>
                    <a:pt x="3183" y="17"/>
                    <a:pt x="3151" y="1"/>
                    <a:pt x="3118"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7" name="Google Shape;497;p70"/>
            <p:cNvSpPr/>
            <p:nvPr/>
          </p:nvSpPr>
          <p:spPr>
            <a:xfrm>
              <a:off x="3364975" y="3499375"/>
              <a:ext cx="391450" cy="183525"/>
            </a:xfrm>
            <a:custGeom>
              <a:avLst/>
              <a:gdLst/>
              <a:ahLst/>
              <a:cxnLst/>
              <a:rect l="l" t="t" r="r" b="b"/>
              <a:pathLst>
                <a:path w="15658" h="7341" extrusionOk="0">
                  <a:moveTo>
                    <a:pt x="6657" y="1584"/>
                  </a:moveTo>
                  <a:cubicBezTo>
                    <a:pt x="6538" y="2060"/>
                    <a:pt x="6419" y="2548"/>
                    <a:pt x="6300" y="3024"/>
                  </a:cubicBezTo>
                  <a:cubicBezTo>
                    <a:pt x="6228" y="3310"/>
                    <a:pt x="6121" y="3596"/>
                    <a:pt x="6109" y="3894"/>
                  </a:cubicBezTo>
                  <a:cubicBezTo>
                    <a:pt x="6085" y="4156"/>
                    <a:pt x="6192" y="4370"/>
                    <a:pt x="6359" y="4560"/>
                  </a:cubicBezTo>
                  <a:cubicBezTo>
                    <a:pt x="6704" y="4965"/>
                    <a:pt x="7002" y="5358"/>
                    <a:pt x="7073" y="5894"/>
                  </a:cubicBezTo>
                  <a:cubicBezTo>
                    <a:pt x="7145" y="6418"/>
                    <a:pt x="6895" y="6906"/>
                    <a:pt x="6371" y="7073"/>
                  </a:cubicBezTo>
                  <a:cubicBezTo>
                    <a:pt x="6224" y="7121"/>
                    <a:pt x="6071" y="7142"/>
                    <a:pt x="5919" y="7142"/>
                  </a:cubicBezTo>
                  <a:cubicBezTo>
                    <a:pt x="5581" y="7142"/>
                    <a:pt x="5242" y="7035"/>
                    <a:pt x="4954" y="6870"/>
                  </a:cubicBezTo>
                  <a:cubicBezTo>
                    <a:pt x="4168" y="6418"/>
                    <a:pt x="3680" y="5501"/>
                    <a:pt x="3728" y="4596"/>
                  </a:cubicBezTo>
                  <a:cubicBezTo>
                    <a:pt x="3740" y="4370"/>
                    <a:pt x="3787" y="4144"/>
                    <a:pt x="3859" y="3941"/>
                  </a:cubicBezTo>
                  <a:cubicBezTo>
                    <a:pt x="3893" y="3863"/>
                    <a:pt x="3821" y="3810"/>
                    <a:pt x="3751" y="3810"/>
                  </a:cubicBezTo>
                  <a:cubicBezTo>
                    <a:pt x="3725" y="3810"/>
                    <a:pt x="3700" y="3818"/>
                    <a:pt x="3680" y="3834"/>
                  </a:cubicBezTo>
                  <a:cubicBezTo>
                    <a:pt x="3168" y="4263"/>
                    <a:pt x="2918" y="4965"/>
                    <a:pt x="2323" y="5275"/>
                  </a:cubicBezTo>
                  <a:cubicBezTo>
                    <a:pt x="2150" y="5371"/>
                    <a:pt x="1961" y="5415"/>
                    <a:pt x="1773" y="5415"/>
                  </a:cubicBezTo>
                  <a:cubicBezTo>
                    <a:pt x="1495" y="5415"/>
                    <a:pt x="1217" y="5319"/>
                    <a:pt x="989" y="5156"/>
                  </a:cubicBezTo>
                  <a:cubicBezTo>
                    <a:pt x="585" y="4870"/>
                    <a:pt x="299" y="4394"/>
                    <a:pt x="287" y="3906"/>
                  </a:cubicBezTo>
                  <a:cubicBezTo>
                    <a:pt x="275" y="3322"/>
                    <a:pt x="596" y="2810"/>
                    <a:pt x="1073" y="2477"/>
                  </a:cubicBezTo>
                  <a:cubicBezTo>
                    <a:pt x="1486" y="2204"/>
                    <a:pt x="1996" y="2068"/>
                    <a:pt x="2498" y="2068"/>
                  </a:cubicBezTo>
                  <a:cubicBezTo>
                    <a:pt x="2677" y="2068"/>
                    <a:pt x="2854" y="2085"/>
                    <a:pt x="3025" y="2120"/>
                  </a:cubicBezTo>
                  <a:cubicBezTo>
                    <a:pt x="3036" y="2123"/>
                    <a:pt x="3046" y="2124"/>
                    <a:pt x="3056" y="2124"/>
                  </a:cubicBezTo>
                  <a:cubicBezTo>
                    <a:pt x="3154" y="2124"/>
                    <a:pt x="3194" y="1972"/>
                    <a:pt x="3097" y="1929"/>
                  </a:cubicBezTo>
                  <a:cubicBezTo>
                    <a:pt x="3085" y="1870"/>
                    <a:pt x="3085" y="1881"/>
                    <a:pt x="3085" y="1810"/>
                  </a:cubicBezTo>
                  <a:lnTo>
                    <a:pt x="3085" y="1631"/>
                  </a:lnTo>
                  <a:lnTo>
                    <a:pt x="6657" y="1584"/>
                  </a:lnTo>
                  <a:close/>
                  <a:moveTo>
                    <a:pt x="15658" y="0"/>
                  </a:moveTo>
                  <a:lnTo>
                    <a:pt x="15658" y="0"/>
                  </a:lnTo>
                  <a:cubicBezTo>
                    <a:pt x="14622" y="84"/>
                    <a:pt x="13610" y="131"/>
                    <a:pt x="12598" y="167"/>
                  </a:cubicBezTo>
                  <a:lnTo>
                    <a:pt x="6300" y="441"/>
                  </a:lnTo>
                  <a:cubicBezTo>
                    <a:pt x="5240" y="488"/>
                    <a:pt x="4180" y="524"/>
                    <a:pt x="3144" y="572"/>
                  </a:cubicBezTo>
                  <a:cubicBezTo>
                    <a:pt x="2275" y="607"/>
                    <a:pt x="1430" y="643"/>
                    <a:pt x="573" y="667"/>
                  </a:cubicBezTo>
                  <a:cubicBezTo>
                    <a:pt x="585" y="988"/>
                    <a:pt x="608" y="1322"/>
                    <a:pt x="644" y="1643"/>
                  </a:cubicBezTo>
                  <a:cubicBezTo>
                    <a:pt x="1382" y="1643"/>
                    <a:pt x="2144" y="1631"/>
                    <a:pt x="2906" y="1620"/>
                  </a:cubicBezTo>
                  <a:lnTo>
                    <a:pt x="2906" y="1679"/>
                  </a:lnTo>
                  <a:lnTo>
                    <a:pt x="2906" y="1870"/>
                  </a:lnTo>
                  <a:cubicBezTo>
                    <a:pt x="2785" y="1854"/>
                    <a:pt x="2661" y="1846"/>
                    <a:pt x="2536" y="1846"/>
                  </a:cubicBezTo>
                  <a:cubicBezTo>
                    <a:pt x="1435" y="1846"/>
                    <a:pt x="258" y="2456"/>
                    <a:pt x="108" y="3632"/>
                  </a:cubicBezTo>
                  <a:cubicBezTo>
                    <a:pt x="0" y="4604"/>
                    <a:pt x="823" y="5605"/>
                    <a:pt x="1794" y="5605"/>
                  </a:cubicBezTo>
                  <a:cubicBezTo>
                    <a:pt x="1894" y="5605"/>
                    <a:pt x="1995" y="5595"/>
                    <a:pt x="2097" y="5572"/>
                  </a:cubicBezTo>
                  <a:cubicBezTo>
                    <a:pt x="2799" y="5406"/>
                    <a:pt x="3133" y="4751"/>
                    <a:pt x="3573" y="4251"/>
                  </a:cubicBezTo>
                  <a:lnTo>
                    <a:pt x="3573" y="4251"/>
                  </a:lnTo>
                  <a:cubicBezTo>
                    <a:pt x="3442" y="5001"/>
                    <a:pt x="3680" y="5799"/>
                    <a:pt x="4156" y="6394"/>
                  </a:cubicBezTo>
                  <a:cubicBezTo>
                    <a:pt x="4573" y="6919"/>
                    <a:pt x="5277" y="7340"/>
                    <a:pt x="5973" y="7340"/>
                  </a:cubicBezTo>
                  <a:cubicBezTo>
                    <a:pt x="6193" y="7340"/>
                    <a:pt x="6412" y="7298"/>
                    <a:pt x="6621" y="7204"/>
                  </a:cubicBezTo>
                  <a:cubicBezTo>
                    <a:pt x="7633" y="6763"/>
                    <a:pt x="7395" y="5513"/>
                    <a:pt x="6883" y="4787"/>
                  </a:cubicBezTo>
                  <a:cubicBezTo>
                    <a:pt x="6728" y="4572"/>
                    <a:pt x="6466" y="4382"/>
                    <a:pt x="6383" y="4108"/>
                  </a:cubicBezTo>
                  <a:cubicBezTo>
                    <a:pt x="6300" y="3798"/>
                    <a:pt x="6442" y="3429"/>
                    <a:pt x="6538" y="3132"/>
                  </a:cubicBezTo>
                  <a:cubicBezTo>
                    <a:pt x="6669" y="2608"/>
                    <a:pt x="6800" y="2084"/>
                    <a:pt x="6919" y="1572"/>
                  </a:cubicBezTo>
                  <a:cubicBezTo>
                    <a:pt x="9319" y="1543"/>
                    <a:pt x="11736" y="1521"/>
                    <a:pt x="14115" y="1521"/>
                  </a:cubicBezTo>
                  <a:cubicBezTo>
                    <a:pt x="14627" y="1521"/>
                    <a:pt x="15138" y="1522"/>
                    <a:pt x="15646" y="1524"/>
                  </a:cubicBezTo>
                  <a:cubicBezTo>
                    <a:pt x="15646" y="1024"/>
                    <a:pt x="15658" y="512"/>
                    <a:pt x="15658"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8" name="Google Shape;498;p70"/>
            <p:cNvSpPr/>
            <p:nvPr/>
          </p:nvSpPr>
          <p:spPr>
            <a:xfrm>
              <a:off x="3485550" y="3161575"/>
              <a:ext cx="150025" cy="176750"/>
            </a:xfrm>
            <a:custGeom>
              <a:avLst/>
              <a:gdLst/>
              <a:ahLst/>
              <a:cxnLst/>
              <a:rect l="l" t="t" r="r" b="b"/>
              <a:pathLst>
                <a:path w="6001" h="7070" extrusionOk="0">
                  <a:moveTo>
                    <a:pt x="4359" y="1870"/>
                  </a:moveTo>
                  <a:cubicBezTo>
                    <a:pt x="4400" y="1870"/>
                    <a:pt x="4443" y="1873"/>
                    <a:pt x="4489" y="1880"/>
                  </a:cubicBezTo>
                  <a:cubicBezTo>
                    <a:pt x="5179" y="1975"/>
                    <a:pt x="5072" y="2773"/>
                    <a:pt x="5060" y="3178"/>
                  </a:cubicBezTo>
                  <a:cubicBezTo>
                    <a:pt x="5060" y="3309"/>
                    <a:pt x="5025" y="3463"/>
                    <a:pt x="4917" y="3559"/>
                  </a:cubicBezTo>
                  <a:cubicBezTo>
                    <a:pt x="4822" y="3642"/>
                    <a:pt x="4679" y="3666"/>
                    <a:pt x="4560" y="3678"/>
                  </a:cubicBezTo>
                  <a:cubicBezTo>
                    <a:pt x="4475" y="3689"/>
                    <a:pt x="4387" y="3697"/>
                    <a:pt x="4299" y="3697"/>
                  </a:cubicBezTo>
                  <a:cubicBezTo>
                    <a:pt x="4116" y="3697"/>
                    <a:pt x="3939" y="3663"/>
                    <a:pt x="3810" y="3559"/>
                  </a:cubicBezTo>
                  <a:cubicBezTo>
                    <a:pt x="3632" y="3428"/>
                    <a:pt x="3620" y="3201"/>
                    <a:pt x="3632" y="3011"/>
                  </a:cubicBezTo>
                  <a:cubicBezTo>
                    <a:pt x="3665" y="2619"/>
                    <a:pt x="3720" y="1870"/>
                    <a:pt x="4359" y="1870"/>
                  </a:cubicBezTo>
                  <a:close/>
                  <a:moveTo>
                    <a:pt x="1866" y="2010"/>
                  </a:moveTo>
                  <a:cubicBezTo>
                    <a:pt x="1988" y="2010"/>
                    <a:pt x="2119" y="2055"/>
                    <a:pt x="2250" y="2166"/>
                  </a:cubicBezTo>
                  <a:cubicBezTo>
                    <a:pt x="2560" y="2451"/>
                    <a:pt x="2751" y="3237"/>
                    <a:pt x="2536" y="3559"/>
                  </a:cubicBezTo>
                  <a:cubicBezTo>
                    <a:pt x="2417" y="3737"/>
                    <a:pt x="2143" y="3833"/>
                    <a:pt x="1893" y="3856"/>
                  </a:cubicBezTo>
                  <a:cubicBezTo>
                    <a:pt x="1848" y="3862"/>
                    <a:pt x="1801" y="3865"/>
                    <a:pt x="1752" y="3865"/>
                  </a:cubicBezTo>
                  <a:cubicBezTo>
                    <a:pt x="1596" y="3865"/>
                    <a:pt x="1431" y="3834"/>
                    <a:pt x="1322" y="3761"/>
                  </a:cubicBezTo>
                  <a:cubicBezTo>
                    <a:pt x="1191" y="3654"/>
                    <a:pt x="1143" y="3475"/>
                    <a:pt x="1143" y="3321"/>
                  </a:cubicBezTo>
                  <a:cubicBezTo>
                    <a:pt x="1131" y="3118"/>
                    <a:pt x="1143" y="2892"/>
                    <a:pt x="1179" y="2690"/>
                  </a:cubicBezTo>
                  <a:cubicBezTo>
                    <a:pt x="1232" y="2389"/>
                    <a:pt x="1515" y="2010"/>
                    <a:pt x="1866" y="2010"/>
                  </a:cubicBezTo>
                  <a:close/>
                  <a:moveTo>
                    <a:pt x="3171" y="3996"/>
                  </a:moveTo>
                  <a:cubicBezTo>
                    <a:pt x="3387" y="3996"/>
                    <a:pt x="3588" y="4314"/>
                    <a:pt x="3632" y="4487"/>
                  </a:cubicBezTo>
                  <a:cubicBezTo>
                    <a:pt x="3667" y="4630"/>
                    <a:pt x="3632" y="4833"/>
                    <a:pt x="3465" y="4892"/>
                  </a:cubicBezTo>
                  <a:cubicBezTo>
                    <a:pt x="3393" y="4916"/>
                    <a:pt x="3322" y="4916"/>
                    <a:pt x="3251" y="4916"/>
                  </a:cubicBezTo>
                  <a:cubicBezTo>
                    <a:pt x="3216" y="4916"/>
                    <a:pt x="3181" y="4917"/>
                    <a:pt x="3147" y="4917"/>
                  </a:cubicBezTo>
                  <a:cubicBezTo>
                    <a:pt x="3026" y="4917"/>
                    <a:pt x="2911" y="4909"/>
                    <a:pt x="2846" y="4845"/>
                  </a:cubicBezTo>
                  <a:cubicBezTo>
                    <a:pt x="2786" y="4785"/>
                    <a:pt x="2774" y="4714"/>
                    <a:pt x="2774" y="4630"/>
                  </a:cubicBezTo>
                  <a:cubicBezTo>
                    <a:pt x="2774" y="4475"/>
                    <a:pt x="2834" y="4309"/>
                    <a:pt x="2929" y="4154"/>
                  </a:cubicBezTo>
                  <a:cubicBezTo>
                    <a:pt x="3007" y="4040"/>
                    <a:pt x="3090" y="3996"/>
                    <a:pt x="3171" y="3996"/>
                  </a:cubicBezTo>
                  <a:close/>
                  <a:moveTo>
                    <a:pt x="3491" y="1"/>
                  </a:moveTo>
                  <a:cubicBezTo>
                    <a:pt x="3270" y="1"/>
                    <a:pt x="3024" y="27"/>
                    <a:pt x="2751" y="82"/>
                  </a:cubicBezTo>
                  <a:cubicBezTo>
                    <a:pt x="0" y="642"/>
                    <a:pt x="238" y="2773"/>
                    <a:pt x="405" y="4618"/>
                  </a:cubicBezTo>
                  <a:cubicBezTo>
                    <a:pt x="429" y="4904"/>
                    <a:pt x="524" y="5261"/>
                    <a:pt x="881" y="5345"/>
                  </a:cubicBezTo>
                  <a:cubicBezTo>
                    <a:pt x="965" y="5368"/>
                    <a:pt x="1051" y="5368"/>
                    <a:pt x="1136" y="5368"/>
                  </a:cubicBezTo>
                  <a:cubicBezTo>
                    <a:pt x="1221" y="5368"/>
                    <a:pt x="1304" y="5368"/>
                    <a:pt x="1381" y="5392"/>
                  </a:cubicBezTo>
                  <a:cubicBezTo>
                    <a:pt x="1727" y="5464"/>
                    <a:pt x="1858" y="5797"/>
                    <a:pt x="1858" y="6059"/>
                  </a:cubicBezTo>
                  <a:cubicBezTo>
                    <a:pt x="1881" y="6345"/>
                    <a:pt x="1822" y="6630"/>
                    <a:pt x="1977" y="6881"/>
                  </a:cubicBezTo>
                  <a:cubicBezTo>
                    <a:pt x="2012" y="6928"/>
                    <a:pt x="2060" y="6976"/>
                    <a:pt x="2096" y="6988"/>
                  </a:cubicBezTo>
                  <a:cubicBezTo>
                    <a:pt x="2121" y="6996"/>
                    <a:pt x="2146" y="7000"/>
                    <a:pt x="2170" y="7000"/>
                  </a:cubicBezTo>
                  <a:cubicBezTo>
                    <a:pt x="2347" y="7000"/>
                    <a:pt x="2474" y="6788"/>
                    <a:pt x="2453" y="6630"/>
                  </a:cubicBezTo>
                  <a:cubicBezTo>
                    <a:pt x="2441" y="6452"/>
                    <a:pt x="2477" y="6202"/>
                    <a:pt x="2691" y="6166"/>
                  </a:cubicBezTo>
                  <a:cubicBezTo>
                    <a:pt x="2697" y="6166"/>
                    <a:pt x="2703" y="6166"/>
                    <a:pt x="2709" y="6166"/>
                  </a:cubicBezTo>
                  <a:cubicBezTo>
                    <a:pt x="2879" y="6166"/>
                    <a:pt x="3013" y="6325"/>
                    <a:pt x="3036" y="6452"/>
                  </a:cubicBezTo>
                  <a:cubicBezTo>
                    <a:pt x="3048" y="6595"/>
                    <a:pt x="3001" y="6750"/>
                    <a:pt x="3072" y="6881"/>
                  </a:cubicBezTo>
                  <a:cubicBezTo>
                    <a:pt x="3117" y="6978"/>
                    <a:pt x="3261" y="7070"/>
                    <a:pt x="3381" y="7070"/>
                  </a:cubicBezTo>
                  <a:cubicBezTo>
                    <a:pt x="3421" y="7070"/>
                    <a:pt x="3459" y="7059"/>
                    <a:pt x="3489" y="7035"/>
                  </a:cubicBezTo>
                  <a:cubicBezTo>
                    <a:pt x="3536" y="6988"/>
                    <a:pt x="3560" y="6928"/>
                    <a:pt x="3572" y="6869"/>
                  </a:cubicBezTo>
                  <a:cubicBezTo>
                    <a:pt x="3620" y="6642"/>
                    <a:pt x="3667" y="6440"/>
                    <a:pt x="3703" y="6214"/>
                  </a:cubicBezTo>
                  <a:cubicBezTo>
                    <a:pt x="3734" y="6200"/>
                    <a:pt x="3765" y="6194"/>
                    <a:pt x="3794" y="6194"/>
                  </a:cubicBezTo>
                  <a:cubicBezTo>
                    <a:pt x="3966" y="6194"/>
                    <a:pt x="4098" y="6408"/>
                    <a:pt x="4108" y="6571"/>
                  </a:cubicBezTo>
                  <a:cubicBezTo>
                    <a:pt x="4108" y="6761"/>
                    <a:pt x="4167" y="7035"/>
                    <a:pt x="4406" y="7035"/>
                  </a:cubicBezTo>
                  <a:cubicBezTo>
                    <a:pt x="4632" y="7035"/>
                    <a:pt x="4703" y="6773"/>
                    <a:pt x="4691" y="6595"/>
                  </a:cubicBezTo>
                  <a:cubicBezTo>
                    <a:pt x="4679" y="6273"/>
                    <a:pt x="4584" y="5904"/>
                    <a:pt x="4727" y="5583"/>
                  </a:cubicBezTo>
                  <a:cubicBezTo>
                    <a:pt x="4941" y="5142"/>
                    <a:pt x="5715" y="5333"/>
                    <a:pt x="5918" y="4856"/>
                  </a:cubicBezTo>
                  <a:cubicBezTo>
                    <a:pt x="6001" y="4678"/>
                    <a:pt x="5989" y="4511"/>
                    <a:pt x="5953" y="4368"/>
                  </a:cubicBezTo>
                  <a:lnTo>
                    <a:pt x="5727" y="3023"/>
                  </a:lnTo>
                  <a:cubicBezTo>
                    <a:pt x="5515" y="1749"/>
                    <a:pt x="5321" y="1"/>
                    <a:pt x="3491" y="1"/>
                  </a:cubicBezTo>
                  <a:close/>
                </a:path>
              </a:pathLst>
            </a:custGeom>
            <a:solidFill>
              <a:schemeClr val="accent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99" name="Google Shape;499;p70"/>
          <p:cNvSpPr/>
          <p:nvPr/>
        </p:nvSpPr>
        <p:spPr>
          <a:xfrm rot="-731997">
            <a:off x="823236" y="694066"/>
            <a:ext cx="944396" cy="1142105"/>
          </a:xfrm>
          <a:custGeom>
            <a:avLst/>
            <a:gdLst/>
            <a:ahLst/>
            <a:cxnLst/>
            <a:rect l="l" t="t" r="r" b="b"/>
            <a:pathLst>
              <a:path w="42804" h="51765" extrusionOk="0">
                <a:moveTo>
                  <a:pt x="20289" y="1890"/>
                </a:moveTo>
                <a:cubicBezTo>
                  <a:pt x="12348" y="9295"/>
                  <a:pt x="9788" y="20940"/>
                  <a:pt x="14133" y="31119"/>
                </a:cubicBezTo>
                <a:cubicBezTo>
                  <a:pt x="18287" y="40861"/>
                  <a:pt x="27782" y="46958"/>
                  <a:pt x="38063" y="46958"/>
                </a:cubicBezTo>
                <a:cubicBezTo>
                  <a:pt x="38539" y="46958"/>
                  <a:pt x="39016" y="46945"/>
                  <a:pt x="39494" y="46919"/>
                </a:cubicBezTo>
                <a:lnTo>
                  <a:pt x="39494" y="46919"/>
                </a:lnTo>
                <a:cubicBezTo>
                  <a:pt x="38506" y="47502"/>
                  <a:pt x="37494" y="48026"/>
                  <a:pt x="36458" y="48467"/>
                </a:cubicBezTo>
                <a:cubicBezTo>
                  <a:pt x="33301" y="49812"/>
                  <a:pt x="30018" y="50448"/>
                  <a:pt x="26788" y="50448"/>
                </a:cubicBezTo>
                <a:cubicBezTo>
                  <a:pt x="17176" y="50448"/>
                  <a:pt x="8026" y="44813"/>
                  <a:pt x="4025" y="35430"/>
                </a:cubicBezTo>
                <a:cubicBezTo>
                  <a:pt x="1429" y="29357"/>
                  <a:pt x="1358" y="22630"/>
                  <a:pt x="3835" y="16511"/>
                </a:cubicBezTo>
                <a:cubicBezTo>
                  <a:pt x="6299" y="10379"/>
                  <a:pt x="11002" y="5593"/>
                  <a:pt x="17074" y="2997"/>
                </a:cubicBezTo>
                <a:cubicBezTo>
                  <a:pt x="18122" y="2556"/>
                  <a:pt x="19206" y="2187"/>
                  <a:pt x="20289" y="1890"/>
                </a:cubicBezTo>
                <a:close/>
                <a:moveTo>
                  <a:pt x="22760" y="0"/>
                </a:moveTo>
                <a:cubicBezTo>
                  <a:pt x="22726" y="0"/>
                  <a:pt x="22692" y="3"/>
                  <a:pt x="22658" y="9"/>
                </a:cubicBezTo>
                <a:cubicBezTo>
                  <a:pt x="20575" y="342"/>
                  <a:pt x="18515" y="937"/>
                  <a:pt x="16550" y="1771"/>
                </a:cubicBezTo>
                <a:cubicBezTo>
                  <a:pt x="10157" y="4509"/>
                  <a:pt x="5204" y="9545"/>
                  <a:pt x="2596" y="16010"/>
                </a:cubicBezTo>
                <a:cubicBezTo>
                  <a:pt x="1" y="22452"/>
                  <a:pt x="84" y="29536"/>
                  <a:pt x="2799" y="35942"/>
                </a:cubicBezTo>
                <a:cubicBezTo>
                  <a:pt x="7014" y="45836"/>
                  <a:pt x="16658" y="51765"/>
                  <a:pt x="26790" y="51765"/>
                </a:cubicBezTo>
                <a:cubicBezTo>
                  <a:pt x="30207" y="51765"/>
                  <a:pt x="33648" y="51098"/>
                  <a:pt x="36982" y="49681"/>
                </a:cubicBezTo>
                <a:cubicBezTo>
                  <a:pt x="38934" y="48848"/>
                  <a:pt x="40792" y="47788"/>
                  <a:pt x="42482" y="46502"/>
                </a:cubicBezTo>
                <a:cubicBezTo>
                  <a:pt x="42720" y="46324"/>
                  <a:pt x="42804" y="46002"/>
                  <a:pt x="42685" y="45717"/>
                </a:cubicBezTo>
                <a:cubicBezTo>
                  <a:pt x="42581" y="45468"/>
                  <a:pt x="42351" y="45300"/>
                  <a:pt x="42089" y="45300"/>
                </a:cubicBezTo>
                <a:cubicBezTo>
                  <a:pt x="42050" y="45300"/>
                  <a:pt x="42010" y="45304"/>
                  <a:pt x="41970" y="45312"/>
                </a:cubicBezTo>
                <a:cubicBezTo>
                  <a:pt x="40657" y="45521"/>
                  <a:pt x="39347" y="45623"/>
                  <a:pt x="38050" y="45623"/>
                </a:cubicBezTo>
                <a:cubicBezTo>
                  <a:pt x="28280" y="45623"/>
                  <a:pt x="19290" y="39835"/>
                  <a:pt x="15348" y="30596"/>
                </a:cubicBezTo>
                <a:cubicBezTo>
                  <a:pt x="10883" y="20130"/>
                  <a:pt x="14098" y="8045"/>
                  <a:pt x="23158" y="1199"/>
                </a:cubicBezTo>
                <a:cubicBezTo>
                  <a:pt x="23397" y="1021"/>
                  <a:pt x="23492" y="699"/>
                  <a:pt x="23373" y="413"/>
                </a:cubicBezTo>
                <a:cubicBezTo>
                  <a:pt x="23267" y="160"/>
                  <a:pt x="23022" y="0"/>
                  <a:pt x="22760"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0" name="Google Shape;500;p70"/>
          <p:cNvSpPr/>
          <p:nvPr/>
        </p:nvSpPr>
        <p:spPr>
          <a:xfrm>
            <a:off x="1677350" y="921818"/>
            <a:ext cx="890557" cy="529655"/>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01"/>
        <p:cNvGrpSpPr/>
        <p:nvPr/>
      </p:nvGrpSpPr>
      <p:grpSpPr>
        <a:xfrm>
          <a:off x="0" y="0"/>
          <a:ext cx="0" cy="0"/>
          <a:chOff x="0" y="0"/>
          <a:chExt cx="0" cy="0"/>
        </a:xfrm>
      </p:grpSpPr>
      <p:sp>
        <p:nvSpPr>
          <p:cNvPr id="502" name="Google Shape;502;p71"/>
          <p:cNvSpPr txBox="1">
            <a:spLocks noGrp="1"/>
          </p:cNvSpPr>
          <p:nvPr>
            <p:ph type="title" hasCustomPrompt="1"/>
          </p:nvPr>
        </p:nvSpPr>
        <p:spPr>
          <a:xfrm>
            <a:off x="311700" y="12585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solidFill>
                  <a:schemeClr val="accent3"/>
                </a:solidFill>
              </a:defRPr>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03" name="Google Shape;503;p71"/>
          <p:cNvSpPr txBox="1">
            <a:spLocks noGrp="1"/>
          </p:cNvSpPr>
          <p:nvPr>
            <p:ph type="body" idx="1"/>
          </p:nvPr>
        </p:nvSpPr>
        <p:spPr>
          <a:xfrm>
            <a:off x="3184350" y="3145825"/>
            <a:ext cx="2775300" cy="669300"/>
          </a:xfrm>
          <a:prstGeom prst="rect">
            <a:avLst/>
          </a:prstGeom>
          <a:noFill/>
          <a:ln>
            <a:noFill/>
          </a:ln>
        </p:spPr>
        <p:txBody>
          <a:bodyPr spcFirstLastPara="1" wrap="square" lIns="91425" tIns="91425" rIns="91425" bIns="91425" anchor="t" anchorCtr="0">
            <a:noAutofit/>
          </a:bodyPr>
          <a:lstStyle>
            <a:lvl1pPr marL="457200" lvl="0" indent="-317500" algn="ctr">
              <a:lnSpc>
                <a:spcPct val="100000"/>
              </a:lnSpc>
              <a:spcBef>
                <a:spcPts val="0"/>
              </a:spcBef>
              <a:spcAft>
                <a:spcPts val="0"/>
              </a:spcAft>
              <a:buSzPts val="1400"/>
              <a:buChar char="●"/>
              <a:defRPr>
                <a:solidFill>
                  <a:schemeClr val="accent4"/>
                </a:solidFill>
              </a:defRPr>
            </a:lvl1pPr>
            <a:lvl2pPr marL="914400" lvl="1" indent="-317500" algn="ctr">
              <a:lnSpc>
                <a:spcPct val="100000"/>
              </a:lnSpc>
              <a:spcBef>
                <a:spcPts val="1600"/>
              </a:spcBef>
              <a:spcAft>
                <a:spcPts val="0"/>
              </a:spcAft>
              <a:buSzPts val="1400"/>
              <a:buChar char="○"/>
              <a:defRPr/>
            </a:lvl2pPr>
            <a:lvl3pPr marL="1371600" lvl="2" indent="-317500" algn="ctr">
              <a:lnSpc>
                <a:spcPct val="100000"/>
              </a:lnSpc>
              <a:spcBef>
                <a:spcPts val="1600"/>
              </a:spcBef>
              <a:spcAft>
                <a:spcPts val="0"/>
              </a:spcAft>
              <a:buSzPts val="1400"/>
              <a:buChar char="■"/>
              <a:defRPr/>
            </a:lvl3pPr>
            <a:lvl4pPr marL="1828800" lvl="3" indent="-317500" algn="ctr">
              <a:lnSpc>
                <a:spcPct val="100000"/>
              </a:lnSpc>
              <a:spcBef>
                <a:spcPts val="1600"/>
              </a:spcBef>
              <a:spcAft>
                <a:spcPts val="0"/>
              </a:spcAft>
              <a:buSzPts val="1400"/>
              <a:buChar char="●"/>
              <a:defRPr/>
            </a:lvl4pPr>
            <a:lvl5pPr marL="2286000" lvl="4" indent="-317500" algn="ctr">
              <a:lnSpc>
                <a:spcPct val="100000"/>
              </a:lnSpc>
              <a:spcBef>
                <a:spcPts val="1600"/>
              </a:spcBef>
              <a:spcAft>
                <a:spcPts val="0"/>
              </a:spcAft>
              <a:buSzPts val="1400"/>
              <a:buChar char="○"/>
              <a:defRPr/>
            </a:lvl5pPr>
            <a:lvl6pPr marL="2743200" lvl="5" indent="-317500" algn="ctr">
              <a:lnSpc>
                <a:spcPct val="100000"/>
              </a:lnSpc>
              <a:spcBef>
                <a:spcPts val="1600"/>
              </a:spcBef>
              <a:spcAft>
                <a:spcPts val="0"/>
              </a:spcAft>
              <a:buSzPts val="1400"/>
              <a:buChar char="■"/>
              <a:defRPr/>
            </a:lvl6pPr>
            <a:lvl7pPr marL="3200400" lvl="6" indent="-317500" algn="ctr">
              <a:lnSpc>
                <a:spcPct val="100000"/>
              </a:lnSpc>
              <a:spcBef>
                <a:spcPts val="1600"/>
              </a:spcBef>
              <a:spcAft>
                <a:spcPts val="0"/>
              </a:spcAft>
              <a:buSzPts val="1400"/>
              <a:buChar char="●"/>
              <a:defRPr/>
            </a:lvl7pPr>
            <a:lvl8pPr marL="3657600" lvl="7" indent="-317500" algn="ctr">
              <a:lnSpc>
                <a:spcPct val="100000"/>
              </a:lnSpc>
              <a:spcBef>
                <a:spcPts val="1600"/>
              </a:spcBef>
              <a:spcAft>
                <a:spcPts val="0"/>
              </a:spcAft>
              <a:buSzPts val="1400"/>
              <a:buChar char="○"/>
              <a:defRPr/>
            </a:lvl8pPr>
            <a:lvl9pPr marL="4114800" lvl="8" indent="-317500" algn="ctr">
              <a:lnSpc>
                <a:spcPct val="100000"/>
              </a:lnSpc>
              <a:spcBef>
                <a:spcPts val="1600"/>
              </a:spcBef>
              <a:spcAft>
                <a:spcPts val="1600"/>
              </a:spcAft>
              <a:buSzPts val="1400"/>
              <a:buChar char="■"/>
              <a:defRPr/>
            </a:lvl9pPr>
          </a:lstStyle>
          <a:p>
            <a:endParaRPr/>
          </a:p>
        </p:txBody>
      </p:sp>
      <p:grpSp>
        <p:nvGrpSpPr>
          <p:cNvPr id="504" name="Google Shape;504;p71"/>
          <p:cNvGrpSpPr/>
          <p:nvPr/>
        </p:nvGrpSpPr>
        <p:grpSpPr>
          <a:xfrm>
            <a:off x="-764161" y="53006"/>
            <a:ext cx="1562814" cy="5037498"/>
            <a:chOff x="3328375" y="2247000"/>
            <a:chExt cx="466150" cy="1502475"/>
          </a:xfrm>
        </p:grpSpPr>
        <p:sp>
          <p:nvSpPr>
            <p:cNvPr id="505" name="Google Shape;505;p71"/>
            <p:cNvSpPr/>
            <p:nvPr/>
          </p:nvSpPr>
          <p:spPr>
            <a:xfrm>
              <a:off x="3328375" y="2247000"/>
              <a:ext cx="466150" cy="1502475"/>
            </a:xfrm>
            <a:custGeom>
              <a:avLst/>
              <a:gdLst/>
              <a:ahLst/>
              <a:cxnLst/>
              <a:rect l="l" t="t" r="r" b="b"/>
              <a:pathLst>
                <a:path w="18646" h="60099" extrusionOk="0">
                  <a:moveTo>
                    <a:pt x="10532" y="237"/>
                  </a:moveTo>
                  <a:cubicBezTo>
                    <a:pt x="10933" y="237"/>
                    <a:pt x="11335" y="240"/>
                    <a:pt x="11740" y="244"/>
                  </a:cubicBezTo>
                  <a:lnTo>
                    <a:pt x="12062" y="244"/>
                  </a:lnTo>
                  <a:cubicBezTo>
                    <a:pt x="12062" y="280"/>
                    <a:pt x="12074" y="292"/>
                    <a:pt x="12074" y="315"/>
                  </a:cubicBezTo>
                  <a:cubicBezTo>
                    <a:pt x="11836" y="351"/>
                    <a:pt x="11621" y="411"/>
                    <a:pt x="11383" y="434"/>
                  </a:cubicBezTo>
                  <a:cubicBezTo>
                    <a:pt x="11038" y="494"/>
                    <a:pt x="10704" y="542"/>
                    <a:pt x="10371" y="589"/>
                  </a:cubicBezTo>
                  <a:cubicBezTo>
                    <a:pt x="10026" y="637"/>
                    <a:pt x="9692" y="661"/>
                    <a:pt x="9359" y="696"/>
                  </a:cubicBezTo>
                  <a:cubicBezTo>
                    <a:pt x="9014" y="720"/>
                    <a:pt x="8668" y="732"/>
                    <a:pt x="8347" y="768"/>
                  </a:cubicBezTo>
                  <a:cubicBezTo>
                    <a:pt x="8287" y="768"/>
                    <a:pt x="8287" y="851"/>
                    <a:pt x="8347" y="851"/>
                  </a:cubicBezTo>
                  <a:cubicBezTo>
                    <a:pt x="8450" y="859"/>
                    <a:pt x="8555" y="861"/>
                    <a:pt x="8660" y="861"/>
                  </a:cubicBezTo>
                  <a:cubicBezTo>
                    <a:pt x="8893" y="861"/>
                    <a:pt x="9129" y="847"/>
                    <a:pt x="9359" y="839"/>
                  </a:cubicBezTo>
                  <a:cubicBezTo>
                    <a:pt x="9692" y="827"/>
                    <a:pt x="10038" y="792"/>
                    <a:pt x="10383" y="768"/>
                  </a:cubicBezTo>
                  <a:cubicBezTo>
                    <a:pt x="10704" y="732"/>
                    <a:pt x="11050" y="696"/>
                    <a:pt x="11383" y="649"/>
                  </a:cubicBezTo>
                  <a:cubicBezTo>
                    <a:pt x="11633" y="613"/>
                    <a:pt x="11883" y="589"/>
                    <a:pt x="12121" y="530"/>
                  </a:cubicBezTo>
                  <a:cubicBezTo>
                    <a:pt x="12169" y="720"/>
                    <a:pt x="12217" y="911"/>
                    <a:pt x="12252" y="1125"/>
                  </a:cubicBezTo>
                  <a:cubicBezTo>
                    <a:pt x="12276" y="1149"/>
                    <a:pt x="12276" y="1196"/>
                    <a:pt x="12288" y="1232"/>
                  </a:cubicBezTo>
                  <a:lnTo>
                    <a:pt x="12288" y="1244"/>
                  </a:lnTo>
                  <a:cubicBezTo>
                    <a:pt x="12276" y="1244"/>
                    <a:pt x="12240" y="1256"/>
                    <a:pt x="12228" y="1256"/>
                  </a:cubicBezTo>
                  <a:cubicBezTo>
                    <a:pt x="12181" y="1256"/>
                    <a:pt x="12133" y="1268"/>
                    <a:pt x="12097" y="1268"/>
                  </a:cubicBezTo>
                  <a:cubicBezTo>
                    <a:pt x="11943" y="1292"/>
                    <a:pt x="11776" y="1304"/>
                    <a:pt x="11633" y="1327"/>
                  </a:cubicBezTo>
                  <a:cubicBezTo>
                    <a:pt x="11026" y="1411"/>
                    <a:pt x="10395" y="1470"/>
                    <a:pt x="9776" y="1506"/>
                  </a:cubicBezTo>
                  <a:cubicBezTo>
                    <a:pt x="8537" y="1613"/>
                    <a:pt x="7287" y="1673"/>
                    <a:pt x="6049" y="1708"/>
                  </a:cubicBezTo>
                  <a:cubicBezTo>
                    <a:pt x="5740" y="1708"/>
                    <a:pt x="5430" y="1720"/>
                    <a:pt x="5108" y="1720"/>
                  </a:cubicBezTo>
                  <a:lnTo>
                    <a:pt x="4656" y="1720"/>
                  </a:lnTo>
                  <a:cubicBezTo>
                    <a:pt x="4572" y="1729"/>
                    <a:pt x="4476" y="1737"/>
                    <a:pt x="4380" y="1737"/>
                  </a:cubicBezTo>
                  <a:cubicBezTo>
                    <a:pt x="4341" y="1737"/>
                    <a:pt x="4301" y="1736"/>
                    <a:pt x="4263" y="1732"/>
                  </a:cubicBezTo>
                  <a:cubicBezTo>
                    <a:pt x="4216" y="1732"/>
                    <a:pt x="4192" y="1720"/>
                    <a:pt x="4180" y="1661"/>
                  </a:cubicBezTo>
                  <a:cubicBezTo>
                    <a:pt x="4156" y="1589"/>
                    <a:pt x="4180" y="1506"/>
                    <a:pt x="4180" y="1446"/>
                  </a:cubicBezTo>
                  <a:cubicBezTo>
                    <a:pt x="4180" y="1315"/>
                    <a:pt x="4180" y="1196"/>
                    <a:pt x="4192" y="1065"/>
                  </a:cubicBezTo>
                  <a:cubicBezTo>
                    <a:pt x="4430" y="1065"/>
                    <a:pt x="4668" y="1030"/>
                    <a:pt x="4906" y="1030"/>
                  </a:cubicBezTo>
                  <a:lnTo>
                    <a:pt x="5704" y="994"/>
                  </a:lnTo>
                  <a:cubicBezTo>
                    <a:pt x="6240" y="958"/>
                    <a:pt x="6775" y="934"/>
                    <a:pt x="7299" y="911"/>
                  </a:cubicBezTo>
                  <a:cubicBezTo>
                    <a:pt x="7371" y="911"/>
                    <a:pt x="7371" y="792"/>
                    <a:pt x="7299" y="792"/>
                  </a:cubicBezTo>
                  <a:cubicBezTo>
                    <a:pt x="6763" y="792"/>
                    <a:pt x="6228" y="792"/>
                    <a:pt x="5704" y="815"/>
                  </a:cubicBezTo>
                  <a:lnTo>
                    <a:pt x="4204" y="815"/>
                  </a:lnTo>
                  <a:cubicBezTo>
                    <a:pt x="4204" y="756"/>
                    <a:pt x="4216" y="708"/>
                    <a:pt x="4263" y="661"/>
                  </a:cubicBezTo>
                  <a:cubicBezTo>
                    <a:pt x="4323" y="589"/>
                    <a:pt x="4442" y="553"/>
                    <a:pt x="4525" y="542"/>
                  </a:cubicBezTo>
                  <a:cubicBezTo>
                    <a:pt x="4823" y="494"/>
                    <a:pt x="5120" y="482"/>
                    <a:pt x="5418" y="458"/>
                  </a:cubicBezTo>
                  <a:cubicBezTo>
                    <a:pt x="5740" y="423"/>
                    <a:pt x="6037" y="399"/>
                    <a:pt x="6347" y="375"/>
                  </a:cubicBezTo>
                  <a:cubicBezTo>
                    <a:pt x="6942" y="339"/>
                    <a:pt x="7537" y="292"/>
                    <a:pt x="8133" y="280"/>
                  </a:cubicBezTo>
                  <a:cubicBezTo>
                    <a:pt x="8934" y="248"/>
                    <a:pt x="9731" y="237"/>
                    <a:pt x="10532" y="237"/>
                  </a:cubicBezTo>
                  <a:close/>
                  <a:moveTo>
                    <a:pt x="9623" y="1"/>
                  </a:moveTo>
                  <a:cubicBezTo>
                    <a:pt x="9173" y="1"/>
                    <a:pt x="8718" y="9"/>
                    <a:pt x="8264" y="18"/>
                  </a:cubicBezTo>
                  <a:cubicBezTo>
                    <a:pt x="7621" y="30"/>
                    <a:pt x="6966" y="77"/>
                    <a:pt x="6335" y="125"/>
                  </a:cubicBezTo>
                  <a:cubicBezTo>
                    <a:pt x="6001" y="149"/>
                    <a:pt x="5692" y="172"/>
                    <a:pt x="5359" y="196"/>
                  </a:cubicBezTo>
                  <a:cubicBezTo>
                    <a:pt x="5049" y="232"/>
                    <a:pt x="4739" y="244"/>
                    <a:pt x="4430" y="292"/>
                  </a:cubicBezTo>
                  <a:cubicBezTo>
                    <a:pt x="4156" y="327"/>
                    <a:pt x="3954" y="482"/>
                    <a:pt x="3906" y="744"/>
                  </a:cubicBezTo>
                  <a:cubicBezTo>
                    <a:pt x="3870" y="899"/>
                    <a:pt x="3894" y="1042"/>
                    <a:pt x="3894" y="1196"/>
                  </a:cubicBezTo>
                  <a:cubicBezTo>
                    <a:pt x="3894" y="1339"/>
                    <a:pt x="3870" y="1506"/>
                    <a:pt x="3894" y="1673"/>
                  </a:cubicBezTo>
                  <a:cubicBezTo>
                    <a:pt x="3906" y="1816"/>
                    <a:pt x="3977" y="1935"/>
                    <a:pt x="4108" y="1982"/>
                  </a:cubicBezTo>
                  <a:cubicBezTo>
                    <a:pt x="4204" y="2014"/>
                    <a:pt x="4299" y="2019"/>
                    <a:pt x="4391" y="2019"/>
                  </a:cubicBezTo>
                  <a:cubicBezTo>
                    <a:pt x="4436" y="2019"/>
                    <a:pt x="4481" y="2018"/>
                    <a:pt x="4525" y="2018"/>
                  </a:cubicBezTo>
                  <a:lnTo>
                    <a:pt x="4847" y="2018"/>
                  </a:lnTo>
                  <a:cubicBezTo>
                    <a:pt x="4930" y="4340"/>
                    <a:pt x="5037" y="6638"/>
                    <a:pt x="5108" y="8959"/>
                  </a:cubicBezTo>
                  <a:cubicBezTo>
                    <a:pt x="5144" y="10126"/>
                    <a:pt x="5144" y="11281"/>
                    <a:pt x="5001" y="12436"/>
                  </a:cubicBezTo>
                  <a:cubicBezTo>
                    <a:pt x="4882" y="13543"/>
                    <a:pt x="4632" y="14650"/>
                    <a:pt x="4323" y="15734"/>
                  </a:cubicBezTo>
                  <a:cubicBezTo>
                    <a:pt x="3727" y="17865"/>
                    <a:pt x="2977" y="19949"/>
                    <a:pt x="2430" y="22092"/>
                  </a:cubicBezTo>
                  <a:cubicBezTo>
                    <a:pt x="1882" y="24235"/>
                    <a:pt x="1429" y="26426"/>
                    <a:pt x="1108" y="28605"/>
                  </a:cubicBezTo>
                  <a:cubicBezTo>
                    <a:pt x="441" y="32950"/>
                    <a:pt x="155" y="37344"/>
                    <a:pt x="84" y="41749"/>
                  </a:cubicBezTo>
                  <a:cubicBezTo>
                    <a:pt x="1" y="46214"/>
                    <a:pt x="155" y="50679"/>
                    <a:pt x="334" y="55132"/>
                  </a:cubicBezTo>
                  <a:cubicBezTo>
                    <a:pt x="382" y="56215"/>
                    <a:pt x="394" y="57322"/>
                    <a:pt x="477" y="58406"/>
                  </a:cubicBezTo>
                  <a:cubicBezTo>
                    <a:pt x="513" y="58751"/>
                    <a:pt x="584" y="59120"/>
                    <a:pt x="870" y="59346"/>
                  </a:cubicBezTo>
                  <a:cubicBezTo>
                    <a:pt x="1227" y="59620"/>
                    <a:pt x="1763" y="59596"/>
                    <a:pt x="2180" y="59644"/>
                  </a:cubicBezTo>
                  <a:cubicBezTo>
                    <a:pt x="4466" y="59846"/>
                    <a:pt x="6763" y="60013"/>
                    <a:pt x="9049" y="60073"/>
                  </a:cubicBezTo>
                  <a:cubicBezTo>
                    <a:pt x="9715" y="60090"/>
                    <a:pt x="10380" y="60099"/>
                    <a:pt x="11044" y="60099"/>
                  </a:cubicBezTo>
                  <a:cubicBezTo>
                    <a:pt x="12696" y="60099"/>
                    <a:pt x="14343" y="60042"/>
                    <a:pt x="15991" y="59906"/>
                  </a:cubicBezTo>
                  <a:cubicBezTo>
                    <a:pt x="16789" y="59835"/>
                    <a:pt x="17705" y="59775"/>
                    <a:pt x="18193" y="59049"/>
                  </a:cubicBezTo>
                  <a:cubicBezTo>
                    <a:pt x="18646" y="58418"/>
                    <a:pt x="18646" y="57620"/>
                    <a:pt x="18610" y="56929"/>
                  </a:cubicBezTo>
                  <a:cubicBezTo>
                    <a:pt x="18563" y="56144"/>
                    <a:pt x="18467" y="55382"/>
                    <a:pt x="18432" y="54596"/>
                  </a:cubicBezTo>
                  <a:cubicBezTo>
                    <a:pt x="18408" y="53441"/>
                    <a:pt x="18372" y="52262"/>
                    <a:pt x="18360" y="51095"/>
                  </a:cubicBezTo>
                  <a:cubicBezTo>
                    <a:pt x="18313" y="48762"/>
                    <a:pt x="18289" y="46428"/>
                    <a:pt x="18241" y="44106"/>
                  </a:cubicBezTo>
                  <a:cubicBezTo>
                    <a:pt x="18170" y="39594"/>
                    <a:pt x="18122" y="35082"/>
                    <a:pt x="17634" y="30605"/>
                  </a:cubicBezTo>
                  <a:cubicBezTo>
                    <a:pt x="17158" y="26283"/>
                    <a:pt x="16265" y="21985"/>
                    <a:pt x="14669" y="17937"/>
                  </a:cubicBezTo>
                  <a:cubicBezTo>
                    <a:pt x="13860" y="15865"/>
                    <a:pt x="12883" y="13888"/>
                    <a:pt x="12407" y="11698"/>
                  </a:cubicBezTo>
                  <a:cubicBezTo>
                    <a:pt x="11931" y="9531"/>
                    <a:pt x="11824" y="7292"/>
                    <a:pt x="11859" y="5078"/>
                  </a:cubicBezTo>
                  <a:cubicBezTo>
                    <a:pt x="11871" y="3994"/>
                    <a:pt x="11895" y="2911"/>
                    <a:pt x="11943" y="1816"/>
                  </a:cubicBezTo>
                  <a:cubicBezTo>
                    <a:pt x="11943" y="1738"/>
                    <a:pt x="11880" y="1699"/>
                    <a:pt x="11816" y="1699"/>
                  </a:cubicBezTo>
                  <a:cubicBezTo>
                    <a:pt x="11752" y="1699"/>
                    <a:pt x="11687" y="1738"/>
                    <a:pt x="11681" y="1816"/>
                  </a:cubicBezTo>
                  <a:cubicBezTo>
                    <a:pt x="11585" y="3994"/>
                    <a:pt x="11502" y="6161"/>
                    <a:pt x="11645" y="8340"/>
                  </a:cubicBezTo>
                  <a:cubicBezTo>
                    <a:pt x="11800" y="10483"/>
                    <a:pt x="12193" y="12579"/>
                    <a:pt x="12967" y="14591"/>
                  </a:cubicBezTo>
                  <a:cubicBezTo>
                    <a:pt x="13360" y="15615"/>
                    <a:pt x="13824" y="16615"/>
                    <a:pt x="14217" y="17627"/>
                  </a:cubicBezTo>
                  <a:cubicBezTo>
                    <a:pt x="14622" y="18627"/>
                    <a:pt x="14979" y="19639"/>
                    <a:pt x="15300" y="20663"/>
                  </a:cubicBezTo>
                  <a:cubicBezTo>
                    <a:pt x="15943" y="22699"/>
                    <a:pt x="16431" y="24783"/>
                    <a:pt x="16812" y="26902"/>
                  </a:cubicBezTo>
                  <a:cubicBezTo>
                    <a:pt x="17551" y="31188"/>
                    <a:pt x="17765" y="35534"/>
                    <a:pt x="17860" y="39880"/>
                  </a:cubicBezTo>
                  <a:cubicBezTo>
                    <a:pt x="17967" y="44464"/>
                    <a:pt x="18027" y="49059"/>
                    <a:pt x="18122" y="53643"/>
                  </a:cubicBezTo>
                  <a:cubicBezTo>
                    <a:pt x="18134" y="54524"/>
                    <a:pt x="18158" y="55382"/>
                    <a:pt x="18253" y="56263"/>
                  </a:cubicBezTo>
                  <a:cubicBezTo>
                    <a:pt x="18324" y="57013"/>
                    <a:pt x="18420" y="57822"/>
                    <a:pt x="18146" y="58537"/>
                  </a:cubicBezTo>
                  <a:cubicBezTo>
                    <a:pt x="17789" y="59525"/>
                    <a:pt x="16705" y="59561"/>
                    <a:pt x="15812" y="59620"/>
                  </a:cubicBezTo>
                  <a:cubicBezTo>
                    <a:pt x="14693" y="59716"/>
                    <a:pt x="13562" y="59775"/>
                    <a:pt x="12431" y="59787"/>
                  </a:cubicBezTo>
                  <a:cubicBezTo>
                    <a:pt x="11997" y="59796"/>
                    <a:pt x="11562" y="59800"/>
                    <a:pt x="11128" y="59800"/>
                  </a:cubicBezTo>
                  <a:cubicBezTo>
                    <a:pt x="9296" y="59800"/>
                    <a:pt x="7461" y="59724"/>
                    <a:pt x="5632" y="59608"/>
                  </a:cubicBezTo>
                  <a:cubicBezTo>
                    <a:pt x="4501" y="59537"/>
                    <a:pt x="3382" y="59442"/>
                    <a:pt x="2251" y="59346"/>
                  </a:cubicBezTo>
                  <a:cubicBezTo>
                    <a:pt x="1751" y="59299"/>
                    <a:pt x="1037" y="59358"/>
                    <a:pt x="858" y="58775"/>
                  </a:cubicBezTo>
                  <a:cubicBezTo>
                    <a:pt x="703" y="58322"/>
                    <a:pt x="763" y="57751"/>
                    <a:pt x="739" y="57263"/>
                  </a:cubicBezTo>
                  <a:cubicBezTo>
                    <a:pt x="536" y="52905"/>
                    <a:pt x="358" y="48524"/>
                    <a:pt x="358" y="44142"/>
                  </a:cubicBezTo>
                  <a:cubicBezTo>
                    <a:pt x="358" y="39796"/>
                    <a:pt x="536" y="35439"/>
                    <a:pt x="1060" y="31105"/>
                  </a:cubicBezTo>
                  <a:cubicBezTo>
                    <a:pt x="1584" y="26759"/>
                    <a:pt x="2501" y="22520"/>
                    <a:pt x="3835" y="18353"/>
                  </a:cubicBezTo>
                  <a:cubicBezTo>
                    <a:pt x="4489" y="16305"/>
                    <a:pt x="5120" y="14246"/>
                    <a:pt x="5335" y="12091"/>
                  </a:cubicBezTo>
                  <a:cubicBezTo>
                    <a:pt x="5537" y="9840"/>
                    <a:pt x="5347" y="7554"/>
                    <a:pt x="5263" y="5304"/>
                  </a:cubicBezTo>
                  <a:cubicBezTo>
                    <a:pt x="5216" y="4197"/>
                    <a:pt x="5168" y="3113"/>
                    <a:pt x="5108" y="2018"/>
                  </a:cubicBezTo>
                  <a:lnTo>
                    <a:pt x="5513" y="2018"/>
                  </a:lnTo>
                  <a:cubicBezTo>
                    <a:pt x="6847" y="1994"/>
                    <a:pt x="8180" y="1935"/>
                    <a:pt x="9514" y="1839"/>
                  </a:cubicBezTo>
                  <a:cubicBezTo>
                    <a:pt x="10169" y="1792"/>
                    <a:pt x="10835" y="1720"/>
                    <a:pt x="11490" y="1661"/>
                  </a:cubicBezTo>
                  <a:cubicBezTo>
                    <a:pt x="11669" y="1637"/>
                    <a:pt x="11836" y="1613"/>
                    <a:pt x="12002" y="1601"/>
                  </a:cubicBezTo>
                  <a:cubicBezTo>
                    <a:pt x="12133" y="1577"/>
                    <a:pt x="12312" y="1577"/>
                    <a:pt x="12431" y="1518"/>
                  </a:cubicBezTo>
                  <a:cubicBezTo>
                    <a:pt x="12586" y="1435"/>
                    <a:pt x="12550" y="1268"/>
                    <a:pt x="12526" y="1125"/>
                  </a:cubicBezTo>
                  <a:cubicBezTo>
                    <a:pt x="12478" y="958"/>
                    <a:pt x="12443" y="792"/>
                    <a:pt x="12407" y="625"/>
                  </a:cubicBezTo>
                  <a:cubicBezTo>
                    <a:pt x="12383" y="589"/>
                    <a:pt x="12371" y="530"/>
                    <a:pt x="12359" y="482"/>
                  </a:cubicBezTo>
                  <a:cubicBezTo>
                    <a:pt x="12460" y="449"/>
                    <a:pt x="12456" y="289"/>
                    <a:pt x="12347" y="289"/>
                  </a:cubicBezTo>
                  <a:cubicBezTo>
                    <a:pt x="12339" y="289"/>
                    <a:pt x="12332" y="290"/>
                    <a:pt x="12324" y="292"/>
                  </a:cubicBezTo>
                  <a:lnTo>
                    <a:pt x="12312" y="292"/>
                  </a:lnTo>
                  <a:cubicBezTo>
                    <a:pt x="12300" y="244"/>
                    <a:pt x="12288" y="196"/>
                    <a:pt x="12288" y="149"/>
                  </a:cubicBezTo>
                  <a:cubicBezTo>
                    <a:pt x="12268" y="84"/>
                    <a:pt x="12217" y="54"/>
                    <a:pt x="12165" y="54"/>
                  </a:cubicBezTo>
                  <a:cubicBezTo>
                    <a:pt x="12121" y="54"/>
                    <a:pt x="12077" y="75"/>
                    <a:pt x="12050" y="113"/>
                  </a:cubicBezTo>
                  <a:cubicBezTo>
                    <a:pt x="11907" y="89"/>
                    <a:pt x="11788" y="77"/>
                    <a:pt x="11657" y="65"/>
                  </a:cubicBezTo>
                  <a:cubicBezTo>
                    <a:pt x="11490" y="53"/>
                    <a:pt x="11335" y="30"/>
                    <a:pt x="11169" y="30"/>
                  </a:cubicBezTo>
                  <a:cubicBezTo>
                    <a:pt x="10835" y="18"/>
                    <a:pt x="10514" y="6"/>
                    <a:pt x="10181" y="6"/>
                  </a:cubicBezTo>
                  <a:cubicBezTo>
                    <a:pt x="9996" y="2"/>
                    <a:pt x="9810" y="1"/>
                    <a:pt x="962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6" name="Google Shape;506;p71"/>
            <p:cNvSpPr/>
            <p:nvPr/>
          </p:nvSpPr>
          <p:spPr>
            <a:xfrm>
              <a:off x="3456175" y="2335500"/>
              <a:ext cx="47550" cy="368025"/>
            </a:xfrm>
            <a:custGeom>
              <a:avLst/>
              <a:gdLst/>
              <a:ahLst/>
              <a:cxnLst/>
              <a:rect l="l" t="t" r="r" b="b"/>
              <a:pathLst>
                <a:path w="1902" h="14721" extrusionOk="0">
                  <a:moveTo>
                    <a:pt x="1282" y="0"/>
                  </a:moveTo>
                  <a:cubicBezTo>
                    <a:pt x="1239" y="0"/>
                    <a:pt x="1199" y="27"/>
                    <a:pt x="1199" y="85"/>
                  </a:cubicBezTo>
                  <a:cubicBezTo>
                    <a:pt x="1199" y="1085"/>
                    <a:pt x="1247" y="2074"/>
                    <a:pt x="1306" y="3074"/>
                  </a:cubicBezTo>
                  <a:cubicBezTo>
                    <a:pt x="1354" y="4062"/>
                    <a:pt x="1413" y="5038"/>
                    <a:pt x="1461" y="6026"/>
                  </a:cubicBezTo>
                  <a:cubicBezTo>
                    <a:pt x="1497" y="6979"/>
                    <a:pt x="1520" y="7943"/>
                    <a:pt x="1425" y="8896"/>
                  </a:cubicBezTo>
                  <a:cubicBezTo>
                    <a:pt x="1366" y="9836"/>
                    <a:pt x="1223" y="10741"/>
                    <a:pt x="997" y="11634"/>
                  </a:cubicBezTo>
                  <a:cubicBezTo>
                    <a:pt x="758" y="12646"/>
                    <a:pt x="437" y="13623"/>
                    <a:pt x="32" y="14599"/>
                  </a:cubicBezTo>
                  <a:cubicBezTo>
                    <a:pt x="0" y="14662"/>
                    <a:pt x="69" y="14721"/>
                    <a:pt x="136" y="14721"/>
                  </a:cubicBezTo>
                  <a:cubicBezTo>
                    <a:pt x="170" y="14721"/>
                    <a:pt x="203" y="14706"/>
                    <a:pt x="223" y="14670"/>
                  </a:cubicBezTo>
                  <a:cubicBezTo>
                    <a:pt x="1009" y="12992"/>
                    <a:pt x="1509" y="11158"/>
                    <a:pt x="1699" y="9313"/>
                  </a:cubicBezTo>
                  <a:cubicBezTo>
                    <a:pt x="1901" y="7360"/>
                    <a:pt x="1723" y="5395"/>
                    <a:pt x="1628" y="3443"/>
                  </a:cubicBezTo>
                  <a:cubicBezTo>
                    <a:pt x="1568" y="2336"/>
                    <a:pt x="1520" y="1204"/>
                    <a:pt x="1390" y="85"/>
                  </a:cubicBezTo>
                  <a:cubicBezTo>
                    <a:pt x="1377" y="30"/>
                    <a:pt x="1327" y="0"/>
                    <a:pt x="1282"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7" name="Google Shape;507;p71"/>
            <p:cNvSpPr/>
            <p:nvPr/>
          </p:nvSpPr>
          <p:spPr>
            <a:xfrm>
              <a:off x="3596875" y="2451250"/>
              <a:ext cx="61575" cy="257950"/>
            </a:xfrm>
            <a:custGeom>
              <a:avLst/>
              <a:gdLst/>
              <a:ahLst/>
              <a:cxnLst/>
              <a:rect l="l" t="t" r="r" b="b"/>
              <a:pathLst>
                <a:path w="2463" h="10318" extrusionOk="0">
                  <a:moveTo>
                    <a:pt x="137" y="0"/>
                  </a:moveTo>
                  <a:cubicBezTo>
                    <a:pt x="104" y="0"/>
                    <a:pt x="72" y="21"/>
                    <a:pt x="72" y="63"/>
                  </a:cubicBezTo>
                  <a:cubicBezTo>
                    <a:pt x="0" y="754"/>
                    <a:pt x="0" y="1432"/>
                    <a:pt x="24" y="2123"/>
                  </a:cubicBezTo>
                  <a:cubicBezTo>
                    <a:pt x="48" y="2801"/>
                    <a:pt x="119" y="3492"/>
                    <a:pt x="203" y="4159"/>
                  </a:cubicBezTo>
                  <a:cubicBezTo>
                    <a:pt x="405" y="5516"/>
                    <a:pt x="738" y="6850"/>
                    <a:pt x="1238" y="8135"/>
                  </a:cubicBezTo>
                  <a:cubicBezTo>
                    <a:pt x="1369" y="8493"/>
                    <a:pt x="1512" y="8850"/>
                    <a:pt x="1667" y="9195"/>
                  </a:cubicBezTo>
                  <a:cubicBezTo>
                    <a:pt x="1810" y="9552"/>
                    <a:pt x="1977" y="9909"/>
                    <a:pt x="2167" y="10243"/>
                  </a:cubicBezTo>
                  <a:cubicBezTo>
                    <a:pt x="2197" y="10295"/>
                    <a:pt x="2240" y="10317"/>
                    <a:pt x="2282" y="10317"/>
                  </a:cubicBezTo>
                  <a:cubicBezTo>
                    <a:pt x="2374" y="10317"/>
                    <a:pt x="2462" y="10214"/>
                    <a:pt x="2405" y="10100"/>
                  </a:cubicBezTo>
                  <a:cubicBezTo>
                    <a:pt x="2250" y="9802"/>
                    <a:pt x="2096" y="9505"/>
                    <a:pt x="1953" y="9195"/>
                  </a:cubicBezTo>
                  <a:cubicBezTo>
                    <a:pt x="1810" y="8874"/>
                    <a:pt x="1679" y="8564"/>
                    <a:pt x="1560" y="8254"/>
                  </a:cubicBezTo>
                  <a:cubicBezTo>
                    <a:pt x="1322" y="7623"/>
                    <a:pt x="1119" y="6992"/>
                    <a:pt x="929" y="6338"/>
                  </a:cubicBezTo>
                  <a:cubicBezTo>
                    <a:pt x="572" y="5040"/>
                    <a:pt x="357" y="3694"/>
                    <a:pt x="250" y="2361"/>
                  </a:cubicBezTo>
                  <a:cubicBezTo>
                    <a:pt x="191" y="1599"/>
                    <a:pt x="191" y="837"/>
                    <a:pt x="203" y="63"/>
                  </a:cubicBezTo>
                  <a:cubicBezTo>
                    <a:pt x="203" y="21"/>
                    <a:pt x="170" y="0"/>
                    <a:pt x="137"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8" name="Google Shape;508;p71"/>
            <p:cNvSpPr/>
            <p:nvPr/>
          </p:nvSpPr>
          <p:spPr>
            <a:xfrm>
              <a:off x="3670375" y="2747025"/>
              <a:ext cx="14625" cy="25175"/>
            </a:xfrm>
            <a:custGeom>
              <a:avLst/>
              <a:gdLst/>
              <a:ahLst/>
              <a:cxnLst/>
              <a:rect l="l" t="t" r="r" b="b"/>
              <a:pathLst>
                <a:path w="585" h="1007" extrusionOk="0">
                  <a:moveTo>
                    <a:pt x="103" y="0"/>
                  </a:moveTo>
                  <a:cubicBezTo>
                    <a:pt x="85" y="0"/>
                    <a:pt x="66" y="3"/>
                    <a:pt x="49" y="7"/>
                  </a:cubicBezTo>
                  <a:cubicBezTo>
                    <a:pt x="1" y="31"/>
                    <a:pt x="1" y="79"/>
                    <a:pt x="25" y="126"/>
                  </a:cubicBezTo>
                  <a:cubicBezTo>
                    <a:pt x="144" y="412"/>
                    <a:pt x="263" y="698"/>
                    <a:pt x="394" y="972"/>
                  </a:cubicBezTo>
                  <a:cubicBezTo>
                    <a:pt x="410" y="995"/>
                    <a:pt x="438" y="1006"/>
                    <a:pt x="466" y="1006"/>
                  </a:cubicBezTo>
                  <a:cubicBezTo>
                    <a:pt x="524" y="1006"/>
                    <a:pt x="584" y="964"/>
                    <a:pt x="561" y="900"/>
                  </a:cubicBezTo>
                  <a:cubicBezTo>
                    <a:pt x="442" y="603"/>
                    <a:pt x="299" y="317"/>
                    <a:pt x="168" y="31"/>
                  </a:cubicBezTo>
                  <a:cubicBezTo>
                    <a:pt x="160" y="8"/>
                    <a:pt x="133" y="0"/>
                    <a:pt x="103"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9" name="Google Shape;509;p71"/>
            <p:cNvSpPr/>
            <p:nvPr/>
          </p:nvSpPr>
          <p:spPr>
            <a:xfrm>
              <a:off x="3587925" y="2329000"/>
              <a:ext cx="11300" cy="61200"/>
            </a:xfrm>
            <a:custGeom>
              <a:avLst/>
              <a:gdLst/>
              <a:ahLst/>
              <a:cxnLst/>
              <a:rect l="l" t="t" r="r" b="b"/>
              <a:pathLst>
                <a:path w="452" h="2448" extrusionOk="0">
                  <a:moveTo>
                    <a:pt x="108" y="0"/>
                  </a:moveTo>
                  <a:cubicBezTo>
                    <a:pt x="66" y="0"/>
                    <a:pt x="25" y="24"/>
                    <a:pt x="25" y="71"/>
                  </a:cubicBezTo>
                  <a:cubicBezTo>
                    <a:pt x="1" y="845"/>
                    <a:pt x="72" y="1607"/>
                    <a:pt x="191" y="2369"/>
                  </a:cubicBezTo>
                  <a:cubicBezTo>
                    <a:pt x="196" y="2424"/>
                    <a:pt x="237" y="2447"/>
                    <a:pt x="284" y="2447"/>
                  </a:cubicBezTo>
                  <a:cubicBezTo>
                    <a:pt x="360" y="2447"/>
                    <a:pt x="452" y="2386"/>
                    <a:pt x="430" y="2298"/>
                  </a:cubicBezTo>
                  <a:cubicBezTo>
                    <a:pt x="251" y="1560"/>
                    <a:pt x="203" y="822"/>
                    <a:pt x="191" y="71"/>
                  </a:cubicBezTo>
                  <a:cubicBezTo>
                    <a:pt x="191" y="24"/>
                    <a:pt x="150" y="0"/>
                    <a:pt x="108"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0" name="Google Shape;510;p71"/>
            <p:cNvSpPr/>
            <p:nvPr/>
          </p:nvSpPr>
          <p:spPr>
            <a:xfrm>
              <a:off x="3387325" y="3549100"/>
              <a:ext cx="363150" cy="148525"/>
            </a:xfrm>
            <a:custGeom>
              <a:avLst/>
              <a:gdLst/>
              <a:ahLst/>
              <a:cxnLst/>
              <a:rect l="l" t="t" r="r" b="b"/>
              <a:pathLst>
                <a:path w="14526" h="5941" extrusionOk="0">
                  <a:moveTo>
                    <a:pt x="9549" y="189"/>
                  </a:moveTo>
                  <a:cubicBezTo>
                    <a:pt x="9557" y="189"/>
                    <a:pt x="9565" y="190"/>
                    <a:pt x="9573" y="190"/>
                  </a:cubicBezTo>
                  <a:cubicBezTo>
                    <a:pt x="9716" y="202"/>
                    <a:pt x="9823" y="357"/>
                    <a:pt x="9859" y="500"/>
                  </a:cubicBezTo>
                  <a:cubicBezTo>
                    <a:pt x="9882" y="714"/>
                    <a:pt x="9751" y="893"/>
                    <a:pt x="9620" y="1024"/>
                  </a:cubicBezTo>
                  <a:cubicBezTo>
                    <a:pt x="9597" y="1035"/>
                    <a:pt x="9597" y="1035"/>
                    <a:pt x="9597" y="1059"/>
                  </a:cubicBezTo>
                  <a:cubicBezTo>
                    <a:pt x="9347" y="916"/>
                    <a:pt x="9144" y="666"/>
                    <a:pt x="9263" y="404"/>
                  </a:cubicBezTo>
                  <a:cubicBezTo>
                    <a:pt x="9320" y="291"/>
                    <a:pt x="9408" y="189"/>
                    <a:pt x="9549" y="189"/>
                  </a:cubicBezTo>
                  <a:close/>
                  <a:moveTo>
                    <a:pt x="7097" y="746"/>
                  </a:moveTo>
                  <a:cubicBezTo>
                    <a:pt x="7170" y="746"/>
                    <a:pt x="7239" y="773"/>
                    <a:pt x="7299" y="833"/>
                  </a:cubicBezTo>
                  <a:cubicBezTo>
                    <a:pt x="7394" y="928"/>
                    <a:pt x="7430" y="1083"/>
                    <a:pt x="7370" y="1202"/>
                  </a:cubicBezTo>
                  <a:lnTo>
                    <a:pt x="7370" y="1226"/>
                  </a:lnTo>
                  <a:cubicBezTo>
                    <a:pt x="7358" y="1250"/>
                    <a:pt x="7334" y="1262"/>
                    <a:pt x="7334" y="1285"/>
                  </a:cubicBezTo>
                  <a:cubicBezTo>
                    <a:pt x="7275" y="1309"/>
                    <a:pt x="7239" y="1321"/>
                    <a:pt x="7180" y="1333"/>
                  </a:cubicBezTo>
                  <a:cubicBezTo>
                    <a:pt x="7132" y="1357"/>
                    <a:pt x="7084" y="1357"/>
                    <a:pt x="7037" y="1357"/>
                  </a:cubicBezTo>
                  <a:cubicBezTo>
                    <a:pt x="7025" y="1357"/>
                    <a:pt x="7013" y="1357"/>
                    <a:pt x="6977" y="1333"/>
                  </a:cubicBezTo>
                  <a:cubicBezTo>
                    <a:pt x="6953" y="1333"/>
                    <a:pt x="6965" y="1333"/>
                    <a:pt x="6941" y="1321"/>
                  </a:cubicBezTo>
                  <a:cubicBezTo>
                    <a:pt x="6834" y="1262"/>
                    <a:pt x="6775" y="1155"/>
                    <a:pt x="6775" y="1035"/>
                  </a:cubicBezTo>
                  <a:cubicBezTo>
                    <a:pt x="6775" y="976"/>
                    <a:pt x="6787" y="928"/>
                    <a:pt x="6834" y="881"/>
                  </a:cubicBezTo>
                  <a:cubicBezTo>
                    <a:pt x="6858" y="845"/>
                    <a:pt x="6918" y="797"/>
                    <a:pt x="6965" y="774"/>
                  </a:cubicBezTo>
                  <a:cubicBezTo>
                    <a:pt x="7010" y="756"/>
                    <a:pt x="7054" y="746"/>
                    <a:pt x="7097" y="746"/>
                  </a:cubicBezTo>
                  <a:close/>
                  <a:moveTo>
                    <a:pt x="11683" y="1857"/>
                  </a:moveTo>
                  <a:cubicBezTo>
                    <a:pt x="11765" y="1857"/>
                    <a:pt x="11851" y="1881"/>
                    <a:pt x="11930" y="1928"/>
                  </a:cubicBezTo>
                  <a:cubicBezTo>
                    <a:pt x="12216" y="2131"/>
                    <a:pt x="12145" y="2500"/>
                    <a:pt x="11906" y="2702"/>
                  </a:cubicBezTo>
                  <a:lnTo>
                    <a:pt x="11811" y="2667"/>
                  </a:lnTo>
                  <a:cubicBezTo>
                    <a:pt x="11704" y="2619"/>
                    <a:pt x="11549" y="2583"/>
                    <a:pt x="11442" y="2488"/>
                  </a:cubicBezTo>
                  <a:cubicBezTo>
                    <a:pt x="11335" y="2393"/>
                    <a:pt x="11311" y="2274"/>
                    <a:pt x="11335" y="2143"/>
                  </a:cubicBezTo>
                  <a:cubicBezTo>
                    <a:pt x="11375" y="1952"/>
                    <a:pt x="11520" y="1857"/>
                    <a:pt x="11683" y="1857"/>
                  </a:cubicBezTo>
                  <a:close/>
                  <a:moveTo>
                    <a:pt x="7204" y="2405"/>
                  </a:moveTo>
                  <a:cubicBezTo>
                    <a:pt x="7255" y="2405"/>
                    <a:pt x="7309" y="2414"/>
                    <a:pt x="7358" y="2428"/>
                  </a:cubicBezTo>
                  <a:cubicBezTo>
                    <a:pt x="7573" y="2488"/>
                    <a:pt x="7715" y="2702"/>
                    <a:pt x="7799" y="2929"/>
                  </a:cubicBezTo>
                  <a:cubicBezTo>
                    <a:pt x="7720" y="2940"/>
                    <a:pt x="7640" y="2948"/>
                    <a:pt x="7564" y="2948"/>
                  </a:cubicBezTo>
                  <a:cubicBezTo>
                    <a:pt x="7398" y="2948"/>
                    <a:pt x="7242" y="2912"/>
                    <a:pt x="7120" y="2798"/>
                  </a:cubicBezTo>
                  <a:cubicBezTo>
                    <a:pt x="7072" y="2750"/>
                    <a:pt x="7025" y="2690"/>
                    <a:pt x="7001" y="2631"/>
                  </a:cubicBezTo>
                  <a:cubicBezTo>
                    <a:pt x="6965" y="2559"/>
                    <a:pt x="6953" y="2512"/>
                    <a:pt x="7013" y="2464"/>
                  </a:cubicBezTo>
                  <a:cubicBezTo>
                    <a:pt x="7062" y="2422"/>
                    <a:pt x="7131" y="2405"/>
                    <a:pt x="7204" y="2405"/>
                  </a:cubicBezTo>
                  <a:close/>
                  <a:moveTo>
                    <a:pt x="8523" y="3763"/>
                  </a:moveTo>
                  <a:cubicBezTo>
                    <a:pt x="8587" y="3763"/>
                    <a:pt x="8651" y="3778"/>
                    <a:pt x="8704" y="3810"/>
                  </a:cubicBezTo>
                  <a:cubicBezTo>
                    <a:pt x="8870" y="3893"/>
                    <a:pt x="8977" y="4072"/>
                    <a:pt x="8989" y="4250"/>
                  </a:cubicBezTo>
                  <a:cubicBezTo>
                    <a:pt x="8966" y="4286"/>
                    <a:pt x="8930" y="4298"/>
                    <a:pt x="8882" y="4333"/>
                  </a:cubicBezTo>
                  <a:cubicBezTo>
                    <a:pt x="8811" y="4369"/>
                    <a:pt x="8739" y="4405"/>
                    <a:pt x="8644" y="4405"/>
                  </a:cubicBezTo>
                  <a:cubicBezTo>
                    <a:pt x="8633" y="4406"/>
                    <a:pt x="8622" y="4406"/>
                    <a:pt x="8611" y="4406"/>
                  </a:cubicBezTo>
                  <a:cubicBezTo>
                    <a:pt x="8469" y="4406"/>
                    <a:pt x="8340" y="4336"/>
                    <a:pt x="8263" y="4214"/>
                  </a:cubicBezTo>
                  <a:cubicBezTo>
                    <a:pt x="8192" y="4095"/>
                    <a:pt x="8192" y="3929"/>
                    <a:pt x="8311" y="3833"/>
                  </a:cubicBezTo>
                  <a:cubicBezTo>
                    <a:pt x="8364" y="3787"/>
                    <a:pt x="8443" y="3763"/>
                    <a:pt x="8523" y="3763"/>
                  </a:cubicBezTo>
                  <a:close/>
                  <a:moveTo>
                    <a:pt x="11354" y="4892"/>
                  </a:moveTo>
                  <a:cubicBezTo>
                    <a:pt x="11445" y="4892"/>
                    <a:pt x="11538" y="4913"/>
                    <a:pt x="11621" y="4953"/>
                  </a:cubicBezTo>
                  <a:cubicBezTo>
                    <a:pt x="11728" y="5012"/>
                    <a:pt x="11823" y="5107"/>
                    <a:pt x="11942" y="5119"/>
                  </a:cubicBezTo>
                  <a:cubicBezTo>
                    <a:pt x="11787" y="5322"/>
                    <a:pt x="11621" y="5536"/>
                    <a:pt x="11371" y="5596"/>
                  </a:cubicBezTo>
                  <a:lnTo>
                    <a:pt x="11204" y="5596"/>
                  </a:lnTo>
                  <a:cubicBezTo>
                    <a:pt x="11002" y="5584"/>
                    <a:pt x="10847" y="5405"/>
                    <a:pt x="10930" y="5179"/>
                  </a:cubicBezTo>
                  <a:cubicBezTo>
                    <a:pt x="10994" y="4979"/>
                    <a:pt x="11170" y="4892"/>
                    <a:pt x="11354" y="4892"/>
                  </a:cubicBezTo>
                  <a:close/>
                  <a:moveTo>
                    <a:pt x="9524" y="1"/>
                  </a:moveTo>
                  <a:cubicBezTo>
                    <a:pt x="9365" y="1"/>
                    <a:pt x="9214" y="93"/>
                    <a:pt x="9120" y="214"/>
                  </a:cubicBezTo>
                  <a:cubicBezTo>
                    <a:pt x="9001" y="393"/>
                    <a:pt x="8989" y="619"/>
                    <a:pt x="9073" y="797"/>
                  </a:cubicBezTo>
                  <a:cubicBezTo>
                    <a:pt x="9180" y="1024"/>
                    <a:pt x="9406" y="1155"/>
                    <a:pt x="9632" y="1214"/>
                  </a:cubicBezTo>
                  <a:cubicBezTo>
                    <a:pt x="9835" y="1702"/>
                    <a:pt x="10132" y="2167"/>
                    <a:pt x="10466" y="2571"/>
                  </a:cubicBezTo>
                  <a:cubicBezTo>
                    <a:pt x="10644" y="2798"/>
                    <a:pt x="10835" y="3012"/>
                    <a:pt x="11037" y="3214"/>
                  </a:cubicBezTo>
                  <a:cubicBezTo>
                    <a:pt x="11121" y="3274"/>
                    <a:pt x="11180" y="3345"/>
                    <a:pt x="11252" y="3405"/>
                  </a:cubicBezTo>
                  <a:cubicBezTo>
                    <a:pt x="10323" y="3131"/>
                    <a:pt x="9466" y="2714"/>
                    <a:pt x="8680" y="2202"/>
                  </a:cubicBezTo>
                  <a:cubicBezTo>
                    <a:pt x="8454" y="2047"/>
                    <a:pt x="8251" y="1905"/>
                    <a:pt x="8049" y="1738"/>
                  </a:cubicBezTo>
                  <a:cubicBezTo>
                    <a:pt x="7942" y="1643"/>
                    <a:pt x="7858" y="1571"/>
                    <a:pt x="7751" y="1488"/>
                  </a:cubicBezTo>
                  <a:cubicBezTo>
                    <a:pt x="7680" y="1405"/>
                    <a:pt x="7584" y="1333"/>
                    <a:pt x="7501" y="1274"/>
                  </a:cubicBezTo>
                  <a:lnTo>
                    <a:pt x="7501" y="1262"/>
                  </a:lnTo>
                  <a:cubicBezTo>
                    <a:pt x="7561" y="1095"/>
                    <a:pt x="7513" y="904"/>
                    <a:pt x="7406" y="750"/>
                  </a:cubicBezTo>
                  <a:cubicBezTo>
                    <a:pt x="7314" y="649"/>
                    <a:pt x="7188" y="591"/>
                    <a:pt x="7053" y="591"/>
                  </a:cubicBezTo>
                  <a:cubicBezTo>
                    <a:pt x="7012" y="591"/>
                    <a:pt x="6971" y="596"/>
                    <a:pt x="6930" y="607"/>
                  </a:cubicBezTo>
                  <a:cubicBezTo>
                    <a:pt x="6775" y="654"/>
                    <a:pt x="6608" y="785"/>
                    <a:pt x="6572" y="952"/>
                  </a:cubicBezTo>
                  <a:cubicBezTo>
                    <a:pt x="6549" y="1131"/>
                    <a:pt x="6620" y="1321"/>
                    <a:pt x="6775" y="1428"/>
                  </a:cubicBezTo>
                  <a:cubicBezTo>
                    <a:pt x="6852" y="1485"/>
                    <a:pt x="6933" y="1506"/>
                    <a:pt x="7016" y="1506"/>
                  </a:cubicBezTo>
                  <a:cubicBezTo>
                    <a:pt x="7126" y="1506"/>
                    <a:pt x="7238" y="1469"/>
                    <a:pt x="7346" y="1428"/>
                  </a:cubicBezTo>
                  <a:cubicBezTo>
                    <a:pt x="7406" y="1500"/>
                    <a:pt x="7489" y="1571"/>
                    <a:pt x="7549" y="1631"/>
                  </a:cubicBezTo>
                  <a:cubicBezTo>
                    <a:pt x="7632" y="1726"/>
                    <a:pt x="7727" y="1797"/>
                    <a:pt x="7811" y="1869"/>
                  </a:cubicBezTo>
                  <a:cubicBezTo>
                    <a:pt x="7989" y="2024"/>
                    <a:pt x="8180" y="2167"/>
                    <a:pt x="8382" y="2298"/>
                  </a:cubicBezTo>
                  <a:cubicBezTo>
                    <a:pt x="8573" y="2440"/>
                    <a:pt x="8763" y="2571"/>
                    <a:pt x="8954" y="2690"/>
                  </a:cubicBezTo>
                  <a:cubicBezTo>
                    <a:pt x="8930" y="2690"/>
                    <a:pt x="8894" y="2702"/>
                    <a:pt x="8870" y="2702"/>
                  </a:cubicBezTo>
                  <a:cubicBezTo>
                    <a:pt x="8763" y="2714"/>
                    <a:pt x="8680" y="2738"/>
                    <a:pt x="8573" y="2750"/>
                  </a:cubicBezTo>
                  <a:cubicBezTo>
                    <a:pt x="8394" y="2774"/>
                    <a:pt x="8215" y="2821"/>
                    <a:pt x="8025" y="2857"/>
                  </a:cubicBezTo>
                  <a:cubicBezTo>
                    <a:pt x="7989" y="2857"/>
                    <a:pt x="7942" y="2869"/>
                    <a:pt x="7918" y="2869"/>
                  </a:cubicBezTo>
                  <a:cubicBezTo>
                    <a:pt x="7823" y="2643"/>
                    <a:pt x="7703" y="2440"/>
                    <a:pt x="7501" y="2321"/>
                  </a:cubicBezTo>
                  <a:cubicBezTo>
                    <a:pt x="7404" y="2261"/>
                    <a:pt x="7285" y="2225"/>
                    <a:pt x="7166" y="2225"/>
                  </a:cubicBezTo>
                  <a:cubicBezTo>
                    <a:pt x="7053" y="2225"/>
                    <a:pt x="6939" y="2258"/>
                    <a:pt x="6846" y="2333"/>
                  </a:cubicBezTo>
                  <a:cubicBezTo>
                    <a:pt x="6811" y="2357"/>
                    <a:pt x="6751" y="2405"/>
                    <a:pt x="6739" y="2452"/>
                  </a:cubicBezTo>
                  <a:cubicBezTo>
                    <a:pt x="6727" y="2512"/>
                    <a:pt x="6751" y="2595"/>
                    <a:pt x="6775" y="2643"/>
                  </a:cubicBezTo>
                  <a:cubicBezTo>
                    <a:pt x="6811" y="2762"/>
                    <a:pt x="6906" y="2869"/>
                    <a:pt x="6989" y="2940"/>
                  </a:cubicBezTo>
                  <a:cubicBezTo>
                    <a:pt x="7161" y="3069"/>
                    <a:pt x="7358" y="3111"/>
                    <a:pt x="7561" y="3111"/>
                  </a:cubicBezTo>
                  <a:cubicBezTo>
                    <a:pt x="7640" y="3111"/>
                    <a:pt x="7719" y="3105"/>
                    <a:pt x="7799" y="3095"/>
                  </a:cubicBezTo>
                  <a:cubicBezTo>
                    <a:pt x="7819" y="3130"/>
                    <a:pt x="7851" y="3146"/>
                    <a:pt x="7883" y="3146"/>
                  </a:cubicBezTo>
                  <a:cubicBezTo>
                    <a:pt x="7927" y="3146"/>
                    <a:pt x="7970" y="3115"/>
                    <a:pt x="7977" y="3060"/>
                  </a:cubicBezTo>
                  <a:cubicBezTo>
                    <a:pt x="8156" y="3036"/>
                    <a:pt x="8335" y="2988"/>
                    <a:pt x="8513" y="2940"/>
                  </a:cubicBezTo>
                  <a:cubicBezTo>
                    <a:pt x="8620" y="2917"/>
                    <a:pt x="8716" y="2893"/>
                    <a:pt x="8823" y="2869"/>
                  </a:cubicBezTo>
                  <a:cubicBezTo>
                    <a:pt x="8930" y="2833"/>
                    <a:pt x="9037" y="2821"/>
                    <a:pt x="9120" y="2762"/>
                  </a:cubicBezTo>
                  <a:cubicBezTo>
                    <a:pt x="9275" y="2857"/>
                    <a:pt x="9430" y="2940"/>
                    <a:pt x="9585" y="3012"/>
                  </a:cubicBezTo>
                  <a:cubicBezTo>
                    <a:pt x="10323" y="3393"/>
                    <a:pt x="11121" y="3643"/>
                    <a:pt x="11930" y="3786"/>
                  </a:cubicBezTo>
                  <a:cubicBezTo>
                    <a:pt x="11847" y="3822"/>
                    <a:pt x="11752" y="3869"/>
                    <a:pt x="11668" y="3893"/>
                  </a:cubicBezTo>
                  <a:cubicBezTo>
                    <a:pt x="11383" y="4000"/>
                    <a:pt x="11097" y="4060"/>
                    <a:pt x="10799" y="4119"/>
                  </a:cubicBezTo>
                  <a:cubicBezTo>
                    <a:pt x="10515" y="4162"/>
                    <a:pt x="10227" y="4183"/>
                    <a:pt x="9938" y="4183"/>
                  </a:cubicBezTo>
                  <a:cubicBezTo>
                    <a:pt x="9670" y="4183"/>
                    <a:pt x="9401" y="4165"/>
                    <a:pt x="9132" y="4131"/>
                  </a:cubicBezTo>
                  <a:cubicBezTo>
                    <a:pt x="9132" y="4119"/>
                    <a:pt x="9120" y="4107"/>
                    <a:pt x="9108" y="4083"/>
                  </a:cubicBezTo>
                  <a:cubicBezTo>
                    <a:pt x="9049" y="3905"/>
                    <a:pt x="8942" y="3726"/>
                    <a:pt x="8775" y="3631"/>
                  </a:cubicBezTo>
                  <a:cubicBezTo>
                    <a:pt x="8686" y="3577"/>
                    <a:pt x="8588" y="3551"/>
                    <a:pt x="8489" y="3551"/>
                  </a:cubicBezTo>
                  <a:cubicBezTo>
                    <a:pt x="8391" y="3551"/>
                    <a:pt x="8293" y="3577"/>
                    <a:pt x="8204" y="3631"/>
                  </a:cubicBezTo>
                  <a:cubicBezTo>
                    <a:pt x="8025" y="3726"/>
                    <a:pt x="7930" y="3952"/>
                    <a:pt x="8001" y="4143"/>
                  </a:cubicBezTo>
                  <a:cubicBezTo>
                    <a:pt x="8084" y="4369"/>
                    <a:pt x="8275" y="4524"/>
                    <a:pt x="8501" y="4536"/>
                  </a:cubicBezTo>
                  <a:cubicBezTo>
                    <a:pt x="8515" y="4537"/>
                    <a:pt x="8528" y="4538"/>
                    <a:pt x="8542" y="4538"/>
                  </a:cubicBezTo>
                  <a:cubicBezTo>
                    <a:pt x="8657" y="4538"/>
                    <a:pt x="8764" y="4494"/>
                    <a:pt x="8870" y="4441"/>
                  </a:cubicBezTo>
                  <a:cubicBezTo>
                    <a:pt x="8930" y="4417"/>
                    <a:pt x="8977" y="4369"/>
                    <a:pt x="9037" y="4322"/>
                  </a:cubicBezTo>
                  <a:lnTo>
                    <a:pt x="9049" y="4310"/>
                  </a:lnTo>
                  <a:cubicBezTo>
                    <a:pt x="9073" y="4310"/>
                    <a:pt x="9108" y="4298"/>
                    <a:pt x="9120" y="4262"/>
                  </a:cubicBezTo>
                  <a:cubicBezTo>
                    <a:pt x="9465" y="4334"/>
                    <a:pt x="9809" y="4371"/>
                    <a:pt x="10153" y="4371"/>
                  </a:cubicBezTo>
                  <a:cubicBezTo>
                    <a:pt x="10380" y="4371"/>
                    <a:pt x="10608" y="4355"/>
                    <a:pt x="10835" y="4322"/>
                  </a:cubicBezTo>
                  <a:cubicBezTo>
                    <a:pt x="11371" y="4250"/>
                    <a:pt x="11930" y="4119"/>
                    <a:pt x="12430" y="3869"/>
                  </a:cubicBezTo>
                  <a:cubicBezTo>
                    <a:pt x="12609" y="3881"/>
                    <a:pt x="12764" y="3893"/>
                    <a:pt x="12942" y="3905"/>
                  </a:cubicBezTo>
                  <a:cubicBezTo>
                    <a:pt x="12823" y="4012"/>
                    <a:pt x="12704" y="4143"/>
                    <a:pt x="12585" y="4250"/>
                  </a:cubicBezTo>
                  <a:lnTo>
                    <a:pt x="12145" y="4703"/>
                  </a:lnTo>
                  <a:cubicBezTo>
                    <a:pt x="12097" y="4738"/>
                    <a:pt x="12014" y="4857"/>
                    <a:pt x="11930" y="4857"/>
                  </a:cubicBezTo>
                  <a:cubicBezTo>
                    <a:pt x="11859" y="4857"/>
                    <a:pt x="11775" y="4774"/>
                    <a:pt x="11692" y="4738"/>
                  </a:cubicBezTo>
                  <a:cubicBezTo>
                    <a:pt x="11583" y="4684"/>
                    <a:pt x="11459" y="4643"/>
                    <a:pt x="11332" y="4643"/>
                  </a:cubicBezTo>
                  <a:cubicBezTo>
                    <a:pt x="11294" y="4643"/>
                    <a:pt x="11255" y="4647"/>
                    <a:pt x="11216" y="4655"/>
                  </a:cubicBezTo>
                  <a:cubicBezTo>
                    <a:pt x="10918" y="4679"/>
                    <a:pt x="10668" y="4941"/>
                    <a:pt x="10680" y="5250"/>
                  </a:cubicBezTo>
                  <a:cubicBezTo>
                    <a:pt x="10680" y="5381"/>
                    <a:pt x="10740" y="5488"/>
                    <a:pt x="10823" y="5560"/>
                  </a:cubicBezTo>
                  <a:cubicBezTo>
                    <a:pt x="10132" y="5572"/>
                    <a:pt x="9466" y="5572"/>
                    <a:pt x="8775" y="5596"/>
                  </a:cubicBezTo>
                  <a:cubicBezTo>
                    <a:pt x="7404" y="5659"/>
                    <a:pt x="6006" y="5688"/>
                    <a:pt x="4592" y="5688"/>
                  </a:cubicBezTo>
                  <a:cubicBezTo>
                    <a:pt x="4138" y="5688"/>
                    <a:pt x="3683" y="5685"/>
                    <a:pt x="3227" y="5679"/>
                  </a:cubicBezTo>
                  <a:cubicBezTo>
                    <a:pt x="2179" y="5667"/>
                    <a:pt x="1131" y="5667"/>
                    <a:pt x="72" y="5667"/>
                  </a:cubicBezTo>
                  <a:cubicBezTo>
                    <a:pt x="0" y="5667"/>
                    <a:pt x="0" y="5774"/>
                    <a:pt x="72" y="5786"/>
                  </a:cubicBezTo>
                  <a:cubicBezTo>
                    <a:pt x="1941" y="5905"/>
                    <a:pt x="3810" y="5941"/>
                    <a:pt x="5668" y="5941"/>
                  </a:cubicBezTo>
                  <a:cubicBezTo>
                    <a:pt x="6608" y="5941"/>
                    <a:pt x="7537" y="5941"/>
                    <a:pt x="8465" y="5917"/>
                  </a:cubicBezTo>
                  <a:cubicBezTo>
                    <a:pt x="9406" y="5905"/>
                    <a:pt x="10335" y="5846"/>
                    <a:pt x="11263" y="5810"/>
                  </a:cubicBezTo>
                  <a:cubicBezTo>
                    <a:pt x="12311" y="5774"/>
                    <a:pt x="13383" y="5774"/>
                    <a:pt x="14419" y="5655"/>
                  </a:cubicBezTo>
                  <a:cubicBezTo>
                    <a:pt x="14526" y="5631"/>
                    <a:pt x="14526" y="5488"/>
                    <a:pt x="14419" y="5488"/>
                  </a:cubicBezTo>
                  <a:cubicBezTo>
                    <a:pt x="13526" y="5488"/>
                    <a:pt x="12633" y="5548"/>
                    <a:pt x="11740" y="5596"/>
                  </a:cubicBezTo>
                  <a:cubicBezTo>
                    <a:pt x="11894" y="5476"/>
                    <a:pt x="12025" y="5310"/>
                    <a:pt x="12133" y="5143"/>
                  </a:cubicBezTo>
                  <a:cubicBezTo>
                    <a:pt x="12145" y="5119"/>
                    <a:pt x="12145" y="5095"/>
                    <a:pt x="12145" y="5084"/>
                  </a:cubicBezTo>
                  <a:cubicBezTo>
                    <a:pt x="12240" y="5024"/>
                    <a:pt x="12311" y="4941"/>
                    <a:pt x="12371" y="4857"/>
                  </a:cubicBezTo>
                  <a:cubicBezTo>
                    <a:pt x="12502" y="4714"/>
                    <a:pt x="12656" y="4584"/>
                    <a:pt x="12787" y="4429"/>
                  </a:cubicBezTo>
                  <a:cubicBezTo>
                    <a:pt x="12930" y="4286"/>
                    <a:pt x="13097" y="4131"/>
                    <a:pt x="13204" y="3964"/>
                  </a:cubicBezTo>
                  <a:cubicBezTo>
                    <a:pt x="13442" y="3964"/>
                    <a:pt x="13680" y="3964"/>
                    <a:pt x="13919" y="3952"/>
                  </a:cubicBezTo>
                  <a:cubicBezTo>
                    <a:pt x="14014" y="3952"/>
                    <a:pt x="14014" y="3786"/>
                    <a:pt x="13919" y="3786"/>
                  </a:cubicBezTo>
                  <a:cubicBezTo>
                    <a:pt x="13526" y="3786"/>
                    <a:pt x="13145" y="3774"/>
                    <a:pt x="12752" y="3726"/>
                  </a:cubicBezTo>
                  <a:cubicBezTo>
                    <a:pt x="12728" y="3714"/>
                    <a:pt x="12716" y="3702"/>
                    <a:pt x="12692" y="3691"/>
                  </a:cubicBezTo>
                  <a:cubicBezTo>
                    <a:pt x="12680" y="3643"/>
                    <a:pt x="12656" y="3595"/>
                    <a:pt x="12585" y="3595"/>
                  </a:cubicBezTo>
                  <a:cubicBezTo>
                    <a:pt x="12490" y="3476"/>
                    <a:pt x="12406" y="3310"/>
                    <a:pt x="12335" y="3190"/>
                  </a:cubicBezTo>
                  <a:cubicBezTo>
                    <a:pt x="12264" y="3060"/>
                    <a:pt x="12168" y="2929"/>
                    <a:pt x="12049" y="2833"/>
                  </a:cubicBezTo>
                  <a:cubicBezTo>
                    <a:pt x="12275" y="2631"/>
                    <a:pt x="12371" y="2262"/>
                    <a:pt x="12192" y="1988"/>
                  </a:cubicBezTo>
                  <a:cubicBezTo>
                    <a:pt x="12084" y="1826"/>
                    <a:pt x="11881" y="1724"/>
                    <a:pt x="11684" y="1724"/>
                  </a:cubicBezTo>
                  <a:cubicBezTo>
                    <a:pt x="11576" y="1724"/>
                    <a:pt x="11471" y="1754"/>
                    <a:pt x="11383" y="1821"/>
                  </a:cubicBezTo>
                  <a:cubicBezTo>
                    <a:pt x="11144" y="2000"/>
                    <a:pt x="11085" y="2345"/>
                    <a:pt x="11275" y="2571"/>
                  </a:cubicBezTo>
                  <a:cubicBezTo>
                    <a:pt x="11394" y="2702"/>
                    <a:pt x="11561" y="2762"/>
                    <a:pt x="11716" y="2833"/>
                  </a:cubicBezTo>
                  <a:cubicBezTo>
                    <a:pt x="11847" y="2917"/>
                    <a:pt x="11966" y="3000"/>
                    <a:pt x="12049" y="3131"/>
                  </a:cubicBezTo>
                  <a:cubicBezTo>
                    <a:pt x="12156" y="3286"/>
                    <a:pt x="12228" y="3429"/>
                    <a:pt x="12335" y="3583"/>
                  </a:cubicBezTo>
                  <a:cubicBezTo>
                    <a:pt x="12371" y="3607"/>
                    <a:pt x="12383" y="3643"/>
                    <a:pt x="12406" y="3667"/>
                  </a:cubicBezTo>
                  <a:cubicBezTo>
                    <a:pt x="12395" y="3667"/>
                    <a:pt x="12383" y="3691"/>
                    <a:pt x="12371" y="3691"/>
                  </a:cubicBezTo>
                  <a:cubicBezTo>
                    <a:pt x="12216" y="3655"/>
                    <a:pt x="12049" y="3631"/>
                    <a:pt x="11906" y="3595"/>
                  </a:cubicBezTo>
                  <a:cubicBezTo>
                    <a:pt x="11692" y="3405"/>
                    <a:pt x="11454" y="3238"/>
                    <a:pt x="11252" y="3060"/>
                  </a:cubicBezTo>
                  <a:cubicBezTo>
                    <a:pt x="11037" y="2881"/>
                    <a:pt x="10835" y="2679"/>
                    <a:pt x="10656" y="2464"/>
                  </a:cubicBezTo>
                  <a:cubicBezTo>
                    <a:pt x="10299" y="2047"/>
                    <a:pt x="10013" y="1607"/>
                    <a:pt x="9763" y="1107"/>
                  </a:cubicBezTo>
                  <a:cubicBezTo>
                    <a:pt x="9906" y="964"/>
                    <a:pt x="10025" y="738"/>
                    <a:pt x="10013" y="535"/>
                  </a:cubicBezTo>
                  <a:cubicBezTo>
                    <a:pt x="10001" y="321"/>
                    <a:pt x="9870" y="95"/>
                    <a:pt x="9656" y="23"/>
                  </a:cubicBezTo>
                  <a:cubicBezTo>
                    <a:pt x="9612" y="8"/>
                    <a:pt x="9568" y="1"/>
                    <a:pt x="9524"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1" name="Google Shape;511;p71"/>
            <p:cNvSpPr/>
            <p:nvPr/>
          </p:nvSpPr>
          <p:spPr>
            <a:xfrm>
              <a:off x="3376900" y="3472275"/>
              <a:ext cx="378950" cy="39625"/>
            </a:xfrm>
            <a:custGeom>
              <a:avLst/>
              <a:gdLst/>
              <a:ahLst/>
              <a:cxnLst/>
              <a:rect l="l" t="t" r="r" b="b"/>
              <a:pathLst>
                <a:path w="15158" h="1585" extrusionOk="0">
                  <a:moveTo>
                    <a:pt x="15157" y="1"/>
                  </a:moveTo>
                  <a:cubicBezTo>
                    <a:pt x="14109" y="48"/>
                    <a:pt x="13073" y="60"/>
                    <a:pt x="12026" y="84"/>
                  </a:cubicBezTo>
                  <a:cubicBezTo>
                    <a:pt x="9942" y="120"/>
                    <a:pt x="7870" y="179"/>
                    <a:pt x="5787" y="227"/>
                  </a:cubicBezTo>
                  <a:cubicBezTo>
                    <a:pt x="4751" y="263"/>
                    <a:pt x="3691" y="275"/>
                    <a:pt x="2656" y="298"/>
                  </a:cubicBezTo>
                  <a:cubicBezTo>
                    <a:pt x="1774" y="322"/>
                    <a:pt x="893" y="346"/>
                    <a:pt x="0" y="346"/>
                  </a:cubicBezTo>
                  <a:cubicBezTo>
                    <a:pt x="12" y="763"/>
                    <a:pt x="48" y="1168"/>
                    <a:pt x="72" y="1584"/>
                  </a:cubicBezTo>
                  <a:cubicBezTo>
                    <a:pt x="1072" y="1513"/>
                    <a:pt x="2072" y="1477"/>
                    <a:pt x="3048" y="1430"/>
                  </a:cubicBezTo>
                  <a:cubicBezTo>
                    <a:pt x="5156" y="1334"/>
                    <a:pt x="7251" y="1239"/>
                    <a:pt x="9347" y="1132"/>
                  </a:cubicBezTo>
                  <a:lnTo>
                    <a:pt x="15157" y="870"/>
                  </a:lnTo>
                  <a:lnTo>
                    <a:pt x="1515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2" name="Google Shape;512;p71"/>
            <p:cNvSpPr/>
            <p:nvPr/>
          </p:nvSpPr>
          <p:spPr>
            <a:xfrm>
              <a:off x="3390000" y="3003175"/>
              <a:ext cx="340825" cy="35750"/>
            </a:xfrm>
            <a:custGeom>
              <a:avLst/>
              <a:gdLst/>
              <a:ahLst/>
              <a:cxnLst/>
              <a:rect l="l" t="t" r="r" b="b"/>
              <a:pathLst>
                <a:path w="13633" h="1430" extrusionOk="0">
                  <a:moveTo>
                    <a:pt x="13573" y="1"/>
                  </a:moveTo>
                  <a:cubicBezTo>
                    <a:pt x="12669" y="72"/>
                    <a:pt x="11752" y="132"/>
                    <a:pt x="10847" y="191"/>
                  </a:cubicBezTo>
                  <a:cubicBezTo>
                    <a:pt x="8954" y="298"/>
                    <a:pt x="7085" y="394"/>
                    <a:pt x="5203" y="453"/>
                  </a:cubicBezTo>
                  <a:cubicBezTo>
                    <a:pt x="3874" y="500"/>
                    <a:pt x="2530" y="532"/>
                    <a:pt x="1194" y="532"/>
                  </a:cubicBezTo>
                  <a:cubicBezTo>
                    <a:pt x="831" y="532"/>
                    <a:pt x="469" y="530"/>
                    <a:pt x="107" y="524"/>
                  </a:cubicBezTo>
                  <a:cubicBezTo>
                    <a:pt x="60" y="822"/>
                    <a:pt x="24" y="1132"/>
                    <a:pt x="0" y="1429"/>
                  </a:cubicBezTo>
                  <a:cubicBezTo>
                    <a:pt x="893" y="1406"/>
                    <a:pt x="1774" y="1382"/>
                    <a:pt x="2667" y="1358"/>
                  </a:cubicBezTo>
                  <a:cubicBezTo>
                    <a:pt x="4537" y="1310"/>
                    <a:pt x="6418" y="1239"/>
                    <a:pt x="8287" y="1132"/>
                  </a:cubicBezTo>
                  <a:cubicBezTo>
                    <a:pt x="10073" y="1048"/>
                    <a:pt x="11859" y="894"/>
                    <a:pt x="13633" y="763"/>
                  </a:cubicBezTo>
                  <a:cubicBezTo>
                    <a:pt x="13609" y="513"/>
                    <a:pt x="13585" y="251"/>
                    <a:pt x="1357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3" name="Google Shape;513;p71"/>
            <p:cNvSpPr/>
            <p:nvPr/>
          </p:nvSpPr>
          <p:spPr>
            <a:xfrm>
              <a:off x="3369150" y="3028175"/>
              <a:ext cx="386100" cy="447400"/>
            </a:xfrm>
            <a:custGeom>
              <a:avLst/>
              <a:gdLst/>
              <a:ahLst/>
              <a:cxnLst/>
              <a:rect l="l" t="t" r="r" b="b"/>
              <a:pathLst>
                <a:path w="15444" h="17896" extrusionOk="0">
                  <a:moveTo>
                    <a:pt x="14479" y="1"/>
                  </a:moveTo>
                  <a:cubicBezTo>
                    <a:pt x="13503" y="84"/>
                    <a:pt x="12526" y="144"/>
                    <a:pt x="11550" y="215"/>
                  </a:cubicBezTo>
                  <a:cubicBezTo>
                    <a:pt x="9669" y="334"/>
                    <a:pt x="7811" y="441"/>
                    <a:pt x="5930" y="501"/>
                  </a:cubicBezTo>
                  <a:cubicBezTo>
                    <a:pt x="4696" y="544"/>
                    <a:pt x="3462" y="575"/>
                    <a:pt x="2224" y="575"/>
                  </a:cubicBezTo>
                  <a:cubicBezTo>
                    <a:pt x="1753" y="575"/>
                    <a:pt x="1282" y="570"/>
                    <a:pt x="810" y="560"/>
                  </a:cubicBezTo>
                  <a:cubicBezTo>
                    <a:pt x="156" y="6323"/>
                    <a:pt x="1" y="12133"/>
                    <a:pt x="299" y="17896"/>
                  </a:cubicBezTo>
                  <a:cubicBezTo>
                    <a:pt x="1311" y="17872"/>
                    <a:pt x="2323" y="17848"/>
                    <a:pt x="3335" y="17824"/>
                  </a:cubicBezTo>
                  <a:cubicBezTo>
                    <a:pt x="5418" y="17765"/>
                    <a:pt x="7490" y="17705"/>
                    <a:pt x="9573" y="17646"/>
                  </a:cubicBezTo>
                  <a:cubicBezTo>
                    <a:pt x="10609" y="17622"/>
                    <a:pt x="11669" y="17586"/>
                    <a:pt x="12705" y="17562"/>
                  </a:cubicBezTo>
                  <a:cubicBezTo>
                    <a:pt x="13622" y="17527"/>
                    <a:pt x="14538" y="17503"/>
                    <a:pt x="15443" y="17491"/>
                  </a:cubicBezTo>
                  <a:cubicBezTo>
                    <a:pt x="15384" y="11681"/>
                    <a:pt x="14955" y="5787"/>
                    <a:pt x="14479"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4" name="Google Shape;514;p71"/>
            <p:cNvSpPr/>
            <p:nvPr/>
          </p:nvSpPr>
          <p:spPr>
            <a:xfrm>
              <a:off x="3393275" y="2764075"/>
              <a:ext cx="335175" cy="248050"/>
            </a:xfrm>
            <a:custGeom>
              <a:avLst/>
              <a:gdLst/>
              <a:ahLst/>
              <a:cxnLst/>
              <a:rect l="l" t="t" r="r" b="b"/>
              <a:pathLst>
                <a:path w="13407" h="9922" extrusionOk="0">
                  <a:moveTo>
                    <a:pt x="3108" y="433"/>
                  </a:moveTo>
                  <a:cubicBezTo>
                    <a:pt x="3810" y="1885"/>
                    <a:pt x="4477" y="3445"/>
                    <a:pt x="4417" y="5100"/>
                  </a:cubicBezTo>
                  <a:cubicBezTo>
                    <a:pt x="4394" y="5457"/>
                    <a:pt x="4346" y="5826"/>
                    <a:pt x="4239" y="6183"/>
                  </a:cubicBezTo>
                  <a:cubicBezTo>
                    <a:pt x="4227" y="6171"/>
                    <a:pt x="4215" y="6148"/>
                    <a:pt x="4203" y="6124"/>
                  </a:cubicBezTo>
                  <a:cubicBezTo>
                    <a:pt x="4084" y="5993"/>
                    <a:pt x="3941" y="5874"/>
                    <a:pt x="3810" y="5755"/>
                  </a:cubicBezTo>
                  <a:cubicBezTo>
                    <a:pt x="3548" y="5516"/>
                    <a:pt x="3310" y="5266"/>
                    <a:pt x="3132" y="4957"/>
                  </a:cubicBezTo>
                  <a:cubicBezTo>
                    <a:pt x="2786" y="4338"/>
                    <a:pt x="2632" y="3647"/>
                    <a:pt x="2655" y="2945"/>
                  </a:cubicBezTo>
                  <a:cubicBezTo>
                    <a:pt x="2667" y="2076"/>
                    <a:pt x="2870" y="1242"/>
                    <a:pt x="3108" y="433"/>
                  </a:cubicBezTo>
                  <a:close/>
                  <a:moveTo>
                    <a:pt x="2036" y="6005"/>
                  </a:moveTo>
                  <a:lnTo>
                    <a:pt x="2036" y="6005"/>
                  </a:lnTo>
                  <a:cubicBezTo>
                    <a:pt x="2917" y="6564"/>
                    <a:pt x="3703" y="7207"/>
                    <a:pt x="4382" y="8005"/>
                  </a:cubicBezTo>
                  <a:cubicBezTo>
                    <a:pt x="4501" y="8136"/>
                    <a:pt x="4596" y="8267"/>
                    <a:pt x="4715" y="8398"/>
                  </a:cubicBezTo>
                  <a:cubicBezTo>
                    <a:pt x="4263" y="8362"/>
                    <a:pt x="3786" y="8267"/>
                    <a:pt x="3346" y="8064"/>
                  </a:cubicBezTo>
                  <a:cubicBezTo>
                    <a:pt x="3096" y="7945"/>
                    <a:pt x="2858" y="7767"/>
                    <a:pt x="2667" y="7541"/>
                  </a:cubicBezTo>
                  <a:cubicBezTo>
                    <a:pt x="2477" y="7314"/>
                    <a:pt x="2334" y="7040"/>
                    <a:pt x="2239" y="6767"/>
                  </a:cubicBezTo>
                  <a:cubicBezTo>
                    <a:pt x="2143" y="6529"/>
                    <a:pt x="2084" y="6278"/>
                    <a:pt x="2036" y="6005"/>
                  </a:cubicBezTo>
                  <a:close/>
                  <a:moveTo>
                    <a:pt x="5846" y="5397"/>
                  </a:moveTo>
                  <a:cubicBezTo>
                    <a:pt x="5941" y="6481"/>
                    <a:pt x="5656" y="7552"/>
                    <a:pt x="5096" y="8481"/>
                  </a:cubicBezTo>
                  <a:cubicBezTo>
                    <a:pt x="5072" y="8481"/>
                    <a:pt x="5072" y="8469"/>
                    <a:pt x="5060" y="8469"/>
                  </a:cubicBezTo>
                  <a:cubicBezTo>
                    <a:pt x="4977" y="7398"/>
                    <a:pt x="5239" y="6278"/>
                    <a:pt x="5846" y="5397"/>
                  </a:cubicBezTo>
                  <a:close/>
                  <a:moveTo>
                    <a:pt x="8882" y="1714"/>
                  </a:moveTo>
                  <a:cubicBezTo>
                    <a:pt x="9000" y="1714"/>
                    <a:pt x="9120" y="1727"/>
                    <a:pt x="9240" y="1754"/>
                  </a:cubicBezTo>
                  <a:cubicBezTo>
                    <a:pt x="9894" y="1897"/>
                    <a:pt x="10311" y="2457"/>
                    <a:pt x="10490" y="3076"/>
                  </a:cubicBezTo>
                  <a:cubicBezTo>
                    <a:pt x="10656" y="3635"/>
                    <a:pt x="10668" y="4231"/>
                    <a:pt x="10621" y="4814"/>
                  </a:cubicBezTo>
                  <a:cubicBezTo>
                    <a:pt x="10585" y="4981"/>
                    <a:pt x="10561" y="5159"/>
                    <a:pt x="10585" y="5326"/>
                  </a:cubicBezTo>
                  <a:lnTo>
                    <a:pt x="10585" y="5338"/>
                  </a:lnTo>
                  <a:lnTo>
                    <a:pt x="10585" y="5386"/>
                  </a:lnTo>
                  <a:cubicBezTo>
                    <a:pt x="10595" y="5461"/>
                    <a:pt x="10644" y="5494"/>
                    <a:pt x="10697" y="5494"/>
                  </a:cubicBezTo>
                  <a:cubicBezTo>
                    <a:pt x="10770" y="5494"/>
                    <a:pt x="10852" y="5434"/>
                    <a:pt x="10859" y="5338"/>
                  </a:cubicBezTo>
                  <a:cubicBezTo>
                    <a:pt x="10883" y="5195"/>
                    <a:pt x="10894" y="5040"/>
                    <a:pt x="10906" y="4874"/>
                  </a:cubicBezTo>
                  <a:cubicBezTo>
                    <a:pt x="11002" y="4624"/>
                    <a:pt x="11192" y="4421"/>
                    <a:pt x="11442" y="4326"/>
                  </a:cubicBezTo>
                  <a:cubicBezTo>
                    <a:pt x="11519" y="4301"/>
                    <a:pt x="11597" y="4290"/>
                    <a:pt x="11676" y="4290"/>
                  </a:cubicBezTo>
                  <a:cubicBezTo>
                    <a:pt x="12012" y="4290"/>
                    <a:pt x="12345" y="4503"/>
                    <a:pt x="12490" y="4802"/>
                  </a:cubicBezTo>
                  <a:cubicBezTo>
                    <a:pt x="12692" y="5231"/>
                    <a:pt x="12442" y="5731"/>
                    <a:pt x="12109" y="6028"/>
                  </a:cubicBezTo>
                  <a:cubicBezTo>
                    <a:pt x="11716" y="6362"/>
                    <a:pt x="11156" y="6469"/>
                    <a:pt x="10668" y="6564"/>
                  </a:cubicBezTo>
                  <a:cubicBezTo>
                    <a:pt x="10621" y="6576"/>
                    <a:pt x="10585" y="6624"/>
                    <a:pt x="10561" y="6659"/>
                  </a:cubicBezTo>
                  <a:cubicBezTo>
                    <a:pt x="10311" y="7350"/>
                    <a:pt x="10085" y="8029"/>
                    <a:pt x="9882" y="8731"/>
                  </a:cubicBezTo>
                  <a:cubicBezTo>
                    <a:pt x="9287" y="8767"/>
                    <a:pt x="8692" y="8779"/>
                    <a:pt x="8108" y="8791"/>
                  </a:cubicBezTo>
                  <a:cubicBezTo>
                    <a:pt x="8311" y="8291"/>
                    <a:pt x="8466" y="7767"/>
                    <a:pt x="8644" y="7243"/>
                  </a:cubicBezTo>
                  <a:cubicBezTo>
                    <a:pt x="8668" y="7183"/>
                    <a:pt x="8692" y="7124"/>
                    <a:pt x="8704" y="7064"/>
                  </a:cubicBezTo>
                  <a:cubicBezTo>
                    <a:pt x="8728" y="7029"/>
                    <a:pt x="8704" y="7005"/>
                    <a:pt x="8692" y="6969"/>
                  </a:cubicBezTo>
                  <a:cubicBezTo>
                    <a:pt x="8751" y="6814"/>
                    <a:pt x="8799" y="6648"/>
                    <a:pt x="8751" y="6481"/>
                  </a:cubicBezTo>
                  <a:cubicBezTo>
                    <a:pt x="8704" y="6302"/>
                    <a:pt x="8585" y="6171"/>
                    <a:pt x="8466" y="6040"/>
                  </a:cubicBezTo>
                  <a:cubicBezTo>
                    <a:pt x="8192" y="5719"/>
                    <a:pt x="7930" y="5397"/>
                    <a:pt x="7716" y="5028"/>
                  </a:cubicBezTo>
                  <a:cubicBezTo>
                    <a:pt x="7311" y="4338"/>
                    <a:pt x="7120" y="3504"/>
                    <a:pt x="7394" y="2754"/>
                  </a:cubicBezTo>
                  <a:cubicBezTo>
                    <a:pt x="7636" y="2119"/>
                    <a:pt x="8229" y="1714"/>
                    <a:pt x="8882" y="1714"/>
                  </a:cubicBezTo>
                  <a:close/>
                  <a:moveTo>
                    <a:pt x="3118" y="1"/>
                  </a:moveTo>
                  <a:cubicBezTo>
                    <a:pt x="3073" y="1"/>
                    <a:pt x="3026" y="32"/>
                    <a:pt x="3013" y="87"/>
                  </a:cubicBezTo>
                  <a:cubicBezTo>
                    <a:pt x="2572" y="1587"/>
                    <a:pt x="2131" y="3242"/>
                    <a:pt x="2786" y="4743"/>
                  </a:cubicBezTo>
                  <a:cubicBezTo>
                    <a:pt x="2917" y="5076"/>
                    <a:pt x="3108" y="5374"/>
                    <a:pt x="3346" y="5624"/>
                  </a:cubicBezTo>
                  <a:cubicBezTo>
                    <a:pt x="3608" y="5886"/>
                    <a:pt x="3906" y="6088"/>
                    <a:pt x="4120" y="6362"/>
                  </a:cubicBezTo>
                  <a:cubicBezTo>
                    <a:pt x="4144" y="6398"/>
                    <a:pt x="4167" y="6421"/>
                    <a:pt x="4179" y="6457"/>
                  </a:cubicBezTo>
                  <a:cubicBezTo>
                    <a:pt x="4156" y="6529"/>
                    <a:pt x="4203" y="6576"/>
                    <a:pt x="4251" y="6588"/>
                  </a:cubicBezTo>
                  <a:cubicBezTo>
                    <a:pt x="4298" y="6695"/>
                    <a:pt x="4346" y="6814"/>
                    <a:pt x="4370" y="6921"/>
                  </a:cubicBezTo>
                  <a:cubicBezTo>
                    <a:pt x="4429" y="7112"/>
                    <a:pt x="4489" y="7314"/>
                    <a:pt x="4548" y="7517"/>
                  </a:cubicBezTo>
                  <a:cubicBezTo>
                    <a:pt x="4608" y="7695"/>
                    <a:pt x="4656" y="7874"/>
                    <a:pt x="4715" y="8029"/>
                  </a:cubicBezTo>
                  <a:cubicBezTo>
                    <a:pt x="4525" y="7791"/>
                    <a:pt x="4334" y="7552"/>
                    <a:pt x="4108" y="7338"/>
                  </a:cubicBezTo>
                  <a:cubicBezTo>
                    <a:pt x="3703" y="6933"/>
                    <a:pt x="3274" y="6564"/>
                    <a:pt x="2810" y="6219"/>
                  </a:cubicBezTo>
                  <a:cubicBezTo>
                    <a:pt x="2548" y="6028"/>
                    <a:pt x="2274" y="5862"/>
                    <a:pt x="2012" y="5695"/>
                  </a:cubicBezTo>
                  <a:cubicBezTo>
                    <a:pt x="1993" y="5685"/>
                    <a:pt x="1974" y="5681"/>
                    <a:pt x="1957" y="5681"/>
                  </a:cubicBezTo>
                  <a:cubicBezTo>
                    <a:pt x="1888" y="5681"/>
                    <a:pt x="1839" y="5748"/>
                    <a:pt x="1858" y="5814"/>
                  </a:cubicBezTo>
                  <a:cubicBezTo>
                    <a:pt x="1977" y="6421"/>
                    <a:pt x="2131" y="7064"/>
                    <a:pt x="2501" y="7564"/>
                  </a:cubicBezTo>
                  <a:cubicBezTo>
                    <a:pt x="2870" y="8064"/>
                    <a:pt x="3441" y="8350"/>
                    <a:pt x="4036" y="8481"/>
                  </a:cubicBezTo>
                  <a:cubicBezTo>
                    <a:pt x="4334" y="8553"/>
                    <a:pt x="4632" y="8600"/>
                    <a:pt x="4929" y="8624"/>
                  </a:cubicBezTo>
                  <a:cubicBezTo>
                    <a:pt x="4941" y="8660"/>
                    <a:pt x="4941" y="8684"/>
                    <a:pt x="4953" y="8695"/>
                  </a:cubicBezTo>
                  <a:cubicBezTo>
                    <a:pt x="4965" y="8743"/>
                    <a:pt x="5001" y="8803"/>
                    <a:pt x="5013" y="8850"/>
                  </a:cubicBezTo>
                  <a:cubicBezTo>
                    <a:pt x="3917" y="8882"/>
                    <a:pt x="2827" y="8898"/>
                    <a:pt x="1746" y="8898"/>
                  </a:cubicBezTo>
                  <a:cubicBezTo>
                    <a:pt x="1205" y="8898"/>
                    <a:pt x="667" y="8894"/>
                    <a:pt x="131" y="8886"/>
                  </a:cubicBezTo>
                  <a:cubicBezTo>
                    <a:pt x="96" y="9219"/>
                    <a:pt x="48" y="9577"/>
                    <a:pt x="0" y="9922"/>
                  </a:cubicBezTo>
                  <a:cubicBezTo>
                    <a:pt x="869" y="9886"/>
                    <a:pt x="1727" y="9874"/>
                    <a:pt x="2608" y="9862"/>
                  </a:cubicBezTo>
                  <a:cubicBezTo>
                    <a:pt x="4477" y="9815"/>
                    <a:pt x="6358" y="9755"/>
                    <a:pt x="8227" y="9660"/>
                  </a:cubicBezTo>
                  <a:cubicBezTo>
                    <a:pt x="9954" y="9565"/>
                    <a:pt x="11680" y="9446"/>
                    <a:pt x="13407" y="9303"/>
                  </a:cubicBezTo>
                  <a:cubicBezTo>
                    <a:pt x="13395" y="9065"/>
                    <a:pt x="13371" y="8826"/>
                    <a:pt x="13347" y="8588"/>
                  </a:cubicBezTo>
                  <a:cubicBezTo>
                    <a:pt x="12311" y="8648"/>
                    <a:pt x="11264" y="8684"/>
                    <a:pt x="10228" y="8731"/>
                  </a:cubicBezTo>
                  <a:cubicBezTo>
                    <a:pt x="10335" y="8374"/>
                    <a:pt x="10454" y="8017"/>
                    <a:pt x="10561" y="7660"/>
                  </a:cubicBezTo>
                  <a:cubicBezTo>
                    <a:pt x="10656" y="7374"/>
                    <a:pt x="10764" y="7112"/>
                    <a:pt x="10847" y="6838"/>
                  </a:cubicBezTo>
                  <a:cubicBezTo>
                    <a:pt x="11335" y="6755"/>
                    <a:pt x="11847" y="6636"/>
                    <a:pt x="12252" y="6338"/>
                  </a:cubicBezTo>
                  <a:cubicBezTo>
                    <a:pt x="12621" y="6064"/>
                    <a:pt x="12907" y="5636"/>
                    <a:pt x="12907" y="5171"/>
                  </a:cubicBezTo>
                  <a:cubicBezTo>
                    <a:pt x="12907" y="4525"/>
                    <a:pt x="12318" y="4021"/>
                    <a:pt x="11717" y="4021"/>
                  </a:cubicBezTo>
                  <a:cubicBezTo>
                    <a:pt x="11521" y="4021"/>
                    <a:pt x="11323" y="4075"/>
                    <a:pt x="11145" y="4195"/>
                  </a:cubicBezTo>
                  <a:cubicBezTo>
                    <a:pt x="11085" y="4243"/>
                    <a:pt x="11025" y="4278"/>
                    <a:pt x="10966" y="4338"/>
                  </a:cubicBezTo>
                  <a:cubicBezTo>
                    <a:pt x="10966" y="3230"/>
                    <a:pt x="10716" y="2040"/>
                    <a:pt x="9644" y="1587"/>
                  </a:cubicBezTo>
                  <a:cubicBezTo>
                    <a:pt x="9426" y="1494"/>
                    <a:pt x="9192" y="1450"/>
                    <a:pt x="8959" y="1450"/>
                  </a:cubicBezTo>
                  <a:cubicBezTo>
                    <a:pt x="8416" y="1450"/>
                    <a:pt x="7875" y="1690"/>
                    <a:pt x="7525" y="2123"/>
                  </a:cubicBezTo>
                  <a:cubicBezTo>
                    <a:pt x="7049" y="2730"/>
                    <a:pt x="6977" y="3600"/>
                    <a:pt x="7204" y="4326"/>
                  </a:cubicBezTo>
                  <a:cubicBezTo>
                    <a:pt x="7346" y="4802"/>
                    <a:pt x="7608" y="5231"/>
                    <a:pt x="7906" y="5624"/>
                  </a:cubicBezTo>
                  <a:cubicBezTo>
                    <a:pt x="8049" y="5814"/>
                    <a:pt x="8204" y="5993"/>
                    <a:pt x="8358" y="6171"/>
                  </a:cubicBezTo>
                  <a:cubicBezTo>
                    <a:pt x="8466" y="6278"/>
                    <a:pt x="8573" y="6398"/>
                    <a:pt x="8620" y="6529"/>
                  </a:cubicBezTo>
                  <a:cubicBezTo>
                    <a:pt x="8644" y="6659"/>
                    <a:pt x="8620" y="6814"/>
                    <a:pt x="8573" y="6945"/>
                  </a:cubicBezTo>
                  <a:cubicBezTo>
                    <a:pt x="8537" y="6957"/>
                    <a:pt x="8525" y="6981"/>
                    <a:pt x="8513" y="7005"/>
                  </a:cubicBezTo>
                  <a:cubicBezTo>
                    <a:pt x="8311" y="7600"/>
                    <a:pt x="8108" y="8195"/>
                    <a:pt x="7930" y="8803"/>
                  </a:cubicBezTo>
                  <a:cubicBezTo>
                    <a:pt x="7025" y="8838"/>
                    <a:pt x="6108" y="8850"/>
                    <a:pt x="5191" y="8862"/>
                  </a:cubicBezTo>
                  <a:cubicBezTo>
                    <a:pt x="5179" y="8838"/>
                    <a:pt x="5168" y="8791"/>
                    <a:pt x="5168" y="8767"/>
                  </a:cubicBezTo>
                  <a:cubicBezTo>
                    <a:pt x="5168" y="8767"/>
                    <a:pt x="5179" y="8767"/>
                    <a:pt x="5179" y="8743"/>
                  </a:cubicBezTo>
                  <a:cubicBezTo>
                    <a:pt x="5941" y="7707"/>
                    <a:pt x="6227" y="6362"/>
                    <a:pt x="6037" y="5100"/>
                  </a:cubicBezTo>
                  <a:cubicBezTo>
                    <a:pt x="6030" y="5056"/>
                    <a:pt x="5995" y="5039"/>
                    <a:pt x="5956" y="5039"/>
                  </a:cubicBezTo>
                  <a:cubicBezTo>
                    <a:pt x="5920" y="5039"/>
                    <a:pt x="5881" y="5053"/>
                    <a:pt x="5858" y="5076"/>
                  </a:cubicBezTo>
                  <a:cubicBezTo>
                    <a:pt x="5191" y="5933"/>
                    <a:pt x="4870" y="7017"/>
                    <a:pt x="4941" y="8088"/>
                  </a:cubicBezTo>
                  <a:cubicBezTo>
                    <a:pt x="4894" y="7969"/>
                    <a:pt x="4870" y="7850"/>
                    <a:pt x="4822" y="7755"/>
                  </a:cubicBezTo>
                  <a:cubicBezTo>
                    <a:pt x="4763" y="7552"/>
                    <a:pt x="4703" y="7350"/>
                    <a:pt x="4644" y="7160"/>
                  </a:cubicBezTo>
                  <a:cubicBezTo>
                    <a:pt x="4584" y="6957"/>
                    <a:pt x="4537" y="6767"/>
                    <a:pt x="4477" y="6588"/>
                  </a:cubicBezTo>
                  <a:cubicBezTo>
                    <a:pt x="4465" y="6540"/>
                    <a:pt x="4429" y="6505"/>
                    <a:pt x="4417" y="6445"/>
                  </a:cubicBezTo>
                  <a:cubicBezTo>
                    <a:pt x="5001" y="4790"/>
                    <a:pt x="4513" y="2992"/>
                    <a:pt x="3834" y="1445"/>
                  </a:cubicBezTo>
                  <a:cubicBezTo>
                    <a:pt x="3632" y="980"/>
                    <a:pt x="3405" y="516"/>
                    <a:pt x="3203" y="52"/>
                  </a:cubicBezTo>
                  <a:cubicBezTo>
                    <a:pt x="3183" y="17"/>
                    <a:pt x="3151" y="1"/>
                    <a:pt x="3118"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5" name="Google Shape;515;p71"/>
            <p:cNvSpPr/>
            <p:nvPr/>
          </p:nvSpPr>
          <p:spPr>
            <a:xfrm>
              <a:off x="3364975" y="3499375"/>
              <a:ext cx="391450" cy="183525"/>
            </a:xfrm>
            <a:custGeom>
              <a:avLst/>
              <a:gdLst/>
              <a:ahLst/>
              <a:cxnLst/>
              <a:rect l="l" t="t" r="r" b="b"/>
              <a:pathLst>
                <a:path w="15658" h="7341" extrusionOk="0">
                  <a:moveTo>
                    <a:pt x="6657" y="1584"/>
                  </a:moveTo>
                  <a:cubicBezTo>
                    <a:pt x="6538" y="2060"/>
                    <a:pt x="6419" y="2548"/>
                    <a:pt x="6300" y="3024"/>
                  </a:cubicBezTo>
                  <a:cubicBezTo>
                    <a:pt x="6228" y="3310"/>
                    <a:pt x="6121" y="3596"/>
                    <a:pt x="6109" y="3894"/>
                  </a:cubicBezTo>
                  <a:cubicBezTo>
                    <a:pt x="6085" y="4156"/>
                    <a:pt x="6192" y="4370"/>
                    <a:pt x="6359" y="4560"/>
                  </a:cubicBezTo>
                  <a:cubicBezTo>
                    <a:pt x="6704" y="4965"/>
                    <a:pt x="7002" y="5358"/>
                    <a:pt x="7073" y="5894"/>
                  </a:cubicBezTo>
                  <a:cubicBezTo>
                    <a:pt x="7145" y="6418"/>
                    <a:pt x="6895" y="6906"/>
                    <a:pt x="6371" y="7073"/>
                  </a:cubicBezTo>
                  <a:cubicBezTo>
                    <a:pt x="6224" y="7121"/>
                    <a:pt x="6071" y="7142"/>
                    <a:pt x="5919" y="7142"/>
                  </a:cubicBezTo>
                  <a:cubicBezTo>
                    <a:pt x="5581" y="7142"/>
                    <a:pt x="5242" y="7035"/>
                    <a:pt x="4954" y="6870"/>
                  </a:cubicBezTo>
                  <a:cubicBezTo>
                    <a:pt x="4168" y="6418"/>
                    <a:pt x="3680" y="5501"/>
                    <a:pt x="3728" y="4596"/>
                  </a:cubicBezTo>
                  <a:cubicBezTo>
                    <a:pt x="3740" y="4370"/>
                    <a:pt x="3787" y="4144"/>
                    <a:pt x="3859" y="3941"/>
                  </a:cubicBezTo>
                  <a:cubicBezTo>
                    <a:pt x="3893" y="3863"/>
                    <a:pt x="3821" y="3810"/>
                    <a:pt x="3751" y="3810"/>
                  </a:cubicBezTo>
                  <a:cubicBezTo>
                    <a:pt x="3725" y="3810"/>
                    <a:pt x="3700" y="3818"/>
                    <a:pt x="3680" y="3834"/>
                  </a:cubicBezTo>
                  <a:cubicBezTo>
                    <a:pt x="3168" y="4263"/>
                    <a:pt x="2918" y="4965"/>
                    <a:pt x="2323" y="5275"/>
                  </a:cubicBezTo>
                  <a:cubicBezTo>
                    <a:pt x="2150" y="5371"/>
                    <a:pt x="1961" y="5415"/>
                    <a:pt x="1773" y="5415"/>
                  </a:cubicBezTo>
                  <a:cubicBezTo>
                    <a:pt x="1495" y="5415"/>
                    <a:pt x="1217" y="5319"/>
                    <a:pt x="989" y="5156"/>
                  </a:cubicBezTo>
                  <a:cubicBezTo>
                    <a:pt x="585" y="4870"/>
                    <a:pt x="299" y="4394"/>
                    <a:pt x="287" y="3906"/>
                  </a:cubicBezTo>
                  <a:cubicBezTo>
                    <a:pt x="275" y="3322"/>
                    <a:pt x="596" y="2810"/>
                    <a:pt x="1073" y="2477"/>
                  </a:cubicBezTo>
                  <a:cubicBezTo>
                    <a:pt x="1486" y="2204"/>
                    <a:pt x="1996" y="2068"/>
                    <a:pt x="2498" y="2068"/>
                  </a:cubicBezTo>
                  <a:cubicBezTo>
                    <a:pt x="2677" y="2068"/>
                    <a:pt x="2854" y="2085"/>
                    <a:pt x="3025" y="2120"/>
                  </a:cubicBezTo>
                  <a:cubicBezTo>
                    <a:pt x="3036" y="2123"/>
                    <a:pt x="3046" y="2124"/>
                    <a:pt x="3056" y="2124"/>
                  </a:cubicBezTo>
                  <a:cubicBezTo>
                    <a:pt x="3154" y="2124"/>
                    <a:pt x="3194" y="1972"/>
                    <a:pt x="3097" y="1929"/>
                  </a:cubicBezTo>
                  <a:cubicBezTo>
                    <a:pt x="3085" y="1870"/>
                    <a:pt x="3085" y="1881"/>
                    <a:pt x="3085" y="1810"/>
                  </a:cubicBezTo>
                  <a:lnTo>
                    <a:pt x="3085" y="1631"/>
                  </a:lnTo>
                  <a:lnTo>
                    <a:pt x="6657" y="1584"/>
                  </a:lnTo>
                  <a:close/>
                  <a:moveTo>
                    <a:pt x="15658" y="0"/>
                  </a:moveTo>
                  <a:lnTo>
                    <a:pt x="15658" y="0"/>
                  </a:lnTo>
                  <a:cubicBezTo>
                    <a:pt x="14622" y="84"/>
                    <a:pt x="13610" y="131"/>
                    <a:pt x="12598" y="167"/>
                  </a:cubicBezTo>
                  <a:lnTo>
                    <a:pt x="6300" y="441"/>
                  </a:lnTo>
                  <a:cubicBezTo>
                    <a:pt x="5240" y="488"/>
                    <a:pt x="4180" y="524"/>
                    <a:pt x="3144" y="572"/>
                  </a:cubicBezTo>
                  <a:cubicBezTo>
                    <a:pt x="2275" y="607"/>
                    <a:pt x="1430" y="643"/>
                    <a:pt x="573" y="667"/>
                  </a:cubicBezTo>
                  <a:cubicBezTo>
                    <a:pt x="585" y="988"/>
                    <a:pt x="608" y="1322"/>
                    <a:pt x="644" y="1643"/>
                  </a:cubicBezTo>
                  <a:cubicBezTo>
                    <a:pt x="1382" y="1643"/>
                    <a:pt x="2144" y="1631"/>
                    <a:pt x="2906" y="1620"/>
                  </a:cubicBezTo>
                  <a:lnTo>
                    <a:pt x="2906" y="1679"/>
                  </a:lnTo>
                  <a:lnTo>
                    <a:pt x="2906" y="1870"/>
                  </a:lnTo>
                  <a:cubicBezTo>
                    <a:pt x="2785" y="1854"/>
                    <a:pt x="2661" y="1846"/>
                    <a:pt x="2536" y="1846"/>
                  </a:cubicBezTo>
                  <a:cubicBezTo>
                    <a:pt x="1435" y="1846"/>
                    <a:pt x="258" y="2456"/>
                    <a:pt x="108" y="3632"/>
                  </a:cubicBezTo>
                  <a:cubicBezTo>
                    <a:pt x="0" y="4604"/>
                    <a:pt x="823" y="5605"/>
                    <a:pt x="1794" y="5605"/>
                  </a:cubicBezTo>
                  <a:cubicBezTo>
                    <a:pt x="1894" y="5605"/>
                    <a:pt x="1995" y="5595"/>
                    <a:pt x="2097" y="5572"/>
                  </a:cubicBezTo>
                  <a:cubicBezTo>
                    <a:pt x="2799" y="5406"/>
                    <a:pt x="3133" y="4751"/>
                    <a:pt x="3573" y="4251"/>
                  </a:cubicBezTo>
                  <a:lnTo>
                    <a:pt x="3573" y="4251"/>
                  </a:lnTo>
                  <a:cubicBezTo>
                    <a:pt x="3442" y="5001"/>
                    <a:pt x="3680" y="5799"/>
                    <a:pt x="4156" y="6394"/>
                  </a:cubicBezTo>
                  <a:cubicBezTo>
                    <a:pt x="4573" y="6919"/>
                    <a:pt x="5277" y="7340"/>
                    <a:pt x="5973" y="7340"/>
                  </a:cubicBezTo>
                  <a:cubicBezTo>
                    <a:pt x="6193" y="7340"/>
                    <a:pt x="6412" y="7298"/>
                    <a:pt x="6621" y="7204"/>
                  </a:cubicBezTo>
                  <a:cubicBezTo>
                    <a:pt x="7633" y="6763"/>
                    <a:pt x="7395" y="5513"/>
                    <a:pt x="6883" y="4787"/>
                  </a:cubicBezTo>
                  <a:cubicBezTo>
                    <a:pt x="6728" y="4572"/>
                    <a:pt x="6466" y="4382"/>
                    <a:pt x="6383" y="4108"/>
                  </a:cubicBezTo>
                  <a:cubicBezTo>
                    <a:pt x="6300" y="3798"/>
                    <a:pt x="6442" y="3429"/>
                    <a:pt x="6538" y="3132"/>
                  </a:cubicBezTo>
                  <a:cubicBezTo>
                    <a:pt x="6669" y="2608"/>
                    <a:pt x="6800" y="2084"/>
                    <a:pt x="6919" y="1572"/>
                  </a:cubicBezTo>
                  <a:cubicBezTo>
                    <a:pt x="9319" y="1543"/>
                    <a:pt x="11736" y="1521"/>
                    <a:pt x="14115" y="1521"/>
                  </a:cubicBezTo>
                  <a:cubicBezTo>
                    <a:pt x="14627" y="1521"/>
                    <a:pt x="15138" y="1522"/>
                    <a:pt x="15646" y="1524"/>
                  </a:cubicBezTo>
                  <a:cubicBezTo>
                    <a:pt x="15646" y="1024"/>
                    <a:pt x="15658" y="512"/>
                    <a:pt x="15658"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6" name="Google Shape;516;p71"/>
            <p:cNvSpPr/>
            <p:nvPr/>
          </p:nvSpPr>
          <p:spPr>
            <a:xfrm>
              <a:off x="3485550" y="3161575"/>
              <a:ext cx="150025" cy="176750"/>
            </a:xfrm>
            <a:custGeom>
              <a:avLst/>
              <a:gdLst/>
              <a:ahLst/>
              <a:cxnLst/>
              <a:rect l="l" t="t" r="r" b="b"/>
              <a:pathLst>
                <a:path w="6001" h="7070" extrusionOk="0">
                  <a:moveTo>
                    <a:pt x="4359" y="1870"/>
                  </a:moveTo>
                  <a:cubicBezTo>
                    <a:pt x="4400" y="1870"/>
                    <a:pt x="4443" y="1873"/>
                    <a:pt x="4489" y="1880"/>
                  </a:cubicBezTo>
                  <a:cubicBezTo>
                    <a:pt x="5179" y="1975"/>
                    <a:pt x="5072" y="2773"/>
                    <a:pt x="5060" y="3178"/>
                  </a:cubicBezTo>
                  <a:cubicBezTo>
                    <a:pt x="5060" y="3309"/>
                    <a:pt x="5025" y="3463"/>
                    <a:pt x="4917" y="3559"/>
                  </a:cubicBezTo>
                  <a:cubicBezTo>
                    <a:pt x="4822" y="3642"/>
                    <a:pt x="4679" y="3666"/>
                    <a:pt x="4560" y="3678"/>
                  </a:cubicBezTo>
                  <a:cubicBezTo>
                    <a:pt x="4475" y="3689"/>
                    <a:pt x="4387" y="3697"/>
                    <a:pt x="4299" y="3697"/>
                  </a:cubicBezTo>
                  <a:cubicBezTo>
                    <a:pt x="4116" y="3697"/>
                    <a:pt x="3939" y="3663"/>
                    <a:pt x="3810" y="3559"/>
                  </a:cubicBezTo>
                  <a:cubicBezTo>
                    <a:pt x="3632" y="3428"/>
                    <a:pt x="3620" y="3201"/>
                    <a:pt x="3632" y="3011"/>
                  </a:cubicBezTo>
                  <a:cubicBezTo>
                    <a:pt x="3665" y="2619"/>
                    <a:pt x="3720" y="1870"/>
                    <a:pt x="4359" y="1870"/>
                  </a:cubicBezTo>
                  <a:close/>
                  <a:moveTo>
                    <a:pt x="1866" y="2010"/>
                  </a:moveTo>
                  <a:cubicBezTo>
                    <a:pt x="1988" y="2010"/>
                    <a:pt x="2119" y="2055"/>
                    <a:pt x="2250" y="2166"/>
                  </a:cubicBezTo>
                  <a:cubicBezTo>
                    <a:pt x="2560" y="2451"/>
                    <a:pt x="2751" y="3237"/>
                    <a:pt x="2536" y="3559"/>
                  </a:cubicBezTo>
                  <a:cubicBezTo>
                    <a:pt x="2417" y="3737"/>
                    <a:pt x="2143" y="3833"/>
                    <a:pt x="1893" y="3856"/>
                  </a:cubicBezTo>
                  <a:cubicBezTo>
                    <a:pt x="1848" y="3862"/>
                    <a:pt x="1801" y="3865"/>
                    <a:pt x="1752" y="3865"/>
                  </a:cubicBezTo>
                  <a:cubicBezTo>
                    <a:pt x="1596" y="3865"/>
                    <a:pt x="1431" y="3834"/>
                    <a:pt x="1322" y="3761"/>
                  </a:cubicBezTo>
                  <a:cubicBezTo>
                    <a:pt x="1191" y="3654"/>
                    <a:pt x="1143" y="3475"/>
                    <a:pt x="1143" y="3321"/>
                  </a:cubicBezTo>
                  <a:cubicBezTo>
                    <a:pt x="1131" y="3118"/>
                    <a:pt x="1143" y="2892"/>
                    <a:pt x="1179" y="2690"/>
                  </a:cubicBezTo>
                  <a:cubicBezTo>
                    <a:pt x="1232" y="2389"/>
                    <a:pt x="1515" y="2010"/>
                    <a:pt x="1866" y="2010"/>
                  </a:cubicBezTo>
                  <a:close/>
                  <a:moveTo>
                    <a:pt x="3171" y="3996"/>
                  </a:moveTo>
                  <a:cubicBezTo>
                    <a:pt x="3387" y="3996"/>
                    <a:pt x="3588" y="4314"/>
                    <a:pt x="3632" y="4487"/>
                  </a:cubicBezTo>
                  <a:cubicBezTo>
                    <a:pt x="3667" y="4630"/>
                    <a:pt x="3632" y="4833"/>
                    <a:pt x="3465" y="4892"/>
                  </a:cubicBezTo>
                  <a:cubicBezTo>
                    <a:pt x="3393" y="4916"/>
                    <a:pt x="3322" y="4916"/>
                    <a:pt x="3251" y="4916"/>
                  </a:cubicBezTo>
                  <a:cubicBezTo>
                    <a:pt x="3216" y="4916"/>
                    <a:pt x="3181" y="4917"/>
                    <a:pt x="3147" y="4917"/>
                  </a:cubicBezTo>
                  <a:cubicBezTo>
                    <a:pt x="3026" y="4917"/>
                    <a:pt x="2911" y="4909"/>
                    <a:pt x="2846" y="4845"/>
                  </a:cubicBezTo>
                  <a:cubicBezTo>
                    <a:pt x="2786" y="4785"/>
                    <a:pt x="2774" y="4714"/>
                    <a:pt x="2774" y="4630"/>
                  </a:cubicBezTo>
                  <a:cubicBezTo>
                    <a:pt x="2774" y="4475"/>
                    <a:pt x="2834" y="4309"/>
                    <a:pt x="2929" y="4154"/>
                  </a:cubicBezTo>
                  <a:cubicBezTo>
                    <a:pt x="3007" y="4040"/>
                    <a:pt x="3090" y="3996"/>
                    <a:pt x="3171" y="3996"/>
                  </a:cubicBezTo>
                  <a:close/>
                  <a:moveTo>
                    <a:pt x="3491" y="1"/>
                  </a:moveTo>
                  <a:cubicBezTo>
                    <a:pt x="3270" y="1"/>
                    <a:pt x="3024" y="27"/>
                    <a:pt x="2751" y="82"/>
                  </a:cubicBezTo>
                  <a:cubicBezTo>
                    <a:pt x="0" y="642"/>
                    <a:pt x="238" y="2773"/>
                    <a:pt x="405" y="4618"/>
                  </a:cubicBezTo>
                  <a:cubicBezTo>
                    <a:pt x="429" y="4904"/>
                    <a:pt x="524" y="5261"/>
                    <a:pt x="881" y="5345"/>
                  </a:cubicBezTo>
                  <a:cubicBezTo>
                    <a:pt x="965" y="5368"/>
                    <a:pt x="1051" y="5368"/>
                    <a:pt x="1136" y="5368"/>
                  </a:cubicBezTo>
                  <a:cubicBezTo>
                    <a:pt x="1221" y="5368"/>
                    <a:pt x="1304" y="5368"/>
                    <a:pt x="1381" y="5392"/>
                  </a:cubicBezTo>
                  <a:cubicBezTo>
                    <a:pt x="1727" y="5464"/>
                    <a:pt x="1858" y="5797"/>
                    <a:pt x="1858" y="6059"/>
                  </a:cubicBezTo>
                  <a:cubicBezTo>
                    <a:pt x="1881" y="6345"/>
                    <a:pt x="1822" y="6630"/>
                    <a:pt x="1977" y="6881"/>
                  </a:cubicBezTo>
                  <a:cubicBezTo>
                    <a:pt x="2012" y="6928"/>
                    <a:pt x="2060" y="6976"/>
                    <a:pt x="2096" y="6988"/>
                  </a:cubicBezTo>
                  <a:cubicBezTo>
                    <a:pt x="2121" y="6996"/>
                    <a:pt x="2146" y="7000"/>
                    <a:pt x="2170" y="7000"/>
                  </a:cubicBezTo>
                  <a:cubicBezTo>
                    <a:pt x="2347" y="7000"/>
                    <a:pt x="2474" y="6788"/>
                    <a:pt x="2453" y="6630"/>
                  </a:cubicBezTo>
                  <a:cubicBezTo>
                    <a:pt x="2441" y="6452"/>
                    <a:pt x="2477" y="6202"/>
                    <a:pt x="2691" y="6166"/>
                  </a:cubicBezTo>
                  <a:cubicBezTo>
                    <a:pt x="2697" y="6166"/>
                    <a:pt x="2703" y="6166"/>
                    <a:pt x="2709" y="6166"/>
                  </a:cubicBezTo>
                  <a:cubicBezTo>
                    <a:pt x="2879" y="6166"/>
                    <a:pt x="3013" y="6325"/>
                    <a:pt x="3036" y="6452"/>
                  </a:cubicBezTo>
                  <a:cubicBezTo>
                    <a:pt x="3048" y="6595"/>
                    <a:pt x="3001" y="6750"/>
                    <a:pt x="3072" y="6881"/>
                  </a:cubicBezTo>
                  <a:cubicBezTo>
                    <a:pt x="3117" y="6978"/>
                    <a:pt x="3261" y="7070"/>
                    <a:pt x="3381" y="7070"/>
                  </a:cubicBezTo>
                  <a:cubicBezTo>
                    <a:pt x="3421" y="7070"/>
                    <a:pt x="3459" y="7059"/>
                    <a:pt x="3489" y="7035"/>
                  </a:cubicBezTo>
                  <a:cubicBezTo>
                    <a:pt x="3536" y="6988"/>
                    <a:pt x="3560" y="6928"/>
                    <a:pt x="3572" y="6869"/>
                  </a:cubicBezTo>
                  <a:cubicBezTo>
                    <a:pt x="3620" y="6642"/>
                    <a:pt x="3667" y="6440"/>
                    <a:pt x="3703" y="6214"/>
                  </a:cubicBezTo>
                  <a:cubicBezTo>
                    <a:pt x="3734" y="6200"/>
                    <a:pt x="3765" y="6194"/>
                    <a:pt x="3794" y="6194"/>
                  </a:cubicBezTo>
                  <a:cubicBezTo>
                    <a:pt x="3966" y="6194"/>
                    <a:pt x="4098" y="6408"/>
                    <a:pt x="4108" y="6571"/>
                  </a:cubicBezTo>
                  <a:cubicBezTo>
                    <a:pt x="4108" y="6761"/>
                    <a:pt x="4167" y="7035"/>
                    <a:pt x="4406" y="7035"/>
                  </a:cubicBezTo>
                  <a:cubicBezTo>
                    <a:pt x="4632" y="7035"/>
                    <a:pt x="4703" y="6773"/>
                    <a:pt x="4691" y="6595"/>
                  </a:cubicBezTo>
                  <a:cubicBezTo>
                    <a:pt x="4679" y="6273"/>
                    <a:pt x="4584" y="5904"/>
                    <a:pt x="4727" y="5583"/>
                  </a:cubicBezTo>
                  <a:cubicBezTo>
                    <a:pt x="4941" y="5142"/>
                    <a:pt x="5715" y="5333"/>
                    <a:pt x="5918" y="4856"/>
                  </a:cubicBezTo>
                  <a:cubicBezTo>
                    <a:pt x="6001" y="4678"/>
                    <a:pt x="5989" y="4511"/>
                    <a:pt x="5953" y="4368"/>
                  </a:cubicBezTo>
                  <a:lnTo>
                    <a:pt x="5727" y="3023"/>
                  </a:lnTo>
                  <a:cubicBezTo>
                    <a:pt x="5515" y="1749"/>
                    <a:pt x="5321" y="1"/>
                    <a:pt x="3491" y="1"/>
                  </a:cubicBezTo>
                  <a:close/>
                </a:path>
              </a:pathLst>
            </a:custGeom>
            <a:solidFill>
              <a:schemeClr val="accent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17" name="Google Shape;517;p71"/>
          <p:cNvSpPr/>
          <p:nvPr/>
        </p:nvSpPr>
        <p:spPr>
          <a:xfrm>
            <a:off x="7669674" y="1029925"/>
            <a:ext cx="2976620" cy="2706021"/>
          </a:xfrm>
          <a:custGeom>
            <a:avLst/>
            <a:gdLst/>
            <a:ahLst/>
            <a:cxnLst/>
            <a:rect l="l" t="t" r="r" b="b"/>
            <a:pathLst>
              <a:path w="59592" h="55403" extrusionOk="0">
                <a:moveTo>
                  <a:pt x="28921" y="5384"/>
                </a:moveTo>
                <a:cubicBezTo>
                  <a:pt x="32648" y="8230"/>
                  <a:pt x="36577" y="9861"/>
                  <a:pt x="40649" y="10218"/>
                </a:cubicBezTo>
                <a:lnTo>
                  <a:pt x="38267" y="14266"/>
                </a:lnTo>
                <a:cubicBezTo>
                  <a:pt x="38208" y="14195"/>
                  <a:pt x="38113" y="14135"/>
                  <a:pt x="38017" y="14135"/>
                </a:cubicBezTo>
                <a:cubicBezTo>
                  <a:pt x="34624" y="13873"/>
                  <a:pt x="31671" y="12397"/>
                  <a:pt x="29231" y="9777"/>
                </a:cubicBezTo>
                <a:lnTo>
                  <a:pt x="28921" y="5384"/>
                </a:lnTo>
                <a:close/>
                <a:moveTo>
                  <a:pt x="28207" y="5217"/>
                </a:moveTo>
                <a:lnTo>
                  <a:pt x="28540" y="9754"/>
                </a:lnTo>
                <a:cubicBezTo>
                  <a:pt x="25837" y="12302"/>
                  <a:pt x="22730" y="13897"/>
                  <a:pt x="19277" y="14480"/>
                </a:cubicBezTo>
                <a:lnTo>
                  <a:pt x="15348" y="9599"/>
                </a:lnTo>
                <a:cubicBezTo>
                  <a:pt x="20039" y="9206"/>
                  <a:pt x="24349" y="7742"/>
                  <a:pt x="28207" y="5217"/>
                </a:cubicBezTo>
                <a:close/>
                <a:moveTo>
                  <a:pt x="28611" y="10670"/>
                </a:moveTo>
                <a:lnTo>
                  <a:pt x="29326" y="20969"/>
                </a:lnTo>
                <a:cubicBezTo>
                  <a:pt x="28744" y="21102"/>
                  <a:pt x="28164" y="21169"/>
                  <a:pt x="27587" y="21169"/>
                </a:cubicBezTo>
                <a:cubicBezTo>
                  <a:pt x="26356" y="21169"/>
                  <a:pt x="25140" y="20867"/>
                  <a:pt x="23956" y="20267"/>
                </a:cubicBezTo>
                <a:lnTo>
                  <a:pt x="19801" y="15111"/>
                </a:lnTo>
                <a:cubicBezTo>
                  <a:pt x="23063" y="14492"/>
                  <a:pt x="26004" y="12992"/>
                  <a:pt x="28611" y="10670"/>
                </a:cubicBezTo>
                <a:close/>
                <a:moveTo>
                  <a:pt x="29326" y="10849"/>
                </a:moveTo>
                <a:lnTo>
                  <a:pt x="29326" y="10849"/>
                </a:lnTo>
                <a:cubicBezTo>
                  <a:pt x="31707" y="13159"/>
                  <a:pt x="34505" y="14492"/>
                  <a:pt x="37684" y="14826"/>
                </a:cubicBezTo>
                <a:cubicBezTo>
                  <a:pt x="37708" y="14945"/>
                  <a:pt x="37732" y="15064"/>
                  <a:pt x="37743" y="15183"/>
                </a:cubicBezTo>
                <a:lnTo>
                  <a:pt x="34707" y="20279"/>
                </a:lnTo>
                <a:cubicBezTo>
                  <a:pt x="33378" y="20994"/>
                  <a:pt x="32286" y="21346"/>
                  <a:pt x="31378" y="21346"/>
                </a:cubicBezTo>
                <a:cubicBezTo>
                  <a:pt x="30880" y="21346"/>
                  <a:pt x="30437" y="21240"/>
                  <a:pt x="30040" y="21029"/>
                </a:cubicBezTo>
                <a:lnTo>
                  <a:pt x="29326" y="10849"/>
                </a:lnTo>
                <a:close/>
                <a:moveTo>
                  <a:pt x="41256" y="10611"/>
                </a:moveTo>
                <a:lnTo>
                  <a:pt x="47078" y="19910"/>
                </a:lnTo>
                <a:lnTo>
                  <a:pt x="41792" y="22517"/>
                </a:lnTo>
                <a:cubicBezTo>
                  <a:pt x="39815" y="20993"/>
                  <a:pt x="38970" y="17993"/>
                  <a:pt x="38494" y="15314"/>
                </a:cubicBezTo>
                <a:lnTo>
                  <a:pt x="41256" y="10611"/>
                </a:lnTo>
                <a:close/>
                <a:moveTo>
                  <a:pt x="14824" y="10135"/>
                </a:moveTo>
                <a:lnTo>
                  <a:pt x="18777" y="15016"/>
                </a:lnTo>
                <a:cubicBezTo>
                  <a:pt x="18848" y="17957"/>
                  <a:pt x="18217" y="20767"/>
                  <a:pt x="16908" y="23410"/>
                </a:cubicBezTo>
                <a:lnTo>
                  <a:pt x="10621" y="21112"/>
                </a:lnTo>
                <a:cubicBezTo>
                  <a:pt x="12776" y="18779"/>
                  <a:pt x="14014" y="14183"/>
                  <a:pt x="14824" y="10135"/>
                </a:cubicBezTo>
                <a:close/>
                <a:moveTo>
                  <a:pt x="37934" y="16231"/>
                </a:moveTo>
                <a:cubicBezTo>
                  <a:pt x="38446" y="18707"/>
                  <a:pt x="39303" y="21315"/>
                  <a:pt x="41089" y="22862"/>
                </a:cubicBezTo>
                <a:lnTo>
                  <a:pt x="36910" y="24922"/>
                </a:lnTo>
                <a:cubicBezTo>
                  <a:pt x="35696" y="23708"/>
                  <a:pt x="35184" y="22350"/>
                  <a:pt x="35327" y="20672"/>
                </a:cubicBezTo>
                <a:lnTo>
                  <a:pt x="37934" y="16231"/>
                </a:lnTo>
                <a:close/>
                <a:moveTo>
                  <a:pt x="19491" y="15909"/>
                </a:moveTo>
                <a:lnTo>
                  <a:pt x="23373" y="20719"/>
                </a:lnTo>
                <a:cubicBezTo>
                  <a:pt x="23670" y="22612"/>
                  <a:pt x="23146" y="24077"/>
                  <a:pt x="21813" y="25196"/>
                </a:cubicBezTo>
                <a:lnTo>
                  <a:pt x="17598" y="23660"/>
                </a:lnTo>
                <a:cubicBezTo>
                  <a:pt x="18801" y="21219"/>
                  <a:pt x="19432" y="18612"/>
                  <a:pt x="19491" y="15909"/>
                </a:cubicBezTo>
                <a:close/>
                <a:moveTo>
                  <a:pt x="34053" y="21398"/>
                </a:moveTo>
                <a:lnTo>
                  <a:pt x="30504" y="27446"/>
                </a:lnTo>
                <a:lnTo>
                  <a:pt x="30100" y="21850"/>
                </a:lnTo>
                <a:lnTo>
                  <a:pt x="30100" y="21850"/>
                </a:lnTo>
                <a:cubicBezTo>
                  <a:pt x="30489" y="21993"/>
                  <a:pt x="30906" y="22065"/>
                  <a:pt x="31356" y="22065"/>
                </a:cubicBezTo>
                <a:cubicBezTo>
                  <a:pt x="32142" y="22065"/>
                  <a:pt x="33030" y="21845"/>
                  <a:pt x="34053" y="21398"/>
                </a:cubicBezTo>
                <a:close/>
                <a:moveTo>
                  <a:pt x="24885" y="21446"/>
                </a:moveTo>
                <a:lnTo>
                  <a:pt x="24885" y="21446"/>
                </a:lnTo>
                <a:cubicBezTo>
                  <a:pt x="25775" y="21740"/>
                  <a:pt x="26674" y="21887"/>
                  <a:pt x="27579" y="21887"/>
                </a:cubicBezTo>
                <a:cubicBezTo>
                  <a:pt x="28174" y="21887"/>
                  <a:pt x="28773" y="21823"/>
                  <a:pt x="29373" y="21696"/>
                </a:cubicBezTo>
                <a:lnTo>
                  <a:pt x="29790" y="27506"/>
                </a:lnTo>
                <a:lnTo>
                  <a:pt x="24885" y="21446"/>
                </a:lnTo>
                <a:close/>
                <a:moveTo>
                  <a:pt x="34624" y="21862"/>
                </a:moveTo>
                <a:cubicBezTo>
                  <a:pt x="34755" y="23124"/>
                  <a:pt x="35291" y="24244"/>
                  <a:pt x="36243" y="25256"/>
                </a:cubicBezTo>
                <a:lnTo>
                  <a:pt x="31159" y="27768"/>
                </a:lnTo>
                <a:lnTo>
                  <a:pt x="34624" y="21862"/>
                </a:lnTo>
                <a:close/>
                <a:moveTo>
                  <a:pt x="24158" y="21696"/>
                </a:moveTo>
                <a:lnTo>
                  <a:pt x="29135" y="27839"/>
                </a:lnTo>
                <a:lnTo>
                  <a:pt x="22563" y="25458"/>
                </a:lnTo>
                <a:cubicBezTo>
                  <a:pt x="23623" y="24446"/>
                  <a:pt x="24158" y="23196"/>
                  <a:pt x="24158" y="21696"/>
                </a:cubicBezTo>
                <a:close/>
                <a:moveTo>
                  <a:pt x="23015" y="26387"/>
                </a:moveTo>
                <a:lnTo>
                  <a:pt x="28754" y="28470"/>
                </a:lnTo>
                <a:lnTo>
                  <a:pt x="23837" y="29185"/>
                </a:lnTo>
                <a:cubicBezTo>
                  <a:pt x="24051" y="28185"/>
                  <a:pt x="23623" y="27232"/>
                  <a:pt x="23015" y="26387"/>
                </a:cubicBezTo>
                <a:close/>
                <a:moveTo>
                  <a:pt x="36517" y="25922"/>
                </a:moveTo>
                <a:lnTo>
                  <a:pt x="36517" y="25922"/>
                </a:lnTo>
                <a:cubicBezTo>
                  <a:pt x="35946" y="27006"/>
                  <a:pt x="35922" y="28077"/>
                  <a:pt x="36434" y="29197"/>
                </a:cubicBezTo>
                <a:lnTo>
                  <a:pt x="31409" y="28435"/>
                </a:lnTo>
                <a:lnTo>
                  <a:pt x="36517" y="25922"/>
                </a:lnTo>
                <a:close/>
                <a:moveTo>
                  <a:pt x="17765" y="24482"/>
                </a:moveTo>
                <a:lnTo>
                  <a:pt x="21670" y="25899"/>
                </a:lnTo>
                <a:cubicBezTo>
                  <a:pt x="22980" y="27327"/>
                  <a:pt x="23420" y="28363"/>
                  <a:pt x="23063" y="29292"/>
                </a:cubicBezTo>
                <a:lnTo>
                  <a:pt x="17717" y="30066"/>
                </a:lnTo>
                <a:cubicBezTo>
                  <a:pt x="18122" y="28542"/>
                  <a:pt x="18479" y="26470"/>
                  <a:pt x="17765" y="24482"/>
                </a:cubicBezTo>
                <a:close/>
                <a:moveTo>
                  <a:pt x="41280" y="23577"/>
                </a:moveTo>
                <a:cubicBezTo>
                  <a:pt x="41351" y="26387"/>
                  <a:pt x="42268" y="28637"/>
                  <a:pt x="44042" y="30316"/>
                </a:cubicBezTo>
                <a:lnTo>
                  <a:pt x="37351" y="29316"/>
                </a:lnTo>
                <a:cubicBezTo>
                  <a:pt x="36600" y="28101"/>
                  <a:pt x="36612" y="26982"/>
                  <a:pt x="37422" y="25803"/>
                </a:cubicBezTo>
                <a:cubicBezTo>
                  <a:pt x="37493" y="25696"/>
                  <a:pt x="37493" y="25565"/>
                  <a:pt x="37446" y="25458"/>
                </a:cubicBezTo>
                <a:lnTo>
                  <a:pt x="41280" y="23577"/>
                </a:lnTo>
                <a:close/>
                <a:moveTo>
                  <a:pt x="47292" y="20612"/>
                </a:moveTo>
                <a:lnTo>
                  <a:pt x="48161" y="30935"/>
                </a:lnTo>
                <a:lnTo>
                  <a:pt x="45399" y="30518"/>
                </a:lnTo>
                <a:cubicBezTo>
                  <a:pt x="43089" y="28851"/>
                  <a:pt x="41970" y="26470"/>
                  <a:pt x="41970" y="23232"/>
                </a:cubicBezTo>
                <a:lnTo>
                  <a:pt x="47292" y="20612"/>
                </a:lnTo>
                <a:close/>
                <a:moveTo>
                  <a:pt x="10526" y="21850"/>
                </a:moveTo>
                <a:lnTo>
                  <a:pt x="16824" y="24136"/>
                </a:lnTo>
                <a:cubicBezTo>
                  <a:pt x="17610" y="25732"/>
                  <a:pt x="17646" y="27589"/>
                  <a:pt x="16943" y="30101"/>
                </a:cubicBezTo>
                <a:lnTo>
                  <a:pt x="16943" y="30161"/>
                </a:lnTo>
                <a:lnTo>
                  <a:pt x="10621" y="31078"/>
                </a:lnTo>
                <a:cubicBezTo>
                  <a:pt x="11752" y="28482"/>
                  <a:pt x="11716" y="25446"/>
                  <a:pt x="10526" y="21850"/>
                </a:cubicBezTo>
                <a:close/>
                <a:moveTo>
                  <a:pt x="29290" y="29113"/>
                </a:moveTo>
                <a:lnTo>
                  <a:pt x="26004" y="32780"/>
                </a:lnTo>
                <a:cubicBezTo>
                  <a:pt x="25718" y="31649"/>
                  <a:pt x="25051" y="30673"/>
                  <a:pt x="24039" y="29863"/>
                </a:cubicBezTo>
                <a:lnTo>
                  <a:pt x="29290" y="29113"/>
                </a:lnTo>
                <a:close/>
                <a:moveTo>
                  <a:pt x="31243" y="29137"/>
                </a:moveTo>
                <a:lnTo>
                  <a:pt x="36553" y="29923"/>
                </a:lnTo>
                <a:lnTo>
                  <a:pt x="35005" y="32887"/>
                </a:lnTo>
                <a:lnTo>
                  <a:pt x="31243" y="29137"/>
                </a:lnTo>
                <a:close/>
                <a:moveTo>
                  <a:pt x="29873" y="29542"/>
                </a:moveTo>
                <a:lnTo>
                  <a:pt x="29969" y="34745"/>
                </a:lnTo>
                <a:cubicBezTo>
                  <a:pt x="28873" y="33721"/>
                  <a:pt x="27778" y="33197"/>
                  <a:pt x="26635" y="33161"/>
                </a:cubicBezTo>
                <a:lnTo>
                  <a:pt x="29873" y="29542"/>
                </a:lnTo>
                <a:close/>
                <a:moveTo>
                  <a:pt x="30588" y="29494"/>
                </a:moveTo>
                <a:lnTo>
                  <a:pt x="34398" y="33292"/>
                </a:lnTo>
                <a:cubicBezTo>
                  <a:pt x="33017" y="33519"/>
                  <a:pt x="31767" y="34054"/>
                  <a:pt x="30683" y="34900"/>
                </a:cubicBezTo>
                <a:lnTo>
                  <a:pt x="30588" y="29494"/>
                </a:lnTo>
                <a:close/>
                <a:moveTo>
                  <a:pt x="37303" y="30042"/>
                </a:moveTo>
                <a:lnTo>
                  <a:pt x="43994" y="31042"/>
                </a:lnTo>
                <a:cubicBezTo>
                  <a:pt x="41006" y="32483"/>
                  <a:pt x="39125" y="34173"/>
                  <a:pt x="38315" y="36174"/>
                </a:cubicBezTo>
                <a:lnTo>
                  <a:pt x="35541" y="33423"/>
                </a:lnTo>
                <a:lnTo>
                  <a:pt x="37303" y="30042"/>
                </a:lnTo>
                <a:close/>
                <a:moveTo>
                  <a:pt x="23027" y="30018"/>
                </a:moveTo>
                <a:cubicBezTo>
                  <a:pt x="24444" y="30923"/>
                  <a:pt x="25230" y="32054"/>
                  <a:pt x="25421" y="33459"/>
                </a:cubicBezTo>
                <a:lnTo>
                  <a:pt x="21099" y="38305"/>
                </a:lnTo>
                <a:cubicBezTo>
                  <a:pt x="20741" y="35007"/>
                  <a:pt x="19848" y="32590"/>
                  <a:pt x="18253" y="30697"/>
                </a:cubicBezTo>
                <a:lnTo>
                  <a:pt x="23027" y="30018"/>
                </a:lnTo>
                <a:close/>
                <a:moveTo>
                  <a:pt x="45304" y="31233"/>
                </a:moveTo>
                <a:lnTo>
                  <a:pt x="47661" y="31590"/>
                </a:lnTo>
                <a:cubicBezTo>
                  <a:pt x="44994" y="33602"/>
                  <a:pt x="42958" y="36233"/>
                  <a:pt x="41589" y="39424"/>
                </a:cubicBezTo>
                <a:lnTo>
                  <a:pt x="38875" y="36733"/>
                </a:lnTo>
                <a:cubicBezTo>
                  <a:pt x="39637" y="34554"/>
                  <a:pt x="41756" y="32757"/>
                  <a:pt x="45304" y="31233"/>
                </a:cubicBezTo>
                <a:close/>
                <a:moveTo>
                  <a:pt x="35053" y="33935"/>
                </a:moveTo>
                <a:lnTo>
                  <a:pt x="37851" y="36709"/>
                </a:lnTo>
                <a:cubicBezTo>
                  <a:pt x="35124" y="37269"/>
                  <a:pt x="32755" y="38876"/>
                  <a:pt x="30814" y="41508"/>
                </a:cubicBezTo>
                <a:lnTo>
                  <a:pt x="30707" y="35816"/>
                </a:lnTo>
                <a:cubicBezTo>
                  <a:pt x="31933" y="34733"/>
                  <a:pt x="33386" y="34090"/>
                  <a:pt x="35053" y="33935"/>
                </a:cubicBezTo>
                <a:close/>
                <a:moveTo>
                  <a:pt x="17384" y="30816"/>
                </a:moveTo>
                <a:cubicBezTo>
                  <a:pt x="19170" y="32768"/>
                  <a:pt x="20110" y="35340"/>
                  <a:pt x="20420" y="39031"/>
                </a:cubicBezTo>
                <a:lnTo>
                  <a:pt x="17741" y="42043"/>
                </a:lnTo>
                <a:cubicBezTo>
                  <a:pt x="15598" y="37328"/>
                  <a:pt x="13395" y="34019"/>
                  <a:pt x="10859" y="31756"/>
                </a:cubicBezTo>
                <a:lnTo>
                  <a:pt x="17384" y="30816"/>
                </a:lnTo>
                <a:close/>
                <a:moveTo>
                  <a:pt x="26466" y="33877"/>
                </a:moveTo>
                <a:cubicBezTo>
                  <a:pt x="27663" y="33877"/>
                  <a:pt x="28828" y="34503"/>
                  <a:pt x="29993" y="35805"/>
                </a:cubicBezTo>
                <a:lnTo>
                  <a:pt x="30112" y="42222"/>
                </a:lnTo>
                <a:lnTo>
                  <a:pt x="21170" y="39305"/>
                </a:lnTo>
                <a:lnTo>
                  <a:pt x="21170" y="39293"/>
                </a:lnTo>
                <a:lnTo>
                  <a:pt x="25980" y="33911"/>
                </a:lnTo>
                <a:cubicBezTo>
                  <a:pt x="26143" y="33889"/>
                  <a:pt x="26305" y="33877"/>
                  <a:pt x="26466" y="33877"/>
                </a:cubicBezTo>
                <a:close/>
                <a:moveTo>
                  <a:pt x="38482" y="37340"/>
                </a:moveTo>
                <a:lnTo>
                  <a:pt x="41113" y="39960"/>
                </a:lnTo>
                <a:cubicBezTo>
                  <a:pt x="37839" y="40341"/>
                  <a:pt x="34469" y="41627"/>
                  <a:pt x="30862" y="43877"/>
                </a:cubicBezTo>
                <a:lnTo>
                  <a:pt x="30838" y="42746"/>
                </a:lnTo>
                <a:cubicBezTo>
                  <a:pt x="32921" y="39567"/>
                  <a:pt x="35410" y="37805"/>
                  <a:pt x="38482" y="37340"/>
                </a:cubicBezTo>
                <a:close/>
                <a:moveTo>
                  <a:pt x="20646" y="39865"/>
                </a:moveTo>
                <a:cubicBezTo>
                  <a:pt x="20658" y="39888"/>
                  <a:pt x="20694" y="39900"/>
                  <a:pt x="20718" y="39900"/>
                </a:cubicBezTo>
                <a:lnTo>
                  <a:pt x="30123" y="42960"/>
                </a:lnTo>
                <a:lnTo>
                  <a:pt x="30147" y="44032"/>
                </a:lnTo>
                <a:cubicBezTo>
                  <a:pt x="25980" y="42889"/>
                  <a:pt x="22206" y="42329"/>
                  <a:pt x="18634" y="42329"/>
                </a:cubicBezTo>
                <a:lnTo>
                  <a:pt x="18455" y="42329"/>
                </a:lnTo>
                <a:lnTo>
                  <a:pt x="20646" y="39865"/>
                </a:lnTo>
                <a:close/>
                <a:moveTo>
                  <a:pt x="28222" y="0"/>
                </a:moveTo>
                <a:cubicBezTo>
                  <a:pt x="28209" y="0"/>
                  <a:pt x="28196" y="1"/>
                  <a:pt x="28183" y="2"/>
                </a:cubicBezTo>
                <a:cubicBezTo>
                  <a:pt x="27980" y="14"/>
                  <a:pt x="27837" y="181"/>
                  <a:pt x="27849" y="383"/>
                </a:cubicBezTo>
                <a:lnTo>
                  <a:pt x="28135" y="4420"/>
                </a:lnTo>
                <a:cubicBezTo>
                  <a:pt x="24170" y="7087"/>
                  <a:pt x="19682" y="8599"/>
                  <a:pt x="14776" y="8956"/>
                </a:cubicBezTo>
                <a:lnTo>
                  <a:pt x="8609" y="1288"/>
                </a:lnTo>
                <a:cubicBezTo>
                  <a:pt x="8539" y="1204"/>
                  <a:pt x="8427" y="1157"/>
                  <a:pt x="8316" y="1157"/>
                </a:cubicBezTo>
                <a:cubicBezTo>
                  <a:pt x="8238" y="1157"/>
                  <a:pt x="8160" y="1180"/>
                  <a:pt x="8097" y="1229"/>
                </a:cubicBezTo>
                <a:cubicBezTo>
                  <a:pt x="7954" y="1348"/>
                  <a:pt x="7918" y="1586"/>
                  <a:pt x="8037" y="1741"/>
                </a:cubicBezTo>
                <a:lnTo>
                  <a:pt x="14229" y="9420"/>
                </a:lnTo>
                <a:cubicBezTo>
                  <a:pt x="13395" y="13647"/>
                  <a:pt x="12133" y="18660"/>
                  <a:pt x="9859" y="20862"/>
                </a:cubicBezTo>
                <a:lnTo>
                  <a:pt x="536" y="17481"/>
                </a:lnTo>
                <a:cubicBezTo>
                  <a:pt x="498" y="17466"/>
                  <a:pt x="459" y="17458"/>
                  <a:pt x="420" y="17458"/>
                </a:cubicBezTo>
                <a:cubicBezTo>
                  <a:pt x="277" y="17458"/>
                  <a:pt x="138" y="17555"/>
                  <a:pt x="72" y="17695"/>
                </a:cubicBezTo>
                <a:cubicBezTo>
                  <a:pt x="1" y="17874"/>
                  <a:pt x="108" y="18076"/>
                  <a:pt x="286" y="18159"/>
                </a:cubicBezTo>
                <a:lnTo>
                  <a:pt x="9633" y="21553"/>
                </a:lnTo>
                <a:cubicBezTo>
                  <a:pt x="11002" y="25422"/>
                  <a:pt x="11050" y="28577"/>
                  <a:pt x="9752" y="31209"/>
                </a:cubicBezTo>
                <a:lnTo>
                  <a:pt x="8097" y="31447"/>
                </a:lnTo>
                <a:cubicBezTo>
                  <a:pt x="7906" y="31471"/>
                  <a:pt x="7775" y="31649"/>
                  <a:pt x="7799" y="31852"/>
                </a:cubicBezTo>
                <a:cubicBezTo>
                  <a:pt x="7835" y="32030"/>
                  <a:pt x="7978" y="32161"/>
                  <a:pt x="8156" y="32161"/>
                </a:cubicBezTo>
                <a:lnTo>
                  <a:pt x="8204" y="32161"/>
                </a:lnTo>
                <a:lnTo>
                  <a:pt x="9883" y="31923"/>
                </a:lnTo>
                <a:cubicBezTo>
                  <a:pt x="12597" y="34150"/>
                  <a:pt x="14919" y="37567"/>
                  <a:pt x="17193" y="42651"/>
                </a:cubicBezTo>
                <a:lnTo>
                  <a:pt x="10812" y="49794"/>
                </a:lnTo>
                <a:cubicBezTo>
                  <a:pt x="10669" y="49949"/>
                  <a:pt x="10692" y="50163"/>
                  <a:pt x="10835" y="50306"/>
                </a:cubicBezTo>
                <a:cubicBezTo>
                  <a:pt x="10907" y="50366"/>
                  <a:pt x="10990" y="50390"/>
                  <a:pt x="11073" y="50390"/>
                </a:cubicBezTo>
                <a:cubicBezTo>
                  <a:pt x="11181" y="50390"/>
                  <a:pt x="11264" y="50342"/>
                  <a:pt x="11347" y="50271"/>
                </a:cubicBezTo>
                <a:lnTo>
                  <a:pt x="17777" y="43079"/>
                </a:lnTo>
                <a:cubicBezTo>
                  <a:pt x="18050" y="43072"/>
                  <a:pt x="18323" y="43069"/>
                  <a:pt x="18598" y="43069"/>
                </a:cubicBezTo>
                <a:cubicBezTo>
                  <a:pt x="22174" y="43069"/>
                  <a:pt x="25933" y="43645"/>
                  <a:pt x="30123" y="44806"/>
                </a:cubicBezTo>
                <a:lnTo>
                  <a:pt x="30314" y="55045"/>
                </a:lnTo>
                <a:cubicBezTo>
                  <a:pt x="30314" y="55247"/>
                  <a:pt x="30481" y="55402"/>
                  <a:pt x="30671" y="55402"/>
                </a:cubicBezTo>
                <a:cubicBezTo>
                  <a:pt x="30874" y="55402"/>
                  <a:pt x="31028" y="55247"/>
                  <a:pt x="31028" y="55033"/>
                </a:cubicBezTo>
                <a:lnTo>
                  <a:pt x="30838" y="44734"/>
                </a:lnTo>
                <a:cubicBezTo>
                  <a:pt x="34684" y="42293"/>
                  <a:pt x="38208" y="40960"/>
                  <a:pt x="41613" y="40638"/>
                </a:cubicBezTo>
                <a:cubicBezTo>
                  <a:pt x="41649" y="40638"/>
                  <a:pt x="41673" y="40627"/>
                  <a:pt x="41708" y="40627"/>
                </a:cubicBezTo>
                <a:lnTo>
                  <a:pt x="45471" y="44377"/>
                </a:lnTo>
                <a:cubicBezTo>
                  <a:pt x="45542" y="44448"/>
                  <a:pt x="45637" y="44484"/>
                  <a:pt x="45721" y="44484"/>
                </a:cubicBezTo>
                <a:cubicBezTo>
                  <a:pt x="45816" y="44484"/>
                  <a:pt x="45899" y="44448"/>
                  <a:pt x="45971" y="44377"/>
                </a:cubicBezTo>
                <a:cubicBezTo>
                  <a:pt x="46114" y="44246"/>
                  <a:pt x="46114" y="44008"/>
                  <a:pt x="45971" y="43877"/>
                </a:cubicBezTo>
                <a:lnTo>
                  <a:pt x="42089" y="40019"/>
                </a:lnTo>
                <a:cubicBezTo>
                  <a:pt x="43518" y="36614"/>
                  <a:pt x="45709" y="33828"/>
                  <a:pt x="48614" y="31792"/>
                </a:cubicBezTo>
                <a:lnTo>
                  <a:pt x="59115" y="33352"/>
                </a:lnTo>
                <a:lnTo>
                  <a:pt x="59175" y="33352"/>
                </a:lnTo>
                <a:cubicBezTo>
                  <a:pt x="59353" y="33352"/>
                  <a:pt x="59508" y="33221"/>
                  <a:pt x="59532" y="33042"/>
                </a:cubicBezTo>
                <a:cubicBezTo>
                  <a:pt x="59591" y="32804"/>
                  <a:pt x="59460" y="32626"/>
                  <a:pt x="59270" y="32590"/>
                </a:cubicBezTo>
                <a:lnTo>
                  <a:pt x="48900" y="31042"/>
                </a:lnTo>
                <a:lnTo>
                  <a:pt x="47971" y="20267"/>
                </a:lnTo>
                <a:lnTo>
                  <a:pt x="49709" y="19410"/>
                </a:lnTo>
                <a:cubicBezTo>
                  <a:pt x="49888" y="19314"/>
                  <a:pt x="49971" y="19112"/>
                  <a:pt x="49876" y="18933"/>
                </a:cubicBezTo>
                <a:cubicBezTo>
                  <a:pt x="49816" y="18806"/>
                  <a:pt x="49690" y="18727"/>
                  <a:pt x="49558" y="18727"/>
                </a:cubicBezTo>
                <a:cubicBezTo>
                  <a:pt x="49505" y="18727"/>
                  <a:pt x="49451" y="18739"/>
                  <a:pt x="49400" y="18767"/>
                </a:cubicBezTo>
                <a:lnTo>
                  <a:pt x="47721" y="19600"/>
                </a:lnTo>
                <a:lnTo>
                  <a:pt x="41661" y="9920"/>
                </a:lnTo>
                <a:lnTo>
                  <a:pt x="46054" y="2467"/>
                </a:lnTo>
                <a:cubicBezTo>
                  <a:pt x="46149" y="2300"/>
                  <a:pt x="46090" y="2086"/>
                  <a:pt x="45935" y="1979"/>
                </a:cubicBezTo>
                <a:cubicBezTo>
                  <a:pt x="45878" y="1942"/>
                  <a:pt x="45814" y="1925"/>
                  <a:pt x="45750" y="1925"/>
                </a:cubicBezTo>
                <a:cubicBezTo>
                  <a:pt x="45629" y="1925"/>
                  <a:pt x="45509" y="1988"/>
                  <a:pt x="45447" y="2098"/>
                </a:cubicBezTo>
                <a:lnTo>
                  <a:pt x="41053" y="9539"/>
                </a:lnTo>
                <a:cubicBezTo>
                  <a:pt x="36815" y="9242"/>
                  <a:pt x="32707" y="7515"/>
                  <a:pt x="28850" y="4408"/>
                </a:cubicBezTo>
                <a:lnTo>
                  <a:pt x="28564" y="324"/>
                </a:lnTo>
                <a:cubicBezTo>
                  <a:pt x="28553" y="147"/>
                  <a:pt x="28397" y="0"/>
                  <a:pt x="2822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ection Header 4">
  <p:cSld name="CUSTOM_15">
    <p:spTree>
      <p:nvGrpSpPr>
        <p:cNvPr id="1" name="Shape 518"/>
        <p:cNvGrpSpPr/>
        <p:nvPr/>
      </p:nvGrpSpPr>
      <p:grpSpPr>
        <a:xfrm>
          <a:off x="0" y="0"/>
          <a:ext cx="0" cy="0"/>
          <a:chOff x="0" y="0"/>
          <a:chExt cx="0" cy="0"/>
        </a:xfrm>
      </p:grpSpPr>
      <p:sp>
        <p:nvSpPr>
          <p:cNvPr id="519" name="Google Shape;519;p72"/>
          <p:cNvSpPr/>
          <p:nvPr/>
        </p:nvSpPr>
        <p:spPr>
          <a:xfrm>
            <a:off x="1208750" y="827800"/>
            <a:ext cx="562115" cy="465244"/>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0" name="Google Shape;520;p72"/>
          <p:cNvSpPr/>
          <p:nvPr/>
        </p:nvSpPr>
        <p:spPr>
          <a:xfrm rot="614109" flipH="1">
            <a:off x="4090673" y="2699270"/>
            <a:ext cx="944302" cy="1141991"/>
          </a:xfrm>
          <a:custGeom>
            <a:avLst/>
            <a:gdLst/>
            <a:ahLst/>
            <a:cxnLst/>
            <a:rect l="l" t="t" r="r" b="b"/>
            <a:pathLst>
              <a:path w="42804" h="51765" extrusionOk="0">
                <a:moveTo>
                  <a:pt x="20289" y="1890"/>
                </a:moveTo>
                <a:cubicBezTo>
                  <a:pt x="12348" y="9295"/>
                  <a:pt x="9788" y="20940"/>
                  <a:pt x="14133" y="31119"/>
                </a:cubicBezTo>
                <a:cubicBezTo>
                  <a:pt x="18287" y="40861"/>
                  <a:pt x="27782" y="46958"/>
                  <a:pt x="38063" y="46958"/>
                </a:cubicBezTo>
                <a:cubicBezTo>
                  <a:pt x="38539" y="46958"/>
                  <a:pt x="39016" y="46945"/>
                  <a:pt x="39494" y="46919"/>
                </a:cubicBezTo>
                <a:lnTo>
                  <a:pt x="39494" y="46919"/>
                </a:lnTo>
                <a:cubicBezTo>
                  <a:pt x="38506" y="47502"/>
                  <a:pt x="37494" y="48026"/>
                  <a:pt x="36458" y="48467"/>
                </a:cubicBezTo>
                <a:cubicBezTo>
                  <a:pt x="33301" y="49812"/>
                  <a:pt x="30018" y="50448"/>
                  <a:pt x="26788" y="50448"/>
                </a:cubicBezTo>
                <a:cubicBezTo>
                  <a:pt x="17176" y="50448"/>
                  <a:pt x="8026" y="44813"/>
                  <a:pt x="4025" y="35430"/>
                </a:cubicBezTo>
                <a:cubicBezTo>
                  <a:pt x="1429" y="29357"/>
                  <a:pt x="1358" y="22630"/>
                  <a:pt x="3835" y="16511"/>
                </a:cubicBezTo>
                <a:cubicBezTo>
                  <a:pt x="6299" y="10379"/>
                  <a:pt x="11002" y="5593"/>
                  <a:pt x="17074" y="2997"/>
                </a:cubicBezTo>
                <a:cubicBezTo>
                  <a:pt x="18122" y="2556"/>
                  <a:pt x="19206" y="2187"/>
                  <a:pt x="20289" y="1890"/>
                </a:cubicBezTo>
                <a:close/>
                <a:moveTo>
                  <a:pt x="22760" y="0"/>
                </a:moveTo>
                <a:cubicBezTo>
                  <a:pt x="22726" y="0"/>
                  <a:pt x="22692" y="3"/>
                  <a:pt x="22658" y="9"/>
                </a:cubicBezTo>
                <a:cubicBezTo>
                  <a:pt x="20575" y="342"/>
                  <a:pt x="18515" y="937"/>
                  <a:pt x="16550" y="1771"/>
                </a:cubicBezTo>
                <a:cubicBezTo>
                  <a:pt x="10157" y="4509"/>
                  <a:pt x="5204" y="9545"/>
                  <a:pt x="2596" y="16010"/>
                </a:cubicBezTo>
                <a:cubicBezTo>
                  <a:pt x="1" y="22452"/>
                  <a:pt x="84" y="29536"/>
                  <a:pt x="2799" y="35942"/>
                </a:cubicBezTo>
                <a:cubicBezTo>
                  <a:pt x="7014" y="45836"/>
                  <a:pt x="16658" y="51765"/>
                  <a:pt x="26790" y="51765"/>
                </a:cubicBezTo>
                <a:cubicBezTo>
                  <a:pt x="30207" y="51765"/>
                  <a:pt x="33648" y="51098"/>
                  <a:pt x="36982" y="49681"/>
                </a:cubicBezTo>
                <a:cubicBezTo>
                  <a:pt x="38934" y="48848"/>
                  <a:pt x="40792" y="47788"/>
                  <a:pt x="42482" y="46502"/>
                </a:cubicBezTo>
                <a:cubicBezTo>
                  <a:pt x="42720" y="46324"/>
                  <a:pt x="42804" y="46002"/>
                  <a:pt x="42685" y="45717"/>
                </a:cubicBezTo>
                <a:cubicBezTo>
                  <a:pt x="42581" y="45468"/>
                  <a:pt x="42351" y="45300"/>
                  <a:pt x="42089" y="45300"/>
                </a:cubicBezTo>
                <a:cubicBezTo>
                  <a:pt x="42050" y="45300"/>
                  <a:pt x="42010" y="45304"/>
                  <a:pt x="41970" y="45312"/>
                </a:cubicBezTo>
                <a:cubicBezTo>
                  <a:pt x="40657" y="45521"/>
                  <a:pt x="39347" y="45623"/>
                  <a:pt x="38050" y="45623"/>
                </a:cubicBezTo>
                <a:cubicBezTo>
                  <a:pt x="28280" y="45623"/>
                  <a:pt x="19290" y="39835"/>
                  <a:pt x="15348" y="30596"/>
                </a:cubicBezTo>
                <a:cubicBezTo>
                  <a:pt x="10883" y="20130"/>
                  <a:pt x="14098" y="8045"/>
                  <a:pt x="23158" y="1199"/>
                </a:cubicBezTo>
                <a:cubicBezTo>
                  <a:pt x="23397" y="1021"/>
                  <a:pt x="23492" y="699"/>
                  <a:pt x="23373" y="413"/>
                </a:cubicBezTo>
                <a:cubicBezTo>
                  <a:pt x="23267" y="160"/>
                  <a:pt x="23022" y="0"/>
                  <a:pt x="22760"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521" name="Google Shape;521;p72"/>
          <p:cNvGrpSpPr/>
          <p:nvPr/>
        </p:nvGrpSpPr>
        <p:grpSpPr>
          <a:xfrm>
            <a:off x="5836943" y="1483210"/>
            <a:ext cx="2223781" cy="2262454"/>
            <a:chOff x="3406375" y="2881875"/>
            <a:chExt cx="1053725" cy="1072050"/>
          </a:xfrm>
        </p:grpSpPr>
        <p:sp>
          <p:nvSpPr>
            <p:cNvPr id="522" name="Google Shape;522;p72"/>
            <p:cNvSpPr/>
            <p:nvPr/>
          </p:nvSpPr>
          <p:spPr>
            <a:xfrm>
              <a:off x="3406375" y="2881875"/>
              <a:ext cx="1053725" cy="1072050"/>
            </a:xfrm>
            <a:custGeom>
              <a:avLst/>
              <a:gdLst/>
              <a:ahLst/>
              <a:cxnLst/>
              <a:rect l="l" t="t" r="r" b="b"/>
              <a:pathLst>
                <a:path w="42149" h="42882" extrusionOk="0">
                  <a:moveTo>
                    <a:pt x="21581" y="867"/>
                  </a:moveTo>
                  <a:cubicBezTo>
                    <a:pt x="22789" y="867"/>
                    <a:pt x="24034" y="929"/>
                    <a:pt x="25313" y="1055"/>
                  </a:cubicBezTo>
                  <a:cubicBezTo>
                    <a:pt x="26099" y="1138"/>
                    <a:pt x="26801" y="1233"/>
                    <a:pt x="27468" y="1340"/>
                  </a:cubicBezTo>
                  <a:cubicBezTo>
                    <a:pt x="29778" y="1745"/>
                    <a:pt x="31564" y="2424"/>
                    <a:pt x="32921" y="3424"/>
                  </a:cubicBezTo>
                  <a:cubicBezTo>
                    <a:pt x="33850" y="4114"/>
                    <a:pt x="34707" y="5031"/>
                    <a:pt x="35600" y="6317"/>
                  </a:cubicBezTo>
                  <a:cubicBezTo>
                    <a:pt x="41160" y="14378"/>
                    <a:pt x="39636" y="25903"/>
                    <a:pt x="32171" y="31987"/>
                  </a:cubicBezTo>
                  <a:lnTo>
                    <a:pt x="32052" y="32070"/>
                  </a:lnTo>
                  <a:cubicBezTo>
                    <a:pt x="31671" y="32392"/>
                    <a:pt x="31266" y="32713"/>
                    <a:pt x="30980" y="33142"/>
                  </a:cubicBezTo>
                  <a:cubicBezTo>
                    <a:pt x="30171" y="34332"/>
                    <a:pt x="30492" y="35702"/>
                    <a:pt x="30802" y="37047"/>
                  </a:cubicBezTo>
                  <a:cubicBezTo>
                    <a:pt x="31099" y="38285"/>
                    <a:pt x="31373" y="39452"/>
                    <a:pt x="30671" y="40321"/>
                  </a:cubicBezTo>
                  <a:cubicBezTo>
                    <a:pt x="30265" y="40818"/>
                    <a:pt x="29532" y="41090"/>
                    <a:pt x="28779" y="41090"/>
                  </a:cubicBezTo>
                  <a:cubicBezTo>
                    <a:pt x="28448" y="41090"/>
                    <a:pt x="28114" y="41037"/>
                    <a:pt x="27801" y="40928"/>
                  </a:cubicBezTo>
                  <a:cubicBezTo>
                    <a:pt x="26861" y="40583"/>
                    <a:pt x="26087" y="39738"/>
                    <a:pt x="25789" y="38726"/>
                  </a:cubicBezTo>
                  <a:lnTo>
                    <a:pt x="25753" y="38642"/>
                  </a:lnTo>
                  <a:cubicBezTo>
                    <a:pt x="25610" y="38107"/>
                    <a:pt x="25384" y="37369"/>
                    <a:pt x="24622" y="37178"/>
                  </a:cubicBezTo>
                  <a:cubicBezTo>
                    <a:pt x="24509" y="37150"/>
                    <a:pt x="24395" y="37135"/>
                    <a:pt x="24282" y="37135"/>
                  </a:cubicBezTo>
                  <a:cubicBezTo>
                    <a:pt x="24061" y="37135"/>
                    <a:pt x="23843" y="37191"/>
                    <a:pt x="23646" y="37309"/>
                  </a:cubicBezTo>
                  <a:cubicBezTo>
                    <a:pt x="22991" y="37714"/>
                    <a:pt x="22717" y="38678"/>
                    <a:pt x="22634" y="39214"/>
                  </a:cubicBezTo>
                  <a:cubicBezTo>
                    <a:pt x="22432" y="40333"/>
                    <a:pt x="21848" y="41238"/>
                    <a:pt x="21027" y="41702"/>
                  </a:cubicBezTo>
                  <a:cubicBezTo>
                    <a:pt x="20644" y="41918"/>
                    <a:pt x="20198" y="42023"/>
                    <a:pt x="19767" y="42023"/>
                  </a:cubicBezTo>
                  <a:cubicBezTo>
                    <a:pt x="19153" y="42023"/>
                    <a:pt x="18569" y="41811"/>
                    <a:pt x="18241" y="41405"/>
                  </a:cubicBezTo>
                  <a:cubicBezTo>
                    <a:pt x="18038" y="41143"/>
                    <a:pt x="17919" y="40667"/>
                    <a:pt x="17812" y="40190"/>
                  </a:cubicBezTo>
                  <a:cubicBezTo>
                    <a:pt x="17633" y="39428"/>
                    <a:pt x="17455" y="38654"/>
                    <a:pt x="16800" y="38285"/>
                  </a:cubicBezTo>
                  <a:cubicBezTo>
                    <a:pt x="16574" y="38142"/>
                    <a:pt x="16312" y="38083"/>
                    <a:pt x="16026" y="38083"/>
                  </a:cubicBezTo>
                  <a:cubicBezTo>
                    <a:pt x="15800" y="38083"/>
                    <a:pt x="15562" y="38119"/>
                    <a:pt x="15300" y="38190"/>
                  </a:cubicBezTo>
                  <a:cubicBezTo>
                    <a:pt x="14478" y="38428"/>
                    <a:pt x="14050" y="39214"/>
                    <a:pt x="13680" y="39916"/>
                  </a:cubicBezTo>
                  <a:cubicBezTo>
                    <a:pt x="13502" y="40262"/>
                    <a:pt x="13323" y="40571"/>
                    <a:pt x="13157" y="40750"/>
                  </a:cubicBezTo>
                  <a:cubicBezTo>
                    <a:pt x="12675" y="41250"/>
                    <a:pt x="11871" y="41676"/>
                    <a:pt x="11060" y="41676"/>
                  </a:cubicBezTo>
                  <a:cubicBezTo>
                    <a:pt x="10848" y="41676"/>
                    <a:pt x="10637" y="41647"/>
                    <a:pt x="10430" y="41583"/>
                  </a:cubicBezTo>
                  <a:cubicBezTo>
                    <a:pt x="8406" y="40964"/>
                    <a:pt x="8930" y="37964"/>
                    <a:pt x="9049" y="37369"/>
                  </a:cubicBezTo>
                  <a:cubicBezTo>
                    <a:pt x="9811" y="33773"/>
                    <a:pt x="7501" y="31213"/>
                    <a:pt x="5263" y="28725"/>
                  </a:cubicBezTo>
                  <a:cubicBezTo>
                    <a:pt x="3798" y="27093"/>
                    <a:pt x="3036" y="25022"/>
                    <a:pt x="2489" y="23200"/>
                  </a:cubicBezTo>
                  <a:cubicBezTo>
                    <a:pt x="976" y="18223"/>
                    <a:pt x="917" y="14187"/>
                    <a:pt x="2310" y="10901"/>
                  </a:cubicBezTo>
                  <a:cubicBezTo>
                    <a:pt x="3822" y="7293"/>
                    <a:pt x="7263" y="4257"/>
                    <a:pt x="11740" y="2543"/>
                  </a:cubicBezTo>
                  <a:cubicBezTo>
                    <a:pt x="14667" y="1427"/>
                    <a:pt x="17963" y="867"/>
                    <a:pt x="21581" y="867"/>
                  </a:cubicBezTo>
                  <a:close/>
                  <a:moveTo>
                    <a:pt x="21545" y="0"/>
                  </a:moveTo>
                  <a:cubicBezTo>
                    <a:pt x="17824" y="0"/>
                    <a:pt x="14419" y="585"/>
                    <a:pt x="11394" y="1745"/>
                  </a:cubicBezTo>
                  <a:cubicBezTo>
                    <a:pt x="6691" y="3543"/>
                    <a:pt x="3084" y="6758"/>
                    <a:pt x="1477" y="10568"/>
                  </a:cubicBezTo>
                  <a:cubicBezTo>
                    <a:pt x="0" y="14068"/>
                    <a:pt x="48" y="18283"/>
                    <a:pt x="1619" y="23462"/>
                  </a:cubicBezTo>
                  <a:cubicBezTo>
                    <a:pt x="2203" y="25367"/>
                    <a:pt x="3001" y="27534"/>
                    <a:pt x="4584" y="29308"/>
                  </a:cubicBezTo>
                  <a:cubicBezTo>
                    <a:pt x="6775" y="31737"/>
                    <a:pt x="8823" y="34023"/>
                    <a:pt x="8156" y="37214"/>
                  </a:cubicBezTo>
                  <a:cubicBezTo>
                    <a:pt x="7727" y="39297"/>
                    <a:pt x="8001" y="41762"/>
                    <a:pt x="10132" y="42417"/>
                  </a:cubicBezTo>
                  <a:cubicBezTo>
                    <a:pt x="10425" y="42506"/>
                    <a:pt x="10720" y="42546"/>
                    <a:pt x="11012" y="42546"/>
                  </a:cubicBezTo>
                  <a:cubicBezTo>
                    <a:pt x="12088" y="42546"/>
                    <a:pt x="13118" y="42001"/>
                    <a:pt x="13764" y="41345"/>
                  </a:cubicBezTo>
                  <a:cubicBezTo>
                    <a:pt x="14026" y="41083"/>
                    <a:pt x="14228" y="40702"/>
                    <a:pt x="14431" y="40321"/>
                  </a:cubicBezTo>
                  <a:cubicBezTo>
                    <a:pt x="14740" y="39750"/>
                    <a:pt x="15062" y="39154"/>
                    <a:pt x="15502" y="39023"/>
                  </a:cubicBezTo>
                  <a:cubicBezTo>
                    <a:pt x="15681" y="38970"/>
                    <a:pt x="15838" y="38943"/>
                    <a:pt x="15974" y="38943"/>
                  </a:cubicBezTo>
                  <a:cubicBezTo>
                    <a:pt x="16109" y="38943"/>
                    <a:pt x="16222" y="38970"/>
                    <a:pt x="16312" y="39023"/>
                  </a:cubicBezTo>
                  <a:cubicBezTo>
                    <a:pt x="16633" y="39214"/>
                    <a:pt x="16776" y="39809"/>
                    <a:pt x="16907" y="40381"/>
                  </a:cubicBezTo>
                  <a:cubicBezTo>
                    <a:pt x="17038" y="40940"/>
                    <a:pt x="17169" y="41524"/>
                    <a:pt x="17514" y="41940"/>
                  </a:cubicBezTo>
                  <a:cubicBezTo>
                    <a:pt x="18038" y="42595"/>
                    <a:pt x="18883" y="42881"/>
                    <a:pt x="19729" y="42881"/>
                  </a:cubicBezTo>
                  <a:cubicBezTo>
                    <a:pt x="20348" y="42881"/>
                    <a:pt x="20955" y="42726"/>
                    <a:pt x="21443" y="42452"/>
                  </a:cubicBezTo>
                  <a:cubicBezTo>
                    <a:pt x="22479" y="41857"/>
                    <a:pt x="23229" y="40738"/>
                    <a:pt x="23479" y="39369"/>
                  </a:cubicBezTo>
                  <a:cubicBezTo>
                    <a:pt x="23598" y="38714"/>
                    <a:pt x="23836" y="38190"/>
                    <a:pt x="24098" y="38035"/>
                  </a:cubicBezTo>
                  <a:cubicBezTo>
                    <a:pt x="24152" y="38012"/>
                    <a:pt x="24201" y="37999"/>
                    <a:pt x="24258" y="37999"/>
                  </a:cubicBezTo>
                  <a:cubicBezTo>
                    <a:pt x="24289" y="37999"/>
                    <a:pt x="24322" y="38003"/>
                    <a:pt x="24360" y="38011"/>
                  </a:cubicBezTo>
                  <a:cubicBezTo>
                    <a:pt x="24610" y="38083"/>
                    <a:pt x="24729" y="38416"/>
                    <a:pt x="24860" y="38869"/>
                  </a:cubicBezTo>
                  <a:lnTo>
                    <a:pt x="24896" y="38976"/>
                  </a:lnTo>
                  <a:cubicBezTo>
                    <a:pt x="25289" y="40274"/>
                    <a:pt x="26242" y="41298"/>
                    <a:pt x="27456" y="41750"/>
                  </a:cubicBezTo>
                  <a:cubicBezTo>
                    <a:pt x="27870" y="41900"/>
                    <a:pt x="28310" y="41972"/>
                    <a:pt x="28746" y="41972"/>
                  </a:cubicBezTo>
                  <a:cubicBezTo>
                    <a:pt x="29762" y="41972"/>
                    <a:pt x="30754" y="41581"/>
                    <a:pt x="31337" y="40881"/>
                  </a:cubicBezTo>
                  <a:cubicBezTo>
                    <a:pt x="32326" y="39714"/>
                    <a:pt x="31980" y="38261"/>
                    <a:pt x="31647" y="36880"/>
                  </a:cubicBezTo>
                  <a:cubicBezTo>
                    <a:pt x="31373" y="35678"/>
                    <a:pt x="31099" y="34535"/>
                    <a:pt x="31695" y="33654"/>
                  </a:cubicBezTo>
                  <a:cubicBezTo>
                    <a:pt x="31921" y="33320"/>
                    <a:pt x="32242" y="33058"/>
                    <a:pt x="32599" y="32773"/>
                  </a:cubicBezTo>
                  <a:lnTo>
                    <a:pt x="32719" y="32666"/>
                  </a:lnTo>
                  <a:cubicBezTo>
                    <a:pt x="40541" y="26284"/>
                    <a:pt x="42148" y="14259"/>
                    <a:pt x="36314" y="5841"/>
                  </a:cubicBezTo>
                  <a:cubicBezTo>
                    <a:pt x="35362" y="4472"/>
                    <a:pt x="34457" y="3483"/>
                    <a:pt x="33445" y="2745"/>
                  </a:cubicBezTo>
                  <a:cubicBezTo>
                    <a:pt x="31968" y="1650"/>
                    <a:pt x="30063" y="924"/>
                    <a:pt x="27611" y="495"/>
                  </a:cubicBezTo>
                  <a:cubicBezTo>
                    <a:pt x="26920" y="376"/>
                    <a:pt x="26194" y="269"/>
                    <a:pt x="25384" y="197"/>
                  </a:cubicBezTo>
                  <a:cubicBezTo>
                    <a:pt x="24071" y="66"/>
                    <a:pt x="22790" y="0"/>
                    <a:pt x="2154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3" name="Google Shape;523;p72"/>
            <p:cNvSpPr/>
            <p:nvPr/>
          </p:nvSpPr>
          <p:spPr>
            <a:xfrm>
              <a:off x="3614725" y="3208750"/>
              <a:ext cx="205675" cy="247750"/>
            </a:xfrm>
            <a:custGeom>
              <a:avLst/>
              <a:gdLst/>
              <a:ahLst/>
              <a:cxnLst/>
              <a:rect l="l" t="t" r="r" b="b"/>
              <a:pathLst>
                <a:path w="8227" h="9910" extrusionOk="0">
                  <a:moveTo>
                    <a:pt x="4391" y="1"/>
                  </a:moveTo>
                  <a:cubicBezTo>
                    <a:pt x="3642" y="1"/>
                    <a:pt x="2780" y="311"/>
                    <a:pt x="1810" y="1064"/>
                  </a:cubicBezTo>
                  <a:cubicBezTo>
                    <a:pt x="679" y="1946"/>
                    <a:pt x="298" y="3267"/>
                    <a:pt x="143" y="4529"/>
                  </a:cubicBezTo>
                  <a:cubicBezTo>
                    <a:pt x="1" y="5803"/>
                    <a:pt x="72" y="7125"/>
                    <a:pt x="846" y="8244"/>
                  </a:cubicBezTo>
                  <a:cubicBezTo>
                    <a:pt x="1504" y="9176"/>
                    <a:pt x="2801" y="9910"/>
                    <a:pt x="4126" y="9910"/>
                  </a:cubicBezTo>
                  <a:cubicBezTo>
                    <a:pt x="4359" y="9910"/>
                    <a:pt x="4592" y="9887"/>
                    <a:pt x="4823" y="9839"/>
                  </a:cubicBezTo>
                  <a:cubicBezTo>
                    <a:pt x="5894" y="9637"/>
                    <a:pt x="6739" y="8946"/>
                    <a:pt x="7216" y="8161"/>
                  </a:cubicBezTo>
                  <a:cubicBezTo>
                    <a:pt x="7692" y="7375"/>
                    <a:pt x="7859" y="6494"/>
                    <a:pt x="7978" y="5636"/>
                  </a:cubicBezTo>
                  <a:cubicBezTo>
                    <a:pt x="8227" y="3707"/>
                    <a:pt x="6980" y="1"/>
                    <a:pt x="439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4" name="Google Shape;524;p72"/>
            <p:cNvSpPr/>
            <p:nvPr/>
          </p:nvSpPr>
          <p:spPr>
            <a:xfrm>
              <a:off x="3996325" y="3194400"/>
              <a:ext cx="207475" cy="250325"/>
            </a:xfrm>
            <a:custGeom>
              <a:avLst/>
              <a:gdLst/>
              <a:ahLst/>
              <a:cxnLst/>
              <a:rect l="l" t="t" r="r" b="b"/>
              <a:pathLst>
                <a:path w="8299" h="10013" extrusionOk="0">
                  <a:moveTo>
                    <a:pt x="5122" y="1"/>
                  </a:moveTo>
                  <a:cubicBezTo>
                    <a:pt x="4567" y="1"/>
                    <a:pt x="3941" y="197"/>
                    <a:pt x="3251" y="662"/>
                  </a:cubicBezTo>
                  <a:cubicBezTo>
                    <a:pt x="1120" y="2091"/>
                    <a:pt x="0" y="4532"/>
                    <a:pt x="227" y="6699"/>
                  </a:cubicBezTo>
                  <a:cubicBezTo>
                    <a:pt x="346" y="7925"/>
                    <a:pt x="989" y="9235"/>
                    <a:pt x="2382" y="9782"/>
                  </a:cubicBezTo>
                  <a:cubicBezTo>
                    <a:pt x="2796" y="9941"/>
                    <a:pt x="3236" y="10013"/>
                    <a:pt x="3678" y="10013"/>
                  </a:cubicBezTo>
                  <a:cubicBezTo>
                    <a:pt x="5131" y="10013"/>
                    <a:pt x="6616" y="9236"/>
                    <a:pt x="7346" y="8187"/>
                  </a:cubicBezTo>
                  <a:cubicBezTo>
                    <a:pt x="8299" y="6818"/>
                    <a:pt x="8275" y="5163"/>
                    <a:pt x="8120" y="3615"/>
                  </a:cubicBezTo>
                  <a:cubicBezTo>
                    <a:pt x="7939" y="1976"/>
                    <a:pt x="6884" y="1"/>
                    <a:pt x="512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5" name="Google Shape;525;p72"/>
            <p:cNvSpPr/>
            <p:nvPr/>
          </p:nvSpPr>
          <p:spPr>
            <a:xfrm>
              <a:off x="3840950" y="3463350"/>
              <a:ext cx="144075" cy="152950"/>
            </a:xfrm>
            <a:custGeom>
              <a:avLst/>
              <a:gdLst/>
              <a:ahLst/>
              <a:cxnLst/>
              <a:rect l="l" t="t" r="r" b="b"/>
              <a:pathLst>
                <a:path w="5763" h="6118" extrusionOk="0">
                  <a:moveTo>
                    <a:pt x="2668" y="0"/>
                  </a:moveTo>
                  <a:cubicBezTo>
                    <a:pt x="2660" y="0"/>
                    <a:pt x="2652" y="0"/>
                    <a:pt x="2643" y="1"/>
                  </a:cubicBezTo>
                  <a:cubicBezTo>
                    <a:pt x="2274" y="36"/>
                    <a:pt x="2012" y="322"/>
                    <a:pt x="1786" y="584"/>
                  </a:cubicBezTo>
                  <a:cubicBezTo>
                    <a:pt x="1036" y="1477"/>
                    <a:pt x="262" y="2429"/>
                    <a:pt x="84" y="3549"/>
                  </a:cubicBezTo>
                  <a:cubicBezTo>
                    <a:pt x="0" y="4108"/>
                    <a:pt x="72" y="4620"/>
                    <a:pt x="286" y="5013"/>
                  </a:cubicBezTo>
                  <a:cubicBezTo>
                    <a:pt x="645" y="5713"/>
                    <a:pt x="1395" y="6117"/>
                    <a:pt x="2321" y="6117"/>
                  </a:cubicBezTo>
                  <a:cubicBezTo>
                    <a:pt x="2655" y="6117"/>
                    <a:pt x="3012" y="6064"/>
                    <a:pt x="3382" y="5954"/>
                  </a:cubicBezTo>
                  <a:cubicBezTo>
                    <a:pt x="5763" y="5227"/>
                    <a:pt x="4715" y="1834"/>
                    <a:pt x="3584" y="525"/>
                  </a:cubicBezTo>
                  <a:cubicBezTo>
                    <a:pt x="3363" y="268"/>
                    <a:pt x="3050" y="0"/>
                    <a:pt x="2668"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26" name="Google Shape;526;p72"/>
          <p:cNvSpPr txBox="1">
            <a:spLocks noGrp="1"/>
          </p:cNvSpPr>
          <p:nvPr>
            <p:ph type="title"/>
          </p:nvPr>
        </p:nvSpPr>
        <p:spPr>
          <a:xfrm>
            <a:off x="2122625" y="2582825"/>
            <a:ext cx="4880400" cy="841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Clr>
                <a:schemeClr val="accent2"/>
              </a:buClr>
              <a:buSzPts val="3600"/>
              <a:buNone/>
              <a:defRPr sz="4600">
                <a:solidFill>
                  <a:schemeClr val="accent2"/>
                </a:solidFill>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527" name="Google Shape;527;p72"/>
          <p:cNvSpPr txBox="1">
            <a:spLocks noGrp="1"/>
          </p:cNvSpPr>
          <p:nvPr>
            <p:ph type="title" idx="2"/>
          </p:nvPr>
        </p:nvSpPr>
        <p:spPr>
          <a:xfrm>
            <a:off x="2122625" y="1873850"/>
            <a:ext cx="4880400" cy="7506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Clr>
                <a:schemeClr val="accent3"/>
              </a:buClr>
              <a:buSzPts val="3600"/>
              <a:buNone/>
              <a:defRPr sz="6700">
                <a:solidFill>
                  <a:schemeClr val="accent3"/>
                </a:solidFill>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528" name="Google Shape;528;p72"/>
          <p:cNvSpPr/>
          <p:nvPr/>
        </p:nvSpPr>
        <p:spPr>
          <a:xfrm>
            <a:off x="-1506301" y="1033272"/>
            <a:ext cx="2976620" cy="2706021"/>
          </a:xfrm>
          <a:custGeom>
            <a:avLst/>
            <a:gdLst/>
            <a:ahLst/>
            <a:cxnLst/>
            <a:rect l="l" t="t" r="r" b="b"/>
            <a:pathLst>
              <a:path w="59592" h="55403" extrusionOk="0">
                <a:moveTo>
                  <a:pt x="28921" y="5384"/>
                </a:moveTo>
                <a:cubicBezTo>
                  <a:pt x="32648" y="8230"/>
                  <a:pt x="36577" y="9861"/>
                  <a:pt x="40649" y="10218"/>
                </a:cubicBezTo>
                <a:lnTo>
                  <a:pt x="38267" y="14266"/>
                </a:lnTo>
                <a:cubicBezTo>
                  <a:pt x="38208" y="14195"/>
                  <a:pt x="38113" y="14135"/>
                  <a:pt x="38017" y="14135"/>
                </a:cubicBezTo>
                <a:cubicBezTo>
                  <a:pt x="34624" y="13873"/>
                  <a:pt x="31671" y="12397"/>
                  <a:pt x="29231" y="9777"/>
                </a:cubicBezTo>
                <a:lnTo>
                  <a:pt x="28921" y="5384"/>
                </a:lnTo>
                <a:close/>
                <a:moveTo>
                  <a:pt x="28207" y="5217"/>
                </a:moveTo>
                <a:lnTo>
                  <a:pt x="28540" y="9754"/>
                </a:lnTo>
                <a:cubicBezTo>
                  <a:pt x="25837" y="12302"/>
                  <a:pt x="22730" y="13897"/>
                  <a:pt x="19277" y="14480"/>
                </a:cubicBezTo>
                <a:lnTo>
                  <a:pt x="15348" y="9599"/>
                </a:lnTo>
                <a:cubicBezTo>
                  <a:pt x="20039" y="9206"/>
                  <a:pt x="24349" y="7742"/>
                  <a:pt x="28207" y="5217"/>
                </a:cubicBezTo>
                <a:close/>
                <a:moveTo>
                  <a:pt x="28611" y="10670"/>
                </a:moveTo>
                <a:lnTo>
                  <a:pt x="29326" y="20969"/>
                </a:lnTo>
                <a:cubicBezTo>
                  <a:pt x="28744" y="21102"/>
                  <a:pt x="28164" y="21169"/>
                  <a:pt x="27587" y="21169"/>
                </a:cubicBezTo>
                <a:cubicBezTo>
                  <a:pt x="26356" y="21169"/>
                  <a:pt x="25140" y="20867"/>
                  <a:pt x="23956" y="20267"/>
                </a:cubicBezTo>
                <a:lnTo>
                  <a:pt x="19801" y="15111"/>
                </a:lnTo>
                <a:cubicBezTo>
                  <a:pt x="23063" y="14492"/>
                  <a:pt x="26004" y="12992"/>
                  <a:pt x="28611" y="10670"/>
                </a:cubicBezTo>
                <a:close/>
                <a:moveTo>
                  <a:pt x="29326" y="10849"/>
                </a:moveTo>
                <a:lnTo>
                  <a:pt x="29326" y="10849"/>
                </a:lnTo>
                <a:cubicBezTo>
                  <a:pt x="31707" y="13159"/>
                  <a:pt x="34505" y="14492"/>
                  <a:pt x="37684" y="14826"/>
                </a:cubicBezTo>
                <a:cubicBezTo>
                  <a:pt x="37708" y="14945"/>
                  <a:pt x="37732" y="15064"/>
                  <a:pt x="37743" y="15183"/>
                </a:cubicBezTo>
                <a:lnTo>
                  <a:pt x="34707" y="20279"/>
                </a:lnTo>
                <a:cubicBezTo>
                  <a:pt x="33378" y="20994"/>
                  <a:pt x="32286" y="21346"/>
                  <a:pt x="31378" y="21346"/>
                </a:cubicBezTo>
                <a:cubicBezTo>
                  <a:pt x="30880" y="21346"/>
                  <a:pt x="30437" y="21240"/>
                  <a:pt x="30040" y="21029"/>
                </a:cubicBezTo>
                <a:lnTo>
                  <a:pt x="29326" y="10849"/>
                </a:lnTo>
                <a:close/>
                <a:moveTo>
                  <a:pt x="41256" y="10611"/>
                </a:moveTo>
                <a:lnTo>
                  <a:pt x="47078" y="19910"/>
                </a:lnTo>
                <a:lnTo>
                  <a:pt x="41792" y="22517"/>
                </a:lnTo>
                <a:cubicBezTo>
                  <a:pt x="39815" y="20993"/>
                  <a:pt x="38970" y="17993"/>
                  <a:pt x="38494" y="15314"/>
                </a:cubicBezTo>
                <a:lnTo>
                  <a:pt x="41256" y="10611"/>
                </a:lnTo>
                <a:close/>
                <a:moveTo>
                  <a:pt x="14824" y="10135"/>
                </a:moveTo>
                <a:lnTo>
                  <a:pt x="18777" y="15016"/>
                </a:lnTo>
                <a:cubicBezTo>
                  <a:pt x="18848" y="17957"/>
                  <a:pt x="18217" y="20767"/>
                  <a:pt x="16908" y="23410"/>
                </a:cubicBezTo>
                <a:lnTo>
                  <a:pt x="10621" y="21112"/>
                </a:lnTo>
                <a:cubicBezTo>
                  <a:pt x="12776" y="18779"/>
                  <a:pt x="14014" y="14183"/>
                  <a:pt x="14824" y="10135"/>
                </a:cubicBezTo>
                <a:close/>
                <a:moveTo>
                  <a:pt x="37934" y="16231"/>
                </a:moveTo>
                <a:cubicBezTo>
                  <a:pt x="38446" y="18707"/>
                  <a:pt x="39303" y="21315"/>
                  <a:pt x="41089" y="22862"/>
                </a:cubicBezTo>
                <a:lnTo>
                  <a:pt x="36910" y="24922"/>
                </a:lnTo>
                <a:cubicBezTo>
                  <a:pt x="35696" y="23708"/>
                  <a:pt x="35184" y="22350"/>
                  <a:pt x="35327" y="20672"/>
                </a:cubicBezTo>
                <a:lnTo>
                  <a:pt x="37934" y="16231"/>
                </a:lnTo>
                <a:close/>
                <a:moveTo>
                  <a:pt x="19491" y="15909"/>
                </a:moveTo>
                <a:lnTo>
                  <a:pt x="23373" y="20719"/>
                </a:lnTo>
                <a:cubicBezTo>
                  <a:pt x="23670" y="22612"/>
                  <a:pt x="23146" y="24077"/>
                  <a:pt x="21813" y="25196"/>
                </a:cubicBezTo>
                <a:lnTo>
                  <a:pt x="17598" y="23660"/>
                </a:lnTo>
                <a:cubicBezTo>
                  <a:pt x="18801" y="21219"/>
                  <a:pt x="19432" y="18612"/>
                  <a:pt x="19491" y="15909"/>
                </a:cubicBezTo>
                <a:close/>
                <a:moveTo>
                  <a:pt x="34053" y="21398"/>
                </a:moveTo>
                <a:lnTo>
                  <a:pt x="30504" y="27446"/>
                </a:lnTo>
                <a:lnTo>
                  <a:pt x="30100" y="21850"/>
                </a:lnTo>
                <a:lnTo>
                  <a:pt x="30100" y="21850"/>
                </a:lnTo>
                <a:cubicBezTo>
                  <a:pt x="30489" y="21993"/>
                  <a:pt x="30906" y="22065"/>
                  <a:pt x="31356" y="22065"/>
                </a:cubicBezTo>
                <a:cubicBezTo>
                  <a:pt x="32142" y="22065"/>
                  <a:pt x="33030" y="21845"/>
                  <a:pt x="34053" y="21398"/>
                </a:cubicBezTo>
                <a:close/>
                <a:moveTo>
                  <a:pt x="24885" y="21446"/>
                </a:moveTo>
                <a:lnTo>
                  <a:pt x="24885" y="21446"/>
                </a:lnTo>
                <a:cubicBezTo>
                  <a:pt x="25775" y="21740"/>
                  <a:pt x="26674" y="21887"/>
                  <a:pt x="27579" y="21887"/>
                </a:cubicBezTo>
                <a:cubicBezTo>
                  <a:pt x="28174" y="21887"/>
                  <a:pt x="28773" y="21823"/>
                  <a:pt x="29373" y="21696"/>
                </a:cubicBezTo>
                <a:lnTo>
                  <a:pt x="29790" y="27506"/>
                </a:lnTo>
                <a:lnTo>
                  <a:pt x="24885" y="21446"/>
                </a:lnTo>
                <a:close/>
                <a:moveTo>
                  <a:pt x="34624" y="21862"/>
                </a:moveTo>
                <a:cubicBezTo>
                  <a:pt x="34755" y="23124"/>
                  <a:pt x="35291" y="24244"/>
                  <a:pt x="36243" y="25256"/>
                </a:cubicBezTo>
                <a:lnTo>
                  <a:pt x="31159" y="27768"/>
                </a:lnTo>
                <a:lnTo>
                  <a:pt x="34624" y="21862"/>
                </a:lnTo>
                <a:close/>
                <a:moveTo>
                  <a:pt x="24158" y="21696"/>
                </a:moveTo>
                <a:lnTo>
                  <a:pt x="29135" y="27839"/>
                </a:lnTo>
                <a:lnTo>
                  <a:pt x="22563" y="25458"/>
                </a:lnTo>
                <a:cubicBezTo>
                  <a:pt x="23623" y="24446"/>
                  <a:pt x="24158" y="23196"/>
                  <a:pt x="24158" y="21696"/>
                </a:cubicBezTo>
                <a:close/>
                <a:moveTo>
                  <a:pt x="23015" y="26387"/>
                </a:moveTo>
                <a:lnTo>
                  <a:pt x="28754" y="28470"/>
                </a:lnTo>
                <a:lnTo>
                  <a:pt x="23837" y="29185"/>
                </a:lnTo>
                <a:cubicBezTo>
                  <a:pt x="24051" y="28185"/>
                  <a:pt x="23623" y="27232"/>
                  <a:pt x="23015" y="26387"/>
                </a:cubicBezTo>
                <a:close/>
                <a:moveTo>
                  <a:pt x="36517" y="25922"/>
                </a:moveTo>
                <a:lnTo>
                  <a:pt x="36517" y="25922"/>
                </a:lnTo>
                <a:cubicBezTo>
                  <a:pt x="35946" y="27006"/>
                  <a:pt x="35922" y="28077"/>
                  <a:pt x="36434" y="29197"/>
                </a:cubicBezTo>
                <a:lnTo>
                  <a:pt x="31409" y="28435"/>
                </a:lnTo>
                <a:lnTo>
                  <a:pt x="36517" y="25922"/>
                </a:lnTo>
                <a:close/>
                <a:moveTo>
                  <a:pt x="17765" y="24482"/>
                </a:moveTo>
                <a:lnTo>
                  <a:pt x="21670" y="25899"/>
                </a:lnTo>
                <a:cubicBezTo>
                  <a:pt x="22980" y="27327"/>
                  <a:pt x="23420" y="28363"/>
                  <a:pt x="23063" y="29292"/>
                </a:cubicBezTo>
                <a:lnTo>
                  <a:pt x="17717" y="30066"/>
                </a:lnTo>
                <a:cubicBezTo>
                  <a:pt x="18122" y="28542"/>
                  <a:pt x="18479" y="26470"/>
                  <a:pt x="17765" y="24482"/>
                </a:cubicBezTo>
                <a:close/>
                <a:moveTo>
                  <a:pt x="41280" y="23577"/>
                </a:moveTo>
                <a:cubicBezTo>
                  <a:pt x="41351" y="26387"/>
                  <a:pt x="42268" y="28637"/>
                  <a:pt x="44042" y="30316"/>
                </a:cubicBezTo>
                <a:lnTo>
                  <a:pt x="37351" y="29316"/>
                </a:lnTo>
                <a:cubicBezTo>
                  <a:pt x="36600" y="28101"/>
                  <a:pt x="36612" y="26982"/>
                  <a:pt x="37422" y="25803"/>
                </a:cubicBezTo>
                <a:cubicBezTo>
                  <a:pt x="37493" y="25696"/>
                  <a:pt x="37493" y="25565"/>
                  <a:pt x="37446" y="25458"/>
                </a:cubicBezTo>
                <a:lnTo>
                  <a:pt x="41280" y="23577"/>
                </a:lnTo>
                <a:close/>
                <a:moveTo>
                  <a:pt x="47292" y="20612"/>
                </a:moveTo>
                <a:lnTo>
                  <a:pt x="48161" y="30935"/>
                </a:lnTo>
                <a:lnTo>
                  <a:pt x="45399" y="30518"/>
                </a:lnTo>
                <a:cubicBezTo>
                  <a:pt x="43089" y="28851"/>
                  <a:pt x="41970" y="26470"/>
                  <a:pt x="41970" y="23232"/>
                </a:cubicBezTo>
                <a:lnTo>
                  <a:pt x="47292" y="20612"/>
                </a:lnTo>
                <a:close/>
                <a:moveTo>
                  <a:pt x="10526" y="21850"/>
                </a:moveTo>
                <a:lnTo>
                  <a:pt x="16824" y="24136"/>
                </a:lnTo>
                <a:cubicBezTo>
                  <a:pt x="17610" y="25732"/>
                  <a:pt x="17646" y="27589"/>
                  <a:pt x="16943" y="30101"/>
                </a:cubicBezTo>
                <a:lnTo>
                  <a:pt x="16943" y="30161"/>
                </a:lnTo>
                <a:lnTo>
                  <a:pt x="10621" y="31078"/>
                </a:lnTo>
                <a:cubicBezTo>
                  <a:pt x="11752" y="28482"/>
                  <a:pt x="11716" y="25446"/>
                  <a:pt x="10526" y="21850"/>
                </a:cubicBezTo>
                <a:close/>
                <a:moveTo>
                  <a:pt x="29290" y="29113"/>
                </a:moveTo>
                <a:lnTo>
                  <a:pt x="26004" y="32780"/>
                </a:lnTo>
                <a:cubicBezTo>
                  <a:pt x="25718" y="31649"/>
                  <a:pt x="25051" y="30673"/>
                  <a:pt x="24039" y="29863"/>
                </a:cubicBezTo>
                <a:lnTo>
                  <a:pt x="29290" y="29113"/>
                </a:lnTo>
                <a:close/>
                <a:moveTo>
                  <a:pt x="31243" y="29137"/>
                </a:moveTo>
                <a:lnTo>
                  <a:pt x="36553" y="29923"/>
                </a:lnTo>
                <a:lnTo>
                  <a:pt x="35005" y="32887"/>
                </a:lnTo>
                <a:lnTo>
                  <a:pt x="31243" y="29137"/>
                </a:lnTo>
                <a:close/>
                <a:moveTo>
                  <a:pt x="29873" y="29542"/>
                </a:moveTo>
                <a:lnTo>
                  <a:pt x="29969" y="34745"/>
                </a:lnTo>
                <a:cubicBezTo>
                  <a:pt x="28873" y="33721"/>
                  <a:pt x="27778" y="33197"/>
                  <a:pt x="26635" y="33161"/>
                </a:cubicBezTo>
                <a:lnTo>
                  <a:pt x="29873" y="29542"/>
                </a:lnTo>
                <a:close/>
                <a:moveTo>
                  <a:pt x="30588" y="29494"/>
                </a:moveTo>
                <a:lnTo>
                  <a:pt x="34398" y="33292"/>
                </a:lnTo>
                <a:cubicBezTo>
                  <a:pt x="33017" y="33519"/>
                  <a:pt x="31767" y="34054"/>
                  <a:pt x="30683" y="34900"/>
                </a:cubicBezTo>
                <a:lnTo>
                  <a:pt x="30588" y="29494"/>
                </a:lnTo>
                <a:close/>
                <a:moveTo>
                  <a:pt x="37303" y="30042"/>
                </a:moveTo>
                <a:lnTo>
                  <a:pt x="43994" y="31042"/>
                </a:lnTo>
                <a:cubicBezTo>
                  <a:pt x="41006" y="32483"/>
                  <a:pt x="39125" y="34173"/>
                  <a:pt x="38315" y="36174"/>
                </a:cubicBezTo>
                <a:lnTo>
                  <a:pt x="35541" y="33423"/>
                </a:lnTo>
                <a:lnTo>
                  <a:pt x="37303" y="30042"/>
                </a:lnTo>
                <a:close/>
                <a:moveTo>
                  <a:pt x="23027" y="30018"/>
                </a:moveTo>
                <a:cubicBezTo>
                  <a:pt x="24444" y="30923"/>
                  <a:pt x="25230" y="32054"/>
                  <a:pt x="25421" y="33459"/>
                </a:cubicBezTo>
                <a:lnTo>
                  <a:pt x="21099" y="38305"/>
                </a:lnTo>
                <a:cubicBezTo>
                  <a:pt x="20741" y="35007"/>
                  <a:pt x="19848" y="32590"/>
                  <a:pt x="18253" y="30697"/>
                </a:cubicBezTo>
                <a:lnTo>
                  <a:pt x="23027" y="30018"/>
                </a:lnTo>
                <a:close/>
                <a:moveTo>
                  <a:pt x="45304" y="31233"/>
                </a:moveTo>
                <a:lnTo>
                  <a:pt x="47661" y="31590"/>
                </a:lnTo>
                <a:cubicBezTo>
                  <a:pt x="44994" y="33602"/>
                  <a:pt x="42958" y="36233"/>
                  <a:pt x="41589" y="39424"/>
                </a:cubicBezTo>
                <a:lnTo>
                  <a:pt x="38875" y="36733"/>
                </a:lnTo>
                <a:cubicBezTo>
                  <a:pt x="39637" y="34554"/>
                  <a:pt x="41756" y="32757"/>
                  <a:pt x="45304" y="31233"/>
                </a:cubicBezTo>
                <a:close/>
                <a:moveTo>
                  <a:pt x="35053" y="33935"/>
                </a:moveTo>
                <a:lnTo>
                  <a:pt x="37851" y="36709"/>
                </a:lnTo>
                <a:cubicBezTo>
                  <a:pt x="35124" y="37269"/>
                  <a:pt x="32755" y="38876"/>
                  <a:pt x="30814" y="41508"/>
                </a:cubicBezTo>
                <a:lnTo>
                  <a:pt x="30707" y="35816"/>
                </a:lnTo>
                <a:cubicBezTo>
                  <a:pt x="31933" y="34733"/>
                  <a:pt x="33386" y="34090"/>
                  <a:pt x="35053" y="33935"/>
                </a:cubicBezTo>
                <a:close/>
                <a:moveTo>
                  <a:pt x="17384" y="30816"/>
                </a:moveTo>
                <a:cubicBezTo>
                  <a:pt x="19170" y="32768"/>
                  <a:pt x="20110" y="35340"/>
                  <a:pt x="20420" y="39031"/>
                </a:cubicBezTo>
                <a:lnTo>
                  <a:pt x="17741" y="42043"/>
                </a:lnTo>
                <a:cubicBezTo>
                  <a:pt x="15598" y="37328"/>
                  <a:pt x="13395" y="34019"/>
                  <a:pt x="10859" y="31756"/>
                </a:cubicBezTo>
                <a:lnTo>
                  <a:pt x="17384" y="30816"/>
                </a:lnTo>
                <a:close/>
                <a:moveTo>
                  <a:pt x="26466" y="33877"/>
                </a:moveTo>
                <a:cubicBezTo>
                  <a:pt x="27663" y="33877"/>
                  <a:pt x="28828" y="34503"/>
                  <a:pt x="29993" y="35805"/>
                </a:cubicBezTo>
                <a:lnTo>
                  <a:pt x="30112" y="42222"/>
                </a:lnTo>
                <a:lnTo>
                  <a:pt x="21170" y="39305"/>
                </a:lnTo>
                <a:lnTo>
                  <a:pt x="21170" y="39293"/>
                </a:lnTo>
                <a:lnTo>
                  <a:pt x="25980" y="33911"/>
                </a:lnTo>
                <a:cubicBezTo>
                  <a:pt x="26143" y="33889"/>
                  <a:pt x="26305" y="33877"/>
                  <a:pt x="26466" y="33877"/>
                </a:cubicBezTo>
                <a:close/>
                <a:moveTo>
                  <a:pt x="38482" y="37340"/>
                </a:moveTo>
                <a:lnTo>
                  <a:pt x="41113" y="39960"/>
                </a:lnTo>
                <a:cubicBezTo>
                  <a:pt x="37839" y="40341"/>
                  <a:pt x="34469" y="41627"/>
                  <a:pt x="30862" y="43877"/>
                </a:cubicBezTo>
                <a:lnTo>
                  <a:pt x="30838" y="42746"/>
                </a:lnTo>
                <a:cubicBezTo>
                  <a:pt x="32921" y="39567"/>
                  <a:pt x="35410" y="37805"/>
                  <a:pt x="38482" y="37340"/>
                </a:cubicBezTo>
                <a:close/>
                <a:moveTo>
                  <a:pt x="20646" y="39865"/>
                </a:moveTo>
                <a:cubicBezTo>
                  <a:pt x="20658" y="39888"/>
                  <a:pt x="20694" y="39900"/>
                  <a:pt x="20718" y="39900"/>
                </a:cubicBezTo>
                <a:lnTo>
                  <a:pt x="30123" y="42960"/>
                </a:lnTo>
                <a:lnTo>
                  <a:pt x="30147" y="44032"/>
                </a:lnTo>
                <a:cubicBezTo>
                  <a:pt x="25980" y="42889"/>
                  <a:pt x="22206" y="42329"/>
                  <a:pt x="18634" y="42329"/>
                </a:cubicBezTo>
                <a:lnTo>
                  <a:pt x="18455" y="42329"/>
                </a:lnTo>
                <a:lnTo>
                  <a:pt x="20646" y="39865"/>
                </a:lnTo>
                <a:close/>
                <a:moveTo>
                  <a:pt x="28222" y="0"/>
                </a:moveTo>
                <a:cubicBezTo>
                  <a:pt x="28209" y="0"/>
                  <a:pt x="28196" y="1"/>
                  <a:pt x="28183" y="2"/>
                </a:cubicBezTo>
                <a:cubicBezTo>
                  <a:pt x="27980" y="14"/>
                  <a:pt x="27837" y="181"/>
                  <a:pt x="27849" y="383"/>
                </a:cubicBezTo>
                <a:lnTo>
                  <a:pt x="28135" y="4420"/>
                </a:lnTo>
                <a:cubicBezTo>
                  <a:pt x="24170" y="7087"/>
                  <a:pt x="19682" y="8599"/>
                  <a:pt x="14776" y="8956"/>
                </a:cubicBezTo>
                <a:lnTo>
                  <a:pt x="8609" y="1288"/>
                </a:lnTo>
                <a:cubicBezTo>
                  <a:pt x="8539" y="1204"/>
                  <a:pt x="8427" y="1157"/>
                  <a:pt x="8316" y="1157"/>
                </a:cubicBezTo>
                <a:cubicBezTo>
                  <a:pt x="8238" y="1157"/>
                  <a:pt x="8160" y="1180"/>
                  <a:pt x="8097" y="1229"/>
                </a:cubicBezTo>
                <a:cubicBezTo>
                  <a:pt x="7954" y="1348"/>
                  <a:pt x="7918" y="1586"/>
                  <a:pt x="8037" y="1741"/>
                </a:cubicBezTo>
                <a:lnTo>
                  <a:pt x="14229" y="9420"/>
                </a:lnTo>
                <a:cubicBezTo>
                  <a:pt x="13395" y="13647"/>
                  <a:pt x="12133" y="18660"/>
                  <a:pt x="9859" y="20862"/>
                </a:cubicBezTo>
                <a:lnTo>
                  <a:pt x="536" y="17481"/>
                </a:lnTo>
                <a:cubicBezTo>
                  <a:pt x="498" y="17466"/>
                  <a:pt x="459" y="17458"/>
                  <a:pt x="420" y="17458"/>
                </a:cubicBezTo>
                <a:cubicBezTo>
                  <a:pt x="277" y="17458"/>
                  <a:pt x="138" y="17555"/>
                  <a:pt x="72" y="17695"/>
                </a:cubicBezTo>
                <a:cubicBezTo>
                  <a:pt x="1" y="17874"/>
                  <a:pt x="108" y="18076"/>
                  <a:pt x="286" y="18159"/>
                </a:cubicBezTo>
                <a:lnTo>
                  <a:pt x="9633" y="21553"/>
                </a:lnTo>
                <a:cubicBezTo>
                  <a:pt x="11002" y="25422"/>
                  <a:pt x="11050" y="28577"/>
                  <a:pt x="9752" y="31209"/>
                </a:cubicBezTo>
                <a:lnTo>
                  <a:pt x="8097" y="31447"/>
                </a:lnTo>
                <a:cubicBezTo>
                  <a:pt x="7906" y="31471"/>
                  <a:pt x="7775" y="31649"/>
                  <a:pt x="7799" y="31852"/>
                </a:cubicBezTo>
                <a:cubicBezTo>
                  <a:pt x="7835" y="32030"/>
                  <a:pt x="7978" y="32161"/>
                  <a:pt x="8156" y="32161"/>
                </a:cubicBezTo>
                <a:lnTo>
                  <a:pt x="8204" y="32161"/>
                </a:lnTo>
                <a:lnTo>
                  <a:pt x="9883" y="31923"/>
                </a:lnTo>
                <a:cubicBezTo>
                  <a:pt x="12597" y="34150"/>
                  <a:pt x="14919" y="37567"/>
                  <a:pt x="17193" y="42651"/>
                </a:cubicBezTo>
                <a:lnTo>
                  <a:pt x="10812" y="49794"/>
                </a:lnTo>
                <a:cubicBezTo>
                  <a:pt x="10669" y="49949"/>
                  <a:pt x="10692" y="50163"/>
                  <a:pt x="10835" y="50306"/>
                </a:cubicBezTo>
                <a:cubicBezTo>
                  <a:pt x="10907" y="50366"/>
                  <a:pt x="10990" y="50390"/>
                  <a:pt x="11073" y="50390"/>
                </a:cubicBezTo>
                <a:cubicBezTo>
                  <a:pt x="11181" y="50390"/>
                  <a:pt x="11264" y="50342"/>
                  <a:pt x="11347" y="50271"/>
                </a:cubicBezTo>
                <a:lnTo>
                  <a:pt x="17777" y="43079"/>
                </a:lnTo>
                <a:cubicBezTo>
                  <a:pt x="18050" y="43072"/>
                  <a:pt x="18323" y="43069"/>
                  <a:pt x="18598" y="43069"/>
                </a:cubicBezTo>
                <a:cubicBezTo>
                  <a:pt x="22174" y="43069"/>
                  <a:pt x="25933" y="43645"/>
                  <a:pt x="30123" y="44806"/>
                </a:cubicBezTo>
                <a:lnTo>
                  <a:pt x="30314" y="55045"/>
                </a:lnTo>
                <a:cubicBezTo>
                  <a:pt x="30314" y="55247"/>
                  <a:pt x="30481" y="55402"/>
                  <a:pt x="30671" y="55402"/>
                </a:cubicBezTo>
                <a:cubicBezTo>
                  <a:pt x="30874" y="55402"/>
                  <a:pt x="31028" y="55247"/>
                  <a:pt x="31028" y="55033"/>
                </a:cubicBezTo>
                <a:lnTo>
                  <a:pt x="30838" y="44734"/>
                </a:lnTo>
                <a:cubicBezTo>
                  <a:pt x="34684" y="42293"/>
                  <a:pt x="38208" y="40960"/>
                  <a:pt x="41613" y="40638"/>
                </a:cubicBezTo>
                <a:cubicBezTo>
                  <a:pt x="41649" y="40638"/>
                  <a:pt x="41673" y="40627"/>
                  <a:pt x="41708" y="40627"/>
                </a:cubicBezTo>
                <a:lnTo>
                  <a:pt x="45471" y="44377"/>
                </a:lnTo>
                <a:cubicBezTo>
                  <a:pt x="45542" y="44448"/>
                  <a:pt x="45637" y="44484"/>
                  <a:pt x="45721" y="44484"/>
                </a:cubicBezTo>
                <a:cubicBezTo>
                  <a:pt x="45816" y="44484"/>
                  <a:pt x="45899" y="44448"/>
                  <a:pt x="45971" y="44377"/>
                </a:cubicBezTo>
                <a:cubicBezTo>
                  <a:pt x="46114" y="44246"/>
                  <a:pt x="46114" y="44008"/>
                  <a:pt x="45971" y="43877"/>
                </a:cubicBezTo>
                <a:lnTo>
                  <a:pt x="42089" y="40019"/>
                </a:lnTo>
                <a:cubicBezTo>
                  <a:pt x="43518" y="36614"/>
                  <a:pt x="45709" y="33828"/>
                  <a:pt x="48614" y="31792"/>
                </a:cubicBezTo>
                <a:lnTo>
                  <a:pt x="59115" y="33352"/>
                </a:lnTo>
                <a:lnTo>
                  <a:pt x="59175" y="33352"/>
                </a:lnTo>
                <a:cubicBezTo>
                  <a:pt x="59353" y="33352"/>
                  <a:pt x="59508" y="33221"/>
                  <a:pt x="59532" y="33042"/>
                </a:cubicBezTo>
                <a:cubicBezTo>
                  <a:pt x="59591" y="32804"/>
                  <a:pt x="59460" y="32626"/>
                  <a:pt x="59270" y="32590"/>
                </a:cubicBezTo>
                <a:lnTo>
                  <a:pt x="48900" y="31042"/>
                </a:lnTo>
                <a:lnTo>
                  <a:pt x="47971" y="20267"/>
                </a:lnTo>
                <a:lnTo>
                  <a:pt x="49709" y="19410"/>
                </a:lnTo>
                <a:cubicBezTo>
                  <a:pt x="49888" y="19314"/>
                  <a:pt x="49971" y="19112"/>
                  <a:pt x="49876" y="18933"/>
                </a:cubicBezTo>
                <a:cubicBezTo>
                  <a:pt x="49816" y="18806"/>
                  <a:pt x="49690" y="18727"/>
                  <a:pt x="49558" y="18727"/>
                </a:cubicBezTo>
                <a:cubicBezTo>
                  <a:pt x="49505" y="18727"/>
                  <a:pt x="49451" y="18739"/>
                  <a:pt x="49400" y="18767"/>
                </a:cubicBezTo>
                <a:lnTo>
                  <a:pt x="47721" y="19600"/>
                </a:lnTo>
                <a:lnTo>
                  <a:pt x="41661" y="9920"/>
                </a:lnTo>
                <a:lnTo>
                  <a:pt x="46054" y="2467"/>
                </a:lnTo>
                <a:cubicBezTo>
                  <a:pt x="46149" y="2300"/>
                  <a:pt x="46090" y="2086"/>
                  <a:pt x="45935" y="1979"/>
                </a:cubicBezTo>
                <a:cubicBezTo>
                  <a:pt x="45878" y="1942"/>
                  <a:pt x="45814" y="1925"/>
                  <a:pt x="45750" y="1925"/>
                </a:cubicBezTo>
                <a:cubicBezTo>
                  <a:pt x="45629" y="1925"/>
                  <a:pt x="45509" y="1988"/>
                  <a:pt x="45447" y="2098"/>
                </a:cubicBezTo>
                <a:lnTo>
                  <a:pt x="41053" y="9539"/>
                </a:lnTo>
                <a:cubicBezTo>
                  <a:pt x="36815" y="9242"/>
                  <a:pt x="32707" y="7515"/>
                  <a:pt x="28850" y="4408"/>
                </a:cubicBezTo>
                <a:lnTo>
                  <a:pt x="28564" y="324"/>
                </a:lnTo>
                <a:cubicBezTo>
                  <a:pt x="28553" y="147"/>
                  <a:pt x="28397" y="0"/>
                  <a:pt x="2822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Only title 3">
  <p:cSld name="CUSTOM_16">
    <p:spTree>
      <p:nvGrpSpPr>
        <p:cNvPr id="1" name="Shape 529"/>
        <p:cNvGrpSpPr/>
        <p:nvPr/>
      </p:nvGrpSpPr>
      <p:grpSpPr>
        <a:xfrm>
          <a:off x="0" y="0"/>
          <a:ext cx="0" cy="0"/>
          <a:chOff x="0" y="0"/>
          <a:chExt cx="0" cy="0"/>
        </a:xfrm>
      </p:grpSpPr>
      <p:sp>
        <p:nvSpPr>
          <p:cNvPr id="530" name="Google Shape;530;p7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accent3"/>
              </a:buClr>
              <a:buSzPts val="2800"/>
              <a:buNone/>
              <a:defRPr>
                <a:solidFill>
                  <a:schemeClr val="accent3"/>
                </a:solidFill>
              </a:defRPr>
            </a:lvl1pPr>
            <a:lvl2pPr lvl="1" algn="l">
              <a:lnSpc>
                <a:spcPct val="100000"/>
              </a:lnSpc>
              <a:spcBef>
                <a:spcPts val="0"/>
              </a:spcBef>
              <a:spcAft>
                <a:spcPts val="0"/>
              </a:spcAft>
              <a:buClr>
                <a:schemeClr val="accent3"/>
              </a:buClr>
              <a:buSzPts val="2800"/>
              <a:buNone/>
              <a:defRPr>
                <a:solidFill>
                  <a:schemeClr val="accent3"/>
                </a:solidFill>
              </a:defRPr>
            </a:lvl2pPr>
            <a:lvl3pPr lvl="2" algn="l">
              <a:lnSpc>
                <a:spcPct val="100000"/>
              </a:lnSpc>
              <a:spcBef>
                <a:spcPts val="0"/>
              </a:spcBef>
              <a:spcAft>
                <a:spcPts val="0"/>
              </a:spcAft>
              <a:buClr>
                <a:schemeClr val="accent3"/>
              </a:buClr>
              <a:buSzPts val="2800"/>
              <a:buNone/>
              <a:defRPr>
                <a:solidFill>
                  <a:schemeClr val="accent3"/>
                </a:solidFill>
              </a:defRPr>
            </a:lvl3pPr>
            <a:lvl4pPr lvl="3" algn="l">
              <a:lnSpc>
                <a:spcPct val="100000"/>
              </a:lnSpc>
              <a:spcBef>
                <a:spcPts val="0"/>
              </a:spcBef>
              <a:spcAft>
                <a:spcPts val="0"/>
              </a:spcAft>
              <a:buClr>
                <a:schemeClr val="accent3"/>
              </a:buClr>
              <a:buSzPts val="2800"/>
              <a:buNone/>
              <a:defRPr>
                <a:solidFill>
                  <a:schemeClr val="accent3"/>
                </a:solidFill>
              </a:defRPr>
            </a:lvl4pPr>
            <a:lvl5pPr lvl="4" algn="l">
              <a:lnSpc>
                <a:spcPct val="100000"/>
              </a:lnSpc>
              <a:spcBef>
                <a:spcPts val="0"/>
              </a:spcBef>
              <a:spcAft>
                <a:spcPts val="0"/>
              </a:spcAft>
              <a:buClr>
                <a:schemeClr val="accent3"/>
              </a:buClr>
              <a:buSzPts val="2800"/>
              <a:buNone/>
              <a:defRPr>
                <a:solidFill>
                  <a:schemeClr val="accent3"/>
                </a:solidFill>
              </a:defRPr>
            </a:lvl5pPr>
            <a:lvl6pPr lvl="5" algn="l">
              <a:lnSpc>
                <a:spcPct val="100000"/>
              </a:lnSpc>
              <a:spcBef>
                <a:spcPts val="0"/>
              </a:spcBef>
              <a:spcAft>
                <a:spcPts val="0"/>
              </a:spcAft>
              <a:buClr>
                <a:schemeClr val="accent3"/>
              </a:buClr>
              <a:buSzPts val="2800"/>
              <a:buNone/>
              <a:defRPr>
                <a:solidFill>
                  <a:schemeClr val="accent3"/>
                </a:solidFill>
              </a:defRPr>
            </a:lvl6pPr>
            <a:lvl7pPr lvl="6" algn="l">
              <a:lnSpc>
                <a:spcPct val="100000"/>
              </a:lnSpc>
              <a:spcBef>
                <a:spcPts val="0"/>
              </a:spcBef>
              <a:spcAft>
                <a:spcPts val="0"/>
              </a:spcAft>
              <a:buClr>
                <a:schemeClr val="accent3"/>
              </a:buClr>
              <a:buSzPts val="2800"/>
              <a:buNone/>
              <a:defRPr>
                <a:solidFill>
                  <a:schemeClr val="accent3"/>
                </a:solidFill>
              </a:defRPr>
            </a:lvl7pPr>
            <a:lvl8pPr lvl="7" algn="l">
              <a:lnSpc>
                <a:spcPct val="100000"/>
              </a:lnSpc>
              <a:spcBef>
                <a:spcPts val="0"/>
              </a:spcBef>
              <a:spcAft>
                <a:spcPts val="0"/>
              </a:spcAft>
              <a:buClr>
                <a:schemeClr val="accent3"/>
              </a:buClr>
              <a:buSzPts val="2800"/>
              <a:buNone/>
              <a:defRPr>
                <a:solidFill>
                  <a:schemeClr val="accent3"/>
                </a:solidFill>
              </a:defRPr>
            </a:lvl8pPr>
            <a:lvl9pPr lvl="8" algn="l">
              <a:lnSpc>
                <a:spcPct val="100000"/>
              </a:lnSpc>
              <a:spcBef>
                <a:spcPts val="0"/>
              </a:spcBef>
              <a:spcAft>
                <a:spcPts val="0"/>
              </a:spcAft>
              <a:buClr>
                <a:schemeClr val="accent3"/>
              </a:buClr>
              <a:buSzPts val="2800"/>
              <a:buNone/>
              <a:defRPr>
                <a:solidFill>
                  <a:schemeClr val="accent3"/>
                </a:solidFill>
              </a:defRPr>
            </a:lvl9pPr>
          </a:lstStyle>
          <a:p>
            <a:endParaRPr/>
          </a:p>
        </p:txBody>
      </p:sp>
      <p:sp>
        <p:nvSpPr>
          <p:cNvPr id="531" name="Google Shape;531;p73"/>
          <p:cNvSpPr/>
          <p:nvPr/>
        </p:nvSpPr>
        <p:spPr>
          <a:xfrm>
            <a:off x="7356025" y="709268"/>
            <a:ext cx="890557" cy="529655"/>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Only title 4">
  <p:cSld name="CUSTOM_20">
    <p:spTree>
      <p:nvGrpSpPr>
        <p:cNvPr id="1" name="Shape 532"/>
        <p:cNvGrpSpPr/>
        <p:nvPr/>
      </p:nvGrpSpPr>
      <p:grpSpPr>
        <a:xfrm>
          <a:off x="0" y="0"/>
          <a:ext cx="0" cy="0"/>
          <a:chOff x="0" y="0"/>
          <a:chExt cx="0" cy="0"/>
        </a:xfrm>
      </p:grpSpPr>
      <p:sp>
        <p:nvSpPr>
          <p:cNvPr id="533" name="Google Shape;533;p7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accent3"/>
              </a:buClr>
              <a:buSzPts val="2800"/>
              <a:buNone/>
              <a:defRPr>
                <a:solidFill>
                  <a:schemeClr val="accent3"/>
                </a:solidFill>
              </a:defRPr>
            </a:lvl1pPr>
            <a:lvl2pPr lvl="1" algn="ctr">
              <a:lnSpc>
                <a:spcPct val="100000"/>
              </a:lnSpc>
              <a:spcBef>
                <a:spcPts val="0"/>
              </a:spcBef>
              <a:spcAft>
                <a:spcPts val="0"/>
              </a:spcAft>
              <a:buClr>
                <a:schemeClr val="accent3"/>
              </a:buClr>
              <a:buSzPts val="2800"/>
              <a:buNone/>
              <a:defRPr>
                <a:solidFill>
                  <a:schemeClr val="accent3"/>
                </a:solidFill>
              </a:defRPr>
            </a:lvl2pPr>
            <a:lvl3pPr lvl="2" algn="ctr">
              <a:lnSpc>
                <a:spcPct val="100000"/>
              </a:lnSpc>
              <a:spcBef>
                <a:spcPts val="0"/>
              </a:spcBef>
              <a:spcAft>
                <a:spcPts val="0"/>
              </a:spcAft>
              <a:buClr>
                <a:schemeClr val="accent3"/>
              </a:buClr>
              <a:buSzPts val="2800"/>
              <a:buNone/>
              <a:defRPr>
                <a:solidFill>
                  <a:schemeClr val="accent3"/>
                </a:solidFill>
              </a:defRPr>
            </a:lvl3pPr>
            <a:lvl4pPr lvl="3" algn="ctr">
              <a:lnSpc>
                <a:spcPct val="100000"/>
              </a:lnSpc>
              <a:spcBef>
                <a:spcPts val="0"/>
              </a:spcBef>
              <a:spcAft>
                <a:spcPts val="0"/>
              </a:spcAft>
              <a:buClr>
                <a:schemeClr val="accent3"/>
              </a:buClr>
              <a:buSzPts val="2800"/>
              <a:buNone/>
              <a:defRPr>
                <a:solidFill>
                  <a:schemeClr val="accent3"/>
                </a:solidFill>
              </a:defRPr>
            </a:lvl4pPr>
            <a:lvl5pPr lvl="4" algn="ctr">
              <a:lnSpc>
                <a:spcPct val="100000"/>
              </a:lnSpc>
              <a:spcBef>
                <a:spcPts val="0"/>
              </a:spcBef>
              <a:spcAft>
                <a:spcPts val="0"/>
              </a:spcAft>
              <a:buClr>
                <a:schemeClr val="accent3"/>
              </a:buClr>
              <a:buSzPts val="2800"/>
              <a:buNone/>
              <a:defRPr>
                <a:solidFill>
                  <a:schemeClr val="accent3"/>
                </a:solidFill>
              </a:defRPr>
            </a:lvl5pPr>
            <a:lvl6pPr lvl="5" algn="ctr">
              <a:lnSpc>
                <a:spcPct val="100000"/>
              </a:lnSpc>
              <a:spcBef>
                <a:spcPts val="0"/>
              </a:spcBef>
              <a:spcAft>
                <a:spcPts val="0"/>
              </a:spcAft>
              <a:buClr>
                <a:schemeClr val="accent3"/>
              </a:buClr>
              <a:buSzPts val="2800"/>
              <a:buNone/>
              <a:defRPr>
                <a:solidFill>
                  <a:schemeClr val="accent3"/>
                </a:solidFill>
              </a:defRPr>
            </a:lvl6pPr>
            <a:lvl7pPr lvl="6" algn="ctr">
              <a:lnSpc>
                <a:spcPct val="100000"/>
              </a:lnSpc>
              <a:spcBef>
                <a:spcPts val="0"/>
              </a:spcBef>
              <a:spcAft>
                <a:spcPts val="0"/>
              </a:spcAft>
              <a:buClr>
                <a:schemeClr val="accent3"/>
              </a:buClr>
              <a:buSzPts val="2800"/>
              <a:buNone/>
              <a:defRPr>
                <a:solidFill>
                  <a:schemeClr val="accent3"/>
                </a:solidFill>
              </a:defRPr>
            </a:lvl7pPr>
            <a:lvl8pPr lvl="7" algn="ctr">
              <a:lnSpc>
                <a:spcPct val="100000"/>
              </a:lnSpc>
              <a:spcBef>
                <a:spcPts val="0"/>
              </a:spcBef>
              <a:spcAft>
                <a:spcPts val="0"/>
              </a:spcAft>
              <a:buClr>
                <a:schemeClr val="accent3"/>
              </a:buClr>
              <a:buSzPts val="2800"/>
              <a:buNone/>
              <a:defRPr>
                <a:solidFill>
                  <a:schemeClr val="accent3"/>
                </a:solidFill>
              </a:defRPr>
            </a:lvl8pPr>
            <a:lvl9pPr lvl="8" algn="ctr">
              <a:lnSpc>
                <a:spcPct val="100000"/>
              </a:lnSpc>
              <a:spcBef>
                <a:spcPts val="0"/>
              </a:spcBef>
              <a:spcAft>
                <a:spcPts val="0"/>
              </a:spcAft>
              <a:buClr>
                <a:schemeClr val="accent3"/>
              </a:buClr>
              <a:buSzPts val="2800"/>
              <a:buNone/>
              <a:defRPr>
                <a:solidFill>
                  <a:schemeClr val="accent3"/>
                </a:solidFill>
              </a:defRPr>
            </a:lvl9pPr>
          </a:lstStyle>
          <a:p>
            <a:endParaRPr/>
          </a:p>
        </p:txBody>
      </p:sp>
      <p:grpSp>
        <p:nvGrpSpPr>
          <p:cNvPr id="534" name="Google Shape;534;p74"/>
          <p:cNvGrpSpPr/>
          <p:nvPr/>
        </p:nvGrpSpPr>
        <p:grpSpPr>
          <a:xfrm>
            <a:off x="7560629" y="1919016"/>
            <a:ext cx="3184918" cy="3250965"/>
            <a:chOff x="3725175" y="652125"/>
            <a:chExt cx="1613025" cy="1646475"/>
          </a:xfrm>
        </p:grpSpPr>
        <p:sp>
          <p:nvSpPr>
            <p:cNvPr id="535" name="Google Shape;535;p74"/>
            <p:cNvSpPr/>
            <p:nvPr/>
          </p:nvSpPr>
          <p:spPr>
            <a:xfrm>
              <a:off x="3980575" y="652125"/>
              <a:ext cx="849825" cy="1435425"/>
            </a:xfrm>
            <a:custGeom>
              <a:avLst/>
              <a:gdLst/>
              <a:ahLst/>
              <a:cxnLst/>
              <a:rect l="l" t="t" r="r" b="b"/>
              <a:pathLst>
                <a:path w="33993" h="57417" extrusionOk="0">
                  <a:moveTo>
                    <a:pt x="19202" y="1"/>
                  </a:moveTo>
                  <a:cubicBezTo>
                    <a:pt x="18617" y="1"/>
                    <a:pt x="18040" y="124"/>
                    <a:pt x="17502" y="398"/>
                  </a:cubicBezTo>
                  <a:cubicBezTo>
                    <a:pt x="15335" y="1505"/>
                    <a:pt x="14788" y="4291"/>
                    <a:pt x="14526" y="6696"/>
                  </a:cubicBezTo>
                  <a:cubicBezTo>
                    <a:pt x="13347" y="17424"/>
                    <a:pt x="11394" y="26151"/>
                    <a:pt x="8692" y="37819"/>
                  </a:cubicBezTo>
                  <a:cubicBezTo>
                    <a:pt x="7811" y="35509"/>
                    <a:pt x="7239" y="34128"/>
                    <a:pt x="5727" y="32175"/>
                  </a:cubicBezTo>
                  <a:cubicBezTo>
                    <a:pt x="5034" y="31286"/>
                    <a:pt x="3987" y="30388"/>
                    <a:pt x="2969" y="30388"/>
                  </a:cubicBezTo>
                  <a:cubicBezTo>
                    <a:pt x="2693" y="30388"/>
                    <a:pt x="2419" y="30454"/>
                    <a:pt x="2155" y="30604"/>
                  </a:cubicBezTo>
                  <a:cubicBezTo>
                    <a:pt x="1072" y="31211"/>
                    <a:pt x="1084" y="32759"/>
                    <a:pt x="1191" y="34009"/>
                  </a:cubicBezTo>
                  <a:cubicBezTo>
                    <a:pt x="1643" y="39272"/>
                    <a:pt x="1250" y="44617"/>
                    <a:pt x="0" y="49773"/>
                  </a:cubicBezTo>
                  <a:cubicBezTo>
                    <a:pt x="39" y="49782"/>
                    <a:pt x="77" y="49787"/>
                    <a:pt x="113" y="49787"/>
                  </a:cubicBezTo>
                  <a:cubicBezTo>
                    <a:pt x="538" y="49787"/>
                    <a:pt x="755" y="49178"/>
                    <a:pt x="953" y="48761"/>
                  </a:cubicBezTo>
                  <a:cubicBezTo>
                    <a:pt x="2631" y="44963"/>
                    <a:pt x="3524" y="40260"/>
                    <a:pt x="3846" y="36688"/>
                  </a:cubicBezTo>
                  <a:cubicBezTo>
                    <a:pt x="5632" y="38140"/>
                    <a:pt x="6203" y="41748"/>
                    <a:pt x="6370" y="43784"/>
                  </a:cubicBezTo>
                  <a:cubicBezTo>
                    <a:pt x="6441" y="44570"/>
                    <a:pt x="6382" y="45379"/>
                    <a:pt x="6549" y="46153"/>
                  </a:cubicBezTo>
                  <a:cubicBezTo>
                    <a:pt x="6727" y="46927"/>
                    <a:pt x="7203" y="47689"/>
                    <a:pt x="7965" y="47904"/>
                  </a:cubicBezTo>
                  <a:cubicBezTo>
                    <a:pt x="8101" y="47942"/>
                    <a:pt x="8240" y="47961"/>
                    <a:pt x="8378" y="47961"/>
                  </a:cubicBezTo>
                  <a:cubicBezTo>
                    <a:pt x="9003" y="47961"/>
                    <a:pt x="9630" y="47591"/>
                    <a:pt x="10049" y="47094"/>
                  </a:cubicBezTo>
                  <a:cubicBezTo>
                    <a:pt x="10549" y="46475"/>
                    <a:pt x="10787" y="45701"/>
                    <a:pt x="11025" y="44951"/>
                  </a:cubicBezTo>
                  <a:cubicBezTo>
                    <a:pt x="12847" y="39093"/>
                    <a:pt x="14657" y="33247"/>
                    <a:pt x="16455" y="27401"/>
                  </a:cubicBezTo>
                  <a:lnTo>
                    <a:pt x="16455" y="27401"/>
                  </a:lnTo>
                  <a:cubicBezTo>
                    <a:pt x="16050" y="37462"/>
                    <a:pt x="15002" y="47487"/>
                    <a:pt x="13299" y="57417"/>
                  </a:cubicBezTo>
                  <a:lnTo>
                    <a:pt x="33993" y="57417"/>
                  </a:lnTo>
                  <a:cubicBezTo>
                    <a:pt x="31254" y="41236"/>
                    <a:pt x="28516" y="25079"/>
                    <a:pt x="25777" y="8899"/>
                  </a:cubicBezTo>
                  <a:cubicBezTo>
                    <a:pt x="25384" y="6613"/>
                    <a:pt x="24956" y="4232"/>
                    <a:pt x="23586" y="2362"/>
                  </a:cubicBezTo>
                  <a:cubicBezTo>
                    <a:pt x="22566" y="990"/>
                    <a:pt x="20856" y="1"/>
                    <a:pt x="19202"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6" name="Google Shape;536;p74"/>
            <p:cNvSpPr/>
            <p:nvPr/>
          </p:nvSpPr>
          <p:spPr>
            <a:xfrm>
              <a:off x="4299650" y="1967275"/>
              <a:ext cx="538500" cy="111050"/>
            </a:xfrm>
            <a:custGeom>
              <a:avLst/>
              <a:gdLst/>
              <a:ahLst/>
              <a:cxnLst/>
              <a:rect l="l" t="t" r="r" b="b"/>
              <a:pathLst>
                <a:path w="21540" h="4442" extrusionOk="0">
                  <a:moveTo>
                    <a:pt x="1" y="1"/>
                  </a:moveTo>
                  <a:lnTo>
                    <a:pt x="1" y="4442"/>
                  </a:lnTo>
                  <a:lnTo>
                    <a:pt x="21539" y="4442"/>
                  </a:lnTo>
                  <a:lnTo>
                    <a:pt x="21539" y="1"/>
                  </a:ln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7" name="Google Shape;537;p74"/>
            <p:cNvSpPr/>
            <p:nvPr/>
          </p:nvSpPr>
          <p:spPr>
            <a:xfrm>
              <a:off x="3725175" y="2061925"/>
              <a:ext cx="1613025" cy="236675"/>
            </a:xfrm>
            <a:custGeom>
              <a:avLst/>
              <a:gdLst/>
              <a:ahLst/>
              <a:cxnLst/>
              <a:rect l="l" t="t" r="r" b="b"/>
              <a:pathLst>
                <a:path w="64521" h="9467" extrusionOk="0">
                  <a:moveTo>
                    <a:pt x="44729" y="0"/>
                  </a:moveTo>
                  <a:cubicBezTo>
                    <a:pt x="44715" y="0"/>
                    <a:pt x="44700" y="0"/>
                    <a:pt x="44685" y="1"/>
                  </a:cubicBezTo>
                  <a:cubicBezTo>
                    <a:pt x="38315" y="25"/>
                    <a:pt x="31314" y="108"/>
                    <a:pt x="24992" y="132"/>
                  </a:cubicBezTo>
                  <a:cubicBezTo>
                    <a:pt x="24016" y="132"/>
                    <a:pt x="22992" y="144"/>
                    <a:pt x="22075" y="382"/>
                  </a:cubicBezTo>
                  <a:cubicBezTo>
                    <a:pt x="20467" y="798"/>
                    <a:pt x="19348" y="1834"/>
                    <a:pt x="18193" y="2739"/>
                  </a:cubicBezTo>
                  <a:cubicBezTo>
                    <a:pt x="13574" y="6359"/>
                    <a:pt x="6823" y="8502"/>
                    <a:pt x="1" y="8514"/>
                  </a:cubicBezTo>
                  <a:cubicBezTo>
                    <a:pt x="1" y="8823"/>
                    <a:pt x="24" y="9157"/>
                    <a:pt x="24" y="9466"/>
                  </a:cubicBezTo>
                  <a:lnTo>
                    <a:pt x="64521" y="9466"/>
                  </a:lnTo>
                  <a:cubicBezTo>
                    <a:pt x="64437" y="9157"/>
                    <a:pt x="64354" y="8823"/>
                    <a:pt x="64271" y="8514"/>
                  </a:cubicBezTo>
                  <a:cubicBezTo>
                    <a:pt x="63630" y="8614"/>
                    <a:pt x="62988" y="8661"/>
                    <a:pt x="62349" y="8661"/>
                  </a:cubicBezTo>
                  <a:cubicBezTo>
                    <a:pt x="56073" y="8661"/>
                    <a:pt x="49953" y="4113"/>
                    <a:pt x="45804" y="417"/>
                  </a:cubicBezTo>
                  <a:cubicBezTo>
                    <a:pt x="45494" y="153"/>
                    <a:pt x="45129" y="0"/>
                    <a:pt x="44729"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8" name="Google Shape;538;p74"/>
            <p:cNvSpPr/>
            <p:nvPr/>
          </p:nvSpPr>
          <p:spPr>
            <a:xfrm>
              <a:off x="4655050" y="1940475"/>
              <a:ext cx="160775" cy="151250"/>
            </a:xfrm>
            <a:custGeom>
              <a:avLst/>
              <a:gdLst/>
              <a:ahLst/>
              <a:cxnLst/>
              <a:rect l="l" t="t" r="r" b="b"/>
              <a:pathLst>
                <a:path w="6431" h="6050" extrusionOk="0">
                  <a:moveTo>
                    <a:pt x="3025" y="1168"/>
                  </a:moveTo>
                  <a:cubicBezTo>
                    <a:pt x="3870" y="1168"/>
                    <a:pt x="4585" y="1739"/>
                    <a:pt x="4823" y="2525"/>
                  </a:cubicBezTo>
                  <a:lnTo>
                    <a:pt x="4120" y="2525"/>
                  </a:lnTo>
                  <a:lnTo>
                    <a:pt x="4120" y="3430"/>
                  </a:lnTo>
                  <a:lnTo>
                    <a:pt x="4870" y="3430"/>
                  </a:lnTo>
                  <a:cubicBezTo>
                    <a:pt x="4692" y="4275"/>
                    <a:pt x="3930" y="4918"/>
                    <a:pt x="3025" y="4918"/>
                  </a:cubicBezTo>
                  <a:cubicBezTo>
                    <a:pt x="1977" y="4918"/>
                    <a:pt x="1144" y="4061"/>
                    <a:pt x="1144" y="3037"/>
                  </a:cubicBezTo>
                  <a:cubicBezTo>
                    <a:pt x="1144" y="2001"/>
                    <a:pt x="2001" y="1168"/>
                    <a:pt x="3025" y="1168"/>
                  </a:cubicBezTo>
                  <a:close/>
                  <a:moveTo>
                    <a:pt x="3025" y="1"/>
                  </a:moveTo>
                  <a:cubicBezTo>
                    <a:pt x="1358" y="1"/>
                    <a:pt x="1" y="1358"/>
                    <a:pt x="1" y="3025"/>
                  </a:cubicBezTo>
                  <a:cubicBezTo>
                    <a:pt x="1" y="4692"/>
                    <a:pt x="1358" y="6049"/>
                    <a:pt x="3025" y="6049"/>
                  </a:cubicBezTo>
                  <a:cubicBezTo>
                    <a:pt x="4549" y="6049"/>
                    <a:pt x="5823" y="4906"/>
                    <a:pt x="6013" y="3418"/>
                  </a:cubicBezTo>
                  <a:lnTo>
                    <a:pt x="6430" y="3418"/>
                  </a:lnTo>
                  <a:lnTo>
                    <a:pt x="6430" y="2501"/>
                  </a:lnTo>
                  <a:lnTo>
                    <a:pt x="6001" y="2501"/>
                  </a:lnTo>
                  <a:cubicBezTo>
                    <a:pt x="5740" y="1096"/>
                    <a:pt x="4513" y="1"/>
                    <a:pt x="3025"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39" name="Google Shape;539;p74"/>
          <p:cNvSpPr/>
          <p:nvPr/>
        </p:nvSpPr>
        <p:spPr>
          <a:xfrm rot="-1537883">
            <a:off x="-63628" y="3894534"/>
            <a:ext cx="804715" cy="973182"/>
          </a:xfrm>
          <a:custGeom>
            <a:avLst/>
            <a:gdLst/>
            <a:ahLst/>
            <a:cxnLst/>
            <a:rect l="l" t="t" r="r" b="b"/>
            <a:pathLst>
              <a:path w="42804" h="51765" extrusionOk="0">
                <a:moveTo>
                  <a:pt x="20289" y="1890"/>
                </a:moveTo>
                <a:cubicBezTo>
                  <a:pt x="12348" y="9295"/>
                  <a:pt x="9788" y="20940"/>
                  <a:pt x="14133" y="31119"/>
                </a:cubicBezTo>
                <a:cubicBezTo>
                  <a:pt x="18287" y="40861"/>
                  <a:pt x="27782" y="46958"/>
                  <a:pt x="38063" y="46958"/>
                </a:cubicBezTo>
                <a:cubicBezTo>
                  <a:pt x="38539" y="46958"/>
                  <a:pt x="39016" y="46945"/>
                  <a:pt x="39494" y="46919"/>
                </a:cubicBezTo>
                <a:lnTo>
                  <a:pt x="39494" y="46919"/>
                </a:lnTo>
                <a:cubicBezTo>
                  <a:pt x="38506" y="47502"/>
                  <a:pt x="37494" y="48026"/>
                  <a:pt x="36458" y="48467"/>
                </a:cubicBezTo>
                <a:cubicBezTo>
                  <a:pt x="33301" y="49812"/>
                  <a:pt x="30018" y="50448"/>
                  <a:pt x="26788" y="50448"/>
                </a:cubicBezTo>
                <a:cubicBezTo>
                  <a:pt x="17176" y="50448"/>
                  <a:pt x="8026" y="44813"/>
                  <a:pt x="4025" y="35430"/>
                </a:cubicBezTo>
                <a:cubicBezTo>
                  <a:pt x="1429" y="29357"/>
                  <a:pt x="1358" y="22630"/>
                  <a:pt x="3835" y="16511"/>
                </a:cubicBezTo>
                <a:cubicBezTo>
                  <a:pt x="6299" y="10379"/>
                  <a:pt x="11002" y="5593"/>
                  <a:pt x="17074" y="2997"/>
                </a:cubicBezTo>
                <a:cubicBezTo>
                  <a:pt x="18122" y="2556"/>
                  <a:pt x="19206" y="2187"/>
                  <a:pt x="20289" y="1890"/>
                </a:cubicBezTo>
                <a:close/>
                <a:moveTo>
                  <a:pt x="22760" y="0"/>
                </a:moveTo>
                <a:cubicBezTo>
                  <a:pt x="22726" y="0"/>
                  <a:pt x="22692" y="3"/>
                  <a:pt x="22658" y="9"/>
                </a:cubicBezTo>
                <a:cubicBezTo>
                  <a:pt x="20575" y="342"/>
                  <a:pt x="18515" y="937"/>
                  <a:pt x="16550" y="1771"/>
                </a:cubicBezTo>
                <a:cubicBezTo>
                  <a:pt x="10157" y="4509"/>
                  <a:pt x="5204" y="9545"/>
                  <a:pt x="2596" y="16010"/>
                </a:cubicBezTo>
                <a:cubicBezTo>
                  <a:pt x="1" y="22452"/>
                  <a:pt x="84" y="29536"/>
                  <a:pt x="2799" y="35942"/>
                </a:cubicBezTo>
                <a:cubicBezTo>
                  <a:pt x="7014" y="45836"/>
                  <a:pt x="16658" y="51765"/>
                  <a:pt x="26790" y="51765"/>
                </a:cubicBezTo>
                <a:cubicBezTo>
                  <a:pt x="30207" y="51765"/>
                  <a:pt x="33648" y="51098"/>
                  <a:pt x="36982" y="49681"/>
                </a:cubicBezTo>
                <a:cubicBezTo>
                  <a:pt x="38934" y="48848"/>
                  <a:pt x="40792" y="47788"/>
                  <a:pt x="42482" y="46502"/>
                </a:cubicBezTo>
                <a:cubicBezTo>
                  <a:pt x="42720" y="46324"/>
                  <a:pt x="42804" y="46002"/>
                  <a:pt x="42685" y="45717"/>
                </a:cubicBezTo>
                <a:cubicBezTo>
                  <a:pt x="42581" y="45468"/>
                  <a:pt x="42351" y="45300"/>
                  <a:pt x="42089" y="45300"/>
                </a:cubicBezTo>
                <a:cubicBezTo>
                  <a:pt x="42050" y="45300"/>
                  <a:pt x="42010" y="45304"/>
                  <a:pt x="41970" y="45312"/>
                </a:cubicBezTo>
                <a:cubicBezTo>
                  <a:pt x="40657" y="45521"/>
                  <a:pt x="39347" y="45623"/>
                  <a:pt x="38050" y="45623"/>
                </a:cubicBezTo>
                <a:cubicBezTo>
                  <a:pt x="28280" y="45623"/>
                  <a:pt x="19290" y="39835"/>
                  <a:pt x="15348" y="30596"/>
                </a:cubicBezTo>
                <a:cubicBezTo>
                  <a:pt x="10883" y="20130"/>
                  <a:pt x="14098" y="8045"/>
                  <a:pt x="23158" y="1199"/>
                </a:cubicBezTo>
                <a:cubicBezTo>
                  <a:pt x="23397" y="1021"/>
                  <a:pt x="23492" y="699"/>
                  <a:pt x="23373" y="413"/>
                </a:cubicBezTo>
                <a:cubicBezTo>
                  <a:pt x="23267" y="160"/>
                  <a:pt x="23022" y="0"/>
                  <a:pt x="22760"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0" name="Google Shape;540;p74"/>
          <p:cNvSpPr/>
          <p:nvPr/>
        </p:nvSpPr>
        <p:spPr>
          <a:xfrm>
            <a:off x="7879475" y="2682950"/>
            <a:ext cx="562115" cy="465244"/>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Only title 5">
  <p:cSld name="CUSTOM_21">
    <p:spTree>
      <p:nvGrpSpPr>
        <p:cNvPr id="1" name="Shape 541"/>
        <p:cNvGrpSpPr/>
        <p:nvPr/>
      </p:nvGrpSpPr>
      <p:grpSpPr>
        <a:xfrm>
          <a:off x="0" y="0"/>
          <a:ext cx="0" cy="0"/>
          <a:chOff x="0" y="0"/>
          <a:chExt cx="0" cy="0"/>
        </a:xfrm>
      </p:grpSpPr>
      <p:sp>
        <p:nvSpPr>
          <p:cNvPr id="542" name="Google Shape;542;p7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accent3"/>
              </a:buClr>
              <a:buSzPts val="2800"/>
              <a:buNone/>
              <a:defRPr>
                <a:solidFill>
                  <a:schemeClr val="accent3"/>
                </a:solidFill>
              </a:defRPr>
            </a:lvl1pPr>
            <a:lvl2pPr lvl="1" algn="l">
              <a:lnSpc>
                <a:spcPct val="100000"/>
              </a:lnSpc>
              <a:spcBef>
                <a:spcPts val="0"/>
              </a:spcBef>
              <a:spcAft>
                <a:spcPts val="0"/>
              </a:spcAft>
              <a:buClr>
                <a:schemeClr val="accent3"/>
              </a:buClr>
              <a:buSzPts val="2800"/>
              <a:buNone/>
              <a:defRPr>
                <a:solidFill>
                  <a:schemeClr val="accent3"/>
                </a:solidFill>
              </a:defRPr>
            </a:lvl2pPr>
            <a:lvl3pPr lvl="2" algn="l">
              <a:lnSpc>
                <a:spcPct val="100000"/>
              </a:lnSpc>
              <a:spcBef>
                <a:spcPts val="0"/>
              </a:spcBef>
              <a:spcAft>
                <a:spcPts val="0"/>
              </a:spcAft>
              <a:buClr>
                <a:schemeClr val="accent3"/>
              </a:buClr>
              <a:buSzPts val="2800"/>
              <a:buNone/>
              <a:defRPr>
                <a:solidFill>
                  <a:schemeClr val="accent3"/>
                </a:solidFill>
              </a:defRPr>
            </a:lvl3pPr>
            <a:lvl4pPr lvl="3" algn="l">
              <a:lnSpc>
                <a:spcPct val="100000"/>
              </a:lnSpc>
              <a:spcBef>
                <a:spcPts val="0"/>
              </a:spcBef>
              <a:spcAft>
                <a:spcPts val="0"/>
              </a:spcAft>
              <a:buClr>
                <a:schemeClr val="accent3"/>
              </a:buClr>
              <a:buSzPts val="2800"/>
              <a:buNone/>
              <a:defRPr>
                <a:solidFill>
                  <a:schemeClr val="accent3"/>
                </a:solidFill>
              </a:defRPr>
            </a:lvl4pPr>
            <a:lvl5pPr lvl="4" algn="l">
              <a:lnSpc>
                <a:spcPct val="100000"/>
              </a:lnSpc>
              <a:spcBef>
                <a:spcPts val="0"/>
              </a:spcBef>
              <a:spcAft>
                <a:spcPts val="0"/>
              </a:spcAft>
              <a:buClr>
                <a:schemeClr val="accent3"/>
              </a:buClr>
              <a:buSzPts val="2800"/>
              <a:buNone/>
              <a:defRPr>
                <a:solidFill>
                  <a:schemeClr val="accent3"/>
                </a:solidFill>
              </a:defRPr>
            </a:lvl5pPr>
            <a:lvl6pPr lvl="5" algn="l">
              <a:lnSpc>
                <a:spcPct val="100000"/>
              </a:lnSpc>
              <a:spcBef>
                <a:spcPts val="0"/>
              </a:spcBef>
              <a:spcAft>
                <a:spcPts val="0"/>
              </a:spcAft>
              <a:buClr>
                <a:schemeClr val="accent3"/>
              </a:buClr>
              <a:buSzPts val="2800"/>
              <a:buNone/>
              <a:defRPr>
                <a:solidFill>
                  <a:schemeClr val="accent3"/>
                </a:solidFill>
              </a:defRPr>
            </a:lvl6pPr>
            <a:lvl7pPr lvl="6" algn="l">
              <a:lnSpc>
                <a:spcPct val="100000"/>
              </a:lnSpc>
              <a:spcBef>
                <a:spcPts val="0"/>
              </a:spcBef>
              <a:spcAft>
                <a:spcPts val="0"/>
              </a:spcAft>
              <a:buClr>
                <a:schemeClr val="accent3"/>
              </a:buClr>
              <a:buSzPts val="2800"/>
              <a:buNone/>
              <a:defRPr>
                <a:solidFill>
                  <a:schemeClr val="accent3"/>
                </a:solidFill>
              </a:defRPr>
            </a:lvl7pPr>
            <a:lvl8pPr lvl="7" algn="l">
              <a:lnSpc>
                <a:spcPct val="100000"/>
              </a:lnSpc>
              <a:spcBef>
                <a:spcPts val="0"/>
              </a:spcBef>
              <a:spcAft>
                <a:spcPts val="0"/>
              </a:spcAft>
              <a:buClr>
                <a:schemeClr val="accent3"/>
              </a:buClr>
              <a:buSzPts val="2800"/>
              <a:buNone/>
              <a:defRPr>
                <a:solidFill>
                  <a:schemeClr val="accent3"/>
                </a:solidFill>
              </a:defRPr>
            </a:lvl8pPr>
            <a:lvl9pPr lvl="8" algn="l">
              <a:lnSpc>
                <a:spcPct val="100000"/>
              </a:lnSpc>
              <a:spcBef>
                <a:spcPts val="0"/>
              </a:spcBef>
              <a:spcAft>
                <a:spcPts val="0"/>
              </a:spcAft>
              <a:buClr>
                <a:schemeClr val="accent3"/>
              </a:buClr>
              <a:buSzPts val="2800"/>
              <a:buNone/>
              <a:defRPr>
                <a:solidFill>
                  <a:schemeClr val="accent3"/>
                </a:solidFill>
              </a:defRPr>
            </a:lvl9pPr>
          </a:lstStyle>
          <a:p>
            <a:endParaRPr/>
          </a:p>
        </p:txBody>
      </p:sp>
      <p:grpSp>
        <p:nvGrpSpPr>
          <p:cNvPr id="543" name="Google Shape;543;p75"/>
          <p:cNvGrpSpPr/>
          <p:nvPr/>
        </p:nvGrpSpPr>
        <p:grpSpPr>
          <a:xfrm>
            <a:off x="-1583371" y="1919016"/>
            <a:ext cx="3184918" cy="3250965"/>
            <a:chOff x="3725175" y="652125"/>
            <a:chExt cx="1613025" cy="1646475"/>
          </a:xfrm>
        </p:grpSpPr>
        <p:sp>
          <p:nvSpPr>
            <p:cNvPr id="544" name="Google Shape;544;p75"/>
            <p:cNvSpPr/>
            <p:nvPr/>
          </p:nvSpPr>
          <p:spPr>
            <a:xfrm>
              <a:off x="3980575" y="652125"/>
              <a:ext cx="849825" cy="1435425"/>
            </a:xfrm>
            <a:custGeom>
              <a:avLst/>
              <a:gdLst/>
              <a:ahLst/>
              <a:cxnLst/>
              <a:rect l="l" t="t" r="r" b="b"/>
              <a:pathLst>
                <a:path w="33993" h="57417" extrusionOk="0">
                  <a:moveTo>
                    <a:pt x="19202" y="1"/>
                  </a:moveTo>
                  <a:cubicBezTo>
                    <a:pt x="18617" y="1"/>
                    <a:pt x="18040" y="124"/>
                    <a:pt x="17502" y="398"/>
                  </a:cubicBezTo>
                  <a:cubicBezTo>
                    <a:pt x="15335" y="1505"/>
                    <a:pt x="14788" y="4291"/>
                    <a:pt x="14526" y="6696"/>
                  </a:cubicBezTo>
                  <a:cubicBezTo>
                    <a:pt x="13347" y="17424"/>
                    <a:pt x="11394" y="26151"/>
                    <a:pt x="8692" y="37819"/>
                  </a:cubicBezTo>
                  <a:cubicBezTo>
                    <a:pt x="7811" y="35509"/>
                    <a:pt x="7239" y="34128"/>
                    <a:pt x="5727" y="32175"/>
                  </a:cubicBezTo>
                  <a:cubicBezTo>
                    <a:pt x="5034" y="31286"/>
                    <a:pt x="3987" y="30388"/>
                    <a:pt x="2969" y="30388"/>
                  </a:cubicBezTo>
                  <a:cubicBezTo>
                    <a:pt x="2693" y="30388"/>
                    <a:pt x="2419" y="30454"/>
                    <a:pt x="2155" y="30604"/>
                  </a:cubicBezTo>
                  <a:cubicBezTo>
                    <a:pt x="1072" y="31211"/>
                    <a:pt x="1084" y="32759"/>
                    <a:pt x="1191" y="34009"/>
                  </a:cubicBezTo>
                  <a:cubicBezTo>
                    <a:pt x="1643" y="39272"/>
                    <a:pt x="1250" y="44617"/>
                    <a:pt x="0" y="49773"/>
                  </a:cubicBezTo>
                  <a:cubicBezTo>
                    <a:pt x="39" y="49782"/>
                    <a:pt x="77" y="49787"/>
                    <a:pt x="113" y="49787"/>
                  </a:cubicBezTo>
                  <a:cubicBezTo>
                    <a:pt x="538" y="49787"/>
                    <a:pt x="755" y="49178"/>
                    <a:pt x="953" y="48761"/>
                  </a:cubicBezTo>
                  <a:cubicBezTo>
                    <a:pt x="2631" y="44963"/>
                    <a:pt x="3524" y="40260"/>
                    <a:pt x="3846" y="36688"/>
                  </a:cubicBezTo>
                  <a:cubicBezTo>
                    <a:pt x="5632" y="38140"/>
                    <a:pt x="6203" y="41748"/>
                    <a:pt x="6370" y="43784"/>
                  </a:cubicBezTo>
                  <a:cubicBezTo>
                    <a:pt x="6441" y="44570"/>
                    <a:pt x="6382" y="45379"/>
                    <a:pt x="6549" y="46153"/>
                  </a:cubicBezTo>
                  <a:cubicBezTo>
                    <a:pt x="6727" y="46927"/>
                    <a:pt x="7203" y="47689"/>
                    <a:pt x="7965" y="47904"/>
                  </a:cubicBezTo>
                  <a:cubicBezTo>
                    <a:pt x="8101" y="47942"/>
                    <a:pt x="8240" y="47961"/>
                    <a:pt x="8378" y="47961"/>
                  </a:cubicBezTo>
                  <a:cubicBezTo>
                    <a:pt x="9003" y="47961"/>
                    <a:pt x="9630" y="47591"/>
                    <a:pt x="10049" y="47094"/>
                  </a:cubicBezTo>
                  <a:cubicBezTo>
                    <a:pt x="10549" y="46475"/>
                    <a:pt x="10787" y="45701"/>
                    <a:pt x="11025" y="44951"/>
                  </a:cubicBezTo>
                  <a:cubicBezTo>
                    <a:pt x="12847" y="39093"/>
                    <a:pt x="14657" y="33247"/>
                    <a:pt x="16455" y="27401"/>
                  </a:cubicBezTo>
                  <a:lnTo>
                    <a:pt x="16455" y="27401"/>
                  </a:lnTo>
                  <a:cubicBezTo>
                    <a:pt x="16050" y="37462"/>
                    <a:pt x="15002" y="47487"/>
                    <a:pt x="13299" y="57417"/>
                  </a:cubicBezTo>
                  <a:lnTo>
                    <a:pt x="33993" y="57417"/>
                  </a:lnTo>
                  <a:cubicBezTo>
                    <a:pt x="31254" y="41236"/>
                    <a:pt x="28516" y="25079"/>
                    <a:pt x="25777" y="8899"/>
                  </a:cubicBezTo>
                  <a:cubicBezTo>
                    <a:pt x="25384" y="6613"/>
                    <a:pt x="24956" y="4232"/>
                    <a:pt x="23586" y="2362"/>
                  </a:cubicBezTo>
                  <a:cubicBezTo>
                    <a:pt x="22566" y="990"/>
                    <a:pt x="20856" y="1"/>
                    <a:pt x="19202"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5" name="Google Shape;545;p75"/>
            <p:cNvSpPr/>
            <p:nvPr/>
          </p:nvSpPr>
          <p:spPr>
            <a:xfrm>
              <a:off x="4299650" y="1967275"/>
              <a:ext cx="538500" cy="111050"/>
            </a:xfrm>
            <a:custGeom>
              <a:avLst/>
              <a:gdLst/>
              <a:ahLst/>
              <a:cxnLst/>
              <a:rect l="l" t="t" r="r" b="b"/>
              <a:pathLst>
                <a:path w="21540" h="4442" extrusionOk="0">
                  <a:moveTo>
                    <a:pt x="1" y="1"/>
                  </a:moveTo>
                  <a:lnTo>
                    <a:pt x="1" y="4442"/>
                  </a:lnTo>
                  <a:lnTo>
                    <a:pt x="21539" y="4442"/>
                  </a:lnTo>
                  <a:lnTo>
                    <a:pt x="21539" y="1"/>
                  </a:ln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6" name="Google Shape;546;p75"/>
            <p:cNvSpPr/>
            <p:nvPr/>
          </p:nvSpPr>
          <p:spPr>
            <a:xfrm>
              <a:off x="3725175" y="2061925"/>
              <a:ext cx="1613025" cy="236675"/>
            </a:xfrm>
            <a:custGeom>
              <a:avLst/>
              <a:gdLst/>
              <a:ahLst/>
              <a:cxnLst/>
              <a:rect l="l" t="t" r="r" b="b"/>
              <a:pathLst>
                <a:path w="64521" h="9467" extrusionOk="0">
                  <a:moveTo>
                    <a:pt x="44729" y="0"/>
                  </a:moveTo>
                  <a:cubicBezTo>
                    <a:pt x="44715" y="0"/>
                    <a:pt x="44700" y="0"/>
                    <a:pt x="44685" y="1"/>
                  </a:cubicBezTo>
                  <a:cubicBezTo>
                    <a:pt x="38315" y="25"/>
                    <a:pt x="31314" y="108"/>
                    <a:pt x="24992" y="132"/>
                  </a:cubicBezTo>
                  <a:cubicBezTo>
                    <a:pt x="24016" y="132"/>
                    <a:pt x="22992" y="144"/>
                    <a:pt x="22075" y="382"/>
                  </a:cubicBezTo>
                  <a:cubicBezTo>
                    <a:pt x="20467" y="798"/>
                    <a:pt x="19348" y="1834"/>
                    <a:pt x="18193" y="2739"/>
                  </a:cubicBezTo>
                  <a:cubicBezTo>
                    <a:pt x="13574" y="6359"/>
                    <a:pt x="6823" y="8502"/>
                    <a:pt x="1" y="8514"/>
                  </a:cubicBezTo>
                  <a:cubicBezTo>
                    <a:pt x="1" y="8823"/>
                    <a:pt x="24" y="9157"/>
                    <a:pt x="24" y="9466"/>
                  </a:cubicBezTo>
                  <a:lnTo>
                    <a:pt x="64521" y="9466"/>
                  </a:lnTo>
                  <a:cubicBezTo>
                    <a:pt x="64437" y="9157"/>
                    <a:pt x="64354" y="8823"/>
                    <a:pt x="64271" y="8514"/>
                  </a:cubicBezTo>
                  <a:cubicBezTo>
                    <a:pt x="63630" y="8614"/>
                    <a:pt x="62988" y="8661"/>
                    <a:pt x="62349" y="8661"/>
                  </a:cubicBezTo>
                  <a:cubicBezTo>
                    <a:pt x="56073" y="8661"/>
                    <a:pt x="49953" y="4113"/>
                    <a:pt x="45804" y="417"/>
                  </a:cubicBezTo>
                  <a:cubicBezTo>
                    <a:pt x="45494" y="153"/>
                    <a:pt x="45129" y="0"/>
                    <a:pt x="44729"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7" name="Google Shape;547;p75"/>
            <p:cNvSpPr/>
            <p:nvPr/>
          </p:nvSpPr>
          <p:spPr>
            <a:xfrm>
              <a:off x="4655050" y="1940475"/>
              <a:ext cx="160775" cy="151250"/>
            </a:xfrm>
            <a:custGeom>
              <a:avLst/>
              <a:gdLst/>
              <a:ahLst/>
              <a:cxnLst/>
              <a:rect l="l" t="t" r="r" b="b"/>
              <a:pathLst>
                <a:path w="6431" h="6050" extrusionOk="0">
                  <a:moveTo>
                    <a:pt x="3025" y="1168"/>
                  </a:moveTo>
                  <a:cubicBezTo>
                    <a:pt x="3870" y="1168"/>
                    <a:pt x="4585" y="1739"/>
                    <a:pt x="4823" y="2525"/>
                  </a:cubicBezTo>
                  <a:lnTo>
                    <a:pt x="4120" y="2525"/>
                  </a:lnTo>
                  <a:lnTo>
                    <a:pt x="4120" y="3430"/>
                  </a:lnTo>
                  <a:lnTo>
                    <a:pt x="4870" y="3430"/>
                  </a:lnTo>
                  <a:cubicBezTo>
                    <a:pt x="4692" y="4275"/>
                    <a:pt x="3930" y="4918"/>
                    <a:pt x="3025" y="4918"/>
                  </a:cubicBezTo>
                  <a:cubicBezTo>
                    <a:pt x="1977" y="4918"/>
                    <a:pt x="1144" y="4061"/>
                    <a:pt x="1144" y="3037"/>
                  </a:cubicBezTo>
                  <a:cubicBezTo>
                    <a:pt x="1144" y="2001"/>
                    <a:pt x="2001" y="1168"/>
                    <a:pt x="3025" y="1168"/>
                  </a:cubicBezTo>
                  <a:close/>
                  <a:moveTo>
                    <a:pt x="3025" y="1"/>
                  </a:moveTo>
                  <a:cubicBezTo>
                    <a:pt x="1358" y="1"/>
                    <a:pt x="1" y="1358"/>
                    <a:pt x="1" y="3025"/>
                  </a:cubicBezTo>
                  <a:cubicBezTo>
                    <a:pt x="1" y="4692"/>
                    <a:pt x="1358" y="6049"/>
                    <a:pt x="3025" y="6049"/>
                  </a:cubicBezTo>
                  <a:cubicBezTo>
                    <a:pt x="4549" y="6049"/>
                    <a:pt x="5823" y="4906"/>
                    <a:pt x="6013" y="3418"/>
                  </a:cubicBezTo>
                  <a:lnTo>
                    <a:pt x="6430" y="3418"/>
                  </a:lnTo>
                  <a:lnTo>
                    <a:pt x="6430" y="2501"/>
                  </a:lnTo>
                  <a:lnTo>
                    <a:pt x="6001" y="2501"/>
                  </a:lnTo>
                  <a:cubicBezTo>
                    <a:pt x="5740" y="1096"/>
                    <a:pt x="4513" y="1"/>
                    <a:pt x="3025"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48" name="Google Shape;548;p75"/>
          <p:cNvSpPr/>
          <p:nvPr/>
        </p:nvSpPr>
        <p:spPr>
          <a:xfrm>
            <a:off x="6956525" y="3580818"/>
            <a:ext cx="890557" cy="529655"/>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9" name="Google Shape;549;p75"/>
          <p:cNvSpPr/>
          <p:nvPr/>
        </p:nvSpPr>
        <p:spPr>
          <a:xfrm rot="614109" flipH="1">
            <a:off x="7718823" y="3507683"/>
            <a:ext cx="944302" cy="1141991"/>
          </a:xfrm>
          <a:custGeom>
            <a:avLst/>
            <a:gdLst/>
            <a:ahLst/>
            <a:cxnLst/>
            <a:rect l="l" t="t" r="r" b="b"/>
            <a:pathLst>
              <a:path w="42804" h="51765" extrusionOk="0">
                <a:moveTo>
                  <a:pt x="20289" y="1890"/>
                </a:moveTo>
                <a:cubicBezTo>
                  <a:pt x="12348" y="9295"/>
                  <a:pt x="9788" y="20940"/>
                  <a:pt x="14133" y="31119"/>
                </a:cubicBezTo>
                <a:cubicBezTo>
                  <a:pt x="18287" y="40861"/>
                  <a:pt x="27782" y="46958"/>
                  <a:pt x="38063" y="46958"/>
                </a:cubicBezTo>
                <a:cubicBezTo>
                  <a:pt x="38539" y="46958"/>
                  <a:pt x="39016" y="46945"/>
                  <a:pt x="39494" y="46919"/>
                </a:cubicBezTo>
                <a:lnTo>
                  <a:pt x="39494" y="46919"/>
                </a:lnTo>
                <a:cubicBezTo>
                  <a:pt x="38506" y="47502"/>
                  <a:pt x="37494" y="48026"/>
                  <a:pt x="36458" y="48467"/>
                </a:cubicBezTo>
                <a:cubicBezTo>
                  <a:pt x="33301" y="49812"/>
                  <a:pt x="30018" y="50448"/>
                  <a:pt x="26788" y="50448"/>
                </a:cubicBezTo>
                <a:cubicBezTo>
                  <a:pt x="17176" y="50448"/>
                  <a:pt x="8026" y="44813"/>
                  <a:pt x="4025" y="35430"/>
                </a:cubicBezTo>
                <a:cubicBezTo>
                  <a:pt x="1429" y="29357"/>
                  <a:pt x="1358" y="22630"/>
                  <a:pt x="3835" y="16511"/>
                </a:cubicBezTo>
                <a:cubicBezTo>
                  <a:pt x="6299" y="10379"/>
                  <a:pt x="11002" y="5593"/>
                  <a:pt x="17074" y="2997"/>
                </a:cubicBezTo>
                <a:cubicBezTo>
                  <a:pt x="18122" y="2556"/>
                  <a:pt x="19206" y="2187"/>
                  <a:pt x="20289" y="1890"/>
                </a:cubicBezTo>
                <a:close/>
                <a:moveTo>
                  <a:pt x="22760" y="0"/>
                </a:moveTo>
                <a:cubicBezTo>
                  <a:pt x="22726" y="0"/>
                  <a:pt x="22692" y="3"/>
                  <a:pt x="22658" y="9"/>
                </a:cubicBezTo>
                <a:cubicBezTo>
                  <a:pt x="20575" y="342"/>
                  <a:pt x="18515" y="937"/>
                  <a:pt x="16550" y="1771"/>
                </a:cubicBezTo>
                <a:cubicBezTo>
                  <a:pt x="10157" y="4509"/>
                  <a:pt x="5204" y="9545"/>
                  <a:pt x="2596" y="16010"/>
                </a:cubicBezTo>
                <a:cubicBezTo>
                  <a:pt x="1" y="22452"/>
                  <a:pt x="84" y="29536"/>
                  <a:pt x="2799" y="35942"/>
                </a:cubicBezTo>
                <a:cubicBezTo>
                  <a:pt x="7014" y="45836"/>
                  <a:pt x="16658" y="51765"/>
                  <a:pt x="26790" y="51765"/>
                </a:cubicBezTo>
                <a:cubicBezTo>
                  <a:pt x="30207" y="51765"/>
                  <a:pt x="33648" y="51098"/>
                  <a:pt x="36982" y="49681"/>
                </a:cubicBezTo>
                <a:cubicBezTo>
                  <a:pt x="38934" y="48848"/>
                  <a:pt x="40792" y="47788"/>
                  <a:pt x="42482" y="46502"/>
                </a:cubicBezTo>
                <a:cubicBezTo>
                  <a:pt x="42720" y="46324"/>
                  <a:pt x="42804" y="46002"/>
                  <a:pt x="42685" y="45717"/>
                </a:cubicBezTo>
                <a:cubicBezTo>
                  <a:pt x="42581" y="45468"/>
                  <a:pt x="42351" y="45300"/>
                  <a:pt x="42089" y="45300"/>
                </a:cubicBezTo>
                <a:cubicBezTo>
                  <a:pt x="42050" y="45300"/>
                  <a:pt x="42010" y="45304"/>
                  <a:pt x="41970" y="45312"/>
                </a:cubicBezTo>
                <a:cubicBezTo>
                  <a:pt x="40657" y="45521"/>
                  <a:pt x="39347" y="45623"/>
                  <a:pt x="38050" y="45623"/>
                </a:cubicBezTo>
                <a:cubicBezTo>
                  <a:pt x="28280" y="45623"/>
                  <a:pt x="19290" y="39835"/>
                  <a:pt x="15348" y="30596"/>
                </a:cubicBezTo>
                <a:cubicBezTo>
                  <a:pt x="10883" y="20130"/>
                  <a:pt x="14098" y="8045"/>
                  <a:pt x="23158" y="1199"/>
                </a:cubicBezTo>
                <a:cubicBezTo>
                  <a:pt x="23397" y="1021"/>
                  <a:pt x="23492" y="699"/>
                  <a:pt x="23373" y="413"/>
                </a:cubicBezTo>
                <a:cubicBezTo>
                  <a:pt x="23267" y="160"/>
                  <a:pt x="23022" y="0"/>
                  <a:pt x="22760"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0" name="Google Shape;550;p75"/>
          <p:cNvSpPr/>
          <p:nvPr/>
        </p:nvSpPr>
        <p:spPr>
          <a:xfrm>
            <a:off x="873725" y="4004406"/>
            <a:ext cx="544203" cy="450418"/>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Only title 6">
  <p:cSld name="CUSTOM_22">
    <p:spTree>
      <p:nvGrpSpPr>
        <p:cNvPr id="1" name="Shape 551"/>
        <p:cNvGrpSpPr/>
        <p:nvPr/>
      </p:nvGrpSpPr>
      <p:grpSpPr>
        <a:xfrm>
          <a:off x="0" y="0"/>
          <a:ext cx="0" cy="0"/>
          <a:chOff x="0" y="0"/>
          <a:chExt cx="0" cy="0"/>
        </a:xfrm>
      </p:grpSpPr>
      <p:grpSp>
        <p:nvGrpSpPr>
          <p:cNvPr id="552" name="Google Shape;552;p76"/>
          <p:cNvGrpSpPr/>
          <p:nvPr/>
        </p:nvGrpSpPr>
        <p:grpSpPr>
          <a:xfrm>
            <a:off x="6808687" y="666818"/>
            <a:ext cx="4684132" cy="1837017"/>
            <a:chOff x="2371126" y="2029625"/>
            <a:chExt cx="3779049" cy="1479675"/>
          </a:xfrm>
        </p:grpSpPr>
        <p:sp>
          <p:nvSpPr>
            <p:cNvPr id="553" name="Google Shape;553;p76"/>
            <p:cNvSpPr/>
            <p:nvPr/>
          </p:nvSpPr>
          <p:spPr>
            <a:xfrm>
              <a:off x="2371126" y="2142476"/>
              <a:ext cx="2265586" cy="250388"/>
            </a:xfrm>
            <a:custGeom>
              <a:avLst/>
              <a:gdLst/>
              <a:ahLst/>
              <a:cxnLst/>
              <a:rect l="l" t="t" r="r" b="b"/>
              <a:pathLst>
                <a:path w="99346" h="10285" extrusionOk="0">
                  <a:moveTo>
                    <a:pt x="8332" y="0"/>
                  </a:moveTo>
                  <a:cubicBezTo>
                    <a:pt x="7919" y="0"/>
                    <a:pt x="7505" y="163"/>
                    <a:pt x="7192" y="503"/>
                  </a:cubicBezTo>
                  <a:cubicBezTo>
                    <a:pt x="5525" y="2325"/>
                    <a:pt x="3263" y="3610"/>
                    <a:pt x="834" y="4051"/>
                  </a:cubicBezTo>
                  <a:cubicBezTo>
                    <a:pt x="476" y="4111"/>
                    <a:pt x="0" y="4325"/>
                    <a:pt x="107" y="4682"/>
                  </a:cubicBezTo>
                  <a:cubicBezTo>
                    <a:pt x="167" y="4884"/>
                    <a:pt x="405" y="4980"/>
                    <a:pt x="631" y="5039"/>
                  </a:cubicBezTo>
                  <a:cubicBezTo>
                    <a:pt x="2727" y="5682"/>
                    <a:pt x="4560" y="7170"/>
                    <a:pt x="5584" y="9111"/>
                  </a:cubicBezTo>
                  <a:cubicBezTo>
                    <a:pt x="5763" y="9444"/>
                    <a:pt x="5989" y="9742"/>
                    <a:pt x="6287" y="9968"/>
                  </a:cubicBezTo>
                  <a:cubicBezTo>
                    <a:pt x="6607" y="10193"/>
                    <a:pt x="6907" y="10285"/>
                    <a:pt x="7190" y="10285"/>
                  </a:cubicBezTo>
                  <a:cubicBezTo>
                    <a:pt x="7959" y="10285"/>
                    <a:pt x="8599" y="9602"/>
                    <a:pt x="9156" y="9028"/>
                  </a:cubicBezTo>
                  <a:cubicBezTo>
                    <a:pt x="9680" y="8492"/>
                    <a:pt x="10240" y="8004"/>
                    <a:pt x="10835" y="7551"/>
                  </a:cubicBezTo>
                  <a:cubicBezTo>
                    <a:pt x="26882" y="6223"/>
                    <a:pt x="43012" y="5557"/>
                    <a:pt x="59164" y="5557"/>
                  </a:cubicBezTo>
                  <a:cubicBezTo>
                    <a:pt x="72553" y="5557"/>
                    <a:pt x="85958" y="6015"/>
                    <a:pt x="99346" y="6932"/>
                  </a:cubicBezTo>
                  <a:cubicBezTo>
                    <a:pt x="99286" y="5658"/>
                    <a:pt x="99239" y="4408"/>
                    <a:pt x="99179" y="3146"/>
                  </a:cubicBezTo>
                  <a:cubicBezTo>
                    <a:pt x="89681" y="3189"/>
                    <a:pt x="80182" y="3210"/>
                    <a:pt x="70682" y="3210"/>
                  </a:cubicBezTo>
                  <a:cubicBezTo>
                    <a:pt x="51101" y="3210"/>
                    <a:pt x="31515" y="3120"/>
                    <a:pt x="11930" y="2944"/>
                  </a:cubicBezTo>
                  <a:cubicBezTo>
                    <a:pt x="11466" y="2587"/>
                    <a:pt x="11037" y="2194"/>
                    <a:pt x="10704" y="1908"/>
                  </a:cubicBezTo>
                  <a:cubicBezTo>
                    <a:pt x="10299" y="1574"/>
                    <a:pt x="9978" y="1170"/>
                    <a:pt x="9680" y="717"/>
                  </a:cubicBezTo>
                  <a:cubicBezTo>
                    <a:pt x="9357" y="249"/>
                    <a:pt x="8845" y="0"/>
                    <a:pt x="8332"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4" name="Google Shape;554;p76"/>
            <p:cNvSpPr/>
            <p:nvPr/>
          </p:nvSpPr>
          <p:spPr>
            <a:xfrm>
              <a:off x="2525000" y="2208300"/>
              <a:ext cx="127125" cy="100875"/>
            </a:xfrm>
            <a:custGeom>
              <a:avLst/>
              <a:gdLst/>
              <a:ahLst/>
              <a:cxnLst/>
              <a:rect l="l" t="t" r="r" b="b"/>
              <a:pathLst>
                <a:path w="5085" h="4035" extrusionOk="0">
                  <a:moveTo>
                    <a:pt x="2044" y="1"/>
                  </a:moveTo>
                  <a:cubicBezTo>
                    <a:pt x="1728" y="1"/>
                    <a:pt x="1417" y="141"/>
                    <a:pt x="1191" y="411"/>
                  </a:cubicBezTo>
                  <a:cubicBezTo>
                    <a:pt x="989" y="637"/>
                    <a:pt x="787" y="851"/>
                    <a:pt x="572" y="1066"/>
                  </a:cubicBezTo>
                  <a:cubicBezTo>
                    <a:pt x="1" y="1625"/>
                    <a:pt x="72" y="2578"/>
                    <a:pt x="691" y="3090"/>
                  </a:cubicBezTo>
                  <a:lnTo>
                    <a:pt x="1715" y="3911"/>
                  </a:lnTo>
                  <a:cubicBezTo>
                    <a:pt x="1799" y="3947"/>
                    <a:pt x="1870" y="3995"/>
                    <a:pt x="1953" y="4030"/>
                  </a:cubicBezTo>
                  <a:cubicBezTo>
                    <a:pt x="1973" y="4034"/>
                    <a:pt x="1992" y="4035"/>
                    <a:pt x="2011" y="4035"/>
                  </a:cubicBezTo>
                  <a:cubicBezTo>
                    <a:pt x="2131" y="4035"/>
                    <a:pt x="2243" y="3975"/>
                    <a:pt x="2346" y="3923"/>
                  </a:cubicBezTo>
                  <a:cubicBezTo>
                    <a:pt x="3108" y="3495"/>
                    <a:pt x="3846" y="3054"/>
                    <a:pt x="4608" y="2637"/>
                  </a:cubicBezTo>
                  <a:cubicBezTo>
                    <a:pt x="5073" y="2375"/>
                    <a:pt x="5085" y="1720"/>
                    <a:pt x="4644" y="1435"/>
                  </a:cubicBezTo>
                  <a:lnTo>
                    <a:pt x="2632" y="173"/>
                  </a:lnTo>
                  <a:cubicBezTo>
                    <a:pt x="2447" y="57"/>
                    <a:pt x="2245" y="1"/>
                    <a:pt x="2044"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5" name="Google Shape;555;p76"/>
            <p:cNvSpPr/>
            <p:nvPr/>
          </p:nvSpPr>
          <p:spPr>
            <a:xfrm>
              <a:off x="4572275" y="2029625"/>
              <a:ext cx="1577900" cy="455750"/>
            </a:xfrm>
            <a:custGeom>
              <a:avLst/>
              <a:gdLst/>
              <a:ahLst/>
              <a:cxnLst/>
              <a:rect l="l" t="t" r="r" b="b"/>
              <a:pathLst>
                <a:path w="63116" h="18230" extrusionOk="0">
                  <a:moveTo>
                    <a:pt x="26450" y="0"/>
                  </a:moveTo>
                  <a:cubicBezTo>
                    <a:pt x="26255" y="0"/>
                    <a:pt x="26058" y="3"/>
                    <a:pt x="25861" y="9"/>
                  </a:cubicBezTo>
                  <a:cubicBezTo>
                    <a:pt x="21944" y="140"/>
                    <a:pt x="17908" y="1974"/>
                    <a:pt x="15622" y="5474"/>
                  </a:cubicBezTo>
                  <a:cubicBezTo>
                    <a:pt x="10859" y="4843"/>
                    <a:pt x="6192" y="3414"/>
                    <a:pt x="1906" y="1259"/>
                  </a:cubicBezTo>
                  <a:lnTo>
                    <a:pt x="1906" y="1259"/>
                  </a:lnTo>
                  <a:cubicBezTo>
                    <a:pt x="2299" y="3879"/>
                    <a:pt x="2680" y="6522"/>
                    <a:pt x="2525" y="9177"/>
                  </a:cubicBezTo>
                  <a:cubicBezTo>
                    <a:pt x="2370" y="11832"/>
                    <a:pt x="1644" y="14511"/>
                    <a:pt x="1" y="16607"/>
                  </a:cubicBezTo>
                  <a:cubicBezTo>
                    <a:pt x="4942" y="13654"/>
                    <a:pt x="10574" y="11880"/>
                    <a:pt x="16312" y="11463"/>
                  </a:cubicBezTo>
                  <a:cubicBezTo>
                    <a:pt x="18194" y="12618"/>
                    <a:pt x="19992" y="14106"/>
                    <a:pt x="22242" y="15035"/>
                  </a:cubicBezTo>
                  <a:cubicBezTo>
                    <a:pt x="27710" y="17313"/>
                    <a:pt x="34488" y="18229"/>
                    <a:pt x="40716" y="18229"/>
                  </a:cubicBezTo>
                  <a:cubicBezTo>
                    <a:pt x="42299" y="18229"/>
                    <a:pt x="43847" y="18170"/>
                    <a:pt x="45328" y="18059"/>
                  </a:cubicBezTo>
                  <a:cubicBezTo>
                    <a:pt x="52627" y="17511"/>
                    <a:pt x="60127" y="13297"/>
                    <a:pt x="63116" y="5903"/>
                  </a:cubicBezTo>
                  <a:lnTo>
                    <a:pt x="63116" y="5903"/>
                  </a:lnTo>
                  <a:cubicBezTo>
                    <a:pt x="61199" y="7332"/>
                    <a:pt x="58782" y="7498"/>
                    <a:pt x="56484" y="7498"/>
                  </a:cubicBezTo>
                  <a:cubicBezTo>
                    <a:pt x="54115" y="7498"/>
                    <a:pt x="51757" y="7367"/>
                    <a:pt x="49412" y="6903"/>
                  </a:cubicBezTo>
                  <a:cubicBezTo>
                    <a:pt x="45399" y="6093"/>
                    <a:pt x="41589" y="4331"/>
                    <a:pt x="37779" y="2736"/>
                  </a:cubicBezTo>
                  <a:cubicBezTo>
                    <a:pt x="34270" y="1270"/>
                    <a:pt x="30510" y="0"/>
                    <a:pt x="26450"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6" name="Google Shape;556;p76"/>
            <p:cNvSpPr/>
            <p:nvPr/>
          </p:nvSpPr>
          <p:spPr>
            <a:xfrm>
              <a:off x="4933350" y="2144750"/>
              <a:ext cx="50625" cy="193300"/>
            </a:xfrm>
            <a:custGeom>
              <a:avLst/>
              <a:gdLst/>
              <a:ahLst/>
              <a:cxnLst/>
              <a:rect l="l" t="t" r="r" b="b"/>
              <a:pathLst>
                <a:path w="2025" h="7732" extrusionOk="0">
                  <a:moveTo>
                    <a:pt x="476" y="0"/>
                  </a:moveTo>
                  <a:cubicBezTo>
                    <a:pt x="191" y="0"/>
                    <a:pt x="0" y="286"/>
                    <a:pt x="84" y="572"/>
                  </a:cubicBezTo>
                  <a:cubicBezTo>
                    <a:pt x="846" y="2727"/>
                    <a:pt x="1191" y="5024"/>
                    <a:pt x="1119" y="7299"/>
                  </a:cubicBezTo>
                  <a:cubicBezTo>
                    <a:pt x="1097" y="7530"/>
                    <a:pt x="1280" y="7731"/>
                    <a:pt x="1505" y="7731"/>
                  </a:cubicBezTo>
                  <a:cubicBezTo>
                    <a:pt x="1523" y="7731"/>
                    <a:pt x="1541" y="7730"/>
                    <a:pt x="1560" y="7727"/>
                  </a:cubicBezTo>
                  <a:lnTo>
                    <a:pt x="1572" y="7727"/>
                  </a:lnTo>
                  <a:cubicBezTo>
                    <a:pt x="1786" y="7715"/>
                    <a:pt x="1965" y="7537"/>
                    <a:pt x="1965" y="7322"/>
                  </a:cubicBezTo>
                  <a:cubicBezTo>
                    <a:pt x="2024" y="4965"/>
                    <a:pt x="1703" y="2584"/>
                    <a:pt x="1036" y="310"/>
                  </a:cubicBezTo>
                  <a:cubicBezTo>
                    <a:pt x="977" y="143"/>
                    <a:pt x="798" y="0"/>
                    <a:pt x="619"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7" name="Google Shape;557;p76"/>
            <p:cNvSpPr/>
            <p:nvPr/>
          </p:nvSpPr>
          <p:spPr>
            <a:xfrm>
              <a:off x="5053600" y="2100550"/>
              <a:ext cx="712300" cy="146850"/>
            </a:xfrm>
            <a:custGeom>
              <a:avLst/>
              <a:gdLst/>
              <a:ahLst/>
              <a:cxnLst/>
              <a:rect l="l" t="t" r="r" b="b"/>
              <a:pathLst>
                <a:path w="28492" h="5874" extrusionOk="0">
                  <a:moveTo>
                    <a:pt x="6593" y="1"/>
                  </a:moveTo>
                  <a:cubicBezTo>
                    <a:pt x="4262" y="1"/>
                    <a:pt x="1944" y="501"/>
                    <a:pt x="0" y="1744"/>
                  </a:cubicBezTo>
                  <a:cubicBezTo>
                    <a:pt x="1673" y="1088"/>
                    <a:pt x="3454" y="819"/>
                    <a:pt x="5249" y="819"/>
                  </a:cubicBezTo>
                  <a:cubicBezTo>
                    <a:pt x="6711" y="819"/>
                    <a:pt x="8181" y="998"/>
                    <a:pt x="9609" y="1292"/>
                  </a:cubicBezTo>
                  <a:cubicBezTo>
                    <a:pt x="12800" y="1947"/>
                    <a:pt x="15848" y="3137"/>
                    <a:pt x="18943" y="4137"/>
                  </a:cubicBezTo>
                  <a:cubicBezTo>
                    <a:pt x="21858" y="5079"/>
                    <a:pt x="24879" y="5873"/>
                    <a:pt x="27925" y="5873"/>
                  </a:cubicBezTo>
                  <a:cubicBezTo>
                    <a:pt x="28114" y="5873"/>
                    <a:pt x="28303" y="5870"/>
                    <a:pt x="28492" y="5864"/>
                  </a:cubicBezTo>
                  <a:cubicBezTo>
                    <a:pt x="25194" y="5685"/>
                    <a:pt x="22039" y="4542"/>
                    <a:pt x="18955" y="3340"/>
                  </a:cubicBezTo>
                  <a:cubicBezTo>
                    <a:pt x="15895" y="2113"/>
                    <a:pt x="12811" y="804"/>
                    <a:pt x="9561" y="256"/>
                  </a:cubicBezTo>
                  <a:cubicBezTo>
                    <a:pt x="8588" y="92"/>
                    <a:pt x="7589" y="1"/>
                    <a:pt x="6593"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8" name="Google Shape;558;p76"/>
            <p:cNvSpPr/>
            <p:nvPr/>
          </p:nvSpPr>
          <p:spPr>
            <a:xfrm>
              <a:off x="4709491" y="2174500"/>
              <a:ext cx="190525" cy="25100"/>
            </a:xfrm>
            <a:custGeom>
              <a:avLst/>
              <a:gdLst/>
              <a:ahLst/>
              <a:cxnLst/>
              <a:rect l="l" t="t" r="r" b="b"/>
              <a:pathLst>
                <a:path w="7621" h="1004" extrusionOk="0">
                  <a:moveTo>
                    <a:pt x="1" y="1"/>
                  </a:moveTo>
                  <a:lnTo>
                    <a:pt x="1" y="1"/>
                  </a:lnTo>
                  <a:cubicBezTo>
                    <a:pt x="2346" y="669"/>
                    <a:pt x="4788" y="1003"/>
                    <a:pt x="7246" y="1003"/>
                  </a:cubicBezTo>
                  <a:cubicBezTo>
                    <a:pt x="7371" y="1003"/>
                    <a:pt x="7496" y="1003"/>
                    <a:pt x="7621" y="1001"/>
                  </a:cubicBezTo>
                  <a:cubicBezTo>
                    <a:pt x="7597" y="822"/>
                    <a:pt x="7585" y="656"/>
                    <a:pt x="7561" y="477"/>
                  </a:cubicBezTo>
                  <a:cubicBezTo>
                    <a:pt x="6921" y="519"/>
                    <a:pt x="6281" y="540"/>
                    <a:pt x="5641" y="540"/>
                  </a:cubicBezTo>
                  <a:cubicBezTo>
                    <a:pt x="3744" y="540"/>
                    <a:pt x="1852" y="357"/>
                    <a:pt x="1"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9" name="Google Shape;559;p76"/>
            <p:cNvSpPr/>
            <p:nvPr/>
          </p:nvSpPr>
          <p:spPr>
            <a:xfrm>
              <a:off x="5130975" y="2252800"/>
              <a:ext cx="256325" cy="92000"/>
            </a:xfrm>
            <a:custGeom>
              <a:avLst/>
              <a:gdLst/>
              <a:ahLst/>
              <a:cxnLst/>
              <a:rect l="l" t="t" r="r" b="b"/>
              <a:pathLst>
                <a:path w="10253" h="3680" extrusionOk="0">
                  <a:moveTo>
                    <a:pt x="1" y="0"/>
                  </a:moveTo>
                  <a:cubicBezTo>
                    <a:pt x="3192" y="1726"/>
                    <a:pt x="6668" y="2977"/>
                    <a:pt x="10252" y="3679"/>
                  </a:cubicBezTo>
                  <a:cubicBezTo>
                    <a:pt x="7026" y="1988"/>
                    <a:pt x="3549" y="738"/>
                    <a:pt x="1"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0" name="Google Shape;560;p76"/>
            <p:cNvSpPr/>
            <p:nvPr/>
          </p:nvSpPr>
          <p:spPr>
            <a:xfrm>
              <a:off x="5459300" y="2326000"/>
              <a:ext cx="523000" cy="55425"/>
            </a:xfrm>
            <a:custGeom>
              <a:avLst/>
              <a:gdLst/>
              <a:ahLst/>
              <a:cxnLst/>
              <a:rect l="l" t="t" r="r" b="b"/>
              <a:pathLst>
                <a:path w="20920" h="2217" extrusionOk="0">
                  <a:moveTo>
                    <a:pt x="20920" y="1"/>
                  </a:moveTo>
                  <a:cubicBezTo>
                    <a:pt x="16717" y="1411"/>
                    <a:pt x="12750" y="1849"/>
                    <a:pt x="8805" y="1849"/>
                  </a:cubicBezTo>
                  <a:cubicBezTo>
                    <a:pt x="5888" y="1849"/>
                    <a:pt x="2982" y="1610"/>
                    <a:pt x="1" y="1346"/>
                  </a:cubicBezTo>
                  <a:lnTo>
                    <a:pt x="1" y="1346"/>
                  </a:lnTo>
                  <a:cubicBezTo>
                    <a:pt x="2576" y="1937"/>
                    <a:pt x="5607" y="2216"/>
                    <a:pt x="8594" y="2216"/>
                  </a:cubicBezTo>
                  <a:cubicBezTo>
                    <a:pt x="13617" y="2216"/>
                    <a:pt x="18516" y="1427"/>
                    <a:pt x="20920"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1" name="Google Shape;561;p76"/>
            <p:cNvSpPr/>
            <p:nvPr/>
          </p:nvSpPr>
          <p:spPr>
            <a:xfrm>
              <a:off x="3257250" y="2638550"/>
              <a:ext cx="590275" cy="870750"/>
            </a:xfrm>
            <a:custGeom>
              <a:avLst/>
              <a:gdLst/>
              <a:ahLst/>
              <a:cxnLst/>
              <a:rect l="l" t="t" r="r" b="b"/>
              <a:pathLst>
                <a:path w="23611" h="34830" extrusionOk="0">
                  <a:moveTo>
                    <a:pt x="8537" y="0"/>
                  </a:moveTo>
                  <a:cubicBezTo>
                    <a:pt x="8775" y="3346"/>
                    <a:pt x="9608" y="6597"/>
                    <a:pt x="10311" y="9859"/>
                  </a:cubicBezTo>
                  <a:cubicBezTo>
                    <a:pt x="11037" y="13276"/>
                    <a:pt x="11633" y="16836"/>
                    <a:pt x="11216" y="20348"/>
                  </a:cubicBezTo>
                  <a:cubicBezTo>
                    <a:pt x="10799" y="23849"/>
                    <a:pt x="9192" y="27313"/>
                    <a:pt x="6560" y="28825"/>
                  </a:cubicBezTo>
                  <a:cubicBezTo>
                    <a:pt x="5874" y="29220"/>
                    <a:pt x="5112" y="29466"/>
                    <a:pt x="4361" y="29466"/>
                  </a:cubicBezTo>
                  <a:cubicBezTo>
                    <a:pt x="3888" y="29466"/>
                    <a:pt x="3419" y="29368"/>
                    <a:pt x="2977" y="29147"/>
                  </a:cubicBezTo>
                  <a:cubicBezTo>
                    <a:pt x="1846" y="28564"/>
                    <a:pt x="988" y="27016"/>
                    <a:pt x="1274" y="25575"/>
                  </a:cubicBezTo>
                  <a:lnTo>
                    <a:pt x="1274" y="25575"/>
                  </a:lnTo>
                  <a:cubicBezTo>
                    <a:pt x="60" y="27123"/>
                    <a:pt x="0" y="29718"/>
                    <a:pt x="917" y="31552"/>
                  </a:cubicBezTo>
                  <a:cubicBezTo>
                    <a:pt x="1846" y="33386"/>
                    <a:pt x="3572" y="34469"/>
                    <a:pt x="5322" y="34755"/>
                  </a:cubicBezTo>
                  <a:cubicBezTo>
                    <a:pt x="5667" y="34806"/>
                    <a:pt x="6012" y="34830"/>
                    <a:pt x="6357" y="34830"/>
                  </a:cubicBezTo>
                  <a:cubicBezTo>
                    <a:pt x="7778" y="34830"/>
                    <a:pt x="9196" y="34425"/>
                    <a:pt x="10537" y="33850"/>
                  </a:cubicBezTo>
                  <a:cubicBezTo>
                    <a:pt x="12383" y="33040"/>
                    <a:pt x="14121" y="31921"/>
                    <a:pt x="15716" y="30528"/>
                  </a:cubicBezTo>
                  <a:cubicBezTo>
                    <a:pt x="16258" y="30050"/>
                    <a:pt x="16857" y="29515"/>
                    <a:pt x="17512" y="29515"/>
                  </a:cubicBezTo>
                  <a:cubicBezTo>
                    <a:pt x="17591" y="29515"/>
                    <a:pt x="17671" y="29523"/>
                    <a:pt x="17752" y="29540"/>
                  </a:cubicBezTo>
                  <a:cubicBezTo>
                    <a:pt x="18836" y="29802"/>
                    <a:pt x="19181" y="31445"/>
                    <a:pt x="19300" y="32802"/>
                  </a:cubicBezTo>
                  <a:cubicBezTo>
                    <a:pt x="20741" y="31945"/>
                    <a:pt x="22181" y="31076"/>
                    <a:pt x="23610" y="30218"/>
                  </a:cubicBezTo>
                  <a:cubicBezTo>
                    <a:pt x="20265" y="20765"/>
                    <a:pt x="19181" y="10145"/>
                    <a:pt x="20515"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2" name="Google Shape;562;p76"/>
            <p:cNvSpPr/>
            <p:nvPr/>
          </p:nvSpPr>
          <p:spPr>
            <a:xfrm>
              <a:off x="3266475" y="3258575"/>
              <a:ext cx="581925" cy="250400"/>
            </a:xfrm>
            <a:custGeom>
              <a:avLst/>
              <a:gdLst/>
              <a:ahLst/>
              <a:cxnLst/>
              <a:rect l="l" t="t" r="r" b="b"/>
              <a:pathLst>
                <a:path w="23277" h="10016" extrusionOk="0">
                  <a:moveTo>
                    <a:pt x="21622" y="0"/>
                  </a:moveTo>
                  <a:cubicBezTo>
                    <a:pt x="20265" y="238"/>
                    <a:pt x="19169" y="965"/>
                    <a:pt x="18062" y="1691"/>
                  </a:cubicBezTo>
                  <a:cubicBezTo>
                    <a:pt x="14594" y="4847"/>
                    <a:pt x="10008" y="9342"/>
                    <a:pt x="5881" y="9342"/>
                  </a:cubicBezTo>
                  <a:cubicBezTo>
                    <a:pt x="4169" y="9342"/>
                    <a:pt x="2537" y="8569"/>
                    <a:pt x="1096" y="6608"/>
                  </a:cubicBezTo>
                  <a:cubicBezTo>
                    <a:pt x="715" y="6037"/>
                    <a:pt x="357" y="5429"/>
                    <a:pt x="0" y="4786"/>
                  </a:cubicBezTo>
                  <a:lnTo>
                    <a:pt x="0" y="4786"/>
                  </a:lnTo>
                  <a:cubicBezTo>
                    <a:pt x="84" y="5477"/>
                    <a:pt x="286" y="6144"/>
                    <a:pt x="584" y="6739"/>
                  </a:cubicBezTo>
                  <a:cubicBezTo>
                    <a:pt x="1500" y="8573"/>
                    <a:pt x="3227" y="9656"/>
                    <a:pt x="4989" y="9942"/>
                  </a:cubicBezTo>
                  <a:cubicBezTo>
                    <a:pt x="5326" y="9992"/>
                    <a:pt x="5664" y="10016"/>
                    <a:pt x="6002" y="10016"/>
                  </a:cubicBezTo>
                  <a:cubicBezTo>
                    <a:pt x="7422" y="10016"/>
                    <a:pt x="8846" y="9602"/>
                    <a:pt x="10192" y="9025"/>
                  </a:cubicBezTo>
                  <a:cubicBezTo>
                    <a:pt x="12037" y="8227"/>
                    <a:pt x="13776" y="7108"/>
                    <a:pt x="15371" y="5715"/>
                  </a:cubicBezTo>
                  <a:cubicBezTo>
                    <a:pt x="15910" y="5240"/>
                    <a:pt x="16514" y="4699"/>
                    <a:pt x="17158" y="4699"/>
                  </a:cubicBezTo>
                  <a:cubicBezTo>
                    <a:pt x="17241" y="4699"/>
                    <a:pt x="17324" y="4708"/>
                    <a:pt x="17407" y="4727"/>
                  </a:cubicBezTo>
                  <a:cubicBezTo>
                    <a:pt x="18503" y="4977"/>
                    <a:pt x="18836" y="6632"/>
                    <a:pt x="18955" y="7989"/>
                  </a:cubicBezTo>
                  <a:cubicBezTo>
                    <a:pt x="20408" y="7120"/>
                    <a:pt x="21848" y="6263"/>
                    <a:pt x="23277" y="5394"/>
                  </a:cubicBezTo>
                  <a:cubicBezTo>
                    <a:pt x="22634" y="3632"/>
                    <a:pt x="22086" y="1822"/>
                    <a:pt x="21622"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3" name="Google Shape;563;p76"/>
            <p:cNvSpPr/>
            <p:nvPr/>
          </p:nvSpPr>
          <p:spPr>
            <a:xfrm>
              <a:off x="3480775" y="2848275"/>
              <a:ext cx="91400" cy="26925"/>
            </a:xfrm>
            <a:custGeom>
              <a:avLst/>
              <a:gdLst/>
              <a:ahLst/>
              <a:cxnLst/>
              <a:rect l="l" t="t" r="r" b="b"/>
              <a:pathLst>
                <a:path w="3656" h="1077" extrusionOk="0">
                  <a:moveTo>
                    <a:pt x="2868" y="1"/>
                  </a:moveTo>
                  <a:cubicBezTo>
                    <a:pt x="2045" y="1"/>
                    <a:pt x="1216" y="71"/>
                    <a:pt x="406" y="196"/>
                  </a:cubicBezTo>
                  <a:cubicBezTo>
                    <a:pt x="167" y="243"/>
                    <a:pt x="1" y="470"/>
                    <a:pt x="48" y="708"/>
                  </a:cubicBezTo>
                  <a:cubicBezTo>
                    <a:pt x="84" y="910"/>
                    <a:pt x="263" y="1065"/>
                    <a:pt x="477" y="1065"/>
                  </a:cubicBezTo>
                  <a:cubicBezTo>
                    <a:pt x="501" y="1065"/>
                    <a:pt x="536" y="1065"/>
                    <a:pt x="548" y="1077"/>
                  </a:cubicBezTo>
                  <a:cubicBezTo>
                    <a:pt x="1292" y="956"/>
                    <a:pt x="2044" y="878"/>
                    <a:pt x="2797" y="878"/>
                  </a:cubicBezTo>
                  <a:cubicBezTo>
                    <a:pt x="2937" y="878"/>
                    <a:pt x="3076" y="881"/>
                    <a:pt x="3215" y="886"/>
                  </a:cubicBezTo>
                  <a:cubicBezTo>
                    <a:pt x="3454" y="886"/>
                    <a:pt x="3656" y="696"/>
                    <a:pt x="3656" y="458"/>
                  </a:cubicBezTo>
                  <a:cubicBezTo>
                    <a:pt x="3656" y="220"/>
                    <a:pt x="3465" y="5"/>
                    <a:pt x="3227" y="5"/>
                  </a:cubicBezTo>
                  <a:cubicBezTo>
                    <a:pt x="3108" y="2"/>
                    <a:pt x="2988" y="1"/>
                    <a:pt x="2868"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4" name="Google Shape;564;p76"/>
            <p:cNvSpPr/>
            <p:nvPr/>
          </p:nvSpPr>
          <p:spPr>
            <a:xfrm>
              <a:off x="3498925" y="2922475"/>
              <a:ext cx="82775" cy="28050"/>
            </a:xfrm>
            <a:custGeom>
              <a:avLst/>
              <a:gdLst/>
              <a:ahLst/>
              <a:cxnLst/>
              <a:rect l="l" t="t" r="r" b="b"/>
              <a:pathLst>
                <a:path w="3311" h="1122" extrusionOk="0">
                  <a:moveTo>
                    <a:pt x="2885" y="0"/>
                  </a:moveTo>
                  <a:cubicBezTo>
                    <a:pt x="2872" y="0"/>
                    <a:pt x="2859" y="1"/>
                    <a:pt x="2847" y="2"/>
                  </a:cubicBezTo>
                  <a:cubicBezTo>
                    <a:pt x="2025" y="26"/>
                    <a:pt x="1204" y="109"/>
                    <a:pt x="406" y="240"/>
                  </a:cubicBezTo>
                  <a:cubicBezTo>
                    <a:pt x="168" y="276"/>
                    <a:pt x="1" y="502"/>
                    <a:pt x="49" y="740"/>
                  </a:cubicBezTo>
                  <a:cubicBezTo>
                    <a:pt x="96" y="966"/>
                    <a:pt x="275" y="1121"/>
                    <a:pt x="477" y="1121"/>
                  </a:cubicBezTo>
                  <a:cubicBezTo>
                    <a:pt x="513" y="1121"/>
                    <a:pt x="537" y="1121"/>
                    <a:pt x="549" y="1085"/>
                  </a:cubicBezTo>
                  <a:cubicBezTo>
                    <a:pt x="1311" y="966"/>
                    <a:pt x="2096" y="895"/>
                    <a:pt x="2870" y="859"/>
                  </a:cubicBezTo>
                  <a:cubicBezTo>
                    <a:pt x="3109" y="859"/>
                    <a:pt x="3311" y="657"/>
                    <a:pt x="3287" y="419"/>
                  </a:cubicBezTo>
                  <a:cubicBezTo>
                    <a:pt x="3287" y="193"/>
                    <a:pt x="3106" y="0"/>
                    <a:pt x="2885"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5" name="Google Shape;565;p76"/>
            <p:cNvSpPr/>
            <p:nvPr/>
          </p:nvSpPr>
          <p:spPr>
            <a:xfrm>
              <a:off x="3513825" y="3001375"/>
              <a:ext cx="62525" cy="24150"/>
            </a:xfrm>
            <a:custGeom>
              <a:avLst/>
              <a:gdLst/>
              <a:ahLst/>
              <a:cxnLst/>
              <a:rect l="l" t="t" r="r" b="b"/>
              <a:pathLst>
                <a:path w="2501" h="966" extrusionOk="0">
                  <a:moveTo>
                    <a:pt x="455" y="1"/>
                  </a:moveTo>
                  <a:cubicBezTo>
                    <a:pt x="227" y="1"/>
                    <a:pt x="35" y="187"/>
                    <a:pt x="12" y="418"/>
                  </a:cubicBezTo>
                  <a:cubicBezTo>
                    <a:pt x="0" y="656"/>
                    <a:pt x="191" y="858"/>
                    <a:pt x="429" y="882"/>
                  </a:cubicBezTo>
                  <a:lnTo>
                    <a:pt x="2024" y="966"/>
                  </a:lnTo>
                  <a:lnTo>
                    <a:pt x="2060" y="966"/>
                  </a:lnTo>
                  <a:cubicBezTo>
                    <a:pt x="2274" y="966"/>
                    <a:pt x="2477" y="787"/>
                    <a:pt x="2489" y="549"/>
                  </a:cubicBezTo>
                  <a:cubicBezTo>
                    <a:pt x="2501" y="311"/>
                    <a:pt x="2310" y="108"/>
                    <a:pt x="2072" y="85"/>
                  </a:cubicBezTo>
                  <a:lnTo>
                    <a:pt x="477" y="1"/>
                  </a:lnTo>
                  <a:cubicBezTo>
                    <a:pt x="469" y="1"/>
                    <a:pt x="462" y="1"/>
                    <a:pt x="455"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6" name="Google Shape;566;p76"/>
            <p:cNvSpPr/>
            <p:nvPr/>
          </p:nvSpPr>
          <p:spPr>
            <a:xfrm>
              <a:off x="3520975" y="3061450"/>
              <a:ext cx="65200" cy="25400"/>
            </a:xfrm>
            <a:custGeom>
              <a:avLst/>
              <a:gdLst/>
              <a:ahLst/>
              <a:cxnLst/>
              <a:rect l="l" t="t" r="r" b="b"/>
              <a:pathLst>
                <a:path w="2608" h="1016" extrusionOk="0">
                  <a:moveTo>
                    <a:pt x="956" y="0"/>
                  </a:moveTo>
                  <a:cubicBezTo>
                    <a:pt x="776" y="0"/>
                    <a:pt x="597" y="9"/>
                    <a:pt x="417" y="27"/>
                  </a:cubicBezTo>
                  <a:cubicBezTo>
                    <a:pt x="179" y="51"/>
                    <a:pt x="0" y="265"/>
                    <a:pt x="24" y="503"/>
                  </a:cubicBezTo>
                  <a:cubicBezTo>
                    <a:pt x="56" y="721"/>
                    <a:pt x="228" y="889"/>
                    <a:pt x="440" y="889"/>
                  </a:cubicBezTo>
                  <a:cubicBezTo>
                    <a:pt x="459" y="889"/>
                    <a:pt x="480" y="887"/>
                    <a:pt x="500" y="884"/>
                  </a:cubicBezTo>
                  <a:cubicBezTo>
                    <a:pt x="647" y="867"/>
                    <a:pt x="793" y="859"/>
                    <a:pt x="938" y="859"/>
                  </a:cubicBezTo>
                  <a:cubicBezTo>
                    <a:pt x="1299" y="859"/>
                    <a:pt x="1656" y="910"/>
                    <a:pt x="2012" y="1003"/>
                  </a:cubicBezTo>
                  <a:cubicBezTo>
                    <a:pt x="2048" y="1015"/>
                    <a:pt x="2084" y="1015"/>
                    <a:pt x="2131" y="1015"/>
                  </a:cubicBezTo>
                  <a:cubicBezTo>
                    <a:pt x="2322" y="1015"/>
                    <a:pt x="2500" y="884"/>
                    <a:pt x="2548" y="706"/>
                  </a:cubicBezTo>
                  <a:cubicBezTo>
                    <a:pt x="2608" y="468"/>
                    <a:pt x="2465" y="229"/>
                    <a:pt x="2227" y="170"/>
                  </a:cubicBezTo>
                  <a:cubicBezTo>
                    <a:pt x="1807" y="53"/>
                    <a:pt x="1382" y="0"/>
                    <a:pt x="956"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7" name="Google Shape;567;p76"/>
            <p:cNvSpPr/>
            <p:nvPr/>
          </p:nvSpPr>
          <p:spPr>
            <a:xfrm>
              <a:off x="3518575" y="3124025"/>
              <a:ext cx="66700" cy="33375"/>
            </a:xfrm>
            <a:custGeom>
              <a:avLst/>
              <a:gdLst/>
              <a:ahLst/>
              <a:cxnLst/>
              <a:rect l="l" t="t" r="r" b="b"/>
              <a:pathLst>
                <a:path w="2668" h="1335" extrusionOk="0">
                  <a:moveTo>
                    <a:pt x="441" y="1"/>
                  </a:moveTo>
                  <a:cubicBezTo>
                    <a:pt x="203" y="24"/>
                    <a:pt x="1" y="215"/>
                    <a:pt x="1" y="453"/>
                  </a:cubicBezTo>
                  <a:cubicBezTo>
                    <a:pt x="1" y="691"/>
                    <a:pt x="203" y="882"/>
                    <a:pt x="441" y="882"/>
                  </a:cubicBezTo>
                  <a:cubicBezTo>
                    <a:pt x="953" y="882"/>
                    <a:pt x="1477" y="1013"/>
                    <a:pt x="1942" y="1274"/>
                  </a:cubicBezTo>
                  <a:cubicBezTo>
                    <a:pt x="2001" y="1310"/>
                    <a:pt x="2072" y="1334"/>
                    <a:pt x="2144" y="1334"/>
                  </a:cubicBezTo>
                  <a:cubicBezTo>
                    <a:pt x="2299" y="1334"/>
                    <a:pt x="2442" y="1251"/>
                    <a:pt x="2549" y="1108"/>
                  </a:cubicBezTo>
                  <a:cubicBezTo>
                    <a:pt x="2668" y="893"/>
                    <a:pt x="2596" y="632"/>
                    <a:pt x="2382" y="512"/>
                  </a:cubicBezTo>
                  <a:cubicBezTo>
                    <a:pt x="1787" y="167"/>
                    <a:pt x="1120" y="1"/>
                    <a:pt x="441"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8" name="Google Shape;568;p76"/>
            <p:cNvSpPr/>
            <p:nvPr/>
          </p:nvSpPr>
          <p:spPr>
            <a:xfrm>
              <a:off x="3504900" y="3181450"/>
              <a:ext cx="83350" cy="45000"/>
            </a:xfrm>
            <a:custGeom>
              <a:avLst/>
              <a:gdLst/>
              <a:ahLst/>
              <a:cxnLst/>
              <a:rect l="l" t="t" r="r" b="b"/>
              <a:pathLst>
                <a:path w="3334" h="1800" extrusionOk="0">
                  <a:moveTo>
                    <a:pt x="480" y="1"/>
                  </a:moveTo>
                  <a:cubicBezTo>
                    <a:pt x="280" y="1"/>
                    <a:pt x="100" y="143"/>
                    <a:pt x="60" y="347"/>
                  </a:cubicBezTo>
                  <a:cubicBezTo>
                    <a:pt x="0" y="585"/>
                    <a:pt x="155" y="823"/>
                    <a:pt x="393" y="859"/>
                  </a:cubicBezTo>
                  <a:cubicBezTo>
                    <a:pt x="1167" y="1025"/>
                    <a:pt x="1917" y="1323"/>
                    <a:pt x="2608" y="1740"/>
                  </a:cubicBezTo>
                  <a:cubicBezTo>
                    <a:pt x="2679" y="1787"/>
                    <a:pt x="2750" y="1799"/>
                    <a:pt x="2834" y="1799"/>
                  </a:cubicBezTo>
                  <a:cubicBezTo>
                    <a:pt x="2977" y="1799"/>
                    <a:pt x="3108" y="1728"/>
                    <a:pt x="3215" y="1597"/>
                  </a:cubicBezTo>
                  <a:cubicBezTo>
                    <a:pt x="3334" y="1383"/>
                    <a:pt x="3274" y="1121"/>
                    <a:pt x="3072" y="1002"/>
                  </a:cubicBezTo>
                  <a:cubicBezTo>
                    <a:pt x="2298" y="537"/>
                    <a:pt x="1465" y="204"/>
                    <a:pt x="584" y="13"/>
                  </a:cubicBezTo>
                  <a:cubicBezTo>
                    <a:pt x="549" y="5"/>
                    <a:pt x="514" y="1"/>
                    <a:pt x="480"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9" name="Google Shape;569;p76"/>
            <p:cNvSpPr/>
            <p:nvPr/>
          </p:nvSpPr>
          <p:spPr>
            <a:xfrm>
              <a:off x="3387625" y="2205175"/>
              <a:ext cx="238725" cy="863225"/>
            </a:xfrm>
            <a:custGeom>
              <a:avLst/>
              <a:gdLst/>
              <a:ahLst/>
              <a:cxnLst/>
              <a:rect l="l" t="t" r="r" b="b"/>
              <a:pathLst>
                <a:path w="9549" h="34529" extrusionOk="0">
                  <a:moveTo>
                    <a:pt x="1345" y="19633"/>
                  </a:moveTo>
                  <a:cubicBezTo>
                    <a:pt x="1369" y="19633"/>
                    <a:pt x="1417" y="19633"/>
                    <a:pt x="1453" y="19645"/>
                  </a:cubicBezTo>
                  <a:cubicBezTo>
                    <a:pt x="1703" y="19693"/>
                    <a:pt x="1953" y="19836"/>
                    <a:pt x="2167" y="19967"/>
                  </a:cubicBezTo>
                  <a:cubicBezTo>
                    <a:pt x="3036" y="20562"/>
                    <a:pt x="3786" y="21336"/>
                    <a:pt x="4334" y="22253"/>
                  </a:cubicBezTo>
                  <a:cubicBezTo>
                    <a:pt x="3274" y="22157"/>
                    <a:pt x="2429" y="21896"/>
                    <a:pt x="1774" y="21431"/>
                  </a:cubicBezTo>
                  <a:cubicBezTo>
                    <a:pt x="1214" y="21062"/>
                    <a:pt x="881" y="20550"/>
                    <a:pt x="881" y="20086"/>
                  </a:cubicBezTo>
                  <a:cubicBezTo>
                    <a:pt x="881" y="19955"/>
                    <a:pt x="917" y="19848"/>
                    <a:pt x="976" y="19776"/>
                  </a:cubicBezTo>
                  <a:cubicBezTo>
                    <a:pt x="1048" y="19693"/>
                    <a:pt x="1179" y="19633"/>
                    <a:pt x="1345" y="19633"/>
                  </a:cubicBezTo>
                  <a:close/>
                  <a:moveTo>
                    <a:pt x="8549" y="19967"/>
                  </a:moveTo>
                  <a:cubicBezTo>
                    <a:pt x="8608" y="19967"/>
                    <a:pt x="8620" y="19991"/>
                    <a:pt x="8620" y="19991"/>
                  </a:cubicBezTo>
                  <a:cubicBezTo>
                    <a:pt x="8632" y="20002"/>
                    <a:pt x="8656" y="20050"/>
                    <a:pt x="8656" y="20169"/>
                  </a:cubicBezTo>
                  <a:cubicBezTo>
                    <a:pt x="8656" y="20919"/>
                    <a:pt x="7906" y="21515"/>
                    <a:pt x="7441" y="21800"/>
                  </a:cubicBezTo>
                  <a:cubicBezTo>
                    <a:pt x="7084" y="22027"/>
                    <a:pt x="6358" y="22193"/>
                    <a:pt x="5763" y="22324"/>
                  </a:cubicBezTo>
                  <a:cubicBezTo>
                    <a:pt x="5834" y="22134"/>
                    <a:pt x="5953" y="21931"/>
                    <a:pt x="6108" y="21717"/>
                  </a:cubicBezTo>
                  <a:cubicBezTo>
                    <a:pt x="6715" y="20848"/>
                    <a:pt x="7489" y="20241"/>
                    <a:pt x="8323" y="20014"/>
                  </a:cubicBezTo>
                  <a:cubicBezTo>
                    <a:pt x="8442" y="19991"/>
                    <a:pt x="8513" y="19967"/>
                    <a:pt x="8549" y="19967"/>
                  </a:cubicBezTo>
                  <a:close/>
                  <a:moveTo>
                    <a:pt x="5155" y="0"/>
                  </a:moveTo>
                  <a:cubicBezTo>
                    <a:pt x="4917" y="0"/>
                    <a:pt x="4727" y="191"/>
                    <a:pt x="4727" y="429"/>
                  </a:cubicBezTo>
                  <a:lnTo>
                    <a:pt x="4727" y="21253"/>
                  </a:lnTo>
                  <a:cubicBezTo>
                    <a:pt x="4155" y="20479"/>
                    <a:pt x="3453" y="19788"/>
                    <a:pt x="2655" y="19252"/>
                  </a:cubicBezTo>
                  <a:cubicBezTo>
                    <a:pt x="2357" y="19062"/>
                    <a:pt x="2012" y="18859"/>
                    <a:pt x="1584" y="18776"/>
                  </a:cubicBezTo>
                  <a:cubicBezTo>
                    <a:pt x="1509" y="18766"/>
                    <a:pt x="1434" y="18761"/>
                    <a:pt x="1361" y="18761"/>
                  </a:cubicBezTo>
                  <a:cubicBezTo>
                    <a:pt x="930" y="18761"/>
                    <a:pt x="530" y="18935"/>
                    <a:pt x="286" y="19240"/>
                  </a:cubicBezTo>
                  <a:cubicBezTo>
                    <a:pt x="119" y="19467"/>
                    <a:pt x="24" y="19752"/>
                    <a:pt x="24" y="20062"/>
                  </a:cubicBezTo>
                  <a:cubicBezTo>
                    <a:pt x="0" y="20824"/>
                    <a:pt x="464" y="21598"/>
                    <a:pt x="1286" y="22146"/>
                  </a:cubicBezTo>
                  <a:cubicBezTo>
                    <a:pt x="1941" y="22586"/>
                    <a:pt x="2738" y="22884"/>
                    <a:pt x="3679" y="23039"/>
                  </a:cubicBezTo>
                  <a:cubicBezTo>
                    <a:pt x="3596" y="23098"/>
                    <a:pt x="3500" y="23170"/>
                    <a:pt x="3417" y="23241"/>
                  </a:cubicBezTo>
                  <a:cubicBezTo>
                    <a:pt x="3334" y="23289"/>
                    <a:pt x="3274" y="23348"/>
                    <a:pt x="3250" y="23408"/>
                  </a:cubicBezTo>
                  <a:cubicBezTo>
                    <a:pt x="3000" y="23681"/>
                    <a:pt x="2786" y="24015"/>
                    <a:pt x="2655" y="24408"/>
                  </a:cubicBezTo>
                  <a:cubicBezTo>
                    <a:pt x="2381" y="25146"/>
                    <a:pt x="2369" y="25956"/>
                    <a:pt x="2357" y="26670"/>
                  </a:cubicBezTo>
                  <a:lnTo>
                    <a:pt x="2250" y="34076"/>
                  </a:lnTo>
                  <a:cubicBezTo>
                    <a:pt x="2250" y="34314"/>
                    <a:pt x="2441" y="34516"/>
                    <a:pt x="2679" y="34528"/>
                  </a:cubicBezTo>
                  <a:cubicBezTo>
                    <a:pt x="2917" y="34528"/>
                    <a:pt x="3119" y="34338"/>
                    <a:pt x="3119" y="34099"/>
                  </a:cubicBezTo>
                  <a:lnTo>
                    <a:pt x="3215" y="26682"/>
                  </a:lnTo>
                  <a:cubicBezTo>
                    <a:pt x="3239" y="26015"/>
                    <a:pt x="3239" y="25313"/>
                    <a:pt x="3453" y="24705"/>
                  </a:cubicBezTo>
                  <a:cubicBezTo>
                    <a:pt x="3548" y="24467"/>
                    <a:pt x="3679" y="24217"/>
                    <a:pt x="3870" y="24003"/>
                  </a:cubicBezTo>
                  <a:cubicBezTo>
                    <a:pt x="4852" y="23763"/>
                    <a:pt x="5864" y="23643"/>
                    <a:pt x="6870" y="23643"/>
                  </a:cubicBezTo>
                  <a:cubicBezTo>
                    <a:pt x="6961" y="23643"/>
                    <a:pt x="7053" y="23644"/>
                    <a:pt x="7144" y="23646"/>
                  </a:cubicBezTo>
                  <a:cubicBezTo>
                    <a:pt x="7151" y="23646"/>
                    <a:pt x="7158" y="23646"/>
                    <a:pt x="7165" y="23646"/>
                  </a:cubicBezTo>
                  <a:cubicBezTo>
                    <a:pt x="7394" y="23646"/>
                    <a:pt x="7596" y="23460"/>
                    <a:pt x="7596" y="23229"/>
                  </a:cubicBezTo>
                  <a:cubicBezTo>
                    <a:pt x="7596" y="23039"/>
                    <a:pt x="7477" y="22872"/>
                    <a:pt x="7299" y="22812"/>
                  </a:cubicBezTo>
                  <a:cubicBezTo>
                    <a:pt x="7525" y="22741"/>
                    <a:pt x="7727" y="22634"/>
                    <a:pt x="7906" y="22527"/>
                  </a:cubicBezTo>
                  <a:cubicBezTo>
                    <a:pt x="8930" y="21872"/>
                    <a:pt x="9513" y="21038"/>
                    <a:pt x="9525" y="20169"/>
                  </a:cubicBezTo>
                  <a:cubicBezTo>
                    <a:pt x="9549" y="19729"/>
                    <a:pt x="9382" y="19479"/>
                    <a:pt x="9227" y="19348"/>
                  </a:cubicBezTo>
                  <a:cubicBezTo>
                    <a:pt x="9108" y="19229"/>
                    <a:pt x="8906" y="19098"/>
                    <a:pt x="8561" y="19098"/>
                  </a:cubicBezTo>
                  <a:cubicBezTo>
                    <a:pt x="8418" y="19098"/>
                    <a:pt x="8263" y="19121"/>
                    <a:pt x="8096" y="19169"/>
                  </a:cubicBezTo>
                  <a:cubicBezTo>
                    <a:pt x="7168" y="19431"/>
                    <a:pt x="6287" y="20074"/>
                    <a:pt x="5584" y="20967"/>
                  </a:cubicBezTo>
                  <a:lnTo>
                    <a:pt x="5584" y="429"/>
                  </a:lnTo>
                  <a:cubicBezTo>
                    <a:pt x="5584" y="191"/>
                    <a:pt x="5394" y="0"/>
                    <a:pt x="5155"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0" name="Google Shape;570;p76"/>
            <p:cNvSpPr/>
            <p:nvPr/>
          </p:nvSpPr>
          <p:spPr>
            <a:xfrm>
              <a:off x="3867425" y="2377500"/>
              <a:ext cx="590275" cy="870575"/>
            </a:xfrm>
            <a:custGeom>
              <a:avLst/>
              <a:gdLst/>
              <a:ahLst/>
              <a:cxnLst/>
              <a:rect l="l" t="t" r="r" b="b"/>
              <a:pathLst>
                <a:path w="23611" h="34823" extrusionOk="0">
                  <a:moveTo>
                    <a:pt x="3097" y="1"/>
                  </a:moveTo>
                  <a:cubicBezTo>
                    <a:pt x="4430" y="10145"/>
                    <a:pt x="3358" y="20741"/>
                    <a:pt x="1" y="30207"/>
                  </a:cubicBezTo>
                  <a:cubicBezTo>
                    <a:pt x="1430" y="31064"/>
                    <a:pt x="2870" y="31933"/>
                    <a:pt x="4311" y="32790"/>
                  </a:cubicBezTo>
                  <a:cubicBezTo>
                    <a:pt x="4430" y="31445"/>
                    <a:pt x="4775" y="29790"/>
                    <a:pt x="5859" y="29540"/>
                  </a:cubicBezTo>
                  <a:cubicBezTo>
                    <a:pt x="5945" y="29521"/>
                    <a:pt x="6030" y="29512"/>
                    <a:pt x="6115" y="29512"/>
                  </a:cubicBezTo>
                  <a:cubicBezTo>
                    <a:pt x="6764" y="29512"/>
                    <a:pt x="7357" y="30042"/>
                    <a:pt x="7895" y="30516"/>
                  </a:cubicBezTo>
                  <a:cubicBezTo>
                    <a:pt x="9490" y="31921"/>
                    <a:pt x="11229" y="33040"/>
                    <a:pt x="13074" y="33838"/>
                  </a:cubicBezTo>
                  <a:cubicBezTo>
                    <a:pt x="14410" y="34411"/>
                    <a:pt x="15822" y="34823"/>
                    <a:pt x="17238" y="34823"/>
                  </a:cubicBezTo>
                  <a:cubicBezTo>
                    <a:pt x="17588" y="34823"/>
                    <a:pt x="17939" y="34797"/>
                    <a:pt x="18289" y="34743"/>
                  </a:cubicBezTo>
                  <a:cubicBezTo>
                    <a:pt x="20039" y="34469"/>
                    <a:pt x="21766" y="33374"/>
                    <a:pt x="22694" y="31552"/>
                  </a:cubicBezTo>
                  <a:cubicBezTo>
                    <a:pt x="23611" y="29719"/>
                    <a:pt x="23551" y="27111"/>
                    <a:pt x="22337" y="25563"/>
                  </a:cubicBezTo>
                  <a:lnTo>
                    <a:pt x="22337" y="25563"/>
                  </a:lnTo>
                  <a:cubicBezTo>
                    <a:pt x="22611" y="27004"/>
                    <a:pt x="21766" y="28552"/>
                    <a:pt x="20634" y="29135"/>
                  </a:cubicBezTo>
                  <a:cubicBezTo>
                    <a:pt x="20192" y="29361"/>
                    <a:pt x="19722" y="29460"/>
                    <a:pt x="19248" y="29460"/>
                  </a:cubicBezTo>
                  <a:cubicBezTo>
                    <a:pt x="18498" y="29460"/>
                    <a:pt x="17736" y="29212"/>
                    <a:pt x="17051" y="28826"/>
                  </a:cubicBezTo>
                  <a:cubicBezTo>
                    <a:pt x="14419" y="27302"/>
                    <a:pt x="12812" y="23837"/>
                    <a:pt x="12395" y="20337"/>
                  </a:cubicBezTo>
                  <a:cubicBezTo>
                    <a:pt x="11979" y="16824"/>
                    <a:pt x="12574" y="13276"/>
                    <a:pt x="13300" y="9847"/>
                  </a:cubicBezTo>
                  <a:cubicBezTo>
                    <a:pt x="14003" y="6585"/>
                    <a:pt x="14836" y="3346"/>
                    <a:pt x="15074"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1" name="Google Shape;571;p76"/>
            <p:cNvSpPr/>
            <p:nvPr/>
          </p:nvSpPr>
          <p:spPr>
            <a:xfrm>
              <a:off x="3866550" y="3022225"/>
              <a:ext cx="555750" cy="225400"/>
            </a:xfrm>
            <a:custGeom>
              <a:avLst/>
              <a:gdLst/>
              <a:ahLst/>
              <a:cxnLst/>
              <a:rect l="l" t="t" r="r" b="b"/>
              <a:pathLst>
                <a:path w="22230" h="9016" extrusionOk="0">
                  <a:moveTo>
                    <a:pt x="1381" y="1"/>
                  </a:moveTo>
                  <a:cubicBezTo>
                    <a:pt x="988" y="1489"/>
                    <a:pt x="524" y="2941"/>
                    <a:pt x="0" y="4394"/>
                  </a:cubicBezTo>
                  <a:cubicBezTo>
                    <a:pt x="1441" y="5251"/>
                    <a:pt x="2893" y="6120"/>
                    <a:pt x="4322" y="6978"/>
                  </a:cubicBezTo>
                  <a:cubicBezTo>
                    <a:pt x="4441" y="5644"/>
                    <a:pt x="4775" y="3977"/>
                    <a:pt x="5870" y="3715"/>
                  </a:cubicBezTo>
                  <a:cubicBezTo>
                    <a:pt x="5950" y="3699"/>
                    <a:pt x="6029" y="3691"/>
                    <a:pt x="6107" y="3691"/>
                  </a:cubicBezTo>
                  <a:cubicBezTo>
                    <a:pt x="6756" y="3691"/>
                    <a:pt x="7364" y="4226"/>
                    <a:pt x="7906" y="4704"/>
                  </a:cubicBezTo>
                  <a:cubicBezTo>
                    <a:pt x="9478" y="6097"/>
                    <a:pt x="11240" y="7216"/>
                    <a:pt x="13085" y="8025"/>
                  </a:cubicBezTo>
                  <a:cubicBezTo>
                    <a:pt x="14412" y="8603"/>
                    <a:pt x="15814" y="9016"/>
                    <a:pt x="17214" y="9016"/>
                  </a:cubicBezTo>
                  <a:cubicBezTo>
                    <a:pt x="17573" y="9016"/>
                    <a:pt x="17931" y="8989"/>
                    <a:pt x="18288" y="8930"/>
                  </a:cubicBezTo>
                  <a:cubicBezTo>
                    <a:pt x="19776" y="8692"/>
                    <a:pt x="21253" y="7871"/>
                    <a:pt x="22229" y="6489"/>
                  </a:cubicBezTo>
                  <a:lnTo>
                    <a:pt x="22229" y="6489"/>
                  </a:lnTo>
                  <a:cubicBezTo>
                    <a:pt x="21455" y="6978"/>
                    <a:pt x="20562" y="7347"/>
                    <a:pt x="19491" y="7573"/>
                  </a:cubicBezTo>
                  <a:cubicBezTo>
                    <a:pt x="18911" y="7679"/>
                    <a:pt x="18337" y="7728"/>
                    <a:pt x="17770" y="7728"/>
                  </a:cubicBezTo>
                  <a:cubicBezTo>
                    <a:pt x="13542" y="7728"/>
                    <a:pt x="9698" y="4976"/>
                    <a:pt x="6549" y="2215"/>
                  </a:cubicBezTo>
                  <a:cubicBezTo>
                    <a:pt x="5251" y="917"/>
                    <a:pt x="3143" y="60"/>
                    <a:pt x="1381"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2" name="Google Shape;572;p76"/>
            <p:cNvSpPr/>
            <p:nvPr/>
          </p:nvSpPr>
          <p:spPr>
            <a:xfrm>
              <a:off x="4157650" y="2549100"/>
              <a:ext cx="71750" cy="26375"/>
            </a:xfrm>
            <a:custGeom>
              <a:avLst/>
              <a:gdLst/>
              <a:ahLst/>
              <a:cxnLst/>
              <a:rect l="l" t="t" r="r" b="b"/>
              <a:pathLst>
                <a:path w="2870" h="1055" extrusionOk="0">
                  <a:moveTo>
                    <a:pt x="761" y="1"/>
                  </a:moveTo>
                  <a:cubicBezTo>
                    <a:pt x="650" y="1"/>
                    <a:pt x="539" y="3"/>
                    <a:pt x="429" y="7"/>
                  </a:cubicBezTo>
                  <a:cubicBezTo>
                    <a:pt x="191" y="19"/>
                    <a:pt x="1" y="233"/>
                    <a:pt x="12" y="471"/>
                  </a:cubicBezTo>
                  <a:cubicBezTo>
                    <a:pt x="24" y="709"/>
                    <a:pt x="239" y="888"/>
                    <a:pt x="477" y="888"/>
                  </a:cubicBezTo>
                  <a:cubicBezTo>
                    <a:pt x="607" y="880"/>
                    <a:pt x="737" y="876"/>
                    <a:pt x="867" y="876"/>
                  </a:cubicBezTo>
                  <a:cubicBezTo>
                    <a:pt x="1344" y="876"/>
                    <a:pt x="1821" y="928"/>
                    <a:pt x="2298" y="1031"/>
                  </a:cubicBezTo>
                  <a:cubicBezTo>
                    <a:pt x="2334" y="1054"/>
                    <a:pt x="2358" y="1054"/>
                    <a:pt x="2394" y="1054"/>
                  </a:cubicBezTo>
                  <a:cubicBezTo>
                    <a:pt x="2596" y="1054"/>
                    <a:pt x="2775" y="900"/>
                    <a:pt x="2822" y="697"/>
                  </a:cubicBezTo>
                  <a:cubicBezTo>
                    <a:pt x="2870" y="459"/>
                    <a:pt x="2715" y="221"/>
                    <a:pt x="2477" y="173"/>
                  </a:cubicBezTo>
                  <a:cubicBezTo>
                    <a:pt x="1918" y="54"/>
                    <a:pt x="1335" y="1"/>
                    <a:pt x="761"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3" name="Google Shape;573;p76"/>
            <p:cNvSpPr/>
            <p:nvPr/>
          </p:nvSpPr>
          <p:spPr>
            <a:xfrm>
              <a:off x="4147225" y="2619750"/>
              <a:ext cx="69975" cy="24175"/>
            </a:xfrm>
            <a:custGeom>
              <a:avLst/>
              <a:gdLst/>
              <a:ahLst/>
              <a:cxnLst/>
              <a:rect l="l" t="t" r="r" b="b"/>
              <a:pathLst>
                <a:path w="2799" h="967" extrusionOk="0">
                  <a:moveTo>
                    <a:pt x="1314" y="0"/>
                  </a:moveTo>
                  <a:cubicBezTo>
                    <a:pt x="1001" y="0"/>
                    <a:pt x="689" y="24"/>
                    <a:pt x="382" y="74"/>
                  </a:cubicBezTo>
                  <a:cubicBezTo>
                    <a:pt x="144" y="98"/>
                    <a:pt x="1" y="324"/>
                    <a:pt x="25" y="562"/>
                  </a:cubicBezTo>
                  <a:cubicBezTo>
                    <a:pt x="58" y="783"/>
                    <a:pt x="244" y="922"/>
                    <a:pt x="461" y="922"/>
                  </a:cubicBezTo>
                  <a:cubicBezTo>
                    <a:pt x="478" y="922"/>
                    <a:pt x="495" y="921"/>
                    <a:pt x="513" y="919"/>
                  </a:cubicBezTo>
                  <a:cubicBezTo>
                    <a:pt x="763" y="877"/>
                    <a:pt x="1018" y="859"/>
                    <a:pt x="1273" y="859"/>
                  </a:cubicBezTo>
                  <a:cubicBezTo>
                    <a:pt x="1599" y="859"/>
                    <a:pt x="1925" y="889"/>
                    <a:pt x="2239" y="943"/>
                  </a:cubicBezTo>
                  <a:cubicBezTo>
                    <a:pt x="2263" y="967"/>
                    <a:pt x="2287" y="967"/>
                    <a:pt x="2323" y="967"/>
                  </a:cubicBezTo>
                  <a:cubicBezTo>
                    <a:pt x="2513" y="967"/>
                    <a:pt x="2704" y="812"/>
                    <a:pt x="2751" y="610"/>
                  </a:cubicBezTo>
                  <a:cubicBezTo>
                    <a:pt x="2799" y="371"/>
                    <a:pt x="2644" y="145"/>
                    <a:pt x="2406" y="98"/>
                  </a:cubicBezTo>
                  <a:cubicBezTo>
                    <a:pt x="2046" y="33"/>
                    <a:pt x="1680" y="0"/>
                    <a:pt x="1314"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4" name="Google Shape;574;p76"/>
            <p:cNvSpPr/>
            <p:nvPr/>
          </p:nvSpPr>
          <p:spPr>
            <a:xfrm>
              <a:off x="4131750" y="2700625"/>
              <a:ext cx="71175" cy="25150"/>
            </a:xfrm>
            <a:custGeom>
              <a:avLst/>
              <a:gdLst/>
              <a:ahLst/>
              <a:cxnLst/>
              <a:rect l="l" t="t" r="r" b="b"/>
              <a:pathLst>
                <a:path w="2847" h="1006" extrusionOk="0">
                  <a:moveTo>
                    <a:pt x="1345" y="1"/>
                  </a:moveTo>
                  <a:cubicBezTo>
                    <a:pt x="1019" y="1"/>
                    <a:pt x="695" y="42"/>
                    <a:pt x="382" y="125"/>
                  </a:cubicBezTo>
                  <a:cubicBezTo>
                    <a:pt x="155" y="173"/>
                    <a:pt x="1" y="399"/>
                    <a:pt x="60" y="649"/>
                  </a:cubicBezTo>
                  <a:cubicBezTo>
                    <a:pt x="101" y="832"/>
                    <a:pt x="280" y="971"/>
                    <a:pt x="480" y="971"/>
                  </a:cubicBezTo>
                  <a:cubicBezTo>
                    <a:pt x="514" y="971"/>
                    <a:pt x="549" y="967"/>
                    <a:pt x="584" y="958"/>
                  </a:cubicBezTo>
                  <a:cubicBezTo>
                    <a:pt x="835" y="893"/>
                    <a:pt x="1091" y="862"/>
                    <a:pt x="1347" y="862"/>
                  </a:cubicBezTo>
                  <a:cubicBezTo>
                    <a:pt x="1648" y="862"/>
                    <a:pt x="1949" y="905"/>
                    <a:pt x="2239" y="982"/>
                  </a:cubicBezTo>
                  <a:cubicBezTo>
                    <a:pt x="2287" y="1006"/>
                    <a:pt x="2310" y="1006"/>
                    <a:pt x="2358" y="1006"/>
                  </a:cubicBezTo>
                  <a:cubicBezTo>
                    <a:pt x="2549" y="1006"/>
                    <a:pt x="2727" y="887"/>
                    <a:pt x="2775" y="708"/>
                  </a:cubicBezTo>
                  <a:cubicBezTo>
                    <a:pt x="2846" y="482"/>
                    <a:pt x="2715" y="220"/>
                    <a:pt x="2477" y="173"/>
                  </a:cubicBezTo>
                  <a:cubicBezTo>
                    <a:pt x="2106" y="57"/>
                    <a:pt x="1724" y="1"/>
                    <a:pt x="1345"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5" name="Google Shape;575;p76"/>
            <p:cNvSpPr/>
            <p:nvPr/>
          </p:nvSpPr>
          <p:spPr>
            <a:xfrm>
              <a:off x="4130850" y="2773750"/>
              <a:ext cx="66125" cy="26750"/>
            </a:xfrm>
            <a:custGeom>
              <a:avLst/>
              <a:gdLst/>
              <a:ahLst/>
              <a:cxnLst/>
              <a:rect l="l" t="t" r="r" b="b"/>
              <a:pathLst>
                <a:path w="2645" h="1070" extrusionOk="0">
                  <a:moveTo>
                    <a:pt x="1577" y="1"/>
                  </a:moveTo>
                  <a:cubicBezTo>
                    <a:pt x="1152" y="1"/>
                    <a:pt x="728" y="77"/>
                    <a:pt x="334" y="224"/>
                  </a:cubicBezTo>
                  <a:cubicBezTo>
                    <a:pt x="120" y="307"/>
                    <a:pt x="1" y="557"/>
                    <a:pt x="84" y="784"/>
                  </a:cubicBezTo>
                  <a:cubicBezTo>
                    <a:pt x="144" y="962"/>
                    <a:pt x="311" y="1069"/>
                    <a:pt x="489" y="1069"/>
                  </a:cubicBezTo>
                  <a:cubicBezTo>
                    <a:pt x="549" y="1069"/>
                    <a:pt x="596" y="1058"/>
                    <a:pt x="632" y="1034"/>
                  </a:cubicBezTo>
                  <a:cubicBezTo>
                    <a:pt x="925" y="936"/>
                    <a:pt x="1236" y="886"/>
                    <a:pt x="1546" y="886"/>
                  </a:cubicBezTo>
                  <a:cubicBezTo>
                    <a:pt x="1727" y="886"/>
                    <a:pt x="1908" y="903"/>
                    <a:pt x="2085" y="938"/>
                  </a:cubicBezTo>
                  <a:cubicBezTo>
                    <a:pt x="2109" y="942"/>
                    <a:pt x="2133" y="944"/>
                    <a:pt x="2158" y="944"/>
                  </a:cubicBezTo>
                  <a:cubicBezTo>
                    <a:pt x="2369" y="944"/>
                    <a:pt x="2564" y="807"/>
                    <a:pt x="2597" y="593"/>
                  </a:cubicBezTo>
                  <a:cubicBezTo>
                    <a:pt x="2644" y="355"/>
                    <a:pt x="2501" y="117"/>
                    <a:pt x="2263" y="69"/>
                  </a:cubicBezTo>
                  <a:cubicBezTo>
                    <a:pt x="2037" y="23"/>
                    <a:pt x="1807" y="1"/>
                    <a:pt x="1577"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6" name="Google Shape;576;p76"/>
            <p:cNvSpPr/>
            <p:nvPr/>
          </p:nvSpPr>
          <p:spPr>
            <a:xfrm>
              <a:off x="4124900" y="2840750"/>
              <a:ext cx="66400" cy="30000"/>
            </a:xfrm>
            <a:custGeom>
              <a:avLst/>
              <a:gdLst/>
              <a:ahLst/>
              <a:cxnLst/>
              <a:rect l="l" t="t" r="r" b="b"/>
              <a:pathLst>
                <a:path w="2656" h="1200" extrusionOk="0">
                  <a:moveTo>
                    <a:pt x="1804" y="1"/>
                  </a:moveTo>
                  <a:cubicBezTo>
                    <a:pt x="1278" y="1"/>
                    <a:pt x="760" y="126"/>
                    <a:pt x="298" y="366"/>
                  </a:cubicBezTo>
                  <a:cubicBezTo>
                    <a:pt x="84" y="485"/>
                    <a:pt x="1" y="759"/>
                    <a:pt x="120" y="961"/>
                  </a:cubicBezTo>
                  <a:cubicBezTo>
                    <a:pt x="191" y="1116"/>
                    <a:pt x="334" y="1199"/>
                    <a:pt x="501" y="1199"/>
                  </a:cubicBezTo>
                  <a:cubicBezTo>
                    <a:pt x="572" y="1199"/>
                    <a:pt x="632" y="1187"/>
                    <a:pt x="691" y="1140"/>
                  </a:cubicBezTo>
                  <a:cubicBezTo>
                    <a:pt x="1024" y="960"/>
                    <a:pt x="1391" y="875"/>
                    <a:pt x="1755" y="875"/>
                  </a:cubicBezTo>
                  <a:cubicBezTo>
                    <a:pt x="1873" y="875"/>
                    <a:pt x="1992" y="884"/>
                    <a:pt x="2108" y="902"/>
                  </a:cubicBezTo>
                  <a:cubicBezTo>
                    <a:pt x="2136" y="907"/>
                    <a:pt x="2163" y="910"/>
                    <a:pt x="2190" y="910"/>
                  </a:cubicBezTo>
                  <a:cubicBezTo>
                    <a:pt x="2396" y="910"/>
                    <a:pt x="2578" y="755"/>
                    <a:pt x="2620" y="544"/>
                  </a:cubicBezTo>
                  <a:cubicBezTo>
                    <a:pt x="2656" y="306"/>
                    <a:pt x="2501" y="80"/>
                    <a:pt x="2263" y="33"/>
                  </a:cubicBezTo>
                  <a:cubicBezTo>
                    <a:pt x="2110" y="11"/>
                    <a:pt x="1957" y="1"/>
                    <a:pt x="1804"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7" name="Google Shape;577;p76"/>
            <p:cNvSpPr/>
            <p:nvPr/>
          </p:nvSpPr>
          <p:spPr>
            <a:xfrm>
              <a:off x="4131750" y="2895500"/>
              <a:ext cx="61350" cy="29725"/>
            </a:xfrm>
            <a:custGeom>
              <a:avLst/>
              <a:gdLst/>
              <a:ahLst/>
              <a:cxnLst/>
              <a:rect l="l" t="t" r="r" b="b"/>
              <a:pathLst>
                <a:path w="2454" h="1189" extrusionOk="0">
                  <a:moveTo>
                    <a:pt x="1980" y="1"/>
                  </a:moveTo>
                  <a:cubicBezTo>
                    <a:pt x="1952" y="1"/>
                    <a:pt x="1923" y="4"/>
                    <a:pt x="1894" y="9"/>
                  </a:cubicBezTo>
                  <a:lnTo>
                    <a:pt x="394" y="319"/>
                  </a:lnTo>
                  <a:cubicBezTo>
                    <a:pt x="155" y="379"/>
                    <a:pt x="1" y="605"/>
                    <a:pt x="48" y="843"/>
                  </a:cubicBezTo>
                  <a:cubicBezTo>
                    <a:pt x="96" y="1033"/>
                    <a:pt x="275" y="1188"/>
                    <a:pt x="477" y="1188"/>
                  </a:cubicBezTo>
                  <a:lnTo>
                    <a:pt x="572" y="1188"/>
                  </a:lnTo>
                  <a:lnTo>
                    <a:pt x="2072" y="867"/>
                  </a:lnTo>
                  <a:cubicBezTo>
                    <a:pt x="2310" y="807"/>
                    <a:pt x="2453" y="593"/>
                    <a:pt x="2418" y="355"/>
                  </a:cubicBezTo>
                  <a:cubicBezTo>
                    <a:pt x="2365" y="146"/>
                    <a:pt x="2185" y="1"/>
                    <a:pt x="1980"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8" name="Google Shape;578;p76"/>
            <p:cNvSpPr/>
            <p:nvPr/>
          </p:nvSpPr>
          <p:spPr>
            <a:xfrm>
              <a:off x="4064175" y="2206650"/>
              <a:ext cx="234000" cy="619750"/>
            </a:xfrm>
            <a:custGeom>
              <a:avLst/>
              <a:gdLst/>
              <a:ahLst/>
              <a:cxnLst/>
              <a:rect l="l" t="t" r="r" b="b"/>
              <a:pathLst>
                <a:path w="9360" h="24790" extrusionOk="0">
                  <a:moveTo>
                    <a:pt x="1965" y="8180"/>
                  </a:moveTo>
                  <a:cubicBezTo>
                    <a:pt x="2692" y="8228"/>
                    <a:pt x="3418" y="8537"/>
                    <a:pt x="3990" y="9049"/>
                  </a:cubicBezTo>
                  <a:cubicBezTo>
                    <a:pt x="4394" y="9406"/>
                    <a:pt x="4704" y="9871"/>
                    <a:pt x="4906" y="10383"/>
                  </a:cubicBezTo>
                  <a:cubicBezTo>
                    <a:pt x="4228" y="10240"/>
                    <a:pt x="3359" y="9930"/>
                    <a:pt x="2632" y="9645"/>
                  </a:cubicBezTo>
                  <a:cubicBezTo>
                    <a:pt x="2275" y="9514"/>
                    <a:pt x="1965" y="9395"/>
                    <a:pt x="1692" y="9311"/>
                  </a:cubicBezTo>
                  <a:cubicBezTo>
                    <a:pt x="1430" y="9228"/>
                    <a:pt x="965" y="9037"/>
                    <a:pt x="942" y="8752"/>
                  </a:cubicBezTo>
                  <a:cubicBezTo>
                    <a:pt x="918" y="8597"/>
                    <a:pt x="1025" y="8418"/>
                    <a:pt x="1203" y="8323"/>
                  </a:cubicBezTo>
                  <a:cubicBezTo>
                    <a:pt x="1358" y="8228"/>
                    <a:pt x="1573" y="8180"/>
                    <a:pt x="1835" y="8180"/>
                  </a:cubicBezTo>
                  <a:close/>
                  <a:moveTo>
                    <a:pt x="8240" y="9073"/>
                  </a:moveTo>
                  <a:cubicBezTo>
                    <a:pt x="8276" y="9073"/>
                    <a:pt x="8300" y="9073"/>
                    <a:pt x="8335" y="9097"/>
                  </a:cubicBezTo>
                  <a:cubicBezTo>
                    <a:pt x="8359" y="9109"/>
                    <a:pt x="8395" y="9133"/>
                    <a:pt x="8407" y="9156"/>
                  </a:cubicBezTo>
                  <a:cubicBezTo>
                    <a:pt x="8442" y="9228"/>
                    <a:pt x="8419" y="9347"/>
                    <a:pt x="8359" y="9454"/>
                  </a:cubicBezTo>
                  <a:cubicBezTo>
                    <a:pt x="8276" y="9597"/>
                    <a:pt x="8109" y="9728"/>
                    <a:pt x="7966" y="9823"/>
                  </a:cubicBezTo>
                  <a:cubicBezTo>
                    <a:pt x="7442" y="10180"/>
                    <a:pt x="6835" y="10442"/>
                    <a:pt x="6204" y="10585"/>
                  </a:cubicBezTo>
                  <a:cubicBezTo>
                    <a:pt x="6621" y="9966"/>
                    <a:pt x="7204" y="9478"/>
                    <a:pt x="7871" y="9180"/>
                  </a:cubicBezTo>
                  <a:cubicBezTo>
                    <a:pt x="8038" y="9109"/>
                    <a:pt x="8157" y="9073"/>
                    <a:pt x="8240" y="9073"/>
                  </a:cubicBezTo>
                  <a:close/>
                  <a:moveTo>
                    <a:pt x="5549" y="1"/>
                  </a:moveTo>
                  <a:cubicBezTo>
                    <a:pt x="5311" y="1"/>
                    <a:pt x="5121" y="191"/>
                    <a:pt x="5121" y="429"/>
                  </a:cubicBezTo>
                  <a:lnTo>
                    <a:pt x="5121" y="9014"/>
                  </a:lnTo>
                  <a:cubicBezTo>
                    <a:pt x="4954" y="8799"/>
                    <a:pt x="4763" y="8585"/>
                    <a:pt x="4549" y="8394"/>
                  </a:cubicBezTo>
                  <a:cubicBezTo>
                    <a:pt x="3835" y="7740"/>
                    <a:pt x="2930" y="7347"/>
                    <a:pt x="1989" y="7311"/>
                  </a:cubicBezTo>
                  <a:cubicBezTo>
                    <a:pt x="1918" y="7306"/>
                    <a:pt x="1847" y="7303"/>
                    <a:pt x="1778" y="7303"/>
                  </a:cubicBezTo>
                  <a:cubicBezTo>
                    <a:pt x="1383" y="7303"/>
                    <a:pt x="1023" y="7389"/>
                    <a:pt x="739" y="7561"/>
                  </a:cubicBezTo>
                  <a:cubicBezTo>
                    <a:pt x="263" y="7835"/>
                    <a:pt x="1" y="8359"/>
                    <a:pt x="60" y="8847"/>
                  </a:cubicBezTo>
                  <a:cubicBezTo>
                    <a:pt x="132" y="9418"/>
                    <a:pt x="596" y="9847"/>
                    <a:pt x="1406" y="10121"/>
                  </a:cubicBezTo>
                  <a:cubicBezTo>
                    <a:pt x="1668" y="10204"/>
                    <a:pt x="1965" y="10311"/>
                    <a:pt x="2287" y="10442"/>
                  </a:cubicBezTo>
                  <a:cubicBezTo>
                    <a:pt x="2870" y="10669"/>
                    <a:pt x="3537" y="10907"/>
                    <a:pt x="4168" y="11085"/>
                  </a:cubicBezTo>
                  <a:cubicBezTo>
                    <a:pt x="4085" y="11157"/>
                    <a:pt x="4025" y="11264"/>
                    <a:pt x="4025" y="11383"/>
                  </a:cubicBezTo>
                  <a:cubicBezTo>
                    <a:pt x="4025" y="11621"/>
                    <a:pt x="4204" y="11823"/>
                    <a:pt x="4466" y="11823"/>
                  </a:cubicBezTo>
                  <a:cubicBezTo>
                    <a:pt x="5240" y="11847"/>
                    <a:pt x="6026" y="11907"/>
                    <a:pt x="6799" y="11990"/>
                  </a:cubicBezTo>
                  <a:lnTo>
                    <a:pt x="6847" y="11990"/>
                  </a:lnTo>
                  <a:cubicBezTo>
                    <a:pt x="6942" y="11990"/>
                    <a:pt x="7049" y="11942"/>
                    <a:pt x="7145" y="11871"/>
                  </a:cubicBezTo>
                  <a:cubicBezTo>
                    <a:pt x="7526" y="12383"/>
                    <a:pt x="7633" y="13097"/>
                    <a:pt x="7657" y="13752"/>
                  </a:cubicBezTo>
                  <a:cubicBezTo>
                    <a:pt x="7740" y="15002"/>
                    <a:pt x="7680" y="16300"/>
                    <a:pt x="7597" y="17550"/>
                  </a:cubicBezTo>
                  <a:cubicBezTo>
                    <a:pt x="7478" y="19848"/>
                    <a:pt x="7347" y="22253"/>
                    <a:pt x="8133" y="24492"/>
                  </a:cubicBezTo>
                  <a:cubicBezTo>
                    <a:pt x="8192" y="24670"/>
                    <a:pt x="8371" y="24789"/>
                    <a:pt x="8550" y="24789"/>
                  </a:cubicBezTo>
                  <a:cubicBezTo>
                    <a:pt x="8597" y="24789"/>
                    <a:pt x="8645" y="24777"/>
                    <a:pt x="8704" y="24765"/>
                  </a:cubicBezTo>
                  <a:cubicBezTo>
                    <a:pt x="8931" y="24694"/>
                    <a:pt x="9050" y="24432"/>
                    <a:pt x="8966" y="24206"/>
                  </a:cubicBezTo>
                  <a:cubicBezTo>
                    <a:pt x="8240" y="22122"/>
                    <a:pt x="8359" y="19920"/>
                    <a:pt x="8478" y="17586"/>
                  </a:cubicBezTo>
                  <a:cubicBezTo>
                    <a:pt x="8538" y="16312"/>
                    <a:pt x="8609" y="15002"/>
                    <a:pt x="8538" y="13705"/>
                  </a:cubicBezTo>
                  <a:cubicBezTo>
                    <a:pt x="8478" y="12883"/>
                    <a:pt x="8347" y="11942"/>
                    <a:pt x="7752" y="11252"/>
                  </a:cubicBezTo>
                  <a:cubicBezTo>
                    <a:pt x="7692" y="11192"/>
                    <a:pt x="7621" y="11109"/>
                    <a:pt x="7538" y="11050"/>
                  </a:cubicBezTo>
                  <a:cubicBezTo>
                    <a:pt x="7859" y="10907"/>
                    <a:pt x="8157" y="10740"/>
                    <a:pt x="8454" y="10549"/>
                  </a:cubicBezTo>
                  <a:cubicBezTo>
                    <a:pt x="8669" y="10383"/>
                    <a:pt x="8931" y="10192"/>
                    <a:pt x="9109" y="9895"/>
                  </a:cubicBezTo>
                  <a:cubicBezTo>
                    <a:pt x="9335" y="9537"/>
                    <a:pt x="9359" y="9109"/>
                    <a:pt x="9181" y="8764"/>
                  </a:cubicBezTo>
                  <a:cubicBezTo>
                    <a:pt x="9074" y="8537"/>
                    <a:pt x="8883" y="8371"/>
                    <a:pt x="8657" y="8287"/>
                  </a:cubicBezTo>
                  <a:cubicBezTo>
                    <a:pt x="8527" y="8234"/>
                    <a:pt x="8391" y="8207"/>
                    <a:pt x="8244" y="8207"/>
                  </a:cubicBezTo>
                  <a:cubicBezTo>
                    <a:pt x="8027" y="8207"/>
                    <a:pt x="7786" y="8267"/>
                    <a:pt x="7502" y="8394"/>
                  </a:cubicBezTo>
                  <a:cubicBezTo>
                    <a:pt x="6930" y="8644"/>
                    <a:pt x="6418" y="9014"/>
                    <a:pt x="5978" y="9466"/>
                  </a:cubicBezTo>
                  <a:lnTo>
                    <a:pt x="5978" y="429"/>
                  </a:lnTo>
                  <a:cubicBezTo>
                    <a:pt x="5978" y="191"/>
                    <a:pt x="5787" y="1"/>
                    <a:pt x="5549"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79" name="Google Shape;579;p76"/>
          <p:cNvSpPr txBox="1">
            <a:spLocks noGrp="1"/>
          </p:cNvSpPr>
          <p:nvPr>
            <p:ph type="title"/>
          </p:nvPr>
        </p:nvSpPr>
        <p:spPr>
          <a:xfrm>
            <a:off x="6234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accent3"/>
              </a:buClr>
              <a:buSzPts val="2800"/>
              <a:buNone/>
              <a:defRPr>
                <a:solidFill>
                  <a:schemeClr val="accent3"/>
                </a:solidFill>
              </a:defRPr>
            </a:lvl1pPr>
            <a:lvl2pPr lvl="1" algn="l">
              <a:lnSpc>
                <a:spcPct val="100000"/>
              </a:lnSpc>
              <a:spcBef>
                <a:spcPts val="0"/>
              </a:spcBef>
              <a:spcAft>
                <a:spcPts val="0"/>
              </a:spcAft>
              <a:buClr>
                <a:schemeClr val="accent3"/>
              </a:buClr>
              <a:buSzPts val="2800"/>
              <a:buNone/>
              <a:defRPr>
                <a:solidFill>
                  <a:schemeClr val="accent3"/>
                </a:solidFill>
              </a:defRPr>
            </a:lvl2pPr>
            <a:lvl3pPr lvl="2" algn="l">
              <a:lnSpc>
                <a:spcPct val="100000"/>
              </a:lnSpc>
              <a:spcBef>
                <a:spcPts val="0"/>
              </a:spcBef>
              <a:spcAft>
                <a:spcPts val="0"/>
              </a:spcAft>
              <a:buClr>
                <a:schemeClr val="accent3"/>
              </a:buClr>
              <a:buSzPts val="2800"/>
              <a:buNone/>
              <a:defRPr>
                <a:solidFill>
                  <a:schemeClr val="accent3"/>
                </a:solidFill>
              </a:defRPr>
            </a:lvl3pPr>
            <a:lvl4pPr lvl="3" algn="l">
              <a:lnSpc>
                <a:spcPct val="100000"/>
              </a:lnSpc>
              <a:spcBef>
                <a:spcPts val="0"/>
              </a:spcBef>
              <a:spcAft>
                <a:spcPts val="0"/>
              </a:spcAft>
              <a:buClr>
                <a:schemeClr val="accent3"/>
              </a:buClr>
              <a:buSzPts val="2800"/>
              <a:buNone/>
              <a:defRPr>
                <a:solidFill>
                  <a:schemeClr val="accent3"/>
                </a:solidFill>
              </a:defRPr>
            </a:lvl4pPr>
            <a:lvl5pPr lvl="4" algn="l">
              <a:lnSpc>
                <a:spcPct val="100000"/>
              </a:lnSpc>
              <a:spcBef>
                <a:spcPts val="0"/>
              </a:spcBef>
              <a:spcAft>
                <a:spcPts val="0"/>
              </a:spcAft>
              <a:buClr>
                <a:schemeClr val="accent3"/>
              </a:buClr>
              <a:buSzPts val="2800"/>
              <a:buNone/>
              <a:defRPr>
                <a:solidFill>
                  <a:schemeClr val="accent3"/>
                </a:solidFill>
              </a:defRPr>
            </a:lvl5pPr>
            <a:lvl6pPr lvl="5" algn="l">
              <a:lnSpc>
                <a:spcPct val="100000"/>
              </a:lnSpc>
              <a:spcBef>
                <a:spcPts val="0"/>
              </a:spcBef>
              <a:spcAft>
                <a:spcPts val="0"/>
              </a:spcAft>
              <a:buClr>
                <a:schemeClr val="accent3"/>
              </a:buClr>
              <a:buSzPts val="2800"/>
              <a:buNone/>
              <a:defRPr>
                <a:solidFill>
                  <a:schemeClr val="accent3"/>
                </a:solidFill>
              </a:defRPr>
            </a:lvl6pPr>
            <a:lvl7pPr lvl="6" algn="l">
              <a:lnSpc>
                <a:spcPct val="100000"/>
              </a:lnSpc>
              <a:spcBef>
                <a:spcPts val="0"/>
              </a:spcBef>
              <a:spcAft>
                <a:spcPts val="0"/>
              </a:spcAft>
              <a:buClr>
                <a:schemeClr val="accent3"/>
              </a:buClr>
              <a:buSzPts val="2800"/>
              <a:buNone/>
              <a:defRPr>
                <a:solidFill>
                  <a:schemeClr val="accent3"/>
                </a:solidFill>
              </a:defRPr>
            </a:lvl7pPr>
            <a:lvl8pPr lvl="7" algn="l">
              <a:lnSpc>
                <a:spcPct val="100000"/>
              </a:lnSpc>
              <a:spcBef>
                <a:spcPts val="0"/>
              </a:spcBef>
              <a:spcAft>
                <a:spcPts val="0"/>
              </a:spcAft>
              <a:buClr>
                <a:schemeClr val="accent3"/>
              </a:buClr>
              <a:buSzPts val="2800"/>
              <a:buNone/>
              <a:defRPr>
                <a:solidFill>
                  <a:schemeClr val="accent3"/>
                </a:solidFill>
              </a:defRPr>
            </a:lvl8pPr>
            <a:lvl9pPr lvl="8" algn="l">
              <a:lnSpc>
                <a:spcPct val="100000"/>
              </a:lnSpc>
              <a:spcBef>
                <a:spcPts val="0"/>
              </a:spcBef>
              <a:spcAft>
                <a:spcPts val="0"/>
              </a:spcAft>
              <a:buClr>
                <a:schemeClr val="accent3"/>
              </a:buClr>
              <a:buSzPts val="2800"/>
              <a:buNone/>
              <a:defRPr>
                <a:solidFill>
                  <a:schemeClr val="accent3"/>
                </a:solidFill>
              </a:defRPr>
            </a:lvl9pPr>
          </a:lstStyle>
          <a:p>
            <a:endParaRPr/>
          </a:p>
        </p:txBody>
      </p:sp>
      <p:sp>
        <p:nvSpPr>
          <p:cNvPr id="580" name="Google Shape;580;p76"/>
          <p:cNvSpPr/>
          <p:nvPr/>
        </p:nvSpPr>
        <p:spPr>
          <a:xfrm>
            <a:off x="7262500" y="274668"/>
            <a:ext cx="890557" cy="529655"/>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 six columns">
  <p:cSld name="CUSTOM_19">
    <p:spTree>
      <p:nvGrpSpPr>
        <p:cNvPr id="1" name="Shape 581"/>
        <p:cNvGrpSpPr/>
        <p:nvPr/>
      </p:nvGrpSpPr>
      <p:grpSpPr>
        <a:xfrm>
          <a:off x="0" y="0"/>
          <a:ext cx="0" cy="0"/>
          <a:chOff x="0" y="0"/>
          <a:chExt cx="0" cy="0"/>
        </a:xfrm>
      </p:grpSpPr>
      <p:sp>
        <p:nvSpPr>
          <p:cNvPr id="582" name="Google Shape;582;p77"/>
          <p:cNvSpPr txBox="1">
            <a:spLocks noGrp="1"/>
          </p:cNvSpPr>
          <p:nvPr>
            <p:ph type="title"/>
          </p:nvPr>
        </p:nvSpPr>
        <p:spPr>
          <a:xfrm>
            <a:off x="929125" y="539500"/>
            <a:ext cx="7362900" cy="572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a:solidFill>
                  <a:srgbClr val="75C6AD"/>
                </a:solidFill>
              </a:defRPr>
            </a:lvl1pPr>
            <a:lvl2pPr lvl="1" algn="ctr">
              <a:lnSpc>
                <a:spcPct val="100000"/>
              </a:lnSpc>
              <a:spcBef>
                <a:spcPts val="0"/>
              </a:spcBef>
              <a:spcAft>
                <a:spcPts val="0"/>
              </a:spcAft>
              <a:buSzPts val="2800"/>
              <a:buNone/>
              <a:defRPr/>
            </a:lvl2pPr>
            <a:lvl3pPr lvl="2" algn="ctr">
              <a:lnSpc>
                <a:spcPct val="100000"/>
              </a:lnSpc>
              <a:spcBef>
                <a:spcPts val="0"/>
              </a:spcBef>
              <a:spcAft>
                <a:spcPts val="0"/>
              </a:spcAft>
              <a:buSzPts val="2800"/>
              <a:buNone/>
              <a:defRPr/>
            </a:lvl3pPr>
            <a:lvl4pPr lvl="3" algn="ctr">
              <a:lnSpc>
                <a:spcPct val="100000"/>
              </a:lnSpc>
              <a:spcBef>
                <a:spcPts val="0"/>
              </a:spcBef>
              <a:spcAft>
                <a:spcPts val="0"/>
              </a:spcAft>
              <a:buSzPts val="2800"/>
              <a:buNone/>
              <a:defRPr/>
            </a:lvl4pPr>
            <a:lvl5pPr lvl="4" algn="ctr">
              <a:lnSpc>
                <a:spcPct val="100000"/>
              </a:lnSpc>
              <a:spcBef>
                <a:spcPts val="0"/>
              </a:spcBef>
              <a:spcAft>
                <a:spcPts val="0"/>
              </a:spcAft>
              <a:buSzPts val="2800"/>
              <a:buNone/>
              <a:defRPr/>
            </a:lvl5pPr>
            <a:lvl6pPr lvl="5" algn="ctr">
              <a:lnSpc>
                <a:spcPct val="100000"/>
              </a:lnSpc>
              <a:spcBef>
                <a:spcPts val="0"/>
              </a:spcBef>
              <a:spcAft>
                <a:spcPts val="0"/>
              </a:spcAft>
              <a:buSzPts val="2800"/>
              <a:buNone/>
              <a:defRPr/>
            </a:lvl6pPr>
            <a:lvl7pPr lvl="6" algn="ctr">
              <a:lnSpc>
                <a:spcPct val="100000"/>
              </a:lnSpc>
              <a:spcBef>
                <a:spcPts val="0"/>
              </a:spcBef>
              <a:spcAft>
                <a:spcPts val="0"/>
              </a:spcAft>
              <a:buSzPts val="2800"/>
              <a:buNone/>
              <a:defRPr/>
            </a:lvl7pPr>
            <a:lvl8pPr lvl="7" algn="ctr">
              <a:lnSpc>
                <a:spcPct val="100000"/>
              </a:lnSpc>
              <a:spcBef>
                <a:spcPts val="0"/>
              </a:spcBef>
              <a:spcAft>
                <a:spcPts val="0"/>
              </a:spcAft>
              <a:buSzPts val="2800"/>
              <a:buNone/>
              <a:defRPr/>
            </a:lvl8pPr>
            <a:lvl9pPr lvl="8" algn="ctr">
              <a:lnSpc>
                <a:spcPct val="100000"/>
              </a:lnSpc>
              <a:spcBef>
                <a:spcPts val="0"/>
              </a:spcBef>
              <a:spcAft>
                <a:spcPts val="0"/>
              </a:spcAft>
              <a:buSzPts val="2800"/>
              <a:buNone/>
              <a:defRPr/>
            </a:lvl9pPr>
          </a:lstStyle>
          <a:p>
            <a:endParaRPr/>
          </a:p>
        </p:txBody>
      </p:sp>
      <p:sp>
        <p:nvSpPr>
          <p:cNvPr id="583" name="Google Shape;583;p77"/>
          <p:cNvSpPr txBox="1">
            <a:spLocks noGrp="1"/>
          </p:cNvSpPr>
          <p:nvPr>
            <p:ph type="subTitle" idx="1"/>
          </p:nvPr>
        </p:nvSpPr>
        <p:spPr>
          <a:xfrm>
            <a:off x="976575" y="1610225"/>
            <a:ext cx="2235300" cy="4659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584" name="Google Shape;584;p77"/>
          <p:cNvSpPr txBox="1">
            <a:spLocks noGrp="1"/>
          </p:cNvSpPr>
          <p:nvPr>
            <p:ph type="subTitle" idx="2"/>
          </p:nvPr>
        </p:nvSpPr>
        <p:spPr>
          <a:xfrm>
            <a:off x="3414525" y="1610225"/>
            <a:ext cx="2235300" cy="4659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585" name="Google Shape;585;p77"/>
          <p:cNvSpPr txBox="1">
            <a:spLocks noGrp="1"/>
          </p:cNvSpPr>
          <p:nvPr>
            <p:ph type="subTitle" idx="3"/>
          </p:nvPr>
        </p:nvSpPr>
        <p:spPr>
          <a:xfrm>
            <a:off x="976575" y="3034700"/>
            <a:ext cx="2235300" cy="4659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586" name="Google Shape;586;p77"/>
          <p:cNvSpPr txBox="1">
            <a:spLocks noGrp="1"/>
          </p:cNvSpPr>
          <p:nvPr>
            <p:ph type="subTitle" idx="4"/>
          </p:nvPr>
        </p:nvSpPr>
        <p:spPr>
          <a:xfrm>
            <a:off x="3414525" y="3034700"/>
            <a:ext cx="2235300" cy="4659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587" name="Google Shape;587;p77"/>
          <p:cNvSpPr txBox="1">
            <a:spLocks noGrp="1"/>
          </p:cNvSpPr>
          <p:nvPr>
            <p:ph type="subTitle" idx="5"/>
          </p:nvPr>
        </p:nvSpPr>
        <p:spPr>
          <a:xfrm>
            <a:off x="976575" y="1965925"/>
            <a:ext cx="2235300" cy="776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solidFill>
                  <a:schemeClr val="lt2"/>
                </a:solidFill>
              </a:defRPr>
            </a:lvl1pPr>
            <a:lvl2pPr lvl="1" algn="ctr">
              <a:lnSpc>
                <a:spcPct val="100000"/>
              </a:lnSpc>
              <a:spcBef>
                <a:spcPts val="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588" name="Google Shape;588;p77"/>
          <p:cNvSpPr txBox="1">
            <a:spLocks noGrp="1"/>
          </p:cNvSpPr>
          <p:nvPr>
            <p:ph type="subTitle" idx="6"/>
          </p:nvPr>
        </p:nvSpPr>
        <p:spPr>
          <a:xfrm>
            <a:off x="3414513" y="1965925"/>
            <a:ext cx="2235300" cy="776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solidFill>
                  <a:schemeClr val="lt2"/>
                </a:solidFill>
              </a:defRPr>
            </a:lvl1pPr>
            <a:lvl2pPr lvl="1" algn="ctr">
              <a:lnSpc>
                <a:spcPct val="100000"/>
              </a:lnSpc>
              <a:spcBef>
                <a:spcPts val="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589" name="Google Shape;589;p77"/>
          <p:cNvSpPr txBox="1">
            <a:spLocks noGrp="1"/>
          </p:cNvSpPr>
          <p:nvPr>
            <p:ph type="subTitle" idx="7"/>
          </p:nvPr>
        </p:nvSpPr>
        <p:spPr>
          <a:xfrm>
            <a:off x="976575" y="3388225"/>
            <a:ext cx="2235300" cy="776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solidFill>
                  <a:schemeClr val="lt2"/>
                </a:solidFill>
              </a:defRPr>
            </a:lvl1pPr>
            <a:lvl2pPr lvl="1" algn="ctr">
              <a:lnSpc>
                <a:spcPct val="100000"/>
              </a:lnSpc>
              <a:spcBef>
                <a:spcPts val="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590" name="Google Shape;590;p77"/>
          <p:cNvSpPr txBox="1">
            <a:spLocks noGrp="1"/>
          </p:cNvSpPr>
          <p:nvPr>
            <p:ph type="subTitle" idx="8"/>
          </p:nvPr>
        </p:nvSpPr>
        <p:spPr>
          <a:xfrm>
            <a:off x="3414599" y="3388225"/>
            <a:ext cx="2235300" cy="776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solidFill>
                  <a:schemeClr val="lt2"/>
                </a:solidFill>
              </a:defRPr>
            </a:lvl1pPr>
            <a:lvl2pPr lvl="1" algn="ctr">
              <a:lnSpc>
                <a:spcPct val="100000"/>
              </a:lnSpc>
              <a:spcBef>
                <a:spcPts val="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591" name="Google Shape;591;p77"/>
          <p:cNvSpPr txBox="1">
            <a:spLocks noGrp="1"/>
          </p:cNvSpPr>
          <p:nvPr>
            <p:ph type="subTitle" idx="9"/>
          </p:nvPr>
        </p:nvSpPr>
        <p:spPr>
          <a:xfrm>
            <a:off x="5932050" y="1610225"/>
            <a:ext cx="2235300" cy="4659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592" name="Google Shape;592;p77"/>
          <p:cNvSpPr txBox="1">
            <a:spLocks noGrp="1"/>
          </p:cNvSpPr>
          <p:nvPr>
            <p:ph type="subTitle" idx="13"/>
          </p:nvPr>
        </p:nvSpPr>
        <p:spPr>
          <a:xfrm>
            <a:off x="5932050" y="3034700"/>
            <a:ext cx="2235300" cy="4659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593" name="Google Shape;593;p77"/>
          <p:cNvSpPr txBox="1">
            <a:spLocks noGrp="1"/>
          </p:cNvSpPr>
          <p:nvPr>
            <p:ph type="subTitle" idx="14"/>
          </p:nvPr>
        </p:nvSpPr>
        <p:spPr>
          <a:xfrm>
            <a:off x="5932038" y="1965925"/>
            <a:ext cx="2235300" cy="776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solidFill>
                  <a:schemeClr val="lt2"/>
                </a:solidFill>
              </a:defRPr>
            </a:lvl1pPr>
            <a:lvl2pPr lvl="1" algn="ctr">
              <a:lnSpc>
                <a:spcPct val="100000"/>
              </a:lnSpc>
              <a:spcBef>
                <a:spcPts val="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594" name="Google Shape;594;p77"/>
          <p:cNvSpPr txBox="1">
            <a:spLocks noGrp="1"/>
          </p:cNvSpPr>
          <p:nvPr>
            <p:ph type="subTitle" idx="15"/>
          </p:nvPr>
        </p:nvSpPr>
        <p:spPr>
          <a:xfrm>
            <a:off x="5932124" y="3388225"/>
            <a:ext cx="2235300" cy="776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solidFill>
                  <a:schemeClr val="lt2"/>
                </a:solidFill>
              </a:defRPr>
            </a:lvl1pPr>
            <a:lvl2pPr lvl="1" algn="ctr">
              <a:lnSpc>
                <a:spcPct val="100000"/>
              </a:lnSpc>
              <a:spcBef>
                <a:spcPts val="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grpSp>
        <p:nvGrpSpPr>
          <p:cNvPr id="595" name="Google Shape;595;p77"/>
          <p:cNvGrpSpPr/>
          <p:nvPr/>
        </p:nvGrpSpPr>
        <p:grpSpPr>
          <a:xfrm>
            <a:off x="-2335313" y="666818"/>
            <a:ext cx="4684132" cy="1837017"/>
            <a:chOff x="2371126" y="2029625"/>
            <a:chExt cx="3779049" cy="1479675"/>
          </a:xfrm>
        </p:grpSpPr>
        <p:sp>
          <p:nvSpPr>
            <p:cNvPr id="596" name="Google Shape;596;p77"/>
            <p:cNvSpPr/>
            <p:nvPr/>
          </p:nvSpPr>
          <p:spPr>
            <a:xfrm>
              <a:off x="2371126" y="2142476"/>
              <a:ext cx="2265586" cy="250388"/>
            </a:xfrm>
            <a:custGeom>
              <a:avLst/>
              <a:gdLst/>
              <a:ahLst/>
              <a:cxnLst/>
              <a:rect l="l" t="t" r="r" b="b"/>
              <a:pathLst>
                <a:path w="99346" h="10285" extrusionOk="0">
                  <a:moveTo>
                    <a:pt x="8332" y="0"/>
                  </a:moveTo>
                  <a:cubicBezTo>
                    <a:pt x="7919" y="0"/>
                    <a:pt x="7505" y="163"/>
                    <a:pt x="7192" y="503"/>
                  </a:cubicBezTo>
                  <a:cubicBezTo>
                    <a:pt x="5525" y="2325"/>
                    <a:pt x="3263" y="3610"/>
                    <a:pt x="834" y="4051"/>
                  </a:cubicBezTo>
                  <a:cubicBezTo>
                    <a:pt x="476" y="4111"/>
                    <a:pt x="0" y="4325"/>
                    <a:pt x="107" y="4682"/>
                  </a:cubicBezTo>
                  <a:cubicBezTo>
                    <a:pt x="167" y="4884"/>
                    <a:pt x="405" y="4980"/>
                    <a:pt x="631" y="5039"/>
                  </a:cubicBezTo>
                  <a:cubicBezTo>
                    <a:pt x="2727" y="5682"/>
                    <a:pt x="4560" y="7170"/>
                    <a:pt x="5584" y="9111"/>
                  </a:cubicBezTo>
                  <a:cubicBezTo>
                    <a:pt x="5763" y="9444"/>
                    <a:pt x="5989" y="9742"/>
                    <a:pt x="6287" y="9968"/>
                  </a:cubicBezTo>
                  <a:cubicBezTo>
                    <a:pt x="6607" y="10193"/>
                    <a:pt x="6907" y="10285"/>
                    <a:pt x="7190" y="10285"/>
                  </a:cubicBezTo>
                  <a:cubicBezTo>
                    <a:pt x="7959" y="10285"/>
                    <a:pt x="8599" y="9602"/>
                    <a:pt x="9156" y="9028"/>
                  </a:cubicBezTo>
                  <a:cubicBezTo>
                    <a:pt x="9680" y="8492"/>
                    <a:pt x="10240" y="8004"/>
                    <a:pt x="10835" y="7551"/>
                  </a:cubicBezTo>
                  <a:cubicBezTo>
                    <a:pt x="26882" y="6223"/>
                    <a:pt x="43012" y="5557"/>
                    <a:pt x="59164" y="5557"/>
                  </a:cubicBezTo>
                  <a:cubicBezTo>
                    <a:pt x="72553" y="5557"/>
                    <a:pt x="85958" y="6015"/>
                    <a:pt x="99346" y="6932"/>
                  </a:cubicBezTo>
                  <a:cubicBezTo>
                    <a:pt x="99286" y="5658"/>
                    <a:pt x="99239" y="4408"/>
                    <a:pt x="99179" y="3146"/>
                  </a:cubicBezTo>
                  <a:cubicBezTo>
                    <a:pt x="89681" y="3189"/>
                    <a:pt x="80182" y="3210"/>
                    <a:pt x="70682" y="3210"/>
                  </a:cubicBezTo>
                  <a:cubicBezTo>
                    <a:pt x="51101" y="3210"/>
                    <a:pt x="31515" y="3120"/>
                    <a:pt x="11930" y="2944"/>
                  </a:cubicBezTo>
                  <a:cubicBezTo>
                    <a:pt x="11466" y="2587"/>
                    <a:pt x="11037" y="2194"/>
                    <a:pt x="10704" y="1908"/>
                  </a:cubicBezTo>
                  <a:cubicBezTo>
                    <a:pt x="10299" y="1574"/>
                    <a:pt x="9978" y="1170"/>
                    <a:pt x="9680" y="717"/>
                  </a:cubicBezTo>
                  <a:cubicBezTo>
                    <a:pt x="9357" y="249"/>
                    <a:pt x="8845" y="0"/>
                    <a:pt x="8332"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7" name="Google Shape;597;p77"/>
            <p:cNvSpPr/>
            <p:nvPr/>
          </p:nvSpPr>
          <p:spPr>
            <a:xfrm>
              <a:off x="2525000" y="2208300"/>
              <a:ext cx="127125" cy="100875"/>
            </a:xfrm>
            <a:custGeom>
              <a:avLst/>
              <a:gdLst/>
              <a:ahLst/>
              <a:cxnLst/>
              <a:rect l="l" t="t" r="r" b="b"/>
              <a:pathLst>
                <a:path w="5085" h="4035" extrusionOk="0">
                  <a:moveTo>
                    <a:pt x="2044" y="1"/>
                  </a:moveTo>
                  <a:cubicBezTo>
                    <a:pt x="1728" y="1"/>
                    <a:pt x="1417" y="141"/>
                    <a:pt x="1191" y="411"/>
                  </a:cubicBezTo>
                  <a:cubicBezTo>
                    <a:pt x="989" y="637"/>
                    <a:pt x="787" y="851"/>
                    <a:pt x="572" y="1066"/>
                  </a:cubicBezTo>
                  <a:cubicBezTo>
                    <a:pt x="1" y="1625"/>
                    <a:pt x="72" y="2578"/>
                    <a:pt x="691" y="3090"/>
                  </a:cubicBezTo>
                  <a:lnTo>
                    <a:pt x="1715" y="3911"/>
                  </a:lnTo>
                  <a:cubicBezTo>
                    <a:pt x="1799" y="3947"/>
                    <a:pt x="1870" y="3995"/>
                    <a:pt x="1953" y="4030"/>
                  </a:cubicBezTo>
                  <a:cubicBezTo>
                    <a:pt x="1973" y="4034"/>
                    <a:pt x="1992" y="4035"/>
                    <a:pt x="2011" y="4035"/>
                  </a:cubicBezTo>
                  <a:cubicBezTo>
                    <a:pt x="2131" y="4035"/>
                    <a:pt x="2243" y="3975"/>
                    <a:pt x="2346" y="3923"/>
                  </a:cubicBezTo>
                  <a:cubicBezTo>
                    <a:pt x="3108" y="3495"/>
                    <a:pt x="3846" y="3054"/>
                    <a:pt x="4608" y="2637"/>
                  </a:cubicBezTo>
                  <a:cubicBezTo>
                    <a:pt x="5073" y="2375"/>
                    <a:pt x="5085" y="1720"/>
                    <a:pt x="4644" y="1435"/>
                  </a:cubicBezTo>
                  <a:lnTo>
                    <a:pt x="2632" y="173"/>
                  </a:lnTo>
                  <a:cubicBezTo>
                    <a:pt x="2447" y="57"/>
                    <a:pt x="2245" y="1"/>
                    <a:pt x="2044"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8" name="Google Shape;598;p77"/>
            <p:cNvSpPr/>
            <p:nvPr/>
          </p:nvSpPr>
          <p:spPr>
            <a:xfrm>
              <a:off x="4572275" y="2029625"/>
              <a:ext cx="1577900" cy="455750"/>
            </a:xfrm>
            <a:custGeom>
              <a:avLst/>
              <a:gdLst/>
              <a:ahLst/>
              <a:cxnLst/>
              <a:rect l="l" t="t" r="r" b="b"/>
              <a:pathLst>
                <a:path w="63116" h="18230" extrusionOk="0">
                  <a:moveTo>
                    <a:pt x="26450" y="0"/>
                  </a:moveTo>
                  <a:cubicBezTo>
                    <a:pt x="26255" y="0"/>
                    <a:pt x="26058" y="3"/>
                    <a:pt x="25861" y="9"/>
                  </a:cubicBezTo>
                  <a:cubicBezTo>
                    <a:pt x="21944" y="140"/>
                    <a:pt x="17908" y="1974"/>
                    <a:pt x="15622" y="5474"/>
                  </a:cubicBezTo>
                  <a:cubicBezTo>
                    <a:pt x="10859" y="4843"/>
                    <a:pt x="6192" y="3414"/>
                    <a:pt x="1906" y="1259"/>
                  </a:cubicBezTo>
                  <a:lnTo>
                    <a:pt x="1906" y="1259"/>
                  </a:lnTo>
                  <a:cubicBezTo>
                    <a:pt x="2299" y="3879"/>
                    <a:pt x="2680" y="6522"/>
                    <a:pt x="2525" y="9177"/>
                  </a:cubicBezTo>
                  <a:cubicBezTo>
                    <a:pt x="2370" y="11832"/>
                    <a:pt x="1644" y="14511"/>
                    <a:pt x="1" y="16607"/>
                  </a:cubicBezTo>
                  <a:cubicBezTo>
                    <a:pt x="4942" y="13654"/>
                    <a:pt x="10574" y="11880"/>
                    <a:pt x="16312" y="11463"/>
                  </a:cubicBezTo>
                  <a:cubicBezTo>
                    <a:pt x="18194" y="12618"/>
                    <a:pt x="19992" y="14106"/>
                    <a:pt x="22242" y="15035"/>
                  </a:cubicBezTo>
                  <a:cubicBezTo>
                    <a:pt x="27710" y="17313"/>
                    <a:pt x="34488" y="18229"/>
                    <a:pt x="40716" y="18229"/>
                  </a:cubicBezTo>
                  <a:cubicBezTo>
                    <a:pt x="42299" y="18229"/>
                    <a:pt x="43847" y="18170"/>
                    <a:pt x="45328" y="18059"/>
                  </a:cubicBezTo>
                  <a:cubicBezTo>
                    <a:pt x="52627" y="17511"/>
                    <a:pt x="60127" y="13297"/>
                    <a:pt x="63116" y="5903"/>
                  </a:cubicBezTo>
                  <a:lnTo>
                    <a:pt x="63116" y="5903"/>
                  </a:lnTo>
                  <a:cubicBezTo>
                    <a:pt x="61199" y="7332"/>
                    <a:pt x="58782" y="7498"/>
                    <a:pt x="56484" y="7498"/>
                  </a:cubicBezTo>
                  <a:cubicBezTo>
                    <a:pt x="54115" y="7498"/>
                    <a:pt x="51757" y="7367"/>
                    <a:pt x="49412" y="6903"/>
                  </a:cubicBezTo>
                  <a:cubicBezTo>
                    <a:pt x="45399" y="6093"/>
                    <a:pt x="41589" y="4331"/>
                    <a:pt x="37779" y="2736"/>
                  </a:cubicBezTo>
                  <a:cubicBezTo>
                    <a:pt x="34270" y="1270"/>
                    <a:pt x="30510" y="0"/>
                    <a:pt x="26450"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9" name="Google Shape;599;p77"/>
            <p:cNvSpPr/>
            <p:nvPr/>
          </p:nvSpPr>
          <p:spPr>
            <a:xfrm>
              <a:off x="4933350" y="2144750"/>
              <a:ext cx="50625" cy="193300"/>
            </a:xfrm>
            <a:custGeom>
              <a:avLst/>
              <a:gdLst/>
              <a:ahLst/>
              <a:cxnLst/>
              <a:rect l="l" t="t" r="r" b="b"/>
              <a:pathLst>
                <a:path w="2025" h="7732" extrusionOk="0">
                  <a:moveTo>
                    <a:pt x="476" y="0"/>
                  </a:moveTo>
                  <a:cubicBezTo>
                    <a:pt x="191" y="0"/>
                    <a:pt x="0" y="286"/>
                    <a:pt x="84" y="572"/>
                  </a:cubicBezTo>
                  <a:cubicBezTo>
                    <a:pt x="846" y="2727"/>
                    <a:pt x="1191" y="5024"/>
                    <a:pt x="1119" y="7299"/>
                  </a:cubicBezTo>
                  <a:cubicBezTo>
                    <a:pt x="1097" y="7530"/>
                    <a:pt x="1280" y="7731"/>
                    <a:pt x="1505" y="7731"/>
                  </a:cubicBezTo>
                  <a:cubicBezTo>
                    <a:pt x="1523" y="7731"/>
                    <a:pt x="1541" y="7730"/>
                    <a:pt x="1560" y="7727"/>
                  </a:cubicBezTo>
                  <a:lnTo>
                    <a:pt x="1572" y="7727"/>
                  </a:lnTo>
                  <a:cubicBezTo>
                    <a:pt x="1786" y="7715"/>
                    <a:pt x="1965" y="7537"/>
                    <a:pt x="1965" y="7322"/>
                  </a:cubicBezTo>
                  <a:cubicBezTo>
                    <a:pt x="2024" y="4965"/>
                    <a:pt x="1703" y="2584"/>
                    <a:pt x="1036" y="310"/>
                  </a:cubicBezTo>
                  <a:cubicBezTo>
                    <a:pt x="977" y="143"/>
                    <a:pt x="798" y="0"/>
                    <a:pt x="619"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0" name="Google Shape;600;p77"/>
            <p:cNvSpPr/>
            <p:nvPr/>
          </p:nvSpPr>
          <p:spPr>
            <a:xfrm>
              <a:off x="5053600" y="2100550"/>
              <a:ext cx="712300" cy="146850"/>
            </a:xfrm>
            <a:custGeom>
              <a:avLst/>
              <a:gdLst/>
              <a:ahLst/>
              <a:cxnLst/>
              <a:rect l="l" t="t" r="r" b="b"/>
              <a:pathLst>
                <a:path w="28492" h="5874" extrusionOk="0">
                  <a:moveTo>
                    <a:pt x="6593" y="1"/>
                  </a:moveTo>
                  <a:cubicBezTo>
                    <a:pt x="4262" y="1"/>
                    <a:pt x="1944" y="501"/>
                    <a:pt x="0" y="1744"/>
                  </a:cubicBezTo>
                  <a:cubicBezTo>
                    <a:pt x="1673" y="1088"/>
                    <a:pt x="3454" y="819"/>
                    <a:pt x="5249" y="819"/>
                  </a:cubicBezTo>
                  <a:cubicBezTo>
                    <a:pt x="6711" y="819"/>
                    <a:pt x="8181" y="998"/>
                    <a:pt x="9609" y="1292"/>
                  </a:cubicBezTo>
                  <a:cubicBezTo>
                    <a:pt x="12800" y="1947"/>
                    <a:pt x="15848" y="3137"/>
                    <a:pt x="18943" y="4137"/>
                  </a:cubicBezTo>
                  <a:cubicBezTo>
                    <a:pt x="21858" y="5079"/>
                    <a:pt x="24879" y="5873"/>
                    <a:pt x="27925" y="5873"/>
                  </a:cubicBezTo>
                  <a:cubicBezTo>
                    <a:pt x="28114" y="5873"/>
                    <a:pt x="28303" y="5870"/>
                    <a:pt x="28492" y="5864"/>
                  </a:cubicBezTo>
                  <a:cubicBezTo>
                    <a:pt x="25194" y="5685"/>
                    <a:pt x="22039" y="4542"/>
                    <a:pt x="18955" y="3340"/>
                  </a:cubicBezTo>
                  <a:cubicBezTo>
                    <a:pt x="15895" y="2113"/>
                    <a:pt x="12811" y="804"/>
                    <a:pt x="9561" y="256"/>
                  </a:cubicBezTo>
                  <a:cubicBezTo>
                    <a:pt x="8588" y="92"/>
                    <a:pt x="7589" y="1"/>
                    <a:pt x="6593"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1" name="Google Shape;601;p77"/>
            <p:cNvSpPr/>
            <p:nvPr/>
          </p:nvSpPr>
          <p:spPr>
            <a:xfrm>
              <a:off x="4709491" y="2174500"/>
              <a:ext cx="190525" cy="25100"/>
            </a:xfrm>
            <a:custGeom>
              <a:avLst/>
              <a:gdLst/>
              <a:ahLst/>
              <a:cxnLst/>
              <a:rect l="l" t="t" r="r" b="b"/>
              <a:pathLst>
                <a:path w="7621" h="1004" extrusionOk="0">
                  <a:moveTo>
                    <a:pt x="1" y="1"/>
                  </a:moveTo>
                  <a:lnTo>
                    <a:pt x="1" y="1"/>
                  </a:lnTo>
                  <a:cubicBezTo>
                    <a:pt x="2346" y="669"/>
                    <a:pt x="4788" y="1003"/>
                    <a:pt x="7246" y="1003"/>
                  </a:cubicBezTo>
                  <a:cubicBezTo>
                    <a:pt x="7371" y="1003"/>
                    <a:pt x="7496" y="1003"/>
                    <a:pt x="7621" y="1001"/>
                  </a:cubicBezTo>
                  <a:cubicBezTo>
                    <a:pt x="7597" y="822"/>
                    <a:pt x="7585" y="656"/>
                    <a:pt x="7561" y="477"/>
                  </a:cubicBezTo>
                  <a:cubicBezTo>
                    <a:pt x="6921" y="519"/>
                    <a:pt x="6281" y="540"/>
                    <a:pt x="5641" y="540"/>
                  </a:cubicBezTo>
                  <a:cubicBezTo>
                    <a:pt x="3744" y="540"/>
                    <a:pt x="1852" y="357"/>
                    <a:pt x="1"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2" name="Google Shape;602;p77"/>
            <p:cNvSpPr/>
            <p:nvPr/>
          </p:nvSpPr>
          <p:spPr>
            <a:xfrm>
              <a:off x="5130975" y="2252800"/>
              <a:ext cx="256325" cy="92000"/>
            </a:xfrm>
            <a:custGeom>
              <a:avLst/>
              <a:gdLst/>
              <a:ahLst/>
              <a:cxnLst/>
              <a:rect l="l" t="t" r="r" b="b"/>
              <a:pathLst>
                <a:path w="10253" h="3680" extrusionOk="0">
                  <a:moveTo>
                    <a:pt x="1" y="0"/>
                  </a:moveTo>
                  <a:cubicBezTo>
                    <a:pt x="3192" y="1726"/>
                    <a:pt x="6668" y="2977"/>
                    <a:pt x="10252" y="3679"/>
                  </a:cubicBezTo>
                  <a:cubicBezTo>
                    <a:pt x="7026" y="1988"/>
                    <a:pt x="3549" y="738"/>
                    <a:pt x="1"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3" name="Google Shape;603;p77"/>
            <p:cNvSpPr/>
            <p:nvPr/>
          </p:nvSpPr>
          <p:spPr>
            <a:xfrm>
              <a:off x="5459300" y="2326000"/>
              <a:ext cx="523000" cy="55425"/>
            </a:xfrm>
            <a:custGeom>
              <a:avLst/>
              <a:gdLst/>
              <a:ahLst/>
              <a:cxnLst/>
              <a:rect l="l" t="t" r="r" b="b"/>
              <a:pathLst>
                <a:path w="20920" h="2217" extrusionOk="0">
                  <a:moveTo>
                    <a:pt x="20920" y="1"/>
                  </a:moveTo>
                  <a:cubicBezTo>
                    <a:pt x="16717" y="1411"/>
                    <a:pt x="12750" y="1849"/>
                    <a:pt x="8805" y="1849"/>
                  </a:cubicBezTo>
                  <a:cubicBezTo>
                    <a:pt x="5888" y="1849"/>
                    <a:pt x="2982" y="1610"/>
                    <a:pt x="1" y="1346"/>
                  </a:cubicBezTo>
                  <a:lnTo>
                    <a:pt x="1" y="1346"/>
                  </a:lnTo>
                  <a:cubicBezTo>
                    <a:pt x="2576" y="1937"/>
                    <a:pt x="5607" y="2216"/>
                    <a:pt x="8594" y="2216"/>
                  </a:cubicBezTo>
                  <a:cubicBezTo>
                    <a:pt x="13617" y="2216"/>
                    <a:pt x="18516" y="1427"/>
                    <a:pt x="20920"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4" name="Google Shape;604;p77"/>
            <p:cNvSpPr/>
            <p:nvPr/>
          </p:nvSpPr>
          <p:spPr>
            <a:xfrm>
              <a:off x="3257250" y="2638550"/>
              <a:ext cx="590275" cy="870750"/>
            </a:xfrm>
            <a:custGeom>
              <a:avLst/>
              <a:gdLst/>
              <a:ahLst/>
              <a:cxnLst/>
              <a:rect l="l" t="t" r="r" b="b"/>
              <a:pathLst>
                <a:path w="23611" h="34830" extrusionOk="0">
                  <a:moveTo>
                    <a:pt x="8537" y="0"/>
                  </a:moveTo>
                  <a:cubicBezTo>
                    <a:pt x="8775" y="3346"/>
                    <a:pt x="9608" y="6597"/>
                    <a:pt x="10311" y="9859"/>
                  </a:cubicBezTo>
                  <a:cubicBezTo>
                    <a:pt x="11037" y="13276"/>
                    <a:pt x="11633" y="16836"/>
                    <a:pt x="11216" y="20348"/>
                  </a:cubicBezTo>
                  <a:cubicBezTo>
                    <a:pt x="10799" y="23849"/>
                    <a:pt x="9192" y="27313"/>
                    <a:pt x="6560" y="28825"/>
                  </a:cubicBezTo>
                  <a:cubicBezTo>
                    <a:pt x="5874" y="29220"/>
                    <a:pt x="5112" y="29466"/>
                    <a:pt x="4361" y="29466"/>
                  </a:cubicBezTo>
                  <a:cubicBezTo>
                    <a:pt x="3888" y="29466"/>
                    <a:pt x="3419" y="29368"/>
                    <a:pt x="2977" y="29147"/>
                  </a:cubicBezTo>
                  <a:cubicBezTo>
                    <a:pt x="1846" y="28564"/>
                    <a:pt x="988" y="27016"/>
                    <a:pt x="1274" y="25575"/>
                  </a:cubicBezTo>
                  <a:lnTo>
                    <a:pt x="1274" y="25575"/>
                  </a:lnTo>
                  <a:cubicBezTo>
                    <a:pt x="60" y="27123"/>
                    <a:pt x="0" y="29718"/>
                    <a:pt x="917" y="31552"/>
                  </a:cubicBezTo>
                  <a:cubicBezTo>
                    <a:pt x="1846" y="33386"/>
                    <a:pt x="3572" y="34469"/>
                    <a:pt x="5322" y="34755"/>
                  </a:cubicBezTo>
                  <a:cubicBezTo>
                    <a:pt x="5667" y="34806"/>
                    <a:pt x="6012" y="34830"/>
                    <a:pt x="6357" y="34830"/>
                  </a:cubicBezTo>
                  <a:cubicBezTo>
                    <a:pt x="7778" y="34830"/>
                    <a:pt x="9196" y="34425"/>
                    <a:pt x="10537" y="33850"/>
                  </a:cubicBezTo>
                  <a:cubicBezTo>
                    <a:pt x="12383" y="33040"/>
                    <a:pt x="14121" y="31921"/>
                    <a:pt x="15716" y="30528"/>
                  </a:cubicBezTo>
                  <a:cubicBezTo>
                    <a:pt x="16258" y="30050"/>
                    <a:pt x="16857" y="29515"/>
                    <a:pt x="17512" y="29515"/>
                  </a:cubicBezTo>
                  <a:cubicBezTo>
                    <a:pt x="17591" y="29515"/>
                    <a:pt x="17671" y="29523"/>
                    <a:pt x="17752" y="29540"/>
                  </a:cubicBezTo>
                  <a:cubicBezTo>
                    <a:pt x="18836" y="29802"/>
                    <a:pt x="19181" y="31445"/>
                    <a:pt x="19300" y="32802"/>
                  </a:cubicBezTo>
                  <a:cubicBezTo>
                    <a:pt x="20741" y="31945"/>
                    <a:pt x="22181" y="31076"/>
                    <a:pt x="23610" y="30218"/>
                  </a:cubicBezTo>
                  <a:cubicBezTo>
                    <a:pt x="20265" y="20765"/>
                    <a:pt x="19181" y="10145"/>
                    <a:pt x="20515"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5" name="Google Shape;605;p77"/>
            <p:cNvSpPr/>
            <p:nvPr/>
          </p:nvSpPr>
          <p:spPr>
            <a:xfrm>
              <a:off x="3266475" y="3258575"/>
              <a:ext cx="581925" cy="250400"/>
            </a:xfrm>
            <a:custGeom>
              <a:avLst/>
              <a:gdLst/>
              <a:ahLst/>
              <a:cxnLst/>
              <a:rect l="l" t="t" r="r" b="b"/>
              <a:pathLst>
                <a:path w="23277" h="10016" extrusionOk="0">
                  <a:moveTo>
                    <a:pt x="21622" y="0"/>
                  </a:moveTo>
                  <a:cubicBezTo>
                    <a:pt x="20265" y="238"/>
                    <a:pt x="19169" y="965"/>
                    <a:pt x="18062" y="1691"/>
                  </a:cubicBezTo>
                  <a:cubicBezTo>
                    <a:pt x="14594" y="4847"/>
                    <a:pt x="10008" y="9342"/>
                    <a:pt x="5881" y="9342"/>
                  </a:cubicBezTo>
                  <a:cubicBezTo>
                    <a:pt x="4169" y="9342"/>
                    <a:pt x="2537" y="8569"/>
                    <a:pt x="1096" y="6608"/>
                  </a:cubicBezTo>
                  <a:cubicBezTo>
                    <a:pt x="715" y="6037"/>
                    <a:pt x="357" y="5429"/>
                    <a:pt x="0" y="4786"/>
                  </a:cubicBezTo>
                  <a:lnTo>
                    <a:pt x="0" y="4786"/>
                  </a:lnTo>
                  <a:cubicBezTo>
                    <a:pt x="84" y="5477"/>
                    <a:pt x="286" y="6144"/>
                    <a:pt x="584" y="6739"/>
                  </a:cubicBezTo>
                  <a:cubicBezTo>
                    <a:pt x="1500" y="8573"/>
                    <a:pt x="3227" y="9656"/>
                    <a:pt x="4989" y="9942"/>
                  </a:cubicBezTo>
                  <a:cubicBezTo>
                    <a:pt x="5326" y="9992"/>
                    <a:pt x="5664" y="10016"/>
                    <a:pt x="6002" y="10016"/>
                  </a:cubicBezTo>
                  <a:cubicBezTo>
                    <a:pt x="7422" y="10016"/>
                    <a:pt x="8846" y="9602"/>
                    <a:pt x="10192" y="9025"/>
                  </a:cubicBezTo>
                  <a:cubicBezTo>
                    <a:pt x="12037" y="8227"/>
                    <a:pt x="13776" y="7108"/>
                    <a:pt x="15371" y="5715"/>
                  </a:cubicBezTo>
                  <a:cubicBezTo>
                    <a:pt x="15910" y="5240"/>
                    <a:pt x="16514" y="4699"/>
                    <a:pt x="17158" y="4699"/>
                  </a:cubicBezTo>
                  <a:cubicBezTo>
                    <a:pt x="17241" y="4699"/>
                    <a:pt x="17324" y="4708"/>
                    <a:pt x="17407" y="4727"/>
                  </a:cubicBezTo>
                  <a:cubicBezTo>
                    <a:pt x="18503" y="4977"/>
                    <a:pt x="18836" y="6632"/>
                    <a:pt x="18955" y="7989"/>
                  </a:cubicBezTo>
                  <a:cubicBezTo>
                    <a:pt x="20408" y="7120"/>
                    <a:pt x="21848" y="6263"/>
                    <a:pt x="23277" y="5394"/>
                  </a:cubicBezTo>
                  <a:cubicBezTo>
                    <a:pt x="22634" y="3632"/>
                    <a:pt x="22086" y="1822"/>
                    <a:pt x="21622"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6" name="Google Shape;606;p77"/>
            <p:cNvSpPr/>
            <p:nvPr/>
          </p:nvSpPr>
          <p:spPr>
            <a:xfrm>
              <a:off x="3480775" y="2848275"/>
              <a:ext cx="91400" cy="26925"/>
            </a:xfrm>
            <a:custGeom>
              <a:avLst/>
              <a:gdLst/>
              <a:ahLst/>
              <a:cxnLst/>
              <a:rect l="l" t="t" r="r" b="b"/>
              <a:pathLst>
                <a:path w="3656" h="1077" extrusionOk="0">
                  <a:moveTo>
                    <a:pt x="2868" y="1"/>
                  </a:moveTo>
                  <a:cubicBezTo>
                    <a:pt x="2045" y="1"/>
                    <a:pt x="1216" y="71"/>
                    <a:pt x="406" y="196"/>
                  </a:cubicBezTo>
                  <a:cubicBezTo>
                    <a:pt x="167" y="243"/>
                    <a:pt x="1" y="470"/>
                    <a:pt x="48" y="708"/>
                  </a:cubicBezTo>
                  <a:cubicBezTo>
                    <a:pt x="84" y="910"/>
                    <a:pt x="263" y="1065"/>
                    <a:pt x="477" y="1065"/>
                  </a:cubicBezTo>
                  <a:cubicBezTo>
                    <a:pt x="501" y="1065"/>
                    <a:pt x="536" y="1065"/>
                    <a:pt x="548" y="1077"/>
                  </a:cubicBezTo>
                  <a:cubicBezTo>
                    <a:pt x="1292" y="956"/>
                    <a:pt x="2044" y="878"/>
                    <a:pt x="2797" y="878"/>
                  </a:cubicBezTo>
                  <a:cubicBezTo>
                    <a:pt x="2937" y="878"/>
                    <a:pt x="3076" y="881"/>
                    <a:pt x="3215" y="886"/>
                  </a:cubicBezTo>
                  <a:cubicBezTo>
                    <a:pt x="3454" y="886"/>
                    <a:pt x="3656" y="696"/>
                    <a:pt x="3656" y="458"/>
                  </a:cubicBezTo>
                  <a:cubicBezTo>
                    <a:pt x="3656" y="220"/>
                    <a:pt x="3465" y="5"/>
                    <a:pt x="3227" y="5"/>
                  </a:cubicBezTo>
                  <a:cubicBezTo>
                    <a:pt x="3108" y="2"/>
                    <a:pt x="2988" y="1"/>
                    <a:pt x="2868"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7" name="Google Shape;607;p77"/>
            <p:cNvSpPr/>
            <p:nvPr/>
          </p:nvSpPr>
          <p:spPr>
            <a:xfrm>
              <a:off x="3498925" y="2922475"/>
              <a:ext cx="82775" cy="28050"/>
            </a:xfrm>
            <a:custGeom>
              <a:avLst/>
              <a:gdLst/>
              <a:ahLst/>
              <a:cxnLst/>
              <a:rect l="l" t="t" r="r" b="b"/>
              <a:pathLst>
                <a:path w="3311" h="1122" extrusionOk="0">
                  <a:moveTo>
                    <a:pt x="2885" y="0"/>
                  </a:moveTo>
                  <a:cubicBezTo>
                    <a:pt x="2872" y="0"/>
                    <a:pt x="2859" y="1"/>
                    <a:pt x="2847" y="2"/>
                  </a:cubicBezTo>
                  <a:cubicBezTo>
                    <a:pt x="2025" y="26"/>
                    <a:pt x="1204" y="109"/>
                    <a:pt x="406" y="240"/>
                  </a:cubicBezTo>
                  <a:cubicBezTo>
                    <a:pt x="168" y="276"/>
                    <a:pt x="1" y="502"/>
                    <a:pt x="49" y="740"/>
                  </a:cubicBezTo>
                  <a:cubicBezTo>
                    <a:pt x="96" y="966"/>
                    <a:pt x="275" y="1121"/>
                    <a:pt x="477" y="1121"/>
                  </a:cubicBezTo>
                  <a:cubicBezTo>
                    <a:pt x="513" y="1121"/>
                    <a:pt x="537" y="1121"/>
                    <a:pt x="549" y="1085"/>
                  </a:cubicBezTo>
                  <a:cubicBezTo>
                    <a:pt x="1311" y="966"/>
                    <a:pt x="2096" y="895"/>
                    <a:pt x="2870" y="859"/>
                  </a:cubicBezTo>
                  <a:cubicBezTo>
                    <a:pt x="3109" y="859"/>
                    <a:pt x="3311" y="657"/>
                    <a:pt x="3287" y="419"/>
                  </a:cubicBezTo>
                  <a:cubicBezTo>
                    <a:pt x="3287" y="193"/>
                    <a:pt x="3106" y="0"/>
                    <a:pt x="2885"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8" name="Google Shape;608;p77"/>
            <p:cNvSpPr/>
            <p:nvPr/>
          </p:nvSpPr>
          <p:spPr>
            <a:xfrm>
              <a:off x="3513825" y="3001375"/>
              <a:ext cx="62525" cy="24150"/>
            </a:xfrm>
            <a:custGeom>
              <a:avLst/>
              <a:gdLst/>
              <a:ahLst/>
              <a:cxnLst/>
              <a:rect l="l" t="t" r="r" b="b"/>
              <a:pathLst>
                <a:path w="2501" h="966" extrusionOk="0">
                  <a:moveTo>
                    <a:pt x="455" y="1"/>
                  </a:moveTo>
                  <a:cubicBezTo>
                    <a:pt x="227" y="1"/>
                    <a:pt x="35" y="187"/>
                    <a:pt x="12" y="418"/>
                  </a:cubicBezTo>
                  <a:cubicBezTo>
                    <a:pt x="0" y="656"/>
                    <a:pt x="191" y="858"/>
                    <a:pt x="429" y="882"/>
                  </a:cubicBezTo>
                  <a:lnTo>
                    <a:pt x="2024" y="966"/>
                  </a:lnTo>
                  <a:lnTo>
                    <a:pt x="2060" y="966"/>
                  </a:lnTo>
                  <a:cubicBezTo>
                    <a:pt x="2274" y="966"/>
                    <a:pt x="2477" y="787"/>
                    <a:pt x="2489" y="549"/>
                  </a:cubicBezTo>
                  <a:cubicBezTo>
                    <a:pt x="2501" y="311"/>
                    <a:pt x="2310" y="108"/>
                    <a:pt x="2072" y="85"/>
                  </a:cubicBezTo>
                  <a:lnTo>
                    <a:pt x="477" y="1"/>
                  </a:lnTo>
                  <a:cubicBezTo>
                    <a:pt x="469" y="1"/>
                    <a:pt x="462" y="1"/>
                    <a:pt x="455"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9" name="Google Shape;609;p77"/>
            <p:cNvSpPr/>
            <p:nvPr/>
          </p:nvSpPr>
          <p:spPr>
            <a:xfrm>
              <a:off x="3520975" y="3061450"/>
              <a:ext cx="65200" cy="25400"/>
            </a:xfrm>
            <a:custGeom>
              <a:avLst/>
              <a:gdLst/>
              <a:ahLst/>
              <a:cxnLst/>
              <a:rect l="l" t="t" r="r" b="b"/>
              <a:pathLst>
                <a:path w="2608" h="1016" extrusionOk="0">
                  <a:moveTo>
                    <a:pt x="956" y="0"/>
                  </a:moveTo>
                  <a:cubicBezTo>
                    <a:pt x="776" y="0"/>
                    <a:pt x="597" y="9"/>
                    <a:pt x="417" y="27"/>
                  </a:cubicBezTo>
                  <a:cubicBezTo>
                    <a:pt x="179" y="51"/>
                    <a:pt x="0" y="265"/>
                    <a:pt x="24" y="503"/>
                  </a:cubicBezTo>
                  <a:cubicBezTo>
                    <a:pt x="56" y="721"/>
                    <a:pt x="228" y="889"/>
                    <a:pt x="440" y="889"/>
                  </a:cubicBezTo>
                  <a:cubicBezTo>
                    <a:pt x="459" y="889"/>
                    <a:pt x="480" y="887"/>
                    <a:pt x="500" y="884"/>
                  </a:cubicBezTo>
                  <a:cubicBezTo>
                    <a:pt x="647" y="867"/>
                    <a:pt x="793" y="859"/>
                    <a:pt x="938" y="859"/>
                  </a:cubicBezTo>
                  <a:cubicBezTo>
                    <a:pt x="1299" y="859"/>
                    <a:pt x="1656" y="910"/>
                    <a:pt x="2012" y="1003"/>
                  </a:cubicBezTo>
                  <a:cubicBezTo>
                    <a:pt x="2048" y="1015"/>
                    <a:pt x="2084" y="1015"/>
                    <a:pt x="2131" y="1015"/>
                  </a:cubicBezTo>
                  <a:cubicBezTo>
                    <a:pt x="2322" y="1015"/>
                    <a:pt x="2500" y="884"/>
                    <a:pt x="2548" y="706"/>
                  </a:cubicBezTo>
                  <a:cubicBezTo>
                    <a:pt x="2608" y="468"/>
                    <a:pt x="2465" y="229"/>
                    <a:pt x="2227" y="170"/>
                  </a:cubicBezTo>
                  <a:cubicBezTo>
                    <a:pt x="1807" y="53"/>
                    <a:pt x="1382" y="0"/>
                    <a:pt x="956"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0" name="Google Shape;610;p77"/>
            <p:cNvSpPr/>
            <p:nvPr/>
          </p:nvSpPr>
          <p:spPr>
            <a:xfrm>
              <a:off x="3518575" y="3124025"/>
              <a:ext cx="66700" cy="33375"/>
            </a:xfrm>
            <a:custGeom>
              <a:avLst/>
              <a:gdLst/>
              <a:ahLst/>
              <a:cxnLst/>
              <a:rect l="l" t="t" r="r" b="b"/>
              <a:pathLst>
                <a:path w="2668" h="1335" extrusionOk="0">
                  <a:moveTo>
                    <a:pt x="441" y="1"/>
                  </a:moveTo>
                  <a:cubicBezTo>
                    <a:pt x="203" y="24"/>
                    <a:pt x="1" y="215"/>
                    <a:pt x="1" y="453"/>
                  </a:cubicBezTo>
                  <a:cubicBezTo>
                    <a:pt x="1" y="691"/>
                    <a:pt x="203" y="882"/>
                    <a:pt x="441" y="882"/>
                  </a:cubicBezTo>
                  <a:cubicBezTo>
                    <a:pt x="953" y="882"/>
                    <a:pt x="1477" y="1013"/>
                    <a:pt x="1942" y="1274"/>
                  </a:cubicBezTo>
                  <a:cubicBezTo>
                    <a:pt x="2001" y="1310"/>
                    <a:pt x="2072" y="1334"/>
                    <a:pt x="2144" y="1334"/>
                  </a:cubicBezTo>
                  <a:cubicBezTo>
                    <a:pt x="2299" y="1334"/>
                    <a:pt x="2442" y="1251"/>
                    <a:pt x="2549" y="1108"/>
                  </a:cubicBezTo>
                  <a:cubicBezTo>
                    <a:pt x="2668" y="893"/>
                    <a:pt x="2596" y="632"/>
                    <a:pt x="2382" y="512"/>
                  </a:cubicBezTo>
                  <a:cubicBezTo>
                    <a:pt x="1787" y="167"/>
                    <a:pt x="1120" y="1"/>
                    <a:pt x="441"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1" name="Google Shape;611;p77"/>
            <p:cNvSpPr/>
            <p:nvPr/>
          </p:nvSpPr>
          <p:spPr>
            <a:xfrm>
              <a:off x="3504900" y="3181450"/>
              <a:ext cx="83350" cy="45000"/>
            </a:xfrm>
            <a:custGeom>
              <a:avLst/>
              <a:gdLst/>
              <a:ahLst/>
              <a:cxnLst/>
              <a:rect l="l" t="t" r="r" b="b"/>
              <a:pathLst>
                <a:path w="3334" h="1800" extrusionOk="0">
                  <a:moveTo>
                    <a:pt x="480" y="1"/>
                  </a:moveTo>
                  <a:cubicBezTo>
                    <a:pt x="280" y="1"/>
                    <a:pt x="100" y="143"/>
                    <a:pt x="60" y="347"/>
                  </a:cubicBezTo>
                  <a:cubicBezTo>
                    <a:pt x="0" y="585"/>
                    <a:pt x="155" y="823"/>
                    <a:pt x="393" y="859"/>
                  </a:cubicBezTo>
                  <a:cubicBezTo>
                    <a:pt x="1167" y="1025"/>
                    <a:pt x="1917" y="1323"/>
                    <a:pt x="2608" y="1740"/>
                  </a:cubicBezTo>
                  <a:cubicBezTo>
                    <a:pt x="2679" y="1787"/>
                    <a:pt x="2750" y="1799"/>
                    <a:pt x="2834" y="1799"/>
                  </a:cubicBezTo>
                  <a:cubicBezTo>
                    <a:pt x="2977" y="1799"/>
                    <a:pt x="3108" y="1728"/>
                    <a:pt x="3215" y="1597"/>
                  </a:cubicBezTo>
                  <a:cubicBezTo>
                    <a:pt x="3334" y="1383"/>
                    <a:pt x="3274" y="1121"/>
                    <a:pt x="3072" y="1002"/>
                  </a:cubicBezTo>
                  <a:cubicBezTo>
                    <a:pt x="2298" y="537"/>
                    <a:pt x="1465" y="204"/>
                    <a:pt x="584" y="13"/>
                  </a:cubicBezTo>
                  <a:cubicBezTo>
                    <a:pt x="549" y="5"/>
                    <a:pt x="514" y="1"/>
                    <a:pt x="480"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2" name="Google Shape;612;p77"/>
            <p:cNvSpPr/>
            <p:nvPr/>
          </p:nvSpPr>
          <p:spPr>
            <a:xfrm>
              <a:off x="3387625" y="2205175"/>
              <a:ext cx="238725" cy="863225"/>
            </a:xfrm>
            <a:custGeom>
              <a:avLst/>
              <a:gdLst/>
              <a:ahLst/>
              <a:cxnLst/>
              <a:rect l="l" t="t" r="r" b="b"/>
              <a:pathLst>
                <a:path w="9549" h="34529" extrusionOk="0">
                  <a:moveTo>
                    <a:pt x="1345" y="19633"/>
                  </a:moveTo>
                  <a:cubicBezTo>
                    <a:pt x="1369" y="19633"/>
                    <a:pt x="1417" y="19633"/>
                    <a:pt x="1453" y="19645"/>
                  </a:cubicBezTo>
                  <a:cubicBezTo>
                    <a:pt x="1703" y="19693"/>
                    <a:pt x="1953" y="19836"/>
                    <a:pt x="2167" y="19967"/>
                  </a:cubicBezTo>
                  <a:cubicBezTo>
                    <a:pt x="3036" y="20562"/>
                    <a:pt x="3786" y="21336"/>
                    <a:pt x="4334" y="22253"/>
                  </a:cubicBezTo>
                  <a:cubicBezTo>
                    <a:pt x="3274" y="22157"/>
                    <a:pt x="2429" y="21896"/>
                    <a:pt x="1774" y="21431"/>
                  </a:cubicBezTo>
                  <a:cubicBezTo>
                    <a:pt x="1214" y="21062"/>
                    <a:pt x="881" y="20550"/>
                    <a:pt x="881" y="20086"/>
                  </a:cubicBezTo>
                  <a:cubicBezTo>
                    <a:pt x="881" y="19955"/>
                    <a:pt x="917" y="19848"/>
                    <a:pt x="976" y="19776"/>
                  </a:cubicBezTo>
                  <a:cubicBezTo>
                    <a:pt x="1048" y="19693"/>
                    <a:pt x="1179" y="19633"/>
                    <a:pt x="1345" y="19633"/>
                  </a:cubicBezTo>
                  <a:close/>
                  <a:moveTo>
                    <a:pt x="8549" y="19967"/>
                  </a:moveTo>
                  <a:cubicBezTo>
                    <a:pt x="8608" y="19967"/>
                    <a:pt x="8620" y="19991"/>
                    <a:pt x="8620" y="19991"/>
                  </a:cubicBezTo>
                  <a:cubicBezTo>
                    <a:pt x="8632" y="20002"/>
                    <a:pt x="8656" y="20050"/>
                    <a:pt x="8656" y="20169"/>
                  </a:cubicBezTo>
                  <a:cubicBezTo>
                    <a:pt x="8656" y="20919"/>
                    <a:pt x="7906" y="21515"/>
                    <a:pt x="7441" y="21800"/>
                  </a:cubicBezTo>
                  <a:cubicBezTo>
                    <a:pt x="7084" y="22027"/>
                    <a:pt x="6358" y="22193"/>
                    <a:pt x="5763" y="22324"/>
                  </a:cubicBezTo>
                  <a:cubicBezTo>
                    <a:pt x="5834" y="22134"/>
                    <a:pt x="5953" y="21931"/>
                    <a:pt x="6108" y="21717"/>
                  </a:cubicBezTo>
                  <a:cubicBezTo>
                    <a:pt x="6715" y="20848"/>
                    <a:pt x="7489" y="20241"/>
                    <a:pt x="8323" y="20014"/>
                  </a:cubicBezTo>
                  <a:cubicBezTo>
                    <a:pt x="8442" y="19991"/>
                    <a:pt x="8513" y="19967"/>
                    <a:pt x="8549" y="19967"/>
                  </a:cubicBezTo>
                  <a:close/>
                  <a:moveTo>
                    <a:pt x="5155" y="0"/>
                  </a:moveTo>
                  <a:cubicBezTo>
                    <a:pt x="4917" y="0"/>
                    <a:pt x="4727" y="191"/>
                    <a:pt x="4727" y="429"/>
                  </a:cubicBezTo>
                  <a:lnTo>
                    <a:pt x="4727" y="21253"/>
                  </a:lnTo>
                  <a:cubicBezTo>
                    <a:pt x="4155" y="20479"/>
                    <a:pt x="3453" y="19788"/>
                    <a:pt x="2655" y="19252"/>
                  </a:cubicBezTo>
                  <a:cubicBezTo>
                    <a:pt x="2357" y="19062"/>
                    <a:pt x="2012" y="18859"/>
                    <a:pt x="1584" y="18776"/>
                  </a:cubicBezTo>
                  <a:cubicBezTo>
                    <a:pt x="1509" y="18766"/>
                    <a:pt x="1434" y="18761"/>
                    <a:pt x="1361" y="18761"/>
                  </a:cubicBezTo>
                  <a:cubicBezTo>
                    <a:pt x="930" y="18761"/>
                    <a:pt x="530" y="18935"/>
                    <a:pt x="286" y="19240"/>
                  </a:cubicBezTo>
                  <a:cubicBezTo>
                    <a:pt x="119" y="19467"/>
                    <a:pt x="24" y="19752"/>
                    <a:pt x="24" y="20062"/>
                  </a:cubicBezTo>
                  <a:cubicBezTo>
                    <a:pt x="0" y="20824"/>
                    <a:pt x="464" y="21598"/>
                    <a:pt x="1286" y="22146"/>
                  </a:cubicBezTo>
                  <a:cubicBezTo>
                    <a:pt x="1941" y="22586"/>
                    <a:pt x="2738" y="22884"/>
                    <a:pt x="3679" y="23039"/>
                  </a:cubicBezTo>
                  <a:cubicBezTo>
                    <a:pt x="3596" y="23098"/>
                    <a:pt x="3500" y="23170"/>
                    <a:pt x="3417" y="23241"/>
                  </a:cubicBezTo>
                  <a:cubicBezTo>
                    <a:pt x="3334" y="23289"/>
                    <a:pt x="3274" y="23348"/>
                    <a:pt x="3250" y="23408"/>
                  </a:cubicBezTo>
                  <a:cubicBezTo>
                    <a:pt x="3000" y="23681"/>
                    <a:pt x="2786" y="24015"/>
                    <a:pt x="2655" y="24408"/>
                  </a:cubicBezTo>
                  <a:cubicBezTo>
                    <a:pt x="2381" y="25146"/>
                    <a:pt x="2369" y="25956"/>
                    <a:pt x="2357" y="26670"/>
                  </a:cubicBezTo>
                  <a:lnTo>
                    <a:pt x="2250" y="34076"/>
                  </a:lnTo>
                  <a:cubicBezTo>
                    <a:pt x="2250" y="34314"/>
                    <a:pt x="2441" y="34516"/>
                    <a:pt x="2679" y="34528"/>
                  </a:cubicBezTo>
                  <a:cubicBezTo>
                    <a:pt x="2917" y="34528"/>
                    <a:pt x="3119" y="34338"/>
                    <a:pt x="3119" y="34099"/>
                  </a:cubicBezTo>
                  <a:lnTo>
                    <a:pt x="3215" y="26682"/>
                  </a:lnTo>
                  <a:cubicBezTo>
                    <a:pt x="3239" y="26015"/>
                    <a:pt x="3239" y="25313"/>
                    <a:pt x="3453" y="24705"/>
                  </a:cubicBezTo>
                  <a:cubicBezTo>
                    <a:pt x="3548" y="24467"/>
                    <a:pt x="3679" y="24217"/>
                    <a:pt x="3870" y="24003"/>
                  </a:cubicBezTo>
                  <a:cubicBezTo>
                    <a:pt x="4852" y="23763"/>
                    <a:pt x="5864" y="23643"/>
                    <a:pt x="6870" y="23643"/>
                  </a:cubicBezTo>
                  <a:cubicBezTo>
                    <a:pt x="6961" y="23643"/>
                    <a:pt x="7053" y="23644"/>
                    <a:pt x="7144" y="23646"/>
                  </a:cubicBezTo>
                  <a:cubicBezTo>
                    <a:pt x="7151" y="23646"/>
                    <a:pt x="7158" y="23646"/>
                    <a:pt x="7165" y="23646"/>
                  </a:cubicBezTo>
                  <a:cubicBezTo>
                    <a:pt x="7394" y="23646"/>
                    <a:pt x="7596" y="23460"/>
                    <a:pt x="7596" y="23229"/>
                  </a:cubicBezTo>
                  <a:cubicBezTo>
                    <a:pt x="7596" y="23039"/>
                    <a:pt x="7477" y="22872"/>
                    <a:pt x="7299" y="22812"/>
                  </a:cubicBezTo>
                  <a:cubicBezTo>
                    <a:pt x="7525" y="22741"/>
                    <a:pt x="7727" y="22634"/>
                    <a:pt x="7906" y="22527"/>
                  </a:cubicBezTo>
                  <a:cubicBezTo>
                    <a:pt x="8930" y="21872"/>
                    <a:pt x="9513" y="21038"/>
                    <a:pt x="9525" y="20169"/>
                  </a:cubicBezTo>
                  <a:cubicBezTo>
                    <a:pt x="9549" y="19729"/>
                    <a:pt x="9382" y="19479"/>
                    <a:pt x="9227" y="19348"/>
                  </a:cubicBezTo>
                  <a:cubicBezTo>
                    <a:pt x="9108" y="19229"/>
                    <a:pt x="8906" y="19098"/>
                    <a:pt x="8561" y="19098"/>
                  </a:cubicBezTo>
                  <a:cubicBezTo>
                    <a:pt x="8418" y="19098"/>
                    <a:pt x="8263" y="19121"/>
                    <a:pt x="8096" y="19169"/>
                  </a:cubicBezTo>
                  <a:cubicBezTo>
                    <a:pt x="7168" y="19431"/>
                    <a:pt x="6287" y="20074"/>
                    <a:pt x="5584" y="20967"/>
                  </a:cubicBezTo>
                  <a:lnTo>
                    <a:pt x="5584" y="429"/>
                  </a:lnTo>
                  <a:cubicBezTo>
                    <a:pt x="5584" y="191"/>
                    <a:pt x="5394" y="0"/>
                    <a:pt x="5155"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3" name="Google Shape;613;p77"/>
            <p:cNvSpPr/>
            <p:nvPr/>
          </p:nvSpPr>
          <p:spPr>
            <a:xfrm>
              <a:off x="3867425" y="2377500"/>
              <a:ext cx="590275" cy="870575"/>
            </a:xfrm>
            <a:custGeom>
              <a:avLst/>
              <a:gdLst/>
              <a:ahLst/>
              <a:cxnLst/>
              <a:rect l="l" t="t" r="r" b="b"/>
              <a:pathLst>
                <a:path w="23611" h="34823" extrusionOk="0">
                  <a:moveTo>
                    <a:pt x="3097" y="1"/>
                  </a:moveTo>
                  <a:cubicBezTo>
                    <a:pt x="4430" y="10145"/>
                    <a:pt x="3358" y="20741"/>
                    <a:pt x="1" y="30207"/>
                  </a:cubicBezTo>
                  <a:cubicBezTo>
                    <a:pt x="1430" y="31064"/>
                    <a:pt x="2870" y="31933"/>
                    <a:pt x="4311" y="32790"/>
                  </a:cubicBezTo>
                  <a:cubicBezTo>
                    <a:pt x="4430" y="31445"/>
                    <a:pt x="4775" y="29790"/>
                    <a:pt x="5859" y="29540"/>
                  </a:cubicBezTo>
                  <a:cubicBezTo>
                    <a:pt x="5945" y="29521"/>
                    <a:pt x="6030" y="29512"/>
                    <a:pt x="6115" y="29512"/>
                  </a:cubicBezTo>
                  <a:cubicBezTo>
                    <a:pt x="6764" y="29512"/>
                    <a:pt x="7357" y="30042"/>
                    <a:pt x="7895" y="30516"/>
                  </a:cubicBezTo>
                  <a:cubicBezTo>
                    <a:pt x="9490" y="31921"/>
                    <a:pt x="11229" y="33040"/>
                    <a:pt x="13074" y="33838"/>
                  </a:cubicBezTo>
                  <a:cubicBezTo>
                    <a:pt x="14410" y="34411"/>
                    <a:pt x="15822" y="34823"/>
                    <a:pt x="17238" y="34823"/>
                  </a:cubicBezTo>
                  <a:cubicBezTo>
                    <a:pt x="17588" y="34823"/>
                    <a:pt x="17939" y="34797"/>
                    <a:pt x="18289" y="34743"/>
                  </a:cubicBezTo>
                  <a:cubicBezTo>
                    <a:pt x="20039" y="34469"/>
                    <a:pt x="21766" y="33374"/>
                    <a:pt x="22694" y="31552"/>
                  </a:cubicBezTo>
                  <a:cubicBezTo>
                    <a:pt x="23611" y="29719"/>
                    <a:pt x="23551" y="27111"/>
                    <a:pt x="22337" y="25563"/>
                  </a:cubicBezTo>
                  <a:lnTo>
                    <a:pt x="22337" y="25563"/>
                  </a:lnTo>
                  <a:cubicBezTo>
                    <a:pt x="22611" y="27004"/>
                    <a:pt x="21766" y="28552"/>
                    <a:pt x="20634" y="29135"/>
                  </a:cubicBezTo>
                  <a:cubicBezTo>
                    <a:pt x="20192" y="29361"/>
                    <a:pt x="19722" y="29460"/>
                    <a:pt x="19248" y="29460"/>
                  </a:cubicBezTo>
                  <a:cubicBezTo>
                    <a:pt x="18498" y="29460"/>
                    <a:pt x="17736" y="29212"/>
                    <a:pt x="17051" y="28826"/>
                  </a:cubicBezTo>
                  <a:cubicBezTo>
                    <a:pt x="14419" y="27302"/>
                    <a:pt x="12812" y="23837"/>
                    <a:pt x="12395" y="20337"/>
                  </a:cubicBezTo>
                  <a:cubicBezTo>
                    <a:pt x="11979" y="16824"/>
                    <a:pt x="12574" y="13276"/>
                    <a:pt x="13300" y="9847"/>
                  </a:cubicBezTo>
                  <a:cubicBezTo>
                    <a:pt x="14003" y="6585"/>
                    <a:pt x="14836" y="3346"/>
                    <a:pt x="15074"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4" name="Google Shape;614;p77"/>
            <p:cNvSpPr/>
            <p:nvPr/>
          </p:nvSpPr>
          <p:spPr>
            <a:xfrm>
              <a:off x="3866550" y="3022225"/>
              <a:ext cx="555750" cy="225400"/>
            </a:xfrm>
            <a:custGeom>
              <a:avLst/>
              <a:gdLst/>
              <a:ahLst/>
              <a:cxnLst/>
              <a:rect l="l" t="t" r="r" b="b"/>
              <a:pathLst>
                <a:path w="22230" h="9016" extrusionOk="0">
                  <a:moveTo>
                    <a:pt x="1381" y="1"/>
                  </a:moveTo>
                  <a:cubicBezTo>
                    <a:pt x="988" y="1489"/>
                    <a:pt x="524" y="2941"/>
                    <a:pt x="0" y="4394"/>
                  </a:cubicBezTo>
                  <a:cubicBezTo>
                    <a:pt x="1441" y="5251"/>
                    <a:pt x="2893" y="6120"/>
                    <a:pt x="4322" y="6978"/>
                  </a:cubicBezTo>
                  <a:cubicBezTo>
                    <a:pt x="4441" y="5644"/>
                    <a:pt x="4775" y="3977"/>
                    <a:pt x="5870" y="3715"/>
                  </a:cubicBezTo>
                  <a:cubicBezTo>
                    <a:pt x="5950" y="3699"/>
                    <a:pt x="6029" y="3691"/>
                    <a:pt x="6107" y="3691"/>
                  </a:cubicBezTo>
                  <a:cubicBezTo>
                    <a:pt x="6756" y="3691"/>
                    <a:pt x="7364" y="4226"/>
                    <a:pt x="7906" y="4704"/>
                  </a:cubicBezTo>
                  <a:cubicBezTo>
                    <a:pt x="9478" y="6097"/>
                    <a:pt x="11240" y="7216"/>
                    <a:pt x="13085" y="8025"/>
                  </a:cubicBezTo>
                  <a:cubicBezTo>
                    <a:pt x="14412" y="8603"/>
                    <a:pt x="15814" y="9016"/>
                    <a:pt x="17214" y="9016"/>
                  </a:cubicBezTo>
                  <a:cubicBezTo>
                    <a:pt x="17573" y="9016"/>
                    <a:pt x="17931" y="8989"/>
                    <a:pt x="18288" y="8930"/>
                  </a:cubicBezTo>
                  <a:cubicBezTo>
                    <a:pt x="19776" y="8692"/>
                    <a:pt x="21253" y="7871"/>
                    <a:pt x="22229" y="6489"/>
                  </a:cubicBezTo>
                  <a:lnTo>
                    <a:pt x="22229" y="6489"/>
                  </a:lnTo>
                  <a:cubicBezTo>
                    <a:pt x="21455" y="6978"/>
                    <a:pt x="20562" y="7347"/>
                    <a:pt x="19491" y="7573"/>
                  </a:cubicBezTo>
                  <a:cubicBezTo>
                    <a:pt x="18911" y="7679"/>
                    <a:pt x="18337" y="7728"/>
                    <a:pt x="17770" y="7728"/>
                  </a:cubicBezTo>
                  <a:cubicBezTo>
                    <a:pt x="13542" y="7728"/>
                    <a:pt x="9698" y="4976"/>
                    <a:pt x="6549" y="2215"/>
                  </a:cubicBezTo>
                  <a:cubicBezTo>
                    <a:pt x="5251" y="917"/>
                    <a:pt x="3143" y="60"/>
                    <a:pt x="1381"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5" name="Google Shape;615;p77"/>
            <p:cNvSpPr/>
            <p:nvPr/>
          </p:nvSpPr>
          <p:spPr>
            <a:xfrm>
              <a:off x="4157650" y="2549100"/>
              <a:ext cx="71750" cy="26375"/>
            </a:xfrm>
            <a:custGeom>
              <a:avLst/>
              <a:gdLst/>
              <a:ahLst/>
              <a:cxnLst/>
              <a:rect l="l" t="t" r="r" b="b"/>
              <a:pathLst>
                <a:path w="2870" h="1055" extrusionOk="0">
                  <a:moveTo>
                    <a:pt x="761" y="1"/>
                  </a:moveTo>
                  <a:cubicBezTo>
                    <a:pt x="650" y="1"/>
                    <a:pt x="539" y="3"/>
                    <a:pt x="429" y="7"/>
                  </a:cubicBezTo>
                  <a:cubicBezTo>
                    <a:pt x="191" y="19"/>
                    <a:pt x="1" y="233"/>
                    <a:pt x="12" y="471"/>
                  </a:cubicBezTo>
                  <a:cubicBezTo>
                    <a:pt x="24" y="709"/>
                    <a:pt x="239" y="888"/>
                    <a:pt x="477" y="888"/>
                  </a:cubicBezTo>
                  <a:cubicBezTo>
                    <a:pt x="607" y="880"/>
                    <a:pt x="737" y="876"/>
                    <a:pt x="867" y="876"/>
                  </a:cubicBezTo>
                  <a:cubicBezTo>
                    <a:pt x="1344" y="876"/>
                    <a:pt x="1821" y="928"/>
                    <a:pt x="2298" y="1031"/>
                  </a:cubicBezTo>
                  <a:cubicBezTo>
                    <a:pt x="2334" y="1054"/>
                    <a:pt x="2358" y="1054"/>
                    <a:pt x="2394" y="1054"/>
                  </a:cubicBezTo>
                  <a:cubicBezTo>
                    <a:pt x="2596" y="1054"/>
                    <a:pt x="2775" y="900"/>
                    <a:pt x="2822" y="697"/>
                  </a:cubicBezTo>
                  <a:cubicBezTo>
                    <a:pt x="2870" y="459"/>
                    <a:pt x="2715" y="221"/>
                    <a:pt x="2477" y="173"/>
                  </a:cubicBezTo>
                  <a:cubicBezTo>
                    <a:pt x="1918" y="54"/>
                    <a:pt x="1335" y="1"/>
                    <a:pt x="761"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6" name="Google Shape;616;p77"/>
            <p:cNvSpPr/>
            <p:nvPr/>
          </p:nvSpPr>
          <p:spPr>
            <a:xfrm>
              <a:off x="4147225" y="2619750"/>
              <a:ext cx="69975" cy="24175"/>
            </a:xfrm>
            <a:custGeom>
              <a:avLst/>
              <a:gdLst/>
              <a:ahLst/>
              <a:cxnLst/>
              <a:rect l="l" t="t" r="r" b="b"/>
              <a:pathLst>
                <a:path w="2799" h="967" extrusionOk="0">
                  <a:moveTo>
                    <a:pt x="1314" y="0"/>
                  </a:moveTo>
                  <a:cubicBezTo>
                    <a:pt x="1001" y="0"/>
                    <a:pt x="689" y="24"/>
                    <a:pt x="382" y="74"/>
                  </a:cubicBezTo>
                  <a:cubicBezTo>
                    <a:pt x="144" y="98"/>
                    <a:pt x="1" y="324"/>
                    <a:pt x="25" y="562"/>
                  </a:cubicBezTo>
                  <a:cubicBezTo>
                    <a:pt x="58" y="783"/>
                    <a:pt x="244" y="922"/>
                    <a:pt x="461" y="922"/>
                  </a:cubicBezTo>
                  <a:cubicBezTo>
                    <a:pt x="478" y="922"/>
                    <a:pt x="495" y="921"/>
                    <a:pt x="513" y="919"/>
                  </a:cubicBezTo>
                  <a:cubicBezTo>
                    <a:pt x="763" y="877"/>
                    <a:pt x="1018" y="859"/>
                    <a:pt x="1273" y="859"/>
                  </a:cubicBezTo>
                  <a:cubicBezTo>
                    <a:pt x="1599" y="859"/>
                    <a:pt x="1925" y="889"/>
                    <a:pt x="2239" y="943"/>
                  </a:cubicBezTo>
                  <a:cubicBezTo>
                    <a:pt x="2263" y="967"/>
                    <a:pt x="2287" y="967"/>
                    <a:pt x="2323" y="967"/>
                  </a:cubicBezTo>
                  <a:cubicBezTo>
                    <a:pt x="2513" y="967"/>
                    <a:pt x="2704" y="812"/>
                    <a:pt x="2751" y="610"/>
                  </a:cubicBezTo>
                  <a:cubicBezTo>
                    <a:pt x="2799" y="371"/>
                    <a:pt x="2644" y="145"/>
                    <a:pt x="2406" y="98"/>
                  </a:cubicBezTo>
                  <a:cubicBezTo>
                    <a:pt x="2046" y="33"/>
                    <a:pt x="1680" y="0"/>
                    <a:pt x="1314" y="0"/>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7" name="Google Shape;617;p77"/>
            <p:cNvSpPr/>
            <p:nvPr/>
          </p:nvSpPr>
          <p:spPr>
            <a:xfrm>
              <a:off x="4131750" y="2700625"/>
              <a:ext cx="71175" cy="25150"/>
            </a:xfrm>
            <a:custGeom>
              <a:avLst/>
              <a:gdLst/>
              <a:ahLst/>
              <a:cxnLst/>
              <a:rect l="l" t="t" r="r" b="b"/>
              <a:pathLst>
                <a:path w="2847" h="1006" extrusionOk="0">
                  <a:moveTo>
                    <a:pt x="1345" y="1"/>
                  </a:moveTo>
                  <a:cubicBezTo>
                    <a:pt x="1019" y="1"/>
                    <a:pt x="695" y="42"/>
                    <a:pt x="382" y="125"/>
                  </a:cubicBezTo>
                  <a:cubicBezTo>
                    <a:pt x="155" y="173"/>
                    <a:pt x="1" y="399"/>
                    <a:pt x="60" y="649"/>
                  </a:cubicBezTo>
                  <a:cubicBezTo>
                    <a:pt x="101" y="832"/>
                    <a:pt x="280" y="971"/>
                    <a:pt x="480" y="971"/>
                  </a:cubicBezTo>
                  <a:cubicBezTo>
                    <a:pt x="514" y="971"/>
                    <a:pt x="549" y="967"/>
                    <a:pt x="584" y="958"/>
                  </a:cubicBezTo>
                  <a:cubicBezTo>
                    <a:pt x="835" y="893"/>
                    <a:pt x="1091" y="862"/>
                    <a:pt x="1347" y="862"/>
                  </a:cubicBezTo>
                  <a:cubicBezTo>
                    <a:pt x="1648" y="862"/>
                    <a:pt x="1949" y="905"/>
                    <a:pt x="2239" y="982"/>
                  </a:cubicBezTo>
                  <a:cubicBezTo>
                    <a:pt x="2287" y="1006"/>
                    <a:pt x="2310" y="1006"/>
                    <a:pt x="2358" y="1006"/>
                  </a:cubicBezTo>
                  <a:cubicBezTo>
                    <a:pt x="2549" y="1006"/>
                    <a:pt x="2727" y="887"/>
                    <a:pt x="2775" y="708"/>
                  </a:cubicBezTo>
                  <a:cubicBezTo>
                    <a:pt x="2846" y="482"/>
                    <a:pt x="2715" y="220"/>
                    <a:pt x="2477" y="173"/>
                  </a:cubicBezTo>
                  <a:cubicBezTo>
                    <a:pt x="2106" y="57"/>
                    <a:pt x="1724" y="1"/>
                    <a:pt x="1345"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8" name="Google Shape;618;p77"/>
            <p:cNvSpPr/>
            <p:nvPr/>
          </p:nvSpPr>
          <p:spPr>
            <a:xfrm>
              <a:off x="4130850" y="2773750"/>
              <a:ext cx="66125" cy="26750"/>
            </a:xfrm>
            <a:custGeom>
              <a:avLst/>
              <a:gdLst/>
              <a:ahLst/>
              <a:cxnLst/>
              <a:rect l="l" t="t" r="r" b="b"/>
              <a:pathLst>
                <a:path w="2645" h="1070" extrusionOk="0">
                  <a:moveTo>
                    <a:pt x="1577" y="1"/>
                  </a:moveTo>
                  <a:cubicBezTo>
                    <a:pt x="1152" y="1"/>
                    <a:pt x="728" y="77"/>
                    <a:pt x="334" y="224"/>
                  </a:cubicBezTo>
                  <a:cubicBezTo>
                    <a:pt x="120" y="307"/>
                    <a:pt x="1" y="557"/>
                    <a:pt x="84" y="784"/>
                  </a:cubicBezTo>
                  <a:cubicBezTo>
                    <a:pt x="144" y="962"/>
                    <a:pt x="311" y="1069"/>
                    <a:pt x="489" y="1069"/>
                  </a:cubicBezTo>
                  <a:cubicBezTo>
                    <a:pt x="549" y="1069"/>
                    <a:pt x="596" y="1058"/>
                    <a:pt x="632" y="1034"/>
                  </a:cubicBezTo>
                  <a:cubicBezTo>
                    <a:pt x="925" y="936"/>
                    <a:pt x="1236" y="886"/>
                    <a:pt x="1546" y="886"/>
                  </a:cubicBezTo>
                  <a:cubicBezTo>
                    <a:pt x="1727" y="886"/>
                    <a:pt x="1908" y="903"/>
                    <a:pt x="2085" y="938"/>
                  </a:cubicBezTo>
                  <a:cubicBezTo>
                    <a:pt x="2109" y="942"/>
                    <a:pt x="2133" y="944"/>
                    <a:pt x="2158" y="944"/>
                  </a:cubicBezTo>
                  <a:cubicBezTo>
                    <a:pt x="2369" y="944"/>
                    <a:pt x="2564" y="807"/>
                    <a:pt x="2597" y="593"/>
                  </a:cubicBezTo>
                  <a:cubicBezTo>
                    <a:pt x="2644" y="355"/>
                    <a:pt x="2501" y="117"/>
                    <a:pt x="2263" y="69"/>
                  </a:cubicBezTo>
                  <a:cubicBezTo>
                    <a:pt x="2037" y="23"/>
                    <a:pt x="1807" y="1"/>
                    <a:pt x="1577"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9" name="Google Shape;619;p77"/>
            <p:cNvSpPr/>
            <p:nvPr/>
          </p:nvSpPr>
          <p:spPr>
            <a:xfrm>
              <a:off x="4124900" y="2840750"/>
              <a:ext cx="66400" cy="30000"/>
            </a:xfrm>
            <a:custGeom>
              <a:avLst/>
              <a:gdLst/>
              <a:ahLst/>
              <a:cxnLst/>
              <a:rect l="l" t="t" r="r" b="b"/>
              <a:pathLst>
                <a:path w="2656" h="1200" extrusionOk="0">
                  <a:moveTo>
                    <a:pt x="1804" y="1"/>
                  </a:moveTo>
                  <a:cubicBezTo>
                    <a:pt x="1278" y="1"/>
                    <a:pt x="760" y="126"/>
                    <a:pt x="298" y="366"/>
                  </a:cubicBezTo>
                  <a:cubicBezTo>
                    <a:pt x="84" y="485"/>
                    <a:pt x="1" y="759"/>
                    <a:pt x="120" y="961"/>
                  </a:cubicBezTo>
                  <a:cubicBezTo>
                    <a:pt x="191" y="1116"/>
                    <a:pt x="334" y="1199"/>
                    <a:pt x="501" y="1199"/>
                  </a:cubicBezTo>
                  <a:cubicBezTo>
                    <a:pt x="572" y="1199"/>
                    <a:pt x="632" y="1187"/>
                    <a:pt x="691" y="1140"/>
                  </a:cubicBezTo>
                  <a:cubicBezTo>
                    <a:pt x="1024" y="960"/>
                    <a:pt x="1391" y="875"/>
                    <a:pt x="1755" y="875"/>
                  </a:cubicBezTo>
                  <a:cubicBezTo>
                    <a:pt x="1873" y="875"/>
                    <a:pt x="1992" y="884"/>
                    <a:pt x="2108" y="902"/>
                  </a:cubicBezTo>
                  <a:cubicBezTo>
                    <a:pt x="2136" y="907"/>
                    <a:pt x="2163" y="910"/>
                    <a:pt x="2190" y="910"/>
                  </a:cubicBezTo>
                  <a:cubicBezTo>
                    <a:pt x="2396" y="910"/>
                    <a:pt x="2578" y="755"/>
                    <a:pt x="2620" y="544"/>
                  </a:cubicBezTo>
                  <a:cubicBezTo>
                    <a:pt x="2656" y="306"/>
                    <a:pt x="2501" y="80"/>
                    <a:pt x="2263" y="33"/>
                  </a:cubicBezTo>
                  <a:cubicBezTo>
                    <a:pt x="2110" y="11"/>
                    <a:pt x="1957" y="1"/>
                    <a:pt x="1804"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20" name="Google Shape;620;p77"/>
            <p:cNvSpPr/>
            <p:nvPr/>
          </p:nvSpPr>
          <p:spPr>
            <a:xfrm>
              <a:off x="4131750" y="2895500"/>
              <a:ext cx="61350" cy="29725"/>
            </a:xfrm>
            <a:custGeom>
              <a:avLst/>
              <a:gdLst/>
              <a:ahLst/>
              <a:cxnLst/>
              <a:rect l="l" t="t" r="r" b="b"/>
              <a:pathLst>
                <a:path w="2454" h="1189" extrusionOk="0">
                  <a:moveTo>
                    <a:pt x="1980" y="1"/>
                  </a:moveTo>
                  <a:cubicBezTo>
                    <a:pt x="1952" y="1"/>
                    <a:pt x="1923" y="4"/>
                    <a:pt x="1894" y="9"/>
                  </a:cubicBezTo>
                  <a:lnTo>
                    <a:pt x="394" y="319"/>
                  </a:lnTo>
                  <a:cubicBezTo>
                    <a:pt x="155" y="379"/>
                    <a:pt x="1" y="605"/>
                    <a:pt x="48" y="843"/>
                  </a:cubicBezTo>
                  <a:cubicBezTo>
                    <a:pt x="96" y="1033"/>
                    <a:pt x="275" y="1188"/>
                    <a:pt x="477" y="1188"/>
                  </a:cubicBezTo>
                  <a:lnTo>
                    <a:pt x="572" y="1188"/>
                  </a:lnTo>
                  <a:lnTo>
                    <a:pt x="2072" y="867"/>
                  </a:lnTo>
                  <a:cubicBezTo>
                    <a:pt x="2310" y="807"/>
                    <a:pt x="2453" y="593"/>
                    <a:pt x="2418" y="355"/>
                  </a:cubicBezTo>
                  <a:cubicBezTo>
                    <a:pt x="2365" y="146"/>
                    <a:pt x="2185" y="1"/>
                    <a:pt x="1980"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21" name="Google Shape;621;p77"/>
            <p:cNvSpPr/>
            <p:nvPr/>
          </p:nvSpPr>
          <p:spPr>
            <a:xfrm>
              <a:off x="4064175" y="2206650"/>
              <a:ext cx="234000" cy="619750"/>
            </a:xfrm>
            <a:custGeom>
              <a:avLst/>
              <a:gdLst/>
              <a:ahLst/>
              <a:cxnLst/>
              <a:rect l="l" t="t" r="r" b="b"/>
              <a:pathLst>
                <a:path w="9360" h="24790" extrusionOk="0">
                  <a:moveTo>
                    <a:pt x="1965" y="8180"/>
                  </a:moveTo>
                  <a:cubicBezTo>
                    <a:pt x="2692" y="8228"/>
                    <a:pt x="3418" y="8537"/>
                    <a:pt x="3990" y="9049"/>
                  </a:cubicBezTo>
                  <a:cubicBezTo>
                    <a:pt x="4394" y="9406"/>
                    <a:pt x="4704" y="9871"/>
                    <a:pt x="4906" y="10383"/>
                  </a:cubicBezTo>
                  <a:cubicBezTo>
                    <a:pt x="4228" y="10240"/>
                    <a:pt x="3359" y="9930"/>
                    <a:pt x="2632" y="9645"/>
                  </a:cubicBezTo>
                  <a:cubicBezTo>
                    <a:pt x="2275" y="9514"/>
                    <a:pt x="1965" y="9395"/>
                    <a:pt x="1692" y="9311"/>
                  </a:cubicBezTo>
                  <a:cubicBezTo>
                    <a:pt x="1430" y="9228"/>
                    <a:pt x="965" y="9037"/>
                    <a:pt x="942" y="8752"/>
                  </a:cubicBezTo>
                  <a:cubicBezTo>
                    <a:pt x="918" y="8597"/>
                    <a:pt x="1025" y="8418"/>
                    <a:pt x="1203" y="8323"/>
                  </a:cubicBezTo>
                  <a:cubicBezTo>
                    <a:pt x="1358" y="8228"/>
                    <a:pt x="1573" y="8180"/>
                    <a:pt x="1835" y="8180"/>
                  </a:cubicBezTo>
                  <a:close/>
                  <a:moveTo>
                    <a:pt x="8240" y="9073"/>
                  </a:moveTo>
                  <a:cubicBezTo>
                    <a:pt x="8276" y="9073"/>
                    <a:pt x="8300" y="9073"/>
                    <a:pt x="8335" y="9097"/>
                  </a:cubicBezTo>
                  <a:cubicBezTo>
                    <a:pt x="8359" y="9109"/>
                    <a:pt x="8395" y="9133"/>
                    <a:pt x="8407" y="9156"/>
                  </a:cubicBezTo>
                  <a:cubicBezTo>
                    <a:pt x="8442" y="9228"/>
                    <a:pt x="8419" y="9347"/>
                    <a:pt x="8359" y="9454"/>
                  </a:cubicBezTo>
                  <a:cubicBezTo>
                    <a:pt x="8276" y="9597"/>
                    <a:pt x="8109" y="9728"/>
                    <a:pt x="7966" y="9823"/>
                  </a:cubicBezTo>
                  <a:cubicBezTo>
                    <a:pt x="7442" y="10180"/>
                    <a:pt x="6835" y="10442"/>
                    <a:pt x="6204" y="10585"/>
                  </a:cubicBezTo>
                  <a:cubicBezTo>
                    <a:pt x="6621" y="9966"/>
                    <a:pt x="7204" y="9478"/>
                    <a:pt x="7871" y="9180"/>
                  </a:cubicBezTo>
                  <a:cubicBezTo>
                    <a:pt x="8038" y="9109"/>
                    <a:pt x="8157" y="9073"/>
                    <a:pt x="8240" y="9073"/>
                  </a:cubicBezTo>
                  <a:close/>
                  <a:moveTo>
                    <a:pt x="5549" y="1"/>
                  </a:moveTo>
                  <a:cubicBezTo>
                    <a:pt x="5311" y="1"/>
                    <a:pt x="5121" y="191"/>
                    <a:pt x="5121" y="429"/>
                  </a:cubicBezTo>
                  <a:lnTo>
                    <a:pt x="5121" y="9014"/>
                  </a:lnTo>
                  <a:cubicBezTo>
                    <a:pt x="4954" y="8799"/>
                    <a:pt x="4763" y="8585"/>
                    <a:pt x="4549" y="8394"/>
                  </a:cubicBezTo>
                  <a:cubicBezTo>
                    <a:pt x="3835" y="7740"/>
                    <a:pt x="2930" y="7347"/>
                    <a:pt x="1989" y="7311"/>
                  </a:cubicBezTo>
                  <a:cubicBezTo>
                    <a:pt x="1918" y="7306"/>
                    <a:pt x="1847" y="7303"/>
                    <a:pt x="1778" y="7303"/>
                  </a:cubicBezTo>
                  <a:cubicBezTo>
                    <a:pt x="1383" y="7303"/>
                    <a:pt x="1023" y="7389"/>
                    <a:pt x="739" y="7561"/>
                  </a:cubicBezTo>
                  <a:cubicBezTo>
                    <a:pt x="263" y="7835"/>
                    <a:pt x="1" y="8359"/>
                    <a:pt x="60" y="8847"/>
                  </a:cubicBezTo>
                  <a:cubicBezTo>
                    <a:pt x="132" y="9418"/>
                    <a:pt x="596" y="9847"/>
                    <a:pt x="1406" y="10121"/>
                  </a:cubicBezTo>
                  <a:cubicBezTo>
                    <a:pt x="1668" y="10204"/>
                    <a:pt x="1965" y="10311"/>
                    <a:pt x="2287" y="10442"/>
                  </a:cubicBezTo>
                  <a:cubicBezTo>
                    <a:pt x="2870" y="10669"/>
                    <a:pt x="3537" y="10907"/>
                    <a:pt x="4168" y="11085"/>
                  </a:cubicBezTo>
                  <a:cubicBezTo>
                    <a:pt x="4085" y="11157"/>
                    <a:pt x="4025" y="11264"/>
                    <a:pt x="4025" y="11383"/>
                  </a:cubicBezTo>
                  <a:cubicBezTo>
                    <a:pt x="4025" y="11621"/>
                    <a:pt x="4204" y="11823"/>
                    <a:pt x="4466" y="11823"/>
                  </a:cubicBezTo>
                  <a:cubicBezTo>
                    <a:pt x="5240" y="11847"/>
                    <a:pt x="6026" y="11907"/>
                    <a:pt x="6799" y="11990"/>
                  </a:cubicBezTo>
                  <a:lnTo>
                    <a:pt x="6847" y="11990"/>
                  </a:lnTo>
                  <a:cubicBezTo>
                    <a:pt x="6942" y="11990"/>
                    <a:pt x="7049" y="11942"/>
                    <a:pt x="7145" y="11871"/>
                  </a:cubicBezTo>
                  <a:cubicBezTo>
                    <a:pt x="7526" y="12383"/>
                    <a:pt x="7633" y="13097"/>
                    <a:pt x="7657" y="13752"/>
                  </a:cubicBezTo>
                  <a:cubicBezTo>
                    <a:pt x="7740" y="15002"/>
                    <a:pt x="7680" y="16300"/>
                    <a:pt x="7597" y="17550"/>
                  </a:cubicBezTo>
                  <a:cubicBezTo>
                    <a:pt x="7478" y="19848"/>
                    <a:pt x="7347" y="22253"/>
                    <a:pt x="8133" y="24492"/>
                  </a:cubicBezTo>
                  <a:cubicBezTo>
                    <a:pt x="8192" y="24670"/>
                    <a:pt x="8371" y="24789"/>
                    <a:pt x="8550" y="24789"/>
                  </a:cubicBezTo>
                  <a:cubicBezTo>
                    <a:pt x="8597" y="24789"/>
                    <a:pt x="8645" y="24777"/>
                    <a:pt x="8704" y="24765"/>
                  </a:cubicBezTo>
                  <a:cubicBezTo>
                    <a:pt x="8931" y="24694"/>
                    <a:pt x="9050" y="24432"/>
                    <a:pt x="8966" y="24206"/>
                  </a:cubicBezTo>
                  <a:cubicBezTo>
                    <a:pt x="8240" y="22122"/>
                    <a:pt x="8359" y="19920"/>
                    <a:pt x="8478" y="17586"/>
                  </a:cubicBezTo>
                  <a:cubicBezTo>
                    <a:pt x="8538" y="16312"/>
                    <a:pt x="8609" y="15002"/>
                    <a:pt x="8538" y="13705"/>
                  </a:cubicBezTo>
                  <a:cubicBezTo>
                    <a:pt x="8478" y="12883"/>
                    <a:pt x="8347" y="11942"/>
                    <a:pt x="7752" y="11252"/>
                  </a:cubicBezTo>
                  <a:cubicBezTo>
                    <a:pt x="7692" y="11192"/>
                    <a:pt x="7621" y="11109"/>
                    <a:pt x="7538" y="11050"/>
                  </a:cubicBezTo>
                  <a:cubicBezTo>
                    <a:pt x="7859" y="10907"/>
                    <a:pt x="8157" y="10740"/>
                    <a:pt x="8454" y="10549"/>
                  </a:cubicBezTo>
                  <a:cubicBezTo>
                    <a:pt x="8669" y="10383"/>
                    <a:pt x="8931" y="10192"/>
                    <a:pt x="9109" y="9895"/>
                  </a:cubicBezTo>
                  <a:cubicBezTo>
                    <a:pt x="9335" y="9537"/>
                    <a:pt x="9359" y="9109"/>
                    <a:pt x="9181" y="8764"/>
                  </a:cubicBezTo>
                  <a:cubicBezTo>
                    <a:pt x="9074" y="8537"/>
                    <a:pt x="8883" y="8371"/>
                    <a:pt x="8657" y="8287"/>
                  </a:cubicBezTo>
                  <a:cubicBezTo>
                    <a:pt x="8527" y="8234"/>
                    <a:pt x="8391" y="8207"/>
                    <a:pt x="8244" y="8207"/>
                  </a:cubicBezTo>
                  <a:cubicBezTo>
                    <a:pt x="8027" y="8207"/>
                    <a:pt x="7786" y="8267"/>
                    <a:pt x="7502" y="8394"/>
                  </a:cubicBezTo>
                  <a:cubicBezTo>
                    <a:pt x="6930" y="8644"/>
                    <a:pt x="6418" y="9014"/>
                    <a:pt x="5978" y="9466"/>
                  </a:cubicBezTo>
                  <a:lnTo>
                    <a:pt x="5978" y="429"/>
                  </a:lnTo>
                  <a:cubicBezTo>
                    <a:pt x="5978" y="191"/>
                    <a:pt x="5787" y="1"/>
                    <a:pt x="5549" y="1"/>
                  </a:cubicBezTo>
                  <a:close/>
                </a:path>
              </a:pathLst>
            </a:custGeom>
            <a:solidFill>
              <a:schemeClr val="dk2"/>
            </a:solid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622" name="Google Shape;622;p77"/>
          <p:cNvSpPr/>
          <p:nvPr/>
        </p:nvSpPr>
        <p:spPr>
          <a:xfrm>
            <a:off x="399625" y="1306112"/>
            <a:ext cx="783371" cy="465907"/>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23" name="Google Shape;623;p77"/>
          <p:cNvSpPr/>
          <p:nvPr/>
        </p:nvSpPr>
        <p:spPr>
          <a:xfrm>
            <a:off x="7707775" y="4164318"/>
            <a:ext cx="890557" cy="529655"/>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Device Mockup">
  <p:cSld name="CUSTOM_18">
    <p:spTree>
      <p:nvGrpSpPr>
        <p:cNvPr id="1" name="Shape 624"/>
        <p:cNvGrpSpPr/>
        <p:nvPr/>
      </p:nvGrpSpPr>
      <p:grpSpPr>
        <a:xfrm>
          <a:off x="0" y="0"/>
          <a:ext cx="0" cy="0"/>
          <a:chOff x="0" y="0"/>
          <a:chExt cx="0" cy="0"/>
        </a:xfrm>
      </p:grpSpPr>
      <p:sp>
        <p:nvSpPr>
          <p:cNvPr id="625" name="Google Shape;625;p78"/>
          <p:cNvSpPr txBox="1">
            <a:spLocks noGrp="1"/>
          </p:cNvSpPr>
          <p:nvPr>
            <p:ph type="title"/>
          </p:nvPr>
        </p:nvSpPr>
        <p:spPr>
          <a:xfrm>
            <a:off x="713225" y="1720339"/>
            <a:ext cx="30081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accent3"/>
              </a:buClr>
              <a:buSzPts val="2800"/>
              <a:buNone/>
              <a:defRPr>
                <a:solidFill>
                  <a:schemeClr val="accent3"/>
                </a:solidFill>
              </a:defRPr>
            </a:lvl1pPr>
            <a:lvl2pPr lvl="1" algn="l">
              <a:lnSpc>
                <a:spcPct val="100000"/>
              </a:lnSpc>
              <a:spcBef>
                <a:spcPts val="0"/>
              </a:spcBef>
              <a:spcAft>
                <a:spcPts val="0"/>
              </a:spcAft>
              <a:buSzPts val="2800"/>
              <a:buNone/>
              <a:defRPr>
                <a:latin typeface="Roboto"/>
                <a:ea typeface="Roboto"/>
                <a:cs typeface="Roboto"/>
                <a:sym typeface="Roboto"/>
              </a:defRPr>
            </a:lvl2pPr>
            <a:lvl3pPr lvl="2" algn="l">
              <a:lnSpc>
                <a:spcPct val="100000"/>
              </a:lnSpc>
              <a:spcBef>
                <a:spcPts val="0"/>
              </a:spcBef>
              <a:spcAft>
                <a:spcPts val="0"/>
              </a:spcAft>
              <a:buSzPts val="2800"/>
              <a:buNone/>
              <a:defRPr>
                <a:latin typeface="Roboto"/>
                <a:ea typeface="Roboto"/>
                <a:cs typeface="Roboto"/>
                <a:sym typeface="Roboto"/>
              </a:defRPr>
            </a:lvl3pPr>
            <a:lvl4pPr lvl="3" algn="l">
              <a:lnSpc>
                <a:spcPct val="100000"/>
              </a:lnSpc>
              <a:spcBef>
                <a:spcPts val="0"/>
              </a:spcBef>
              <a:spcAft>
                <a:spcPts val="0"/>
              </a:spcAft>
              <a:buSzPts val="2800"/>
              <a:buNone/>
              <a:defRPr>
                <a:latin typeface="Roboto"/>
                <a:ea typeface="Roboto"/>
                <a:cs typeface="Roboto"/>
                <a:sym typeface="Roboto"/>
              </a:defRPr>
            </a:lvl4pPr>
            <a:lvl5pPr lvl="4" algn="l">
              <a:lnSpc>
                <a:spcPct val="100000"/>
              </a:lnSpc>
              <a:spcBef>
                <a:spcPts val="0"/>
              </a:spcBef>
              <a:spcAft>
                <a:spcPts val="0"/>
              </a:spcAft>
              <a:buSzPts val="2800"/>
              <a:buNone/>
              <a:defRPr>
                <a:latin typeface="Roboto"/>
                <a:ea typeface="Roboto"/>
                <a:cs typeface="Roboto"/>
                <a:sym typeface="Roboto"/>
              </a:defRPr>
            </a:lvl5pPr>
            <a:lvl6pPr lvl="5" algn="l">
              <a:lnSpc>
                <a:spcPct val="100000"/>
              </a:lnSpc>
              <a:spcBef>
                <a:spcPts val="0"/>
              </a:spcBef>
              <a:spcAft>
                <a:spcPts val="0"/>
              </a:spcAft>
              <a:buSzPts val="2800"/>
              <a:buNone/>
              <a:defRPr>
                <a:latin typeface="Roboto"/>
                <a:ea typeface="Roboto"/>
                <a:cs typeface="Roboto"/>
                <a:sym typeface="Roboto"/>
              </a:defRPr>
            </a:lvl6pPr>
            <a:lvl7pPr lvl="6" algn="l">
              <a:lnSpc>
                <a:spcPct val="100000"/>
              </a:lnSpc>
              <a:spcBef>
                <a:spcPts val="0"/>
              </a:spcBef>
              <a:spcAft>
                <a:spcPts val="0"/>
              </a:spcAft>
              <a:buSzPts val="2800"/>
              <a:buNone/>
              <a:defRPr>
                <a:latin typeface="Roboto"/>
                <a:ea typeface="Roboto"/>
                <a:cs typeface="Roboto"/>
                <a:sym typeface="Roboto"/>
              </a:defRPr>
            </a:lvl7pPr>
            <a:lvl8pPr lvl="7" algn="l">
              <a:lnSpc>
                <a:spcPct val="100000"/>
              </a:lnSpc>
              <a:spcBef>
                <a:spcPts val="0"/>
              </a:spcBef>
              <a:spcAft>
                <a:spcPts val="0"/>
              </a:spcAft>
              <a:buSzPts val="2800"/>
              <a:buNone/>
              <a:defRPr>
                <a:latin typeface="Roboto"/>
                <a:ea typeface="Roboto"/>
                <a:cs typeface="Roboto"/>
                <a:sym typeface="Roboto"/>
              </a:defRPr>
            </a:lvl8pPr>
            <a:lvl9pPr lvl="8" algn="l">
              <a:lnSpc>
                <a:spcPct val="100000"/>
              </a:lnSpc>
              <a:spcBef>
                <a:spcPts val="0"/>
              </a:spcBef>
              <a:spcAft>
                <a:spcPts val="0"/>
              </a:spcAft>
              <a:buSzPts val="2800"/>
              <a:buNone/>
              <a:defRPr>
                <a:latin typeface="Roboto"/>
                <a:ea typeface="Roboto"/>
                <a:cs typeface="Roboto"/>
                <a:sym typeface="Roboto"/>
              </a:defRPr>
            </a:lvl9pPr>
          </a:lstStyle>
          <a:p>
            <a:endParaRPr/>
          </a:p>
        </p:txBody>
      </p:sp>
      <p:sp>
        <p:nvSpPr>
          <p:cNvPr id="626" name="Google Shape;626;p78"/>
          <p:cNvSpPr txBox="1">
            <a:spLocks noGrp="1"/>
          </p:cNvSpPr>
          <p:nvPr>
            <p:ph type="subTitle" idx="1"/>
          </p:nvPr>
        </p:nvSpPr>
        <p:spPr>
          <a:xfrm>
            <a:off x="713225" y="2497650"/>
            <a:ext cx="2370000" cy="10833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rgbClr val="1A3F61"/>
              </a:buClr>
              <a:buSzPts val="1600"/>
              <a:buFont typeface="DM Sans"/>
              <a:buNone/>
              <a:defRPr/>
            </a:lvl1pPr>
            <a:lvl2pPr lvl="1" algn="l">
              <a:lnSpc>
                <a:spcPct val="100000"/>
              </a:lnSpc>
              <a:spcBef>
                <a:spcPts val="1600"/>
              </a:spcBef>
              <a:spcAft>
                <a:spcPts val="0"/>
              </a:spcAft>
              <a:buClr>
                <a:srgbClr val="1A3F61"/>
              </a:buClr>
              <a:buSzPts val="1600"/>
              <a:buFont typeface="DM Sans"/>
              <a:buNone/>
              <a:defRPr/>
            </a:lvl2pPr>
            <a:lvl3pPr lvl="2" algn="l">
              <a:lnSpc>
                <a:spcPct val="100000"/>
              </a:lnSpc>
              <a:spcBef>
                <a:spcPts val="1600"/>
              </a:spcBef>
              <a:spcAft>
                <a:spcPts val="0"/>
              </a:spcAft>
              <a:buClr>
                <a:srgbClr val="1A3F61"/>
              </a:buClr>
              <a:buSzPts val="1600"/>
              <a:buFont typeface="DM Sans"/>
              <a:buNone/>
              <a:defRPr/>
            </a:lvl3pPr>
            <a:lvl4pPr lvl="3" algn="l">
              <a:lnSpc>
                <a:spcPct val="100000"/>
              </a:lnSpc>
              <a:spcBef>
                <a:spcPts val="1600"/>
              </a:spcBef>
              <a:spcAft>
                <a:spcPts val="0"/>
              </a:spcAft>
              <a:buClr>
                <a:srgbClr val="1A3F61"/>
              </a:buClr>
              <a:buSzPts val="1600"/>
              <a:buFont typeface="DM Sans"/>
              <a:buNone/>
              <a:defRPr/>
            </a:lvl4pPr>
            <a:lvl5pPr lvl="4" algn="l">
              <a:lnSpc>
                <a:spcPct val="100000"/>
              </a:lnSpc>
              <a:spcBef>
                <a:spcPts val="1600"/>
              </a:spcBef>
              <a:spcAft>
                <a:spcPts val="0"/>
              </a:spcAft>
              <a:buClr>
                <a:srgbClr val="1A3F61"/>
              </a:buClr>
              <a:buSzPts val="1600"/>
              <a:buFont typeface="DM Sans"/>
              <a:buNone/>
              <a:defRPr/>
            </a:lvl5pPr>
            <a:lvl6pPr lvl="5" algn="l">
              <a:lnSpc>
                <a:spcPct val="100000"/>
              </a:lnSpc>
              <a:spcBef>
                <a:spcPts val="1600"/>
              </a:spcBef>
              <a:spcAft>
                <a:spcPts val="0"/>
              </a:spcAft>
              <a:buClr>
                <a:srgbClr val="1A3F61"/>
              </a:buClr>
              <a:buSzPts val="1600"/>
              <a:buFont typeface="DM Sans"/>
              <a:buNone/>
              <a:defRPr/>
            </a:lvl6pPr>
            <a:lvl7pPr lvl="6" algn="l">
              <a:lnSpc>
                <a:spcPct val="100000"/>
              </a:lnSpc>
              <a:spcBef>
                <a:spcPts val="1600"/>
              </a:spcBef>
              <a:spcAft>
                <a:spcPts val="0"/>
              </a:spcAft>
              <a:buClr>
                <a:srgbClr val="1A3F61"/>
              </a:buClr>
              <a:buSzPts val="1600"/>
              <a:buFont typeface="DM Sans"/>
              <a:buNone/>
              <a:defRPr/>
            </a:lvl7pPr>
            <a:lvl8pPr lvl="7" algn="l">
              <a:lnSpc>
                <a:spcPct val="100000"/>
              </a:lnSpc>
              <a:spcBef>
                <a:spcPts val="1600"/>
              </a:spcBef>
              <a:spcAft>
                <a:spcPts val="0"/>
              </a:spcAft>
              <a:buClr>
                <a:srgbClr val="1A3F61"/>
              </a:buClr>
              <a:buSzPts val="1600"/>
              <a:buFont typeface="DM Sans"/>
              <a:buNone/>
              <a:defRPr/>
            </a:lvl8pPr>
            <a:lvl9pPr lvl="8" algn="l">
              <a:lnSpc>
                <a:spcPct val="100000"/>
              </a:lnSpc>
              <a:spcBef>
                <a:spcPts val="1600"/>
              </a:spcBef>
              <a:spcAft>
                <a:spcPts val="1600"/>
              </a:spcAft>
              <a:buClr>
                <a:srgbClr val="1A3F61"/>
              </a:buClr>
              <a:buSzPts val="1600"/>
              <a:buFont typeface="DM Sans"/>
              <a:buNone/>
              <a:defRPr/>
            </a:lvl9pPr>
          </a:lstStyle>
          <a:p>
            <a:endParaRPr/>
          </a:p>
        </p:txBody>
      </p:sp>
      <p:grpSp>
        <p:nvGrpSpPr>
          <p:cNvPr id="627" name="Google Shape;627;p78"/>
          <p:cNvGrpSpPr/>
          <p:nvPr/>
        </p:nvGrpSpPr>
        <p:grpSpPr>
          <a:xfrm flipH="1">
            <a:off x="7078930" y="1011392"/>
            <a:ext cx="3472007" cy="4054919"/>
            <a:chOff x="5711826" y="1271291"/>
            <a:chExt cx="3008150" cy="3513186"/>
          </a:xfrm>
        </p:grpSpPr>
        <p:sp>
          <p:nvSpPr>
            <p:cNvPr id="628" name="Google Shape;628;p78"/>
            <p:cNvSpPr/>
            <p:nvPr/>
          </p:nvSpPr>
          <p:spPr>
            <a:xfrm>
              <a:off x="5711826" y="1271291"/>
              <a:ext cx="3008150" cy="3513186"/>
            </a:xfrm>
            <a:custGeom>
              <a:avLst/>
              <a:gdLst/>
              <a:ahLst/>
              <a:cxnLst/>
              <a:rect l="l" t="t" r="r" b="b"/>
              <a:pathLst>
                <a:path w="45947" h="53661" extrusionOk="0">
                  <a:moveTo>
                    <a:pt x="17080" y="0"/>
                  </a:moveTo>
                  <a:cubicBezTo>
                    <a:pt x="15268" y="0"/>
                    <a:pt x="13485" y="418"/>
                    <a:pt x="12252" y="1754"/>
                  </a:cubicBezTo>
                  <a:cubicBezTo>
                    <a:pt x="10680" y="3444"/>
                    <a:pt x="10609" y="5897"/>
                    <a:pt x="10645" y="8100"/>
                  </a:cubicBezTo>
                  <a:cubicBezTo>
                    <a:pt x="10669" y="11505"/>
                    <a:pt x="10716" y="14898"/>
                    <a:pt x="10740" y="18303"/>
                  </a:cubicBezTo>
                  <a:cubicBezTo>
                    <a:pt x="10414" y="18398"/>
                    <a:pt x="10077" y="18446"/>
                    <a:pt x="9742" y="18446"/>
                  </a:cubicBezTo>
                  <a:cubicBezTo>
                    <a:pt x="9146" y="18446"/>
                    <a:pt x="8555" y="18294"/>
                    <a:pt x="8037" y="17982"/>
                  </a:cubicBezTo>
                  <a:cubicBezTo>
                    <a:pt x="6906" y="17291"/>
                    <a:pt x="6335" y="16005"/>
                    <a:pt x="5620" y="14886"/>
                  </a:cubicBezTo>
                  <a:cubicBezTo>
                    <a:pt x="4955" y="13844"/>
                    <a:pt x="3950" y="12833"/>
                    <a:pt x="2757" y="12833"/>
                  </a:cubicBezTo>
                  <a:cubicBezTo>
                    <a:pt x="2669" y="12833"/>
                    <a:pt x="2579" y="12839"/>
                    <a:pt x="2489" y="12850"/>
                  </a:cubicBezTo>
                  <a:cubicBezTo>
                    <a:pt x="1489" y="12969"/>
                    <a:pt x="679" y="13827"/>
                    <a:pt x="346" y="14779"/>
                  </a:cubicBezTo>
                  <a:cubicBezTo>
                    <a:pt x="1" y="15732"/>
                    <a:pt x="12" y="16779"/>
                    <a:pt x="24" y="17767"/>
                  </a:cubicBezTo>
                  <a:cubicBezTo>
                    <a:pt x="132" y="23209"/>
                    <a:pt x="227" y="28626"/>
                    <a:pt x="322" y="34055"/>
                  </a:cubicBezTo>
                  <a:cubicBezTo>
                    <a:pt x="358" y="36079"/>
                    <a:pt x="405" y="38103"/>
                    <a:pt x="429" y="40139"/>
                  </a:cubicBezTo>
                  <a:cubicBezTo>
                    <a:pt x="441" y="40723"/>
                    <a:pt x="489" y="41389"/>
                    <a:pt x="965" y="41747"/>
                  </a:cubicBezTo>
                  <a:cubicBezTo>
                    <a:pt x="1140" y="41875"/>
                    <a:pt x="1345" y="41932"/>
                    <a:pt x="1554" y="41932"/>
                  </a:cubicBezTo>
                  <a:cubicBezTo>
                    <a:pt x="1986" y="41932"/>
                    <a:pt x="2439" y="41690"/>
                    <a:pt x="2703" y="41330"/>
                  </a:cubicBezTo>
                  <a:cubicBezTo>
                    <a:pt x="3108" y="40806"/>
                    <a:pt x="3227" y="40115"/>
                    <a:pt x="3334" y="39473"/>
                  </a:cubicBezTo>
                  <a:cubicBezTo>
                    <a:pt x="3727" y="37270"/>
                    <a:pt x="4323" y="35115"/>
                    <a:pt x="5108" y="33031"/>
                  </a:cubicBezTo>
                  <a:cubicBezTo>
                    <a:pt x="5240" y="32670"/>
                    <a:pt x="5482" y="32248"/>
                    <a:pt x="5845" y="32248"/>
                  </a:cubicBezTo>
                  <a:cubicBezTo>
                    <a:pt x="5876" y="32248"/>
                    <a:pt x="5909" y="32251"/>
                    <a:pt x="5942" y="32257"/>
                  </a:cubicBezTo>
                  <a:cubicBezTo>
                    <a:pt x="6275" y="32317"/>
                    <a:pt x="6442" y="32710"/>
                    <a:pt x="6478" y="33067"/>
                  </a:cubicBezTo>
                  <a:cubicBezTo>
                    <a:pt x="6501" y="33412"/>
                    <a:pt x="6501" y="33817"/>
                    <a:pt x="6763" y="34055"/>
                  </a:cubicBezTo>
                  <a:cubicBezTo>
                    <a:pt x="6885" y="34186"/>
                    <a:pt x="7050" y="34243"/>
                    <a:pt x="7224" y="34243"/>
                  </a:cubicBezTo>
                  <a:cubicBezTo>
                    <a:pt x="7526" y="34243"/>
                    <a:pt x="7856" y="34070"/>
                    <a:pt x="8037" y="33805"/>
                  </a:cubicBezTo>
                  <a:cubicBezTo>
                    <a:pt x="8323" y="33400"/>
                    <a:pt x="8347" y="32865"/>
                    <a:pt x="8383" y="32376"/>
                  </a:cubicBezTo>
                  <a:cubicBezTo>
                    <a:pt x="8502" y="30567"/>
                    <a:pt x="8823" y="28781"/>
                    <a:pt x="9359" y="27078"/>
                  </a:cubicBezTo>
                  <a:cubicBezTo>
                    <a:pt x="9514" y="26578"/>
                    <a:pt x="9692" y="26090"/>
                    <a:pt x="10061" y="25733"/>
                  </a:cubicBezTo>
                  <a:cubicBezTo>
                    <a:pt x="10276" y="25542"/>
                    <a:pt x="10538" y="25411"/>
                    <a:pt x="10823" y="25364"/>
                  </a:cubicBezTo>
                  <a:cubicBezTo>
                    <a:pt x="10907" y="33234"/>
                    <a:pt x="10990" y="41104"/>
                    <a:pt x="11073" y="48997"/>
                  </a:cubicBezTo>
                  <a:cubicBezTo>
                    <a:pt x="11085" y="50093"/>
                    <a:pt x="11121" y="51283"/>
                    <a:pt x="11764" y="52153"/>
                  </a:cubicBezTo>
                  <a:cubicBezTo>
                    <a:pt x="12363" y="52957"/>
                    <a:pt x="13381" y="53307"/>
                    <a:pt x="14436" y="53307"/>
                  </a:cubicBezTo>
                  <a:cubicBezTo>
                    <a:pt x="14849" y="53307"/>
                    <a:pt x="15268" y="53253"/>
                    <a:pt x="15669" y="53153"/>
                  </a:cubicBezTo>
                  <a:cubicBezTo>
                    <a:pt x="17098" y="52796"/>
                    <a:pt x="18396" y="51974"/>
                    <a:pt x="19705" y="51260"/>
                  </a:cubicBezTo>
                  <a:cubicBezTo>
                    <a:pt x="20885" y="50616"/>
                    <a:pt x="22190" y="50060"/>
                    <a:pt x="23481" y="50060"/>
                  </a:cubicBezTo>
                  <a:cubicBezTo>
                    <a:pt x="23624" y="50060"/>
                    <a:pt x="23766" y="50067"/>
                    <a:pt x="23908" y="50081"/>
                  </a:cubicBezTo>
                  <a:cubicBezTo>
                    <a:pt x="25599" y="50248"/>
                    <a:pt x="26921" y="51403"/>
                    <a:pt x="28290" y="52355"/>
                  </a:cubicBezTo>
                  <a:cubicBezTo>
                    <a:pt x="29297" y="53056"/>
                    <a:pt x="30517" y="53660"/>
                    <a:pt x="31737" y="53660"/>
                  </a:cubicBezTo>
                  <a:cubicBezTo>
                    <a:pt x="32175" y="53660"/>
                    <a:pt x="32613" y="53582"/>
                    <a:pt x="33040" y="53403"/>
                  </a:cubicBezTo>
                  <a:cubicBezTo>
                    <a:pt x="34137" y="52941"/>
                    <a:pt x="35078" y="51852"/>
                    <a:pt x="36209" y="51852"/>
                  </a:cubicBezTo>
                  <a:cubicBezTo>
                    <a:pt x="36244" y="51852"/>
                    <a:pt x="36279" y="51853"/>
                    <a:pt x="36315" y="51855"/>
                  </a:cubicBezTo>
                  <a:cubicBezTo>
                    <a:pt x="36910" y="51891"/>
                    <a:pt x="37434" y="52260"/>
                    <a:pt x="38017" y="52343"/>
                  </a:cubicBezTo>
                  <a:cubicBezTo>
                    <a:pt x="38121" y="52359"/>
                    <a:pt x="38226" y="52367"/>
                    <a:pt x="38331" y="52367"/>
                  </a:cubicBezTo>
                  <a:cubicBezTo>
                    <a:pt x="39087" y="52367"/>
                    <a:pt x="39851" y="51976"/>
                    <a:pt x="40541" y="51557"/>
                  </a:cubicBezTo>
                  <a:cubicBezTo>
                    <a:pt x="41315" y="51081"/>
                    <a:pt x="42042" y="50986"/>
                    <a:pt x="42923" y="50926"/>
                  </a:cubicBezTo>
                  <a:cubicBezTo>
                    <a:pt x="42979" y="50921"/>
                    <a:pt x="43037" y="50919"/>
                    <a:pt x="43096" y="50919"/>
                  </a:cubicBezTo>
                  <a:cubicBezTo>
                    <a:pt x="43734" y="50919"/>
                    <a:pt x="44500" y="51210"/>
                    <a:pt x="44816" y="51700"/>
                  </a:cubicBezTo>
                  <a:cubicBezTo>
                    <a:pt x="44885" y="51816"/>
                    <a:pt x="45012" y="51876"/>
                    <a:pt x="45137" y="51876"/>
                  </a:cubicBezTo>
                  <a:cubicBezTo>
                    <a:pt x="45268" y="51876"/>
                    <a:pt x="45398" y="51810"/>
                    <a:pt x="45459" y="51676"/>
                  </a:cubicBezTo>
                  <a:cubicBezTo>
                    <a:pt x="45947" y="50664"/>
                    <a:pt x="44709" y="49557"/>
                    <a:pt x="44054" y="49343"/>
                  </a:cubicBezTo>
                  <a:cubicBezTo>
                    <a:pt x="43640" y="49195"/>
                    <a:pt x="43207" y="49148"/>
                    <a:pt x="42770" y="49148"/>
                  </a:cubicBezTo>
                  <a:cubicBezTo>
                    <a:pt x="42504" y="49148"/>
                    <a:pt x="42236" y="49165"/>
                    <a:pt x="41970" y="49188"/>
                  </a:cubicBezTo>
                  <a:cubicBezTo>
                    <a:pt x="41732" y="49205"/>
                    <a:pt x="41494" y="49215"/>
                    <a:pt x="41257" y="49215"/>
                  </a:cubicBezTo>
                  <a:cubicBezTo>
                    <a:pt x="39873" y="49215"/>
                    <a:pt x="38548" y="48872"/>
                    <a:pt x="37684" y="47652"/>
                  </a:cubicBezTo>
                  <a:cubicBezTo>
                    <a:pt x="37065" y="46759"/>
                    <a:pt x="36469" y="45914"/>
                    <a:pt x="35493" y="45330"/>
                  </a:cubicBezTo>
                  <a:cubicBezTo>
                    <a:pt x="34810" y="44930"/>
                    <a:pt x="34124" y="44750"/>
                    <a:pt x="33417" y="44750"/>
                  </a:cubicBezTo>
                  <a:cubicBezTo>
                    <a:pt x="32903" y="44750"/>
                    <a:pt x="32379" y="44845"/>
                    <a:pt x="31838" y="45021"/>
                  </a:cubicBezTo>
                  <a:cubicBezTo>
                    <a:pt x="31618" y="45092"/>
                    <a:pt x="31385" y="45122"/>
                    <a:pt x="31145" y="45122"/>
                  </a:cubicBezTo>
                  <a:cubicBezTo>
                    <a:pt x="30381" y="45122"/>
                    <a:pt x="29544" y="44816"/>
                    <a:pt x="28837" y="44545"/>
                  </a:cubicBezTo>
                  <a:cubicBezTo>
                    <a:pt x="28028" y="44235"/>
                    <a:pt x="27337" y="43592"/>
                    <a:pt x="26909" y="42830"/>
                  </a:cubicBezTo>
                  <a:cubicBezTo>
                    <a:pt x="26242" y="41675"/>
                    <a:pt x="26051" y="40258"/>
                    <a:pt x="25897" y="38901"/>
                  </a:cubicBezTo>
                  <a:cubicBezTo>
                    <a:pt x="25373" y="34400"/>
                    <a:pt x="25158" y="29959"/>
                    <a:pt x="25170" y="25542"/>
                  </a:cubicBezTo>
                  <a:lnTo>
                    <a:pt x="25170" y="25542"/>
                  </a:lnTo>
                  <a:cubicBezTo>
                    <a:pt x="25361" y="26042"/>
                    <a:pt x="25551" y="26542"/>
                    <a:pt x="26004" y="26638"/>
                  </a:cubicBezTo>
                  <a:cubicBezTo>
                    <a:pt x="26054" y="26649"/>
                    <a:pt x="26103" y="26654"/>
                    <a:pt x="26151" y="26654"/>
                  </a:cubicBezTo>
                  <a:cubicBezTo>
                    <a:pt x="26611" y="26654"/>
                    <a:pt x="26995" y="26168"/>
                    <a:pt x="27135" y="25661"/>
                  </a:cubicBezTo>
                  <a:cubicBezTo>
                    <a:pt x="27266" y="25090"/>
                    <a:pt x="27206" y="24494"/>
                    <a:pt x="27313" y="23911"/>
                  </a:cubicBezTo>
                  <a:cubicBezTo>
                    <a:pt x="27420" y="23357"/>
                    <a:pt x="27794" y="22756"/>
                    <a:pt x="28310" y="22756"/>
                  </a:cubicBezTo>
                  <a:cubicBezTo>
                    <a:pt x="28315" y="22756"/>
                    <a:pt x="28320" y="22756"/>
                    <a:pt x="28326" y="22756"/>
                  </a:cubicBezTo>
                  <a:cubicBezTo>
                    <a:pt x="28754" y="22768"/>
                    <a:pt x="29111" y="23197"/>
                    <a:pt x="29218" y="23661"/>
                  </a:cubicBezTo>
                  <a:cubicBezTo>
                    <a:pt x="29326" y="24125"/>
                    <a:pt x="29242" y="24614"/>
                    <a:pt x="29159" y="25090"/>
                  </a:cubicBezTo>
                  <a:cubicBezTo>
                    <a:pt x="28861" y="26840"/>
                    <a:pt x="28552" y="28578"/>
                    <a:pt x="28254" y="30329"/>
                  </a:cubicBezTo>
                  <a:cubicBezTo>
                    <a:pt x="28111" y="31126"/>
                    <a:pt x="28087" y="32150"/>
                    <a:pt x="28754" y="32460"/>
                  </a:cubicBezTo>
                  <a:cubicBezTo>
                    <a:pt x="29004" y="32579"/>
                    <a:pt x="29302" y="32543"/>
                    <a:pt x="29576" y="32638"/>
                  </a:cubicBezTo>
                  <a:cubicBezTo>
                    <a:pt x="30052" y="32793"/>
                    <a:pt x="30373" y="33281"/>
                    <a:pt x="30516" y="33781"/>
                  </a:cubicBezTo>
                  <a:cubicBezTo>
                    <a:pt x="30647" y="34305"/>
                    <a:pt x="30623" y="34853"/>
                    <a:pt x="30647" y="35389"/>
                  </a:cubicBezTo>
                  <a:cubicBezTo>
                    <a:pt x="30659" y="36877"/>
                    <a:pt x="30838" y="38401"/>
                    <a:pt x="31326" y="39782"/>
                  </a:cubicBezTo>
                  <a:cubicBezTo>
                    <a:pt x="31814" y="41163"/>
                    <a:pt x="32671" y="42449"/>
                    <a:pt x="33814" y="43235"/>
                  </a:cubicBezTo>
                  <a:cubicBezTo>
                    <a:pt x="34141" y="43470"/>
                    <a:pt x="34549" y="43649"/>
                    <a:pt x="34931" y="43649"/>
                  </a:cubicBezTo>
                  <a:cubicBezTo>
                    <a:pt x="35189" y="43649"/>
                    <a:pt x="35435" y="43567"/>
                    <a:pt x="35636" y="43366"/>
                  </a:cubicBezTo>
                  <a:cubicBezTo>
                    <a:pt x="36172" y="42830"/>
                    <a:pt x="35934" y="41878"/>
                    <a:pt x="35707" y="41139"/>
                  </a:cubicBezTo>
                  <a:cubicBezTo>
                    <a:pt x="34481" y="37151"/>
                    <a:pt x="34445" y="32829"/>
                    <a:pt x="34600" y="28626"/>
                  </a:cubicBezTo>
                  <a:cubicBezTo>
                    <a:pt x="34767" y="24411"/>
                    <a:pt x="35124" y="20184"/>
                    <a:pt x="34648" y="16005"/>
                  </a:cubicBezTo>
                  <a:cubicBezTo>
                    <a:pt x="34529" y="14910"/>
                    <a:pt x="34338" y="13827"/>
                    <a:pt x="33874" y="12862"/>
                  </a:cubicBezTo>
                  <a:cubicBezTo>
                    <a:pt x="33409" y="11886"/>
                    <a:pt x="32612" y="11076"/>
                    <a:pt x="31635" y="10862"/>
                  </a:cubicBezTo>
                  <a:cubicBezTo>
                    <a:pt x="31467" y="10826"/>
                    <a:pt x="31298" y="10809"/>
                    <a:pt x="31131" y="10809"/>
                  </a:cubicBezTo>
                  <a:cubicBezTo>
                    <a:pt x="29801" y="10809"/>
                    <a:pt x="28549" y="11887"/>
                    <a:pt x="27766" y="13124"/>
                  </a:cubicBezTo>
                  <a:cubicBezTo>
                    <a:pt x="26909" y="14517"/>
                    <a:pt x="26373" y="16136"/>
                    <a:pt x="25432" y="17458"/>
                  </a:cubicBezTo>
                  <a:cubicBezTo>
                    <a:pt x="25599" y="14755"/>
                    <a:pt x="25849" y="12029"/>
                    <a:pt x="26159" y="9243"/>
                  </a:cubicBezTo>
                  <a:cubicBezTo>
                    <a:pt x="26397" y="7171"/>
                    <a:pt x="26635" y="4933"/>
                    <a:pt x="25599" y="3230"/>
                  </a:cubicBezTo>
                  <a:cubicBezTo>
                    <a:pt x="24456" y="1337"/>
                    <a:pt x="22051" y="670"/>
                    <a:pt x="19836" y="265"/>
                  </a:cubicBezTo>
                  <a:cubicBezTo>
                    <a:pt x="18957" y="111"/>
                    <a:pt x="18015" y="0"/>
                    <a:pt x="17080"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29" name="Google Shape;629;p78"/>
            <p:cNvSpPr/>
            <p:nvPr/>
          </p:nvSpPr>
          <p:spPr>
            <a:xfrm>
              <a:off x="6132733" y="2634049"/>
              <a:ext cx="301751" cy="843385"/>
            </a:xfrm>
            <a:custGeom>
              <a:avLst/>
              <a:gdLst/>
              <a:ahLst/>
              <a:cxnLst/>
              <a:rect l="l" t="t" r="r" b="b"/>
              <a:pathLst>
                <a:path w="4609" h="12882" extrusionOk="0">
                  <a:moveTo>
                    <a:pt x="1692" y="0"/>
                  </a:moveTo>
                  <a:cubicBezTo>
                    <a:pt x="1430" y="24"/>
                    <a:pt x="1275" y="334"/>
                    <a:pt x="1215" y="584"/>
                  </a:cubicBezTo>
                  <a:cubicBezTo>
                    <a:pt x="1037" y="1358"/>
                    <a:pt x="1001" y="2179"/>
                    <a:pt x="1120" y="2965"/>
                  </a:cubicBezTo>
                  <a:cubicBezTo>
                    <a:pt x="1144" y="3251"/>
                    <a:pt x="1227" y="3608"/>
                    <a:pt x="1025" y="3858"/>
                  </a:cubicBezTo>
                  <a:cubicBezTo>
                    <a:pt x="822" y="4132"/>
                    <a:pt x="406" y="4180"/>
                    <a:pt x="215" y="4453"/>
                  </a:cubicBezTo>
                  <a:cubicBezTo>
                    <a:pt x="1" y="4751"/>
                    <a:pt x="132" y="5156"/>
                    <a:pt x="251" y="5501"/>
                  </a:cubicBezTo>
                  <a:cubicBezTo>
                    <a:pt x="977" y="7668"/>
                    <a:pt x="572" y="10049"/>
                    <a:pt x="775" y="12347"/>
                  </a:cubicBezTo>
                  <a:cubicBezTo>
                    <a:pt x="787" y="12478"/>
                    <a:pt x="811" y="12609"/>
                    <a:pt x="882" y="12728"/>
                  </a:cubicBezTo>
                  <a:cubicBezTo>
                    <a:pt x="940" y="12824"/>
                    <a:pt x="1051" y="12881"/>
                    <a:pt x="1155" y="12881"/>
                  </a:cubicBezTo>
                  <a:cubicBezTo>
                    <a:pt x="1180" y="12881"/>
                    <a:pt x="1204" y="12878"/>
                    <a:pt x="1227" y="12871"/>
                  </a:cubicBezTo>
                  <a:cubicBezTo>
                    <a:pt x="1334" y="12812"/>
                    <a:pt x="1382" y="12669"/>
                    <a:pt x="1418" y="12550"/>
                  </a:cubicBezTo>
                  <a:cubicBezTo>
                    <a:pt x="1918" y="10454"/>
                    <a:pt x="1846" y="8216"/>
                    <a:pt x="2573" y="6180"/>
                  </a:cubicBezTo>
                  <a:cubicBezTo>
                    <a:pt x="2727" y="5751"/>
                    <a:pt x="2918" y="5323"/>
                    <a:pt x="3228" y="4977"/>
                  </a:cubicBezTo>
                  <a:cubicBezTo>
                    <a:pt x="3525" y="4632"/>
                    <a:pt x="3978" y="4382"/>
                    <a:pt x="4418" y="4382"/>
                  </a:cubicBezTo>
                  <a:cubicBezTo>
                    <a:pt x="4549" y="3596"/>
                    <a:pt x="4609" y="2787"/>
                    <a:pt x="4573" y="2001"/>
                  </a:cubicBezTo>
                  <a:cubicBezTo>
                    <a:pt x="4216" y="2001"/>
                    <a:pt x="4120" y="2489"/>
                    <a:pt x="3882" y="2739"/>
                  </a:cubicBezTo>
                  <a:cubicBezTo>
                    <a:pt x="3859" y="2775"/>
                    <a:pt x="3823" y="2798"/>
                    <a:pt x="3775" y="2822"/>
                  </a:cubicBezTo>
                  <a:cubicBezTo>
                    <a:pt x="3764" y="2825"/>
                    <a:pt x="3752" y="2827"/>
                    <a:pt x="3741" y="2827"/>
                  </a:cubicBezTo>
                  <a:cubicBezTo>
                    <a:pt x="3626" y="2827"/>
                    <a:pt x="3534" y="2668"/>
                    <a:pt x="3501" y="2548"/>
                  </a:cubicBezTo>
                  <a:cubicBezTo>
                    <a:pt x="3216" y="1703"/>
                    <a:pt x="2751" y="929"/>
                    <a:pt x="2144" y="274"/>
                  </a:cubicBezTo>
                  <a:cubicBezTo>
                    <a:pt x="2025" y="143"/>
                    <a:pt x="1870" y="0"/>
                    <a:pt x="1692"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30" name="Google Shape;630;p78"/>
            <p:cNvSpPr/>
            <p:nvPr/>
          </p:nvSpPr>
          <p:spPr>
            <a:xfrm>
              <a:off x="5846695" y="2455512"/>
              <a:ext cx="257297" cy="1508429"/>
            </a:xfrm>
            <a:custGeom>
              <a:avLst/>
              <a:gdLst/>
              <a:ahLst/>
              <a:cxnLst/>
              <a:rect l="l" t="t" r="r" b="b"/>
              <a:pathLst>
                <a:path w="3930" h="23040" extrusionOk="0">
                  <a:moveTo>
                    <a:pt x="596" y="1"/>
                  </a:moveTo>
                  <a:cubicBezTo>
                    <a:pt x="429" y="1918"/>
                    <a:pt x="500" y="3835"/>
                    <a:pt x="560" y="5752"/>
                  </a:cubicBezTo>
                  <a:cubicBezTo>
                    <a:pt x="631" y="7990"/>
                    <a:pt x="715" y="10216"/>
                    <a:pt x="774" y="12467"/>
                  </a:cubicBezTo>
                  <a:cubicBezTo>
                    <a:pt x="774" y="12538"/>
                    <a:pt x="774" y="12622"/>
                    <a:pt x="739" y="12693"/>
                  </a:cubicBezTo>
                  <a:cubicBezTo>
                    <a:pt x="715" y="12752"/>
                    <a:pt x="667" y="12800"/>
                    <a:pt x="631" y="12836"/>
                  </a:cubicBezTo>
                  <a:cubicBezTo>
                    <a:pt x="12" y="13538"/>
                    <a:pt x="0" y="14562"/>
                    <a:pt x="12" y="15503"/>
                  </a:cubicBezTo>
                  <a:cubicBezTo>
                    <a:pt x="48" y="18015"/>
                    <a:pt x="119" y="20527"/>
                    <a:pt x="155" y="23039"/>
                  </a:cubicBezTo>
                  <a:cubicBezTo>
                    <a:pt x="608" y="22587"/>
                    <a:pt x="691" y="21920"/>
                    <a:pt x="798" y="21289"/>
                  </a:cubicBezTo>
                  <a:cubicBezTo>
                    <a:pt x="1096" y="19420"/>
                    <a:pt x="1524" y="17551"/>
                    <a:pt x="2108" y="15741"/>
                  </a:cubicBezTo>
                  <a:cubicBezTo>
                    <a:pt x="2251" y="15300"/>
                    <a:pt x="2405" y="14836"/>
                    <a:pt x="2703" y="14455"/>
                  </a:cubicBezTo>
                  <a:cubicBezTo>
                    <a:pt x="2984" y="14096"/>
                    <a:pt x="3381" y="13821"/>
                    <a:pt x="3825" y="13821"/>
                  </a:cubicBezTo>
                  <a:cubicBezTo>
                    <a:pt x="3852" y="13821"/>
                    <a:pt x="3879" y="13822"/>
                    <a:pt x="3906" y="13824"/>
                  </a:cubicBezTo>
                  <a:cubicBezTo>
                    <a:pt x="3906" y="13634"/>
                    <a:pt x="3929" y="13455"/>
                    <a:pt x="3929" y="13253"/>
                  </a:cubicBezTo>
                  <a:cubicBezTo>
                    <a:pt x="3888" y="13187"/>
                    <a:pt x="3828" y="13164"/>
                    <a:pt x="3757" y="13164"/>
                  </a:cubicBezTo>
                  <a:cubicBezTo>
                    <a:pt x="3594" y="13164"/>
                    <a:pt x="3374" y="13288"/>
                    <a:pt x="3192" y="13288"/>
                  </a:cubicBezTo>
                  <a:cubicBezTo>
                    <a:pt x="3140" y="13288"/>
                    <a:pt x="3092" y="13278"/>
                    <a:pt x="3048" y="13253"/>
                  </a:cubicBezTo>
                  <a:cubicBezTo>
                    <a:pt x="2977" y="13217"/>
                    <a:pt x="2929" y="13157"/>
                    <a:pt x="2882" y="13074"/>
                  </a:cubicBezTo>
                  <a:cubicBezTo>
                    <a:pt x="2572" y="12538"/>
                    <a:pt x="2417" y="11931"/>
                    <a:pt x="2453" y="11312"/>
                  </a:cubicBezTo>
                  <a:cubicBezTo>
                    <a:pt x="2465" y="10836"/>
                    <a:pt x="2584" y="10324"/>
                    <a:pt x="2322" y="9919"/>
                  </a:cubicBezTo>
                  <a:cubicBezTo>
                    <a:pt x="2203" y="9764"/>
                    <a:pt x="2036" y="9621"/>
                    <a:pt x="1905" y="9466"/>
                  </a:cubicBezTo>
                  <a:cubicBezTo>
                    <a:pt x="1667" y="9145"/>
                    <a:pt x="1631" y="8716"/>
                    <a:pt x="1620" y="8335"/>
                  </a:cubicBezTo>
                  <a:cubicBezTo>
                    <a:pt x="1512" y="5704"/>
                    <a:pt x="1643" y="3061"/>
                    <a:pt x="1024" y="513"/>
                  </a:cubicBezTo>
                  <a:cubicBezTo>
                    <a:pt x="965" y="275"/>
                    <a:pt x="846" y="1"/>
                    <a:pt x="596"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31" name="Google Shape;631;p78"/>
            <p:cNvSpPr/>
            <p:nvPr/>
          </p:nvSpPr>
          <p:spPr>
            <a:xfrm>
              <a:off x="7721363" y="2742401"/>
              <a:ext cx="122494" cy="1190376"/>
            </a:xfrm>
            <a:custGeom>
              <a:avLst/>
              <a:gdLst/>
              <a:ahLst/>
              <a:cxnLst/>
              <a:rect l="l" t="t" r="r" b="b"/>
              <a:pathLst>
                <a:path w="1871" h="18182" extrusionOk="0">
                  <a:moveTo>
                    <a:pt x="203" y="0"/>
                  </a:moveTo>
                  <a:cubicBezTo>
                    <a:pt x="441" y="1477"/>
                    <a:pt x="25" y="2977"/>
                    <a:pt x="191" y="4465"/>
                  </a:cubicBezTo>
                  <a:cubicBezTo>
                    <a:pt x="263" y="5180"/>
                    <a:pt x="477" y="5882"/>
                    <a:pt x="394" y="6596"/>
                  </a:cubicBezTo>
                  <a:cubicBezTo>
                    <a:pt x="358" y="6942"/>
                    <a:pt x="251" y="7287"/>
                    <a:pt x="203" y="7620"/>
                  </a:cubicBezTo>
                  <a:cubicBezTo>
                    <a:pt x="1" y="9085"/>
                    <a:pt x="799" y="10526"/>
                    <a:pt x="799" y="12014"/>
                  </a:cubicBezTo>
                  <a:cubicBezTo>
                    <a:pt x="799" y="12704"/>
                    <a:pt x="632" y="13383"/>
                    <a:pt x="584" y="14074"/>
                  </a:cubicBezTo>
                  <a:cubicBezTo>
                    <a:pt x="560" y="14526"/>
                    <a:pt x="584" y="15002"/>
                    <a:pt x="739" y="15443"/>
                  </a:cubicBezTo>
                  <a:cubicBezTo>
                    <a:pt x="906" y="15871"/>
                    <a:pt x="1025" y="16312"/>
                    <a:pt x="1072" y="16776"/>
                  </a:cubicBezTo>
                  <a:cubicBezTo>
                    <a:pt x="1120" y="17264"/>
                    <a:pt x="1275" y="17741"/>
                    <a:pt x="1513" y="18181"/>
                  </a:cubicBezTo>
                  <a:cubicBezTo>
                    <a:pt x="1870" y="17253"/>
                    <a:pt x="1311" y="16252"/>
                    <a:pt x="1120" y="15288"/>
                  </a:cubicBezTo>
                  <a:cubicBezTo>
                    <a:pt x="846" y="13776"/>
                    <a:pt x="1525" y="12192"/>
                    <a:pt x="1263" y="10656"/>
                  </a:cubicBezTo>
                  <a:cubicBezTo>
                    <a:pt x="1144" y="9978"/>
                    <a:pt x="846" y="9335"/>
                    <a:pt x="775" y="8656"/>
                  </a:cubicBezTo>
                  <a:cubicBezTo>
                    <a:pt x="668" y="7668"/>
                    <a:pt x="1072" y="6656"/>
                    <a:pt x="787" y="5704"/>
                  </a:cubicBezTo>
                  <a:cubicBezTo>
                    <a:pt x="715" y="5442"/>
                    <a:pt x="572" y="5180"/>
                    <a:pt x="501" y="4918"/>
                  </a:cubicBezTo>
                  <a:cubicBezTo>
                    <a:pt x="441" y="4680"/>
                    <a:pt x="429" y="4430"/>
                    <a:pt x="418" y="4191"/>
                  </a:cubicBezTo>
                  <a:cubicBezTo>
                    <a:pt x="358" y="2798"/>
                    <a:pt x="834" y="1370"/>
                    <a:pt x="203"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32" name="Google Shape;632;p78"/>
            <p:cNvSpPr/>
            <p:nvPr/>
          </p:nvSpPr>
          <p:spPr>
            <a:xfrm>
              <a:off x="6928652" y="1732723"/>
              <a:ext cx="252583" cy="284533"/>
            </a:xfrm>
            <a:custGeom>
              <a:avLst/>
              <a:gdLst/>
              <a:ahLst/>
              <a:cxnLst/>
              <a:rect l="l" t="t" r="r" b="b"/>
              <a:pathLst>
                <a:path w="3858" h="4346" extrusionOk="0">
                  <a:moveTo>
                    <a:pt x="1748" y="1"/>
                  </a:moveTo>
                  <a:cubicBezTo>
                    <a:pt x="1656" y="1"/>
                    <a:pt x="1565" y="2"/>
                    <a:pt x="1477" y="4"/>
                  </a:cubicBezTo>
                  <a:cubicBezTo>
                    <a:pt x="1119" y="28"/>
                    <a:pt x="726" y="40"/>
                    <a:pt x="453" y="242"/>
                  </a:cubicBezTo>
                  <a:cubicBezTo>
                    <a:pt x="203" y="421"/>
                    <a:pt x="60" y="742"/>
                    <a:pt x="36" y="1052"/>
                  </a:cubicBezTo>
                  <a:cubicBezTo>
                    <a:pt x="0" y="1361"/>
                    <a:pt x="84" y="1671"/>
                    <a:pt x="179" y="1968"/>
                  </a:cubicBezTo>
                  <a:cubicBezTo>
                    <a:pt x="417" y="2659"/>
                    <a:pt x="834" y="3302"/>
                    <a:pt x="1369" y="3790"/>
                  </a:cubicBezTo>
                  <a:cubicBezTo>
                    <a:pt x="1695" y="4083"/>
                    <a:pt x="2099" y="4346"/>
                    <a:pt x="2528" y="4346"/>
                  </a:cubicBezTo>
                  <a:cubicBezTo>
                    <a:pt x="2570" y="4346"/>
                    <a:pt x="2613" y="4343"/>
                    <a:pt x="2655" y="4338"/>
                  </a:cubicBezTo>
                  <a:cubicBezTo>
                    <a:pt x="3084" y="4278"/>
                    <a:pt x="3453" y="3933"/>
                    <a:pt x="3632" y="3540"/>
                  </a:cubicBezTo>
                  <a:cubicBezTo>
                    <a:pt x="3834" y="3135"/>
                    <a:pt x="3858" y="2683"/>
                    <a:pt x="3858" y="2242"/>
                  </a:cubicBezTo>
                  <a:cubicBezTo>
                    <a:pt x="3858" y="1575"/>
                    <a:pt x="3751" y="825"/>
                    <a:pt x="3251" y="397"/>
                  </a:cubicBezTo>
                  <a:cubicBezTo>
                    <a:pt x="2844" y="51"/>
                    <a:pt x="2281" y="1"/>
                    <a:pt x="1748"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33" name="Google Shape;633;p78"/>
            <p:cNvSpPr/>
            <p:nvPr/>
          </p:nvSpPr>
          <p:spPr>
            <a:xfrm>
              <a:off x="6491312" y="1732723"/>
              <a:ext cx="252649" cy="284533"/>
            </a:xfrm>
            <a:custGeom>
              <a:avLst/>
              <a:gdLst/>
              <a:ahLst/>
              <a:cxnLst/>
              <a:rect l="l" t="t" r="r" b="b"/>
              <a:pathLst>
                <a:path w="3859" h="4346" extrusionOk="0">
                  <a:moveTo>
                    <a:pt x="2107" y="1"/>
                  </a:moveTo>
                  <a:cubicBezTo>
                    <a:pt x="1569" y="1"/>
                    <a:pt x="1015" y="51"/>
                    <a:pt x="608" y="397"/>
                  </a:cubicBezTo>
                  <a:cubicBezTo>
                    <a:pt x="108" y="825"/>
                    <a:pt x="1" y="1575"/>
                    <a:pt x="1" y="2242"/>
                  </a:cubicBezTo>
                  <a:cubicBezTo>
                    <a:pt x="1" y="2683"/>
                    <a:pt x="37" y="3135"/>
                    <a:pt x="227" y="3540"/>
                  </a:cubicBezTo>
                  <a:cubicBezTo>
                    <a:pt x="406" y="3933"/>
                    <a:pt x="775" y="4278"/>
                    <a:pt x="1203" y="4338"/>
                  </a:cubicBezTo>
                  <a:cubicBezTo>
                    <a:pt x="1246" y="4343"/>
                    <a:pt x="1289" y="4346"/>
                    <a:pt x="1331" y="4346"/>
                  </a:cubicBezTo>
                  <a:cubicBezTo>
                    <a:pt x="1760" y="4346"/>
                    <a:pt x="2164" y="4083"/>
                    <a:pt x="2489" y="3790"/>
                  </a:cubicBezTo>
                  <a:cubicBezTo>
                    <a:pt x="3025" y="3302"/>
                    <a:pt x="3442" y="2659"/>
                    <a:pt x="3680" y="1968"/>
                  </a:cubicBezTo>
                  <a:cubicBezTo>
                    <a:pt x="3787" y="1671"/>
                    <a:pt x="3858" y="1361"/>
                    <a:pt x="3823" y="1052"/>
                  </a:cubicBezTo>
                  <a:cubicBezTo>
                    <a:pt x="3799" y="742"/>
                    <a:pt x="3668" y="421"/>
                    <a:pt x="3406" y="242"/>
                  </a:cubicBezTo>
                  <a:cubicBezTo>
                    <a:pt x="3132" y="40"/>
                    <a:pt x="2739" y="28"/>
                    <a:pt x="2382" y="4"/>
                  </a:cubicBezTo>
                  <a:cubicBezTo>
                    <a:pt x="2291" y="2"/>
                    <a:pt x="2199" y="1"/>
                    <a:pt x="2107"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34" name="Google Shape;634;p78"/>
            <p:cNvSpPr/>
            <p:nvPr/>
          </p:nvSpPr>
          <p:spPr>
            <a:xfrm>
              <a:off x="6615247" y="2171634"/>
              <a:ext cx="428829" cy="760434"/>
            </a:xfrm>
            <a:custGeom>
              <a:avLst/>
              <a:gdLst/>
              <a:ahLst/>
              <a:cxnLst/>
              <a:rect l="l" t="t" r="r" b="b"/>
              <a:pathLst>
                <a:path w="6550" h="11615" extrusionOk="0">
                  <a:moveTo>
                    <a:pt x="3007" y="1"/>
                  </a:moveTo>
                  <a:cubicBezTo>
                    <a:pt x="2978" y="1"/>
                    <a:pt x="2948" y="2"/>
                    <a:pt x="2918" y="3"/>
                  </a:cubicBezTo>
                  <a:cubicBezTo>
                    <a:pt x="2620" y="15"/>
                    <a:pt x="2346" y="134"/>
                    <a:pt x="2156" y="360"/>
                  </a:cubicBezTo>
                  <a:cubicBezTo>
                    <a:pt x="1715" y="860"/>
                    <a:pt x="1680" y="1503"/>
                    <a:pt x="1608" y="2110"/>
                  </a:cubicBezTo>
                  <a:cubicBezTo>
                    <a:pt x="1442" y="3777"/>
                    <a:pt x="1072" y="5432"/>
                    <a:pt x="418" y="6968"/>
                  </a:cubicBezTo>
                  <a:cubicBezTo>
                    <a:pt x="251" y="7349"/>
                    <a:pt x="60" y="7742"/>
                    <a:pt x="25" y="8159"/>
                  </a:cubicBezTo>
                  <a:cubicBezTo>
                    <a:pt x="1" y="8576"/>
                    <a:pt x="179" y="9040"/>
                    <a:pt x="549" y="9218"/>
                  </a:cubicBezTo>
                  <a:cubicBezTo>
                    <a:pt x="662" y="9270"/>
                    <a:pt x="777" y="9290"/>
                    <a:pt x="895" y="9290"/>
                  </a:cubicBezTo>
                  <a:cubicBezTo>
                    <a:pt x="1409" y="9290"/>
                    <a:pt x="1961" y="8893"/>
                    <a:pt x="2513" y="8873"/>
                  </a:cubicBezTo>
                  <a:cubicBezTo>
                    <a:pt x="2532" y="8872"/>
                    <a:pt x="2550" y="8872"/>
                    <a:pt x="2569" y="8872"/>
                  </a:cubicBezTo>
                  <a:cubicBezTo>
                    <a:pt x="3362" y="8872"/>
                    <a:pt x="3940" y="9615"/>
                    <a:pt x="4359" y="10290"/>
                  </a:cubicBezTo>
                  <a:cubicBezTo>
                    <a:pt x="4597" y="10683"/>
                    <a:pt x="4871" y="11100"/>
                    <a:pt x="5204" y="11421"/>
                  </a:cubicBezTo>
                  <a:cubicBezTo>
                    <a:pt x="5353" y="11554"/>
                    <a:pt x="5529" y="11615"/>
                    <a:pt x="5701" y="11615"/>
                  </a:cubicBezTo>
                  <a:cubicBezTo>
                    <a:pt x="6038" y="11615"/>
                    <a:pt x="6359" y="11383"/>
                    <a:pt x="6430" y="11004"/>
                  </a:cubicBezTo>
                  <a:cubicBezTo>
                    <a:pt x="6549" y="10385"/>
                    <a:pt x="6454" y="9719"/>
                    <a:pt x="6311" y="9099"/>
                  </a:cubicBezTo>
                  <a:cubicBezTo>
                    <a:pt x="5966" y="7671"/>
                    <a:pt x="5371" y="6968"/>
                    <a:pt x="5109" y="5528"/>
                  </a:cubicBezTo>
                  <a:cubicBezTo>
                    <a:pt x="4930" y="4587"/>
                    <a:pt x="4966" y="2289"/>
                    <a:pt x="4632" y="1384"/>
                  </a:cubicBezTo>
                  <a:cubicBezTo>
                    <a:pt x="4356" y="670"/>
                    <a:pt x="3868" y="1"/>
                    <a:pt x="3007"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635" name="Google Shape;635;p78"/>
          <p:cNvSpPr/>
          <p:nvPr/>
        </p:nvSpPr>
        <p:spPr>
          <a:xfrm>
            <a:off x="7388725" y="539493"/>
            <a:ext cx="890557" cy="529655"/>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36" name="Google Shape;636;p78"/>
          <p:cNvSpPr/>
          <p:nvPr/>
        </p:nvSpPr>
        <p:spPr>
          <a:xfrm>
            <a:off x="794075" y="1238931"/>
            <a:ext cx="544203" cy="450418"/>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hanks">
  <p:cSld name="CUSTOM_17">
    <p:spTree>
      <p:nvGrpSpPr>
        <p:cNvPr id="1" name="Shape 637"/>
        <p:cNvGrpSpPr/>
        <p:nvPr/>
      </p:nvGrpSpPr>
      <p:grpSpPr>
        <a:xfrm>
          <a:off x="0" y="0"/>
          <a:ext cx="0" cy="0"/>
          <a:chOff x="0" y="0"/>
          <a:chExt cx="0" cy="0"/>
        </a:xfrm>
      </p:grpSpPr>
      <p:grpSp>
        <p:nvGrpSpPr>
          <p:cNvPr id="638" name="Google Shape;638;p79"/>
          <p:cNvGrpSpPr/>
          <p:nvPr/>
        </p:nvGrpSpPr>
        <p:grpSpPr>
          <a:xfrm flipH="1">
            <a:off x="-2065070" y="1011392"/>
            <a:ext cx="3472007" cy="4054919"/>
            <a:chOff x="5711826" y="1271291"/>
            <a:chExt cx="3008150" cy="3513186"/>
          </a:xfrm>
        </p:grpSpPr>
        <p:sp>
          <p:nvSpPr>
            <p:cNvPr id="639" name="Google Shape;639;p79"/>
            <p:cNvSpPr/>
            <p:nvPr/>
          </p:nvSpPr>
          <p:spPr>
            <a:xfrm>
              <a:off x="5711826" y="1271291"/>
              <a:ext cx="3008150" cy="3513186"/>
            </a:xfrm>
            <a:custGeom>
              <a:avLst/>
              <a:gdLst/>
              <a:ahLst/>
              <a:cxnLst/>
              <a:rect l="l" t="t" r="r" b="b"/>
              <a:pathLst>
                <a:path w="45947" h="53661" extrusionOk="0">
                  <a:moveTo>
                    <a:pt x="17080" y="0"/>
                  </a:moveTo>
                  <a:cubicBezTo>
                    <a:pt x="15268" y="0"/>
                    <a:pt x="13485" y="418"/>
                    <a:pt x="12252" y="1754"/>
                  </a:cubicBezTo>
                  <a:cubicBezTo>
                    <a:pt x="10680" y="3444"/>
                    <a:pt x="10609" y="5897"/>
                    <a:pt x="10645" y="8100"/>
                  </a:cubicBezTo>
                  <a:cubicBezTo>
                    <a:pt x="10669" y="11505"/>
                    <a:pt x="10716" y="14898"/>
                    <a:pt x="10740" y="18303"/>
                  </a:cubicBezTo>
                  <a:cubicBezTo>
                    <a:pt x="10414" y="18398"/>
                    <a:pt x="10077" y="18446"/>
                    <a:pt x="9742" y="18446"/>
                  </a:cubicBezTo>
                  <a:cubicBezTo>
                    <a:pt x="9146" y="18446"/>
                    <a:pt x="8555" y="18294"/>
                    <a:pt x="8037" y="17982"/>
                  </a:cubicBezTo>
                  <a:cubicBezTo>
                    <a:pt x="6906" y="17291"/>
                    <a:pt x="6335" y="16005"/>
                    <a:pt x="5620" y="14886"/>
                  </a:cubicBezTo>
                  <a:cubicBezTo>
                    <a:pt x="4955" y="13844"/>
                    <a:pt x="3950" y="12833"/>
                    <a:pt x="2757" y="12833"/>
                  </a:cubicBezTo>
                  <a:cubicBezTo>
                    <a:pt x="2669" y="12833"/>
                    <a:pt x="2579" y="12839"/>
                    <a:pt x="2489" y="12850"/>
                  </a:cubicBezTo>
                  <a:cubicBezTo>
                    <a:pt x="1489" y="12969"/>
                    <a:pt x="679" y="13827"/>
                    <a:pt x="346" y="14779"/>
                  </a:cubicBezTo>
                  <a:cubicBezTo>
                    <a:pt x="1" y="15732"/>
                    <a:pt x="12" y="16779"/>
                    <a:pt x="24" y="17767"/>
                  </a:cubicBezTo>
                  <a:cubicBezTo>
                    <a:pt x="132" y="23209"/>
                    <a:pt x="227" y="28626"/>
                    <a:pt x="322" y="34055"/>
                  </a:cubicBezTo>
                  <a:cubicBezTo>
                    <a:pt x="358" y="36079"/>
                    <a:pt x="405" y="38103"/>
                    <a:pt x="429" y="40139"/>
                  </a:cubicBezTo>
                  <a:cubicBezTo>
                    <a:pt x="441" y="40723"/>
                    <a:pt x="489" y="41389"/>
                    <a:pt x="965" y="41747"/>
                  </a:cubicBezTo>
                  <a:cubicBezTo>
                    <a:pt x="1140" y="41875"/>
                    <a:pt x="1345" y="41932"/>
                    <a:pt x="1554" y="41932"/>
                  </a:cubicBezTo>
                  <a:cubicBezTo>
                    <a:pt x="1986" y="41932"/>
                    <a:pt x="2439" y="41690"/>
                    <a:pt x="2703" y="41330"/>
                  </a:cubicBezTo>
                  <a:cubicBezTo>
                    <a:pt x="3108" y="40806"/>
                    <a:pt x="3227" y="40115"/>
                    <a:pt x="3334" y="39473"/>
                  </a:cubicBezTo>
                  <a:cubicBezTo>
                    <a:pt x="3727" y="37270"/>
                    <a:pt x="4323" y="35115"/>
                    <a:pt x="5108" y="33031"/>
                  </a:cubicBezTo>
                  <a:cubicBezTo>
                    <a:pt x="5240" y="32670"/>
                    <a:pt x="5482" y="32248"/>
                    <a:pt x="5845" y="32248"/>
                  </a:cubicBezTo>
                  <a:cubicBezTo>
                    <a:pt x="5876" y="32248"/>
                    <a:pt x="5909" y="32251"/>
                    <a:pt x="5942" y="32257"/>
                  </a:cubicBezTo>
                  <a:cubicBezTo>
                    <a:pt x="6275" y="32317"/>
                    <a:pt x="6442" y="32710"/>
                    <a:pt x="6478" y="33067"/>
                  </a:cubicBezTo>
                  <a:cubicBezTo>
                    <a:pt x="6501" y="33412"/>
                    <a:pt x="6501" y="33817"/>
                    <a:pt x="6763" y="34055"/>
                  </a:cubicBezTo>
                  <a:cubicBezTo>
                    <a:pt x="6885" y="34186"/>
                    <a:pt x="7050" y="34243"/>
                    <a:pt x="7224" y="34243"/>
                  </a:cubicBezTo>
                  <a:cubicBezTo>
                    <a:pt x="7526" y="34243"/>
                    <a:pt x="7856" y="34070"/>
                    <a:pt x="8037" y="33805"/>
                  </a:cubicBezTo>
                  <a:cubicBezTo>
                    <a:pt x="8323" y="33400"/>
                    <a:pt x="8347" y="32865"/>
                    <a:pt x="8383" y="32376"/>
                  </a:cubicBezTo>
                  <a:cubicBezTo>
                    <a:pt x="8502" y="30567"/>
                    <a:pt x="8823" y="28781"/>
                    <a:pt x="9359" y="27078"/>
                  </a:cubicBezTo>
                  <a:cubicBezTo>
                    <a:pt x="9514" y="26578"/>
                    <a:pt x="9692" y="26090"/>
                    <a:pt x="10061" y="25733"/>
                  </a:cubicBezTo>
                  <a:cubicBezTo>
                    <a:pt x="10276" y="25542"/>
                    <a:pt x="10538" y="25411"/>
                    <a:pt x="10823" y="25364"/>
                  </a:cubicBezTo>
                  <a:cubicBezTo>
                    <a:pt x="10907" y="33234"/>
                    <a:pt x="10990" y="41104"/>
                    <a:pt x="11073" y="48997"/>
                  </a:cubicBezTo>
                  <a:cubicBezTo>
                    <a:pt x="11085" y="50093"/>
                    <a:pt x="11121" y="51283"/>
                    <a:pt x="11764" y="52153"/>
                  </a:cubicBezTo>
                  <a:cubicBezTo>
                    <a:pt x="12363" y="52957"/>
                    <a:pt x="13381" y="53307"/>
                    <a:pt x="14436" y="53307"/>
                  </a:cubicBezTo>
                  <a:cubicBezTo>
                    <a:pt x="14849" y="53307"/>
                    <a:pt x="15268" y="53253"/>
                    <a:pt x="15669" y="53153"/>
                  </a:cubicBezTo>
                  <a:cubicBezTo>
                    <a:pt x="17098" y="52796"/>
                    <a:pt x="18396" y="51974"/>
                    <a:pt x="19705" y="51260"/>
                  </a:cubicBezTo>
                  <a:cubicBezTo>
                    <a:pt x="20885" y="50616"/>
                    <a:pt x="22190" y="50060"/>
                    <a:pt x="23481" y="50060"/>
                  </a:cubicBezTo>
                  <a:cubicBezTo>
                    <a:pt x="23624" y="50060"/>
                    <a:pt x="23766" y="50067"/>
                    <a:pt x="23908" y="50081"/>
                  </a:cubicBezTo>
                  <a:cubicBezTo>
                    <a:pt x="25599" y="50248"/>
                    <a:pt x="26921" y="51403"/>
                    <a:pt x="28290" y="52355"/>
                  </a:cubicBezTo>
                  <a:cubicBezTo>
                    <a:pt x="29297" y="53056"/>
                    <a:pt x="30517" y="53660"/>
                    <a:pt x="31737" y="53660"/>
                  </a:cubicBezTo>
                  <a:cubicBezTo>
                    <a:pt x="32175" y="53660"/>
                    <a:pt x="32613" y="53582"/>
                    <a:pt x="33040" y="53403"/>
                  </a:cubicBezTo>
                  <a:cubicBezTo>
                    <a:pt x="34137" y="52941"/>
                    <a:pt x="35078" y="51852"/>
                    <a:pt x="36209" y="51852"/>
                  </a:cubicBezTo>
                  <a:cubicBezTo>
                    <a:pt x="36244" y="51852"/>
                    <a:pt x="36279" y="51853"/>
                    <a:pt x="36315" y="51855"/>
                  </a:cubicBezTo>
                  <a:cubicBezTo>
                    <a:pt x="36910" y="51891"/>
                    <a:pt x="37434" y="52260"/>
                    <a:pt x="38017" y="52343"/>
                  </a:cubicBezTo>
                  <a:cubicBezTo>
                    <a:pt x="38121" y="52359"/>
                    <a:pt x="38226" y="52367"/>
                    <a:pt x="38331" y="52367"/>
                  </a:cubicBezTo>
                  <a:cubicBezTo>
                    <a:pt x="39087" y="52367"/>
                    <a:pt x="39851" y="51976"/>
                    <a:pt x="40541" y="51557"/>
                  </a:cubicBezTo>
                  <a:cubicBezTo>
                    <a:pt x="41315" y="51081"/>
                    <a:pt x="42042" y="50986"/>
                    <a:pt x="42923" y="50926"/>
                  </a:cubicBezTo>
                  <a:cubicBezTo>
                    <a:pt x="42979" y="50921"/>
                    <a:pt x="43037" y="50919"/>
                    <a:pt x="43096" y="50919"/>
                  </a:cubicBezTo>
                  <a:cubicBezTo>
                    <a:pt x="43734" y="50919"/>
                    <a:pt x="44500" y="51210"/>
                    <a:pt x="44816" y="51700"/>
                  </a:cubicBezTo>
                  <a:cubicBezTo>
                    <a:pt x="44885" y="51816"/>
                    <a:pt x="45012" y="51876"/>
                    <a:pt x="45137" y="51876"/>
                  </a:cubicBezTo>
                  <a:cubicBezTo>
                    <a:pt x="45268" y="51876"/>
                    <a:pt x="45398" y="51810"/>
                    <a:pt x="45459" y="51676"/>
                  </a:cubicBezTo>
                  <a:cubicBezTo>
                    <a:pt x="45947" y="50664"/>
                    <a:pt x="44709" y="49557"/>
                    <a:pt x="44054" y="49343"/>
                  </a:cubicBezTo>
                  <a:cubicBezTo>
                    <a:pt x="43640" y="49195"/>
                    <a:pt x="43207" y="49148"/>
                    <a:pt x="42770" y="49148"/>
                  </a:cubicBezTo>
                  <a:cubicBezTo>
                    <a:pt x="42504" y="49148"/>
                    <a:pt x="42236" y="49165"/>
                    <a:pt x="41970" y="49188"/>
                  </a:cubicBezTo>
                  <a:cubicBezTo>
                    <a:pt x="41732" y="49205"/>
                    <a:pt x="41494" y="49215"/>
                    <a:pt x="41257" y="49215"/>
                  </a:cubicBezTo>
                  <a:cubicBezTo>
                    <a:pt x="39873" y="49215"/>
                    <a:pt x="38548" y="48872"/>
                    <a:pt x="37684" y="47652"/>
                  </a:cubicBezTo>
                  <a:cubicBezTo>
                    <a:pt x="37065" y="46759"/>
                    <a:pt x="36469" y="45914"/>
                    <a:pt x="35493" y="45330"/>
                  </a:cubicBezTo>
                  <a:cubicBezTo>
                    <a:pt x="34810" y="44930"/>
                    <a:pt x="34124" y="44750"/>
                    <a:pt x="33417" y="44750"/>
                  </a:cubicBezTo>
                  <a:cubicBezTo>
                    <a:pt x="32903" y="44750"/>
                    <a:pt x="32379" y="44845"/>
                    <a:pt x="31838" y="45021"/>
                  </a:cubicBezTo>
                  <a:cubicBezTo>
                    <a:pt x="31618" y="45092"/>
                    <a:pt x="31385" y="45122"/>
                    <a:pt x="31145" y="45122"/>
                  </a:cubicBezTo>
                  <a:cubicBezTo>
                    <a:pt x="30381" y="45122"/>
                    <a:pt x="29544" y="44816"/>
                    <a:pt x="28837" y="44545"/>
                  </a:cubicBezTo>
                  <a:cubicBezTo>
                    <a:pt x="28028" y="44235"/>
                    <a:pt x="27337" y="43592"/>
                    <a:pt x="26909" y="42830"/>
                  </a:cubicBezTo>
                  <a:cubicBezTo>
                    <a:pt x="26242" y="41675"/>
                    <a:pt x="26051" y="40258"/>
                    <a:pt x="25897" y="38901"/>
                  </a:cubicBezTo>
                  <a:cubicBezTo>
                    <a:pt x="25373" y="34400"/>
                    <a:pt x="25158" y="29959"/>
                    <a:pt x="25170" y="25542"/>
                  </a:cubicBezTo>
                  <a:lnTo>
                    <a:pt x="25170" y="25542"/>
                  </a:lnTo>
                  <a:cubicBezTo>
                    <a:pt x="25361" y="26042"/>
                    <a:pt x="25551" y="26542"/>
                    <a:pt x="26004" y="26638"/>
                  </a:cubicBezTo>
                  <a:cubicBezTo>
                    <a:pt x="26054" y="26649"/>
                    <a:pt x="26103" y="26654"/>
                    <a:pt x="26151" y="26654"/>
                  </a:cubicBezTo>
                  <a:cubicBezTo>
                    <a:pt x="26611" y="26654"/>
                    <a:pt x="26995" y="26168"/>
                    <a:pt x="27135" y="25661"/>
                  </a:cubicBezTo>
                  <a:cubicBezTo>
                    <a:pt x="27266" y="25090"/>
                    <a:pt x="27206" y="24494"/>
                    <a:pt x="27313" y="23911"/>
                  </a:cubicBezTo>
                  <a:cubicBezTo>
                    <a:pt x="27420" y="23357"/>
                    <a:pt x="27794" y="22756"/>
                    <a:pt x="28310" y="22756"/>
                  </a:cubicBezTo>
                  <a:cubicBezTo>
                    <a:pt x="28315" y="22756"/>
                    <a:pt x="28320" y="22756"/>
                    <a:pt x="28326" y="22756"/>
                  </a:cubicBezTo>
                  <a:cubicBezTo>
                    <a:pt x="28754" y="22768"/>
                    <a:pt x="29111" y="23197"/>
                    <a:pt x="29218" y="23661"/>
                  </a:cubicBezTo>
                  <a:cubicBezTo>
                    <a:pt x="29326" y="24125"/>
                    <a:pt x="29242" y="24614"/>
                    <a:pt x="29159" y="25090"/>
                  </a:cubicBezTo>
                  <a:cubicBezTo>
                    <a:pt x="28861" y="26840"/>
                    <a:pt x="28552" y="28578"/>
                    <a:pt x="28254" y="30329"/>
                  </a:cubicBezTo>
                  <a:cubicBezTo>
                    <a:pt x="28111" y="31126"/>
                    <a:pt x="28087" y="32150"/>
                    <a:pt x="28754" y="32460"/>
                  </a:cubicBezTo>
                  <a:cubicBezTo>
                    <a:pt x="29004" y="32579"/>
                    <a:pt x="29302" y="32543"/>
                    <a:pt x="29576" y="32638"/>
                  </a:cubicBezTo>
                  <a:cubicBezTo>
                    <a:pt x="30052" y="32793"/>
                    <a:pt x="30373" y="33281"/>
                    <a:pt x="30516" y="33781"/>
                  </a:cubicBezTo>
                  <a:cubicBezTo>
                    <a:pt x="30647" y="34305"/>
                    <a:pt x="30623" y="34853"/>
                    <a:pt x="30647" y="35389"/>
                  </a:cubicBezTo>
                  <a:cubicBezTo>
                    <a:pt x="30659" y="36877"/>
                    <a:pt x="30838" y="38401"/>
                    <a:pt x="31326" y="39782"/>
                  </a:cubicBezTo>
                  <a:cubicBezTo>
                    <a:pt x="31814" y="41163"/>
                    <a:pt x="32671" y="42449"/>
                    <a:pt x="33814" y="43235"/>
                  </a:cubicBezTo>
                  <a:cubicBezTo>
                    <a:pt x="34141" y="43470"/>
                    <a:pt x="34549" y="43649"/>
                    <a:pt x="34931" y="43649"/>
                  </a:cubicBezTo>
                  <a:cubicBezTo>
                    <a:pt x="35189" y="43649"/>
                    <a:pt x="35435" y="43567"/>
                    <a:pt x="35636" y="43366"/>
                  </a:cubicBezTo>
                  <a:cubicBezTo>
                    <a:pt x="36172" y="42830"/>
                    <a:pt x="35934" y="41878"/>
                    <a:pt x="35707" y="41139"/>
                  </a:cubicBezTo>
                  <a:cubicBezTo>
                    <a:pt x="34481" y="37151"/>
                    <a:pt x="34445" y="32829"/>
                    <a:pt x="34600" y="28626"/>
                  </a:cubicBezTo>
                  <a:cubicBezTo>
                    <a:pt x="34767" y="24411"/>
                    <a:pt x="35124" y="20184"/>
                    <a:pt x="34648" y="16005"/>
                  </a:cubicBezTo>
                  <a:cubicBezTo>
                    <a:pt x="34529" y="14910"/>
                    <a:pt x="34338" y="13827"/>
                    <a:pt x="33874" y="12862"/>
                  </a:cubicBezTo>
                  <a:cubicBezTo>
                    <a:pt x="33409" y="11886"/>
                    <a:pt x="32612" y="11076"/>
                    <a:pt x="31635" y="10862"/>
                  </a:cubicBezTo>
                  <a:cubicBezTo>
                    <a:pt x="31467" y="10826"/>
                    <a:pt x="31298" y="10809"/>
                    <a:pt x="31131" y="10809"/>
                  </a:cubicBezTo>
                  <a:cubicBezTo>
                    <a:pt x="29801" y="10809"/>
                    <a:pt x="28549" y="11887"/>
                    <a:pt x="27766" y="13124"/>
                  </a:cubicBezTo>
                  <a:cubicBezTo>
                    <a:pt x="26909" y="14517"/>
                    <a:pt x="26373" y="16136"/>
                    <a:pt x="25432" y="17458"/>
                  </a:cubicBezTo>
                  <a:cubicBezTo>
                    <a:pt x="25599" y="14755"/>
                    <a:pt x="25849" y="12029"/>
                    <a:pt x="26159" y="9243"/>
                  </a:cubicBezTo>
                  <a:cubicBezTo>
                    <a:pt x="26397" y="7171"/>
                    <a:pt x="26635" y="4933"/>
                    <a:pt x="25599" y="3230"/>
                  </a:cubicBezTo>
                  <a:cubicBezTo>
                    <a:pt x="24456" y="1337"/>
                    <a:pt x="22051" y="670"/>
                    <a:pt x="19836" y="265"/>
                  </a:cubicBezTo>
                  <a:cubicBezTo>
                    <a:pt x="18957" y="111"/>
                    <a:pt x="18015" y="0"/>
                    <a:pt x="17080"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0" name="Google Shape;640;p79"/>
            <p:cNvSpPr/>
            <p:nvPr/>
          </p:nvSpPr>
          <p:spPr>
            <a:xfrm>
              <a:off x="6132733" y="2634049"/>
              <a:ext cx="301751" cy="843385"/>
            </a:xfrm>
            <a:custGeom>
              <a:avLst/>
              <a:gdLst/>
              <a:ahLst/>
              <a:cxnLst/>
              <a:rect l="l" t="t" r="r" b="b"/>
              <a:pathLst>
                <a:path w="4609" h="12882" extrusionOk="0">
                  <a:moveTo>
                    <a:pt x="1692" y="0"/>
                  </a:moveTo>
                  <a:cubicBezTo>
                    <a:pt x="1430" y="24"/>
                    <a:pt x="1275" y="334"/>
                    <a:pt x="1215" y="584"/>
                  </a:cubicBezTo>
                  <a:cubicBezTo>
                    <a:pt x="1037" y="1358"/>
                    <a:pt x="1001" y="2179"/>
                    <a:pt x="1120" y="2965"/>
                  </a:cubicBezTo>
                  <a:cubicBezTo>
                    <a:pt x="1144" y="3251"/>
                    <a:pt x="1227" y="3608"/>
                    <a:pt x="1025" y="3858"/>
                  </a:cubicBezTo>
                  <a:cubicBezTo>
                    <a:pt x="822" y="4132"/>
                    <a:pt x="406" y="4180"/>
                    <a:pt x="215" y="4453"/>
                  </a:cubicBezTo>
                  <a:cubicBezTo>
                    <a:pt x="1" y="4751"/>
                    <a:pt x="132" y="5156"/>
                    <a:pt x="251" y="5501"/>
                  </a:cubicBezTo>
                  <a:cubicBezTo>
                    <a:pt x="977" y="7668"/>
                    <a:pt x="572" y="10049"/>
                    <a:pt x="775" y="12347"/>
                  </a:cubicBezTo>
                  <a:cubicBezTo>
                    <a:pt x="787" y="12478"/>
                    <a:pt x="811" y="12609"/>
                    <a:pt x="882" y="12728"/>
                  </a:cubicBezTo>
                  <a:cubicBezTo>
                    <a:pt x="940" y="12824"/>
                    <a:pt x="1051" y="12881"/>
                    <a:pt x="1155" y="12881"/>
                  </a:cubicBezTo>
                  <a:cubicBezTo>
                    <a:pt x="1180" y="12881"/>
                    <a:pt x="1204" y="12878"/>
                    <a:pt x="1227" y="12871"/>
                  </a:cubicBezTo>
                  <a:cubicBezTo>
                    <a:pt x="1334" y="12812"/>
                    <a:pt x="1382" y="12669"/>
                    <a:pt x="1418" y="12550"/>
                  </a:cubicBezTo>
                  <a:cubicBezTo>
                    <a:pt x="1918" y="10454"/>
                    <a:pt x="1846" y="8216"/>
                    <a:pt x="2573" y="6180"/>
                  </a:cubicBezTo>
                  <a:cubicBezTo>
                    <a:pt x="2727" y="5751"/>
                    <a:pt x="2918" y="5323"/>
                    <a:pt x="3228" y="4977"/>
                  </a:cubicBezTo>
                  <a:cubicBezTo>
                    <a:pt x="3525" y="4632"/>
                    <a:pt x="3978" y="4382"/>
                    <a:pt x="4418" y="4382"/>
                  </a:cubicBezTo>
                  <a:cubicBezTo>
                    <a:pt x="4549" y="3596"/>
                    <a:pt x="4609" y="2787"/>
                    <a:pt x="4573" y="2001"/>
                  </a:cubicBezTo>
                  <a:cubicBezTo>
                    <a:pt x="4216" y="2001"/>
                    <a:pt x="4120" y="2489"/>
                    <a:pt x="3882" y="2739"/>
                  </a:cubicBezTo>
                  <a:cubicBezTo>
                    <a:pt x="3859" y="2775"/>
                    <a:pt x="3823" y="2798"/>
                    <a:pt x="3775" y="2822"/>
                  </a:cubicBezTo>
                  <a:cubicBezTo>
                    <a:pt x="3764" y="2825"/>
                    <a:pt x="3752" y="2827"/>
                    <a:pt x="3741" y="2827"/>
                  </a:cubicBezTo>
                  <a:cubicBezTo>
                    <a:pt x="3626" y="2827"/>
                    <a:pt x="3534" y="2668"/>
                    <a:pt x="3501" y="2548"/>
                  </a:cubicBezTo>
                  <a:cubicBezTo>
                    <a:pt x="3216" y="1703"/>
                    <a:pt x="2751" y="929"/>
                    <a:pt x="2144" y="274"/>
                  </a:cubicBezTo>
                  <a:cubicBezTo>
                    <a:pt x="2025" y="143"/>
                    <a:pt x="1870" y="0"/>
                    <a:pt x="1692"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1" name="Google Shape;641;p79"/>
            <p:cNvSpPr/>
            <p:nvPr/>
          </p:nvSpPr>
          <p:spPr>
            <a:xfrm>
              <a:off x="5846695" y="2455512"/>
              <a:ext cx="257297" cy="1508429"/>
            </a:xfrm>
            <a:custGeom>
              <a:avLst/>
              <a:gdLst/>
              <a:ahLst/>
              <a:cxnLst/>
              <a:rect l="l" t="t" r="r" b="b"/>
              <a:pathLst>
                <a:path w="3930" h="23040" extrusionOk="0">
                  <a:moveTo>
                    <a:pt x="596" y="1"/>
                  </a:moveTo>
                  <a:cubicBezTo>
                    <a:pt x="429" y="1918"/>
                    <a:pt x="500" y="3835"/>
                    <a:pt x="560" y="5752"/>
                  </a:cubicBezTo>
                  <a:cubicBezTo>
                    <a:pt x="631" y="7990"/>
                    <a:pt x="715" y="10216"/>
                    <a:pt x="774" y="12467"/>
                  </a:cubicBezTo>
                  <a:cubicBezTo>
                    <a:pt x="774" y="12538"/>
                    <a:pt x="774" y="12622"/>
                    <a:pt x="739" y="12693"/>
                  </a:cubicBezTo>
                  <a:cubicBezTo>
                    <a:pt x="715" y="12752"/>
                    <a:pt x="667" y="12800"/>
                    <a:pt x="631" y="12836"/>
                  </a:cubicBezTo>
                  <a:cubicBezTo>
                    <a:pt x="12" y="13538"/>
                    <a:pt x="0" y="14562"/>
                    <a:pt x="12" y="15503"/>
                  </a:cubicBezTo>
                  <a:cubicBezTo>
                    <a:pt x="48" y="18015"/>
                    <a:pt x="119" y="20527"/>
                    <a:pt x="155" y="23039"/>
                  </a:cubicBezTo>
                  <a:cubicBezTo>
                    <a:pt x="608" y="22587"/>
                    <a:pt x="691" y="21920"/>
                    <a:pt x="798" y="21289"/>
                  </a:cubicBezTo>
                  <a:cubicBezTo>
                    <a:pt x="1096" y="19420"/>
                    <a:pt x="1524" y="17551"/>
                    <a:pt x="2108" y="15741"/>
                  </a:cubicBezTo>
                  <a:cubicBezTo>
                    <a:pt x="2251" y="15300"/>
                    <a:pt x="2405" y="14836"/>
                    <a:pt x="2703" y="14455"/>
                  </a:cubicBezTo>
                  <a:cubicBezTo>
                    <a:pt x="2984" y="14096"/>
                    <a:pt x="3381" y="13821"/>
                    <a:pt x="3825" y="13821"/>
                  </a:cubicBezTo>
                  <a:cubicBezTo>
                    <a:pt x="3852" y="13821"/>
                    <a:pt x="3879" y="13822"/>
                    <a:pt x="3906" y="13824"/>
                  </a:cubicBezTo>
                  <a:cubicBezTo>
                    <a:pt x="3906" y="13634"/>
                    <a:pt x="3929" y="13455"/>
                    <a:pt x="3929" y="13253"/>
                  </a:cubicBezTo>
                  <a:cubicBezTo>
                    <a:pt x="3888" y="13187"/>
                    <a:pt x="3828" y="13164"/>
                    <a:pt x="3757" y="13164"/>
                  </a:cubicBezTo>
                  <a:cubicBezTo>
                    <a:pt x="3594" y="13164"/>
                    <a:pt x="3374" y="13288"/>
                    <a:pt x="3192" y="13288"/>
                  </a:cubicBezTo>
                  <a:cubicBezTo>
                    <a:pt x="3140" y="13288"/>
                    <a:pt x="3092" y="13278"/>
                    <a:pt x="3048" y="13253"/>
                  </a:cubicBezTo>
                  <a:cubicBezTo>
                    <a:pt x="2977" y="13217"/>
                    <a:pt x="2929" y="13157"/>
                    <a:pt x="2882" y="13074"/>
                  </a:cubicBezTo>
                  <a:cubicBezTo>
                    <a:pt x="2572" y="12538"/>
                    <a:pt x="2417" y="11931"/>
                    <a:pt x="2453" y="11312"/>
                  </a:cubicBezTo>
                  <a:cubicBezTo>
                    <a:pt x="2465" y="10836"/>
                    <a:pt x="2584" y="10324"/>
                    <a:pt x="2322" y="9919"/>
                  </a:cubicBezTo>
                  <a:cubicBezTo>
                    <a:pt x="2203" y="9764"/>
                    <a:pt x="2036" y="9621"/>
                    <a:pt x="1905" y="9466"/>
                  </a:cubicBezTo>
                  <a:cubicBezTo>
                    <a:pt x="1667" y="9145"/>
                    <a:pt x="1631" y="8716"/>
                    <a:pt x="1620" y="8335"/>
                  </a:cubicBezTo>
                  <a:cubicBezTo>
                    <a:pt x="1512" y="5704"/>
                    <a:pt x="1643" y="3061"/>
                    <a:pt x="1024" y="513"/>
                  </a:cubicBezTo>
                  <a:cubicBezTo>
                    <a:pt x="965" y="275"/>
                    <a:pt x="846" y="1"/>
                    <a:pt x="596"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2" name="Google Shape;642;p79"/>
            <p:cNvSpPr/>
            <p:nvPr/>
          </p:nvSpPr>
          <p:spPr>
            <a:xfrm>
              <a:off x="7721363" y="2742401"/>
              <a:ext cx="122494" cy="1190376"/>
            </a:xfrm>
            <a:custGeom>
              <a:avLst/>
              <a:gdLst/>
              <a:ahLst/>
              <a:cxnLst/>
              <a:rect l="l" t="t" r="r" b="b"/>
              <a:pathLst>
                <a:path w="1871" h="18182" extrusionOk="0">
                  <a:moveTo>
                    <a:pt x="203" y="0"/>
                  </a:moveTo>
                  <a:cubicBezTo>
                    <a:pt x="441" y="1477"/>
                    <a:pt x="25" y="2977"/>
                    <a:pt x="191" y="4465"/>
                  </a:cubicBezTo>
                  <a:cubicBezTo>
                    <a:pt x="263" y="5180"/>
                    <a:pt x="477" y="5882"/>
                    <a:pt x="394" y="6596"/>
                  </a:cubicBezTo>
                  <a:cubicBezTo>
                    <a:pt x="358" y="6942"/>
                    <a:pt x="251" y="7287"/>
                    <a:pt x="203" y="7620"/>
                  </a:cubicBezTo>
                  <a:cubicBezTo>
                    <a:pt x="1" y="9085"/>
                    <a:pt x="799" y="10526"/>
                    <a:pt x="799" y="12014"/>
                  </a:cubicBezTo>
                  <a:cubicBezTo>
                    <a:pt x="799" y="12704"/>
                    <a:pt x="632" y="13383"/>
                    <a:pt x="584" y="14074"/>
                  </a:cubicBezTo>
                  <a:cubicBezTo>
                    <a:pt x="560" y="14526"/>
                    <a:pt x="584" y="15002"/>
                    <a:pt x="739" y="15443"/>
                  </a:cubicBezTo>
                  <a:cubicBezTo>
                    <a:pt x="906" y="15871"/>
                    <a:pt x="1025" y="16312"/>
                    <a:pt x="1072" y="16776"/>
                  </a:cubicBezTo>
                  <a:cubicBezTo>
                    <a:pt x="1120" y="17264"/>
                    <a:pt x="1275" y="17741"/>
                    <a:pt x="1513" y="18181"/>
                  </a:cubicBezTo>
                  <a:cubicBezTo>
                    <a:pt x="1870" y="17253"/>
                    <a:pt x="1311" y="16252"/>
                    <a:pt x="1120" y="15288"/>
                  </a:cubicBezTo>
                  <a:cubicBezTo>
                    <a:pt x="846" y="13776"/>
                    <a:pt x="1525" y="12192"/>
                    <a:pt x="1263" y="10656"/>
                  </a:cubicBezTo>
                  <a:cubicBezTo>
                    <a:pt x="1144" y="9978"/>
                    <a:pt x="846" y="9335"/>
                    <a:pt x="775" y="8656"/>
                  </a:cubicBezTo>
                  <a:cubicBezTo>
                    <a:pt x="668" y="7668"/>
                    <a:pt x="1072" y="6656"/>
                    <a:pt x="787" y="5704"/>
                  </a:cubicBezTo>
                  <a:cubicBezTo>
                    <a:pt x="715" y="5442"/>
                    <a:pt x="572" y="5180"/>
                    <a:pt x="501" y="4918"/>
                  </a:cubicBezTo>
                  <a:cubicBezTo>
                    <a:pt x="441" y="4680"/>
                    <a:pt x="429" y="4430"/>
                    <a:pt x="418" y="4191"/>
                  </a:cubicBezTo>
                  <a:cubicBezTo>
                    <a:pt x="358" y="2798"/>
                    <a:pt x="834" y="1370"/>
                    <a:pt x="203"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3" name="Google Shape;643;p79"/>
            <p:cNvSpPr/>
            <p:nvPr/>
          </p:nvSpPr>
          <p:spPr>
            <a:xfrm>
              <a:off x="6928652" y="1732723"/>
              <a:ext cx="252583" cy="284533"/>
            </a:xfrm>
            <a:custGeom>
              <a:avLst/>
              <a:gdLst/>
              <a:ahLst/>
              <a:cxnLst/>
              <a:rect l="l" t="t" r="r" b="b"/>
              <a:pathLst>
                <a:path w="3858" h="4346" extrusionOk="0">
                  <a:moveTo>
                    <a:pt x="1748" y="1"/>
                  </a:moveTo>
                  <a:cubicBezTo>
                    <a:pt x="1656" y="1"/>
                    <a:pt x="1565" y="2"/>
                    <a:pt x="1477" y="4"/>
                  </a:cubicBezTo>
                  <a:cubicBezTo>
                    <a:pt x="1119" y="28"/>
                    <a:pt x="726" y="40"/>
                    <a:pt x="453" y="242"/>
                  </a:cubicBezTo>
                  <a:cubicBezTo>
                    <a:pt x="203" y="421"/>
                    <a:pt x="60" y="742"/>
                    <a:pt x="36" y="1052"/>
                  </a:cubicBezTo>
                  <a:cubicBezTo>
                    <a:pt x="0" y="1361"/>
                    <a:pt x="84" y="1671"/>
                    <a:pt x="179" y="1968"/>
                  </a:cubicBezTo>
                  <a:cubicBezTo>
                    <a:pt x="417" y="2659"/>
                    <a:pt x="834" y="3302"/>
                    <a:pt x="1369" y="3790"/>
                  </a:cubicBezTo>
                  <a:cubicBezTo>
                    <a:pt x="1695" y="4083"/>
                    <a:pt x="2099" y="4346"/>
                    <a:pt x="2528" y="4346"/>
                  </a:cubicBezTo>
                  <a:cubicBezTo>
                    <a:pt x="2570" y="4346"/>
                    <a:pt x="2613" y="4343"/>
                    <a:pt x="2655" y="4338"/>
                  </a:cubicBezTo>
                  <a:cubicBezTo>
                    <a:pt x="3084" y="4278"/>
                    <a:pt x="3453" y="3933"/>
                    <a:pt x="3632" y="3540"/>
                  </a:cubicBezTo>
                  <a:cubicBezTo>
                    <a:pt x="3834" y="3135"/>
                    <a:pt x="3858" y="2683"/>
                    <a:pt x="3858" y="2242"/>
                  </a:cubicBezTo>
                  <a:cubicBezTo>
                    <a:pt x="3858" y="1575"/>
                    <a:pt x="3751" y="825"/>
                    <a:pt x="3251" y="397"/>
                  </a:cubicBezTo>
                  <a:cubicBezTo>
                    <a:pt x="2844" y="51"/>
                    <a:pt x="2281" y="1"/>
                    <a:pt x="1748"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4" name="Google Shape;644;p79"/>
            <p:cNvSpPr/>
            <p:nvPr/>
          </p:nvSpPr>
          <p:spPr>
            <a:xfrm>
              <a:off x="6491312" y="1732723"/>
              <a:ext cx="252649" cy="284533"/>
            </a:xfrm>
            <a:custGeom>
              <a:avLst/>
              <a:gdLst/>
              <a:ahLst/>
              <a:cxnLst/>
              <a:rect l="l" t="t" r="r" b="b"/>
              <a:pathLst>
                <a:path w="3859" h="4346" extrusionOk="0">
                  <a:moveTo>
                    <a:pt x="2107" y="1"/>
                  </a:moveTo>
                  <a:cubicBezTo>
                    <a:pt x="1569" y="1"/>
                    <a:pt x="1015" y="51"/>
                    <a:pt x="608" y="397"/>
                  </a:cubicBezTo>
                  <a:cubicBezTo>
                    <a:pt x="108" y="825"/>
                    <a:pt x="1" y="1575"/>
                    <a:pt x="1" y="2242"/>
                  </a:cubicBezTo>
                  <a:cubicBezTo>
                    <a:pt x="1" y="2683"/>
                    <a:pt x="37" y="3135"/>
                    <a:pt x="227" y="3540"/>
                  </a:cubicBezTo>
                  <a:cubicBezTo>
                    <a:pt x="406" y="3933"/>
                    <a:pt x="775" y="4278"/>
                    <a:pt x="1203" y="4338"/>
                  </a:cubicBezTo>
                  <a:cubicBezTo>
                    <a:pt x="1246" y="4343"/>
                    <a:pt x="1289" y="4346"/>
                    <a:pt x="1331" y="4346"/>
                  </a:cubicBezTo>
                  <a:cubicBezTo>
                    <a:pt x="1760" y="4346"/>
                    <a:pt x="2164" y="4083"/>
                    <a:pt x="2489" y="3790"/>
                  </a:cubicBezTo>
                  <a:cubicBezTo>
                    <a:pt x="3025" y="3302"/>
                    <a:pt x="3442" y="2659"/>
                    <a:pt x="3680" y="1968"/>
                  </a:cubicBezTo>
                  <a:cubicBezTo>
                    <a:pt x="3787" y="1671"/>
                    <a:pt x="3858" y="1361"/>
                    <a:pt x="3823" y="1052"/>
                  </a:cubicBezTo>
                  <a:cubicBezTo>
                    <a:pt x="3799" y="742"/>
                    <a:pt x="3668" y="421"/>
                    <a:pt x="3406" y="242"/>
                  </a:cubicBezTo>
                  <a:cubicBezTo>
                    <a:pt x="3132" y="40"/>
                    <a:pt x="2739" y="28"/>
                    <a:pt x="2382" y="4"/>
                  </a:cubicBezTo>
                  <a:cubicBezTo>
                    <a:pt x="2291" y="2"/>
                    <a:pt x="2199" y="1"/>
                    <a:pt x="2107"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5" name="Google Shape;645;p79"/>
            <p:cNvSpPr/>
            <p:nvPr/>
          </p:nvSpPr>
          <p:spPr>
            <a:xfrm>
              <a:off x="6615247" y="2171634"/>
              <a:ext cx="428829" cy="760434"/>
            </a:xfrm>
            <a:custGeom>
              <a:avLst/>
              <a:gdLst/>
              <a:ahLst/>
              <a:cxnLst/>
              <a:rect l="l" t="t" r="r" b="b"/>
              <a:pathLst>
                <a:path w="6550" h="11615" extrusionOk="0">
                  <a:moveTo>
                    <a:pt x="3007" y="1"/>
                  </a:moveTo>
                  <a:cubicBezTo>
                    <a:pt x="2978" y="1"/>
                    <a:pt x="2948" y="2"/>
                    <a:pt x="2918" y="3"/>
                  </a:cubicBezTo>
                  <a:cubicBezTo>
                    <a:pt x="2620" y="15"/>
                    <a:pt x="2346" y="134"/>
                    <a:pt x="2156" y="360"/>
                  </a:cubicBezTo>
                  <a:cubicBezTo>
                    <a:pt x="1715" y="860"/>
                    <a:pt x="1680" y="1503"/>
                    <a:pt x="1608" y="2110"/>
                  </a:cubicBezTo>
                  <a:cubicBezTo>
                    <a:pt x="1442" y="3777"/>
                    <a:pt x="1072" y="5432"/>
                    <a:pt x="418" y="6968"/>
                  </a:cubicBezTo>
                  <a:cubicBezTo>
                    <a:pt x="251" y="7349"/>
                    <a:pt x="60" y="7742"/>
                    <a:pt x="25" y="8159"/>
                  </a:cubicBezTo>
                  <a:cubicBezTo>
                    <a:pt x="1" y="8576"/>
                    <a:pt x="179" y="9040"/>
                    <a:pt x="549" y="9218"/>
                  </a:cubicBezTo>
                  <a:cubicBezTo>
                    <a:pt x="662" y="9270"/>
                    <a:pt x="777" y="9290"/>
                    <a:pt x="895" y="9290"/>
                  </a:cubicBezTo>
                  <a:cubicBezTo>
                    <a:pt x="1409" y="9290"/>
                    <a:pt x="1961" y="8893"/>
                    <a:pt x="2513" y="8873"/>
                  </a:cubicBezTo>
                  <a:cubicBezTo>
                    <a:pt x="2532" y="8872"/>
                    <a:pt x="2550" y="8872"/>
                    <a:pt x="2569" y="8872"/>
                  </a:cubicBezTo>
                  <a:cubicBezTo>
                    <a:pt x="3362" y="8872"/>
                    <a:pt x="3940" y="9615"/>
                    <a:pt x="4359" y="10290"/>
                  </a:cubicBezTo>
                  <a:cubicBezTo>
                    <a:pt x="4597" y="10683"/>
                    <a:pt x="4871" y="11100"/>
                    <a:pt x="5204" y="11421"/>
                  </a:cubicBezTo>
                  <a:cubicBezTo>
                    <a:pt x="5353" y="11554"/>
                    <a:pt x="5529" y="11615"/>
                    <a:pt x="5701" y="11615"/>
                  </a:cubicBezTo>
                  <a:cubicBezTo>
                    <a:pt x="6038" y="11615"/>
                    <a:pt x="6359" y="11383"/>
                    <a:pt x="6430" y="11004"/>
                  </a:cubicBezTo>
                  <a:cubicBezTo>
                    <a:pt x="6549" y="10385"/>
                    <a:pt x="6454" y="9719"/>
                    <a:pt x="6311" y="9099"/>
                  </a:cubicBezTo>
                  <a:cubicBezTo>
                    <a:pt x="5966" y="7671"/>
                    <a:pt x="5371" y="6968"/>
                    <a:pt x="5109" y="5528"/>
                  </a:cubicBezTo>
                  <a:cubicBezTo>
                    <a:pt x="4930" y="4587"/>
                    <a:pt x="4966" y="2289"/>
                    <a:pt x="4632" y="1384"/>
                  </a:cubicBezTo>
                  <a:cubicBezTo>
                    <a:pt x="4356" y="670"/>
                    <a:pt x="3868" y="1"/>
                    <a:pt x="3007"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646" name="Google Shape;646;p79"/>
          <p:cNvSpPr txBox="1">
            <a:spLocks noGrp="1"/>
          </p:cNvSpPr>
          <p:nvPr>
            <p:ph type="title"/>
          </p:nvPr>
        </p:nvSpPr>
        <p:spPr>
          <a:xfrm>
            <a:off x="311700" y="400775"/>
            <a:ext cx="8520600" cy="1523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accent3"/>
              </a:buClr>
              <a:buSzPts val="3800"/>
              <a:buNone/>
              <a:defRPr sz="8400">
                <a:solidFill>
                  <a:schemeClr val="accent3"/>
                </a:solidFill>
              </a:defRPr>
            </a:lvl1pPr>
            <a:lvl2pPr lvl="1" algn="ctr">
              <a:lnSpc>
                <a:spcPct val="100000"/>
              </a:lnSpc>
              <a:spcBef>
                <a:spcPts val="0"/>
              </a:spcBef>
              <a:spcAft>
                <a:spcPts val="0"/>
              </a:spcAft>
              <a:buClr>
                <a:schemeClr val="accent3"/>
              </a:buClr>
              <a:buSzPts val="3800"/>
              <a:buNone/>
              <a:defRPr sz="3800">
                <a:solidFill>
                  <a:schemeClr val="accent3"/>
                </a:solidFill>
              </a:defRPr>
            </a:lvl2pPr>
            <a:lvl3pPr lvl="2" algn="ctr">
              <a:lnSpc>
                <a:spcPct val="100000"/>
              </a:lnSpc>
              <a:spcBef>
                <a:spcPts val="0"/>
              </a:spcBef>
              <a:spcAft>
                <a:spcPts val="0"/>
              </a:spcAft>
              <a:buClr>
                <a:schemeClr val="accent3"/>
              </a:buClr>
              <a:buSzPts val="3800"/>
              <a:buNone/>
              <a:defRPr sz="3800">
                <a:solidFill>
                  <a:schemeClr val="accent3"/>
                </a:solidFill>
              </a:defRPr>
            </a:lvl3pPr>
            <a:lvl4pPr lvl="3" algn="ctr">
              <a:lnSpc>
                <a:spcPct val="100000"/>
              </a:lnSpc>
              <a:spcBef>
                <a:spcPts val="0"/>
              </a:spcBef>
              <a:spcAft>
                <a:spcPts val="0"/>
              </a:spcAft>
              <a:buClr>
                <a:schemeClr val="accent3"/>
              </a:buClr>
              <a:buSzPts val="3800"/>
              <a:buNone/>
              <a:defRPr sz="3800">
                <a:solidFill>
                  <a:schemeClr val="accent3"/>
                </a:solidFill>
              </a:defRPr>
            </a:lvl4pPr>
            <a:lvl5pPr lvl="4" algn="ctr">
              <a:lnSpc>
                <a:spcPct val="100000"/>
              </a:lnSpc>
              <a:spcBef>
                <a:spcPts val="0"/>
              </a:spcBef>
              <a:spcAft>
                <a:spcPts val="0"/>
              </a:spcAft>
              <a:buClr>
                <a:schemeClr val="accent3"/>
              </a:buClr>
              <a:buSzPts val="3800"/>
              <a:buNone/>
              <a:defRPr sz="3800">
                <a:solidFill>
                  <a:schemeClr val="accent3"/>
                </a:solidFill>
              </a:defRPr>
            </a:lvl5pPr>
            <a:lvl6pPr lvl="5" algn="ctr">
              <a:lnSpc>
                <a:spcPct val="100000"/>
              </a:lnSpc>
              <a:spcBef>
                <a:spcPts val="0"/>
              </a:spcBef>
              <a:spcAft>
                <a:spcPts val="0"/>
              </a:spcAft>
              <a:buClr>
                <a:schemeClr val="accent3"/>
              </a:buClr>
              <a:buSzPts val="3800"/>
              <a:buNone/>
              <a:defRPr sz="3800">
                <a:solidFill>
                  <a:schemeClr val="accent3"/>
                </a:solidFill>
              </a:defRPr>
            </a:lvl6pPr>
            <a:lvl7pPr lvl="6" algn="ctr">
              <a:lnSpc>
                <a:spcPct val="100000"/>
              </a:lnSpc>
              <a:spcBef>
                <a:spcPts val="0"/>
              </a:spcBef>
              <a:spcAft>
                <a:spcPts val="0"/>
              </a:spcAft>
              <a:buClr>
                <a:schemeClr val="accent3"/>
              </a:buClr>
              <a:buSzPts val="3800"/>
              <a:buNone/>
              <a:defRPr sz="3800">
                <a:solidFill>
                  <a:schemeClr val="accent3"/>
                </a:solidFill>
              </a:defRPr>
            </a:lvl7pPr>
            <a:lvl8pPr lvl="7" algn="ctr">
              <a:lnSpc>
                <a:spcPct val="100000"/>
              </a:lnSpc>
              <a:spcBef>
                <a:spcPts val="0"/>
              </a:spcBef>
              <a:spcAft>
                <a:spcPts val="0"/>
              </a:spcAft>
              <a:buClr>
                <a:schemeClr val="accent3"/>
              </a:buClr>
              <a:buSzPts val="3800"/>
              <a:buNone/>
              <a:defRPr sz="3800">
                <a:solidFill>
                  <a:schemeClr val="accent3"/>
                </a:solidFill>
              </a:defRPr>
            </a:lvl8pPr>
            <a:lvl9pPr lvl="8" algn="ctr">
              <a:lnSpc>
                <a:spcPct val="100000"/>
              </a:lnSpc>
              <a:spcBef>
                <a:spcPts val="0"/>
              </a:spcBef>
              <a:spcAft>
                <a:spcPts val="0"/>
              </a:spcAft>
              <a:buClr>
                <a:schemeClr val="accent3"/>
              </a:buClr>
              <a:buSzPts val="3800"/>
              <a:buNone/>
              <a:defRPr sz="3800">
                <a:solidFill>
                  <a:schemeClr val="accent3"/>
                </a:solidFill>
              </a:defRPr>
            </a:lvl9pPr>
          </a:lstStyle>
          <a:p>
            <a:endParaRPr/>
          </a:p>
        </p:txBody>
      </p:sp>
      <p:sp>
        <p:nvSpPr>
          <p:cNvPr id="647" name="Google Shape;647;p79"/>
          <p:cNvSpPr txBox="1"/>
          <p:nvPr/>
        </p:nvSpPr>
        <p:spPr>
          <a:xfrm>
            <a:off x="2804100" y="3360450"/>
            <a:ext cx="3535800" cy="8721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 sz="1200" b="0" i="0" u="none" strike="noStrike" cap="none">
                <a:solidFill>
                  <a:schemeClr val="accent4"/>
                </a:solidFill>
                <a:latin typeface="Roboto"/>
                <a:ea typeface="Roboto"/>
                <a:cs typeface="Roboto"/>
                <a:sym typeface="Roboto"/>
              </a:rPr>
              <a:t>CREDITS: This presentation template was created by Slidesgo, including icons by Flaticon, and infographics &amp; images by Freepik. </a:t>
            </a:r>
            <a:endParaRPr sz="1200" b="0" i="0" u="none" strike="noStrike" cap="none">
              <a:solidFill>
                <a:schemeClr val="accent4"/>
              </a:solidFill>
              <a:latin typeface="Roboto"/>
              <a:ea typeface="Roboto"/>
              <a:cs typeface="Roboto"/>
              <a:sym typeface="Roboto"/>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p:cSld name="CUSTOM_1">
    <p:bg>
      <p:bgPr>
        <a:solidFill>
          <a:schemeClr val="dk2"/>
        </a:solidFill>
        <a:effectLst/>
      </p:bgPr>
    </p:bg>
    <p:spTree>
      <p:nvGrpSpPr>
        <p:cNvPr id="1" name="Shape 36"/>
        <p:cNvGrpSpPr/>
        <p:nvPr/>
      </p:nvGrpSpPr>
      <p:grpSpPr>
        <a:xfrm>
          <a:off x="0" y="0"/>
          <a:ext cx="0" cy="0"/>
          <a:chOff x="0" y="0"/>
          <a:chExt cx="0" cy="0"/>
        </a:xfrm>
      </p:grpSpPr>
      <p:sp>
        <p:nvSpPr>
          <p:cNvPr id="37" name="Google Shape;37;p53"/>
          <p:cNvSpPr txBox="1">
            <a:spLocks noGrp="1"/>
          </p:cNvSpPr>
          <p:nvPr>
            <p:ph type="title"/>
          </p:nvPr>
        </p:nvSpPr>
        <p:spPr>
          <a:xfrm>
            <a:off x="1770875" y="539500"/>
            <a:ext cx="6289800" cy="5727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2800"/>
              <a:buNone/>
              <a:defRPr>
                <a:solidFill>
                  <a:srgbClr val="75C6AD"/>
                </a:solidFill>
              </a:defRPr>
            </a:lvl1pPr>
            <a:lvl2pPr lvl="1" algn="r">
              <a:lnSpc>
                <a:spcPct val="100000"/>
              </a:lnSpc>
              <a:spcBef>
                <a:spcPts val="0"/>
              </a:spcBef>
              <a:spcAft>
                <a:spcPts val="0"/>
              </a:spcAft>
              <a:buSzPts val="2800"/>
              <a:buNone/>
              <a:defRPr/>
            </a:lvl2pPr>
            <a:lvl3pPr lvl="2" algn="r">
              <a:lnSpc>
                <a:spcPct val="100000"/>
              </a:lnSpc>
              <a:spcBef>
                <a:spcPts val="0"/>
              </a:spcBef>
              <a:spcAft>
                <a:spcPts val="0"/>
              </a:spcAft>
              <a:buSzPts val="2800"/>
              <a:buNone/>
              <a:defRPr/>
            </a:lvl3pPr>
            <a:lvl4pPr lvl="3" algn="r">
              <a:lnSpc>
                <a:spcPct val="100000"/>
              </a:lnSpc>
              <a:spcBef>
                <a:spcPts val="0"/>
              </a:spcBef>
              <a:spcAft>
                <a:spcPts val="0"/>
              </a:spcAft>
              <a:buSzPts val="2800"/>
              <a:buNone/>
              <a:defRPr/>
            </a:lvl4pPr>
            <a:lvl5pPr lvl="4" algn="r">
              <a:lnSpc>
                <a:spcPct val="100000"/>
              </a:lnSpc>
              <a:spcBef>
                <a:spcPts val="0"/>
              </a:spcBef>
              <a:spcAft>
                <a:spcPts val="0"/>
              </a:spcAft>
              <a:buSzPts val="2800"/>
              <a:buNone/>
              <a:defRPr/>
            </a:lvl5pPr>
            <a:lvl6pPr lvl="5" algn="r">
              <a:lnSpc>
                <a:spcPct val="100000"/>
              </a:lnSpc>
              <a:spcBef>
                <a:spcPts val="0"/>
              </a:spcBef>
              <a:spcAft>
                <a:spcPts val="0"/>
              </a:spcAft>
              <a:buSzPts val="2800"/>
              <a:buNone/>
              <a:defRPr/>
            </a:lvl6pPr>
            <a:lvl7pPr lvl="6" algn="r">
              <a:lnSpc>
                <a:spcPct val="100000"/>
              </a:lnSpc>
              <a:spcBef>
                <a:spcPts val="0"/>
              </a:spcBef>
              <a:spcAft>
                <a:spcPts val="0"/>
              </a:spcAft>
              <a:buSzPts val="2800"/>
              <a:buNone/>
              <a:defRPr/>
            </a:lvl7pPr>
            <a:lvl8pPr lvl="7" algn="r">
              <a:lnSpc>
                <a:spcPct val="100000"/>
              </a:lnSpc>
              <a:spcBef>
                <a:spcPts val="0"/>
              </a:spcBef>
              <a:spcAft>
                <a:spcPts val="0"/>
              </a:spcAft>
              <a:buSzPts val="2800"/>
              <a:buNone/>
              <a:defRPr/>
            </a:lvl8pPr>
            <a:lvl9pPr lvl="8" algn="r">
              <a:lnSpc>
                <a:spcPct val="100000"/>
              </a:lnSpc>
              <a:spcBef>
                <a:spcPts val="0"/>
              </a:spcBef>
              <a:spcAft>
                <a:spcPts val="0"/>
              </a:spcAft>
              <a:buSzPts val="2800"/>
              <a:buNone/>
              <a:defRPr/>
            </a:lvl9pPr>
          </a:lstStyle>
          <a:p>
            <a:endParaRPr/>
          </a:p>
        </p:txBody>
      </p:sp>
      <p:sp>
        <p:nvSpPr>
          <p:cNvPr id="38" name="Google Shape;38;p53"/>
          <p:cNvSpPr txBox="1">
            <a:spLocks noGrp="1"/>
          </p:cNvSpPr>
          <p:nvPr>
            <p:ph type="subTitle" idx="1"/>
          </p:nvPr>
        </p:nvSpPr>
        <p:spPr>
          <a:xfrm>
            <a:off x="2939400" y="1908967"/>
            <a:ext cx="2262600" cy="4659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39" name="Google Shape;39;p53"/>
          <p:cNvSpPr txBox="1">
            <a:spLocks noGrp="1"/>
          </p:cNvSpPr>
          <p:nvPr>
            <p:ph type="subTitle" idx="2"/>
          </p:nvPr>
        </p:nvSpPr>
        <p:spPr>
          <a:xfrm>
            <a:off x="5802337" y="1908967"/>
            <a:ext cx="2258400" cy="4659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40" name="Google Shape;40;p53"/>
          <p:cNvSpPr txBox="1">
            <a:spLocks noGrp="1"/>
          </p:cNvSpPr>
          <p:nvPr>
            <p:ph type="subTitle" idx="3"/>
          </p:nvPr>
        </p:nvSpPr>
        <p:spPr>
          <a:xfrm>
            <a:off x="2939400" y="3546000"/>
            <a:ext cx="2262600" cy="4659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41" name="Google Shape;41;p53"/>
          <p:cNvSpPr txBox="1">
            <a:spLocks noGrp="1"/>
          </p:cNvSpPr>
          <p:nvPr>
            <p:ph type="subTitle" idx="4"/>
          </p:nvPr>
        </p:nvSpPr>
        <p:spPr>
          <a:xfrm>
            <a:off x="5802337" y="3546000"/>
            <a:ext cx="2258400" cy="4659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42" name="Google Shape;42;p53"/>
          <p:cNvSpPr txBox="1">
            <a:spLocks noGrp="1"/>
          </p:cNvSpPr>
          <p:nvPr>
            <p:ph type="subTitle" idx="5"/>
          </p:nvPr>
        </p:nvSpPr>
        <p:spPr>
          <a:xfrm>
            <a:off x="2939400" y="2264667"/>
            <a:ext cx="2262600" cy="7761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a:solidFill>
                  <a:schemeClr val="lt2"/>
                </a:solidFill>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43" name="Google Shape;43;p53"/>
          <p:cNvSpPr txBox="1">
            <a:spLocks noGrp="1"/>
          </p:cNvSpPr>
          <p:nvPr>
            <p:ph type="subTitle" idx="6"/>
          </p:nvPr>
        </p:nvSpPr>
        <p:spPr>
          <a:xfrm>
            <a:off x="5802250" y="2264667"/>
            <a:ext cx="2258400" cy="7761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a:solidFill>
                  <a:schemeClr val="lt2"/>
                </a:solidFill>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44" name="Google Shape;44;p53"/>
          <p:cNvSpPr txBox="1">
            <a:spLocks noGrp="1"/>
          </p:cNvSpPr>
          <p:nvPr>
            <p:ph type="subTitle" idx="7"/>
          </p:nvPr>
        </p:nvSpPr>
        <p:spPr>
          <a:xfrm>
            <a:off x="2939400" y="3899525"/>
            <a:ext cx="2262600" cy="7761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a:solidFill>
                  <a:schemeClr val="lt2"/>
                </a:solidFill>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45" name="Google Shape;45;p53"/>
          <p:cNvSpPr txBox="1">
            <a:spLocks noGrp="1"/>
          </p:cNvSpPr>
          <p:nvPr>
            <p:ph type="subTitle" idx="8"/>
          </p:nvPr>
        </p:nvSpPr>
        <p:spPr>
          <a:xfrm>
            <a:off x="5802337" y="3899525"/>
            <a:ext cx="2258400" cy="7761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a:solidFill>
                  <a:schemeClr val="lt2"/>
                </a:solidFill>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46" name="Google Shape;46;p53"/>
          <p:cNvSpPr txBox="1">
            <a:spLocks noGrp="1"/>
          </p:cNvSpPr>
          <p:nvPr>
            <p:ph type="title" idx="9"/>
          </p:nvPr>
        </p:nvSpPr>
        <p:spPr>
          <a:xfrm>
            <a:off x="2939400" y="1542542"/>
            <a:ext cx="2262600" cy="523200"/>
          </a:xfrm>
          <a:prstGeom prst="rect">
            <a:avLst/>
          </a:prstGeom>
          <a:noFill/>
          <a:ln>
            <a:noFill/>
          </a:ln>
        </p:spPr>
        <p:txBody>
          <a:bodyPr spcFirstLastPara="1" wrap="square" lIns="91425" tIns="91425" rIns="91425" bIns="91425" anchor="b" anchorCtr="0">
            <a:noAutofit/>
          </a:bodyPr>
          <a:lstStyle>
            <a:lvl1pPr lvl="0" algn="r">
              <a:lnSpc>
                <a:spcPct val="100000"/>
              </a:lnSpc>
              <a:spcBef>
                <a:spcPts val="0"/>
              </a:spcBef>
              <a:spcAft>
                <a:spcPts val="0"/>
              </a:spcAft>
              <a:buSzPts val="2800"/>
              <a:buNone/>
              <a:defRPr>
                <a:solidFill>
                  <a:srgbClr val="75C6AD"/>
                </a:solidFill>
              </a:defRPr>
            </a:lvl1pPr>
            <a:lvl2pPr lvl="1" algn="ctr">
              <a:lnSpc>
                <a:spcPct val="100000"/>
              </a:lnSpc>
              <a:spcBef>
                <a:spcPts val="0"/>
              </a:spcBef>
              <a:spcAft>
                <a:spcPts val="0"/>
              </a:spcAft>
              <a:buSzPts val="2800"/>
              <a:buNone/>
              <a:defRPr/>
            </a:lvl2pPr>
            <a:lvl3pPr lvl="2" algn="ctr">
              <a:lnSpc>
                <a:spcPct val="100000"/>
              </a:lnSpc>
              <a:spcBef>
                <a:spcPts val="0"/>
              </a:spcBef>
              <a:spcAft>
                <a:spcPts val="0"/>
              </a:spcAft>
              <a:buSzPts val="2800"/>
              <a:buNone/>
              <a:defRPr/>
            </a:lvl3pPr>
            <a:lvl4pPr lvl="3" algn="ctr">
              <a:lnSpc>
                <a:spcPct val="100000"/>
              </a:lnSpc>
              <a:spcBef>
                <a:spcPts val="0"/>
              </a:spcBef>
              <a:spcAft>
                <a:spcPts val="0"/>
              </a:spcAft>
              <a:buSzPts val="2800"/>
              <a:buNone/>
              <a:defRPr/>
            </a:lvl4pPr>
            <a:lvl5pPr lvl="4" algn="ctr">
              <a:lnSpc>
                <a:spcPct val="100000"/>
              </a:lnSpc>
              <a:spcBef>
                <a:spcPts val="0"/>
              </a:spcBef>
              <a:spcAft>
                <a:spcPts val="0"/>
              </a:spcAft>
              <a:buSzPts val="2800"/>
              <a:buNone/>
              <a:defRPr/>
            </a:lvl5pPr>
            <a:lvl6pPr lvl="5" algn="ctr">
              <a:lnSpc>
                <a:spcPct val="100000"/>
              </a:lnSpc>
              <a:spcBef>
                <a:spcPts val="0"/>
              </a:spcBef>
              <a:spcAft>
                <a:spcPts val="0"/>
              </a:spcAft>
              <a:buSzPts val="2800"/>
              <a:buNone/>
              <a:defRPr/>
            </a:lvl6pPr>
            <a:lvl7pPr lvl="6" algn="ctr">
              <a:lnSpc>
                <a:spcPct val="100000"/>
              </a:lnSpc>
              <a:spcBef>
                <a:spcPts val="0"/>
              </a:spcBef>
              <a:spcAft>
                <a:spcPts val="0"/>
              </a:spcAft>
              <a:buSzPts val="2800"/>
              <a:buNone/>
              <a:defRPr/>
            </a:lvl7pPr>
            <a:lvl8pPr lvl="7" algn="ctr">
              <a:lnSpc>
                <a:spcPct val="100000"/>
              </a:lnSpc>
              <a:spcBef>
                <a:spcPts val="0"/>
              </a:spcBef>
              <a:spcAft>
                <a:spcPts val="0"/>
              </a:spcAft>
              <a:buSzPts val="2800"/>
              <a:buNone/>
              <a:defRPr/>
            </a:lvl8pPr>
            <a:lvl9pPr lvl="8" algn="ctr">
              <a:lnSpc>
                <a:spcPct val="100000"/>
              </a:lnSpc>
              <a:spcBef>
                <a:spcPts val="0"/>
              </a:spcBef>
              <a:spcAft>
                <a:spcPts val="0"/>
              </a:spcAft>
              <a:buSzPts val="2800"/>
              <a:buNone/>
              <a:defRPr/>
            </a:lvl9pPr>
          </a:lstStyle>
          <a:p>
            <a:endParaRPr/>
          </a:p>
        </p:txBody>
      </p:sp>
      <p:sp>
        <p:nvSpPr>
          <p:cNvPr id="47" name="Google Shape;47;p53"/>
          <p:cNvSpPr txBox="1">
            <a:spLocks noGrp="1"/>
          </p:cNvSpPr>
          <p:nvPr>
            <p:ph type="title" idx="13"/>
          </p:nvPr>
        </p:nvSpPr>
        <p:spPr>
          <a:xfrm>
            <a:off x="5802337" y="1542542"/>
            <a:ext cx="2258400" cy="523200"/>
          </a:xfrm>
          <a:prstGeom prst="rect">
            <a:avLst/>
          </a:prstGeom>
          <a:noFill/>
          <a:ln>
            <a:noFill/>
          </a:ln>
        </p:spPr>
        <p:txBody>
          <a:bodyPr spcFirstLastPara="1" wrap="square" lIns="91425" tIns="91425" rIns="91425" bIns="91425" anchor="b" anchorCtr="0">
            <a:noAutofit/>
          </a:bodyPr>
          <a:lstStyle>
            <a:lvl1pPr lvl="0" algn="r">
              <a:lnSpc>
                <a:spcPct val="100000"/>
              </a:lnSpc>
              <a:spcBef>
                <a:spcPts val="0"/>
              </a:spcBef>
              <a:spcAft>
                <a:spcPts val="0"/>
              </a:spcAft>
              <a:buSzPts val="2800"/>
              <a:buNone/>
              <a:defRPr>
                <a:solidFill>
                  <a:srgbClr val="75C6AD"/>
                </a:solidFill>
              </a:defRPr>
            </a:lvl1pPr>
            <a:lvl2pPr lvl="1" algn="ctr">
              <a:lnSpc>
                <a:spcPct val="100000"/>
              </a:lnSpc>
              <a:spcBef>
                <a:spcPts val="0"/>
              </a:spcBef>
              <a:spcAft>
                <a:spcPts val="0"/>
              </a:spcAft>
              <a:buSzPts val="2800"/>
              <a:buNone/>
              <a:defRPr/>
            </a:lvl2pPr>
            <a:lvl3pPr lvl="2" algn="ctr">
              <a:lnSpc>
                <a:spcPct val="100000"/>
              </a:lnSpc>
              <a:spcBef>
                <a:spcPts val="0"/>
              </a:spcBef>
              <a:spcAft>
                <a:spcPts val="0"/>
              </a:spcAft>
              <a:buSzPts val="2800"/>
              <a:buNone/>
              <a:defRPr/>
            </a:lvl3pPr>
            <a:lvl4pPr lvl="3" algn="ctr">
              <a:lnSpc>
                <a:spcPct val="100000"/>
              </a:lnSpc>
              <a:spcBef>
                <a:spcPts val="0"/>
              </a:spcBef>
              <a:spcAft>
                <a:spcPts val="0"/>
              </a:spcAft>
              <a:buSzPts val="2800"/>
              <a:buNone/>
              <a:defRPr/>
            </a:lvl4pPr>
            <a:lvl5pPr lvl="4" algn="ctr">
              <a:lnSpc>
                <a:spcPct val="100000"/>
              </a:lnSpc>
              <a:spcBef>
                <a:spcPts val="0"/>
              </a:spcBef>
              <a:spcAft>
                <a:spcPts val="0"/>
              </a:spcAft>
              <a:buSzPts val="2800"/>
              <a:buNone/>
              <a:defRPr/>
            </a:lvl5pPr>
            <a:lvl6pPr lvl="5" algn="ctr">
              <a:lnSpc>
                <a:spcPct val="100000"/>
              </a:lnSpc>
              <a:spcBef>
                <a:spcPts val="0"/>
              </a:spcBef>
              <a:spcAft>
                <a:spcPts val="0"/>
              </a:spcAft>
              <a:buSzPts val="2800"/>
              <a:buNone/>
              <a:defRPr/>
            </a:lvl6pPr>
            <a:lvl7pPr lvl="6" algn="ctr">
              <a:lnSpc>
                <a:spcPct val="100000"/>
              </a:lnSpc>
              <a:spcBef>
                <a:spcPts val="0"/>
              </a:spcBef>
              <a:spcAft>
                <a:spcPts val="0"/>
              </a:spcAft>
              <a:buSzPts val="2800"/>
              <a:buNone/>
              <a:defRPr/>
            </a:lvl7pPr>
            <a:lvl8pPr lvl="7" algn="ctr">
              <a:lnSpc>
                <a:spcPct val="100000"/>
              </a:lnSpc>
              <a:spcBef>
                <a:spcPts val="0"/>
              </a:spcBef>
              <a:spcAft>
                <a:spcPts val="0"/>
              </a:spcAft>
              <a:buSzPts val="2800"/>
              <a:buNone/>
              <a:defRPr/>
            </a:lvl8pPr>
            <a:lvl9pPr lvl="8" algn="ctr">
              <a:lnSpc>
                <a:spcPct val="100000"/>
              </a:lnSpc>
              <a:spcBef>
                <a:spcPts val="0"/>
              </a:spcBef>
              <a:spcAft>
                <a:spcPts val="0"/>
              </a:spcAft>
              <a:buSzPts val="2800"/>
              <a:buNone/>
              <a:defRPr/>
            </a:lvl9pPr>
          </a:lstStyle>
          <a:p>
            <a:endParaRPr/>
          </a:p>
        </p:txBody>
      </p:sp>
      <p:sp>
        <p:nvSpPr>
          <p:cNvPr id="48" name="Google Shape;48;p53"/>
          <p:cNvSpPr txBox="1">
            <a:spLocks noGrp="1"/>
          </p:cNvSpPr>
          <p:nvPr>
            <p:ph type="title" idx="14"/>
          </p:nvPr>
        </p:nvSpPr>
        <p:spPr>
          <a:xfrm>
            <a:off x="2939400" y="3165400"/>
            <a:ext cx="2262600" cy="523200"/>
          </a:xfrm>
          <a:prstGeom prst="rect">
            <a:avLst/>
          </a:prstGeom>
          <a:noFill/>
          <a:ln>
            <a:noFill/>
          </a:ln>
        </p:spPr>
        <p:txBody>
          <a:bodyPr spcFirstLastPara="1" wrap="square" lIns="91425" tIns="91425" rIns="91425" bIns="91425" anchor="b" anchorCtr="0">
            <a:noAutofit/>
          </a:bodyPr>
          <a:lstStyle>
            <a:lvl1pPr lvl="0" algn="r">
              <a:lnSpc>
                <a:spcPct val="100000"/>
              </a:lnSpc>
              <a:spcBef>
                <a:spcPts val="0"/>
              </a:spcBef>
              <a:spcAft>
                <a:spcPts val="0"/>
              </a:spcAft>
              <a:buSzPts val="2800"/>
              <a:buNone/>
              <a:defRPr>
                <a:solidFill>
                  <a:srgbClr val="75C6AD"/>
                </a:solidFill>
              </a:defRPr>
            </a:lvl1pPr>
            <a:lvl2pPr lvl="1" algn="ctr">
              <a:lnSpc>
                <a:spcPct val="100000"/>
              </a:lnSpc>
              <a:spcBef>
                <a:spcPts val="0"/>
              </a:spcBef>
              <a:spcAft>
                <a:spcPts val="0"/>
              </a:spcAft>
              <a:buSzPts val="2800"/>
              <a:buNone/>
              <a:defRPr/>
            </a:lvl2pPr>
            <a:lvl3pPr lvl="2" algn="ctr">
              <a:lnSpc>
                <a:spcPct val="100000"/>
              </a:lnSpc>
              <a:spcBef>
                <a:spcPts val="0"/>
              </a:spcBef>
              <a:spcAft>
                <a:spcPts val="0"/>
              </a:spcAft>
              <a:buSzPts val="2800"/>
              <a:buNone/>
              <a:defRPr/>
            </a:lvl3pPr>
            <a:lvl4pPr lvl="3" algn="ctr">
              <a:lnSpc>
                <a:spcPct val="100000"/>
              </a:lnSpc>
              <a:spcBef>
                <a:spcPts val="0"/>
              </a:spcBef>
              <a:spcAft>
                <a:spcPts val="0"/>
              </a:spcAft>
              <a:buSzPts val="2800"/>
              <a:buNone/>
              <a:defRPr/>
            </a:lvl4pPr>
            <a:lvl5pPr lvl="4" algn="ctr">
              <a:lnSpc>
                <a:spcPct val="100000"/>
              </a:lnSpc>
              <a:spcBef>
                <a:spcPts val="0"/>
              </a:spcBef>
              <a:spcAft>
                <a:spcPts val="0"/>
              </a:spcAft>
              <a:buSzPts val="2800"/>
              <a:buNone/>
              <a:defRPr/>
            </a:lvl5pPr>
            <a:lvl6pPr lvl="5" algn="ctr">
              <a:lnSpc>
                <a:spcPct val="100000"/>
              </a:lnSpc>
              <a:spcBef>
                <a:spcPts val="0"/>
              </a:spcBef>
              <a:spcAft>
                <a:spcPts val="0"/>
              </a:spcAft>
              <a:buSzPts val="2800"/>
              <a:buNone/>
              <a:defRPr/>
            </a:lvl6pPr>
            <a:lvl7pPr lvl="6" algn="ctr">
              <a:lnSpc>
                <a:spcPct val="100000"/>
              </a:lnSpc>
              <a:spcBef>
                <a:spcPts val="0"/>
              </a:spcBef>
              <a:spcAft>
                <a:spcPts val="0"/>
              </a:spcAft>
              <a:buSzPts val="2800"/>
              <a:buNone/>
              <a:defRPr/>
            </a:lvl7pPr>
            <a:lvl8pPr lvl="7" algn="ctr">
              <a:lnSpc>
                <a:spcPct val="100000"/>
              </a:lnSpc>
              <a:spcBef>
                <a:spcPts val="0"/>
              </a:spcBef>
              <a:spcAft>
                <a:spcPts val="0"/>
              </a:spcAft>
              <a:buSzPts val="2800"/>
              <a:buNone/>
              <a:defRPr/>
            </a:lvl8pPr>
            <a:lvl9pPr lvl="8" algn="ctr">
              <a:lnSpc>
                <a:spcPct val="100000"/>
              </a:lnSpc>
              <a:spcBef>
                <a:spcPts val="0"/>
              </a:spcBef>
              <a:spcAft>
                <a:spcPts val="0"/>
              </a:spcAft>
              <a:buSzPts val="2800"/>
              <a:buNone/>
              <a:defRPr/>
            </a:lvl9pPr>
          </a:lstStyle>
          <a:p>
            <a:endParaRPr/>
          </a:p>
        </p:txBody>
      </p:sp>
      <p:sp>
        <p:nvSpPr>
          <p:cNvPr id="49" name="Google Shape;49;p53"/>
          <p:cNvSpPr txBox="1">
            <a:spLocks noGrp="1"/>
          </p:cNvSpPr>
          <p:nvPr>
            <p:ph type="title" idx="15"/>
          </p:nvPr>
        </p:nvSpPr>
        <p:spPr>
          <a:xfrm>
            <a:off x="5802272" y="3165400"/>
            <a:ext cx="2258400" cy="523200"/>
          </a:xfrm>
          <a:prstGeom prst="rect">
            <a:avLst/>
          </a:prstGeom>
          <a:noFill/>
          <a:ln>
            <a:noFill/>
          </a:ln>
        </p:spPr>
        <p:txBody>
          <a:bodyPr spcFirstLastPara="1" wrap="square" lIns="91425" tIns="91425" rIns="91425" bIns="91425" anchor="b" anchorCtr="0">
            <a:noAutofit/>
          </a:bodyPr>
          <a:lstStyle>
            <a:lvl1pPr lvl="0" algn="r">
              <a:lnSpc>
                <a:spcPct val="100000"/>
              </a:lnSpc>
              <a:spcBef>
                <a:spcPts val="0"/>
              </a:spcBef>
              <a:spcAft>
                <a:spcPts val="0"/>
              </a:spcAft>
              <a:buSzPts val="2800"/>
              <a:buNone/>
              <a:defRPr>
                <a:solidFill>
                  <a:srgbClr val="75C6AD"/>
                </a:solidFill>
              </a:defRPr>
            </a:lvl1pPr>
            <a:lvl2pPr lvl="1" algn="ctr">
              <a:lnSpc>
                <a:spcPct val="100000"/>
              </a:lnSpc>
              <a:spcBef>
                <a:spcPts val="0"/>
              </a:spcBef>
              <a:spcAft>
                <a:spcPts val="0"/>
              </a:spcAft>
              <a:buSzPts val="2800"/>
              <a:buNone/>
              <a:defRPr/>
            </a:lvl2pPr>
            <a:lvl3pPr lvl="2" algn="ctr">
              <a:lnSpc>
                <a:spcPct val="100000"/>
              </a:lnSpc>
              <a:spcBef>
                <a:spcPts val="0"/>
              </a:spcBef>
              <a:spcAft>
                <a:spcPts val="0"/>
              </a:spcAft>
              <a:buSzPts val="2800"/>
              <a:buNone/>
              <a:defRPr/>
            </a:lvl3pPr>
            <a:lvl4pPr lvl="3" algn="ctr">
              <a:lnSpc>
                <a:spcPct val="100000"/>
              </a:lnSpc>
              <a:spcBef>
                <a:spcPts val="0"/>
              </a:spcBef>
              <a:spcAft>
                <a:spcPts val="0"/>
              </a:spcAft>
              <a:buSzPts val="2800"/>
              <a:buNone/>
              <a:defRPr/>
            </a:lvl4pPr>
            <a:lvl5pPr lvl="4" algn="ctr">
              <a:lnSpc>
                <a:spcPct val="100000"/>
              </a:lnSpc>
              <a:spcBef>
                <a:spcPts val="0"/>
              </a:spcBef>
              <a:spcAft>
                <a:spcPts val="0"/>
              </a:spcAft>
              <a:buSzPts val="2800"/>
              <a:buNone/>
              <a:defRPr/>
            </a:lvl5pPr>
            <a:lvl6pPr lvl="5" algn="ctr">
              <a:lnSpc>
                <a:spcPct val="100000"/>
              </a:lnSpc>
              <a:spcBef>
                <a:spcPts val="0"/>
              </a:spcBef>
              <a:spcAft>
                <a:spcPts val="0"/>
              </a:spcAft>
              <a:buSzPts val="2800"/>
              <a:buNone/>
              <a:defRPr/>
            </a:lvl6pPr>
            <a:lvl7pPr lvl="6" algn="ctr">
              <a:lnSpc>
                <a:spcPct val="100000"/>
              </a:lnSpc>
              <a:spcBef>
                <a:spcPts val="0"/>
              </a:spcBef>
              <a:spcAft>
                <a:spcPts val="0"/>
              </a:spcAft>
              <a:buSzPts val="2800"/>
              <a:buNone/>
              <a:defRPr/>
            </a:lvl7pPr>
            <a:lvl8pPr lvl="7" algn="ctr">
              <a:lnSpc>
                <a:spcPct val="100000"/>
              </a:lnSpc>
              <a:spcBef>
                <a:spcPts val="0"/>
              </a:spcBef>
              <a:spcAft>
                <a:spcPts val="0"/>
              </a:spcAft>
              <a:buSzPts val="2800"/>
              <a:buNone/>
              <a:defRPr/>
            </a:lvl8pPr>
            <a:lvl9pPr lvl="8" algn="ctr">
              <a:lnSpc>
                <a:spcPct val="100000"/>
              </a:lnSpc>
              <a:spcBef>
                <a:spcPts val="0"/>
              </a:spcBef>
              <a:spcAft>
                <a:spcPts val="0"/>
              </a:spcAft>
              <a:buSzPts val="2800"/>
              <a:buNone/>
              <a:defRPr/>
            </a:lvl9pPr>
          </a:lstStyle>
          <a:p>
            <a:endParaRPr/>
          </a:p>
        </p:txBody>
      </p:sp>
      <p:grpSp>
        <p:nvGrpSpPr>
          <p:cNvPr id="50" name="Google Shape;50;p53"/>
          <p:cNvGrpSpPr/>
          <p:nvPr/>
        </p:nvGrpSpPr>
        <p:grpSpPr>
          <a:xfrm>
            <a:off x="310895" y="1349102"/>
            <a:ext cx="1959995" cy="1802750"/>
            <a:chOff x="3534050" y="2604350"/>
            <a:chExt cx="2268775" cy="2091600"/>
          </a:xfrm>
        </p:grpSpPr>
        <p:sp>
          <p:nvSpPr>
            <p:cNvPr id="51" name="Google Shape;51;p53"/>
            <p:cNvSpPr/>
            <p:nvPr/>
          </p:nvSpPr>
          <p:spPr>
            <a:xfrm>
              <a:off x="3534050" y="2604350"/>
              <a:ext cx="2268775" cy="2091600"/>
            </a:xfrm>
            <a:custGeom>
              <a:avLst/>
              <a:gdLst/>
              <a:ahLst/>
              <a:cxnLst/>
              <a:rect l="l" t="t" r="r" b="b"/>
              <a:pathLst>
                <a:path w="90751" h="83664" extrusionOk="0">
                  <a:moveTo>
                    <a:pt x="35934" y="1761"/>
                  </a:moveTo>
                  <a:lnTo>
                    <a:pt x="35934" y="1761"/>
                  </a:lnTo>
                  <a:cubicBezTo>
                    <a:pt x="35994" y="1761"/>
                    <a:pt x="36053" y="1761"/>
                    <a:pt x="36101" y="1773"/>
                  </a:cubicBezTo>
                  <a:cubicBezTo>
                    <a:pt x="36041" y="1761"/>
                    <a:pt x="35994" y="1761"/>
                    <a:pt x="35934" y="1761"/>
                  </a:cubicBezTo>
                  <a:close/>
                  <a:moveTo>
                    <a:pt x="34053" y="2381"/>
                  </a:moveTo>
                  <a:cubicBezTo>
                    <a:pt x="34148" y="2381"/>
                    <a:pt x="34243" y="2392"/>
                    <a:pt x="34327" y="2392"/>
                  </a:cubicBezTo>
                  <a:lnTo>
                    <a:pt x="34327" y="2428"/>
                  </a:lnTo>
                  <a:cubicBezTo>
                    <a:pt x="34339" y="2476"/>
                    <a:pt x="34362" y="2535"/>
                    <a:pt x="34386" y="2571"/>
                  </a:cubicBezTo>
                  <a:cubicBezTo>
                    <a:pt x="34327" y="2595"/>
                    <a:pt x="34267" y="2619"/>
                    <a:pt x="34196" y="2631"/>
                  </a:cubicBezTo>
                  <a:cubicBezTo>
                    <a:pt x="34148" y="2547"/>
                    <a:pt x="34089" y="2464"/>
                    <a:pt x="34053" y="2381"/>
                  </a:cubicBezTo>
                  <a:close/>
                  <a:moveTo>
                    <a:pt x="33279" y="2392"/>
                  </a:moveTo>
                  <a:cubicBezTo>
                    <a:pt x="33279" y="2428"/>
                    <a:pt x="33279" y="2452"/>
                    <a:pt x="33291" y="2500"/>
                  </a:cubicBezTo>
                  <a:cubicBezTo>
                    <a:pt x="33338" y="2654"/>
                    <a:pt x="33362" y="2797"/>
                    <a:pt x="33410" y="2952"/>
                  </a:cubicBezTo>
                  <a:lnTo>
                    <a:pt x="33315" y="2988"/>
                  </a:lnTo>
                  <a:cubicBezTo>
                    <a:pt x="33231" y="2797"/>
                    <a:pt x="33160" y="2607"/>
                    <a:pt x="33065" y="2416"/>
                  </a:cubicBezTo>
                  <a:cubicBezTo>
                    <a:pt x="33124" y="2416"/>
                    <a:pt x="33196" y="2416"/>
                    <a:pt x="33279" y="2392"/>
                  </a:cubicBezTo>
                  <a:close/>
                  <a:moveTo>
                    <a:pt x="26528" y="3047"/>
                  </a:moveTo>
                  <a:lnTo>
                    <a:pt x="26528" y="3047"/>
                  </a:lnTo>
                  <a:cubicBezTo>
                    <a:pt x="26504" y="3107"/>
                    <a:pt x="26492" y="3154"/>
                    <a:pt x="26469" y="3214"/>
                  </a:cubicBezTo>
                  <a:cubicBezTo>
                    <a:pt x="26457" y="3166"/>
                    <a:pt x="26445" y="3143"/>
                    <a:pt x="26433" y="3095"/>
                  </a:cubicBezTo>
                  <a:cubicBezTo>
                    <a:pt x="26457" y="3083"/>
                    <a:pt x="26504" y="3071"/>
                    <a:pt x="26528" y="3047"/>
                  </a:cubicBezTo>
                  <a:close/>
                  <a:moveTo>
                    <a:pt x="29433" y="2952"/>
                  </a:moveTo>
                  <a:cubicBezTo>
                    <a:pt x="29433" y="3071"/>
                    <a:pt x="29445" y="3190"/>
                    <a:pt x="29445" y="3285"/>
                  </a:cubicBezTo>
                  <a:cubicBezTo>
                    <a:pt x="29380" y="3180"/>
                    <a:pt x="29290" y="3136"/>
                    <a:pt x="29197" y="3136"/>
                  </a:cubicBezTo>
                  <a:cubicBezTo>
                    <a:pt x="29068" y="3136"/>
                    <a:pt x="28933" y="3221"/>
                    <a:pt x="28850" y="3345"/>
                  </a:cubicBezTo>
                  <a:cubicBezTo>
                    <a:pt x="28814" y="3262"/>
                    <a:pt x="28719" y="3178"/>
                    <a:pt x="28635" y="3154"/>
                  </a:cubicBezTo>
                  <a:cubicBezTo>
                    <a:pt x="28897" y="3083"/>
                    <a:pt x="29171" y="3012"/>
                    <a:pt x="29433" y="2952"/>
                  </a:cubicBezTo>
                  <a:close/>
                  <a:moveTo>
                    <a:pt x="27195" y="2738"/>
                  </a:moveTo>
                  <a:cubicBezTo>
                    <a:pt x="27266" y="2964"/>
                    <a:pt x="27338" y="3166"/>
                    <a:pt x="27397" y="3393"/>
                  </a:cubicBezTo>
                  <a:cubicBezTo>
                    <a:pt x="27397" y="3404"/>
                    <a:pt x="27385" y="3404"/>
                    <a:pt x="27385" y="3428"/>
                  </a:cubicBezTo>
                  <a:cubicBezTo>
                    <a:pt x="27338" y="3273"/>
                    <a:pt x="27302" y="3131"/>
                    <a:pt x="27242" y="2976"/>
                  </a:cubicBezTo>
                  <a:cubicBezTo>
                    <a:pt x="27219" y="2881"/>
                    <a:pt x="27159" y="2833"/>
                    <a:pt x="27100" y="2785"/>
                  </a:cubicBezTo>
                  <a:cubicBezTo>
                    <a:pt x="27123" y="2773"/>
                    <a:pt x="27159" y="2750"/>
                    <a:pt x="27195" y="2738"/>
                  </a:cubicBezTo>
                  <a:close/>
                  <a:moveTo>
                    <a:pt x="32326" y="2476"/>
                  </a:moveTo>
                  <a:cubicBezTo>
                    <a:pt x="32326" y="2500"/>
                    <a:pt x="32326" y="2535"/>
                    <a:pt x="32338" y="2559"/>
                  </a:cubicBezTo>
                  <a:cubicBezTo>
                    <a:pt x="32410" y="2809"/>
                    <a:pt x="32469" y="3071"/>
                    <a:pt x="32529" y="3333"/>
                  </a:cubicBezTo>
                  <a:cubicBezTo>
                    <a:pt x="32445" y="3381"/>
                    <a:pt x="32362" y="3404"/>
                    <a:pt x="32279" y="3452"/>
                  </a:cubicBezTo>
                  <a:cubicBezTo>
                    <a:pt x="32160" y="3143"/>
                    <a:pt x="32041" y="2833"/>
                    <a:pt x="31933" y="2511"/>
                  </a:cubicBezTo>
                  <a:cubicBezTo>
                    <a:pt x="32064" y="2488"/>
                    <a:pt x="32207" y="2476"/>
                    <a:pt x="32326" y="2476"/>
                  </a:cubicBezTo>
                  <a:close/>
                  <a:moveTo>
                    <a:pt x="36698" y="1857"/>
                  </a:moveTo>
                  <a:lnTo>
                    <a:pt x="36698" y="1857"/>
                  </a:lnTo>
                  <a:cubicBezTo>
                    <a:pt x="37460" y="1976"/>
                    <a:pt x="38221" y="2143"/>
                    <a:pt x="38946" y="2381"/>
                  </a:cubicBezTo>
                  <a:cubicBezTo>
                    <a:pt x="39923" y="2690"/>
                    <a:pt x="40816" y="3143"/>
                    <a:pt x="41673" y="3666"/>
                  </a:cubicBezTo>
                  <a:lnTo>
                    <a:pt x="41709" y="3750"/>
                  </a:lnTo>
                  <a:cubicBezTo>
                    <a:pt x="41256" y="3464"/>
                    <a:pt x="40780" y="3214"/>
                    <a:pt x="40280" y="2988"/>
                  </a:cubicBezTo>
                  <a:cubicBezTo>
                    <a:pt x="40244" y="2964"/>
                    <a:pt x="40196" y="2952"/>
                    <a:pt x="40149" y="2928"/>
                  </a:cubicBezTo>
                  <a:cubicBezTo>
                    <a:pt x="39042" y="2440"/>
                    <a:pt x="37899" y="2095"/>
                    <a:pt x="36708" y="1880"/>
                  </a:cubicBezTo>
                  <a:cubicBezTo>
                    <a:pt x="36708" y="1880"/>
                    <a:pt x="36708" y="1860"/>
                    <a:pt x="36698" y="1857"/>
                  </a:cubicBezTo>
                  <a:close/>
                  <a:moveTo>
                    <a:pt x="38303" y="3619"/>
                  </a:moveTo>
                  <a:cubicBezTo>
                    <a:pt x="38351" y="3631"/>
                    <a:pt x="38399" y="3631"/>
                    <a:pt x="38422" y="3631"/>
                  </a:cubicBezTo>
                  <a:cubicBezTo>
                    <a:pt x="38458" y="3750"/>
                    <a:pt x="38470" y="3869"/>
                    <a:pt x="38494" y="3988"/>
                  </a:cubicBezTo>
                  <a:cubicBezTo>
                    <a:pt x="38434" y="3869"/>
                    <a:pt x="38363" y="3750"/>
                    <a:pt x="38303" y="3619"/>
                  </a:cubicBezTo>
                  <a:close/>
                  <a:moveTo>
                    <a:pt x="42459" y="3166"/>
                  </a:moveTo>
                  <a:lnTo>
                    <a:pt x="42459" y="3166"/>
                  </a:lnTo>
                  <a:cubicBezTo>
                    <a:pt x="42959" y="3452"/>
                    <a:pt x="43459" y="3785"/>
                    <a:pt x="43899" y="4119"/>
                  </a:cubicBezTo>
                  <a:cubicBezTo>
                    <a:pt x="43864" y="4143"/>
                    <a:pt x="43828" y="4155"/>
                    <a:pt x="43792" y="4166"/>
                  </a:cubicBezTo>
                  <a:cubicBezTo>
                    <a:pt x="43363" y="3809"/>
                    <a:pt x="42911" y="3464"/>
                    <a:pt x="42459" y="3166"/>
                  </a:cubicBezTo>
                  <a:close/>
                  <a:moveTo>
                    <a:pt x="39565" y="3881"/>
                  </a:moveTo>
                  <a:lnTo>
                    <a:pt x="39696" y="3928"/>
                  </a:lnTo>
                  <a:cubicBezTo>
                    <a:pt x="39804" y="4047"/>
                    <a:pt x="39899" y="4166"/>
                    <a:pt x="39970" y="4321"/>
                  </a:cubicBezTo>
                  <a:cubicBezTo>
                    <a:pt x="39994" y="4440"/>
                    <a:pt x="40030" y="4571"/>
                    <a:pt x="40077" y="4690"/>
                  </a:cubicBezTo>
                  <a:cubicBezTo>
                    <a:pt x="39911" y="4416"/>
                    <a:pt x="39732" y="4155"/>
                    <a:pt x="39565" y="3881"/>
                  </a:cubicBezTo>
                  <a:close/>
                  <a:moveTo>
                    <a:pt x="42721" y="4369"/>
                  </a:moveTo>
                  <a:lnTo>
                    <a:pt x="42721" y="4369"/>
                  </a:lnTo>
                  <a:cubicBezTo>
                    <a:pt x="42899" y="4512"/>
                    <a:pt x="43102" y="4655"/>
                    <a:pt x="43256" y="4821"/>
                  </a:cubicBezTo>
                  <a:cubicBezTo>
                    <a:pt x="43256" y="4821"/>
                    <a:pt x="43244" y="4821"/>
                    <a:pt x="43244" y="4833"/>
                  </a:cubicBezTo>
                  <a:cubicBezTo>
                    <a:pt x="43078" y="4702"/>
                    <a:pt x="42935" y="4571"/>
                    <a:pt x="42768" y="4452"/>
                  </a:cubicBezTo>
                  <a:cubicBezTo>
                    <a:pt x="42756" y="4416"/>
                    <a:pt x="42744" y="4405"/>
                    <a:pt x="42721" y="4369"/>
                  </a:cubicBezTo>
                  <a:close/>
                  <a:moveTo>
                    <a:pt x="24802" y="4035"/>
                  </a:moveTo>
                  <a:cubicBezTo>
                    <a:pt x="24837" y="4214"/>
                    <a:pt x="24885" y="4381"/>
                    <a:pt x="24909" y="4559"/>
                  </a:cubicBezTo>
                  <a:cubicBezTo>
                    <a:pt x="24790" y="4559"/>
                    <a:pt x="24671" y="4619"/>
                    <a:pt x="24623" y="4738"/>
                  </a:cubicBezTo>
                  <a:cubicBezTo>
                    <a:pt x="24611" y="4774"/>
                    <a:pt x="24587" y="4809"/>
                    <a:pt x="24564" y="4857"/>
                  </a:cubicBezTo>
                  <a:cubicBezTo>
                    <a:pt x="24492" y="4702"/>
                    <a:pt x="24409" y="4559"/>
                    <a:pt x="24313" y="4405"/>
                  </a:cubicBezTo>
                  <a:cubicBezTo>
                    <a:pt x="24480" y="4274"/>
                    <a:pt x="24647" y="4155"/>
                    <a:pt x="24802" y="4035"/>
                  </a:cubicBezTo>
                  <a:close/>
                  <a:moveTo>
                    <a:pt x="25790" y="3440"/>
                  </a:moveTo>
                  <a:cubicBezTo>
                    <a:pt x="25826" y="3821"/>
                    <a:pt x="25909" y="4202"/>
                    <a:pt x="25980" y="4571"/>
                  </a:cubicBezTo>
                  <a:cubicBezTo>
                    <a:pt x="25933" y="4655"/>
                    <a:pt x="25897" y="4762"/>
                    <a:pt x="25849" y="4857"/>
                  </a:cubicBezTo>
                  <a:cubicBezTo>
                    <a:pt x="25683" y="4464"/>
                    <a:pt x="25516" y="4083"/>
                    <a:pt x="25349" y="3678"/>
                  </a:cubicBezTo>
                  <a:cubicBezTo>
                    <a:pt x="25373" y="3666"/>
                    <a:pt x="25385" y="3666"/>
                    <a:pt x="25397" y="3643"/>
                  </a:cubicBezTo>
                  <a:cubicBezTo>
                    <a:pt x="25516" y="3571"/>
                    <a:pt x="25659" y="3512"/>
                    <a:pt x="25790" y="3440"/>
                  </a:cubicBezTo>
                  <a:close/>
                  <a:moveTo>
                    <a:pt x="35934" y="3547"/>
                  </a:moveTo>
                  <a:cubicBezTo>
                    <a:pt x="35970" y="3690"/>
                    <a:pt x="36017" y="3845"/>
                    <a:pt x="36077" y="3976"/>
                  </a:cubicBezTo>
                  <a:cubicBezTo>
                    <a:pt x="36196" y="4321"/>
                    <a:pt x="36375" y="4702"/>
                    <a:pt x="36494" y="5095"/>
                  </a:cubicBezTo>
                  <a:lnTo>
                    <a:pt x="35732" y="3571"/>
                  </a:lnTo>
                  <a:cubicBezTo>
                    <a:pt x="35803" y="3559"/>
                    <a:pt x="35863" y="3559"/>
                    <a:pt x="35934" y="3547"/>
                  </a:cubicBezTo>
                  <a:close/>
                  <a:moveTo>
                    <a:pt x="27778" y="4690"/>
                  </a:moveTo>
                  <a:cubicBezTo>
                    <a:pt x="27814" y="4857"/>
                    <a:pt x="27873" y="5012"/>
                    <a:pt x="27921" y="5178"/>
                  </a:cubicBezTo>
                  <a:cubicBezTo>
                    <a:pt x="27873" y="5214"/>
                    <a:pt x="27814" y="5226"/>
                    <a:pt x="27766" y="5250"/>
                  </a:cubicBezTo>
                  <a:cubicBezTo>
                    <a:pt x="27754" y="5167"/>
                    <a:pt x="27754" y="5071"/>
                    <a:pt x="27742" y="4988"/>
                  </a:cubicBezTo>
                  <a:cubicBezTo>
                    <a:pt x="27754" y="4881"/>
                    <a:pt x="27766" y="4797"/>
                    <a:pt x="27778" y="4690"/>
                  </a:cubicBezTo>
                  <a:close/>
                  <a:moveTo>
                    <a:pt x="32815" y="4416"/>
                  </a:moveTo>
                  <a:cubicBezTo>
                    <a:pt x="32886" y="4702"/>
                    <a:pt x="32957" y="4976"/>
                    <a:pt x="33041" y="5250"/>
                  </a:cubicBezTo>
                  <a:cubicBezTo>
                    <a:pt x="32922" y="5000"/>
                    <a:pt x="32815" y="4750"/>
                    <a:pt x="32695" y="4476"/>
                  </a:cubicBezTo>
                  <a:cubicBezTo>
                    <a:pt x="32743" y="4464"/>
                    <a:pt x="32779" y="4440"/>
                    <a:pt x="32815" y="4416"/>
                  </a:cubicBezTo>
                  <a:close/>
                  <a:moveTo>
                    <a:pt x="36708" y="3512"/>
                  </a:moveTo>
                  <a:cubicBezTo>
                    <a:pt x="37006" y="4166"/>
                    <a:pt x="37315" y="4809"/>
                    <a:pt x="37613" y="5452"/>
                  </a:cubicBezTo>
                  <a:cubicBezTo>
                    <a:pt x="37506" y="5464"/>
                    <a:pt x="37363" y="5476"/>
                    <a:pt x="37232" y="5488"/>
                  </a:cubicBezTo>
                  <a:cubicBezTo>
                    <a:pt x="37172" y="5095"/>
                    <a:pt x="37041" y="4690"/>
                    <a:pt x="36886" y="4297"/>
                  </a:cubicBezTo>
                  <a:cubicBezTo>
                    <a:pt x="36803" y="4059"/>
                    <a:pt x="36684" y="3797"/>
                    <a:pt x="36589" y="3512"/>
                  </a:cubicBezTo>
                  <a:close/>
                  <a:moveTo>
                    <a:pt x="39542" y="5155"/>
                  </a:moveTo>
                  <a:lnTo>
                    <a:pt x="39542" y="5155"/>
                  </a:lnTo>
                  <a:cubicBezTo>
                    <a:pt x="39625" y="5286"/>
                    <a:pt x="39720" y="5428"/>
                    <a:pt x="39804" y="5571"/>
                  </a:cubicBezTo>
                  <a:cubicBezTo>
                    <a:pt x="39768" y="5548"/>
                    <a:pt x="39720" y="5536"/>
                    <a:pt x="39673" y="5536"/>
                  </a:cubicBezTo>
                  <a:cubicBezTo>
                    <a:pt x="39625" y="5417"/>
                    <a:pt x="39589" y="5286"/>
                    <a:pt x="39542" y="5155"/>
                  </a:cubicBezTo>
                  <a:close/>
                  <a:moveTo>
                    <a:pt x="41149" y="4464"/>
                  </a:moveTo>
                  <a:cubicBezTo>
                    <a:pt x="41613" y="4690"/>
                    <a:pt x="42054" y="4940"/>
                    <a:pt x="42482" y="5238"/>
                  </a:cubicBezTo>
                  <a:cubicBezTo>
                    <a:pt x="42518" y="5369"/>
                    <a:pt x="42578" y="5524"/>
                    <a:pt x="42637" y="5655"/>
                  </a:cubicBezTo>
                  <a:cubicBezTo>
                    <a:pt x="42375" y="5464"/>
                    <a:pt x="42125" y="5250"/>
                    <a:pt x="41875" y="5071"/>
                  </a:cubicBezTo>
                  <a:cubicBezTo>
                    <a:pt x="41804" y="5036"/>
                    <a:pt x="41744" y="5012"/>
                    <a:pt x="41685" y="5012"/>
                  </a:cubicBezTo>
                  <a:cubicBezTo>
                    <a:pt x="41673" y="5000"/>
                    <a:pt x="41673" y="4988"/>
                    <a:pt x="41649" y="4976"/>
                  </a:cubicBezTo>
                  <a:cubicBezTo>
                    <a:pt x="41574" y="4869"/>
                    <a:pt x="41470" y="4820"/>
                    <a:pt x="41372" y="4820"/>
                  </a:cubicBezTo>
                  <a:cubicBezTo>
                    <a:pt x="41361" y="4820"/>
                    <a:pt x="41350" y="4820"/>
                    <a:pt x="41339" y="4821"/>
                  </a:cubicBezTo>
                  <a:cubicBezTo>
                    <a:pt x="41280" y="4702"/>
                    <a:pt x="41208" y="4583"/>
                    <a:pt x="41149" y="4464"/>
                  </a:cubicBezTo>
                  <a:close/>
                  <a:moveTo>
                    <a:pt x="26850" y="5774"/>
                  </a:moveTo>
                  <a:cubicBezTo>
                    <a:pt x="26850" y="5774"/>
                    <a:pt x="26861" y="5810"/>
                    <a:pt x="26861" y="5821"/>
                  </a:cubicBezTo>
                  <a:cubicBezTo>
                    <a:pt x="26850" y="5809"/>
                    <a:pt x="26850" y="5786"/>
                    <a:pt x="26850" y="5774"/>
                  </a:cubicBezTo>
                  <a:close/>
                  <a:moveTo>
                    <a:pt x="23897" y="5309"/>
                  </a:moveTo>
                  <a:cubicBezTo>
                    <a:pt x="23921" y="5452"/>
                    <a:pt x="23968" y="5595"/>
                    <a:pt x="24016" y="5750"/>
                  </a:cubicBezTo>
                  <a:cubicBezTo>
                    <a:pt x="23992" y="5774"/>
                    <a:pt x="23956" y="5821"/>
                    <a:pt x="23932" y="5845"/>
                  </a:cubicBezTo>
                  <a:lnTo>
                    <a:pt x="23837" y="5536"/>
                  </a:lnTo>
                  <a:cubicBezTo>
                    <a:pt x="23849" y="5464"/>
                    <a:pt x="23885" y="5393"/>
                    <a:pt x="23897" y="5309"/>
                  </a:cubicBezTo>
                  <a:close/>
                  <a:moveTo>
                    <a:pt x="34743" y="5059"/>
                  </a:moveTo>
                  <a:lnTo>
                    <a:pt x="34743" y="5059"/>
                  </a:lnTo>
                  <a:cubicBezTo>
                    <a:pt x="34898" y="5309"/>
                    <a:pt x="35041" y="5559"/>
                    <a:pt x="35184" y="5821"/>
                  </a:cubicBezTo>
                  <a:lnTo>
                    <a:pt x="34958" y="5869"/>
                  </a:lnTo>
                  <a:cubicBezTo>
                    <a:pt x="34898" y="5595"/>
                    <a:pt x="34827" y="5333"/>
                    <a:pt x="34743" y="5059"/>
                  </a:cubicBezTo>
                  <a:close/>
                  <a:moveTo>
                    <a:pt x="33969" y="6024"/>
                  </a:moveTo>
                  <a:lnTo>
                    <a:pt x="33969" y="6024"/>
                  </a:lnTo>
                  <a:cubicBezTo>
                    <a:pt x="33981" y="6060"/>
                    <a:pt x="34005" y="6071"/>
                    <a:pt x="34017" y="6107"/>
                  </a:cubicBezTo>
                  <a:lnTo>
                    <a:pt x="33981" y="6107"/>
                  </a:lnTo>
                  <a:cubicBezTo>
                    <a:pt x="33993" y="6083"/>
                    <a:pt x="33969" y="6060"/>
                    <a:pt x="33969" y="6024"/>
                  </a:cubicBezTo>
                  <a:close/>
                  <a:moveTo>
                    <a:pt x="26266" y="5643"/>
                  </a:moveTo>
                  <a:cubicBezTo>
                    <a:pt x="26302" y="5821"/>
                    <a:pt x="26373" y="5988"/>
                    <a:pt x="26409" y="6143"/>
                  </a:cubicBezTo>
                  <a:cubicBezTo>
                    <a:pt x="26338" y="6012"/>
                    <a:pt x="26278" y="5869"/>
                    <a:pt x="26218" y="5714"/>
                  </a:cubicBezTo>
                  <a:cubicBezTo>
                    <a:pt x="26230" y="5690"/>
                    <a:pt x="26254" y="5667"/>
                    <a:pt x="26266" y="5643"/>
                  </a:cubicBezTo>
                  <a:close/>
                  <a:moveTo>
                    <a:pt x="28100" y="5881"/>
                  </a:moveTo>
                  <a:cubicBezTo>
                    <a:pt x="28123" y="5952"/>
                    <a:pt x="28135" y="6012"/>
                    <a:pt x="28159" y="6071"/>
                  </a:cubicBezTo>
                  <a:cubicBezTo>
                    <a:pt x="28052" y="6143"/>
                    <a:pt x="27945" y="6238"/>
                    <a:pt x="27826" y="6310"/>
                  </a:cubicBezTo>
                  <a:cubicBezTo>
                    <a:pt x="27826" y="6226"/>
                    <a:pt x="27826" y="6131"/>
                    <a:pt x="27814" y="6048"/>
                  </a:cubicBezTo>
                  <a:cubicBezTo>
                    <a:pt x="27897" y="5988"/>
                    <a:pt x="28004" y="5940"/>
                    <a:pt x="28100" y="5881"/>
                  </a:cubicBezTo>
                  <a:close/>
                  <a:moveTo>
                    <a:pt x="38946" y="6143"/>
                  </a:moveTo>
                  <a:cubicBezTo>
                    <a:pt x="38982" y="6214"/>
                    <a:pt x="39042" y="6298"/>
                    <a:pt x="39089" y="6369"/>
                  </a:cubicBezTo>
                  <a:cubicBezTo>
                    <a:pt x="39018" y="6381"/>
                    <a:pt x="38946" y="6381"/>
                    <a:pt x="38887" y="6381"/>
                  </a:cubicBezTo>
                  <a:cubicBezTo>
                    <a:pt x="38875" y="6310"/>
                    <a:pt x="38839" y="6238"/>
                    <a:pt x="38827" y="6143"/>
                  </a:cubicBezTo>
                  <a:close/>
                  <a:moveTo>
                    <a:pt x="39970" y="6321"/>
                  </a:moveTo>
                  <a:lnTo>
                    <a:pt x="39970" y="6321"/>
                  </a:lnTo>
                  <a:cubicBezTo>
                    <a:pt x="40030" y="6345"/>
                    <a:pt x="40089" y="6369"/>
                    <a:pt x="40149" y="6381"/>
                  </a:cubicBezTo>
                  <a:cubicBezTo>
                    <a:pt x="40119" y="6393"/>
                    <a:pt x="40089" y="6399"/>
                    <a:pt x="40061" y="6399"/>
                  </a:cubicBezTo>
                  <a:cubicBezTo>
                    <a:pt x="40033" y="6399"/>
                    <a:pt x="40006" y="6393"/>
                    <a:pt x="39982" y="6381"/>
                  </a:cubicBezTo>
                  <a:cubicBezTo>
                    <a:pt x="39982" y="6369"/>
                    <a:pt x="39970" y="6357"/>
                    <a:pt x="39970" y="6321"/>
                  </a:cubicBezTo>
                  <a:close/>
                  <a:moveTo>
                    <a:pt x="37958" y="6167"/>
                  </a:moveTo>
                  <a:cubicBezTo>
                    <a:pt x="38006" y="6250"/>
                    <a:pt x="38053" y="6357"/>
                    <a:pt x="38101" y="6441"/>
                  </a:cubicBezTo>
                  <a:cubicBezTo>
                    <a:pt x="37768" y="6476"/>
                    <a:pt x="37446" y="6536"/>
                    <a:pt x="37113" y="6595"/>
                  </a:cubicBezTo>
                  <a:cubicBezTo>
                    <a:pt x="37113" y="6583"/>
                    <a:pt x="37113" y="6583"/>
                    <a:pt x="37125" y="6560"/>
                  </a:cubicBezTo>
                  <a:cubicBezTo>
                    <a:pt x="37172" y="6441"/>
                    <a:pt x="37208" y="6321"/>
                    <a:pt x="37232" y="6202"/>
                  </a:cubicBezTo>
                  <a:cubicBezTo>
                    <a:pt x="37470" y="6179"/>
                    <a:pt x="37720" y="6167"/>
                    <a:pt x="37958" y="6167"/>
                  </a:cubicBezTo>
                  <a:close/>
                  <a:moveTo>
                    <a:pt x="41292" y="6202"/>
                  </a:moveTo>
                  <a:lnTo>
                    <a:pt x="41518" y="6607"/>
                  </a:lnTo>
                  <a:cubicBezTo>
                    <a:pt x="41470" y="6548"/>
                    <a:pt x="41435" y="6500"/>
                    <a:pt x="41387" y="6441"/>
                  </a:cubicBezTo>
                  <a:cubicBezTo>
                    <a:pt x="41351" y="6369"/>
                    <a:pt x="41328" y="6298"/>
                    <a:pt x="41292" y="6202"/>
                  </a:cubicBezTo>
                  <a:close/>
                  <a:moveTo>
                    <a:pt x="23123" y="6536"/>
                  </a:moveTo>
                  <a:cubicBezTo>
                    <a:pt x="23135" y="6619"/>
                    <a:pt x="23170" y="6714"/>
                    <a:pt x="23194" y="6798"/>
                  </a:cubicBezTo>
                  <a:cubicBezTo>
                    <a:pt x="23170" y="6726"/>
                    <a:pt x="23135" y="6631"/>
                    <a:pt x="23111" y="6560"/>
                  </a:cubicBezTo>
                  <a:cubicBezTo>
                    <a:pt x="23111" y="6548"/>
                    <a:pt x="23123" y="6536"/>
                    <a:pt x="23123" y="6536"/>
                  </a:cubicBezTo>
                  <a:close/>
                  <a:moveTo>
                    <a:pt x="35529" y="6441"/>
                  </a:moveTo>
                  <a:cubicBezTo>
                    <a:pt x="35624" y="6607"/>
                    <a:pt x="35720" y="6762"/>
                    <a:pt x="35803" y="6917"/>
                  </a:cubicBezTo>
                  <a:cubicBezTo>
                    <a:pt x="35565" y="7000"/>
                    <a:pt x="35339" y="7072"/>
                    <a:pt x="35124" y="7155"/>
                  </a:cubicBezTo>
                  <a:cubicBezTo>
                    <a:pt x="35220" y="7083"/>
                    <a:pt x="35267" y="6964"/>
                    <a:pt x="35220" y="6822"/>
                  </a:cubicBezTo>
                  <a:cubicBezTo>
                    <a:pt x="35196" y="6726"/>
                    <a:pt x="35184" y="6619"/>
                    <a:pt x="35148" y="6536"/>
                  </a:cubicBezTo>
                  <a:cubicBezTo>
                    <a:pt x="35232" y="6524"/>
                    <a:pt x="35327" y="6488"/>
                    <a:pt x="35422" y="6476"/>
                  </a:cubicBezTo>
                  <a:cubicBezTo>
                    <a:pt x="35458" y="6464"/>
                    <a:pt x="35505" y="6464"/>
                    <a:pt x="35529" y="6441"/>
                  </a:cubicBezTo>
                  <a:close/>
                  <a:moveTo>
                    <a:pt x="41673" y="6869"/>
                  </a:moveTo>
                  <a:cubicBezTo>
                    <a:pt x="41732" y="6988"/>
                    <a:pt x="41804" y="7107"/>
                    <a:pt x="41863" y="7226"/>
                  </a:cubicBezTo>
                  <a:cubicBezTo>
                    <a:pt x="41828" y="7214"/>
                    <a:pt x="41792" y="7214"/>
                    <a:pt x="41756" y="7203"/>
                  </a:cubicBezTo>
                  <a:lnTo>
                    <a:pt x="41732" y="7203"/>
                  </a:lnTo>
                  <a:cubicBezTo>
                    <a:pt x="41685" y="7143"/>
                    <a:pt x="41673" y="7083"/>
                    <a:pt x="41637" y="7024"/>
                  </a:cubicBezTo>
                  <a:cubicBezTo>
                    <a:pt x="41649" y="6976"/>
                    <a:pt x="41673" y="6929"/>
                    <a:pt x="41673" y="6869"/>
                  </a:cubicBezTo>
                  <a:close/>
                  <a:moveTo>
                    <a:pt x="34362" y="6726"/>
                  </a:moveTo>
                  <a:cubicBezTo>
                    <a:pt x="34434" y="6845"/>
                    <a:pt x="34493" y="6964"/>
                    <a:pt x="34565" y="7095"/>
                  </a:cubicBezTo>
                  <a:cubicBezTo>
                    <a:pt x="34648" y="7238"/>
                    <a:pt x="34767" y="7274"/>
                    <a:pt x="34886" y="7274"/>
                  </a:cubicBezTo>
                  <a:cubicBezTo>
                    <a:pt x="34684" y="7345"/>
                    <a:pt x="34493" y="7429"/>
                    <a:pt x="34315" y="7512"/>
                  </a:cubicBezTo>
                  <a:cubicBezTo>
                    <a:pt x="34255" y="7274"/>
                    <a:pt x="34196" y="7024"/>
                    <a:pt x="34148" y="6786"/>
                  </a:cubicBezTo>
                  <a:cubicBezTo>
                    <a:pt x="34231" y="6774"/>
                    <a:pt x="34291" y="6738"/>
                    <a:pt x="34362" y="6726"/>
                  </a:cubicBezTo>
                  <a:close/>
                  <a:moveTo>
                    <a:pt x="22278" y="6321"/>
                  </a:moveTo>
                  <a:cubicBezTo>
                    <a:pt x="22289" y="6417"/>
                    <a:pt x="22289" y="6500"/>
                    <a:pt x="22301" y="6583"/>
                  </a:cubicBezTo>
                  <a:cubicBezTo>
                    <a:pt x="22170" y="6905"/>
                    <a:pt x="22063" y="7238"/>
                    <a:pt x="21992" y="7572"/>
                  </a:cubicBezTo>
                  <a:cubicBezTo>
                    <a:pt x="21885" y="7429"/>
                    <a:pt x="21801" y="7274"/>
                    <a:pt x="21694" y="7131"/>
                  </a:cubicBezTo>
                  <a:cubicBezTo>
                    <a:pt x="21885" y="6845"/>
                    <a:pt x="22087" y="6583"/>
                    <a:pt x="22278" y="6321"/>
                  </a:cubicBezTo>
                  <a:close/>
                  <a:moveTo>
                    <a:pt x="23194" y="6845"/>
                  </a:moveTo>
                  <a:cubicBezTo>
                    <a:pt x="23254" y="6952"/>
                    <a:pt x="23313" y="7024"/>
                    <a:pt x="23409" y="7048"/>
                  </a:cubicBezTo>
                  <a:cubicBezTo>
                    <a:pt x="23432" y="7250"/>
                    <a:pt x="23468" y="7441"/>
                    <a:pt x="23492" y="7619"/>
                  </a:cubicBezTo>
                  <a:cubicBezTo>
                    <a:pt x="23385" y="7369"/>
                    <a:pt x="23301" y="7095"/>
                    <a:pt x="23194" y="6845"/>
                  </a:cubicBezTo>
                  <a:close/>
                  <a:moveTo>
                    <a:pt x="44673" y="6190"/>
                  </a:moveTo>
                  <a:lnTo>
                    <a:pt x="44673" y="6190"/>
                  </a:lnTo>
                  <a:cubicBezTo>
                    <a:pt x="45126" y="6679"/>
                    <a:pt x="45519" y="7203"/>
                    <a:pt x="45876" y="7774"/>
                  </a:cubicBezTo>
                  <a:cubicBezTo>
                    <a:pt x="45757" y="7607"/>
                    <a:pt x="45649" y="7441"/>
                    <a:pt x="45519" y="7298"/>
                  </a:cubicBezTo>
                  <a:cubicBezTo>
                    <a:pt x="45433" y="7188"/>
                    <a:pt x="45321" y="7135"/>
                    <a:pt x="45211" y="7135"/>
                  </a:cubicBezTo>
                  <a:cubicBezTo>
                    <a:pt x="45153" y="7135"/>
                    <a:pt x="45096" y="7150"/>
                    <a:pt x="45042" y="7179"/>
                  </a:cubicBezTo>
                  <a:cubicBezTo>
                    <a:pt x="45018" y="7143"/>
                    <a:pt x="44995" y="7119"/>
                    <a:pt x="44983" y="7083"/>
                  </a:cubicBezTo>
                  <a:lnTo>
                    <a:pt x="44959" y="7048"/>
                  </a:lnTo>
                  <a:cubicBezTo>
                    <a:pt x="44876" y="6845"/>
                    <a:pt x="44804" y="6643"/>
                    <a:pt x="44745" y="6417"/>
                  </a:cubicBezTo>
                  <a:cubicBezTo>
                    <a:pt x="44745" y="6381"/>
                    <a:pt x="44733" y="6357"/>
                    <a:pt x="44721" y="6321"/>
                  </a:cubicBezTo>
                  <a:lnTo>
                    <a:pt x="44673" y="6190"/>
                  </a:lnTo>
                  <a:close/>
                  <a:moveTo>
                    <a:pt x="24254" y="6595"/>
                  </a:moveTo>
                  <a:cubicBezTo>
                    <a:pt x="24373" y="7000"/>
                    <a:pt x="24480" y="7393"/>
                    <a:pt x="24599" y="7810"/>
                  </a:cubicBezTo>
                  <a:cubicBezTo>
                    <a:pt x="24456" y="7429"/>
                    <a:pt x="24313" y="7060"/>
                    <a:pt x="24183" y="6667"/>
                  </a:cubicBezTo>
                  <a:cubicBezTo>
                    <a:pt x="24194" y="6643"/>
                    <a:pt x="24218" y="6619"/>
                    <a:pt x="24254" y="6595"/>
                  </a:cubicBezTo>
                  <a:close/>
                  <a:moveTo>
                    <a:pt x="30017" y="6905"/>
                  </a:moveTo>
                  <a:cubicBezTo>
                    <a:pt x="30076" y="7179"/>
                    <a:pt x="30124" y="7441"/>
                    <a:pt x="30171" y="7714"/>
                  </a:cubicBezTo>
                  <a:cubicBezTo>
                    <a:pt x="30076" y="7774"/>
                    <a:pt x="29957" y="7834"/>
                    <a:pt x="29850" y="7893"/>
                  </a:cubicBezTo>
                  <a:cubicBezTo>
                    <a:pt x="29826" y="7786"/>
                    <a:pt x="29778" y="7679"/>
                    <a:pt x="29731" y="7560"/>
                  </a:cubicBezTo>
                  <a:cubicBezTo>
                    <a:pt x="29802" y="7333"/>
                    <a:pt x="29909" y="7119"/>
                    <a:pt x="30017" y="6905"/>
                  </a:cubicBezTo>
                  <a:close/>
                  <a:moveTo>
                    <a:pt x="38672" y="7631"/>
                  </a:moveTo>
                  <a:cubicBezTo>
                    <a:pt x="39030" y="7631"/>
                    <a:pt x="39387" y="7631"/>
                    <a:pt x="39744" y="7643"/>
                  </a:cubicBezTo>
                  <a:cubicBezTo>
                    <a:pt x="40006" y="7667"/>
                    <a:pt x="40256" y="7703"/>
                    <a:pt x="40494" y="7738"/>
                  </a:cubicBezTo>
                  <a:cubicBezTo>
                    <a:pt x="40435" y="7834"/>
                    <a:pt x="40399" y="7929"/>
                    <a:pt x="40375" y="8036"/>
                  </a:cubicBezTo>
                  <a:cubicBezTo>
                    <a:pt x="39827" y="7845"/>
                    <a:pt x="39256" y="7703"/>
                    <a:pt x="38672" y="7631"/>
                  </a:cubicBezTo>
                  <a:close/>
                  <a:moveTo>
                    <a:pt x="33136" y="7107"/>
                  </a:moveTo>
                  <a:cubicBezTo>
                    <a:pt x="33291" y="7381"/>
                    <a:pt x="33434" y="7643"/>
                    <a:pt x="33588" y="7905"/>
                  </a:cubicBezTo>
                  <a:cubicBezTo>
                    <a:pt x="33517" y="7941"/>
                    <a:pt x="33422" y="7988"/>
                    <a:pt x="33338" y="8048"/>
                  </a:cubicBezTo>
                  <a:cubicBezTo>
                    <a:pt x="33255" y="7738"/>
                    <a:pt x="33184" y="7441"/>
                    <a:pt x="33100" y="7131"/>
                  </a:cubicBezTo>
                  <a:cubicBezTo>
                    <a:pt x="33112" y="7131"/>
                    <a:pt x="33124" y="7107"/>
                    <a:pt x="33136" y="7107"/>
                  </a:cubicBezTo>
                  <a:close/>
                  <a:moveTo>
                    <a:pt x="41232" y="7917"/>
                  </a:moveTo>
                  <a:cubicBezTo>
                    <a:pt x="41280" y="7929"/>
                    <a:pt x="41328" y="7929"/>
                    <a:pt x="41375" y="7953"/>
                  </a:cubicBezTo>
                  <a:cubicBezTo>
                    <a:pt x="41411" y="7976"/>
                    <a:pt x="41470" y="7988"/>
                    <a:pt x="41530" y="7988"/>
                  </a:cubicBezTo>
                  <a:cubicBezTo>
                    <a:pt x="41863" y="8095"/>
                    <a:pt x="42173" y="8226"/>
                    <a:pt x="42471" y="8369"/>
                  </a:cubicBezTo>
                  <a:cubicBezTo>
                    <a:pt x="42482" y="8369"/>
                    <a:pt x="42482" y="8381"/>
                    <a:pt x="42506" y="8381"/>
                  </a:cubicBezTo>
                  <a:cubicBezTo>
                    <a:pt x="42542" y="8465"/>
                    <a:pt x="42601" y="8572"/>
                    <a:pt x="42649" y="8667"/>
                  </a:cubicBezTo>
                  <a:cubicBezTo>
                    <a:pt x="42161" y="8381"/>
                    <a:pt x="41649" y="8155"/>
                    <a:pt x="41101" y="8012"/>
                  </a:cubicBezTo>
                  <a:cubicBezTo>
                    <a:pt x="41137" y="7965"/>
                    <a:pt x="41173" y="7929"/>
                    <a:pt x="41232" y="7917"/>
                  </a:cubicBezTo>
                  <a:close/>
                  <a:moveTo>
                    <a:pt x="28421" y="7012"/>
                  </a:moveTo>
                  <a:cubicBezTo>
                    <a:pt x="28576" y="7536"/>
                    <a:pt x="28707" y="8048"/>
                    <a:pt x="28850" y="8572"/>
                  </a:cubicBezTo>
                  <a:cubicBezTo>
                    <a:pt x="28850" y="8607"/>
                    <a:pt x="28838" y="8643"/>
                    <a:pt x="28838" y="8679"/>
                  </a:cubicBezTo>
                  <a:cubicBezTo>
                    <a:pt x="28612" y="8167"/>
                    <a:pt x="28397" y="7667"/>
                    <a:pt x="28171" y="7143"/>
                  </a:cubicBezTo>
                  <a:cubicBezTo>
                    <a:pt x="28243" y="7095"/>
                    <a:pt x="28338" y="7048"/>
                    <a:pt x="28421" y="7012"/>
                  </a:cubicBezTo>
                  <a:close/>
                  <a:moveTo>
                    <a:pt x="32195" y="7476"/>
                  </a:moveTo>
                  <a:cubicBezTo>
                    <a:pt x="32338" y="7786"/>
                    <a:pt x="32469" y="8084"/>
                    <a:pt x="32600" y="8393"/>
                  </a:cubicBezTo>
                  <a:cubicBezTo>
                    <a:pt x="32612" y="8441"/>
                    <a:pt x="32648" y="8453"/>
                    <a:pt x="32660" y="8488"/>
                  </a:cubicBezTo>
                  <a:cubicBezTo>
                    <a:pt x="32541" y="8572"/>
                    <a:pt x="32445" y="8643"/>
                    <a:pt x="32326" y="8738"/>
                  </a:cubicBezTo>
                  <a:cubicBezTo>
                    <a:pt x="32255" y="8334"/>
                    <a:pt x="32184" y="7929"/>
                    <a:pt x="32112" y="7512"/>
                  </a:cubicBezTo>
                  <a:lnTo>
                    <a:pt x="32195" y="7476"/>
                  </a:lnTo>
                  <a:close/>
                  <a:moveTo>
                    <a:pt x="24266" y="8596"/>
                  </a:moveTo>
                  <a:lnTo>
                    <a:pt x="24266" y="8596"/>
                  </a:lnTo>
                  <a:cubicBezTo>
                    <a:pt x="24302" y="8655"/>
                    <a:pt x="24313" y="8738"/>
                    <a:pt x="24349" y="8798"/>
                  </a:cubicBezTo>
                  <a:cubicBezTo>
                    <a:pt x="24349" y="8810"/>
                    <a:pt x="24325" y="8810"/>
                    <a:pt x="24325" y="8822"/>
                  </a:cubicBezTo>
                  <a:cubicBezTo>
                    <a:pt x="24313" y="8834"/>
                    <a:pt x="24313" y="8857"/>
                    <a:pt x="24313" y="8857"/>
                  </a:cubicBezTo>
                  <a:cubicBezTo>
                    <a:pt x="24302" y="8762"/>
                    <a:pt x="24290" y="8691"/>
                    <a:pt x="24266" y="8596"/>
                  </a:cubicBezTo>
                  <a:close/>
                  <a:moveTo>
                    <a:pt x="31267" y="8131"/>
                  </a:moveTo>
                  <a:cubicBezTo>
                    <a:pt x="31386" y="8524"/>
                    <a:pt x="31517" y="8929"/>
                    <a:pt x="31636" y="9334"/>
                  </a:cubicBezTo>
                  <a:cubicBezTo>
                    <a:pt x="31517" y="9441"/>
                    <a:pt x="31410" y="9536"/>
                    <a:pt x="31302" y="9655"/>
                  </a:cubicBezTo>
                  <a:cubicBezTo>
                    <a:pt x="31195" y="9155"/>
                    <a:pt x="31052" y="8643"/>
                    <a:pt x="30921" y="8143"/>
                  </a:cubicBezTo>
                  <a:lnTo>
                    <a:pt x="30921" y="8143"/>
                  </a:lnTo>
                  <a:cubicBezTo>
                    <a:pt x="30972" y="8166"/>
                    <a:pt x="31028" y="8177"/>
                    <a:pt x="31084" y="8177"/>
                  </a:cubicBezTo>
                  <a:cubicBezTo>
                    <a:pt x="31147" y="8177"/>
                    <a:pt x="31210" y="8163"/>
                    <a:pt x="31267" y="8131"/>
                  </a:cubicBezTo>
                  <a:close/>
                  <a:moveTo>
                    <a:pt x="22920" y="7536"/>
                  </a:moveTo>
                  <a:lnTo>
                    <a:pt x="22920" y="7536"/>
                  </a:lnTo>
                  <a:cubicBezTo>
                    <a:pt x="23170" y="8238"/>
                    <a:pt x="23421" y="8965"/>
                    <a:pt x="23659" y="9691"/>
                  </a:cubicBezTo>
                  <a:cubicBezTo>
                    <a:pt x="23432" y="9584"/>
                    <a:pt x="23218" y="9465"/>
                    <a:pt x="22992" y="9358"/>
                  </a:cubicBezTo>
                  <a:cubicBezTo>
                    <a:pt x="22992" y="8750"/>
                    <a:pt x="22980" y="8143"/>
                    <a:pt x="22920" y="7536"/>
                  </a:cubicBezTo>
                  <a:close/>
                  <a:moveTo>
                    <a:pt x="21444" y="7572"/>
                  </a:moveTo>
                  <a:cubicBezTo>
                    <a:pt x="21611" y="7857"/>
                    <a:pt x="21742" y="8143"/>
                    <a:pt x="21885" y="8441"/>
                  </a:cubicBezTo>
                  <a:cubicBezTo>
                    <a:pt x="21873" y="8560"/>
                    <a:pt x="21861" y="8679"/>
                    <a:pt x="21861" y="8810"/>
                  </a:cubicBezTo>
                  <a:cubicBezTo>
                    <a:pt x="21849" y="8810"/>
                    <a:pt x="21849" y="8798"/>
                    <a:pt x="21825" y="8798"/>
                  </a:cubicBezTo>
                  <a:cubicBezTo>
                    <a:pt x="21789" y="8762"/>
                    <a:pt x="21742" y="8750"/>
                    <a:pt x="21694" y="8715"/>
                  </a:cubicBezTo>
                  <a:cubicBezTo>
                    <a:pt x="21629" y="8682"/>
                    <a:pt x="21566" y="8668"/>
                    <a:pt x="21507" y="8668"/>
                  </a:cubicBezTo>
                  <a:cubicBezTo>
                    <a:pt x="21181" y="8668"/>
                    <a:pt x="20992" y="9115"/>
                    <a:pt x="21325" y="9358"/>
                  </a:cubicBezTo>
                  <a:cubicBezTo>
                    <a:pt x="21432" y="9429"/>
                    <a:pt x="21539" y="9512"/>
                    <a:pt x="21646" y="9584"/>
                  </a:cubicBezTo>
                  <a:cubicBezTo>
                    <a:pt x="21730" y="9667"/>
                    <a:pt x="21813" y="9750"/>
                    <a:pt x="21908" y="9822"/>
                  </a:cubicBezTo>
                  <a:cubicBezTo>
                    <a:pt x="21527" y="9631"/>
                    <a:pt x="21146" y="9417"/>
                    <a:pt x="20777" y="9215"/>
                  </a:cubicBezTo>
                  <a:cubicBezTo>
                    <a:pt x="20920" y="8643"/>
                    <a:pt x="21146" y="8095"/>
                    <a:pt x="21444" y="7572"/>
                  </a:cubicBezTo>
                  <a:close/>
                  <a:moveTo>
                    <a:pt x="30326" y="8429"/>
                  </a:moveTo>
                  <a:cubicBezTo>
                    <a:pt x="30433" y="8917"/>
                    <a:pt x="30517" y="9393"/>
                    <a:pt x="30588" y="9881"/>
                  </a:cubicBezTo>
                  <a:cubicBezTo>
                    <a:pt x="30433" y="9429"/>
                    <a:pt x="30267" y="9000"/>
                    <a:pt x="30100" y="8560"/>
                  </a:cubicBezTo>
                  <a:lnTo>
                    <a:pt x="30326" y="8429"/>
                  </a:lnTo>
                  <a:close/>
                  <a:moveTo>
                    <a:pt x="24742" y="9870"/>
                  </a:moveTo>
                  <a:cubicBezTo>
                    <a:pt x="24968" y="10417"/>
                    <a:pt x="25195" y="10965"/>
                    <a:pt x="25433" y="11524"/>
                  </a:cubicBezTo>
                  <a:cubicBezTo>
                    <a:pt x="24730" y="11227"/>
                    <a:pt x="24040" y="10905"/>
                    <a:pt x="23361" y="10572"/>
                  </a:cubicBezTo>
                  <a:lnTo>
                    <a:pt x="23361" y="10572"/>
                  </a:lnTo>
                  <a:cubicBezTo>
                    <a:pt x="23421" y="10584"/>
                    <a:pt x="23480" y="10596"/>
                    <a:pt x="23551" y="10608"/>
                  </a:cubicBezTo>
                  <a:cubicBezTo>
                    <a:pt x="23718" y="10667"/>
                    <a:pt x="23885" y="10727"/>
                    <a:pt x="24040" y="10774"/>
                  </a:cubicBezTo>
                  <a:cubicBezTo>
                    <a:pt x="24101" y="10920"/>
                    <a:pt x="24217" y="10982"/>
                    <a:pt x="24326" y="10982"/>
                  </a:cubicBezTo>
                  <a:cubicBezTo>
                    <a:pt x="24387" y="10982"/>
                    <a:pt x="24445" y="10963"/>
                    <a:pt x="24492" y="10929"/>
                  </a:cubicBezTo>
                  <a:cubicBezTo>
                    <a:pt x="24522" y="10936"/>
                    <a:pt x="24551" y="10939"/>
                    <a:pt x="24578" y="10939"/>
                  </a:cubicBezTo>
                  <a:cubicBezTo>
                    <a:pt x="24932" y="10939"/>
                    <a:pt x="25131" y="10415"/>
                    <a:pt x="24778" y="10239"/>
                  </a:cubicBezTo>
                  <a:cubicBezTo>
                    <a:pt x="24730" y="10215"/>
                    <a:pt x="24671" y="10191"/>
                    <a:pt x="24623" y="10167"/>
                  </a:cubicBezTo>
                  <a:cubicBezTo>
                    <a:pt x="24671" y="10072"/>
                    <a:pt x="24718" y="9977"/>
                    <a:pt x="24742" y="9870"/>
                  </a:cubicBezTo>
                  <a:close/>
                  <a:moveTo>
                    <a:pt x="45304" y="11179"/>
                  </a:moveTo>
                  <a:cubicBezTo>
                    <a:pt x="45352" y="11251"/>
                    <a:pt x="45423" y="11310"/>
                    <a:pt x="45495" y="11382"/>
                  </a:cubicBezTo>
                  <a:cubicBezTo>
                    <a:pt x="45519" y="11417"/>
                    <a:pt x="45554" y="11429"/>
                    <a:pt x="45578" y="11441"/>
                  </a:cubicBezTo>
                  <a:cubicBezTo>
                    <a:pt x="45590" y="11548"/>
                    <a:pt x="45626" y="11667"/>
                    <a:pt x="45638" y="11775"/>
                  </a:cubicBezTo>
                  <a:cubicBezTo>
                    <a:pt x="45542" y="11560"/>
                    <a:pt x="45423" y="11370"/>
                    <a:pt x="45304" y="11179"/>
                  </a:cubicBezTo>
                  <a:close/>
                  <a:moveTo>
                    <a:pt x="33410" y="9346"/>
                  </a:moveTo>
                  <a:cubicBezTo>
                    <a:pt x="33255" y="9477"/>
                    <a:pt x="33112" y="9631"/>
                    <a:pt x="32957" y="9810"/>
                  </a:cubicBezTo>
                  <a:cubicBezTo>
                    <a:pt x="32410" y="10465"/>
                    <a:pt x="31981" y="11239"/>
                    <a:pt x="31707" y="12060"/>
                  </a:cubicBezTo>
                  <a:cubicBezTo>
                    <a:pt x="31648" y="11501"/>
                    <a:pt x="31576" y="10953"/>
                    <a:pt x="31457" y="10417"/>
                  </a:cubicBezTo>
                  <a:cubicBezTo>
                    <a:pt x="31517" y="10417"/>
                    <a:pt x="31588" y="10405"/>
                    <a:pt x="31660" y="10358"/>
                  </a:cubicBezTo>
                  <a:cubicBezTo>
                    <a:pt x="31743" y="10310"/>
                    <a:pt x="31826" y="10251"/>
                    <a:pt x="31898" y="10215"/>
                  </a:cubicBezTo>
                  <a:lnTo>
                    <a:pt x="31898" y="10227"/>
                  </a:lnTo>
                  <a:cubicBezTo>
                    <a:pt x="31955" y="10398"/>
                    <a:pt x="32086" y="10472"/>
                    <a:pt x="32219" y="10472"/>
                  </a:cubicBezTo>
                  <a:cubicBezTo>
                    <a:pt x="32418" y="10472"/>
                    <a:pt x="32619" y="10305"/>
                    <a:pt x="32576" y="10048"/>
                  </a:cubicBezTo>
                  <a:cubicBezTo>
                    <a:pt x="32553" y="9977"/>
                    <a:pt x="32541" y="9893"/>
                    <a:pt x="32529" y="9834"/>
                  </a:cubicBezTo>
                  <a:cubicBezTo>
                    <a:pt x="32815" y="9679"/>
                    <a:pt x="33112" y="9500"/>
                    <a:pt x="33410" y="9346"/>
                  </a:cubicBezTo>
                  <a:close/>
                  <a:moveTo>
                    <a:pt x="25445" y="8381"/>
                  </a:moveTo>
                  <a:lnTo>
                    <a:pt x="25445" y="8381"/>
                  </a:lnTo>
                  <a:cubicBezTo>
                    <a:pt x="25897" y="9655"/>
                    <a:pt x="26302" y="10941"/>
                    <a:pt x="26921" y="12132"/>
                  </a:cubicBezTo>
                  <a:cubicBezTo>
                    <a:pt x="26802" y="12096"/>
                    <a:pt x="26671" y="12036"/>
                    <a:pt x="26528" y="11977"/>
                  </a:cubicBezTo>
                  <a:cubicBezTo>
                    <a:pt x="26171" y="10774"/>
                    <a:pt x="25814" y="9584"/>
                    <a:pt x="25445" y="8381"/>
                  </a:cubicBezTo>
                  <a:close/>
                  <a:moveTo>
                    <a:pt x="41804" y="12060"/>
                  </a:moveTo>
                  <a:cubicBezTo>
                    <a:pt x="41804" y="12096"/>
                    <a:pt x="41804" y="12144"/>
                    <a:pt x="41816" y="12191"/>
                  </a:cubicBezTo>
                  <a:cubicBezTo>
                    <a:pt x="41828" y="12251"/>
                    <a:pt x="41863" y="12298"/>
                    <a:pt x="41875" y="12358"/>
                  </a:cubicBezTo>
                  <a:cubicBezTo>
                    <a:pt x="41887" y="12453"/>
                    <a:pt x="41911" y="12548"/>
                    <a:pt x="41935" y="12656"/>
                  </a:cubicBezTo>
                  <a:cubicBezTo>
                    <a:pt x="41828" y="12560"/>
                    <a:pt x="41744" y="12453"/>
                    <a:pt x="41756" y="12322"/>
                  </a:cubicBezTo>
                  <a:cubicBezTo>
                    <a:pt x="41756" y="12239"/>
                    <a:pt x="41768" y="12144"/>
                    <a:pt x="41804" y="12060"/>
                  </a:cubicBezTo>
                  <a:close/>
                  <a:moveTo>
                    <a:pt x="26230" y="7488"/>
                  </a:moveTo>
                  <a:lnTo>
                    <a:pt x="26230" y="7488"/>
                  </a:lnTo>
                  <a:cubicBezTo>
                    <a:pt x="26980" y="9274"/>
                    <a:pt x="27778" y="11048"/>
                    <a:pt x="28588" y="12787"/>
                  </a:cubicBezTo>
                  <a:cubicBezTo>
                    <a:pt x="28481" y="12751"/>
                    <a:pt x="28362" y="12703"/>
                    <a:pt x="28254" y="12667"/>
                  </a:cubicBezTo>
                  <a:cubicBezTo>
                    <a:pt x="27540" y="10965"/>
                    <a:pt x="26814" y="9238"/>
                    <a:pt x="26230" y="7488"/>
                  </a:cubicBezTo>
                  <a:close/>
                  <a:moveTo>
                    <a:pt x="48771" y="12508"/>
                  </a:moveTo>
                  <a:lnTo>
                    <a:pt x="48771" y="12508"/>
                  </a:lnTo>
                  <a:cubicBezTo>
                    <a:pt x="48775" y="12542"/>
                    <a:pt x="48784" y="12584"/>
                    <a:pt x="48793" y="12620"/>
                  </a:cubicBezTo>
                  <a:cubicBezTo>
                    <a:pt x="48817" y="12798"/>
                    <a:pt x="48817" y="12965"/>
                    <a:pt x="48828" y="13144"/>
                  </a:cubicBezTo>
                  <a:cubicBezTo>
                    <a:pt x="48817" y="13084"/>
                    <a:pt x="48817" y="13025"/>
                    <a:pt x="48793" y="12977"/>
                  </a:cubicBezTo>
                  <a:cubicBezTo>
                    <a:pt x="48793" y="12820"/>
                    <a:pt x="48782" y="12674"/>
                    <a:pt x="48771" y="12508"/>
                  </a:cubicBezTo>
                  <a:close/>
                  <a:moveTo>
                    <a:pt x="27600" y="7572"/>
                  </a:moveTo>
                  <a:cubicBezTo>
                    <a:pt x="28385" y="9489"/>
                    <a:pt x="29231" y="11405"/>
                    <a:pt x="30076" y="13287"/>
                  </a:cubicBezTo>
                  <a:cubicBezTo>
                    <a:pt x="29921" y="13251"/>
                    <a:pt x="29790" y="13179"/>
                    <a:pt x="29636" y="13144"/>
                  </a:cubicBezTo>
                  <a:cubicBezTo>
                    <a:pt x="29266" y="11477"/>
                    <a:pt x="28540" y="9881"/>
                    <a:pt x="27862" y="8286"/>
                  </a:cubicBezTo>
                  <a:cubicBezTo>
                    <a:pt x="27754" y="8072"/>
                    <a:pt x="27647" y="7834"/>
                    <a:pt x="27564" y="7595"/>
                  </a:cubicBezTo>
                  <a:cubicBezTo>
                    <a:pt x="27576" y="7595"/>
                    <a:pt x="27588" y="7595"/>
                    <a:pt x="27600" y="7572"/>
                  </a:cubicBezTo>
                  <a:close/>
                  <a:moveTo>
                    <a:pt x="47293" y="11703"/>
                  </a:moveTo>
                  <a:lnTo>
                    <a:pt x="47293" y="11703"/>
                  </a:lnTo>
                  <a:cubicBezTo>
                    <a:pt x="47459" y="12060"/>
                    <a:pt x="47602" y="12429"/>
                    <a:pt x="47662" y="12810"/>
                  </a:cubicBezTo>
                  <a:cubicBezTo>
                    <a:pt x="47709" y="13037"/>
                    <a:pt x="47697" y="13275"/>
                    <a:pt x="47626" y="13501"/>
                  </a:cubicBezTo>
                  <a:cubicBezTo>
                    <a:pt x="47543" y="12894"/>
                    <a:pt x="47435" y="12298"/>
                    <a:pt x="47293" y="11703"/>
                  </a:cubicBezTo>
                  <a:close/>
                  <a:moveTo>
                    <a:pt x="30683" y="12477"/>
                  </a:moveTo>
                  <a:cubicBezTo>
                    <a:pt x="30767" y="12727"/>
                    <a:pt x="30862" y="12977"/>
                    <a:pt x="30969" y="13251"/>
                  </a:cubicBezTo>
                  <a:cubicBezTo>
                    <a:pt x="31033" y="13433"/>
                    <a:pt x="31213" y="13528"/>
                    <a:pt x="31379" y="13528"/>
                  </a:cubicBezTo>
                  <a:cubicBezTo>
                    <a:pt x="31397" y="13528"/>
                    <a:pt x="31415" y="13527"/>
                    <a:pt x="31433" y="13525"/>
                  </a:cubicBezTo>
                  <a:lnTo>
                    <a:pt x="31433" y="13525"/>
                  </a:lnTo>
                  <a:cubicBezTo>
                    <a:pt x="31433" y="13608"/>
                    <a:pt x="31410" y="13691"/>
                    <a:pt x="31410" y="13763"/>
                  </a:cubicBezTo>
                  <a:cubicBezTo>
                    <a:pt x="31291" y="13727"/>
                    <a:pt x="31160" y="13680"/>
                    <a:pt x="31029" y="13632"/>
                  </a:cubicBezTo>
                  <a:cubicBezTo>
                    <a:pt x="30921" y="13251"/>
                    <a:pt x="30802" y="12858"/>
                    <a:pt x="30683" y="12477"/>
                  </a:cubicBezTo>
                  <a:close/>
                  <a:moveTo>
                    <a:pt x="45447" y="14168"/>
                  </a:moveTo>
                  <a:lnTo>
                    <a:pt x="45447" y="14168"/>
                  </a:lnTo>
                  <a:cubicBezTo>
                    <a:pt x="45507" y="14191"/>
                    <a:pt x="45554" y="14263"/>
                    <a:pt x="45578" y="14322"/>
                  </a:cubicBezTo>
                  <a:cubicBezTo>
                    <a:pt x="45554" y="14346"/>
                    <a:pt x="45542" y="14382"/>
                    <a:pt x="45507" y="14418"/>
                  </a:cubicBezTo>
                  <a:cubicBezTo>
                    <a:pt x="45495" y="14334"/>
                    <a:pt x="45471" y="14239"/>
                    <a:pt x="45447" y="14168"/>
                  </a:cubicBezTo>
                  <a:close/>
                  <a:moveTo>
                    <a:pt x="46626" y="14346"/>
                  </a:moveTo>
                  <a:cubicBezTo>
                    <a:pt x="46650" y="14453"/>
                    <a:pt x="46697" y="14549"/>
                    <a:pt x="46733" y="14656"/>
                  </a:cubicBezTo>
                  <a:cubicBezTo>
                    <a:pt x="46733" y="14680"/>
                    <a:pt x="46745" y="14692"/>
                    <a:pt x="46757" y="14703"/>
                  </a:cubicBezTo>
                  <a:cubicBezTo>
                    <a:pt x="46638" y="14715"/>
                    <a:pt x="46519" y="14739"/>
                    <a:pt x="46400" y="14739"/>
                  </a:cubicBezTo>
                  <a:cubicBezTo>
                    <a:pt x="46471" y="14680"/>
                    <a:pt x="46531" y="14584"/>
                    <a:pt x="46531" y="14477"/>
                  </a:cubicBezTo>
                  <a:cubicBezTo>
                    <a:pt x="46542" y="14442"/>
                    <a:pt x="46578" y="14394"/>
                    <a:pt x="46626" y="14346"/>
                  </a:cubicBezTo>
                  <a:close/>
                  <a:moveTo>
                    <a:pt x="48662" y="15430"/>
                  </a:moveTo>
                  <a:lnTo>
                    <a:pt x="48662" y="15465"/>
                  </a:lnTo>
                  <a:cubicBezTo>
                    <a:pt x="48626" y="15465"/>
                    <a:pt x="48614" y="15465"/>
                    <a:pt x="48590" y="15442"/>
                  </a:cubicBezTo>
                  <a:cubicBezTo>
                    <a:pt x="48614" y="15442"/>
                    <a:pt x="48626" y="15430"/>
                    <a:pt x="48662" y="15430"/>
                  </a:cubicBezTo>
                  <a:close/>
                  <a:moveTo>
                    <a:pt x="45673" y="15894"/>
                  </a:moveTo>
                  <a:cubicBezTo>
                    <a:pt x="45697" y="15894"/>
                    <a:pt x="45721" y="15906"/>
                    <a:pt x="45745" y="15906"/>
                  </a:cubicBezTo>
                  <a:cubicBezTo>
                    <a:pt x="46138" y="15954"/>
                    <a:pt x="46507" y="15989"/>
                    <a:pt x="46888" y="16013"/>
                  </a:cubicBezTo>
                  <a:cubicBezTo>
                    <a:pt x="46888" y="16049"/>
                    <a:pt x="46912" y="16061"/>
                    <a:pt x="46923" y="16085"/>
                  </a:cubicBezTo>
                  <a:cubicBezTo>
                    <a:pt x="46742" y="16069"/>
                    <a:pt x="46560" y="16060"/>
                    <a:pt x="46379" y="16060"/>
                  </a:cubicBezTo>
                  <a:cubicBezTo>
                    <a:pt x="46145" y="16060"/>
                    <a:pt x="45913" y="16075"/>
                    <a:pt x="45685" y="16108"/>
                  </a:cubicBezTo>
                  <a:cubicBezTo>
                    <a:pt x="45673" y="16025"/>
                    <a:pt x="45673" y="15966"/>
                    <a:pt x="45673" y="15894"/>
                  </a:cubicBezTo>
                  <a:close/>
                  <a:moveTo>
                    <a:pt x="44649" y="15846"/>
                  </a:moveTo>
                  <a:cubicBezTo>
                    <a:pt x="44661" y="15870"/>
                    <a:pt x="44685" y="15870"/>
                    <a:pt x="44709" y="15870"/>
                  </a:cubicBezTo>
                  <a:cubicBezTo>
                    <a:pt x="44721" y="15977"/>
                    <a:pt x="44721" y="16108"/>
                    <a:pt x="44733" y="16227"/>
                  </a:cubicBezTo>
                  <a:cubicBezTo>
                    <a:pt x="44661" y="16204"/>
                    <a:pt x="44590" y="16180"/>
                    <a:pt x="44530" y="16132"/>
                  </a:cubicBezTo>
                  <a:cubicBezTo>
                    <a:pt x="44590" y="16049"/>
                    <a:pt x="44626" y="15954"/>
                    <a:pt x="44649" y="15846"/>
                  </a:cubicBezTo>
                  <a:close/>
                  <a:moveTo>
                    <a:pt x="48483" y="16251"/>
                  </a:moveTo>
                  <a:cubicBezTo>
                    <a:pt x="48459" y="16347"/>
                    <a:pt x="48436" y="16418"/>
                    <a:pt x="48412" y="16489"/>
                  </a:cubicBezTo>
                  <a:cubicBezTo>
                    <a:pt x="48316" y="16442"/>
                    <a:pt x="48221" y="16418"/>
                    <a:pt x="48126" y="16370"/>
                  </a:cubicBezTo>
                  <a:cubicBezTo>
                    <a:pt x="48245" y="16347"/>
                    <a:pt x="48364" y="16311"/>
                    <a:pt x="48483" y="16251"/>
                  </a:cubicBezTo>
                  <a:close/>
                  <a:moveTo>
                    <a:pt x="8739" y="29119"/>
                  </a:moveTo>
                  <a:cubicBezTo>
                    <a:pt x="9362" y="29119"/>
                    <a:pt x="9982" y="29223"/>
                    <a:pt x="10562" y="29455"/>
                  </a:cubicBezTo>
                  <a:cubicBezTo>
                    <a:pt x="10550" y="29467"/>
                    <a:pt x="10526" y="29467"/>
                    <a:pt x="10526" y="29479"/>
                  </a:cubicBezTo>
                  <a:cubicBezTo>
                    <a:pt x="9728" y="30408"/>
                    <a:pt x="8954" y="31360"/>
                    <a:pt x="8347" y="32420"/>
                  </a:cubicBezTo>
                  <a:cubicBezTo>
                    <a:pt x="7716" y="33456"/>
                    <a:pt x="7276" y="34599"/>
                    <a:pt x="6930" y="35766"/>
                  </a:cubicBezTo>
                  <a:cubicBezTo>
                    <a:pt x="6168" y="38254"/>
                    <a:pt x="5704" y="40850"/>
                    <a:pt x="5549" y="43445"/>
                  </a:cubicBezTo>
                  <a:cubicBezTo>
                    <a:pt x="5454" y="44933"/>
                    <a:pt x="5454" y="46410"/>
                    <a:pt x="5549" y="47898"/>
                  </a:cubicBezTo>
                  <a:cubicBezTo>
                    <a:pt x="5561" y="48144"/>
                    <a:pt x="5763" y="48269"/>
                    <a:pt x="5958" y="48269"/>
                  </a:cubicBezTo>
                  <a:cubicBezTo>
                    <a:pt x="6150" y="48269"/>
                    <a:pt x="6335" y="48147"/>
                    <a:pt x="6323" y="47898"/>
                  </a:cubicBezTo>
                  <a:cubicBezTo>
                    <a:pt x="6228" y="45374"/>
                    <a:pt x="6383" y="42838"/>
                    <a:pt x="6787" y="40349"/>
                  </a:cubicBezTo>
                  <a:cubicBezTo>
                    <a:pt x="7168" y="37956"/>
                    <a:pt x="7692" y="35432"/>
                    <a:pt x="8823" y="33265"/>
                  </a:cubicBezTo>
                  <a:cubicBezTo>
                    <a:pt x="9443" y="32063"/>
                    <a:pt x="10300" y="31003"/>
                    <a:pt x="11098" y="29896"/>
                  </a:cubicBezTo>
                  <a:cubicBezTo>
                    <a:pt x="11145" y="29836"/>
                    <a:pt x="11145" y="29777"/>
                    <a:pt x="11145" y="29717"/>
                  </a:cubicBezTo>
                  <a:cubicBezTo>
                    <a:pt x="11181" y="29753"/>
                    <a:pt x="11252" y="29777"/>
                    <a:pt x="11288" y="29812"/>
                  </a:cubicBezTo>
                  <a:cubicBezTo>
                    <a:pt x="9728" y="33634"/>
                    <a:pt x="9193" y="37861"/>
                    <a:pt x="8907" y="41981"/>
                  </a:cubicBezTo>
                  <a:cubicBezTo>
                    <a:pt x="8538" y="47303"/>
                    <a:pt x="8645" y="52672"/>
                    <a:pt x="9526" y="57935"/>
                  </a:cubicBezTo>
                  <a:cubicBezTo>
                    <a:pt x="10383" y="63138"/>
                    <a:pt x="12050" y="68234"/>
                    <a:pt x="14741" y="72782"/>
                  </a:cubicBezTo>
                  <a:cubicBezTo>
                    <a:pt x="15420" y="73913"/>
                    <a:pt x="16170" y="75020"/>
                    <a:pt x="17039" y="76032"/>
                  </a:cubicBezTo>
                  <a:cubicBezTo>
                    <a:pt x="15086" y="74568"/>
                    <a:pt x="13372" y="72853"/>
                    <a:pt x="12062" y="70770"/>
                  </a:cubicBezTo>
                  <a:cubicBezTo>
                    <a:pt x="10455" y="68222"/>
                    <a:pt x="9443" y="65364"/>
                    <a:pt x="8395" y="62555"/>
                  </a:cubicBezTo>
                  <a:cubicBezTo>
                    <a:pt x="7764" y="60888"/>
                    <a:pt x="7204" y="59185"/>
                    <a:pt x="7109" y="57399"/>
                  </a:cubicBezTo>
                  <a:cubicBezTo>
                    <a:pt x="7103" y="57262"/>
                    <a:pt x="6996" y="57194"/>
                    <a:pt x="6890" y="57194"/>
                  </a:cubicBezTo>
                  <a:cubicBezTo>
                    <a:pt x="6785" y="57194"/>
                    <a:pt x="6680" y="57262"/>
                    <a:pt x="6680" y="57399"/>
                  </a:cubicBezTo>
                  <a:cubicBezTo>
                    <a:pt x="6657" y="59007"/>
                    <a:pt x="7061" y="60578"/>
                    <a:pt x="7549" y="62090"/>
                  </a:cubicBezTo>
                  <a:cubicBezTo>
                    <a:pt x="8050" y="63614"/>
                    <a:pt x="8562" y="65114"/>
                    <a:pt x="9133" y="66591"/>
                  </a:cubicBezTo>
                  <a:cubicBezTo>
                    <a:pt x="10216" y="69401"/>
                    <a:pt x="11621" y="72068"/>
                    <a:pt x="13693" y="74282"/>
                  </a:cubicBezTo>
                  <a:cubicBezTo>
                    <a:pt x="14384" y="75044"/>
                    <a:pt x="15158" y="75723"/>
                    <a:pt x="15991" y="76354"/>
                  </a:cubicBezTo>
                  <a:cubicBezTo>
                    <a:pt x="15658" y="76422"/>
                    <a:pt x="15319" y="76454"/>
                    <a:pt x="14979" y="76454"/>
                  </a:cubicBezTo>
                  <a:cubicBezTo>
                    <a:pt x="13944" y="76454"/>
                    <a:pt x="12899" y="76156"/>
                    <a:pt x="12002" y="75663"/>
                  </a:cubicBezTo>
                  <a:cubicBezTo>
                    <a:pt x="10264" y="74711"/>
                    <a:pt x="9050" y="73056"/>
                    <a:pt x="8061" y="71377"/>
                  </a:cubicBezTo>
                  <a:cubicBezTo>
                    <a:pt x="5906" y="67662"/>
                    <a:pt x="4311" y="63555"/>
                    <a:pt x="3156" y="59411"/>
                  </a:cubicBezTo>
                  <a:cubicBezTo>
                    <a:pt x="1965" y="55220"/>
                    <a:pt x="1251" y="50886"/>
                    <a:pt x="1037" y="46505"/>
                  </a:cubicBezTo>
                  <a:cubicBezTo>
                    <a:pt x="930" y="44302"/>
                    <a:pt x="953" y="42100"/>
                    <a:pt x="1096" y="39921"/>
                  </a:cubicBezTo>
                  <a:cubicBezTo>
                    <a:pt x="1227" y="37968"/>
                    <a:pt x="1501" y="35992"/>
                    <a:pt x="2192" y="34146"/>
                  </a:cubicBezTo>
                  <a:cubicBezTo>
                    <a:pt x="2930" y="32241"/>
                    <a:pt x="4204" y="30598"/>
                    <a:pt x="6085" y="29717"/>
                  </a:cubicBezTo>
                  <a:cubicBezTo>
                    <a:pt x="6905" y="29342"/>
                    <a:pt x="7827" y="29119"/>
                    <a:pt x="8739" y="29119"/>
                  </a:cubicBezTo>
                  <a:close/>
                  <a:moveTo>
                    <a:pt x="81529" y="25749"/>
                  </a:moveTo>
                  <a:cubicBezTo>
                    <a:pt x="82343" y="25749"/>
                    <a:pt x="83166" y="25935"/>
                    <a:pt x="83892" y="26252"/>
                  </a:cubicBezTo>
                  <a:cubicBezTo>
                    <a:pt x="85857" y="27122"/>
                    <a:pt x="87059" y="28991"/>
                    <a:pt x="87774" y="30944"/>
                  </a:cubicBezTo>
                  <a:cubicBezTo>
                    <a:pt x="88548" y="33075"/>
                    <a:pt x="88893" y="35349"/>
                    <a:pt x="89191" y="37575"/>
                  </a:cubicBezTo>
                  <a:cubicBezTo>
                    <a:pt x="89488" y="39921"/>
                    <a:pt x="89643" y="42278"/>
                    <a:pt x="89667" y="44636"/>
                  </a:cubicBezTo>
                  <a:cubicBezTo>
                    <a:pt x="89715" y="49303"/>
                    <a:pt x="89179" y="53982"/>
                    <a:pt x="88060" y="58506"/>
                  </a:cubicBezTo>
                  <a:cubicBezTo>
                    <a:pt x="86940" y="63055"/>
                    <a:pt x="85262" y="67448"/>
                    <a:pt x="82964" y="71544"/>
                  </a:cubicBezTo>
                  <a:cubicBezTo>
                    <a:pt x="81880" y="73496"/>
                    <a:pt x="80701" y="75520"/>
                    <a:pt x="78963" y="76961"/>
                  </a:cubicBezTo>
                  <a:cubicBezTo>
                    <a:pt x="77856" y="77873"/>
                    <a:pt x="76419" y="78486"/>
                    <a:pt x="74984" y="78486"/>
                  </a:cubicBezTo>
                  <a:cubicBezTo>
                    <a:pt x="74414" y="78486"/>
                    <a:pt x="73844" y="78389"/>
                    <a:pt x="73296" y="78176"/>
                  </a:cubicBezTo>
                  <a:cubicBezTo>
                    <a:pt x="72903" y="78033"/>
                    <a:pt x="72570" y="77806"/>
                    <a:pt x="72248" y="77556"/>
                  </a:cubicBezTo>
                  <a:cubicBezTo>
                    <a:pt x="73641" y="77152"/>
                    <a:pt x="74856" y="76318"/>
                    <a:pt x="75915" y="75342"/>
                  </a:cubicBezTo>
                  <a:cubicBezTo>
                    <a:pt x="77070" y="74282"/>
                    <a:pt x="78070" y="73080"/>
                    <a:pt x="78951" y="71770"/>
                  </a:cubicBezTo>
                  <a:cubicBezTo>
                    <a:pt x="80678" y="69174"/>
                    <a:pt x="81868" y="66234"/>
                    <a:pt x="82702" y="63233"/>
                  </a:cubicBezTo>
                  <a:cubicBezTo>
                    <a:pt x="83178" y="61531"/>
                    <a:pt x="83619" y="59757"/>
                    <a:pt x="83821" y="57983"/>
                  </a:cubicBezTo>
                  <a:cubicBezTo>
                    <a:pt x="83834" y="57817"/>
                    <a:pt x="83693" y="57725"/>
                    <a:pt x="83555" y="57725"/>
                  </a:cubicBezTo>
                  <a:cubicBezTo>
                    <a:pt x="83444" y="57725"/>
                    <a:pt x="83335" y="57784"/>
                    <a:pt x="83309" y="57911"/>
                  </a:cubicBezTo>
                  <a:cubicBezTo>
                    <a:pt x="82964" y="59388"/>
                    <a:pt x="82702" y="60876"/>
                    <a:pt x="82297" y="62328"/>
                  </a:cubicBezTo>
                  <a:cubicBezTo>
                    <a:pt x="81892" y="63793"/>
                    <a:pt x="81416" y="65233"/>
                    <a:pt x="80844" y="66626"/>
                  </a:cubicBezTo>
                  <a:cubicBezTo>
                    <a:pt x="79678" y="69401"/>
                    <a:pt x="78070" y="71984"/>
                    <a:pt x="75939" y="74104"/>
                  </a:cubicBezTo>
                  <a:cubicBezTo>
                    <a:pt x="74891" y="75163"/>
                    <a:pt x="73701" y="76151"/>
                    <a:pt x="72296" y="76711"/>
                  </a:cubicBezTo>
                  <a:cubicBezTo>
                    <a:pt x="73165" y="75818"/>
                    <a:pt x="73939" y="74830"/>
                    <a:pt x="74605" y="73818"/>
                  </a:cubicBezTo>
                  <a:cubicBezTo>
                    <a:pt x="77761" y="69091"/>
                    <a:pt x="79154" y="63436"/>
                    <a:pt x="80070" y="57875"/>
                  </a:cubicBezTo>
                  <a:cubicBezTo>
                    <a:pt x="80987" y="52208"/>
                    <a:pt x="81583" y="46422"/>
                    <a:pt x="81297" y="40671"/>
                  </a:cubicBezTo>
                  <a:cubicBezTo>
                    <a:pt x="81082" y="36242"/>
                    <a:pt x="80309" y="31801"/>
                    <a:pt x="78761" y="27657"/>
                  </a:cubicBezTo>
                  <a:lnTo>
                    <a:pt x="78761" y="27657"/>
                  </a:lnTo>
                  <a:cubicBezTo>
                    <a:pt x="80201" y="29384"/>
                    <a:pt x="81035" y="31432"/>
                    <a:pt x="81594" y="33622"/>
                  </a:cubicBezTo>
                  <a:cubicBezTo>
                    <a:pt x="82309" y="36373"/>
                    <a:pt x="82690" y="39278"/>
                    <a:pt x="82845" y="42123"/>
                  </a:cubicBezTo>
                  <a:cubicBezTo>
                    <a:pt x="82952" y="43933"/>
                    <a:pt x="82928" y="45767"/>
                    <a:pt x="82690" y="47577"/>
                  </a:cubicBezTo>
                  <a:cubicBezTo>
                    <a:pt x="82639" y="47901"/>
                    <a:pt x="82920" y="48124"/>
                    <a:pt x="83171" y="48124"/>
                  </a:cubicBezTo>
                  <a:cubicBezTo>
                    <a:pt x="83334" y="48124"/>
                    <a:pt x="83486" y="48029"/>
                    <a:pt x="83523" y="47803"/>
                  </a:cubicBezTo>
                  <a:cubicBezTo>
                    <a:pt x="84035" y="44505"/>
                    <a:pt x="83880" y="41147"/>
                    <a:pt x="83440" y="37849"/>
                  </a:cubicBezTo>
                  <a:cubicBezTo>
                    <a:pt x="83083" y="35158"/>
                    <a:pt x="82606" y="32420"/>
                    <a:pt x="81356" y="29979"/>
                  </a:cubicBezTo>
                  <a:cubicBezTo>
                    <a:pt x="80725" y="28729"/>
                    <a:pt x="79892" y="27562"/>
                    <a:pt x="78796" y="26669"/>
                  </a:cubicBezTo>
                  <a:cubicBezTo>
                    <a:pt x="79567" y="26023"/>
                    <a:pt x="80541" y="25749"/>
                    <a:pt x="81529" y="25749"/>
                  </a:cubicBezTo>
                  <a:close/>
                  <a:moveTo>
                    <a:pt x="70786" y="19418"/>
                  </a:moveTo>
                  <a:cubicBezTo>
                    <a:pt x="70793" y="19418"/>
                    <a:pt x="70800" y="19418"/>
                    <a:pt x="70807" y="19418"/>
                  </a:cubicBezTo>
                  <a:cubicBezTo>
                    <a:pt x="73379" y="19454"/>
                    <a:pt x="74927" y="21871"/>
                    <a:pt x="76010" y="23883"/>
                  </a:cubicBezTo>
                  <a:cubicBezTo>
                    <a:pt x="78558" y="28598"/>
                    <a:pt x="79797" y="33896"/>
                    <a:pt x="80178" y="39195"/>
                  </a:cubicBezTo>
                  <a:cubicBezTo>
                    <a:pt x="80582" y="44612"/>
                    <a:pt x="80178" y="50065"/>
                    <a:pt x="79428" y="55435"/>
                  </a:cubicBezTo>
                  <a:cubicBezTo>
                    <a:pt x="78666" y="60709"/>
                    <a:pt x="77653" y="66103"/>
                    <a:pt x="75213" y="70889"/>
                  </a:cubicBezTo>
                  <a:cubicBezTo>
                    <a:pt x="74034" y="73211"/>
                    <a:pt x="72534" y="75473"/>
                    <a:pt x="70510" y="77128"/>
                  </a:cubicBezTo>
                  <a:cubicBezTo>
                    <a:pt x="69170" y="78220"/>
                    <a:pt x="67476" y="78969"/>
                    <a:pt x="65752" y="78969"/>
                  </a:cubicBezTo>
                  <a:cubicBezTo>
                    <a:pt x="65070" y="78969"/>
                    <a:pt x="64383" y="78852"/>
                    <a:pt x="63711" y="78592"/>
                  </a:cubicBezTo>
                  <a:cubicBezTo>
                    <a:pt x="63497" y="78521"/>
                    <a:pt x="63306" y="78414"/>
                    <a:pt x="63128" y="78318"/>
                  </a:cubicBezTo>
                  <a:cubicBezTo>
                    <a:pt x="65640" y="76652"/>
                    <a:pt x="67545" y="74163"/>
                    <a:pt x="68950" y="71532"/>
                  </a:cubicBezTo>
                  <a:cubicBezTo>
                    <a:pt x="70534" y="68531"/>
                    <a:pt x="71522" y="65281"/>
                    <a:pt x="72248" y="61971"/>
                  </a:cubicBezTo>
                  <a:cubicBezTo>
                    <a:pt x="72700" y="59947"/>
                    <a:pt x="73034" y="57911"/>
                    <a:pt x="73355" y="55875"/>
                  </a:cubicBezTo>
                  <a:cubicBezTo>
                    <a:pt x="73377" y="55692"/>
                    <a:pt x="73220" y="55568"/>
                    <a:pt x="73081" y="55568"/>
                  </a:cubicBezTo>
                  <a:cubicBezTo>
                    <a:pt x="72994" y="55568"/>
                    <a:pt x="72914" y="55617"/>
                    <a:pt x="72891" y="55732"/>
                  </a:cubicBezTo>
                  <a:cubicBezTo>
                    <a:pt x="71569" y="62245"/>
                    <a:pt x="70331" y="69008"/>
                    <a:pt x="66093" y="74342"/>
                  </a:cubicBezTo>
                  <a:cubicBezTo>
                    <a:pt x="65045" y="75663"/>
                    <a:pt x="63830" y="76842"/>
                    <a:pt x="62521" y="77902"/>
                  </a:cubicBezTo>
                  <a:cubicBezTo>
                    <a:pt x="62485" y="77878"/>
                    <a:pt x="62473" y="77854"/>
                    <a:pt x="62437" y="77842"/>
                  </a:cubicBezTo>
                  <a:cubicBezTo>
                    <a:pt x="62473" y="77806"/>
                    <a:pt x="62509" y="77759"/>
                    <a:pt x="62533" y="77735"/>
                  </a:cubicBezTo>
                  <a:cubicBezTo>
                    <a:pt x="65890" y="73687"/>
                    <a:pt x="67164" y="68389"/>
                    <a:pt x="67736" y="63269"/>
                  </a:cubicBezTo>
                  <a:cubicBezTo>
                    <a:pt x="68069" y="60411"/>
                    <a:pt x="68188" y="57530"/>
                    <a:pt x="68307" y="54673"/>
                  </a:cubicBezTo>
                  <a:cubicBezTo>
                    <a:pt x="68438" y="51315"/>
                    <a:pt x="68486" y="47946"/>
                    <a:pt x="68390" y="44588"/>
                  </a:cubicBezTo>
                  <a:cubicBezTo>
                    <a:pt x="68295" y="41242"/>
                    <a:pt x="68033" y="37909"/>
                    <a:pt x="67533" y="34599"/>
                  </a:cubicBezTo>
                  <a:cubicBezTo>
                    <a:pt x="67081" y="31575"/>
                    <a:pt x="66462" y="28538"/>
                    <a:pt x="65378" y="25669"/>
                  </a:cubicBezTo>
                  <a:cubicBezTo>
                    <a:pt x="65104" y="24967"/>
                    <a:pt x="64807" y="24276"/>
                    <a:pt x="64485" y="23597"/>
                  </a:cubicBezTo>
                  <a:lnTo>
                    <a:pt x="64485" y="23597"/>
                  </a:lnTo>
                  <a:cubicBezTo>
                    <a:pt x="64854" y="24074"/>
                    <a:pt x="65235" y="24538"/>
                    <a:pt x="65592" y="25050"/>
                  </a:cubicBezTo>
                  <a:cubicBezTo>
                    <a:pt x="66009" y="25645"/>
                    <a:pt x="66390" y="26264"/>
                    <a:pt x="66747" y="26907"/>
                  </a:cubicBezTo>
                  <a:cubicBezTo>
                    <a:pt x="67462" y="28217"/>
                    <a:pt x="68117" y="29586"/>
                    <a:pt x="68676" y="30967"/>
                  </a:cubicBezTo>
                  <a:cubicBezTo>
                    <a:pt x="69843" y="33801"/>
                    <a:pt x="70688" y="36754"/>
                    <a:pt x="71212" y="39766"/>
                  </a:cubicBezTo>
                  <a:cubicBezTo>
                    <a:pt x="71510" y="41481"/>
                    <a:pt x="71688" y="43183"/>
                    <a:pt x="71772" y="44921"/>
                  </a:cubicBezTo>
                  <a:cubicBezTo>
                    <a:pt x="71790" y="45160"/>
                    <a:pt x="71977" y="45279"/>
                    <a:pt x="72160" y="45279"/>
                  </a:cubicBezTo>
                  <a:cubicBezTo>
                    <a:pt x="72343" y="45279"/>
                    <a:pt x="72522" y="45160"/>
                    <a:pt x="72522" y="44921"/>
                  </a:cubicBezTo>
                  <a:cubicBezTo>
                    <a:pt x="72474" y="41754"/>
                    <a:pt x="72046" y="38635"/>
                    <a:pt x="71248" y="35599"/>
                  </a:cubicBezTo>
                  <a:cubicBezTo>
                    <a:pt x="70462" y="32575"/>
                    <a:pt x="69331" y="29574"/>
                    <a:pt x="67783" y="26860"/>
                  </a:cubicBezTo>
                  <a:cubicBezTo>
                    <a:pt x="67366" y="26133"/>
                    <a:pt x="66902" y="25419"/>
                    <a:pt x="66402" y="24752"/>
                  </a:cubicBezTo>
                  <a:cubicBezTo>
                    <a:pt x="65950" y="24157"/>
                    <a:pt x="65473" y="23562"/>
                    <a:pt x="64914" y="23085"/>
                  </a:cubicBezTo>
                  <a:cubicBezTo>
                    <a:pt x="66445" y="21400"/>
                    <a:pt x="68367" y="19418"/>
                    <a:pt x="70786" y="19418"/>
                  </a:cubicBezTo>
                  <a:close/>
                  <a:moveTo>
                    <a:pt x="19756" y="23091"/>
                  </a:moveTo>
                  <a:cubicBezTo>
                    <a:pt x="19846" y="23091"/>
                    <a:pt x="19936" y="23093"/>
                    <a:pt x="20027" y="23097"/>
                  </a:cubicBezTo>
                  <a:cubicBezTo>
                    <a:pt x="21325" y="23169"/>
                    <a:pt x="22575" y="23633"/>
                    <a:pt x="23730" y="24181"/>
                  </a:cubicBezTo>
                  <a:cubicBezTo>
                    <a:pt x="24123" y="24359"/>
                    <a:pt x="24504" y="24550"/>
                    <a:pt x="24885" y="24752"/>
                  </a:cubicBezTo>
                  <a:cubicBezTo>
                    <a:pt x="22278" y="28336"/>
                    <a:pt x="20420" y="32551"/>
                    <a:pt x="19087" y="36754"/>
                  </a:cubicBezTo>
                  <a:cubicBezTo>
                    <a:pt x="17706" y="41135"/>
                    <a:pt x="17051" y="45660"/>
                    <a:pt x="16979" y="50232"/>
                  </a:cubicBezTo>
                  <a:cubicBezTo>
                    <a:pt x="16932" y="52803"/>
                    <a:pt x="17086" y="55363"/>
                    <a:pt x="17455" y="57887"/>
                  </a:cubicBezTo>
                  <a:cubicBezTo>
                    <a:pt x="17477" y="58020"/>
                    <a:pt x="17591" y="58082"/>
                    <a:pt x="17708" y="58082"/>
                  </a:cubicBezTo>
                  <a:cubicBezTo>
                    <a:pt x="17854" y="58082"/>
                    <a:pt x="18004" y="57987"/>
                    <a:pt x="17991" y="57816"/>
                  </a:cubicBezTo>
                  <a:cubicBezTo>
                    <a:pt x="17503" y="53339"/>
                    <a:pt x="17622" y="48874"/>
                    <a:pt x="18348" y="44421"/>
                  </a:cubicBezTo>
                  <a:cubicBezTo>
                    <a:pt x="19063" y="40004"/>
                    <a:pt x="20325" y="35670"/>
                    <a:pt x="22123" y="31563"/>
                  </a:cubicBezTo>
                  <a:cubicBezTo>
                    <a:pt x="23111" y="29312"/>
                    <a:pt x="24302" y="27169"/>
                    <a:pt x="25516" y="25050"/>
                  </a:cubicBezTo>
                  <a:cubicBezTo>
                    <a:pt x="25552" y="25062"/>
                    <a:pt x="25599" y="25062"/>
                    <a:pt x="25623" y="25074"/>
                  </a:cubicBezTo>
                  <a:cubicBezTo>
                    <a:pt x="24956" y="26622"/>
                    <a:pt x="24444" y="28253"/>
                    <a:pt x="23992" y="29824"/>
                  </a:cubicBezTo>
                  <a:cubicBezTo>
                    <a:pt x="23159" y="32765"/>
                    <a:pt x="22623" y="35777"/>
                    <a:pt x="22242" y="38814"/>
                  </a:cubicBezTo>
                  <a:cubicBezTo>
                    <a:pt x="21873" y="41826"/>
                    <a:pt x="21635" y="44862"/>
                    <a:pt x="21492" y="47898"/>
                  </a:cubicBezTo>
                  <a:cubicBezTo>
                    <a:pt x="21337" y="50886"/>
                    <a:pt x="21313" y="53875"/>
                    <a:pt x="21468" y="56863"/>
                  </a:cubicBezTo>
                  <a:cubicBezTo>
                    <a:pt x="21789" y="62757"/>
                    <a:pt x="22861" y="68698"/>
                    <a:pt x="25314" y="74116"/>
                  </a:cubicBezTo>
                  <a:cubicBezTo>
                    <a:pt x="25873" y="75378"/>
                    <a:pt x="26564" y="76616"/>
                    <a:pt x="27409" y="77711"/>
                  </a:cubicBezTo>
                  <a:cubicBezTo>
                    <a:pt x="27231" y="77640"/>
                    <a:pt x="27052" y="77580"/>
                    <a:pt x="26873" y="77497"/>
                  </a:cubicBezTo>
                  <a:cubicBezTo>
                    <a:pt x="26338" y="77235"/>
                    <a:pt x="25837" y="76973"/>
                    <a:pt x="25326" y="76640"/>
                  </a:cubicBezTo>
                  <a:cubicBezTo>
                    <a:pt x="24290" y="75985"/>
                    <a:pt x="23349" y="75187"/>
                    <a:pt x="22528" y="74282"/>
                  </a:cubicBezTo>
                  <a:cubicBezTo>
                    <a:pt x="20754" y="72318"/>
                    <a:pt x="19611" y="69901"/>
                    <a:pt x="18896" y="67377"/>
                  </a:cubicBezTo>
                  <a:cubicBezTo>
                    <a:pt x="18853" y="67220"/>
                    <a:pt x="18737" y="67152"/>
                    <a:pt x="18618" y="67152"/>
                  </a:cubicBezTo>
                  <a:cubicBezTo>
                    <a:pt x="18438" y="67152"/>
                    <a:pt x="18251" y="67307"/>
                    <a:pt x="18301" y="67543"/>
                  </a:cubicBezTo>
                  <a:cubicBezTo>
                    <a:pt x="18956" y="70234"/>
                    <a:pt x="20134" y="72818"/>
                    <a:pt x="21980" y="74925"/>
                  </a:cubicBezTo>
                  <a:cubicBezTo>
                    <a:pt x="22825" y="75901"/>
                    <a:pt x="23837" y="76747"/>
                    <a:pt x="24945" y="77414"/>
                  </a:cubicBezTo>
                  <a:cubicBezTo>
                    <a:pt x="25659" y="77854"/>
                    <a:pt x="26469" y="78271"/>
                    <a:pt x="27302" y="78521"/>
                  </a:cubicBezTo>
                  <a:cubicBezTo>
                    <a:pt x="26520" y="78853"/>
                    <a:pt x="25682" y="79005"/>
                    <a:pt x="24839" y="79005"/>
                  </a:cubicBezTo>
                  <a:cubicBezTo>
                    <a:pt x="23629" y="79005"/>
                    <a:pt x="22411" y="78692"/>
                    <a:pt x="21337" y="78152"/>
                  </a:cubicBezTo>
                  <a:cubicBezTo>
                    <a:pt x="19194" y="77080"/>
                    <a:pt x="17586" y="75187"/>
                    <a:pt x="16312" y="73211"/>
                  </a:cubicBezTo>
                  <a:cubicBezTo>
                    <a:pt x="13598" y="69008"/>
                    <a:pt x="11883" y="64233"/>
                    <a:pt x="10907" y="59352"/>
                  </a:cubicBezTo>
                  <a:cubicBezTo>
                    <a:pt x="9907" y="54411"/>
                    <a:pt x="9657" y="49351"/>
                    <a:pt x="9847" y="44338"/>
                  </a:cubicBezTo>
                  <a:cubicBezTo>
                    <a:pt x="10038" y="39361"/>
                    <a:pt x="10478" y="34123"/>
                    <a:pt x="12538" y="29527"/>
                  </a:cubicBezTo>
                  <a:cubicBezTo>
                    <a:pt x="13479" y="27443"/>
                    <a:pt x="14788" y="25264"/>
                    <a:pt x="16753" y="24002"/>
                  </a:cubicBezTo>
                  <a:cubicBezTo>
                    <a:pt x="17666" y="23419"/>
                    <a:pt x="18670" y="23091"/>
                    <a:pt x="19756" y="23091"/>
                  </a:cubicBezTo>
                  <a:close/>
                  <a:moveTo>
                    <a:pt x="33943" y="19543"/>
                  </a:moveTo>
                  <a:cubicBezTo>
                    <a:pt x="35229" y="19543"/>
                    <a:pt x="36512" y="19875"/>
                    <a:pt x="37648" y="20502"/>
                  </a:cubicBezTo>
                  <a:cubicBezTo>
                    <a:pt x="37803" y="20597"/>
                    <a:pt x="37934" y="20692"/>
                    <a:pt x="38077" y="20776"/>
                  </a:cubicBezTo>
                  <a:cubicBezTo>
                    <a:pt x="37768" y="21026"/>
                    <a:pt x="37506" y="21335"/>
                    <a:pt x="37220" y="21621"/>
                  </a:cubicBezTo>
                  <a:cubicBezTo>
                    <a:pt x="36815" y="22038"/>
                    <a:pt x="36434" y="22490"/>
                    <a:pt x="36077" y="22931"/>
                  </a:cubicBezTo>
                  <a:cubicBezTo>
                    <a:pt x="35362" y="23812"/>
                    <a:pt x="34684" y="24728"/>
                    <a:pt x="34077" y="25669"/>
                  </a:cubicBezTo>
                  <a:cubicBezTo>
                    <a:pt x="32838" y="27574"/>
                    <a:pt x="31874" y="29646"/>
                    <a:pt x="31136" y="31789"/>
                  </a:cubicBezTo>
                  <a:cubicBezTo>
                    <a:pt x="30719" y="33015"/>
                    <a:pt x="30374" y="34253"/>
                    <a:pt x="30124" y="35527"/>
                  </a:cubicBezTo>
                  <a:cubicBezTo>
                    <a:pt x="30088" y="35705"/>
                    <a:pt x="30226" y="35819"/>
                    <a:pt x="30361" y="35819"/>
                  </a:cubicBezTo>
                  <a:cubicBezTo>
                    <a:pt x="30453" y="35819"/>
                    <a:pt x="30543" y="35767"/>
                    <a:pt x="30576" y="35647"/>
                  </a:cubicBezTo>
                  <a:cubicBezTo>
                    <a:pt x="31695" y="31360"/>
                    <a:pt x="33660" y="27276"/>
                    <a:pt x="36410" y="23812"/>
                  </a:cubicBezTo>
                  <a:cubicBezTo>
                    <a:pt x="36803" y="23324"/>
                    <a:pt x="37208" y="22847"/>
                    <a:pt x="37601" y="22371"/>
                  </a:cubicBezTo>
                  <a:cubicBezTo>
                    <a:pt x="37946" y="21978"/>
                    <a:pt x="38339" y="21609"/>
                    <a:pt x="38649" y="21180"/>
                  </a:cubicBezTo>
                  <a:cubicBezTo>
                    <a:pt x="38708" y="21216"/>
                    <a:pt x="38768" y="21264"/>
                    <a:pt x="38803" y="21311"/>
                  </a:cubicBezTo>
                  <a:cubicBezTo>
                    <a:pt x="38470" y="21811"/>
                    <a:pt x="38137" y="22323"/>
                    <a:pt x="37839" y="22823"/>
                  </a:cubicBezTo>
                  <a:cubicBezTo>
                    <a:pt x="35017" y="27491"/>
                    <a:pt x="33565" y="32849"/>
                    <a:pt x="32624" y="38171"/>
                  </a:cubicBezTo>
                  <a:cubicBezTo>
                    <a:pt x="31636" y="43647"/>
                    <a:pt x="31017" y="49232"/>
                    <a:pt x="31029" y="54816"/>
                  </a:cubicBezTo>
                  <a:cubicBezTo>
                    <a:pt x="31041" y="60352"/>
                    <a:pt x="31695" y="65912"/>
                    <a:pt x="33410" y="71187"/>
                  </a:cubicBezTo>
                  <a:cubicBezTo>
                    <a:pt x="34231" y="73711"/>
                    <a:pt x="35267" y="76223"/>
                    <a:pt x="36648" y="78509"/>
                  </a:cubicBezTo>
                  <a:cubicBezTo>
                    <a:pt x="36803" y="78747"/>
                    <a:pt x="36946" y="78985"/>
                    <a:pt x="37113" y="79223"/>
                  </a:cubicBezTo>
                  <a:cubicBezTo>
                    <a:pt x="35398" y="77985"/>
                    <a:pt x="34005" y="76425"/>
                    <a:pt x="32886" y="74604"/>
                  </a:cubicBezTo>
                  <a:cubicBezTo>
                    <a:pt x="31469" y="72282"/>
                    <a:pt x="30576" y="69698"/>
                    <a:pt x="29909" y="67079"/>
                  </a:cubicBezTo>
                  <a:cubicBezTo>
                    <a:pt x="29195" y="64305"/>
                    <a:pt x="28683" y="61483"/>
                    <a:pt x="28207" y="58649"/>
                  </a:cubicBezTo>
                  <a:cubicBezTo>
                    <a:pt x="27731" y="55804"/>
                    <a:pt x="27373" y="52946"/>
                    <a:pt x="27302" y="50065"/>
                  </a:cubicBezTo>
                  <a:cubicBezTo>
                    <a:pt x="27231" y="46874"/>
                    <a:pt x="27516" y="43647"/>
                    <a:pt x="28433" y="40599"/>
                  </a:cubicBezTo>
                  <a:cubicBezTo>
                    <a:pt x="28490" y="40414"/>
                    <a:pt x="28346" y="40297"/>
                    <a:pt x="28199" y="40297"/>
                  </a:cubicBezTo>
                  <a:cubicBezTo>
                    <a:pt x="28100" y="40297"/>
                    <a:pt x="28000" y="40349"/>
                    <a:pt x="27957" y="40469"/>
                  </a:cubicBezTo>
                  <a:cubicBezTo>
                    <a:pt x="25968" y="46064"/>
                    <a:pt x="26099" y="51994"/>
                    <a:pt x="26885" y="57816"/>
                  </a:cubicBezTo>
                  <a:cubicBezTo>
                    <a:pt x="27290" y="60745"/>
                    <a:pt x="27826" y="63686"/>
                    <a:pt x="28504" y="66555"/>
                  </a:cubicBezTo>
                  <a:cubicBezTo>
                    <a:pt x="29183" y="69317"/>
                    <a:pt x="30088" y="72056"/>
                    <a:pt x="31517" y="74532"/>
                  </a:cubicBezTo>
                  <a:cubicBezTo>
                    <a:pt x="32767" y="76687"/>
                    <a:pt x="34458" y="78747"/>
                    <a:pt x="36577" y="80140"/>
                  </a:cubicBezTo>
                  <a:cubicBezTo>
                    <a:pt x="35907" y="80413"/>
                    <a:pt x="35185" y="80537"/>
                    <a:pt x="34462" y="80537"/>
                  </a:cubicBezTo>
                  <a:cubicBezTo>
                    <a:pt x="33451" y="80537"/>
                    <a:pt x="32439" y="80295"/>
                    <a:pt x="31564" y="79878"/>
                  </a:cubicBezTo>
                  <a:cubicBezTo>
                    <a:pt x="29302" y="78807"/>
                    <a:pt x="27778" y="76735"/>
                    <a:pt x="26683" y="74568"/>
                  </a:cubicBezTo>
                  <a:cubicBezTo>
                    <a:pt x="24183" y="69651"/>
                    <a:pt x="23063" y="64043"/>
                    <a:pt x="22647" y="58578"/>
                  </a:cubicBezTo>
                  <a:cubicBezTo>
                    <a:pt x="22218" y="52922"/>
                    <a:pt x="22468" y="47219"/>
                    <a:pt x="22992" y="41600"/>
                  </a:cubicBezTo>
                  <a:cubicBezTo>
                    <a:pt x="23254" y="38706"/>
                    <a:pt x="23647" y="35837"/>
                    <a:pt x="24266" y="33015"/>
                  </a:cubicBezTo>
                  <a:cubicBezTo>
                    <a:pt x="24861" y="30289"/>
                    <a:pt x="25635" y="27562"/>
                    <a:pt x="26814" y="25026"/>
                  </a:cubicBezTo>
                  <a:cubicBezTo>
                    <a:pt x="27778" y="22931"/>
                    <a:pt x="29243" y="20776"/>
                    <a:pt x="31529" y="19954"/>
                  </a:cubicBezTo>
                  <a:cubicBezTo>
                    <a:pt x="32310" y="19677"/>
                    <a:pt x="33127" y="19543"/>
                    <a:pt x="33943" y="19543"/>
                  </a:cubicBezTo>
                  <a:close/>
                  <a:moveTo>
                    <a:pt x="57904" y="18379"/>
                  </a:moveTo>
                  <a:cubicBezTo>
                    <a:pt x="58377" y="18379"/>
                    <a:pt x="58851" y="18474"/>
                    <a:pt x="59318" y="18692"/>
                  </a:cubicBezTo>
                  <a:cubicBezTo>
                    <a:pt x="60508" y="19240"/>
                    <a:pt x="61413" y="20418"/>
                    <a:pt x="62152" y="21466"/>
                  </a:cubicBezTo>
                  <a:cubicBezTo>
                    <a:pt x="62937" y="22597"/>
                    <a:pt x="63592" y="23812"/>
                    <a:pt x="64140" y="25074"/>
                  </a:cubicBezTo>
                  <a:cubicBezTo>
                    <a:pt x="65271" y="27693"/>
                    <a:pt x="65914" y="30491"/>
                    <a:pt x="66390" y="33289"/>
                  </a:cubicBezTo>
                  <a:cubicBezTo>
                    <a:pt x="66926" y="36432"/>
                    <a:pt x="67224" y="39599"/>
                    <a:pt x="67355" y="42790"/>
                  </a:cubicBezTo>
                  <a:cubicBezTo>
                    <a:pt x="67486" y="45993"/>
                    <a:pt x="67474" y="49208"/>
                    <a:pt x="67366" y="52399"/>
                  </a:cubicBezTo>
                  <a:cubicBezTo>
                    <a:pt x="67283" y="55292"/>
                    <a:pt x="67176" y="58173"/>
                    <a:pt x="66950" y="61066"/>
                  </a:cubicBezTo>
                  <a:cubicBezTo>
                    <a:pt x="66581" y="65936"/>
                    <a:pt x="65854" y="71068"/>
                    <a:pt x="63235" y="75306"/>
                  </a:cubicBezTo>
                  <a:cubicBezTo>
                    <a:pt x="61949" y="77378"/>
                    <a:pt x="60258" y="79188"/>
                    <a:pt x="58068" y="80307"/>
                  </a:cubicBezTo>
                  <a:cubicBezTo>
                    <a:pt x="56767" y="80980"/>
                    <a:pt x="55261" y="81427"/>
                    <a:pt x="53775" y="81427"/>
                  </a:cubicBezTo>
                  <a:cubicBezTo>
                    <a:pt x="52948" y="81427"/>
                    <a:pt x="52127" y="81289"/>
                    <a:pt x="51353" y="80973"/>
                  </a:cubicBezTo>
                  <a:cubicBezTo>
                    <a:pt x="50912" y="80795"/>
                    <a:pt x="50495" y="80545"/>
                    <a:pt x="50102" y="80259"/>
                  </a:cubicBezTo>
                  <a:cubicBezTo>
                    <a:pt x="51281" y="78747"/>
                    <a:pt x="52043" y="76913"/>
                    <a:pt x="52591" y="75068"/>
                  </a:cubicBezTo>
                  <a:cubicBezTo>
                    <a:pt x="53460" y="72187"/>
                    <a:pt x="54031" y="69210"/>
                    <a:pt x="54555" y="66245"/>
                  </a:cubicBezTo>
                  <a:cubicBezTo>
                    <a:pt x="55091" y="63221"/>
                    <a:pt x="55508" y="60173"/>
                    <a:pt x="55806" y="57125"/>
                  </a:cubicBezTo>
                  <a:cubicBezTo>
                    <a:pt x="56401" y="50970"/>
                    <a:pt x="56496" y="44802"/>
                    <a:pt x="56079" y="38635"/>
                  </a:cubicBezTo>
                  <a:cubicBezTo>
                    <a:pt x="55746" y="33872"/>
                    <a:pt x="55246" y="29003"/>
                    <a:pt x="53710" y="24455"/>
                  </a:cubicBezTo>
                  <a:lnTo>
                    <a:pt x="53710" y="24455"/>
                  </a:lnTo>
                  <a:cubicBezTo>
                    <a:pt x="53758" y="24526"/>
                    <a:pt x="53793" y="24598"/>
                    <a:pt x="53829" y="24693"/>
                  </a:cubicBezTo>
                  <a:cubicBezTo>
                    <a:pt x="54389" y="25836"/>
                    <a:pt x="54913" y="27014"/>
                    <a:pt x="55377" y="28205"/>
                  </a:cubicBezTo>
                  <a:cubicBezTo>
                    <a:pt x="56294" y="30574"/>
                    <a:pt x="57008" y="33015"/>
                    <a:pt x="57532" y="35480"/>
                  </a:cubicBezTo>
                  <a:cubicBezTo>
                    <a:pt x="57830" y="36897"/>
                    <a:pt x="58044" y="38325"/>
                    <a:pt x="58187" y="39754"/>
                  </a:cubicBezTo>
                  <a:cubicBezTo>
                    <a:pt x="58211" y="39977"/>
                    <a:pt x="58403" y="40094"/>
                    <a:pt x="58582" y="40094"/>
                  </a:cubicBezTo>
                  <a:cubicBezTo>
                    <a:pt x="58757" y="40094"/>
                    <a:pt x="58919" y="39983"/>
                    <a:pt x="58901" y="39754"/>
                  </a:cubicBezTo>
                  <a:cubicBezTo>
                    <a:pt x="58496" y="34575"/>
                    <a:pt x="57127" y="29503"/>
                    <a:pt x="54770" y="24871"/>
                  </a:cubicBezTo>
                  <a:cubicBezTo>
                    <a:pt x="54436" y="24228"/>
                    <a:pt x="54091" y="23609"/>
                    <a:pt x="53734" y="22990"/>
                  </a:cubicBezTo>
                  <a:cubicBezTo>
                    <a:pt x="53555" y="22681"/>
                    <a:pt x="53365" y="22359"/>
                    <a:pt x="53174" y="22038"/>
                  </a:cubicBezTo>
                  <a:cubicBezTo>
                    <a:pt x="53008" y="21776"/>
                    <a:pt x="52865" y="21478"/>
                    <a:pt x="52638" y="21252"/>
                  </a:cubicBezTo>
                  <a:cubicBezTo>
                    <a:pt x="54018" y="19996"/>
                    <a:pt x="55954" y="18379"/>
                    <a:pt x="57904" y="18379"/>
                  </a:cubicBezTo>
                  <a:close/>
                  <a:moveTo>
                    <a:pt x="44554" y="17347"/>
                  </a:moveTo>
                  <a:cubicBezTo>
                    <a:pt x="45018" y="17454"/>
                    <a:pt x="45507" y="17442"/>
                    <a:pt x="45983" y="17490"/>
                  </a:cubicBezTo>
                  <a:cubicBezTo>
                    <a:pt x="46959" y="17573"/>
                    <a:pt x="47947" y="17799"/>
                    <a:pt x="48876" y="18121"/>
                  </a:cubicBezTo>
                  <a:cubicBezTo>
                    <a:pt x="49471" y="18644"/>
                    <a:pt x="49971" y="19275"/>
                    <a:pt x="50388" y="19954"/>
                  </a:cubicBezTo>
                  <a:cubicBezTo>
                    <a:pt x="51769" y="22216"/>
                    <a:pt x="52662" y="24788"/>
                    <a:pt x="53305" y="27348"/>
                  </a:cubicBezTo>
                  <a:cubicBezTo>
                    <a:pt x="53972" y="30015"/>
                    <a:pt x="54377" y="32741"/>
                    <a:pt x="54651" y="35468"/>
                  </a:cubicBezTo>
                  <a:cubicBezTo>
                    <a:pt x="55210" y="41266"/>
                    <a:pt x="55329" y="47112"/>
                    <a:pt x="55008" y="52934"/>
                  </a:cubicBezTo>
                  <a:cubicBezTo>
                    <a:pt x="54674" y="58804"/>
                    <a:pt x="53889" y="64638"/>
                    <a:pt x="52650" y="70365"/>
                  </a:cubicBezTo>
                  <a:cubicBezTo>
                    <a:pt x="52091" y="72984"/>
                    <a:pt x="51555" y="75723"/>
                    <a:pt x="50305" y="78116"/>
                  </a:cubicBezTo>
                  <a:cubicBezTo>
                    <a:pt x="49293" y="80069"/>
                    <a:pt x="47626" y="81795"/>
                    <a:pt x="45447" y="82438"/>
                  </a:cubicBezTo>
                  <a:cubicBezTo>
                    <a:pt x="47828" y="79985"/>
                    <a:pt x="48245" y="75949"/>
                    <a:pt x="48650" y="72734"/>
                  </a:cubicBezTo>
                  <a:cubicBezTo>
                    <a:pt x="49329" y="67281"/>
                    <a:pt x="49829" y="61804"/>
                    <a:pt x="50162" y="56328"/>
                  </a:cubicBezTo>
                  <a:cubicBezTo>
                    <a:pt x="50364" y="53244"/>
                    <a:pt x="50543" y="50184"/>
                    <a:pt x="50686" y="47100"/>
                  </a:cubicBezTo>
                  <a:cubicBezTo>
                    <a:pt x="50692" y="46911"/>
                    <a:pt x="50554" y="46819"/>
                    <a:pt x="50409" y="46819"/>
                  </a:cubicBezTo>
                  <a:cubicBezTo>
                    <a:pt x="50263" y="46819"/>
                    <a:pt x="50109" y="46914"/>
                    <a:pt x="50091" y="47100"/>
                  </a:cubicBezTo>
                  <a:cubicBezTo>
                    <a:pt x="49721" y="52410"/>
                    <a:pt x="49209" y="57697"/>
                    <a:pt x="48650" y="62995"/>
                  </a:cubicBezTo>
                  <a:cubicBezTo>
                    <a:pt x="48364" y="65650"/>
                    <a:pt x="48078" y="68305"/>
                    <a:pt x="47805" y="70960"/>
                  </a:cubicBezTo>
                  <a:cubicBezTo>
                    <a:pt x="47578" y="73127"/>
                    <a:pt x="47412" y="75354"/>
                    <a:pt x="46912" y="77497"/>
                  </a:cubicBezTo>
                  <a:cubicBezTo>
                    <a:pt x="46435" y="79485"/>
                    <a:pt x="45602" y="81390"/>
                    <a:pt x="43995" y="82688"/>
                  </a:cubicBezTo>
                  <a:cubicBezTo>
                    <a:pt x="43974" y="82688"/>
                    <a:pt x="43953" y="82688"/>
                    <a:pt x="43932" y="82688"/>
                  </a:cubicBezTo>
                  <a:cubicBezTo>
                    <a:pt x="42029" y="82688"/>
                    <a:pt x="40349" y="81613"/>
                    <a:pt x="39077" y="80211"/>
                  </a:cubicBezTo>
                  <a:cubicBezTo>
                    <a:pt x="37470" y="78426"/>
                    <a:pt x="36398" y="76163"/>
                    <a:pt x="35505" y="73961"/>
                  </a:cubicBezTo>
                  <a:cubicBezTo>
                    <a:pt x="33517" y="69103"/>
                    <a:pt x="32505" y="63888"/>
                    <a:pt x="32172" y="58661"/>
                  </a:cubicBezTo>
                  <a:cubicBezTo>
                    <a:pt x="31850" y="53351"/>
                    <a:pt x="32184" y="48005"/>
                    <a:pt x="32886" y="42731"/>
                  </a:cubicBezTo>
                  <a:cubicBezTo>
                    <a:pt x="33565" y="37611"/>
                    <a:pt x="34505" y="32456"/>
                    <a:pt x="36458" y="27646"/>
                  </a:cubicBezTo>
                  <a:cubicBezTo>
                    <a:pt x="37422" y="25252"/>
                    <a:pt x="38661" y="22966"/>
                    <a:pt x="40208" y="20907"/>
                  </a:cubicBezTo>
                  <a:cubicBezTo>
                    <a:pt x="41328" y="19418"/>
                    <a:pt x="42768" y="17966"/>
                    <a:pt x="44554" y="17347"/>
                  </a:cubicBezTo>
                  <a:close/>
                  <a:moveTo>
                    <a:pt x="34603" y="1"/>
                  </a:moveTo>
                  <a:cubicBezTo>
                    <a:pt x="31440" y="1"/>
                    <a:pt x="28262" y="772"/>
                    <a:pt x="25540" y="2214"/>
                  </a:cubicBezTo>
                  <a:cubicBezTo>
                    <a:pt x="22682" y="3714"/>
                    <a:pt x="20253" y="6143"/>
                    <a:pt x="19539" y="9369"/>
                  </a:cubicBezTo>
                  <a:cubicBezTo>
                    <a:pt x="19480" y="9608"/>
                    <a:pt x="19563" y="9881"/>
                    <a:pt x="19789" y="10000"/>
                  </a:cubicBezTo>
                  <a:cubicBezTo>
                    <a:pt x="22397" y="11477"/>
                    <a:pt x="25123" y="12763"/>
                    <a:pt x="27933" y="13799"/>
                  </a:cubicBezTo>
                  <a:cubicBezTo>
                    <a:pt x="28000" y="13895"/>
                    <a:pt x="28114" y="13937"/>
                    <a:pt x="28231" y="13937"/>
                  </a:cubicBezTo>
                  <a:cubicBezTo>
                    <a:pt x="28259" y="13937"/>
                    <a:pt x="28286" y="13934"/>
                    <a:pt x="28314" y="13930"/>
                  </a:cubicBezTo>
                  <a:cubicBezTo>
                    <a:pt x="29481" y="14346"/>
                    <a:pt x="30636" y="14715"/>
                    <a:pt x="31826" y="15049"/>
                  </a:cubicBezTo>
                  <a:cubicBezTo>
                    <a:pt x="31881" y="15063"/>
                    <a:pt x="31933" y="15070"/>
                    <a:pt x="31983" y="15070"/>
                  </a:cubicBezTo>
                  <a:cubicBezTo>
                    <a:pt x="32335" y="15070"/>
                    <a:pt x="32557" y="14725"/>
                    <a:pt x="32505" y="14370"/>
                  </a:cubicBezTo>
                  <a:cubicBezTo>
                    <a:pt x="32112" y="11751"/>
                    <a:pt x="34243" y="9346"/>
                    <a:pt x="36732" y="8881"/>
                  </a:cubicBezTo>
                  <a:cubicBezTo>
                    <a:pt x="37102" y="8809"/>
                    <a:pt x="37472" y="8774"/>
                    <a:pt x="37840" y="8774"/>
                  </a:cubicBezTo>
                  <a:cubicBezTo>
                    <a:pt x="39223" y="8774"/>
                    <a:pt x="40563" y="9265"/>
                    <a:pt x="41673" y="10084"/>
                  </a:cubicBezTo>
                  <a:cubicBezTo>
                    <a:pt x="41387" y="10286"/>
                    <a:pt x="41101" y="10501"/>
                    <a:pt x="40851" y="10739"/>
                  </a:cubicBezTo>
                  <a:cubicBezTo>
                    <a:pt x="40387" y="11155"/>
                    <a:pt x="39958" y="11691"/>
                    <a:pt x="39946" y="12346"/>
                  </a:cubicBezTo>
                  <a:cubicBezTo>
                    <a:pt x="39946" y="13001"/>
                    <a:pt x="40339" y="13572"/>
                    <a:pt x="40780" y="14037"/>
                  </a:cubicBezTo>
                  <a:cubicBezTo>
                    <a:pt x="41280" y="14572"/>
                    <a:pt x="41816" y="15084"/>
                    <a:pt x="42340" y="15608"/>
                  </a:cubicBezTo>
                  <a:cubicBezTo>
                    <a:pt x="42721" y="16001"/>
                    <a:pt x="43102" y="16430"/>
                    <a:pt x="43518" y="16787"/>
                  </a:cubicBezTo>
                  <a:cubicBezTo>
                    <a:pt x="42697" y="17192"/>
                    <a:pt x="41935" y="17740"/>
                    <a:pt x="41268" y="18347"/>
                  </a:cubicBezTo>
                  <a:cubicBezTo>
                    <a:pt x="40899" y="18692"/>
                    <a:pt x="40554" y="19061"/>
                    <a:pt x="40244" y="19454"/>
                  </a:cubicBezTo>
                  <a:cubicBezTo>
                    <a:pt x="39851" y="19895"/>
                    <a:pt x="39482" y="20359"/>
                    <a:pt x="39137" y="20835"/>
                  </a:cubicBezTo>
                  <a:cubicBezTo>
                    <a:pt x="37755" y="19311"/>
                    <a:pt x="35837" y="18483"/>
                    <a:pt x="33785" y="18483"/>
                  </a:cubicBezTo>
                  <a:cubicBezTo>
                    <a:pt x="33609" y="18483"/>
                    <a:pt x="33432" y="18489"/>
                    <a:pt x="33255" y="18502"/>
                  </a:cubicBezTo>
                  <a:cubicBezTo>
                    <a:pt x="30719" y="18656"/>
                    <a:pt x="28659" y="20085"/>
                    <a:pt x="27231" y="22145"/>
                  </a:cubicBezTo>
                  <a:cubicBezTo>
                    <a:pt x="26742" y="22859"/>
                    <a:pt x="26314" y="23633"/>
                    <a:pt x="25921" y="24419"/>
                  </a:cubicBezTo>
                  <a:cubicBezTo>
                    <a:pt x="25909" y="24407"/>
                    <a:pt x="25909" y="24395"/>
                    <a:pt x="25897" y="24395"/>
                  </a:cubicBezTo>
                  <a:cubicBezTo>
                    <a:pt x="24047" y="23175"/>
                    <a:pt x="21888" y="22003"/>
                    <a:pt x="19648" y="22003"/>
                  </a:cubicBezTo>
                  <a:cubicBezTo>
                    <a:pt x="19178" y="22003"/>
                    <a:pt x="18704" y="22055"/>
                    <a:pt x="18229" y="22169"/>
                  </a:cubicBezTo>
                  <a:cubicBezTo>
                    <a:pt x="15848" y="22740"/>
                    <a:pt x="14086" y="24705"/>
                    <a:pt x="12860" y="26717"/>
                  </a:cubicBezTo>
                  <a:cubicBezTo>
                    <a:pt x="12348" y="27526"/>
                    <a:pt x="11919" y="28384"/>
                    <a:pt x="11526" y="29241"/>
                  </a:cubicBezTo>
                  <a:cubicBezTo>
                    <a:pt x="10590" y="28575"/>
                    <a:pt x="9546" y="28284"/>
                    <a:pt x="8494" y="28284"/>
                  </a:cubicBezTo>
                  <a:cubicBezTo>
                    <a:pt x="6159" y="28284"/>
                    <a:pt x="3783" y="29717"/>
                    <a:pt x="2454" y="31670"/>
                  </a:cubicBezTo>
                  <a:cubicBezTo>
                    <a:pt x="1251" y="33420"/>
                    <a:pt x="680" y="35527"/>
                    <a:pt x="382" y="37611"/>
                  </a:cubicBezTo>
                  <a:cubicBezTo>
                    <a:pt x="72" y="39814"/>
                    <a:pt x="1" y="42040"/>
                    <a:pt x="13" y="44255"/>
                  </a:cubicBezTo>
                  <a:cubicBezTo>
                    <a:pt x="72" y="53542"/>
                    <a:pt x="2335" y="62912"/>
                    <a:pt x="6692" y="71127"/>
                  </a:cubicBezTo>
                  <a:cubicBezTo>
                    <a:pt x="7811" y="73234"/>
                    <a:pt x="9228" y="75366"/>
                    <a:pt x="11336" y="76568"/>
                  </a:cubicBezTo>
                  <a:cubicBezTo>
                    <a:pt x="12416" y="77194"/>
                    <a:pt x="13673" y="77568"/>
                    <a:pt x="14915" y="77568"/>
                  </a:cubicBezTo>
                  <a:cubicBezTo>
                    <a:pt x="15658" y="77568"/>
                    <a:pt x="16395" y="77434"/>
                    <a:pt x="17086" y="77140"/>
                  </a:cubicBezTo>
                  <a:cubicBezTo>
                    <a:pt x="17229" y="77223"/>
                    <a:pt x="17384" y="77330"/>
                    <a:pt x="17539" y="77414"/>
                  </a:cubicBezTo>
                  <a:cubicBezTo>
                    <a:pt x="17613" y="77455"/>
                    <a:pt x="17684" y="77474"/>
                    <a:pt x="17751" y="77474"/>
                  </a:cubicBezTo>
                  <a:cubicBezTo>
                    <a:pt x="17929" y="77474"/>
                    <a:pt x="18070" y="77340"/>
                    <a:pt x="18122" y="77175"/>
                  </a:cubicBezTo>
                  <a:cubicBezTo>
                    <a:pt x="18610" y="77640"/>
                    <a:pt x="19122" y="78068"/>
                    <a:pt x="19682" y="78461"/>
                  </a:cubicBezTo>
                  <a:cubicBezTo>
                    <a:pt x="21147" y="79467"/>
                    <a:pt x="22959" y="80094"/>
                    <a:pt x="24756" y="80094"/>
                  </a:cubicBezTo>
                  <a:cubicBezTo>
                    <a:pt x="25426" y="80094"/>
                    <a:pt x="26095" y="80006"/>
                    <a:pt x="26742" y="79819"/>
                  </a:cubicBezTo>
                  <a:cubicBezTo>
                    <a:pt x="27338" y="79640"/>
                    <a:pt x="27897" y="79378"/>
                    <a:pt x="28409" y="79045"/>
                  </a:cubicBezTo>
                  <a:cubicBezTo>
                    <a:pt x="28433" y="79009"/>
                    <a:pt x="28469" y="78997"/>
                    <a:pt x="28481" y="78961"/>
                  </a:cubicBezTo>
                  <a:cubicBezTo>
                    <a:pt x="28993" y="79461"/>
                    <a:pt x="29528" y="79914"/>
                    <a:pt x="30124" y="80307"/>
                  </a:cubicBezTo>
                  <a:cubicBezTo>
                    <a:pt x="31315" y="81072"/>
                    <a:pt x="32781" y="81509"/>
                    <a:pt x="34229" y="81509"/>
                  </a:cubicBezTo>
                  <a:cubicBezTo>
                    <a:pt x="35170" y="81509"/>
                    <a:pt x="36102" y="81324"/>
                    <a:pt x="36946" y="80926"/>
                  </a:cubicBezTo>
                  <a:cubicBezTo>
                    <a:pt x="37101" y="80854"/>
                    <a:pt x="37244" y="80771"/>
                    <a:pt x="37387" y="80676"/>
                  </a:cubicBezTo>
                  <a:lnTo>
                    <a:pt x="37398" y="80676"/>
                  </a:lnTo>
                  <a:cubicBezTo>
                    <a:pt x="37486" y="80727"/>
                    <a:pt x="37570" y="80750"/>
                    <a:pt x="37650" y="80750"/>
                  </a:cubicBezTo>
                  <a:cubicBezTo>
                    <a:pt x="37809" y="80750"/>
                    <a:pt x="37946" y="80660"/>
                    <a:pt x="38041" y="80533"/>
                  </a:cubicBezTo>
                  <a:cubicBezTo>
                    <a:pt x="39030" y="81724"/>
                    <a:pt x="40220" y="82736"/>
                    <a:pt x="41697" y="83283"/>
                  </a:cubicBezTo>
                  <a:cubicBezTo>
                    <a:pt x="42395" y="83544"/>
                    <a:pt x="43107" y="83664"/>
                    <a:pt x="43812" y="83664"/>
                  </a:cubicBezTo>
                  <a:cubicBezTo>
                    <a:pt x="45523" y="83664"/>
                    <a:pt x="47197" y="82959"/>
                    <a:pt x="48555" y="81855"/>
                  </a:cubicBezTo>
                  <a:cubicBezTo>
                    <a:pt x="48912" y="81569"/>
                    <a:pt x="49245" y="81247"/>
                    <a:pt x="49543" y="80902"/>
                  </a:cubicBezTo>
                  <a:cubicBezTo>
                    <a:pt x="50778" y="81889"/>
                    <a:pt x="52287" y="82308"/>
                    <a:pt x="53825" y="82308"/>
                  </a:cubicBezTo>
                  <a:cubicBezTo>
                    <a:pt x="54644" y="82308"/>
                    <a:pt x="55471" y="82189"/>
                    <a:pt x="56270" y="81974"/>
                  </a:cubicBezTo>
                  <a:cubicBezTo>
                    <a:pt x="58437" y="81378"/>
                    <a:pt x="60318" y="80116"/>
                    <a:pt x="61854" y="78509"/>
                  </a:cubicBezTo>
                  <a:cubicBezTo>
                    <a:pt x="62954" y="79427"/>
                    <a:pt x="64351" y="79846"/>
                    <a:pt x="65764" y="79846"/>
                  </a:cubicBezTo>
                  <a:cubicBezTo>
                    <a:pt x="66751" y="79846"/>
                    <a:pt x="67746" y="79641"/>
                    <a:pt x="68652" y="79259"/>
                  </a:cubicBezTo>
                  <a:cubicBezTo>
                    <a:pt x="69652" y="78842"/>
                    <a:pt x="70545" y="78271"/>
                    <a:pt x="71355" y="77568"/>
                  </a:cubicBezTo>
                  <a:lnTo>
                    <a:pt x="71355" y="77568"/>
                  </a:lnTo>
                  <a:cubicBezTo>
                    <a:pt x="71284" y="77711"/>
                    <a:pt x="71296" y="77890"/>
                    <a:pt x="71450" y="78045"/>
                  </a:cubicBezTo>
                  <a:cubicBezTo>
                    <a:pt x="72436" y="78985"/>
                    <a:pt x="73750" y="79407"/>
                    <a:pt x="75080" y="79407"/>
                  </a:cubicBezTo>
                  <a:cubicBezTo>
                    <a:pt x="75854" y="79407"/>
                    <a:pt x="76633" y="79264"/>
                    <a:pt x="77356" y="78997"/>
                  </a:cubicBezTo>
                  <a:cubicBezTo>
                    <a:pt x="79594" y="78152"/>
                    <a:pt x="81202" y="76247"/>
                    <a:pt x="82464" y="74294"/>
                  </a:cubicBezTo>
                  <a:cubicBezTo>
                    <a:pt x="85166" y="70139"/>
                    <a:pt x="87190" y="65483"/>
                    <a:pt x="88548" y="60721"/>
                  </a:cubicBezTo>
                  <a:cubicBezTo>
                    <a:pt x="89917" y="55923"/>
                    <a:pt x="90619" y="50946"/>
                    <a:pt x="90691" y="45969"/>
                  </a:cubicBezTo>
                  <a:cubicBezTo>
                    <a:pt x="90750" y="43457"/>
                    <a:pt x="90619" y="40945"/>
                    <a:pt x="90334" y="38444"/>
                  </a:cubicBezTo>
                  <a:cubicBezTo>
                    <a:pt x="90048" y="36051"/>
                    <a:pt x="89691" y="33575"/>
                    <a:pt x="88953" y="31265"/>
                  </a:cubicBezTo>
                  <a:cubicBezTo>
                    <a:pt x="88250" y="29146"/>
                    <a:pt x="87095" y="26991"/>
                    <a:pt x="85095" y="25800"/>
                  </a:cubicBezTo>
                  <a:cubicBezTo>
                    <a:pt x="84105" y="25217"/>
                    <a:pt x="82921" y="24854"/>
                    <a:pt x="81757" y="24854"/>
                  </a:cubicBezTo>
                  <a:cubicBezTo>
                    <a:pt x="80946" y="24854"/>
                    <a:pt x="80146" y="25030"/>
                    <a:pt x="79428" y="25431"/>
                  </a:cubicBezTo>
                  <a:cubicBezTo>
                    <a:pt x="79011" y="25657"/>
                    <a:pt x="78642" y="25967"/>
                    <a:pt x="78308" y="26324"/>
                  </a:cubicBezTo>
                  <a:cubicBezTo>
                    <a:pt x="78296" y="26348"/>
                    <a:pt x="78285" y="26372"/>
                    <a:pt x="78261" y="26395"/>
                  </a:cubicBezTo>
                  <a:cubicBezTo>
                    <a:pt x="77987" y="25717"/>
                    <a:pt x="77665" y="25026"/>
                    <a:pt x="77332" y="24359"/>
                  </a:cubicBezTo>
                  <a:cubicBezTo>
                    <a:pt x="76213" y="22145"/>
                    <a:pt x="74784" y="19537"/>
                    <a:pt x="72272" y="18704"/>
                  </a:cubicBezTo>
                  <a:cubicBezTo>
                    <a:pt x="71769" y="18537"/>
                    <a:pt x="71273" y="18462"/>
                    <a:pt x="70786" y="18462"/>
                  </a:cubicBezTo>
                  <a:cubicBezTo>
                    <a:pt x="68700" y="18462"/>
                    <a:pt x="66797" y="19848"/>
                    <a:pt x="65426" y="21383"/>
                  </a:cubicBezTo>
                  <a:cubicBezTo>
                    <a:pt x="64973" y="21871"/>
                    <a:pt x="64569" y="22395"/>
                    <a:pt x="64211" y="22966"/>
                  </a:cubicBezTo>
                  <a:cubicBezTo>
                    <a:pt x="64199" y="22978"/>
                    <a:pt x="64199" y="23002"/>
                    <a:pt x="64188" y="23026"/>
                  </a:cubicBezTo>
                  <a:cubicBezTo>
                    <a:pt x="63973" y="22609"/>
                    <a:pt x="63735" y="22204"/>
                    <a:pt x="63497" y="21800"/>
                  </a:cubicBezTo>
                  <a:cubicBezTo>
                    <a:pt x="62771" y="20609"/>
                    <a:pt x="61913" y="19371"/>
                    <a:pt x="60818" y="18466"/>
                  </a:cubicBezTo>
                  <a:cubicBezTo>
                    <a:pt x="59946" y="17738"/>
                    <a:pt x="58920" y="17333"/>
                    <a:pt x="57815" y="17333"/>
                  </a:cubicBezTo>
                  <a:cubicBezTo>
                    <a:pt x="57546" y="17333"/>
                    <a:pt x="57273" y="17357"/>
                    <a:pt x="56996" y="17406"/>
                  </a:cubicBezTo>
                  <a:cubicBezTo>
                    <a:pt x="55615" y="17668"/>
                    <a:pt x="54377" y="18466"/>
                    <a:pt x="53293" y="19347"/>
                  </a:cubicBezTo>
                  <a:cubicBezTo>
                    <a:pt x="52841" y="19716"/>
                    <a:pt x="52424" y="20109"/>
                    <a:pt x="52031" y="20526"/>
                  </a:cubicBezTo>
                  <a:cubicBezTo>
                    <a:pt x="51686" y="19847"/>
                    <a:pt x="51293" y="19180"/>
                    <a:pt x="50841" y="18573"/>
                  </a:cubicBezTo>
                  <a:cubicBezTo>
                    <a:pt x="50912" y="18502"/>
                    <a:pt x="50972" y="18418"/>
                    <a:pt x="50995" y="18299"/>
                  </a:cubicBezTo>
                  <a:cubicBezTo>
                    <a:pt x="51531" y="16025"/>
                    <a:pt x="51817" y="13513"/>
                    <a:pt x="51472" y="11191"/>
                  </a:cubicBezTo>
                  <a:cubicBezTo>
                    <a:pt x="51210" y="9358"/>
                    <a:pt x="50067" y="7500"/>
                    <a:pt x="48162" y="7143"/>
                  </a:cubicBezTo>
                  <a:cubicBezTo>
                    <a:pt x="47007" y="5202"/>
                    <a:pt x="45399" y="3524"/>
                    <a:pt x="43494" y="2369"/>
                  </a:cubicBezTo>
                  <a:cubicBezTo>
                    <a:pt x="40852" y="757"/>
                    <a:pt x="37736" y="1"/>
                    <a:pt x="3460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 name="Google Shape;52;p53"/>
            <p:cNvSpPr/>
            <p:nvPr/>
          </p:nvSpPr>
          <p:spPr>
            <a:xfrm>
              <a:off x="4602950" y="3119400"/>
              <a:ext cx="102425" cy="1282050"/>
            </a:xfrm>
            <a:custGeom>
              <a:avLst/>
              <a:gdLst/>
              <a:ahLst/>
              <a:cxnLst/>
              <a:rect l="l" t="t" r="r" b="b"/>
              <a:pathLst>
                <a:path w="4097" h="51282" extrusionOk="0">
                  <a:moveTo>
                    <a:pt x="3689" y="0"/>
                  </a:moveTo>
                  <a:cubicBezTo>
                    <a:pt x="3568" y="0"/>
                    <a:pt x="3460" y="70"/>
                    <a:pt x="3441" y="233"/>
                  </a:cubicBezTo>
                  <a:cubicBezTo>
                    <a:pt x="2346" y="6758"/>
                    <a:pt x="1512" y="13318"/>
                    <a:pt x="965" y="19902"/>
                  </a:cubicBezTo>
                  <a:cubicBezTo>
                    <a:pt x="405" y="26486"/>
                    <a:pt x="119" y="33082"/>
                    <a:pt x="48" y="39690"/>
                  </a:cubicBezTo>
                  <a:cubicBezTo>
                    <a:pt x="0" y="43417"/>
                    <a:pt x="84" y="47167"/>
                    <a:pt x="226" y="50906"/>
                  </a:cubicBezTo>
                  <a:cubicBezTo>
                    <a:pt x="233" y="51153"/>
                    <a:pt x="434" y="51281"/>
                    <a:pt x="629" y="51281"/>
                  </a:cubicBezTo>
                  <a:cubicBezTo>
                    <a:pt x="820" y="51281"/>
                    <a:pt x="1006" y="51159"/>
                    <a:pt x="1000" y="50906"/>
                  </a:cubicBezTo>
                  <a:cubicBezTo>
                    <a:pt x="881" y="44334"/>
                    <a:pt x="953" y="37750"/>
                    <a:pt x="1239" y="31189"/>
                  </a:cubicBezTo>
                  <a:cubicBezTo>
                    <a:pt x="1512" y="24629"/>
                    <a:pt x="2024" y="18057"/>
                    <a:pt x="2703" y="11532"/>
                  </a:cubicBezTo>
                  <a:cubicBezTo>
                    <a:pt x="3096" y="7817"/>
                    <a:pt x="3536" y="4115"/>
                    <a:pt x="4060" y="424"/>
                  </a:cubicBezTo>
                  <a:cubicBezTo>
                    <a:pt x="4097" y="170"/>
                    <a:pt x="3877" y="0"/>
                    <a:pt x="3689"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p53"/>
            <p:cNvSpPr/>
            <p:nvPr/>
          </p:nvSpPr>
          <p:spPr>
            <a:xfrm>
              <a:off x="4502050" y="3221550"/>
              <a:ext cx="75325" cy="289750"/>
            </a:xfrm>
            <a:custGeom>
              <a:avLst/>
              <a:gdLst/>
              <a:ahLst/>
              <a:cxnLst/>
              <a:rect l="l" t="t" r="r" b="b"/>
              <a:pathLst>
                <a:path w="3013" h="11590" extrusionOk="0">
                  <a:moveTo>
                    <a:pt x="2764" y="0"/>
                  </a:moveTo>
                  <a:cubicBezTo>
                    <a:pt x="2679" y="0"/>
                    <a:pt x="2590" y="44"/>
                    <a:pt x="2548" y="148"/>
                  </a:cubicBezTo>
                  <a:cubicBezTo>
                    <a:pt x="1203" y="3743"/>
                    <a:pt x="357" y="7482"/>
                    <a:pt x="12" y="11304"/>
                  </a:cubicBezTo>
                  <a:cubicBezTo>
                    <a:pt x="0" y="11494"/>
                    <a:pt x="146" y="11590"/>
                    <a:pt x="298" y="11590"/>
                  </a:cubicBezTo>
                  <a:cubicBezTo>
                    <a:pt x="450" y="11590"/>
                    <a:pt x="607" y="11494"/>
                    <a:pt x="619" y="11304"/>
                  </a:cubicBezTo>
                  <a:cubicBezTo>
                    <a:pt x="917" y="7530"/>
                    <a:pt x="1691" y="3827"/>
                    <a:pt x="2941" y="255"/>
                  </a:cubicBezTo>
                  <a:cubicBezTo>
                    <a:pt x="3013" y="104"/>
                    <a:pt x="2893" y="0"/>
                    <a:pt x="276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 name="Google Shape;54;p53"/>
            <p:cNvSpPr/>
            <p:nvPr/>
          </p:nvSpPr>
          <p:spPr>
            <a:xfrm>
              <a:off x="4477700" y="3748700"/>
              <a:ext cx="21325" cy="74900"/>
            </a:xfrm>
            <a:custGeom>
              <a:avLst/>
              <a:gdLst/>
              <a:ahLst/>
              <a:cxnLst/>
              <a:rect l="l" t="t" r="r" b="b"/>
              <a:pathLst>
                <a:path w="853" h="2996" extrusionOk="0">
                  <a:moveTo>
                    <a:pt x="692" y="1"/>
                  </a:moveTo>
                  <a:cubicBezTo>
                    <a:pt x="637" y="1"/>
                    <a:pt x="584" y="31"/>
                    <a:pt x="569" y="100"/>
                  </a:cubicBezTo>
                  <a:cubicBezTo>
                    <a:pt x="391" y="1017"/>
                    <a:pt x="200" y="1957"/>
                    <a:pt x="22" y="2874"/>
                  </a:cubicBezTo>
                  <a:cubicBezTo>
                    <a:pt x="0" y="2946"/>
                    <a:pt x="65" y="2996"/>
                    <a:pt x="122" y="2996"/>
                  </a:cubicBezTo>
                  <a:cubicBezTo>
                    <a:pt x="160" y="2996"/>
                    <a:pt x="195" y="2974"/>
                    <a:pt x="200" y="2922"/>
                  </a:cubicBezTo>
                  <a:lnTo>
                    <a:pt x="831" y="159"/>
                  </a:lnTo>
                  <a:cubicBezTo>
                    <a:pt x="852" y="62"/>
                    <a:pt x="771" y="1"/>
                    <a:pt x="692"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5" name="Google Shape;55;p53"/>
          <p:cNvGrpSpPr/>
          <p:nvPr/>
        </p:nvGrpSpPr>
        <p:grpSpPr>
          <a:xfrm>
            <a:off x="-1154776" y="2710713"/>
            <a:ext cx="2295547" cy="2110843"/>
            <a:chOff x="3534050" y="2604350"/>
            <a:chExt cx="2268775" cy="2091600"/>
          </a:xfrm>
        </p:grpSpPr>
        <p:sp>
          <p:nvSpPr>
            <p:cNvPr id="56" name="Google Shape;56;p53"/>
            <p:cNvSpPr/>
            <p:nvPr/>
          </p:nvSpPr>
          <p:spPr>
            <a:xfrm>
              <a:off x="3534050" y="2604350"/>
              <a:ext cx="2268775" cy="2091600"/>
            </a:xfrm>
            <a:custGeom>
              <a:avLst/>
              <a:gdLst/>
              <a:ahLst/>
              <a:cxnLst/>
              <a:rect l="l" t="t" r="r" b="b"/>
              <a:pathLst>
                <a:path w="90751" h="83664" extrusionOk="0">
                  <a:moveTo>
                    <a:pt x="35934" y="1761"/>
                  </a:moveTo>
                  <a:lnTo>
                    <a:pt x="35934" y="1761"/>
                  </a:lnTo>
                  <a:cubicBezTo>
                    <a:pt x="35994" y="1761"/>
                    <a:pt x="36053" y="1761"/>
                    <a:pt x="36101" y="1773"/>
                  </a:cubicBezTo>
                  <a:cubicBezTo>
                    <a:pt x="36041" y="1761"/>
                    <a:pt x="35994" y="1761"/>
                    <a:pt x="35934" y="1761"/>
                  </a:cubicBezTo>
                  <a:close/>
                  <a:moveTo>
                    <a:pt x="34053" y="2381"/>
                  </a:moveTo>
                  <a:cubicBezTo>
                    <a:pt x="34148" y="2381"/>
                    <a:pt x="34243" y="2392"/>
                    <a:pt x="34327" y="2392"/>
                  </a:cubicBezTo>
                  <a:lnTo>
                    <a:pt x="34327" y="2428"/>
                  </a:lnTo>
                  <a:cubicBezTo>
                    <a:pt x="34339" y="2476"/>
                    <a:pt x="34362" y="2535"/>
                    <a:pt x="34386" y="2571"/>
                  </a:cubicBezTo>
                  <a:cubicBezTo>
                    <a:pt x="34327" y="2595"/>
                    <a:pt x="34267" y="2619"/>
                    <a:pt x="34196" y="2631"/>
                  </a:cubicBezTo>
                  <a:cubicBezTo>
                    <a:pt x="34148" y="2547"/>
                    <a:pt x="34089" y="2464"/>
                    <a:pt x="34053" y="2381"/>
                  </a:cubicBezTo>
                  <a:close/>
                  <a:moveTo>
                    <a:pt x="33279" y="2392"/>
                  </a:moveTo>
                  <a:cubicBezTo>
                    <a:pt x="33279" y="2428"/>
                    <a:pt x="33279" y="2452"/>
                    <a:pt x="33291" y="2500"/>
                  </a:cubicBezTo>
                  <a:cubicBezTo>
                    <a:pt x="33338" y="2654"/>
                    <a:pt x="33362" y="2797"/>
                    <a:pt x="33410" y="2952"/>
                  </a:cubicBezTo>
                  <a:lnTo>
                    <a:pt x="33315" y="2988"/>
                  </a:lnTo>
                  <a:cubicBezTo>
                    <a:pt x="33231" y="2797"/>
                    <a:pt x="33160" y="2607"/>
                    <a:pt x="33065" y="2416"/>
                  </a:cubicBezTo>
                  <a:cubicBezTo>
                    <a:pt x="33124" y="2416"/>
                    <a:pt x="33196" y="2416"/>
                    <a:pt x="33279" y="2392"/>
                  </a:cubicBezTo>
                  <a:close/>
                  <a:moveTo>
                    <a:pt x="26528" y="3047"/>
                  </a:moveTo>
                  <a:lnTo>
                    <a:pt x="26528" y="3047"/>
                  </a:lnTo>
                  <a:cubicBezTo>
                    <a:pt x="26504" y="3107"/>
                    <a:pt x="26492" y="3154"/>
                    <a:pt x="26469" y="3214"/>
                  </a:cubicBezTo>
                  <a:cubicBezTo>
                    <a:pt x="26457" y="3166"/>
                    <a:pt x="26445" y="3143"/>
                    <a:pt x="26433" y="3095"/>
                  </a:cubicBezTo>
                  <a:cubicBezTo>
                    <a:pt x="26457" y="3083"/>
                    <a:pt x="26504" y="3071"/>
                    <a:pt x="26528" y="3047"/>
                  </a:cubicBezTo>
                  <a:close/>
                  <a:moveTo>
                    <a:pt x="29433" y="2952"/>
                  </a:moveTo>
                  <a:cubicBezTo>
                    <a:pt x="29433" y="3071"/>
                    <a:pt x="29445" y="3190"/>
                    <a:pt x="29445" y="3285"/>
                  </a:cubicBezTo>
                  <a:cubicBezTo>
                    <a:pt x="29380" y="3180"/>
                    <a:pt x="29290" y="3136"/>
                    <a:pt x="29197" y="3136"/>
                  </a:cubicBezTo>
                  <a:cubicBezTo>
                    <a:pt x="29068" y="3136"/>
                    <a:pt x="28933" y="3221"/>
                    <a:pt x="28850" y="3345"/>
                  </a:cubicBezTo>
                  <a:cubicBezTo>
                    <a:pt x="28814" y="3262"/>
                    <a:pt x="28719" y="3178"/>
                    <a:pt x="28635" y="3154"/>
                  </a:cubicBezTo>
                  <a:cubicBezTo>
                    <a:pt x="28897" y="3083"/>
                    <a:pt x="29171" y="3012"/>
                    <a:pt x="29433" y="2952"/>
                  </a:cubicBezTo>
                  <a:close/>
                  <a:moveTo>
                    <a:pt x="27195" y="2738"/>
                  </a:moveTo>
                  <a:cubicBezTo>
                    <a:pt x="27266" y="2964"/>
                    <a:pt x="27338" y="3166"/>
                    <a:pt x="27397" y="3393"/>
                  </a:cubicBezTo>
                  <a:cubicBezTo>
                    <a:pt x="27397" y="3404"/>
                    <a:pt x="27385" y="3404"/>
                    <a:pt x="27385" y="3428"/>
                  </a:cubicBezTo>
                  <a:cubicBezTo>
                    <a:pt x="27338" y="3273"/>
                    <a:pt x="27302" y="3131"/>
                    <a:pt x="27242" y="2976"/>
                  </a:cubicBezTo>
                  <a:cubicBezTo>
                    <a:pt x="27219" y="2881"/>
                    <a:pt x="27159" y="2833"/>
                    <a:pt x="27100" y="2785"/>
                  </a:cubicBezTo>
                  <a:cubicBezTo>
                    <a:pt x="27123" y="2773"/>
                    <a:pt x="27159" y="2750"/>
                    <a:pt x="27195" y="2738"/>
                  </a:cubicBezTo>
                  <a:close/>
                  <a:moveTo>
                    <a:pt x="32326" y="2476"/>
                  </a:moveTo>
                  <a:cubicBezTo>
                    <a:pt x="32326" y="2500"/>
                    <a:pt x="32326" y="2535"/>
                    <a:pt x="32338" y="2559"/>
                  </a:cubicBezTo>
                  <a:cubicBezTo>
                    <a:pt x="32410" y="2809"/>
                    <a:pt x="32469" y="3071"/>
                    <a:pt x="32529" y="3333"/>
                  </a:cubicBezTo>
                  <a:cubicBezTo>
                    <a:pt x="32445" y="3381"/>
                    <a:pt x="32362" y="3404"/>
                    <a:pt x="32279" y="3452"/>
                  </a:cubicBezTo>
                  <a:cubicBezTo>
                    <a:pt x="32160" y="3143"/>
                    <a:pt x="32041" y="2833"/>
                    <a:pt x="31933" y="2511"/>
                  </a:cubicBezTo>
                  <a:cubicBezTo>
                    <a:pt x="32064" y="2488"/>
                    <a:pt x="32207" y="2476"/>
                    <a:pt x="32326" y="2476"/>
                  </a:cubicBezTo>
                  <a:close/>
                  <a:moveTo>
                    <a:pt x="36698" y="1857"/>
                  </a:moveTo>
                  <a:lnTo>
                    <a:pt x="36698" y="1857"/>
                  </a:lnTo>
                  <a:cubicBezTo>
                    <a:pt x="37460" y="1976"/>
                    <a:pt x="38221" y="2143"/>
                    <a:pt x="38946" y="2381"/>
                  </a:cubicBezTo>
                  <a:cubicBezTo>
                    <a:pt x="39923" y="2690"/>
                    <a:pt x="40816" y="3143"/>
                    <a:pt x="41673" y="3666"/>
                  </a:cubicBezTo>
                  <a:lnTo>
                    <a:pt x="41709" y="3750"/>
                  </a:lnTo>
                  <a:cubicBezTo>
                    <a:pt x="41256" y="3464"/>
                    <a:pt x="40780" y="3214"/>
                    <a:pt x="40280" y="2988"/>
                  </a:cubicBezTo>
                  <a:cubicBezTo>
                    <a:pt x="40244" y="2964"/>
                    <a:pt x="40196" y="2952"/>
                    <a:pt x="40149" y="2928"/>
                  </a:cubicBezTo>
                  <a:cubicBezTo>
                    <a:pt x="39042" y="2440"/>
                    <a:pt x="37899" y="2095"/>
                    <a:pt x="36708" y="1880"/>
                  </a:cubicBezTo>
                  <a:cubicBezTo>
                    <a:pt x="36708" y="1880"/>
                    <a:pt x="36708" y="1860"/>
                    <a:pt x="36698" y="1857"/>
                  </a:cubicBezTo>
                  <a:close/>
                  <a:moveTo>
                    <a:pt x="38303" y="3619"/>
                  </a:moveTo>
                  <a:cubicBezTo>
                    <a:pt x="38351" y="3631"/>
                    <a:pt x="38399" y="3631"/>
                    <a:pt x="38422" y="3631"/>
                  </a:cubicBezTo>
                  <a:cubicBezTo>
                    <a:pt x="38458" y="3750"/>
                    <a:pt x="38470" y="3869"/>
                    <a:pt x="38494" y="3988"/>
                  </a:cubicBezTo>
                  <a:cubicBezTo>
                    <a:pt x="38434" y="3869"/>
                    <a:pt x="38363" y="3750"/>
                    <a:pt x="38303" y="3619"/>
                  </a:cubicBezTo>
                  <a:close/>
                  <a:moveTo>
                    <a:pt x="42459" y="3166"/>
                  </a:moveTo>
                  <a:lnTo>
                    <a:pt x="42459" y="3166"/>
                  </a:lnTo>
                  <a:cubicBezTo>
                    <a:pt x="42959" y="3452"/>
                    <a:pt x="43459" y="3785"/>
                    <a:pt x="43899" y="4119"/>
                  </a:cubicBezTo>
                  <a:cubicBezTo>
                    <a:pt x="43864" y="4143"/>
                    <a:pt x="43828" y="4155"/>
                    <a:pt x="43792" y="4166"/>
                  </a:cubicBezTo>
                  <a:cubicBezTo>
                    <a:pt x="43363" y="3809"/>
                    <a:pt x="42911" y="3464"/>
                    <a:pt x="42459" y="3166"/>
                  </a:cubicBezTo>
                  <a:close/>
                  <a:moveTo>
                    <a:pt x="39565" y="3881"/>
                  </a:moveTo>
                  <a:lnTo>
                    <a:pt x="39696" y="3928"/>
                  </a:lnTo>
                  <a:cubicBezTo>
                    <a:pt x="39804" y="4047"/>
                    <a:pt x="39899" y="4166"/>
                    <a:pt x="39970" y="4321"/>
                  </a:cubicBezTo>
                  <a:cubicBezTo>
                    <a:pt x="39994" y="4440"/>
                    <a:pt x="40030" y="4571"/>
                    <a:pt x="40077" y="4690"/>
                  </a:cubicBezTo>
                  <a:cubicBezTo>
                    <a:pt x="39911" y="4416"/>
                    <a:pt x="39732" y="4155"/>
                    <a:pt x="39565" y="3881"/>
                  </a:cubicBezTo>
                  <a:close/>
                  <a:moveTo>
                    <a:pt x="42721" y="4369"/>
                  </a:moveTo>
                  <a:lnTo>
                    <a:pt x="42721" y="4369"/>
                  </a:lnTo>
                  <a:cubicBezTo>
                    <a:pt x="42899" y="4512"/>
                    <a:pt x="43102" y="4655"/>
                    <a:pt x="43256" y="4821"/>
                  </a:cubicBezTo>
                  <a:cubicBezTo>
                    <a:pt x="43256" y="4821"/>
                    <a:pt x="43244" y="4821"/>
                    <a:pt x="43244" y="4833"/>
                  </a:cubicBezTo>
                  <a:cubicBezTo>
                    <a:pt x="43078" y="4702"/>
                    <a:pt x="42935" y="4571"/>
                    <a:pt x="42768" y="4452"/>
                  </a:cubicBezTo>
                  <a:cubicBezTo>
                    <a:pt x="42756" y="4416"/>
                    <a:pt x="42744" y="4405"/>
                    <a:pt x="42721" y="4369"/>
                  </a:cubicBezTo>
                  <a:close/>
                  <a:moveTo>
                    <a:pt x="24802" y="4035"/>
                  </a:moveTo>
                  <a:cubicBezTo>
                    <a:pt x="24837" y="4214"/>
                    <a:pt x="24885" y="4381"/>
                    <a:pt x="24909" y="4559"/>
                  </a:cubicBezTo>
                  <a:cubicBezTo>
                    <a:pt x="24790" y="4559"/>
                    <a:pt x="24671" y="4619"/>
                    <a:pt x="24623" y="4738"/>
                  </a:cubicBezTo>
                  <a:cubicBezTo>
                    <a:pt x="24611" y="4774"/>
                    <a:pt x="24587" y="4809"/>
                    <a:pt x="24564" y="4857"/>
                  </a:cubicBezTo>
                  <a:cubicBezTo>
                    <a:pt x="24492" y="4702"/>
                    <a:pt x="24409" y="4559"/>
                    <a:pt x="24313" y="4405"/>
                  </a:cubicBezTo>
                  <a:cubicBezTo>
                    <a:pt x="24480" y="4274"/>
                    <a:pt x="24647" y="4155"/>
                    <a:pt x="24802" y="4035"/>
                  </a:cubicBezTo>
                  <a:close/>
                  <a:moveTo>
                    <a:pt x="25790" y="3440"/>
                  </a:moveTo>
                  <a:cubicBezTo>
                    <a:pt x="25826" y="3821"/>
                    <a:pt x="25909" y="4202"/>
                    <a:pt x="25980" y="4571"/>
                  </a:cubicBezTo>
                  <a:cubicBezTo>
                    <a:pt x="25933" y="4655"/>
                    <a:pt x="25897" y="4762"/>
                    <a:pt x="25849" y="4857"/>
                  </a:cubicBezTo>
                  <a:cubicBezTo>
                    <a:pt x="25683" y="4464"/>
                    <a:pt x="25516" y="4083"/>
                    <a:pt x="25349" y="3678"/>
                  </a:cubicBezTo>
                  <a:cubicBezTo>
                    <a:pt x="25373" y="3666"/>
                    <a:pt x="25385" y="3666"/>
                    <a:pt x="25397" y="3643"/>
                  </a:cubicBezTo>
                  <a:cubicBezTo>
                    <a:pt x="25516" y="3571"/>
                    <a:pt x="25659" y="3512"/>
                    <a:pt x="25790" y="3440"/>
                  </a:cubicBezTo>
                  <a:close/>
                  <a:moveTo>
                    <a:pt x="35934" y="3547"/>
                  </a:moveTo>
                  <a:cubicBezTo>
                    <a:pt x="35970" y="3690"/>
                    <a:pt x="36017" y="3845"/>
                    <a:pt x="36077" y="3976"/>
                  </a:cubicBezTo>
                  <a:cubicBezTo>
                    <a:pt x="36196" y="4321"/>
                    <a:pt x="36375" y="4702"/>
                    <a:pt x="36494" y="5095"/>
                  </a:cubicBezTo>
                  <a:lnTo>
                    <a:pt x="35732" y="3571"/>
                  </a:lnTo>
                  <a:cubicBezTo>
                    <a:pt x="35803" y="3559"/>
                    <a:pt x="35863" y="3559"/>
                    <a:pt x="35934" y="3547"/>
                  </a:cubicBezTo>
                  <a:close/>
                  <a:moveTo>
                    <a:pt x="27778" y="4690"/>
                  </a:moveTo>
                  <a:cubicBezTo>
                    <a:pt x="27814" y="4857"/>
                    <a:pt x="27873" y="5012"/>
                    <a:pt x="27921" y="5178"/>
                  </a:cubicBezTo>
                  <a:cubicBezTo>
                    <a:pt x="27873" y="5214"/>
                    <a:pt x="27814" y="5226"/>
                    <a:pt x="27766" y="5250"/>
                  </a:cubicBezTo>
                  <a:cubicBezTo>
                    <a:pt x="27754" y="5167"/>
                    <a:pt x="27754" y="5071"/>
                    <a:pt x="27742" y="4988"/>
                  </a:cubicBezTo>
                  <a:cubicBezTo>
                    <a:pt x="27754" y="4881"/>
                    <a:pt x="27766" y="4797"/>
                    <a:pt x="27778" y="4690"/>
                  </a:cubicBezTo>
                  <a:close/>
                  <a:moveTo>
                    <a:pt x="32815" y="4416"/>
                  </a:moveTo>
                  <a:cubicBezTo>
                    <a:pt x="32886" y="4702"/>
                    <a:pt x="32957" y="4976"/>
                    <a:pt x="33041" y="5250"/>
                  </a:cubicBezTo>
                  <a:cubicBezTo>
                    <a:pt x="32922" y="5000"/>
                    <a:pt x="32815" y="4750"/>
                    <a:pt x="32695" y="4476"/>
                  </a:cubicBezTo>
                  <a:cubicBezTo>
                    <a:pt x="32743" y="4464"/>
                    <a:pt x="32779" y="4440"/>
                    <a:pt x="32815" y="4416"/>
                  </a:cubicBezTo>
                  <a:close/>
                  <a:moveTo>
                    <a:pt x="36708" y="3512"/>
                  </a:moveTo>
                  <a:cubicBezTo>
                    <a:pt x="37006" y="4166"/>
                    <a:pt x="37315" y="4809"/>
                    <a:pt x="37613" y="5452"/>
                  </a:cubicBezTo>
                  <a:cubicBezTo>
                    <a:pt x="37506" y="5464"/>
                    <a:pt x="37363" y="5476"/>
                    <a:pt x="37232" y="5488"/>
                  </a:cubicBezTo>
                  <a:cubicBezTo>
                    <a:pt x="37172" y="5095"/>
                    <a:pt x="37041" y="4690"/>
                    <a:pt x="36886" y="4297"/>
                  </a:cubicBezTo>
                  <a:cubicBezTo>
                    <a:pt x="36803" y="4059"/>
                    <a:pt x="36684" y="3797"/>
                    <a:pt x="36589" y="3512"/>
                  </a:cubicBezTo>
                  <a:close/>
                  <a:moveTo>
                    <a:pt x="39542" y="5155"/>
                  </a:moveTo>
                  <a:lnTo>
                    <a:pt x="39542" y="5155"/>
                  </a:lnTo>
                  <a:cubicBezTo>
                    <a:pt x="39625" y="5286"/>
                    <a:pt x="39720" y="5428"/>
                    <a:pt x="39804" y="5571"/>
                  </a:cubicBezTo>
                  <a:cubicBezTo>
                    <a:pt x="39768" y="5548"/>
                    <a:pt x="39720" y="5536"/>
                    <a:pt x="39673" y="5536"/>
                  </a:cubicBezTo>
                  <a:cubicBezTo>
                    <a:pt x="39625" y="5417"/>
                    <a:pt x="39589" y="5286"/>
                    <a:pt x="39542" y="5155"/>
                  </a:cubicBezTo>
                  <a:close/>
                  <a:moveTo>
                    <a:pt x="41149" y="4464"/>
                  </a:moveTo>
                  <a:cubicBezTo>
                    <a:pt x="41613" y="4690"/>
                    <a:pt x="42054" y="4940"/>
                    <a:pt x="42482" y="5238"/>
                  </a:cubicBezTo>
                  <a:cubicBezTo>
                    <a:pt x="42518" y="5369"/>
                    <a:pt x="42578" y="5524"/>
                    <a:pt x="42637" y="5655"/>
                  </a:cubicBezTo>
                  <a:cubicBezTo>
                    <a:pt x="42375" y="5464"/>
                    <a:pt x="42125" y="5250"/>
                    <a:pt x="41875" y="5071"/>
                  </a:cubicBezTo>
                  <a:cubicBezTo>
                    <a:pt x="41804" y="5036"/>
                    <a:pt x="41744" y="5012"/>
                    <a:pt x="41685" y="5012"/>
                  </a:cubicBezTo>
                  <a:cubicBezTo>
                    <a:pt x="41673" y="5000"/>
                    <a:pt x="41673" y="4988"/>
                    <a:pt x="41649" y="4976"/>
                  </a:cubicBezTo>
                  <a:cubicBezTo>
                    <a:pt x="41574" y="4869"/>
                    <a:pt x="41470" y="4820"/>
                    <a:pt x="41372" y="4820"/>
                  </a:cubicBezTo>
                  <a:cubicBezTo>
                    <a:pt x="41361" y="4820"/>
                    <a:pt x="41350" y="4820"/>
                    <a:pt x="41339" y="4821"/>
                  </a:cubicBezTo>
                  <a:cubicBezTo>
                    <a:pt x="41280" y="4702"/>
                    <a:pt x="41208" y="4583"/>
                    <a:pt x="41149" y="4464"/>
                  </a:cubicBezTo>
                  <a:close/>
                  <a:moveTo>
                    <a:pt x="26850" y="5774"/>
                  </a:moveTo>
                  <a:cubicBezTo>
                    <a:pt x="26850" y="5774"/>
                    <a:pt x="26861" y="5810"/>
                    <a:pt x="26861" y="5821"/>
                  </a:cubicBezTo>
                  <a:cubicBezTo>
                    <a:pt x="26850" y="5809"/>
                    <a:pt x="26850" y="5786"/>
                    <a:pt x="26850" y="5774"/>
                  </a:cubicBezTo>
                  <a:close/>
                  <a:moveTo>
                    <a:pt x="23897" y="5309"/>
                  </a:moveTo>
                  <a:cubicBezTo>
                    <a:pt x="23921" y="5452"/>
                    <a:pt x="23968" y="5595"/>
                    <a:pt x="24016" y="5750"/>
                  </a:cubicBezTo>
                  <a:cubicBezTo>
                    <a:pt x="23992" y="5774"/>
                    <a:pt x="23956" y="5821"/>
                    <a:pt x="23932" y="5845"/>
                  </a:cubicBezTo>
                  <a:lnTo>
                    <a:pt x="23837" y="5536"/>
                  </a:lnTo>
                  <a:cubicBezTo>
                    <a:pt x="23849" y="5464"/>
                    <a:pt x="23885" y="5393"/>
                    <a:pt x="23897" y="5309"/>
                  </a:cubicBezTo>
                  <a:close/>
                  <a:moveTo>
                    <a:pt x="34743" y="5059"/>
                  </a:moveTo>
                  <a:lnTo>
                    <a:pt x="34743" y="5059"/>
                  </a:lnTo>
                  <a:cubicBezTo>
                    <a:pt x="34898" y="5309"/>
                    <a:pt x="35041" y="5559"/>
                    <a:pt x="35184" y="5821"/>
                  </a:cubicBezTo>
                  <a:lnTo>
                    <a:pt x="34958" y="5869"/>
                  </a:lnTo>
                  <a:cubicBezTo>
                    <a:pt x="34898" y="5595"/>
                    <a:pt x="34827" y="5333"/>
                    <a:pt x="34743" y="5059"/>
                  </a:cubicBezTo>
                  <a:close/>
                  <a:moveTo>
                    <a:pt x="33969" y="6024"/>
                  </a:moveTo>
                  <a:lnTo>
                    <a:pt x="33969" y="6024"/>
                  </a:lnTo>
                  <a:cubicBezTo>
                    <a:pt x="33981" y="6060"/>
                    <a:pt x="34005" y="6071"/>
                    <a:pt x="34017" y="6107"/>
                  </a:cubicBezTo>
                  <a:lnTo>
                    <a:pt x="33981" y="6107"/>
                  </a:lnTo>
                  <a:cubicBezTo>
                    <a:pt x="33993" y="6083"/>
                    <a:pt x="33969" y="6060"/>
                    <a:pt x="33969" y="6024"/>
                  </a:cubicBezTo>
                  <a:close/>
                  <a:moveTo>
                    <a:pt x="26266" y="5643"/>
                  </a:moveTo>
                  <a:cubicBezTo>
                    <a:pt x="26302" y="5821"/>
                    <a:pt x="26373" y="5988"/>
                    <a:pt x="26409" y="6143"/>
                  </a:cubicBezTo>
                  <a:cubicBezTo>
                    <a:pt x="26338" y="6012"/>
                    <a:pt x="26278" y="5869"/>
                    <a:pt x="26218" y="5714"/>
                  </a:cubicBezTo>
                  <a:cubicBezTo>
                    <a:pt x="26230" y="5690"/>
                    <a:pt x="26254" y="5667"/>
                    <a:pt x="26266" y="5643"/>
                  </a:cubicBezTo>
                  <a:close/>
                  <a:moveTo>
                    <a:pt x="28100" y="5881"/>
                  </a:moveTo>
                  <a:cubicBezTo>
                    <a:pt x="28123" y="5952"/>
                    <a:pt x="28135" y="6012"/>
                    <a:pt x="28159" y="6071"/>
                  </a:cubicBezTo>
                  <a:cubicBezTo>
                    <a:pt x="28052" y="6143"/>
                    <a:pt x="27945" y="6238"/>
                    <a:pt x="27826" y="6310"/>
                  </a:cubicBezTo>
                  <a:cubicBezTo>
                    <a:pt x="27826" y="6226"/>
                    <a:pt x="27826" y="6131"/>
                    <a:pt x="27814" y="6048"/>
                  </a:cubicBezTo>
                  <a:cubicBezTo>
                    <a:pt x="27897" y="5988"/>
                    <a:pt x="28004" y="5940"/>
                    <a:pt x="28100" y="5881"/>
                  </a:cubicBezTo>
                  <a:close/>
                  <a:moveTo>
                    <a:pt x="38946" y="6143"/>
                  </a:moveTo>
                  <a:cubicBezTo>
                    <a:pt x="38982" y="6214"/>
                    <a:pt x="39042" y="6298"/>
                    <a:pt x="39089" y="6369"/>
                  </a:cubicBezTo>
                  <a:cubicBezTo>
                    <a:pt x="39018" y="6381"/>
                    <a:pt x="38946" y="6381"/>
                    <a:pt x="38887" y="6381"/>
                  </a:cubicBezTo>
                  <a:cubicBezTo>
                    <a:pt x="38875" y="6310"/>
                    <a:pt x="38839" y="6238"/>
                    <a:pt x="38827" y="6143"/>
                  </a:cubicBezTo>
                  <a:close/>
                  <a:moveTo>
                    <a:pt x="39970" y="6321"/>
                  </a:moveTo>
                  <a:lnTo>
                    <a:pt x="39970" y="6321"/>
                  </a:lnTo>
                  <a:cubicBezTo>
                    <a:pt x="40030" y="6345"/>
                    <a:pt x="40089" y="6369"/>
                    <a:pt x="40149" y="6381"/>
                  </a:cubicBezTo>
                  <a:cubicBezTo>
                    <a:pt x="40119" y="6393"/>
                    <a:pt x="40089" y="6399"/>
                    <a:pt x="40061" y="6399"/>
                  </a:cubicBezTo>
                  <a:cubicBezTo>
                    <a:pt x="40033" y="6399"/>
                    <a:pt x="40006" y="6393"/>
                    <a:pt x="39982" y="6381"/>
                  </a:cubicBezTo>
                  <a:cubicBezTo>
                    <a:pt x="39982" y="6369"/>
                    <a:pt x="39970" y="6357"/>
                    <a:pt x="39970" y="6321"/>
                  </a:cubicBezTo>
                  <a:close/>
                  <a:moveTo>
                    <a:pt x="37958" y="6167"/>
                  </a:moveTo>
                  <a:cubicBezTo>
                    <a:pt x="38006" y="6250"/>
                    <a:pt x="38053" y="6357"/>
                    <a:pt x="38101" y="6441"/>
                  </a:cubicBezTo>
                  <a:cubicBezTo>
                    <a:pt x="37768" y="6476"/>
                    <a:pt x="37446" y="6536"/>
                    <a:pt x="37113" y="6595"/>
                  </a:cubicBezTo>
                  <a:cubicBezTo>
                    <a:pt x="37113" y="6583"/>
                    <a:pt x="37113" y="6583"/>
                    <a:pt x="37125" y="6560"/>
                  </a:cubicBezTo>
                  <a:cubicBezTo>
                    <a:pt x="37172" y="6441"/>
                    <a:pt x="37208" y="6321"/>
                    <a:pt x="37232" y="6202"/>
                  </a:cubicBezTo>
                  <a:cubicBezTo>
                    <a:pt x="37470" y="6179"/>
                    <a:pt x="37720" y="6167"/>
                    <a:pt x="37958" y="6167"/>
                  </a:cubicBezTo>
                  <a:close/>
                  <a:moveTo>
                    <a:pt x="41292" y="6202"/>
                  </a:moveTo>
                  <a:lnTo>
                    <a:pt x="41518" y="6607"/>
                  </a:lnTo>
                  <a:cubicBezTo>
                    <a:pt x="41470" y="6548"/>
                    <a:pt x="41435" y="6500"/>
                    <a:pt x="41387" y="6441"/>
                  </a:cubicBezTo>
                  <a:cubicBezTo>
                    <a:pt x="41351" y="6369"/>
                    <a:pt x="41328" y="6298"/>
                    <a:pt x="41292" y="6202"/>
                  </a:cubicBezTo>
                  <a:close/>
                  <a:moveTo>
                    <a:pt x="23123" y="6536"/>
                  </a:moveTo>
                  <a:cubicBezTo>
                    <a:pt x="23135" y="6619"/>
                    <a:pt x="23170" y="6714"/>
                    <a:pt x="23194" y="6798"/>
                  </a:cubicBezTo>
                  <a:cubicBezTo>
                    <a:pt x="23170" y="6726"/>
                    <a:pt x="23135" y="6631"/>
                    <a:pt x="23111" y="6560"/>
                  </a:cubicBezTo>
                  <a:cubicBezTo>
                    <a:pt x="23111" y="6548"/>
                    <a:pt x="23123" y="6536"/>
                    <a:pt x="23123" y="6536"/>
                  </a:cubicBezTo>
                  <a:close/>
                  <a:moveTo>
                    <a:pt x="35529" y="6441"/>
                  </a:moveTo>
                  <a:cubicBezTo>
                    <a:pt x="35624" y="6607"/>
                    <a:pt x="35720" y="6762"/>
                    <a:pt x="35803" y="6917"/>
                  </a:cubicBezTo>
                  <a:cubicBezTo>
                    <a:pt x="35565" y="7000"/>
                    <a:pt x="35339" y="7072"/>
                    <a:pt x="35124" y="7155"/>
                  </a:cubicBezTo>
                  <a:cubicBezTo>
                    <a:pt x="35220" y="7083"/>
                    <a:pt x="35267" y="6964"/>
                    <a:pt x="35220" y="6822"/>
                  </a:cubicBezTo>
                  <a:cubicBezTo>
                    <a:pt x="35196" y="6726"/>
                    <a:pt x="35184" y="6619"/>
                    <a:pt x="35148" y="6536"/>
                  </a:cubicBezTo>
                  <a:cubicBezTo>
                    <a:pt x="35232" y="6524"/>
                    <a:pt x="35327" y="6488"/>
                    <a:pt x="35422" y="6476"/>
                  </a:cubicBezTo>
                  <a:cubicBezTo>
                    <a:pt x="35458" y="6464"/>
                    <a:pt x="35505" y="6464"/>
                    <a:pt x="35529" y="6441"/>
                  </a:cubicBezTo>
                  <a:close/>
                  <a:moveTo>
                    <a:pt x="41673" y="6869"/>
                  </a:moveTo>
                  <a:cubicBezTo>
                    <a:pt x="41732" y="6988"/>
                    <a:pt x="41804" y="7107"/>
                    <a:pt x="41863" y="7226"/>
                  </a:cubicBezTo>
                  <a:cubicBezTo>
                    <a:pt x="41828" y="7214"/>
                    <a:pt x="41792" y="7214"/>
                    <a:pt x="41756" y="7203"/>
                  </a:cubicBezTo>
                  <a:lnTo>
                    <a:pt x="41732" y="7203"/>
                  </a:lnTo>
                  <a:cubicBezTo>
                    <a:pt x="41685" y="7143"/>
                    <a:pt x="41673" y="7083"/>
                    <a:pt x="41637" y="7024"/>
                  </a:cubicBezTo>
                  <a:cubicBezTo>
                    <a:pt x="41649" y="6976"/>
                    <a:pt x="41673" y="6929"/>
                    <a:pt x="41673" y="6869"/>
                  </a:cubicBezTo>
                  <a:close/>
                  <a:moveTo>
                    <a:pt x="34362" y="6726"/>
                  </a:moveTo>
                  <a:cubicBezTo>
                    <a:pt x="34434" y="6845"/>
                    <a:pt x="34493" y="6964"/>
                    <a:pt x="34565" y="7095"/>
                  </a:cubicBezTo>
                  <a:cubicBezTo>
                    <a:pt x="34648" y="7238"/>
                    <a:pt x="34767" y="7274"/>
                    <a:pt x="34886" y="7274"/>
                  </a:cubicBezTo>
                  <a:cubicBezTo>
                    <a:pt x="34684" y="7345"/>
                    <a:pt x="34493" y="7429"/>
                    <a:pt x="34315" y="7512"/>
                  </a:cubicBezTo>
                  <a:cubicBezTo>
                    <a:pt x="34255" y="7274"/>
                    <a:pt x="34196" y="7024"/>
                    <a:pt x="34148" y="6786"/>
                  </a:cubicBezTo>
                  <a:cubicBezTo>
                    <a:pt x="34231" y="6774"/>
                    <a:pt x="34291" y="6738"/>
                    <a:pt x="34362" y="6726"/>
                  </a:cubicBezTo>
                  <a:close/>
                  <a:moveTo>
                    <a:pt x="22278" y="6321"/>
                  </a:moveTo>
                  <a:cubicBezTo>
                    <a:pt x="22289" y="6417"/>
                    <a:pt x="22289" y="6500"/>
                    <a:pt x="22301" y="6583"/>
                  </a:cubicBezTo>
                  <a:cubicBezTo>
                    <a:pt x="22170" y="6905"/>
                    <a:pt x="22063" y="7238"/>
                    <a:pt x="21992" y="7572"/>
                  </a:cubicBezTo>
                  <a:cubicBezTo>
                    <a:pt x="21885" y="7429"/>
                    <a:pt x="21801" y="7274"/>
                    <a:pt x="21694" y="7131"/>
                  </a:cubicBezTo>
                  <a:cubicBezTo>
                    <a:pt x="21885" y="6845"/>
                    <a:pt x="22087" y="6583"/>
                    <a:pt x="22278" y="6321"/>
                  </a:cubicBezTo>
                  <a:close/>
                  <a:moveTo>
                    <a:pt x="23194" y="6845"/>
                  </a:moveTo>
                  <a:cubicBezTo>
                    <a:pt x="23254" y="6952"/>
                    <a:pt x="23313" y="7024"/>
                    <a:pt x="23409" y="7048"/>
                  </a:cubicBezTo>
                  <a:cubicBezTo>
                    <a:pt x="23432" y="7250"/>
                    <a:pt x="23468" y="7441"/>
                    <a:pt x="23492" y="7619"/>
                  </a:cubicBezTo>
                  <a:cubicBezTo>
                    <a:pt x="23385" y="7369"/>
                    <a:pt x="23301" y="7095"/>
                    <a:pt x="23194" y="6845"/>
                  </a:cubicBezTo>
                  <a:close/>
                  <a:moveTo>
                    <a:pt x="44673" y="6190"/>
                  </a:moveTo>
                  <a:lnTo>
                    <a:pt x="44673" y="6190"/>
                  </a:lnTo>
                  <a:cubicBezTo>
                    <a:pt x="45126" y="6679"/>
                    <a:pt x="45519" y="7203"/>
                    <a:pt x="45876" y="7774"/>
                  </a:cubicBezTo>
                  <a:cubicBezTo>
                    <a:pt x="45757" y="7607"/>
                    <a:pt x="45649" y="7441"/>
                    <a:pt x="45519" y="7298"/>
                  </a:cubicBezTo>
                  <a:cubicBezTo>
                    <a:pt x="45433" y="7188"/>
                    <a:pt x="45321" y="7135"/>
                    <a:pt x="45211" y="7135"/>
                  </a:cubicBezTo>
                  <a:cubicBezTo>
                    <a:pt x="45153" y="7135"/>
                    <a:pt x="45096" y="7150"/>
                    <a:pt x="45042" y="7179"/>
                  </a:cubicBezTo>
                  <a:cubicBezTo>
                    <a:pt x="45018" y="7143"/>
                    <a:pt x="44995" y="7119"/>
                    <a:pt x="44983" y="7083"/>
                  </a:cubicBezTo>
                  <a:lnTo>
                    <a:pt x="44959" y="7048"/>
                  </a:lnTo>
                  <a:cubicBezTo>
                    <a:pt x="44876" y="6845"/>
                    <a:pt x="44804" y="6643"/>
                    <a:pt x="44745" y="6417"/>
                  </a:cubicBezTo>
                  <a:cubicBezTo>
                    <a:pt x="44745" y="6381"/>
                    <a:pt x="44733" y="6357"/>
                    <a:pt x="44721" y="6321"/>
                  </a:cubicBezTo>
                  <a:lnTo>
                    <a:pt x="44673" y="6190"/>
                  </a:lnTo>
                  <a:close/>
                  <a:moveTo>
                    <a:pt x="24254" y="6595"/>
                  </a:moveTo>
                  <a:cubicBezTo>
                    <a:pt x="24373" y="7000"/>
                    <a:pt x="24480" y="7393"/>
                    <a:pt x="24599" y="7810"/>
                  </a:cubicBezTo>
                  <a:cubicBezTo>
                    <a:pt x="24456" y="7429"/>
                    <a:pt x="24313" y="7060"/>
                    <a:pt x="24183" y="6667"/>
                  </a:cubicBezTo>
                  <a:cubicBezTo>
                    <a:pt x="24194" y="6643"/>
                    <a:pt x="24218" y="6619"/>
                    <a:pt x="24254" y="6595"/>
                  </a:cubicBezTo>
                  <a:close/>
                  <a:moveTo>
                    <a:pt x="30017" y="6905"/>
                  </a:moveTo>
                  <a:cubicBezTo>
                    <a:pt x="30076" y="7179"/>
                    <a:pt x="30124" y="7441"/>
                    <a:pt x="30171" y="7714"/>
                  </a:cubicBezTo>
                  <a:cubicBezTo>
                    <a:pt x="30076" y="7774"/>
                    <a:pt x="29957" y="7834"/>
                    <a:pt x="29850" y="7893"/>
                  </a:cubicBezTo>
                  <a:cubicBezTo>
                    <a:pt x="29826" y="7786"/>
                    <a:pt x="29778" y="7679"/>
                    <a:pt x="29731" y="7560"/>
                  </a:cubicBezTo>
                  <a:cubicBezTo>
                    <a:pt x="29802" y="7333"/>
                    <a:pt x="29909" y="7119"/>
                    <a:pt x="30017" y="6905"/>
                  </a:cubicBezTo>
                  <a:close/>
                  <a:moveTo>
                    <a:pt x="38672" y="7631"/>
                  </a:moveTo>
                  <a:cubicBezTo>
                    <a:pt x="39030" y="7631"/>
                    <a:pt x="39387" y="7631"/>
                    <a:pt x="39744" y="7643"/>
                  </a:cubicBezTo>
                  <a:cubicBezTo>
                    <a:pt x="40006" y="7667"/>
                    <a:pt x="40256" y="7703"/>
                    <a:pt x="40494" y="7738"/>
                  </a:cubicBezTo>
                  <a:cubicBezTo>
                    <a:pt x="40435" y="7834"/>
                    <a:pt x="40399" y="7929"/>
                    <a:pt x="40375" y="8036"/>
                  </a:cubicBezTo>
                  <a:cubicBezTo>
                    <a:pt x="39827" y="7845"/>
                    <a:pt x="39256" y="7703"/>
                    <a:pt x="38672" y="7631"/>
                  </a:cubicBezTo>
                  <a:close/>
                  <a:moveTo>
                    <a:pt x="33136" y="7107"/>
                  </a:moveTo>
                  <a:cubicBezTo>
                    <a:pt x="33291" y="7381"/>
                    <a:pt x="33434" y="7643"/>
                    <a:pt x="33588" y="7905"/>
                  </a:cubicBezTo>
                  <a:cubicBezTo>
                    <a:pt x="33517" y="7941"/>
                    <a:pt x="33422" y="7988"/>
                    <a:pt x="33338" y="8048"/>
                  </a:cubicBezTo>
                  <a:cubicBezTo>
                    <a:pt x="33255" y="7738"/>
                    <a:pt x="33184" y="7441"/>
                    <a:pt x="33100" y="7131"/>
                  </a:cubicBezTo>
                  <a:cubicBezTo>
                    <a:pt x="33112" y="7131"/>
                    <a:pt x="33124" y="7107"/>
                    <a:pt x="33136" y="7107"/>
                  </a:cubicBezTo>
                  <a:close/>
                  <a:moveTo>
                    <a:pt x="41232" y="7917"/>
                  </a:moveTo>
                  <a:cubicBezTo>
                    <a:pt x="41280" y="7929"/>
                    <a:pt x="41328" y="7929"/>
                    <a:pt x="41375" y="7953"/>
                  </a:cubicBezTo>
                  <a:cubicBezTo>
                    <a:pt x="41411" y="7976"/>
                    <a:pt x="41470" y="7988"/>
                    <a:pt x="41530" y="7988"/>
                  </a:cubicBezTo>
                  <a:cubicBezTo>
                    <a:pt x="41863" y="8095"/>
                    <a:pt x="42173" y="8226"/>
                    <a:pt x="42471" y="8369"/>
                  </a:cubicBezTo>
                  <a:cubicBezTo>
                    <a:pt x="42482" y="8369"/>
                    <a:pt x="42482" y="8381"/>
                    <a:pt x="42506" y="8381"/>
                  </a:cubicBezTo>
                  <a:cubicBezTo>
                    <a:pt x="42542" y="8465"/>
                    <a:pt x="42601" y="8572"/>
                    <a:pt x="42649" y="8667"/>
                  </a:cubicBezTo>
                  <a:cubicBezTo>
                    <a:pt x="42161" y="8381"/>
                    <a:pt x="41649" y="8155"/>
                    <a:pt x="41101" y="8012"/>
                  </a:cubicBezTo>
                  <a:cubicBezTo>
                    <a:pt x="41137" y="7965"/>
                    <a:pt x="41173" y="7929"/>
                    <a:pt x="41232" y="7917"/>
                  </a:cubicBezTo>
                  <a:close/>
                  <a:moveTo>
                    <a:pt x="28421" y="7012"/>
                  </a:moveTo>
                  <a:cubicBezTo>
                    <a:pt x="28576" y="7536"/>
                    <a:pt x="28707" y="8048"/>
                    <a:pt x="28850" y="8572"/>
                  </a:cubicBezTo>
                  <a:cubicBezTo>
                    <a:pt x="28850" y="8607"/>
                    <a:pt x="28838" y="8643"/>
                    <a:pt x="28838" y="8679"/>
                  </a:cubicBezTo>
                  <a:cubicBezTo>
                    <a:pt x="28612" y="8167"/>
                    <a:pt x="28397" y="7667"/>
                    <a:pt x="28171" y="7143"/>
                  </a:cubicBezTo>
                  <a:cubicBezTo>
                    <a:pt x="28243" y="7095"/>
                    <a:pt x="28338" y="7048"/>
                    <a:pt x="28421" y="7012"/>
                  </a:cubicBezTo>
                  <a:close/>
                  <a:moveTo>
                    <a:pt x="32195" y="7476"/>
                  </a:moveTo>
                  <a:cubicBezTo>
                    <a:pt x="32338" y="7786"/>
                    <a:pt x="32469" y="8084"/>
                    <a:pt x="32600" y="8393"/>
                  </a:cubicBezTo>
                  <a:cubicBezTo>
                    <a:pt x="32612" y="8441"/>
                    <a:pt x="32648" y="8453"/>
                    <a:pt x="32660" y="8488"/>
                  </a:cubicBezTo>
                  <a:cubicBezTo>
                    <a:pt x="32541" y="8572"/>
                    <a:pt x="32445" y="8643"/>
                    <a:pt x="32326" y="8738"/>
                  </a:cubicBezTo>
                  <a:cubicBezTo>
                    <a:pt x="32255" y="8334"/>
                    <a:pt x="32184" y="7929"/>
                    <a:pt x="32112" y="7512"/>
                  </a:cubicBezTo>
                  <a:lnTo>
                    <a:pt x="32195" y="7476"/>
                  </a:lnTo>
                  <a:close/>
                  <a:moveTo>
                    <a:pt x="24266" y="8596"/>
                  </a:moveTo>
                  <a:lnTo>
                    <a:pt x="24266" y="8596"/>
                  </a:lnTo>
                  <a:cubicBezTo>
                    <a:pt x="24302" y="8655"/>
                    <a:pt x="24313" y="8738"/>
                    <a:pt x="24349" y="8798"/>
                  </a:cubicBezTo>
                  <a:cubicBezTo>
                    <a:pt x="24349" y="8810"/>
                    <a:pt x="24325" y="8810"/>
                    <a:pt x="24325" y="8822"/>
                  </a:cubicBezTo>
                  <a:cubicBezTo>
                    <a:pt x="24313" y="8834"/>
                    <a:pt x="24313" y="8857"/>
                    <a:pt x="24313" y="8857"/>
                  </a:cubicBezTo>
                  <a:cubicBezTo>
                    <a:pt x="24302" y="8762"/>
                    <a:pt x="24290" y="8691"/>
                    <a:pt x="24266" y="8596"/>
                  </a:cubicBezTo>
                  <a:close/>
                  <a:moveTo>
                    <a:pt x="31267" y="8131"/>
                  </a:moveTo>
                  <a:cubicBezTo>
                    <a:pt x="31386" y="8524"/>
                    <a:pt x="31517" y="8929"/>
                    <a:pt x="31636" y="9334"/>
                  </a:cubicBezTo>
                  <a:cubicBezTo>
                    <a:pt x="31517" y="9441"/>
                    <a:pt x="31410" y="9536"/>
                    <a:pt x="31302" y="9655"/>
                  </a:cubicBezTo>
                  <a:cubicBezTo>
                    <a:pt x="31195" y="9155"/>
                    <a:pt x="31052" y="8643"/>
                    <a:pt x="30921" y="8143"/>
                  </a:cubicBezTo>
                  <a:lnTo>
                    <a:pt x="30921" y="8143"/>
                  </a:lnTo>
                  <a:cubicBezTo>
                    <a:pt x="30972" y="8166"/>
                    <a:pt x="31028" y="8177"/>
                    <a:pt x="31084" y="8177"/>
                  </a:cubicBezTo>
                  <a:cubicBezTo>
                    <a:pt x="31147" y="8177"/>
                    <a:pt x="31210" y="8163"/>
                    <a:pt x="31267" y="8131"/>
                  </a:cubicBezTo>
                  <a:close/>
                  <a:moveTo>
                    <a:pt x="22920" y="7536"/>
                  </a:moveTo>
                  <a:lnTo>
                    <a:pt x="22920" y="7536"/>
                  </a:lnTo>
                  <a:cubicBezTo>
                    <a:pt x="23170" y="8238"/>
                    <a:pt x="23421" y="8965"/>
                    <a:pt x="23659" y="9691"/>
                  </a:cubicBezTo>
                  <a:cubicBezTo>
                    <a:pt x="23432" y="9584"/>
                    <a:pt x="23218" y="9465"/>
                    <a:pt x="22992" y="9358"/>
                  </a:cubicBezTo>
                  <a:cubicBezTo>
                    <a:pt x="22992" y="8750"/>
                    <a:pt x="22980" y="8143"/>
                    <a:pt x="22920" y="7536"/>
                  </a:cubicBezTo>
                  <a:close/>
                  <a:moveTo>
                    <a:pt x="21444" y="7572"/>
                  </a:moveTo>
                  <a:cubicBezTo>
                    <a:pt x="21611" y="7857"/>
                    <a:pt x="21742" y="8143"/>
                    <a:pt x="21885" y="8441"/>
                  </a:cubicBezTo>
                  <a:cubicBezTo>
                    <a:pt x="21873" y="8560"/>
                    <a:pt x="21861" y="8679"/>
                    <a:pt x="21861" y="8810"/>
                  </a:cubicBezTo>
                  <a:cubicBezTo>
                    <a:pt x="21849" y="8810"/>
                    <a:pt x="21849" y="8798"/>
                    <a:pt x="21825" y="8798"/>
                  </a:cubicBezTo>
                  <a:cubicBezTo>
                    <a:pt x="21789" y="8762"/>
                    <a:pt x="21742" y="8750"/>
                    <a:pt x="21694" y="8715"/>
                  </a:cubicBezTo>
                  <a:cubicBezTo>
                    <a:pt x="21629" y="8682"/>
                    <a:pt x="21566" y="8668"/>
                    <a:pt x="21507" y="8668"/>
                  </a:cubicBezTo>
                  <a:cubicBezTo>
                    <a:pt x="21181" y="8668"/>
                    <a:pt x="20992" y="9115"/>
                    <a:pt x="21325" y="9358"/>
                  </a:cubicBezTo>
                  <a:cubicBezTo>
                    <a:pt x="21432" y="9429"/>
                    <a:pt x="21539" y="9512"/>
                    <a:pt x="21646" y="9584"/>
                  </a:cubicBezTo>
                  <a:cubicBezTo>
                    <a:pt x="21730" y="9667"/>
                    <a:pt x="21813" y="9750"/>
                    <a:pt x="21908" y="9822"/>
                  </a:cubicBezTo>
                  <a:cubicBezTo>
                    <a:pt x="21527" y="9631"/>
                    <a:pt x="21146" y="9417"/>
                    <a:pt x="20777" y="9215"/>
                  </a:cubicBezTo>
                  <a:cubicBezTo>
                    <a:pt x="20920" y="8643"/>
                    <a:pt x="21146" y="8095"/>
                    <a:pt x="21444" y="7572"/>
                  </a:cubicBezTo>
                  <a:close/>
                  <a:moveTo>
                    <a:pt x="30326" y="8429"/>
                  </a:moveTo>
                  <a:cubicBezTo>
                    <a:pt x="30433" y="8917"/>
                    <a:pt x="30517" y="9393"/>
                    <a:pt x="30588" y="9881"/>
                  </a:cubicBezTo>
                  <a:cubicBezTo>
                    <a:pt x="30433" y="9429"/>
                    <a:pt x="30267" y="9000"/>
                    <a:pt x="30100" y="8560"/>
                  </a:cubicBezTo>
                  <a:lnTo>
                    <a:pt x="30326" y="8429"/>
                  </a:lnTo>
                  <a:close/>
                  <a:moveTo>
                    <a:pt x="24742" y="9870"/>
                  </a:moveTo>
                  <a:cubicBezTo>
                    <a:pt x="24968" y="10417"/>
                    <a:pt x="25195" y="10965"/>
                    <a:pt x="25433" y="11524"/>
                  </a:cubicBezTo>
                  <a:cubicBezTo>
                    <a:pt x="24730" y="11227"/>
                    <a:pt x="24040" y="10905"/>
                    <a:pt x="23361" y="10572"/>
                  </a:cubicBezTo>
                  <a:lnTo>
                    <a:pt x="23361" y="10572"/>
                  </a:lnTo>
                  <a:cubicBezTo>
                    <a:pt x="23421" y="10584"/>
                    <a:pt x="23480" y="10596"/>
                    <a:pt x="23551" y="10608"/>
                  </a:cubicBezTo>
                  <a:cubicBezTo>
                    <a:pt x="23718" y="10667"/>
                    <a:pt x="23885" y="10727"/>
                    <a:pt x="24040" y="10774"/>
                  </a:cubicBezTo>
                  <a:cubicBezTo>
                    <a:pt x="24101" y="10920"/>
                    <a:pt x="24217" y="10982"/>
                    <a:pt x="24326" y="10982"/>
                  </a:cubicBezTo>
                  <a:cubicBezTo>
                    <a:pt x="24387" y="10982"/>
                    <a:pt x="24445" y="10963"/>
                    <a:pt x="24492" y="10929"/>
                  </a:cubicBezTo>
                  <a:cubicBezTo>
                    <a:pt x="24522" y="10936"/>
                    <a:pt x="24551" y="10939"/>
                    <a:pt x="24578" y="10939"/>
                  </a:cubicBezTo>
                  <a:cubicBezTo>
                    <a:pt x="24932" y="10939"/>
                    <a:pt x="25131" y="10415"/>
                    <a:pt x="24778" y="10239"/>
                  </a:cubicBezTo>
                  <a:cubicBezTo>
                    <a:pt x="24730" y="10215"/>
                    <a:pt x="24671" y="10191"/>
                    <a:pt x="24623" y="10167"/>
                  </a:cubicBezTo>
                  <a:cubicBezTo>
                    <a:pt x="24671" y="10072"/>
                    <a:pt x="24718" y="9977"/>
                    <a:pt x="24742" y="9870"/>
                  </a:cubicBezTo>
                  <a:close/>
                  <a:moveTo>
                    <a:pt x="45304" y="11179"/>
                  </a:moveTo>
                  <a:cubicBezTo>
                    <a:pt x="45352" y="11251"/>
                    <a:pt x="45423" y="11310"/>
                    <a:pt x="45495" y="11382"/>
                  </a:cubicBezTo>
                  <a:cubicBezTo>
                    <a:pt x="45519" y="11417"/>
                    <a:pt x="45554" y="11429"/>
                    <a:pt x="45578" y="11441"/>
                  </a:cubicBezTo>
                  <a:cubicBezTo>
                    <a:pt x="45590" y="11548"/>
                    <a:pt x="45626" y="11667"/>
                    <a:pt x="45638" y="11775"/>
                  </a:cubicBezTo>
                  <a:cubicBezTo>
                    <a:pt x="45542" y="11560"/>
                    <a:pt x="45423" y="11370"/>
                    <a:pt x="45304" y="11179"/>
                  </a:cubicBezTo>
                  <a:close/>
                  <a:moveTo>
                    <a:pt x="33410" y="9346"/>
                  </a:moveTo>
                  <a:cubicBezTo>
                    <a:pt x="33255" y="9477"/>
                    <a:pt x="33112" y="9631"/>
                    <a:pt x="32957" y="9810"/>
                  </a:cubicBezTo>
                  <a:cubicBezTo>
                    <a:pt x="32410" y="10465"/>
                    <a:pt x="31981" y="11239"/>
                    <a:pt x="31707" y="12060"/>
                  </a:cubicBezTo>
                  <a:cubicBezTo>
                    <a:pt x="31648" y="11501"/>
                    <a:pt x="31576" y="10953"/>
                    <a:pt x="31457" y="10417"/>
                  </a:cubicBezTo>
                  <a:cubicBezTo>
                    <a:pt x="31517" y="10417"/>
                    <a:pt x="31588" y="10405"/>
                    <a:pt x="31660" y="10358"/>
                  </a:cubicBezTo>
                  <a:cubicBezTo>
                    <a:pt x="31743" y="10310"/>
                    <a:pt x="31826" y="10251"/>
                    <a:pt x="31898" y="10215"/>
                  </a:cubicBezTo>
                  <a:lnTo>
                    <a:pt x="31898" y="10227"/>
                  </a:lnTo>
                  <a:cubicBezTo>
                    <a:pt x="31955" y="10398"/>
                    <a:pt x="32086" y="10472"/>
                    <a:pt x="32219" y="10472"/>
                  </a:cubicBezTo>
                  <a:cubicBezTo>
                    <a:pt x="32418" y="10472"/>
                    <a:pt x="32619" y="10305"/>
                    <a:pt x="32576" y="10048"/>
                  </a:cubicBezTo>
                  <a:cubicBezTo>
                    <a:pt x="32553" y="9977"/>
                    <a:pt x="32541" y="9893"/>
                    <a:pt x="32529" y="9834"/>
                  </a:cubicBezTo>
                  <a:cubicBezTo>
                    <a:pt x="32815" y="9679"/>
                    <a:pt x="33112" y="9500"/>
                    <a:pt x="33410" y="9346"/>
                  </a:cubicBezTo>
                  <a:close/>
                  <a:moveTo>
                    <a:pt x="25445" y="8381"/>
                  </a:moveTo>
                  <a:lnTo>
                    <a:pt x="25445" y="8381"/>
                  </a:lnTo>
                  <a:cubicBezTo>
                    <a:pt x="25897" y="9655"/>
                    <a:pt x="26302" y="10941"/>
                    <a:pt x="26921" y="12132"/>
                  </a:cubicBezTo>
                  <a:cubicBezTo>
                    <a:pt x="26802" y="12096"/>
                    <a:pt x="26671" y="12036"/>
                    <a:pt x="26528" y="11977"/>
                  </a:cubicBezTo>
                  <a:cubicBezTo>
                    <a:pt x="26171" y="10774"/>
                    <a:pt x="25814" y="9584"/>
                    <a:pt x="25445" y="8381"/>
                  </a:cubicBezTo>
                  <a:close/>
                  <a:moveTo>
                    <a:pt x="41804" y="12060"/>
                  </a:moveTo>
                  <a:cubicBezTo>
                    <a:pt x="41804" y="12096"/>
                    <a:pt x="41804" y="12144"/>
                    <a:pt x="41816" y="12191"/>
                  </a:cubicBezTo>
                  <a:cubicBezTo>
                    <a:pt x="41828" y="12251"/>
                    <a:pt x="41863" y="12298"/>
                    <a:pt x="41875" y="12358"/>
                  </a:cubicBezTo>
                  <a:cubicBezTo>
                    <a:pt x="41887" y="12453"/>
                    <a:pt x="41911" y="12548"/>
                    <a:pt x="41935" y="12656"/>
                  </a:cubicBezTo>
                  <a:cubicBezTo>
                    <a:pt x="41828" y="12560"/>
                    <a:pt x="41744" y="12453"/>
                    <a:pt x="41756" y="12322"/>
                  </a:cubicBezTo>
                  <a:cubicBezTo>
                    <a:pt x="41756" y="12239"/>
                    <a:pt x="41768" y="12144"/>
                    <a:pt x="41804" y="12060"/>
                  </a:cubicBezTo>
                  <a:close/>
                  <a:moveTo>
                    <a:pt x="26230" y="7488"/>
                  </a:moveTo>
                  <a:lnTo>
                    <a:pt x="26230" y="7488"/>
                  </a:lnTo>
                  <a:cubicBezTo>
                    <a:pt x="26980" y="9274"/>
                    <a:pt x="27778" y="11048"/>
                    <a:pt x="28588" y="12787"/>
                  </a:cubicBezTo>
                  <a:cubicBezTo>
                    <a:pt x="28481" y="12751"/>
                    <a:pt x="28362" y="12703"/>
                    <a:pt x="28254" y="12667"/>
                  </a:cubicBezTo>
                  <a:cubicBezTo>
                    <a:pt x="27540" y="10965"/>
                    <a:pt x="26814" y="9238"/>
                    <a:pt x="26230" y="7488"/>
                  </a:cubicBezTo>
                  <a:close/>
                  <a:moveTo>
                    <a:pt x="48771" y="12508"/>
                  </a:moveTo>
                  <a:lnTo>
                    <a:pt x="48771" y="12508"/>
                  </a:lnTo>
                  <a:cubicBezTo>
                    <a:pt x="48775" y="12542"/>
                    <a:pt x="48784" y="12584"/>
                    <a:pt x="48793" y="12620"/>
                  </a:cubicBezTo>
                  <a:cubicBezTo>
                    <a:pt x="48817" y="12798"/>
                    <a:pt x="48817" y="12965"/>
                    <a:pt x="48828" y="13144"/>
                  </a:cubicBezTo>
                  <a:cubicBezTo>
                    <a:pt x="48817" y="13084"/>
                    <a:pt x="48817" y="13025"/>
                    <a:pt x="48793" y="12977"/>
                  </a:cubicBezTo>
                  <a:cubicBezTo>
                    <a:pt x="48793" y="12820"/>
                    <a:pt x="48782" y="12674"/>
                    <a:pt x="48771" y="12508"/>
                  </a:cubicBezTo>
                  <a:close/>
                  <a:moveTo>
                    <a:pt x="27600" y="7572"/>
                  </a:moveTo>
                  <a:cubicBezTo>
                    <a:pt x="28385" y="9489"/>
                    <a:pt x="29231" y="11405"/>
                    <a:pt x="30076" y="13287"/>
                  </a:cubicBezTo>
                  <a:cubicBezTo>
                    <a:pt x="29921" y="13251"/>
                    <a:pt x="29790" y="13179"/>
                    <a:pt x="29636" y="13144"/>
                  </a:cubicBezTo>
                  <a:cubicBezTo>
                    <a:pt x="29266" y="11477"/>
                    <a:pt x="28540" y="9881"/>
                    <a:pt x="27862" y="8286"/>
                  </a:cubicBezTo>
                  <a:cubicBezTo>
                    <a:pt x="27754" y="8072"/>
                    <a:pt x="27647" y="7834"/>
                    <a:pt x="27564" y="7595"/>
                  </a:cubicBezTo>
                  <a:cubicBezTo>
                    <a:pt x="27576" y="7595"/>
                    <a:pt x="27588" y="7595"/>
                    <a:pt x="27600" y="7572"/>
                  </a:cubicBezTo>
                  <a:close/>
                  <a:moveTo>
                    <a:pt x="47293" y="11703"/>
                  </a:moveTo>
                  <a:lnTo>
                    <a:pt x="47293" y="11703"/>
                  </a:lnTo>
                  <a:cubicBezTo>
                    <a:pt x="47459" y="12060"/>
                    <a:pt x="47602" y="12429"/>
                    <a:pt x="47662" y="12810"/>
                  </a:cubicBezTo>
                  <a:cubicBezTo>
                    <a:pt x="47709" y="13037"/>
                    <a:pt x="47697" y="13275"/>
                    <a:pt x="47626" y="13501"/>
                  </a:cubicBezTo>
                  <a:cubicBezTo>
                    <a:pt x="47543" y="12894"/>
                    <a:pt x="47435" y="12298"/>
                    <a:pt x="47293" y="11703"/>
                  </a:cubicBezTo>
                  <a:close/>
                  <a:moveTo>
                    <a:pt x="30683" y="12477"/>
                  </a:moveTo>
                  <a:cubicBezTo>
                    <a:pt x="30767" y="12727"/>
                    <a:pt x="30862" y="12977"/>
                    <a:pt x="30969" y="13251"/>
                  </a:cubicBezTo>
                  <a:cubicBezTo>
                    <a:pt x="31033" y="13433"/>
                    <a:pt x="31213" y="13528"/>
                    <a:pt x="31379" y="13528"/>
                  </a:cubicBezTo>
                  <a:cubicBezTo>
                    <a:pt x="31397" y="13528"/>
                    <a:pt x="31415" y="13527"/>
                    <a:pt x="31433" y="13525"/>
                  </a:cubicBezTo>
                  <a:lnTo>
                    <a:pt x="31433" y="13525"/>
                  </a:lnTo>
                  <a:cubicBezTo>
                    <a:pt x="31433" y="13608"/>
                    <a:pt x="31410" y="13691"/>
                    <a:pt x="31410" y="13763"/>
                  </a:cubicBezTo>
                  <a:cubicBezTo>
                    <a:pt x="31291" y="13727"/>
                    <a:pt x="31160" y="13680"/>
                    <a:pt x="31029" y="13632"/>
                  </a:cubicBezTo>
                  <a:cubicBezTo>
                    <a:pt x="30921" y="13251"/>
                    <a:pt x="30802" y="12858"/>
                    <a:pt x="30683" y="12477"/>
                  </a:cubicBezTo>
                  <a:close/>
                  <a:moveTo>
                    <a:pt x="45447" y="14168"/>
                  </a:moveTo>
                  <a:lnTo>
                    <a:pt x="45447" y="14168"/>
                  </a:lnTo>
                  <a:cubicBezTo>
                    <a:pt x="45507" y="14191"/>
                    <a:pt x="45554" y="14263"/>
                    <a:pt x="45578" y="14322"/>
                  </a:cubicBezTo>
                  <a:cubicBezTo>
                    <a:pt x="45554" y="14346"/>
                    <a:pt x="45542" y="14382"/>
                    <a:pt x="45507" y="14418"/>
                  </a:cubicBezTo>
                  <a:cubicBezTo>
                    <a:pt x="45495" y="14334"/>
                    <a:pt x="45471" y="14239"/>
                    <a:pt x="45447" y="14168"/>
                  </a:cubicBezTo>
                  <a:close/>
                  <a:moveTo>
                    <a:pt x="46626" y="14346"/>
                  </a:moveTo>
                  <a:cubicBezTo>
                    <a:pt x="46650" y="14453"/>
                    <a:pt x="46697" y="14549"/>
                    <a:pt x="46733" y="14656"/>
                  </a:cubicBezTo>
                  <a:cubicBezTo>
                    <a:pt x="46733" y="14680"/>
                    <a:pt x="46745" y="14692"/>
                    <a:pt x="46757" y="14703"/>
                  </a:cubicBezTo>
                  <a:cubicBezTo>
                    <a:pt x="46638" y="14715"/>
                    <a:pt x="46519" y="14739"/>
                    <a:pt x="46400" y="14739"/>
                  </a:cubicBezTo>
                  <a:cubicBezTo>
                    <a:pt x="46471" y="14680"/>
                    <a:pt x="46531" y="14584"/>
                    <a:pt x="46531" y="14477"/>
                  </a:cubicBezTo>
                  <a:cubicBezTo>
                    <a:pt x="46542" y="14442"/>
                    <a:pt x="46578" y="14394"/>
                    <a:pt x="46626" y="14346"/>
                  </a:cubicBezTo>
                  <a:close/>
                  <a:moveTo>
                    <a:pt x="48662" y="15430"/>
                  </a:moveTo>
                  <a:lnTo>
                    <a:pt x="48662" y="15465"/>
                  </a:lnTo>
                  <a:cubicBezTo>
                    <a:pt x="48626" y="15465"/>
                    <a:pt x="48614" y="15465"/>
                    <a:pt x="48590" y="15442"/>
                  </a:cubicBezTo>
                  <a:cubicBezTo>
                    <a:pt x="48614" y="15442"/>
                    <a:pt x="48626" y="15430"/>
                    <a:pt x="48662" y="15430"/>
                  </a:cubicBezTo>
                  <a:close/>
                  <a:moveTo>
                    <a:pt x="45673" y="15894"/>
                  </a:moveTo>
                  <a:cubicBezTo>
                    <a:pt x="45697" y="15894"/>
                    <a:pt x="45721" y="15906"/>
                    <a:pt x="45745" y="15906"/>
                  </a:cubicBezTo>
                  <a:cubicBezTo>
                    <a:pt x="46138" y="15954"/>
                    <a:pt x="46507" y="15989"/>
                    <a:pt x="46888" y="16013"/>
                  </a:cubicBezTo>
                  <a:cubicBezTo>
                    <a:pt x="46888" y="16049"/>
                    <a:pt x="46912" y="16061"/>
                    <a:pt x="46923" y="16085"/>
                  </a:cubicBezTo>
                  <a:cubicBezTo>
                    <a:pt x="46742" y="16069"/>
                    <a:pt x="46560" y="16060"/>
                    <a:pt x="46379" y="16060"/>
                  </a:cubicBezTo>
                  <a:cubicBezTo>
                    <a:pt x="46145" y="16060"/>
                    <a:pt x="45913" y="16075"/>
                    <a:pt x="45685" y="16108"/>
                  </a:cubicBezTo>
                  <a:cubicBezTo>
                    <a:pt x="45673" y="16025"/>
                    <a:pt x="45673" y="15966"/>
                    <a:pt x="45673" y="15894"/>
                  </a:cubicBezTo>
                  <a:close/>
                  <a:moveTo>
                    <a:pt x="44649" y="15846"/>
                  </a:moveTo>
                  <a:cubicBezTo>
                    <a:pt x="44661" y="15870"/>
                    <a:pt x="44685" y="15870"/>
                    <a:pt x="44709" y="15870"/>
                  </a:cubicBezTo>
                  <a:cubicBezTo>
                    <a:pt x="44721" y="15977"/>
                    <a:pt x="44721" y="16108"/>
                    <a:pt x="44733" y="16227"/>
                  </a:cubicBezTo>
                  <a:cubicBezTo>
                    <a:pt x="44661" y="16204"/>
                    <a:pt x="44590" y="16180"/>
                    <a:pt x="44530" y="16132"/>
                  </a:cubicBezTo>
                  <a:cubicBezTo>
                    <a:pt x="44590" y="16049"/>
                    <a:pt x="44626" y="15954"/>
                    <a:pt x="44649" y="15846"/>
                  </a:cubicBezTo>
                  <a:close/>
                  <a:moveTo>
                    <a:pt x="48483" y="16251"/>
                  </a:moveTo>
                  <a:cubicBezTo>
                    <a:pt x="48459" y="16347"/>
                    <a:pt x="48436" y="16418"/>
                    <a:pt x="48412" y="16489"/>
                  </a:cubicBezTo>
                  <a:cubicBezTo>
                    <a:pt x="48316" y="16442"/>
                    <a:pt x="48221" y="16418"/>
                    <a:pt x="48126" y="16370"/>
                  </a:cubicBezTo>
                  <a:cubicBezTo>
                    <a:pt x="48245" y="16347"/>
                    <a:pt x="48364" y="16311"/>
                    <a:pt x="48483" y="16251"/>
                  </a:cubicBezTo>
                  <a:close/>
                  <a:moveTo>
                    <a:pt x="8739" y="29119"/>
                  </a:moveTo>
                  <a:cubicBezTo>
                    <a:pt x="9362" y="29119"/>
                    <a:pt x="9982" y="29223"/>
                    <a:pt x="10562" y="29455"/>
                  </a:cubicBezTo>
                  <a:cubicBezTo>
                    <a:pt x="10550" y="29467"/>
                    <a:pt x="10526" y="29467"/>
                    <a:pt x="10526" y="29479"/>
                  </a:cubicBezTo>
                  <a:cubicBezTo>
                    <a:pt x="9728" y="30408"/>
                    <a:pt x="8954" y="31360"/>
                    <a:pt x="8347" y="32420"/>
                  </a:cubicBezTo>
                  <a:cubicBezTo>
                    <a:pt x="7716" y="33456"/>
                    <a:pt x="7276" y="34599"/>
                    <a:pt x="6930" y="35766"/>
                  </a:cubicBezTo>
                  <a:cubicBezTo>
                    <a:pt x="6168" y="38254"/>
                    <a:pt x="5704" y="40850"/>
                    <a:pt x="5549" y="43445"/>
                  </a:cubicBezTo>
                  <a:cubicBezTo>
                    <a:pt x="5454" y="44933"/>
                    <a:pt x="5454" y="46410"/>
                    <a:pt x="5549" y="47898"/>
                  </a:cubicBezTo>
                  <a:cubicBezTo>
                    <a:pt x="5561" y="48144"/>
                    <a:pt x="5763" y="48269"/>
                    <a:pt x="5958" y="48269"/>
                  </a:cubicBezTo>
                  <a:cubicBezTo>
                    <a:pt x="6150" y="48269"/>
                    <a:pt x="6335" y="48147"/>
                    <a:pt x="6323" y="47898"/>
                  </a:cubicBezTo>
                  <a:cubicBezTo>
                    <a:pt x="6228" y="45374"/>
                    <a:pt x="6383" y="42838"/>
                    <a:pt x="6787" y="40349"/>
                  </a:cubicBezTo>
                  <a:cubicBezTo>
                    <a:pt x="7168" y="37956"/>
                    <a:pt x="7692" y="35432"/>
                    <a:pt x="8823" y="33265"/>
                  </a:cubicBezTo>
                  <a:cubicBezTo>
                    <a:pt x="9443" y="32063"/>
                    <a:pt x="10300" y="31003"/>
                    <a:pt x="11098" y="29896"/>
                  </a:cubicBezTo>
                  <a:cubicBezTo>
                    <a:pt x="11145" y="29836"/>
                    <a:pt x="11145" y="29777"/>
                    <a:pt x="11145" y="29717"/>
                  </a:cubicBezTo>
                  <a:cubicBezTo>
                    <a:pt x="11181" y="29753"/>
                    <a:pt x="11252" y="29777"/>
                    <a:pt x="11288" y="29812"/>
                  </a:cubicBezTo>
                  <a:cubicBezTo>
                    <a:pt x="9728" y="33634"/>
                    <a:pt x="9193" y="37861"/>
                    <a:pt x="8907" y="41981"/>
                  </a:cubicBezTo>
                  <a:cubicBezTo>
                    <a:pt x="8538" y="47303"/>
                    <a:pt x="8645" y="52672"/>
                    <a:pt x="9526" y="57935"/>
                  </a:cubicBezTo>
                  <a:cubicBezTo>
                    <a:pt x="10383" y="63138"/>
                    <a:pt x="12050" y="68234"/>
                    <a:pt x="14741" y="72782"/>
                  </a:cubicBezTo>
                  <a:cubicBezTo>
                    <a:pt x="15420" y="73913"/>
                    <a:pt x="16170" y="75020"/>
                    <a:pt x="17039" y="76032"/>
                  </a:cubicBezTo>
                  <a:cubicBezTo>
                    <a:pt x="15086" y="74568"/>
                    <a:pt x="13372" y="72853"/>
                    <a:pt x="12062" y="70770"/>
                  </a:cubicBezTo>
                  <a:cubicBezTo>
                    <a:pt x="10455" y="68222"/>
                    <a:pt x="9443" y="65364"/>
                    <a:pt x="8395" y="62555"/>
                  </a:cubicBezTo>
                  <a:cubicBezTo>
                    <a:pt x="7764" y="60888"/>
                    <a:pt x="7204" y="59185"/>
                    <a:pt x="7109" y="57399"/>
                  </a:cubicBezTo>
                  <a:cubicBezTo>
                    <a:pt x="7103" y="57262"/>
                    <a:pt x="6996" y="57194"/>
                    <a:pt x="6890" y="57194"/>
                  </a:cubicBezTo>
                  <a:cubicBezTo>
                    <a:pt x="6785" y="57194"/>
                    <a:pt x="6680" y="57262"/>
                    <a:pt x="6680" y="57399"/>
                  </a:cubicBezTo>
                  <a:cubicBezTo>
                    <a:pt x="6657" y="59007"/>
                    <a:pt x="7061" y="60578"/>
                    <a:pt x="7549" y="62090"/>
                  </a:cubicBezTo>
                  <a:cubicBezTo>
                    <a:pt x="8050" y="63614"/>
                    <a:pt x="8562" y="65114"/>
                    <a:pt x="9133" y="66591"/>
                  </a:cubicBezTo>
                  <a:cubicBezTo>
                    <a:pt x="10216" y="69401"/>
                    <a:pt x="11621" y="72068"/>
                    <a:pt x="13693" y="74282"/>
                  </a:cubicBezTo>
                  <a:cubicBezTo>
                    <a:pt x="14384" y="75044"/>
                    <a:pt x="15158" y="75723"/>
                    <a:pt x="15991" y="76354"/>
                  </a:cubicBezTo>
                  <a:cubicBezTo>
                    <a:pt x="15658" y="76422"/>
                    <a:pt x="15319" y="76454"/>
                    <a:pt x="14979" y="76454"/>
                  </a:cubicBezTo>
                  <a:cubicBezTo>
                    <a:pt x="13944" y="76454"/>
                    <a:pt x="12899" y="76156"/>
                    <a:pt x="12002" y="75663"/>
                  </a:cubicBezTo>
                  <a:cubicBezTo>
                    <a:pt x="10264" y="74711"/>
                    <a:pt x="9050" y="73056"/>
                    <a:pt x="8061" y="71377"/>
                  </a:cubicBezTo>
                  <a:cubicBezTo>
                    <a:pt x="5906" y="67662"/>
                    <a:pt x="4311" y="63555"/>
                    <a:pt x="3156" y="59411"/>
                  </a:cubicBezTo>
                  <a:cubicBezTo>
                    <a:pt x="1965" y="55220"/>
                    <a:pt x="1251" y="50886"/>
                    <a:pt x="1037" y="46505"/>
                  </a:cubicBezTo>
                  <a:cubicBezTo>
                    <a:pt x="930" y="44302"/>
                    <a:pt x="953" y="42100"/>
                    <a:pt x="1096" y="39921"/>
                  </a:cubicBezTo>
                  <a:cubicBezTo>
                    <a:pt x="1227" y="37968"/>
                    <a:pt x="1501" y="35992"/>
                    <a:pt x="2192" y="34146"/>
                  </a:cubicBezTo>
                  <a:cubicBezTo>
                    <a:pt x="2930" y="32241"/>
                    <a:pt x="4204" y="30598"/>
                    <a:pt x="6085" y="29717"/>
                  </a:cubicBezTo>
                  <a:cubicBezTo>
                    <a:pt x="6905" y="29342"/>
                    <a:pt x="7827" y="29119"/>
                    <a:pt x="8739" y="29119"/>
                  </a:cubicBezTo>
                  <a:close/>
                  <a:moveTo>
                    <a:pt x="81529" y="25749"/>
                  </a:moveTo>
                  <a:cubicBezTo>
                    <a:pt x="82343" y="25749"/>
                    <a:pt x="83166" y="25935"/>
                    <a:pt x="83892" y="26252"/>
                  </a:cubicBezTo>
                  <a:cubicBezTo>
                    <a:pt x="85857" y="27122"/>
                    <a:pt x="87059" y="28991"/>
                    <a:pt x="87774" y="30944"/>
                  </a:cubicBezTo>
                  <a:cubicBezTo>
                    <a:pt x="88548" y="33075"/>
                    <a:pt x="88893" y="35349"/>
                    <a:pt x="89191" y="37575"/>
                  </a:cubicBezTo>
                  <a:cubicBezTo>
                    <a:pt x="89488" y="39921"/>
                    <a:pt x="89643" y="42278"/>
                    <a:pt x="89667" y="44636"/>
                  </a:cubicBezTo>
                  <a:cubicBezTo>
                    <a:pt x="89715" y="49303"/>
                    <a:pt x="89179" y="53982"/>
                    <a:pt x="88060" y="58506"/>
                  </a:cubicBezTo>
                  <a:cubicBezTo>
                    <a:pt x="86940" y="63055"/>
                    <a:pt x="85262" y="67448"/>
                    <a:pt x="82964" y="71544"/>
                  </a:cubicBezTo>
                  <a:cubicBezTo>
                    <a:pt x="81880" y="73496"/>
                    <a:pt x="80701" y="75520"/>
                    <a:pt x="78963" y="76961"/>
                  </a:cubicBezTo>
                  <a:cubicBezTo>
                    <a:pt x="77856" y="77873"/>
                    <a:pt x="76419" y="78486"/>
                    <a:pt x="74984" y="78486"/>
                  </a:cubicBezTo>
                  <a:cubicBezTo>
                    <a:pt x="74414" y="78486"/>
                    <a:pt x="73844" y="78389"/>
                    <a:pt x="73296" y="78176"/>
                  </a:cubicBezTo>
                  <a:cubicBezTo>
                    <a:pt x="72903" y="78033"/>
                    <a:pt x="72570" y="77806"/>
                    <a:pt x="72248" y="77556"/>
                  </a:cubicBezTo>
                  <a:cubicBezTo>
                    <a:pt x="73641" y="77152"/>
                    <a:pt x="74856" y="76318"/>
                    <a:pt x="75915" y="75342"/>
                  </a:cubicBezTo>
                  <a:cubicBezTo>
                    <a:pt x="77070" y="74282"/>
                    <a:pt x="78070" y="73080"/>
                    <a:pt x="78951" y="71770"/>
                  </a:cubicBezTo>
                  <a:cubicBezTo>
                    <a:pt x="80678" y="69174"/>
                    <a:pt x="81868" y="66234"/>
                    <a:pt x="82702" y="63233"/>
                  </a:cubicBezTo>
                  <a:cubicBezTo>
                    <a:pt x="83178" y="61531"/>
                    <a:pt x="83619" y="59757"/>
                    <a:pt x="83821" y="57983"/>
                  </a:cubicBezTo>
                  <a:cubicBezTo>
                    <a:pt x="83834" y="57817"/>
                    <a:pt x="83693" y="57725"/>
                    <a:pt x="83555" y="57725"/>
                  </a:cubicBezTo>
                  <a:cubicBezTo>
                    <a:pt x="83444" y="57725"/>
                    <a:pt x="83335" y="57784"/>
                    <a:pt x="83309" y="57911"/>
                  </a:cubicBezTo>
                  <a:cubicBezTo>
                    <a:pt x="82964" y="59388"/>
                    <a:pt x="82702" y="60876"/>
                    <a:pt x="82297" y="62328"/>
                  </a:cubicBezTo>
                  <a:cubicBezTo>
                    <a:pt x="81892" y="63793"/>
                    <a:pt x="81416" y="65233"/>
                    <a:pt x="80844" y="66626"/>
                  </a:cubicBezTo>
                  <a:cubicBezTo>
                    <a:pt x="79678" y="69401"/>
                    <a:pt x="78070" y="71984"/>
                    <a:pt x="75939" y="74104"/>
                  </a:cubicBezTo>
                  <a:cubicBezTo>
                    <a:pt x="74891" y="75163"/>
                    <a:pt x="73701" y="76151"/>
                    <a:pt x="72296" y="76711"/>
                  </a:cubicBezTo>
                  <a:cubicBezTo>
                    <a:pt x="73165" y="75818"/>
                    <a:pt x="73939" y="74830"/>
                    <a:pt x="74605" y="73818"/>
                  </a:cubicBezTo>
                  <a:cubicBezTo>
                    <a:pt x="77761" y="69091"/>
                    <a:pt x="79154" y="63436"/>
                    <a:pt x="80070" y="57875"/>
                  </a:cubicBezTo>
                  <a:cubicBezTo>
                    <a:pt x="80987" y="52208"/>
                    <a:pt x="81583" y="46422"/>
                    <a:pt x="81297" y="40671"/>
                  </a:cubicBezTo>
                  <a:cubicBezTo>
                    <a:pt x="81082" y="36242"/>
                    <a:pt x="80309" y="31801"/>
                    <a:pt x="78761" y="27657"/>
                  </a:cubicBezTo>
                  <a:lnTo>
                    <a:pt x="78761" y="27657"/>
                  </a:lnTo>
                  <a:cubicBezTo>
                    <a:pt x="80201" y="29384"/>
                    <a:pt x="81035" y="31432"/>
                    <a:pt x="81594" y="33622"/>
                  </a:cubicBezTo>
                  <a:cubicBezTo>
                    <a:pt x="82309" y="36373"/>
                    <a:pt x="82690" y="39278"/>
                    <a:pt x="82845" y="42123"/>
                  </a:cubicBezTo>
                  <a:cubicBezTo>
                    <a:pt x="82952" y="43933"/>
                    <a:pt x="82928" y="45767"/>
                    <a:pt x="82690" y="47577"/>
                  </a:cubicBezTo>
                  <a:cubicBezTo>
                    <a:pt x="82639" y="47901"/>
                    <a:pt x="82920" y="48124"/>
                    <a:pt x="83171" y="48124"/>
                  </a:cubicBezTo>
                  <a:cubicBezTo>
                    <a:pt x="83334" y="48124"/>
                    <a:pt x="83486" y="48029"/>
                    <a:pt x="83523" y="47803"/>
                  </a:cubicBezTo>
                  <a:cubicBezTo>
                    <a:pt x="84035" y="44505"/>
                    <a:pt x="83880" y="41147"/>
                    <a:pt x="83440" y="37849"/>
                  </a:cubicBezTo>
                  <a:cubicBezTo>
                    <a:pt x="83083" y="35158"/>
                    <a:pt x="82606" y="32420"/>
                    <a:pt x="81356" y="29979"/>
                  </a:cubicBezTo>
                  <a:cubicBezTo>
                    <a:pt x="80725" y="28729"/>
                    <a:pt x="79892" y="27562"/>
                    <a:pt x="78796" y="26669"/>
                  </a:cubicBezTo>
                  <a:cubicBezTo>
                    <a:pt x="79567" y="26023"/>
                    <a:pt x="80541" y="25749"/>
                    <a:pt x="81529" y="25749"/>
                  </a:cubicBezTo>
                  <a:close/>
                  <a:moveTo>
                    <a:pt x="70786" y="19418"/>
                  </a:moveTo>
                  <a:cubicBezTo>
                    <a:pt x="70793" y="19418"/>
                    <a:pt x="70800" y="19418"/>
                    <a:pt x="70807" y="19418"/>
                  </a:cubicBezTo>
                  <a:cubicBezTo>
                    <a:pt x="73379" y="19454"/>
                    <a:pt x="74927" y="21871"/>
                    <a:pt x="76010" y="23883"/>
                  </a:cubicBezTo>
                  <a:cubicBezTo>
                    <a:pt x="78558" y="28598"/>
                    <a:pt x="79797" y="33896"/>
                    <a:pt x="80178" y="39195"/>
                  </a:cubicBezTo>
                  <a:cubicBezTo>
                    <a:pt x="80582" y="44612"/>
                    <a:pt x="80178" y="50065"/>
                    <a:pt x="79428" y="55435"/>
                  </a:cubicBezTo>
                  <a:cubicBezTo>
                    <a:pt x="78666" y="60709"/>
                    <a:pt x="77653" y="66103"/>
                    <a:pt x="75213" y="70889"/>
                  </a:cubicBezTo>
                  <a:cubicBezTo>
                    <a:pt x="74034" y="73211"/>
                    <a:pt x="72534" y="75473"/>
                    <a:pt x="70510" y="77128"/>
                  </a:cubicBezTo>
                  <a:cubicBezTo>
                    <a:pt x="69170" y="78220"/>
                    <a:pt x="67476" y="78969"/>
                    <a:pt x="65752" y="78969"/>
                  </a:cubicBezTo>
                  <a:cubicBezTo>
                    <a:pt x="65070" y="78969"/>
                    <a:pt x="64383" y="78852"/>
                    <a:pt x="63711" y="78592"/>
                  </a:cubicBezTo>
                  <a:cubicBezTo>
                    <a:pt x="63497" y="78521"/>
                    <a:pt x="63306" y="78414"/>
                    <a:pt x="63128" y="78318"/>
                  </a:cubicBezTo>
                  <a:cubicBezTo>
                    <a:pt x="65640" y="76652"/>
                    <a:pt x="67545" y="74163"/>
                    <a:pt x="68950" y="71532"/>
                  </a:cubicBezTo>
                  <a:cubicBezTo>
                    <a:pt x="70534" y="68531"/>
                    <a:pt x="71522" y="65281"/>
                    <a:pt x="72248" y="61971"/>
                  </a:cubicBezTo>
                  <a:cubicBezTo>
                    <a:pt x="72700" y="59947"/>
                    <a:pt x="73034" y="57911"/>
                    <a:pt x="73355" y="55875"/>
                  </a:cubicBezTo>
                  <a:cubicBezTo>
                    <a:pt x="73377" y="55692"/>
                    <a:pt x="73220" y="55568"/>
                    <a:pt x="73081" y="55568"/>
                  </a:cubicBezTo>
                  <a:cubicBezTo>
                    <a:pt x="72994" y="55568"/>
                    <a:pt x="72914" y="55617"/>
                    <a:pt x="72891" y="55732"/>
                  </a:cubicBezTo>
                  <a:cubicBezTo>
                    <a:pt x="71569" y="62245"/>
                    <a:pt x="70331" y="69008"/>
                    <a:pt x="66093" y="74342"/>
                  </a:cubicBezTo>
                  <a:cubicBezTo>
                    <a:pt x="65045" y="75663"/>
                    <a:pt x="63830" y="76842"/>
                    <a:pt x="62521" y="77902"/>
                  </a:cubicBezTo>
                  <a:cubicBezTo>
                    <a:pt x="62485" y="77878"/>
                    <a:pt x="62473" y="77854"/>
                    <a:pt x="62437" y="77842"/>
                  </a:cubicBezTo>
                  <a:cubicBezTo>
                    <a:pt x="62473" y="77806"/>
                    <a:pt x="62509" y="77759"/>
                    <a:pt x="62533" y="77735"/>
                  </a:cubicBezTo>
                  <a:cubicBezTo>
                    <a:pt x="65890" y="73687"/>
                    <a:pt x="67164" y="68389"/>
                    <a:pt x="67736" y="63269"/>
                  </a:cubicBezTo>
                  <a:cubicBezTo>
                    <a:pt x="68069" y="60411"/>
                    <a:pt x="68188" y="57530"/>
                    <a:pt x="68307" y="54673"/>
                  </a:cubicBezTo>
                  <a:cubicBezTo>
                    <a:pt x="68438" y="51315"/>
                    <a:pt x="68486" y="47946"/>
                    <a:pt x="68390" y="44588"/>
                  </a:cubicBezTo>
                  <a:cubicBezTo>
                    <a:pt x="68295" y="41242"/>
                    <a:pt x="68033" y="37909"/>
                    <a:pt x="67533" y="34599"/>
                  </a:cubicBezTo>
                  <a:cubicBezTo>
                    <a:pt x="67081" y="31575"/>
                    <a:pt x="66462" y="28538"/>
                    <a:pt x="65378" y="25669"/>
                  </a:cubicBezTo>
                  <a:cubicBezTo>
                    <a:pt x="65104" y="24967"/>
                    <a:pt x="64807" y="24276"/>
                    <a:pt x="64485" y="23597"/>
                  </a:cubicBezTo>
                  <a:lnTo>
                    <a:pt x="64485" y="23597"/>
                  </a:lnTo>
                  <a:cubicBezTo>
                    <a:pt x="64854" y="24074"/>
                    <a:pt x="65235" y="24538"/>
                    <a:pt x="65592" y="25050"/>
                  </a:cubicBezTo>
                  <a:cubicBezTo>
                    <a:pt x="66009" y="25645"/>
                    <a:pt x="66390" y="26264"/>
                    <a:pt x="66747" y="26907"/>
                  </a:cubicBezTo>
                  <a:cubicBezTo>
                    <a:pt x="67462" y="28217"/>
                    <a:pt x="68117" y="29586"/>
                    <a:pt x="68676" y="30967"/>
                  </a:cubicBezTo>
                  <a:cubicBezTo>
                    <a:pt x="69843" y="33801"/>
                    <a:pt x="70688" y="36754"/>
                    <a:pt x="71212" y="39766"/>
                  </a:cubicBezTo>
                  <a:cubicBezTo>
                    <a:pt x="71510" y="41481"/>
                    <a:pt x="71688" y="43183"/>
                    <a:pt x="71772" y="44921"/>
                  </a:cubicBezTo>
                  <a:cubicBezTo>
                    <a:pt x="71790" y="45160"/>
                    <a:pt x="71977" y="45279"/>
                    <a:pt x="72160" y="45279"/>
                  </a:cubicBezTo>
                  <a:cubicBezTo>
                    <a:pt x="72343" y="45279"/>
                    <a:pt x="72522" y="45160"/>
                    <a:pt x="72522" y="44921"/>
                  </a:cubicBezTo>
                  <a:cubicBezTo>
                    <a:pt x="72474" y="41754"/>
                    <a:pt x="72046" y="38635"/>
                    <a:pt x="71248" y="35599"/>
                  </a:cubicBezTo>
                  <a:cubicBezTo>
                    <a:pt x="70462" y="32575"/>
                    <a:pt x="69331" y="29574"/>
                    <a:pt x="67783" y="26860"/>
                  </a:cubicBezTo>
                  <a:cubicBezTo>
                    <a:pt x="67366" y="26133"/>
                    <a:pt x="66902" y="25419"/>
                    <a:pt x="66402" y="24752"/>
                  </a:cubicBezTo>
                  <a:cubicBezTo>
                    <a:pt x="65950" y="24157"/>
                    <a:pt x="65473" y="23562"/>
                    <a:pt x="64914" y="23085"/>
                  </a:cubicBezTo>
                  <a:cubicBezTo>
                    <a:pt x="66445" y="21400"/>
                    <a:pt x="68367" y="19418"/>
                    <a:pt x="70786" y="19418"/>
                  </a:cubicBezTo>
                  <a:close/>
                  <a:moveTo>
                    <a:pt x="19756" y="23091"/>
                  </a:moveTo>
                  <a:cubicBezTo>
                    <a:pt x="19846" y="23091"/>
                    <a:pt x="19936" y="23093"/>
                    <a:pt x="20027" y="23097"/>
                  </a:cubicBezTo>
                  <a:cubicBezTo>
                    <a:pt x="21325" y="23169"/>
                    <a:pt x="22575" y="23633"/>
                    <a:pt x="23730" y="24181"/>
                  </a:cubicBezTo>
                  <a:cubicBezTo>
                    <a:pt x="24123" y="24359"/>
                    <a:pt x="24504" y="24550"/>
                    <a:pt x="24885" y="24752"/>
                  </a:cubicBezTo>
                  <a:cubicBezTo>
                    <a:pt x="22278" y="28336"/>
                    <a:pt x="20420" y="32551"/>
                    <a:pt x="19087" y="36754"/>
                  </a:cubicBezTo>
                  <a:cubicBezTo>
                    <a:pt x="17706" y="41135"/>
                    <a:pt x="17051" y="45660"/>
                    <a:pt x="16979" y="50232"/>
                  </a:cubicBezTo>
                  <a:cubicBezTo>
                    <a:pt x="16932" y="52803"/>
                    <a:pt x="17086" y="55363"/>
                    <a:pt x="17455" y="57887"/>
                  </a:cubicBezTo>
                  <a:cubicBezTo>
                    <a:pt x="17477" y="58020"/>
                    <a:pt x="17591" y="58082"/>
                    <a:pt x="17708" y="58082"/>
                  </a:cubicBezTo>
                  <a:cubicBezTo>
                    <a:pt x="17854" y="58082"/>
                    <a:pt x="18004" y="57987"/>
                    <a:pt x="17991" y="57816"/>
                  </a:cubicBezTo>
                  <a:cubicBezTo>
                    <a:pt x="17503" y="53339"/>
                    <a:pt x="17622" y="48874"/>
                    <a:pt x="18348" y="44421"/>
                  </a:cubicBezTo>
                  <a:cubicBezTo>
                    <a:pt x="19063" y="40004"/>
                    <a:pt x="20325" y="35670"/>
                    <a:pt x="22123" y="31563"/>
                  </a:cubicBezTo>
                  <a:cubicBezTo>
                    <a:pt x="23111" y="29312"/>
                    <a:pt x="24302" y="27169"/>
                    <a:pt x="25516" y="25050"/>
                  </a:cubicBezTo>
                  <a:cubicBezTo>
                    <a:pt x="25552" y="25062"/>
                    <a:pt x="25599" y="25062"/>
                    <a:pt x="25623" y="25074"/>
                  </a:cubicBezTo>
                  <a:cubicBezTo>
                    <a:pt x="24956" y="26622"/>
                    <a:pt x="24444" y="28253"/>
                    <a:pt x="23992" y="29824"/>
                  </a:cubicBezTo>
                  <a:cubicBezTo>
                    <a:pt x="23159" y="32765"/>
                    <a:pt x="22623" y="35777"/>
                    <a:pt x="22242" y="38814"/>
                  </a:cubicBezTo>
                  <a:cubicBezTo>
                    <a:pt x="21873" y="41826"/>
                    <a:pt x="21635" y="44862"/>
                    <a:pt x="21492" y="47898"/>
                  </a:cubicBezTo>
                  <a:cubicBezTo>
                    <a:pt x="21337" y="50886"/>
                    <a:pt x="21313" y="53875"/>
                    <a:pt x="21468" y="56863"/>
                  </a:cubicBezTo>
                  <a:cubicBezTo>
                    <a:pt x="21789" y="62757"/>
                    <a:pt x="22861" y="68698"/>
                    <a:pt x="25314" y="74116"/>
                  </a:cubicBezTo>
                  <a:cubicBezTo>
                    <a:pt x="25873" y="75378"/>
                    <a:pt x="26564" y="76616"/>
                    <a:pt x="27409" y="77711"/>
                  </a:cubicBezTo>
                  <a:cubicBezTo>
                    <a:pt x="27231" y="77640"/>
                    <a:pt x="27052" y="77580"/>
                    <a:pt x="26873" y="77497"/>
                  </a:cubicBezTo>
                  <a:cubicBezTo>
                    <a:pt x="26338" y="77235"/>
                    <a:pt x="25837" y="76973"/>
                    <a:pt x="25326" y="76640"/>
                  </a:cubicBezTo>
                  <a:cubicBezTo>
                    <a:pt x="24290" y="75985"/>
                    <a:pt x="23349" y="75187"/>
                    <a:pt x="22528" y="74282"/>
                  </a:cubicBezTo>
                  <a:cubicBezTo>
                    <a:pt x="20754" y="72318"/>
                    <a:pt x="19611" y="69901"/>
                    <a:pt x="18896" y="67377"/>
                  </a:cubicBezTo>
                  <a:cubicBezTo>
                    <a:pt x="18853" y="67220"/>
                    <a:pt x="18737" y="67152"/>
                    <a:pt x="18618" y="67152"/>
                  </a:cubicBezTo>
                  <a:cubicBezTo>
                    <a:pt x="18438" y="67152"/>
                    <a:pt x="18251" y="67307"/>
                    <a:pt x="18301" y="67543"/>
                  </a:cubicBezTo>
                  <a:cubicBezTo>
                    <a:pt x="18956" y="70234"/>
                    <a:pt x="20134" y="72818"/>
                    <a:pt x="21980" y="74925"/>
                  </a:cubicBezTo>
                  <a:cubicBezTo>
                    <a:pt x="22825" y="75901"/>
                    <a:pt x="23837" y="76747"/>
                    <a:pt x="24945" y="77414"/>
                  </a:cubicBezTo>
                  <a:cubicBezTo>
                    <a:pt x="25659" y="77854"/>
                    <a:pt x="26469" y="78271"/>
                    <a:pt x="27302" y="78521"/>
                  </a:cubicBezTo>
                  <a:cubicBezTo>
                    <a:pt x="26520" y="78853"/>
                    <a:pt x="25682" y="79005"/>
                    <a:pt x="24839" y="79005"/>
                  </a:cubicBezTo>
                  <a:cubicBezTo>
                    <a:pt x="23629" y="79005"/>
                    <a:pt x="22411" y="78692"/>
                    <a:pt x="21337" y="78152"/>
                  </a:cubicBezTo>
                  <a:cubicBezTo>
                    <a:pt x="19194" y="77080"/>
                    <a:pt x="17586" y="75187"/>
                    <a:pt x="16312" y="73211"/>
                  </a:cubicBezTo>
                  <a:cubicBezTo>
                    <a:pt x="13598" y="69008"/>
                    <a:pt x="11883" y="64233"/>
                    <a:pt x="10907" y="59352"/>
                  </a:cubicBezTo>
                  <a:cubicBezTo>
                    <a:pt x="9907" y="54411"/>
                    <a:pt x="9657" y="49351"/>
                    <a:pt x="9847" y="44338"/>
                  </a:cubicBezTo>
                  <a:cubicBezTo>
                    <a:pt x="10038" y="39361"/>
                    <a:pt x="10478" y="34123"/>
                    <a:pt x="12538" y="29527"/>
                  </a:cubicBezTo>
                  <a:cubicBezTo>
                    <a:pt x="13479" y="27443"/>
                    <a:pt x="14788" y="25264"/>
                    <a:pt x="16753" y="24002"/>
                  </a:cubicBezTo>
                  <a:cubicBezTo>
                    <a:pt x="17666" y="23419"/>
                    <a:pt x="18670" y="23091"/>
                    <a:pt x="19756" y="23091"/>
                  </a:cubicBezTo>
                  <a:close/>
                  <a:moveTo>
                    <a:pt x="33943" y="19543"/>
                  </a:moveTo>
                  <a:cubicBezTo>
                    <a:pt x="35229" y="19543"/>
                    <a:pt x="36512" y="19875"/>
                    <a:pt x="37648" y="20502"/>
                  </a:cubicBezTo>
                  <a:cubicBezTo>
                    <a:pt x="37803" y="20597"/>
                    <a:pt x="37934" y="20692"/>
                    <a:pt x="38077" y="20776"/>
                  </a:cubicBezTo>
                  <a:cubicBezTo>
                    <a:pt x="37768" y="21026"/>
                    <a:pt x="37506" y="21335"/>
                    <a:pt x="37220" y="21621"/>
                  </a:cubicBezTo>
                  <a:cubicBezTo>
                    <a:pt x="36815" y="22038"/>
                    <a:pt x="36434" y="22490"/>
                    <a:pt x="36077" y="22931"/>
                  </a:cubicBezTo>
                  <a:cubicBezTo>
                    <a:pt x="35362" y="23812"/>
                    <a:pt x="34684" y="24728"/>
                    <a:pt x="34077" y="25669"/>
                  </a:cubicBezTo>
                  <a:cubicBezTo>
                    <a:pt x="32838" y="27574"/>
                    <a:pt x="31874" y="29646"/>
                    <a:pt x="31136" y="31789"/>
                  </a:cubicBezTo>
                  <a:cubicBezTo>
                    <a:pt x="30719" y="33015"/>
                    <a:pt x="30374" y="34253"/>
                    <a:pt x="30124" y="35527"/>
                  </a:cubicBezTo>
                  <a:cubicBezTo>
                    <a:pt x="30088" y="35705"/>
                    <a:pt x="30226" y="35819"/>
                    <a:pt x="30361" y="35819"/>
                  </a:cubicBezTo>
                  <a:cubicBezTo>
                    <a:pt x="30453" y="35819"/>
                    <a:pt x="30543" y="35767"/>
                    <a:pt x="30576" y="35647"/>
                  </a:cubicBezTo>
                  <a:cubicBezTo>
                    <a:pt x="31695" y="31360"/>
                    <a:pt x="33660" y="27276"/>
                    <a:pt x="36410" y="23812"/>
                  </a:cubicBezTo>
                  <a:cubicBezTo>
                    <a:pt x="36803" y="23324"/>
                    <a:pt x="37208" y="22847"/>
                    <a:pt x="37601" y="22371"/>
                  </a:cubicBezTo>
                  <a:cubicBezTo>
                    <a:pt x="37946" y="21978"/>
                    <a:pt x="38339" y="21609"/>
                    <a:pt x="38649" y="21180"/>
                  </a:cubicBezTo>
                  <a:cubicBezTo>
                    <a:pt x="38708" y="21216"/>
                    <a:pt x="38768" y="21264"/>
                    <a:pt x="38803" y="21311"/>
                  </a:cubicBezTo>
                  <a:cubicBezTo>
                    <a:pt x="38470" y="21811"/>
                    <a:pt x="38137" y="22323"/>
                    <a:pt x="37839" y="22823"/>
                  </a:cubicBezTo>
                  <a:cubicBezTo>
                    <a:pt x="35017" y="27491"/>
                    <a:pt x="33565" y="32849"/>
                    <a:pt x="32624" y="38171"/>
                  </a:cubicBezTo>
                  <a:cubicBezTo>
                    <a:pt x="31636" y="43647"/>
                    <a:pt x="31017" y="49232"/>
                    <a:pt x="31029" y="54816"/>
                  </a:cubicBezTo>
                  <a:cubicBezTo>
                    <a:pt x="31041" y="60352"/>
                    <a:pt x="31695" y="65912"/>
                    <a:pt x="33410" y="71187"/>
                  </a:cubicBezTo>
                  <a:cubicBezTo>
                    <a:pt x="34231" y="73711"/>
                    <a:pt x="35267" y="76223"/>
                    <a:pt x="36648" y="78509"/>
                  </a:cubicBezTo>
                  <a:cubicBezTo>
                    <a:pt x="36803" y="78747"/>
                    <a:pt x="36946" y="78985"/>
                    <a:pt x="37113" y="79223"/>
                  </a:cubicBezTo>
                  <a:cubicBezTo>
                    <a:pt x="35398" y="77985"/>
                    <a:pt x="34005" y="76425"/>
                    <a:pt x="32886" y="74604"/>
                  </a:cubicBezTo>
                  <a:cubicBezTo>
                    <a:pt x="31469" y="72282"/>
                    <a:pt x="30576" y="69698"/>
                    <a:pt x="29909" y="67079"/>
                  </a:cubicBezTo>
                  <a:cubicBezTo>
                    <a:pt x="29195" y="64305"/>
                    <a:pt x="28683" y="61483"/>
                    <a:pt x="28207" y="58649"/>
                  </a:cubicBezTo>
                  <a:cubicBezTo>
                    <a:pt x="27731" y="55804"/>
                    <a:pt x="27373" y="52946"/>
                    <a:pt x="27302" y="50065"/>
                  </a:cubicBezTo>
                  <a:cubicBezTo>
                    <a:pt x="27231" y="46874"/>
                    <a:pt x="27516" y="43647"/>
                    <a:pt x="28433" y="40599"/>
                  </a:cubicBezTo>
                  <a:cubicBezTo>
                    <a:pt x="28490" y="40414"/>
                    <a:pt x="28346" y="40297"/>
                    <a:pt x="28199" y="40297"/>
                  </a:cubicBezTo>
                  <a:cubicBezTo>
                    <a:pt x="28100" y="40297"/>
                    <a:pt x="28000" y="40349"/>
                    <a:pt x="27957" y="40469"/>
                  </a:cubicBezTo>
                  <a:cubicBezTo>
                    <a:pt x="25968" y="46064"/>
                    <a:pt x="26099" y="51994"/>
                    <a:pt x="26885" y="57816"/>
                  </a:cubicBezTo>
                  <a:cubicBezTo>
                    <a:pt x="27290" y="60745"/>
                    <a:pt x="27826" y="63686"/>
                    <a:pt x="28504" y="66555"/>
                  </a:cubicBezTo>
                  <a:cubicBezTo>
                    <a:pt x="29183" y="69317"/>
                    <a:pt x="30088" y="72056"/>
                    <a:pt x="31517" y="74532"/>
                  </a:cubicBezTo>
                  <a:cubicBezTo>
                    <a:pt x="32767" y="76687"/>
                    <a:pt x="34458" y="78747"/>
                    <a:pt x="36577" y="80140"/>
                  </a:cubicBezTo>
                  <a:cubicBezTo>
                    <a:pt x="35907" y="80413"/>
                    <a:pt x="35185" y="80537"/>
                    <a:pt x="34462" y="80537"/>
                  </a:cubicBezTo>
                  <a:cubicBezTo>
                    <a:pt x="33451" y="80537"/>
                    <a:pt x="32439" y="80295"/>
                    <a:pt x="31564" y="79878"/>
                  </a:cubicBezTo>
                  <a:cubicBezTo>
                    <a:pt x="29302" y="78807"/>
                    <a:pt x="27778" y="76735"/>
                    <a:pt x="26683" y="74568"/>
                  </a:cubicBezTo>
                  <a:cubicBezTo>
                    <a:pt x="24183" y="69651"/>
                    <a:pt x="23063" y="64043"/>
                    <a:pt x="22647" y="58578"/>
                  </a:cubicBezTo>
                  <a:cubicBezTo>
                    <a:pt x="22218" y="52922"/>
                    <a:pt x="22468" y="47219"/>
                    <a:pt x="22992" y="41600"/>
                  </a:cubicBezTo>
                  <a:cubicBezTo>
                    <a:pt x="23254" y="38706"/>
                    <a:pt x="23647" y="35837"/>
                    <a:pt x="24266" y="33015"/>
                  </a:cubicBezTo>
                  <a:cubicBezTo>
                    <a:pt x="24861" y="30289"/>
                    <a:pt x="25635" y="27562"/>
                    <a:pt x="26814" y="25026"/>
                  </a:cubicBezTo>
                  <a:cubicBezTo>
                    <a:pt x="27778" y="22931"/>
                    <a:pt x="29243" y="20776"/>
                    <a:pt x="31529" y="19954"/>
                  </a:cubicBezTo>
                  <a:cubicBezTo>
                    <a:pt x="32310" y="19677"/>
                    <a:pt x="33127" y="19543"/>
                    <a:pt x="33943" y="19543"/>
                  </a:cubicBezTo>
                  <a:close/>
                  <a:moveTo>
                    <a:pt x="57904" y="18379"/>
                  </a:moveTo>
                  <a:cubicBezTo>
                    <a:pt x="58377" y="18379"/>
                    <a:pt x="58851" y="18474"/>
                    <a:pt x="59318" y="18692"/>
                  </a:cubicBezTo>
                  <a:cubicBezTo>
                    <a:pt x="60508" y="19240"/>
                    <a:pt x="61413" y="20418"/>
                    <a:pt x="62152" y="21466"/>
                  </a:cubicBezTo>
                  <a:cubicBezTo>
                    <a:pt x="62937" y="22597"/>
                    <a:pt x="63592" y="23812"/>
                    <a:pt x="64140" y="25074"/>
                  </a:cubicBezTo>
                  <a:cubicBezTo>
                    <a:pt x="65271" y="27693"/>
                    <a:pt x="65914" y="30491"/>
                    <a:pt x="66390" y="33289"/>
                  </a:cubicBezTo>
                  <a:cubicBezTo>
                    <a:pt x="66926" y="36432"/>
                    <a:pt x="67224" y="39599"/>
                    <a:pt x="67355" y="42790"/>
                  </a:cubicBezTo>
                  <a:cubicBezTo>
                    <a:pt x="67486" y="45993"/>
                    <a:pt x="67474" y="49208"/>
                    <a:pt x="67366" y="52399"/>
                  </a:cubicBezTo>
                  <a:cubicBezTo>
                    <a:pt x="67283" y="55292"/>
                    <a:pt x="67176" y="58173"/>
                    <a:pt x="66950" y="61066"/>
                  </a:cubicBezTo>
                  <a:cubicBezTo>
                    <a:pt x="66581" y="65936"/>
                    <a:pt x="65854" y="71068"/>
                    <a:pt x="63235" y="75306"/>
                  </a:cubicBezTo>
                  <a:cubicBezTo>
                    <a:pt x="61949" y="77378"/>
                    <a:pt x="60258" y="79188"/>
                    <a:pt x="58068" y="80307"/>
                  </a:cubicBezTo>
                  <a:cubicBezTo>
                    <a:pt x="56767" y="80980"/>
                    <a:pt x="55261" y="81427"/>
                    <a:pt x="53775" y="81427"/>
                  </a:cubicBezTo>
                  <a:cubicBezTo>
                    <a:pt x="52948" y="81427"/>
                    <a:pt x="52127" y="81289"/>
                    <a:pt x="51353" y="80973"/>
                  </a:cubicBezTo>
                  <a:cubicBezTo>
                    <a:pt x="50912" y="80795"/>
                    <a:pt x="50495" y="80545"/>
                    <a:pt x="50102" y="80259"/>
                  </a:cubicBezTo>
                  <a:cubicBezTo>
                    <a:pt x="51281" y="78747"/>
                    <a:pt x="52043" y="76913"/>
                    <a:pt x="52591" y="75068"/>
                  </a:cubicBezTo>
                  <a:cubicBezTo>
                    <a:pt x="53460" y="72187"/>
                    <a:pt x="54031" y="69210"/>
                    <a:pt x="54555" y="66245"/>
                  </a:cubicBezTo>
                  <a:cubicBezTo>
                    <a:pt x="55091" y="63221"/>
                    <a:pt x="55508" y="60173"/>
                    <a:pt x="55806" y="57125"/>
                  </a:cubicBezTo>
                  <a:cubicBezTo>
                    <a:pt x="56401" y="50970"/>
                    <a:pt x="56496" y="44802"/>
                    <a:pt x="56079" y="38635"/>
                  </a:cubicBezTo>
                  <a:cubicBezTo>
                    <a:pt x="55746" y="33872"/>
                    <a:pt x="55246" y="29003"/>
                    <a:pt x="53710" y="24455"/>
                  </a:cubicBezTo>
                  <a:lnTo>
                    <a:pt x="53710" y="24455"/>
                  </a:lnTo>
                  <a:cubicBezTo>
                    <a:pt x="53758" y="24526"/>
                    <a:pt x="53793" y="24598"/>
                    <a:pt x="53829" y="24693"/>
                  </a:cubicBezTo>
                  <a:cubicBezTo>
                    <a:pt x="54389" y="25836"/>
                    <a:pt x="54913" y="27014"/>
                    <a:pt x="55377" y="28205"/>
                  </a:cubicBezTo>
                  <a:cubicBezTo>
                    <a:pt x="56294" y="30574"/>
                    <a:pt x="57008" y="33015"/>
                    <a:pt x="57532" y="35480"/>
                  </a:cubicBezTo>
                  <a:cubicBezTo>
                    <a:pt x="57830" y="36897"/>
                    <a:pt x="58044" y="38325"/>
                    <a:pt x="58187" y="39754"/>
                  </a:cubicBezTo>
                  <a:cubicBezTo>
                    <a:pt x="58211" y="39977"/>
                    <a:pt x="58403" y="40094"/>
                    <a:pt x="58582" y="40094"/>
                  </a:cubicBezTo>
                  <a:cubicBezTo>
                    <a:pt x="58757" y="40094"/>
                    <a:pt x="58919" y="39983"/>
                    <a:pt x="58901" y="39754"/>
                  </a:cubicBezTo>
                  <a:cubicBezTo>
                    <a:pt x="58496" y="34575"/>
                    <a:pt x="57127" y="29503"/>
                    <a:pt x="54770" y="24871"/>
                  </a:cubicBezTo>
                  <a:cubicBezTo>
                    <a:pt x="54436" y="24228"/>
                    <a:pt x="54091" y="23609"/>
                    <a:pt x="53734" y="22990"/>
                  </a:cubicBezTo>
                  <a:cubicBezTo>
                    <a:pt x="53555" y="22681"/>
                    <a:pt x="53365" y="22359"/>
                    <a:pt x="53174" y="22038"/>
                  </a:cubicBezTo>
                  <a:cubicBezTo>
                    <a:pt x="53008" y="21776"/>
                    <a:pt x="52865" y="21478"/>
                    <a:pt x="52638" y="21252"/>
                  </a:cubicBezTo>
                  <a:cubicBezTo>
                    <a:pt x="54018" y="19996"/>
                    <a:pt x="55954" y="18379"/>
                    <a:pt x="57904" y="18379"/>
                  </a:cubicBezTo>
                  <a:close/>
                  <a:moveTo>
                    <a:pt x="44554" y="17347"/>
                  </a:moveTo>
                  <a:cubicBezTo>
                    <a:pt x="45018" y="17454"/>
                    <a:pt x="45507" y="17442"/>
                    <a:pt x="45983" y="17490"/>
                  </a:cubicBezTo>
                  <a:cubicBezTo>
                    <a:pt x="46959" y="17573"/>
                    <a:pt x="47947" y="17799"/>
                    <a:pt x="48876" y="18121"/>
                  </a:cubicBezTo>
                  <a:cubicBezTo>
                    <a:pt x="49471" y="18644"/>
                    <a:pt x="49971" y="19275"/>
                    <a:pt x="50388" y="19954"/>
                  </a:cubicBezTo>
                  <a:cubicBezTo>
                    <a:pt x="51769" y="22216"/>
                    <a:pt x="52662" y="24788"/>
                    <a:pt x="53305" y="27348"/>
                  </a:cubicBezTo>
                  <a:cubicBezTo>
                    <a:pt x="53972" y="30015"/>
                    <a:pt x="54377" y="32741"/>
                    <a:pt x="54651" y="35468"/>
                  </a:cubicBezTo>
                  <a:cubicBezTo>
                    <a:pt x="55210" y="41266"/>
                    <a:pt x="55329" y="47112"/>
                    <a:pt x="55008" y="52934"/>
                  </a:cubicBezTo>
                  <a:cubicBezTo>
                    <a:pt x="54674" y="58804"/>
                    <a:pt x="53889" y="64638"/>
                    <a:pt x="52650" y="70365"/>
                  </a:cubicBezTo>
                  <a:cubicBezTo>
                    <a:pt x="52091" y="72984"/>
                    <a:pt x="51555" y="75723"/>
                    <a:pt x="50305" y="78116"/>
                  </a:cubicBezTo>
                  <a:cubicBezTo>
                    <a:pt x="49293" y="80069"/>
                    <a:pt x="47626" y="81795"/>
                    <a:pt x="45447" y="82438"/>
                  </a:cubicBezTo>
                  <a:cubicBezTo>
                    <a:pt x="47828" y="79985"/>
                    <a:pt x="48245" y="75949"/>
                    <a:pt x="48650" y="72734"/>
                  </a:cubicBezTo>
                  <a:cubicBezTo>
                    <a:pt x="49329" y="67281"/>
                    <a:pt x="49829" y="61804"/>
                    <a:pt x="50162" y="56328"/>
                  </a:cubicBezTo>
                  <a:cubicBezTo>
                    <a:pt x="50364" y="53244"/>
                    <a:pt x="50543" y="50184"/>
                    <a:pt x="50686" y="47100"/>
                  </a:cubicBezTo>
                  <a:cubicBezTo>
                    <a:pt x="50692" y="46911"/>
                    <a:pt x="50554" y="46819"/>
                    <a:pt x="50409" y="46819"/>
                  </a:cubicBezTo>
                  <a:cubicBezTo>
                    <a:pt x="50263" y="46819"/>
                    <a:pt x="50109" y="46914"/>
                    <a:pt x="50091" y="47100"/>
                  </a:cubicBezTo>
                  <a:cubicBezTo>
                    <a:pt x="49721" y="52410"/>
                    <a:pt x="49209" y="57697"/>
                    <a:pt x="48650" y="62995"/>
                  </a:cubicBezTo>
                  <a:cubicBezTo>
                    <a:pt x="48364" y="65650"/>
                    <a:pt x="48078" y="68305"/>
                    <a:pt x="47805" y="70960"/>
                  </a:cubicBezTo>
                  <a:cubicBezTo>
                    <a:pt x="47578" y="73127"/>
                    <a:pt x="47412" y="75354"/>
                    <a:pt x="46912" y="77497"/>
                  </a:cubicBezTo>
                  <a:cubicBezTo>
                    <a:pt x="46435" y="79485"/>
                    <a:pt x="45602" y="81390"/>
                    <a:pt x="43995" y="82688"/>
                  </a:cubicBezTo>
                  <a:cubicBezTo>
                    <a:pt x="43974" y="82688"/>
                    <a:pt x="43953" y="82688"/>
                    <a:pt x="43932" y="82688"/>
                  </a:cubicBezTo>
                  <a:cubicBezTo>
                    <a:pt x="42029" y="82688"/>
                    <a:pt x="40349" y="81613"/>
                    <a:pt x="39077" y="80211"/>
                  </a:cubicBezTo>
                  <a:cubicBezTo>
                    <a:pt x="37470" y="78426"/>
                    <a:pt x="36398" y="76163"/>
                    <a:pt x="35505" y="73961"/>
                  </a:cubicBezTo>
                  <a:cubicBezTo>
                    <a:pt x="33517" y="69103"/>
                    <a:pt x="32505" y="63888"/>
                    <a:pt x="32172" y="58661"/>
                  </a:cubicBezTo>
                  <a:cubicBezTo>
                    <a:pt x="31850" y="53351"/>
                    <a:pt x="32184" y="48005"/>
                    <a:pt x="32886" y="42731"/>
                  </a:cubicBezTo>
                  <a:cubicBezTo>
                    <a:pt x="33565" y="37611"/>
                    <a:pt x="34505" y="32456"/>
                    <a:pt x="36458" y="27646"/>
                  </a:cubicBezTo>
                  <a:cubicBezTo>
                    <a:pt x="37422" y="25252"/>
                    <a:pt x="38661" y="22966"/>
                    <a:pt x="40208" y="20907"/>
                  </a:cubicBezTo>
                  <a:cubicBezTo>
                    <a:pt x="41328" y="19418"/>
                    <a:pt x="42768" y="17966"/>
                    <a:pt x="44554" y="17347"/>
                  </a:cubicBezTo>
                  <a:close/>
                  <a:moveTo>
                    <a:pt x="34603" y="1"/>
                  </a:moveTo>
                  <a:cubicBezTo>
                    <a:pt x="31440" y="1"/>
                    <a:pt x="28262" y="772"/>
                    <a:pt x="25540" y="2214"/>
                  </a:cubicBezTo>
                  <a:cubicBezTo>
                    <a:pt x="22682" y="3714"/>
                    <a:pt x="20253" y="6143"/>
                    <a:pt x="19539" y="9369"/>
                  </a:cubicBezTo>
                  <a:cubicBezTo>
                    <a:pt x="19480" y="9608"/>
                    <a:pt x="19563" y="9881"/>
                    <a:pt x="19789" y="10000"/>
                  </a:cubicBezTo>
                  <a:cubicBezTo>
                    <a:pt x="22397" y="11477"/>
                    <a:pt x="25123" y="12763"/>
                    <a:pt x="27933" y="13799"/>
                  </a:cubicBezTo>
                  <a:cubicBezTo>
                    <a:pt x="28000" y="13895"/>
                    <a:pt x="28114" y="13937"/>
                    <a:pt x="28231" y="13937"/>
                  </a:cubicBezTo>
                  <a:cubicBezTo>
                    <a:pt x="28259" y="13937"/>
                    <a:pt x="28286" y="13934"/>
                    <a:pt x="28314" y="13930"/>
                  </a:cubicBezTo>
                  <a:cubicBezTo>
                    <a:pt x="29481" y="14346"/>
                    <a:pt x="30636" y="14715"/>
                    <a:pt x="31826" y="15049"/>
                  </a:cubicBezTo>
                  <a:cubicBezTo>
                    <a:pt x="31881" y="15063"/>
                    <a:pt x="31933" y="15070"/>
                    <a:pt x="31983" y="15070"/>
                  </a:cubicBezTo>
                  <a:cubicBezTo>
                    <a:pt x="32335" y="15070"/>
                    <a:pt x="32557" y="14725"/>
                    <a:pt x="32505" y="14370"/>
                  </a:cubicBezTo>
                  <a:cubicBezTo>
                    <a:pt x="32112" y="11751"/>
                    <a:pt x="34243" y="9346"/>
                    <a:pt x="36732" y="8881"/>
                  </a:cubicBezTo>
                  <a:cubicBezTo>
                    <a:pt x="37102" y="8809"/>
                    <a:pt x="37472" y="8774"/>
                    <a:pt x="37840" y="8774"/>
                  </a:cubicBezTo>
                  <a:cubicBezTo>
                    <a:pt x="39223" y="8774"/>
                    <a:pt x="40563" y="9265"/>
                    <a:pt x="41673" y="10084"/>
                  </a:cubicBezTo>
                  <a:cubicBezTo>
                    <a:pt x="41387" y="10286"/>
                    <a:pt x="41101" y="10501"/>
                    <a:pt x="40851" y="10739"/>
                  </a:cubicBezTo>
                  <a:cubicBezTo>
                    <a:pt x="40387" y="11155"/>
                    <a:pt x="39958" y="11691"/>
                    <a:pt x="39946" y="12346"/>
                  </a:cubicBezTo>
                  <a:cubicBezTo>
                    <a:pt x="39946" y="13001"/>
                    <a:pt x="40339" y="13572"/>
                    <a:pt x="40780" y="14037"/>
                  </a:cubicBezTo>
                  <a:cubicBezTo>
                    <a:pt x="41280" y="14572"/>
                    <a:pt x="41816" y="15084"/>
                    <a:pt x="42340" y="15608"/>
                  </a:cubicBezTo>
                  <a:cubicBezTo>
                    <a:pt x="42721" y="16001"/>
                    <a:pt x="43102" y="16430"/>
                    <a:pt x="43518" y="16787"/>
                  </a:cubicBezTo>
                  <a:cubicBezTo>
                    <a:pt x="42697" y="17192"/>
                    <a:pt x="41935" y="17740"/>
                    <a:pt x="41268" y="18347"/>
                  </a:cubicBezTo>
                  <a:cubicBezTo>
                    <a:pt x="40899" y="18692"/>
                    <a:pt x="40554" y="19061"/>
                    <a:pt x="40244" y="19454"/>
                  </a:cubicBezTo>
                  <a:cubicBezTo>
                    <a:pt x="39851" y="19895"/>
                    <a:pt x="39482" y="20359"/>
                    <a:pt x="39137" y="20835"/>
                  </a:cubicBezTo>
                  <a:cubicBezTo>
                    <a:pt x="37755" y="19311"/>
                    <a:pt x="35837" y="18483"/>
                    <a:pt x="33785" y="18483"/>
                  </a:cubicBezTo>
                  <a:cubicBezTo>
                    <a:pt x="33609" y="18483"/>
                    <a:pt x="33432" y="18489"/>
                    <a:pt x="33255" y="18502"/>
                  </a:cubicBezTo>
                  <a:cubicBezTo>
                    <a:pt x="30719" y="18656"/>
                    <a:pt x="28659" y="20085"/>
                    <a:pt x="27231" y="22145"/>
                  </a:cubicBezTo>
                  <a:cubicBezTo>
                    <a:pt x="26742" y="22859"/>
                    <a:pt x="26314" y="23633"/>
                    <a:pt x="25921" y="24419"/>
                  </a:cubicBezTo>
                  <a:cubicBezTo>
                    <a:pt x="25909" y="24407"/>
                    <a:pt x="25909" y="24395"/>
                    <a:pt x="25897" y="24395"/>
                  </a:cubicBezTo>
                  <a:cubicBezTo>
                    <a:pt x="24047" y="23175"/>
                    <a:pt x="21888" y="22003"/>
                    <a:pt x="19648" y="22003"/>
                  </a:cubicBezTo>
                  <a:cubicBezTo>
                    <a:pt x="19178" y="22003"/>
                    <a:pt x="18704" y="22055"/>
                    <a:pt x="18229" y="22169"/>
                  </a:cubicBezTo>
                  <a:cubicBezTo>
                    <a:pt x="15848" y="22740"/>
                    <a:pt x="14086" y="24705"/>
                    <a:pt x="12860" y="26717"/>
                  </a:cubicBezTo>
                  <a:cubicBezTo>
                    <a:pt x="12348" y="27526"/>
                    <a:pt x="11919" y="28384"/>
                    <a:pt x="11526" y="29241"/>
                  </a:cubicBezTo>
                  <a:cubicBezTo>
                    <a:pt x="10590" y="28575"/>
                    <a:pt x="9546" y="28284"/>
                    <a:pt x="8494" y="28284"/>
                  </a:cubicBezTo>
                  <a:cubicBezTo>
                    <a:pt x="6159" y="28284"/>
                    <a:pt x="3783" y="29717"/>
                    <a:pt x="2454" y="31670"/>
                  </a:cubicBezTo>
                  <a:cubicBezTo>
                    <a:pt x="1251" y="33420"/>
                    <a:pt x="680" y="35527"/>
                    <a:pt x="382" y="37611"/>
                  </a:cubicBezTo>
                  <a:cubicBezTo>
                    <a:pt x="72" y="39814"/>
                    <a:pt x="1" y="42040"/>
                    <a:pt x="13" y="44255"/>
                  </a:cubicBezTo>
                  <a:cubicBezTo>
                    <a:pt x="72" y="53542"/>
                    <a:pt x="2335" y="62912"/>
                    <a:pt x="6692" y="71127"/>
                  </a:cubicBezTo>
                  <a:cubicBezTo>
                    <a:pt x="7811" y="73234"/>
                    <a:pt x="9228" y="75366"/>
                    <a:pt x="11336" y="76568"/>
                  </a:cubicBezTo>
                  <a:cubicBezTo>
                    <a:pt x="12416" y="77194"/>
                    <a:pt x="13673" y="77568"/>
                    <a:pt x="14915" y="77568"/>
                  </a:cubicBezTo>
                  <a:cubicBezTo>
                    <a:pt x="15658" y="77568"/>
                    <a:pt x="16395" y="77434"/>
                    <a:pt x="17086" y="77140"/>
                  </a:cubicBezTo>
                  <a:cubicBezTo>
                    <a:pt x="17229" y="77223"/>
                    <a:pt x="17384" y="77330"/>
                    <a:pt x="17539" y="77414"/>
                  </a:cubicBezTo>
                  <a:cubicBezTo>
                    <a:pt x="17613" y="77455"/>
                    <a:pt x="17684" y="77474"/>
                    <a:pt x="17751" y="77474"/>
                  </a:cubicBezTo>
                  <a:cubicBezTo>
                    <a:pt x="17929" y="77474"/>
                    <a:pt x="18070" y="77340"/>
                    <a:pt x="18122" y="77175"/>
                  </a:cubicBezTo>
                  <a:cubicBezTo>
                    <a:pt x="18610" y="77640"/>
                    <a:pt x="19122" y="78068"/>
                    <a:pt x="19682" y="78461"/>
                  </a:cubicBezTo>
                  <a:cubicBezTo>
                    <a:pt x="21147" y="79467"/>
                    <a:pt x="22959" y="80094"/>
                    <a:pt x="24756" y="80094"/>
                  </a:cubicBezTo>
                  <a:cubicBezTo>
                    <a:pt x="25426" y="80094"/>
                    <a:pt x="26095" y="80006"/>
                    <a:pt x="26742" y="79819"/>
                  </a:cubicBezTo>
                  <a:cubicBezTo>
                    <a:pt x="27338" y="79640"/>
                    <a:pt x="27897" y="79378"/>
                    <a:pt x="28409" y="79045"/>
                  </a:cubicBezTo>
                  <a:cubicBezTo>
                    <a:pt x="28433" y="79009"/>
                    <a:pt x="28469" y="78997"/>
                    <a:pt x="28481" y="78961"/>
                  </a:cubicBezTo>
                  <a:cubicBezTo>
                    <a:pt x="28993" y="79461"/>
                    <a:pt x="29528" y="79914"/>
                    <a:pt x="30124" y="80307"/>
                  </a:cubicBezTo>
                  <a:cubicBezTo>
                    <a:pt x="31315" y="81072"/>
                    <a:pt x="32781" y="81509"/>
                    <a:pt x="34229" y="81509"/>
                  </a:cubicBezTo>
                  <a:cubicBezTo>
                    <a:pt x="35170" y="81509"/>
                    <a:pt x="36102" y="81324"/>
                    <a:pt x="36946" y="80926"/>
                  </a:cubicBezTo>
                  <a:cubicBezTo>
                    <a:pt x="37101" y="80854"/>
                    <a:pt x="37244" y="80771"/>
                    <a:pt x="37387" y="80676"/>
                  </a:cubicBezTo>
                  <a:lnTo>
                    <a:pt x="37398" y="80676"/>
                  </a:lnTo>
                  <a:cubicBezTo>
                    <a:pt x="37486" y="80727"/>
                    <a:pt x="37570" y="80750"/>
                    <a:pt x="37650" y="80750"/>
                  </a:cubicBezTo>
                  <a:cubicBezTo>
                    <a:pt x="37809" y="80750"/>
                    <a:pt x="37946" y="80660"/>
                    <a:pt x="38041" y="80533"/>
                  </a:cubicBezTo>
                  <a:cubicBezTo>
                    <a:pt x="39030" y="81724"/>
                    <a:pt x="40220" y="82736"/>
                    <a:pt x="41697" y="83283"/>
                  </a:cubicBezTo>
                  <a:cubicBezTo>
                    <a:pt x="42395" y="83544"/>
                    <a:pt x="43107" y="83664"/>
                    <a:pt x="43812" y="83664"/>
                  </a:cubicBezTo>
                  <a:cubicBezTo>
                    <a:pt x="45523" y="83664"/>
                    <a:pt x="47197" y="82959"/>
                    <a:pt x="48555" y="81855"/>
                  </a:cubicBezTo>
                  <a:cubicBezTo>
                    <a:pt x="48912" y="81569"/>
                    <a:pt x="49245" y="81247"/>
                    <a:pt x="49543" y="80902"/>
                  </a:cubicBezTo>
                  <a:cubicBezTo>
                    <a:pt x="50778" y="81889"/>
                    <a:pt x="52287" y="82308"/>
                    <a:pt x="53825" y="82308"/>
                  </a:cubicBezTo>
                  <a:cubicBezTo>
                    <a:pt x="54644" y="82308"/>
                    <a:pt x="55471" y="82189"/>
                    <a:pt x="56270" y="81974"/>
                  </a:cubicBezTo>
                  <a:cubicBezTo>
                    <a:pt x="58437" y="81378"/>
                    <a:pt x="60318" y="80116"/>
                    <a:pt x="61854" y="78509"/>
                  </a:cubicBezTo>
                  <a:cubicBezTo>
                    <a:pt x="62954" y="79427"/>
                    <a:pt x="64351" y="79846"/>
                    <a:pt x="65764" y="79846"/>
                  </a:cubicBezTo>
                  <a:cubicBezTo>
                    <a:pt x="66751" y="79846"/>
                    <a:pt x="67746" y="79641"/>
                    <a:pt x="68652" y="79259"/>
                  </a:cubicBezTo>
                  <a:cubicBezTo>
                    <a:pt x="69652" y="78842"/>
                    <a:pt x="70545" y="78271"/>
                    <a:pt x="71355" y="77568"/>
                  </a:cubicBezTo>
                  <a:lnTo>
                    <a:pt x="71355" y="77568"/>
                  </a:lnTo>
                  <a:cubicBezTo>
                    <a:pt x="71284" y="77711"/>
                    <a:pt x="71296" y="77890"/>
                    <a:pt x="71450" y="78045"/>
                  </a:cubicBezTo>
                  <a:cubicBezTo>
                    <a:pt x="72436" y="78985"/>
                    <a:pt x="73750" y="79407"/>
                    <a:pt x="75080" y="79407"/>
                  </a:cubicBezTo>
                  <a:cubicBezTo>
                    <a:pt x="75854" y="79407"/>
                    <a:pt x="76633" y="79264"/>
                    <a:pt x="77356" y="78997"/>
                  </a:cubicBezTo>
                  <a:cubicBezTo>
                    <a:pt x="79594" y="78152"/>
                    <a:pt x="81202" y="76247"/>
                    <a:pt x="82464" y="74294"/>
                  </a:cubicBezTo>
                  <a:cubicBezTo>
                    <a:pt x="85166" y="70139"/>
                    <a:pt x="87190" y="65483"/>
                    <a:pt x="88548" y="60721"/>
                  </a:cubicBezTo>
                  <a:cubicBezTo>
                    <a:pt x="89917" y="55923"/>
                    <a:pt x="90619" y="50946"/>
                    <a:pt x="90691" y="45969"/>
                  </a:cubicBezTo>
                  <a:cubicBezTo>
                    <a:pt x="90750" y="43457"/>
                    <a:pt x="90619" y="40945"/>
                    <a:pt x="90334" y="38444"/>
                  </a:cubicBezTo>
                  <a:cubicBezTo>
                    <a:pt x="90048" y="36051"/>
                    <a:pt x="89691" y="33575"/>
                    <a:pt x="88953" y="31265"/>
                  </a:cubicBezTo>
                  <a:cubicBezTo>
                    <a:pt x="88250" y="29146"/>
                    <a:pt x="87095" y="26991"/>
                    <a:pt x="85095" y="25800"/>
                  </a:cubicBezTo>
                  <a:cubicBezTo>
                    <a:pt x="84105" y="25217"/>
                    <a:pt x="82921" y="24854"/>
                    <a:pt x="81757" y="24854"/>
                  </a:cubicBezTo>
                  <a:cubicBezTo>
                    <a:pt x="80946" y="24854"/>
                    <a:pt x="80146" y="25030"/>
                    <a:pt x="79428" y="25431"/>
                  </a:cubicBezTo>
                  <a:cubicBezTo>
                    <a:pt x="79011" y="25657"/>
                    <a:pt x="78642" y="25967"/>
                    <a:pt x="78308" y="26324"/>
                  </a:cubicBezTo>
                  <a:cubicBezTo>
                    <a:pt x="78296" y="26348"/>
                    <a:pt x="78285" y="26372"/>
                    <a:pt x="78261" y="26395"/>
                  </a:cubicBezTo>
                  <a:cubicBezTo>
                    <a:pt x="77987" y="25717"/>
                    <a:pt x="77665" y="25026"/>
                    <a:pt x="77332" y="24359"/>
                  </a:cubicBezTo>
                  <a:cubicBezTo>
                    <a:pt x="76213" y="22145"/>
                    <a:pt x="74784" y="19537"/>
                    <a:pt x="72272" y="18704"/>
                  </a:cubicBezTo>
                  <a:cubicBezTo>
                    <a:pt x="71769" y="18537"/>
                    <a:pt x="71273" y="18462"/>
                    <a:pt x="70786" y="18462"/>
                  </a:cubicBezTo>
                  <a:cubicBezTo>
                    <a:pt x="68700" y="18462"/>
                    <a:pt x="66797" y="19848"/>
                    <a:pt x="65426" y="21383"/>
                  </a:cubicBezTo>
                  <a:cubicBezTo>
                    <a:pt x="64973" y="21871"/>
                    <a:pt x="64569" y="22395"/>
                    <a:pt x="64211" y="22966"/>
                  </a:cubicBezTo>
                  <a:cubicBezTo>
                    <a:pt x="64199" y="22978"/>
                    <a:pt x="64199" y="23002"/>
                    <a:pt x="64188" y="23026"/>
                  </a:cubicBezTo>
                  <a:cubicBezTo>
                    <a:pt x="63973" y="22609"/>
                    <a:pt x="63735" y="22204"/>
                    <a:pt x="63497" y="21800"/>
                  </a:cubicBezTo>
                  <a:cubicBezTo>
                    <a:pt x="62771" y="20609"/>
                    <a:pt x="61913" y="19371"/>
                    <a:pt x="60818" y="18466"/>
                  </a:cubicBezTo>
                  <a:cubicBezTo>
                    <a:pt x="59946" y="17738"/>
                    <a:pt x="58920" y="17333"/>
                    <a:pt x="57815" y="17333"/>
                  </a:cubicBezTo>
                  <a:cubicBezTo>
                    <a:pt x="57546" y="17333"/>
                    <a:pt x="57273" y="17357"/>
                    <a:pt x="56996" y="17406"/>
                  </a:cubicBezTo>
                  <a:cubicBezTo>
                    <a:pt x="55615" y="17668"/>
                    <a:pt x="54377" y="18466"/>
                    <a:pt x="53293" y="19347"/>
                  </a:cubicBezTo>
                  <a:cubicBezTo>
                    <a:pt x="52841" y="19716"/>
                    <a:pt x="52424" y="20109"/>
                    <a:pt x="52031" y="20526"/>
                  </a:cubicBezTo>
                  <a:cubicBezTo>
                    <a:pt x="51686" y="19847"/>
                    <a:pt x="51293" y="19180"/>
                    <a:pt x="50841" y="18573"/>
                  </a:cubicBezTo>
                  <a:cubicBezTo>
                    <a:pt x="50912" y="18502"/>
                    <a:pt x="50972" y="18418"/>
                    <a:pt x="50995" y="18299"/>
                  </a:cubicBezTo>
                  <a:cubicBezTo>
                    <a:pt x="51531" y="16025"/>
                    <a:pt x="51817" y="13513"/>
                    <a:pt x="51472" y="11191"/>
                  </a:cubicBezTo>
                  <a:cubicBezTo>
                    <a:pt x="51210" y="9358"/>
                    <a:pt x="50067" y="7500"/>
                    <a:pt x="48162" y="7143"/>
                  </a:cubicBezTo>
                  <a:cubicBezTo>
                    <a:pt x="47007" y="5202"/>
                    <a:pt x="45399" y="3524"/>
                    <a:pt x="43494" y="2369"/>
                  </a:cubicBezTo>
                  <a:cubicBezTo>
                    <a:pt x="40852" y="757"/>
                    <a:pt x="37736" y="1"/>
                    <a:pt x="3460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53"/>
            <p:cNvSpPr/>
            <p:nvPr/>
          </p:nvSpPr>
          <p:spPr>
            <a:xfrm>
              <a:off x="4602950" y="3119400"/>
              <a:ext cx="102425" cy="1282050"/>
            </a:xfrm>
            <a:custGeom>
              <a:avLst/>
              <a:gdLst/>
              <a:ahLst/>
              <a:cxnLst/>
              <a:rect l="l" t="t" r="r" b="b"/>
              <a:pathLst>
                <a:path w="4097" h="51282" extrusionOk="0">
                  <a:moveTo>
                    <a:pt x="3689" y="0"/>
                  </a:moveTo>
                  <a:cubicBezTo>
                    <a:pt x="3568" y="0"/>
                    <a:pt x="3460" y="70"/>
                    <a:pt x="3441" y="233"/>
                  </a:cubicBezTo>
                  <a:cubicBezTo>
                    <a:pt x="2346" y="6758"/>
                    <a:pt x="1512" y="13318"/>
                    <a:pt x="965" y="19902"/>
                  </a:cubicBezTo>
                  <a:cubicBezTo>
                    <a:pt x="405" y="26486"/>
                    <a:pt x="119" y="33082"/>
                    <a:pt x="48" y="39690"/>
                  </a:cubicBezTo>
                  <a:cubicBezTo>
                    <a:pt x="0" y="43417"/>
                    <a:pt x="84" y="47167"/>
                    <a:pt x="226" y="50906"/>
                  </a:cubicBezTo>
                  <a:cubicBezTo>
                    <a:pt x="233" y="51153"/>
                    <a:pt x="434" y="51281"/>
                    <a:pt x="629" y="51281"/>
                  </a:cubicBezTo>
                  <a:cubicBezTo>
                    <a:pt x="820" y="51281"/>
                    <a:pt x="1006" y="51159"/>
                    <a:pt x="1000" y="50906"/>
                  </a:cubicBezTo>
                  <a:cubicBezTo>
                    <a:pt x="881" y="44334"/>
                    <a:pt x="953" y="37750"/>
                    <a:pt x="1239" y="31189"/>
                  </a:cubicBezTo>
                  <a:cubicBezTo>
                    <a:pt x="1512" y="24629"/>
                    <a:pt x="2024" y="18057"/>
                    <a:pt x="2703" y="11532"/>
                  </a:cubicBezTo>
                  <a:cubicBezTo>
                    <a:pt x="3096" y="7817"/>
                    <a:pt x="3536" y="4115"/>
                    <a:pt x="4060" y="424"/>
                  </a:cubicBezTo>
                  <a:cubicBezTo>
                    <a:pt x="4097" y="170"/>
                    <a:pt x="3877" y="0"/>
                    <a:pt x="3689"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53"/>
            <p:cNvSpPr/>
            <p:nvPr/>
          </p:nvSpPr>
          <p:spPr>
            <a:xfrm>
              <a:off x="4502050" y="3221550"/>
              <a:ext cx="75325" cy="289750"/>
            </a:xfrm>
            <a:custGeom>
              <a:avLst/>
              <a:gdLst/>
              <a:ahLst/>
              <a:cxnLst/>
              <a:rect l="l" t="t" r="r" b="b"/>
              <a:pathLst>
                <a:path w="3013" h="11590" extrusionOk="0">
                  <a:moveTo>
                    <a:pt x="2764" y="0"/>
                  </a:moveTo>
                  <a:cubicBezTo>
                    <a:pt x="2679" y="0"/>
                    <a:pt x="2590" y="44"/>
                    <a:pt x="2548" y="148"/>
                  </a:cubicBezTo>
                  <a:cubicBezTo>
                    <a:pt x="1203" y="3743"/>
                    <a:pt x="357" y="7482"/>
                    <a:pt x="12" y="11304"/>
                  </a:cubicBezTo>
                  <a:cubicBezTo>
                    <a:pt x="0" y="11494"/>
                    <a:pt x="146" y="11590"/>
                    <a:pt x="298" y="11590"/>
                  </a:cubicBezTo>
                  <a:cubicBezTo>
                    <a:pt x="450" y="11590"/>
                    <a:pt x="607" y="11494"/>
                    <a:pt x="619" y="11304"/>
                  </a:cubicBezTo>
                  <a:cubicBezTo>
                    <a:pt x="917" y="7530"/>
                    <a:pt x="1691" y="3827"/>
                    <a:pt x="2941" y="255"/>
                  </a:cubicBezTo>
                  <a:cubicBezTo>
                    <a:pt x="3013" y="104"/>
                    <a:pt x="2893" y="0"/>
                    <a:pt x="276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 name="Google Shape;59;p53"/>
            <p:cNvSpPr/>
            <p:nvPr/>
          </p:nvSpPr>
          <p:spPr>
            <a:xfrm>
              <a:off x="4477700" y="3748700"/>
              <a:ext cx="21325" cy="74900"/>
            </a:xfrm>
            <a:custGeom>
              <a:avLst/>
              <a:gdLst/>
              <a:ahLst/>
              <a:cxnLst/>
              <a:rect l="l" t="t" r="r" b="b"/>
              <a:pathLst>
                <a:path w="853" h="2996" extrusionOk="0">
                  <a:moveTo>
                    <a:pt x="692" y="1"/>
                  </a:moveTo>
                  <a:cubicBezTo>
                    <a:pt x="637" y="1"/>
                    <a:pt x="584" y="31"/>
                    <a:pt x="569" y="100"/>
                  </a:cubicBezTo>
                  <a:cubicBezTo>
                    <a:pt x="391" y="1017"/>
                    <a:pt x="200" y="1957"/>
                    <a:pt x="22" y="2874"/>
                  </a:cubicBezTo>
                  <a:cubicBezTo>
                    <a:pt x="0" y="2946"/>
                    <a:pt x="65" y="2996"/>
                    <a:pt x="122" y="2996"/>
                  </a:cubicBezTo>
                  <a:cubicBezTo>
                    <a:pt x="160" y="2996"/>
                    <a:pt x="195" y="2974"/>
                    <a:pt x="200" y="2922"/>
                  </a:cubicBezTo>
                  <a:lnTo>
                    <a:pt x="831" y="159"/>
                  </a:lnTo>
                  <a:cubicBezTo>
                    <a:pt x="852" y="62"/>
                    <a:pt x="771" y="1"/>
                    <a:pt x="692"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Only title 2">
  <p:cSld name="CUSTOM_10">
    <p:spTree>
      <p:nvGrpSpPr>
        <p:cNvPr id="1" name="Shape 648"/>
        <p:cNvGrpSpPr/>
        <p:nvPr/>
      </p:nvGrpSpPr>
      <p:grpSpPr>
        <a:xfrm>
          <a:off x="0" y="0"/>
          <a:ext cx="0" cy="0"/>
          <a:chOff x="0" y="0"/>
          <a:chExt cx="0" cy="0"/>
        </a:xfrm>
      </p:grpSpPr>
      <p:sp>
        <p:nvSpPr>
          <p:cNvPr id="649" name="Google Shape;649;p80"/>
          <p:cNvSpPr txBox="1">
            <a:spLocks noGrp="1"/>
          </p:cNvSpPr>
          <p:nvPr>
            <p:ph type="title"/>
          </p:nvPr>
        </p:nvSpPr>
        <p:spPr>
          <a:xfrm>
            <a:off x="1066175" y="539500"/>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accent3"/>
              </a:buClr>
              <a:buSzPts val="2800"/>
              <a:buNone/>
              <a:defRPr>
                <a:solidFill>
                  <a:schemeClr val="accent3"/>
                </a:solidFill>
              </a:defRPr>
            </a:lvl1pPr>
            <a:lvl2pPr lvl="1" algn="l">
              <a:lnSpc>
                <a:spcPct val="100000"/>
              </a:lnSpc>
              <a:spcBef>
                <a:spcPts val="0"/>
              </a:spcBef>
              <a:spcAft>
                <a:spcPts val="0"/>
              </a:spcAft>
              <a:buClr>
                <a:schemeClr val="accent3"/>
              </a:buClr>
              <a:buSzPts val="2800"/>
              <a:buNone/>
              <a:defRPr>
                <a:solidFill>
                  <a:schemeClr val="accent3"/>
                </a:solidFill>
              </a:defRPr>
            </a:lvl2pPr>
            <a:lvl3pPr lvl="2" algn="l">
              <a:lnSpc>
                <a:spcPct val="100000"/>
              </a:lnSpc>
              <a:spcBef>
                <a:spcPts val="0"/>
              </a:spcBef>
              <a:spcAft>
                <a:spcPts val="0"/>
              </a:spcAft>
              <a:buClr>
                <a:schemeClr val="accent3"/>
              </a:buClr>
              <a:buSzPts val="2800"/>
              <a:buNone/>
              <a:defRPr>
                <a:solidFill>
                  <a:schemeClr val="accent3"/>
                </a:solidFill>
              </a:defRPr>
            </a:lvl3pPr>
            <a:lvl4pPr lvl="3" algn="l">
              <a:lnSpc>
                <a:spcPct val="100000"/>
              </a:lnSpc>
              <a:spcBef>
                <a:spcPts val="0"/>
              </a:spcBef>
              <a:spcAft>
                <a:spcPts val="0"/>
              </a:spcAft>
              <a:buClr>
                <a:schemeClr val="accent3"/>
              </a:buClr>
              <a:buSzPts val="2800"/>
              <a:buNone/>
              <a:defRPr>
                <a:solidFill>
                  <a:schemeClr val="accent3"/>
                </a:solidFill>
              </a:defRPr>
            </a:lvl4pPr>
            <a:lvl5pPr lvl="4" algn="l">
              <a:lnSpc>
                <a:spcPct val="100000"/>
              </a:lnSpc>
              <a:spcBef>
                <a:spcPts val="0"/>
              </a:spcBef>
              <a:spcAft>
                <a:spcPts val="0"/>
              </a:spcAft>
              <a:buClr>
                <a:schemeClr val="accent3"/>
              </a:buClr>
              <a:buSzPts val="2800"/>
              <a:buNone/>
              <a:defRPr>
                <a:solidFill>
                  <a:schemeClr val="accent3"/>
                </a:solidFill>
              </a:defRPr>
            </a:lvl5pPr>
            <a:lvl6pPr lvl="5" algn="l">
              <a:lnSpc>
                <a:spcPct val="100000"/>
              </a:lnSpc>
              <a:spcBef>
                <a:spcPts val="0"/>
              </a:spcBef>
              <a:spcAft>
                <a:spcPts val="0"/>
              </a:spcAft>
              <a:buClr>
                <a:schemeClr val="accent3"/>
              </a:buClr>
              <a:buSzPts val="2800"/>
              <a:buNone/>
              <a:defRPr>
                <a:solidFill>
                  <a:schemeClr val="accent3"/>
                </a:solidFill>
              </a:defRPr>
            </a:lvl6pPr>
            <a:lvl7pPr lvl="6" algn="l">
              <a:lnSpc>
                <a:spcPct val="100000"/>
              </a:lnSpc>
              <a:spcBef>
                <a:spcPts val="0"/>
              </a:spcBef>
              <a:spcAft>
                <a:spcPts val="0"/>
              </a:spcAft>
              <a:buClr>
                <a:schemeClr val="accent3"/>
              </a:buClr>
              <a:buSzPts val="2800"/>
              <a:buNone/>
              <a:defRPr>
                <a:solidFill>
                  <a:schemeClr val="accent3"/>
                </a:solidFill>
              </a:defRPr>
            </a:lvl7pPr>
            <a:lvl8pPr lvl="7" algn="l">
              <a:lnSpc>
                <a:spcPct val="100000"/>
              </a:lnSpc>
              <a:spcBef>
                <a:spcPts val="0"/>
              </a:spcBef>
              <a:spcAft>
                <a:spcPts val="0"/>
              </a:spcAft>
              <a:buClr>
                <a:schemeClr val="accent3"/>
              </a:buClr>
              <a:buSzPts val="2800"/>
              <a:buNone/>
              <a:defRPr>
                <a:solidFill>
                  <a:schemeClr val="accent3"/>
                </a:solidFill>
              </a:defRPr>
            </a:lvl8pPr>
            <a:lvl9pPr lvl="8" algn="l">
              <a:lnSpc>
                <a:spcPct val="100000"/>
              </a:lnSpc>
              <a:spcBef>
                <a:spcPts val="0"/>
              </a:spcBef>
              <a:spcAft>
                <a:spcPts val="0"/>
              </a:spcAft>
              <a:buClr>
                <a:schemeClr val="accent3"/>
              </a:buClr>
              <a:buSzPts val="2800"/>
              <a:buNone/>
              <a:defRPr>
                <a:solidFill>
                  <a:schemeClr val="accent3"/>
                </a:solidFill>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Only title 7">
  <p:cSld name="CUSTOM_23">
    <p:spTree>
      <p:nvGrpSpPr>
        <p:cNvPr id="1" name="Shape 650"/>
        <p:cNvGrpSpPr/>
        <p:nvPr/>
      </p:nvGrpSpPr>
      <p:grpSpPr>
        <a:xfrm>
          <a:off x="0" y="0"/>
          <a:ext cx="0" cy="0"/>
          <a:chOff x="0" y="0"/>
          <a:chExt cx="0" cy="0"/>
        </a:xfrm>
      </p:grpSpPr>
      <p:sp>
        <p:nvSpPr>
          <p:cNvPr id="651" name="Google Shape;651;p81"/>
          <p:cNvSpPr txBox="1">
            <a:spLocks noGrp="1"/>
          </p:cNvSpPr>
          <p:nvPr>
            <p:ph type="title"/>
          </p:nvPr>
        </p:nvSpPr>
        <p:spPr>
          <a:xfrm>
            <a:off x="2122625" y="484025"/>
            <a:ext cx="47889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accent3"/>
              </a:buClr>
              <a:buSzPts val="2800"/>
              <a:buNone/>
              <a:defRPr>
                <a:solidFill>
                  <a:schemeClr val="accent3"/>
                </a:solidFill>
              </a:defRPr>
            </a:lvl1pPr>
            <a:lvl2pPr lvl="1" algn="l">
              <a:lnSpc>
                <a:spcPct val="100000"/>
              </a:lnSpc>
              <a:spcBef>
                <a:spcPts val="0"/>
              </a:spcBef>
              <a:spcAft>
                <a:spcPts val="0"/>
              </a:spcAft>
              <a:buClr>
                <a:schemeClr val="accent3"/>
              </a:buClr>
              <a:buSzPts val="2800"/>
              <a:buNone/>
              <a:defRPr>
                <a:solidFill>
                  <a:schemeClr val="accent3"/>
                </a:solidFill>
              </a:defRPr>
            </a:lvl2pPr>
            <a:lvl3pPr lvl="2" algn="l">
              <a:lnSpc>
                <a:spcPct val="100000"/>
              </a:lnSpc>
              <a:spcBef>
                <a:spcPts val="0"/>
              </a:spcBef>
              <a:spcAft>
                <a:spcPts val="0"/>
              </a:spcAft>
              <a:buClr>
                <a:schemeClr val="accent3"/>
              </a:buClr>
              <a:buSzPts val="2800"/>
              <a:buNone/>
              <a:defRPr>
                <a:solidFill>
                  <a:schemeClr val="accent3"/>
                </a:solidFill>
              </a:defRPr>
            </a:lvl3pPr>
            <a:lvl4pPr lvl="3" algn="l">
              <a:lnSpc>
                <a:spcPct val="100000"/>
              </a:lnSpc>
              <a:spcBef>
                <a:spcPts val="0"/>
              </a:spcBef>
              <a:spcAft>
                <a:spcPts val="0"/>
              </a:spcAft>
              <a:buClr>
                <a:schemeClr val="accent3"/>
              </a:buClr>
              <a:buSzPts val="2800"/>
              <a:buNone/>
              <a:defRPr>
                <a:solidFill>
                  <a:schemeClr val="accent3"/>
                </a:solidFill>
              </a:defRPr>
            </a:lvl4pPr>
            <a:lvl5pPr lvl="4" algn="l">
              <a:lnSpc>
                <a:spcPct val="100000"/>
              </a:lnSpc>
              <a:spcBef>
                <a:spcPts val="0"/>
              </a:spcBef>
              <a:spcAft>
                <a:spcPts val="0"/>
              </a:spcAft>
              <a:buClr>
                <a:schemeClr val="accent3"/>
              </a:buClr>
              <a:buSzPts val="2800"/>
              <a:buNone/>
              <a:defRPr>
                <a:solidFill>
                  <a:schemeClr val="accent3"/>
                </a:solidFill>
              </a:defRPr>
            </a:lvl5pPr>
            <a:lvl6pPr lvl="5" algn="l">
              <a:lnSpc>
                <a:spcPct val="100000"/>
              </a:lnSpc>
              <a:spcBef>
                <a:spcPts val="0"/>
              </a:spcBef>
              <a:spcAft>
                <a:spcPts val="0"/>
              </a:spcAft>
              <a:buClr>
                <a:schemeClr val="accent3"/>
              </a:buClr>
              <a:buSzPts val="2800"/>
              <a:buNone/>
              <a:defRPr>
                <a:solidFill>
                  <a:schemeClr val="accent3"/>
                </a:solidFill>
              </a:defRPr>
            </a:lvl6pPr>
            <a:lvl7pPr lvl="6" algn="l">
              <a:lnSpc>
                <a:spcPct val="100000"/>
              </a:lnSpc>
              <a:spcBef>
                <a:spcPts val="0"/>
              </a:spcBef>
              <a:spcAft>
                <a:spcPts val="0"/>
              </a:spcAft>
              <a:buClr>
                <a:schemeClr val="accent3"/>
              </a:buClr>
              <a:buSzPts val="2800"/>
              <a:buNone/>
              <a:defRPr>
                <a:solidFill>
                  <a:schemeClr val="accent3"/>
                </a:solidFill>
              </a:defRPr>
            </a:lvl7pPr>
            <a:lvl8pPr lvl="7" algn="l">
              <a:lnSpc>
                <a:spcPct val="100000"/>
              </a:lnSpc>
              <a:spcBef>
                <a:spcPts val="0"/>
              </a:spcBef>
              <a:spcAft>
                <a:spcPts val="0"/>
              </a:spcAft>
              <a:buClr>
                <a:schemeClr val="accent3"/>
              </a:buClr>
              <a:buSzPts val="2800"/>
              <a:buNone/>
              <a:defRPr>
                <a:solidFill>
                  <a:schemeClr val="accent3"/>
                </a:solidFill>
              </a:defRPr>
            </a:lvl8pPr>
            <a:lvl9pPr lvl="8" algn="l">
              <a:lnSpc>
                <a:spcPct val="100000"/>
              </a:lnSpc>
              <a:spcBef>
                <a:spcPts val="0"/>
              </a:spcBef>
              <a:spcAft>
                <a:spcPts val="0"/>
              </a:spcAft>
              <a:buClr>
                <a:schemeClr val="accent3"/>
              </a:buClr>
              <a:buSzPts val="2800"/>
              <a:buNone/>
              <a:defRPr>
                <a:solidFill>
                  <a:schemeClr val="accent3"/>
                </a:solidFill>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52"/>
        <p:cNvGrpSpPr/>
        <p:nvPr/>
      </p:nvGrpSpPr>
      <p:grpSpPr>
        <a:xfrm>
          <a:off x="0" y="0"/>
          <a:ext cx="0" cy="0"/>
          <a:chOff x="0" y="0"/>
          <a:chExt cx="0" cy="0"/>
        </a:xfrm>
      </p:grpSpPr>
      <p:sp>
        <p:nvSpPr>
          <p:cNvPr id="653" name="Google Shape;653;p84"/>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Clr>
                <a:schemeClr val="accent3"/>
              </a:buClr>
              <a:buSzPts val="4200"/>
              <a:buNone/>
              <a:defRPr sz="4200">
                <a:solidFill>
                  <a:schemeClr val="accent3"/>
                </a:solidFill>
              </a:defRPr>
            </a:lvl1pPr>
            <a:lvl2pPr lvl="1" algn="ctr">
              <a:lnSpc>
                <a:spcPct val="100000"/>
              </a:lnSpc>
              <a:spcBef>
                <a:spcPts val="0"/>
              </a:spcBef>
              <a:spcAft>
                <a:spcPts val="0"/>
              </a:spcAft>
              <a:buClr>
                <a:schemeClr val="accent3"/>
              </a:buClr>
              <a:buSzPts val="4200"/>
              <a:buNone/>
              <a:defRPr sz="4200">
                <a:solidFill>
                  <a:schemeClr val="accent3"/>
                </a:solidFill>
              </a:defRPr>
            </a:lvl2pPr>
            <a:lvl3pPr lvl="2" algn="ctr">
              <a:lnSpc>
                <a:spcPct val="100000"/>
              </a:lnSpc>
              <a:spcBef>
                <a:spcPts val="0"/>
              </a:spcBef>
              <a:spcAft>
                <a:spcPts val="0"/>
              </a:spcAft>
              <a:buClr>
                <a:schemeClr val="accent3"/>
              </a:buClr>
              <a:buSzPts val="4200"/>
              <a:buNone/>
              <a:defRPr sz="4200">
                <a:solidFill>
                  <a:schemeClr val="accent3"/>
                </a:solidFill>
              </a:defRPr>
            </a:lvl3pPr>
            <a:lvl4pPr lvl="3" algn="ctr">
              <a:lnSpc>
                <a:spcPct val="100000"/>
              </a:lnSpc>
              <a:spcBef>
                <a:spcPts val="0"/>
              </a:spcBef>
              <a:spcAft>
                <a:spcPts val="0"/>
              </a:spcAft>
              <a:buClr>
                <a:schemeClr val="accent3"/>
              </a:buClr>
              <a:buSzPts val="4200"/>
              <a:buNone/>
              <a:defRPr sz="4200">
                <a:solidFill>
                  <a:schemeClr val="accent3"/>
                </a:solidFill>
              </a:defRPr>
            </a:lvl4pPr>
            <a:lvl5pPr lvl="4" algn="ctr">
              <a:lnSpc>
                <a:spcPct val="100000"/>
              </a:lnSpc>
              <a:spcBef>
                <a:spcPts val="0"/>
              </a:spcBef>
              <a:spcAft>
                <a:spcPts val="0"/>
              </a:spcAft>
              <a:buClr>
                <a:schemeClr val="accent3"/>
              </a:buClr>
              <a:buSzPts val="4200"/>
              <a:buNone/>
              <a:defRPr sz="4200">
                <a:solidFill>
                  <a:schemeClr val="accent3"/>
                </a:solidFill>
              </a:defRPr>
            </a:lvl5pPr>
            <a:lvl6pPr lvl="5" algn="ctr">
              <a:lnSpc>
                <a:spcPct val="100000"/>
              </a:lnSpc>
              <a:spcBef>
                <a:spcPts val="0"/>
              </a:spcBef>
              <a:spcAft>
                <a:spcPts val="0"/>
              </a:spcAft>
              <a:buClr>
                <a:schemeClr val="accent3"/>
              </a:buClr>
              <a:buSzPts val="4200"/>
              <a:buNone/>
              <a:defRPr sz="4200">
                <a:solidFill>
                  <a:schemeClr val="accent3"/>
                </a:solidFill>
              </a:defRPr>
            </a:lvl6pPr>
            <a:lvl7pPr lvl="6" algn="ctr">
              <a:lnSpc>
                <a:spcPct val="100000"/>
              </a:lnSpc>
              <a:spcBef>
                <a:spcPts val="0"/>
              </a:spcBef>
              <a:spcAft>
                <a:spcPts val="0"/>
              </a:spcAft>
              <a:buClr>
                <a:schemeClr val="accent3"/>
              </a:buClr>
              <a:buSzPts val="4200"/>
              <a:buNone/>
              <a:defRPr sz="4200">
                <a:solidFill>
                  <a:schemeClr val="accent3"/>
                </a:solidFill>
              </a:defRPr>
            </a:lvl7pPr>
            <a:lvl8pPr lvl="7" algn="ctr">
              <a:lnSpc>
                <a:spcPct val="100000"/>
              </a:lnSpc>
              <a:spcBef>
                <a:spcPts val="0"/>
              </a:spcBef>
              <a:spcAft>
                <a:spcPts val="0"/>
              </a:spcAft>
              <a:buClr>
                <a:schemeClr val="accent3"/>
              </a:buClr>
              <a:buSzPts val="4200"/>
              <a:buNone/>
              <a:defRPr sz="4200">
                <a:solidFill>
                  <a:schemeClr val="accent3"/>
                </a:solidFill>
              </a:defRPr>
            </a:lvl8pPr>
            <a:lvl9pPr lvl="8" algn="ctr">
              <a:lnSpc>
                <a:spcPct val="100000"/>
              </a:lnSpc>
              <a:spcBef>
                <a:spcPts val="0"/>
              </a:spcBef>
              <a:spcAft>
                <a:spcPts val="0"/>
              </a:spcAft>
              <a:buClr>
                <a:schemeClr val="accent3"/>
              </a:buClr>
              <a:buSzPts val="4200"/>
              <a:buNone/>
              <a:defRPr sz="4200">
                <a:solidFill>
                  <a:schemeClr val="accent3"/>
                </a:solidFill>
              </a:defRPr>
            </a:lvl9pPr>
          </a:lstStyle>
          <a:p>
            <a:endParaRPr/>
          </a:p>
        </p:txBody>
      </p:sp>
      <p:sp>
        <p:nvSpPr>
          <p:cNvPr id="654" name="Google Shape;654;p84"/>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55" name="Google Shape;655;p84"/>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17500" algn="l">
              <a:lnSpc>
                <a:spcPct val="100000"/>
              </a:lnSpc>
              <a:spcBef>
                <a:spcPts val="0"/>
              </a:spcBef>
              <a:spcAft>
                <a:spcPts val="0"/>
              </a:spcAft>
              <a:buSzPts val="1400"/>
              <a:buChar char="●"/>
              <a:defRPr/>
            </a:lvl1pPr>
            <a:lvl2pPr marL="914400" lvl="1" indent="-317500" algn="l">
              <a:lnSpc>
                <a:spcPct val="100000"/>
              </a:lnSpc>
              <a:spcBef>
                <a:spcPts val="1600"/>
              </a:spcBef>
              <a:spcAft>
                <a:spcPts val="0"/>
              </a:spcAft>
              <a:buSzPts val="1400"/>
              <a:buChar char="○"/>
              <a:defRPr/>
            </a:lvl2pPr>
            <a:lvl3pPr marL="1371600" lvl="2" indent="-317500" algn="l">
              <a:lnSpc>
                <a:spcPct val="100000"/>
              </a:lnSpc>
              <a:spcBef>
                <a:spcPts val="1600"/>
              </a:spcBef>
              <a:spcAft>
                <a:spcPts val="0"/>
              </a:spcAft>
              <a:buSzPts val="1400"/>
              <a:buChar char="■"/>
              <a:defRPr/>
            </a:lvl3pPr>
            <a:lvl4pPr marL="1828800" lvl="3" indent="-317500" algn="l">
              <a:lnSpc>
                <a:spcPct val="100000"/>
              </a:lnSpc>
              <a:spcBef>
                <a:spcPts val="1600"/>
              </a:spcBef>
              <a:spcAft>
                <a:spcPts val="0"/>
              </a:spcAft>
              <a:buSzPts val="1400"/>
              <a:buChar char="●"/>
              <a:defRPr/>
            </a:lvl4pPr>
            <a:lvl5pPr marL="2286000" lvl="4" indent="-317500" algn="l">
              <a:lnSpc>
                <a:spcPct val="100000"/>
              </a:lnSpc>
              <a:spcBef>
                <a:spcPts val="1600"/>
              </a:spcBef>
              <a:spcAft>
                <a:spcPts val="0"/>
              </a:spcAft>
              <a:buSzPts val="1400"/>
              <a:buChar char="○"/>
              <a:defRPr/>
            </a:lvl5pPr>
            <a:lvl6pPr marL="2743200" lvl="5" indent="-317500" algn="l">
              <a:lnSpc>
                <a:spcPct val="100000"/>
              </a:lnSpc>
              <a:spcBef>
                <a:spcPts val="1600"/>
              </a:spcBef>
              <a:spcAft>
                <a:spcPts val="0"/>
              </a:spcAft>
              <a:buSzPts val="1400"/>
              <a:buChar char="■"/>
              <a:defRPr/>
            </a:lvl6pPr>
            <a:lvl7pPr marL="3200400" lvl="6" indent="-317500" algn="l">
              <a:lnSpc>
                <a:spcPct val="100000"/>
              </a:lnSpc>
              <a:spcBef>
                <a:spcPts val="1600"/>
              </a:spcBef>
              <a:spcAft>
                <a:spcPts val="0"/>
              </a:spcAft>
              <a:buSzPts val="1400"/>
              <a:buChar char="●"/>
              <a:defRPr/>
            </a:lvl7pPr>
            <a:lvl8pPr marL="3657600" lvl="7" indent="-317500" algn="l">
              <a:lnSpc>
                <a:spcPct val="100000"/>
              </a:lnSpc>
              <a:spcBef>
                <a:spcPts val="1600"/>
              </a:spcBef>
              <a:spcAft>
                <a:spcPts val="0"/>
              </a:spcAft>
              <a:buSzPts val="1400"/>
              <a:buChar char="○"/>
              <a:defRPr/>
            </a:lvl8pPr>
            <a:lvl9pPr marL="4114800" lvl="8" indent="-317500" algn="l">
              <a:lnSpc>
                <a:spcPct val="100000"/>
              </a:lnSpc>
              <a:spcBef>
                <a:spcPts val="1600"/>
              </a:spcBef>
              <a:spcAft>
                <a:spcPts val="1600"/>
              </a:spcAft>
              <a:buSzPts val="1400"/>
              <a:buChar char="■"/>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656"/>
        <p:cNvGrpSpPr/>
        <p:nvPr/>
      </p:nvGrpSpPr>
      <p:grpSpPr>
        <a:xfrm>
          <a:off x="0" y="0"/>
          <a:ext cx="0" cy="0"/>
          <a:chOff x="0" y="0"/>
          <a:chExt cx="0" cy="0"/>
        </a:xfrm>
      </p:grpSpPr>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Background">
  <p:cSld name="CUSTOM">
    <p:spTree>
      <p:nvGrpSpPr>
        <p:cNvPr id="1" name="Shape 657"/>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2"/>
        </a:solidFill>
        <a:effectLst/>
      </p:bgPr>
    </p:bg>
    <p:spTree>
      <p:nvGrpSpPr>
        <p:cNvPr id="1" name="Shape 60"/>
        <p:cNvGrpSpPr/>
        <p:nvPr/>
      </p:nvGrpSpPr>
      <p:grpSpPr>
        <a:xfrm>
          <a:off x="0" y="0"/>
          <a:ext cx="0" cy="0"/>
          <a:chOff x="0" y="0"/>
          <a:chExt cx="0" cy="0"/>
        </a:xfrm>
      </p:grpSpPr>
      <p:grpSp>
        <p:nvGrpSpPr>
          <p:cNvPr id="61" name="Google Shape;61;p54"/>
          <p:cNvGrpSpPr/>
          <p:nvPr/>
        </p:nvGrpSpPr>
        <p:grpSpPr>
          <a:xfrm>
            <a:off x="6906439" y="-465615"/>
            <a:ext cx="4314461" cy="5065032"/>
            <a:chOff x="3179250" y="2581350"/>
            <a:chExt cx="1489800" cy="1748975"/>
          </a:xfrm>
        </p:grpSpPr>
        <p:sp>
          <p:nvSpPr>
            <p:cNvPr id="62" name="Google Shape;62;p54"/>
            <p:cNvSpPr/>
            <p:nvPr/>
          </p:nvSpPr>
          <p:spPr>
            <a:xfrm>
              <a:off x="3179250" y="2581350"/>
              <a:ext cx="1489800" cy="1385075"/>
            </a:xfrm>
            <a:custGeom>
              <a:avLst/>
              <a:gdLst/>
              <a:ahLst/>
              <a:cxnLst/>
              <a:rect l="l" t="t" r="r" b="b"/>
              <a:pathLst>
                <a:path w="59592" h="55403" extrusionOk="0">
                  <a:moveTo>
                    <a:pt x="28921" y="5384"/>
                  </a:moveTo>
                  <a:cubicBezTo>
                    <a:pt x="32648" y="8230"/>
                    <a:pt x="36577" y="9861"/>
                    <a:pt x="40649" y="10218"/>
                  </a:cubicBezTo>
                  <a:lnTo>
                    <a:pt x="38267" y="14266"/>
                  </a:lnTo>
                  <a:cubicBezTo>
                    <a:pt x="38208" y="14195"/>
                    <a:pt x="38113" y="14135"/>
                    <a:pt x="38017" y="14135"/>
                  </a:cubicBezTo>
                  <a:cubicBezTo>
                    <a:pt x="34624" y="13873"/>
                    <a:pt x="31671" y="12397"/>
                    <a:pt x="29231" y="9777"/>
                  </a:cubicBezTo>
                  <a:lnTo>
                    <a:pt x="28921" y="5384"/>
                  </a:lnTo>
                  <a:close/>
                  <a:moveTo>
                    <a:pt x="28207" y="5217"/>
                  </a:moveTo>
                  <a:lnTo>
                    <a:pt x="28540" y="9754"/>
                  </a:lnTo>
                  <a:cubicBezTo>
                    <a:pt x="25837" y="12302"/>
                    <a:pt x="22730" y="13897"/>
                    <a:pt x="19277" y="14480"/>
                  </a:cubicBezTo>
                  <a:lnTo>
                    <a:pt x="15348" y="9599"/>
                  </a:lnTo>
                  <a:cubicBezTo>
                    <a:pt x="20039" y="9206"/>
                    <a:pt x="24349" y="7742"/>
                    <a:pt x="28207" y="5217"/>
                  </a:cubicBezTo>
                  <a:close/>
                  <a:moveTo>
                    <a:pt x="28611" y="10670"/>
                  </a:moveTo>
                  <a:lnTo>
                    <a:pt x="29326" y="20969"/>
                  </a:lnTo>
                  <a:cubicBezTo>
                    <a:pt x="28744" y="21102"/>
                    <a:pt x="28164" y="21169"/>
                    <a:pt x="27587" y="21169"/>
                  </a:cubicBezTo>
                  <a:cubicBezTo>
                    <a:pt x="26356" y="21169"/>
                    <a:pt x="25140" y="20867"/>
                    <a:pt x="23956" y="20267"/>
                  </a:cubicBezTo>
                  <a:lnTo>
                    <a:pt x="19801" y="15111"/>
                  </a:lnTo>
                  <a:cubicBezTo>
                    <a:pt x="23063" y="14492"/>
                    <a:pt x="26004" y="12992"/>
                    <a:pt x="28611" y="10670"/>
                  </a:cubicBezTo>
                  <a:close/>
                  <a:moveTo>
                    <a:pt x="29326" y="10849"/>
                  </a:moveTo>
                  <a:lnTo>
                    <a:pt x="29326" y="10849"/>
                  </a:lnTo>
                  <a:cubicBezTo>
                    <a:pt x="31707" y="13159"/>
                    <a:pt x="34505" y="14492"/>
                    <a:pt x="37684" y="14826"/>
                  </a:cubicBezTo>
                  <a:cubicBezTo>
                    <a:pt x="37708" y="14945"/>
                    <a:pt x="37732" y="15064"/>
                    <a:pt x="37743" y="15183"/>
                  </a:cubicBezTo>
                  <a:lnTo>
                    <a:pt x="34707" y="20279"/>
                  </a:lnTo>
                  <a:cubicBezTo>
                    <a:pt x="33378" y="20994"/>
                    <a:pt x="32286" y="21346"/>
                    <a:pt x="31378" y="21346"/>
                  </a:cubicBezTo>
                  <a:cubicBezTo>
                    <a:pt x="30880" y="21346"/>
                    <a:pt x="30437" y="21240"/>
                    <a:pt x="30040" y="21029"/>
                  </a:cubicBezTo>
                  <a:lnTo>
                    <a:pt x="29326" y="10849"/>
                  </a:lnTo>
                  <a:close/>
                  <a:moveTo>
                    <a:pt x="41256" y="10611"/>
                  </a:moveTo>
                  <a:lnTo>
                    <a:pt x="47078" y="19910"/>
                  </a:lnTo>
                  <a:lnTo>
                    <a:pt x="41792" y="22517"/>
                  </a:lnTo>
                  <a:cubicBezTo>
                    <a:pt x="39815" y="20993"/>
                    <a:pt x="38970" y="17993"/>
                    <a:pt x="38494" y="15314"/>
                  </a:cubicBezTo>
                  <a:lnTo>
                    <a:pt x="41256" y="10611"/>
                  </a:lnTo>
                  <a:close/>
                  <a:moveTo>
                    <a:pt x="14824" y="10135"/>
                  </a:moveTo>
                  <a:lnTo>
                    <a:pt x="18777" y="15016"/>
                  </a:lnTo>
                  <a:cubicBezTo>
                    <a:pt x="18848" y="17957"/>
                    <a:pt x="18217" y="20767"/>
                    <a:pt x="16908" y="23410"/>
                  </a:cubicBezTo>
                  <a:lnTo>
                    <a:pt x="10621" y="21112"/>
                  </a:lnTo>
                  <a:cubicBezTo>
                    <a:pt x="12776" y="18779"/>
                    <a:pt x="14014" y="14183"/>
                    <a:pt x="14824" y="10135"/>
                  </a:cubicBezTo>
                  <a:close/>
                  <a:moveTo>
                    <a:pt x="37934" y="16231"/>
                  </a:moveTo>
                  <a:cubicBezTo>
                    <a:pt x="38446" y="18707"/>
                    <a:pt x="39303" y="21315"/>
                    <a:pt x="41089" y="22862"/>
                  </a:cubicBezTo>
                  <a:lnTo>
                    <a:pt x="36910" y="24922"/>
                  </a:lnTo>
                  <a:cubicBezTo>
                    <a:pt x="35696" y="23708"/>
                    <a:pt x="35184" y="22350"/>
                    <a:pt x="35327" y="20672"/>
                  </a:cubicBezTo>
                  <a:lnTo>
                    <a:pt x="37934" y="16231"/>
                  </a:lnTo>
                  <a:close/>
                  <a:moveTo>
                    <a:pt x="19491" y="15909"/>
                  </a:moveTo>
                  <a:lnTo>
                    <a:pt x="23373" y="20719"/>
                  </a:lnTo>
                  <a:cubicBezTo>
                    <a:pt x="23670" y="22612"/>
                    <a:pt x="23146" y="24077"/>
                    <a:pt x="21813" y="25196"/>
                  </a:cubicBezTo>
                  <a:lnTo>
                    <a:pt x="17598" y="23660"/>
                  </a:lnTo>
                  <a:cubicBezTo>
                    <a:pt x="18801" y="21219"/>
                    <a:pt x="19432" y="18612"/>
                    <a:pt x="19491" y="15909"/>
                  </a:cubicBezTo>
                  <a:close/>
                  <a:moveTo>
                    <a:pt x="34053" y="21398"/>
                  </a:moveTo>
                  <a:lnTo>
                    <a:pt x="30504" y="27446"/>
                  </a:lnTo>
                  <a:lnTo>
                    <a:pt x="30100" y="21850"/>
                  </a:lnTo>
                  <a:lnTo>
                    <a:pt x="30100" y="21850"/>
                  </a:lnTo>
                  <a:cubicBezTo>
                    <a:pt x="30489" y="21993"/>
                    <a:pt x="30906" y="22065"/>
                    <a:pt x="31356" y="22065"/>
                  </a:cubicBezTo>
                  <a:cubicBezTo>
                    <a:pt x="32142" y="22065"/>
                    <a:pt x="33030" y="21845"/>
                    <a:pt x="34053" y="21398"/>
                  </a:cubicBezTo>
                  <a:close/>
                  <a:moveTo>
                    <a:pt x="24885" y="21446"/>
                  </a:moveTo>
                  <a:lnTo>
                    <a:pt x="24885" y="21446"/>
                  </a:lnTo>
                  <a:cubicBezTo>
                    <a:pt x="25775" y="21740"/>
                    <a:pt x="26674" y="21887"/>
                    <a:pt x="27579" y="21887"/>
                  </a:cubicBezTo>
                  <a:cubicBezTo>
                    <a:pt x="28174" y="21887"/>
                    <a:pt x="28773" y="21823"/>
                    <a:pt x="29373" y="21696"/>
                  </a:cubicBezTo>
                  <a:lnTo>
                    <a:pt x="29790" y="27506"/>
                  </a:lnTo>
                  <a:lnTo>
                    <a:pt x="24885" y="21446"/>
                  </a:lnTo>
                  <a:close/>
                  <a:moveTo>
                    <a:pt x="34624" y="21862"/>
                  </a:moveTo>
                  <a:cubicBezTo>
                    <a:pt x="34755" y="23124"/>
                    <a:pt x="35291" y="24244"/>
                    <a:pt x="36243" y="25256"/>
                  </a:cubicBezTo>
                  <a:lnTo>
                    <a:pt x="31159" y="27768"/>
                  </a:lnTo>
                  <a:lnTo>
                    <a:pt x="34624" y="21862"/>
                  </a:lnTo>
                  <a:close/>
                  <a:moveTo>
                    <a:pt x="24158" y="21696"/>
                  </a:moveTo>
                  <a:lnTo>
                    <a:pt x="29135" y="27839"/>
                  </a:lnTo>
                  <a:lnTo>
                    <a:pt x="22563" y="25458"/>
                  </a:lnTo>
                  <a:cubicBezTo>
                    <a:pt x="23623" y="24446"/>
                    <a:pt x="24158" y="23196"/>
                    <a:pt x="24158" y="21696"/>
                  </a:cubicBezTo>
                  <a:close/>
                  <a:moveTo>
                    <a:pt x="23015" y="26387"/>
                  </a:moveTo>
                  <a:lnTo>
                    <a:pt x="28754" y="28470"/>
                  </a:lnTo>
                  <a:lnTo>
                    <a:pt x="23837" y="29185"/>
                  </a:lnTo>
                  <a:cubicBezTo>
                    <a:pt x="24051" y="28185"/>
                    <a:pt x="23623" y="27232"/>
                    <a:pt x="23015" y="26387"/>
                  </a:cubicBezTo>
                  <a:close/>
                  <a:moveTo>
                    <a:pt x="36517" y="25922"/>
                  </a:moveTo>
                  <a:lnTo>
                    <a:pt x="36517" y="25922"/>
                  </a:lnTo>
                  <a:cubicBezTo>
                    <a:pt x="35946" y="27006"/>
                    <a:pt x="35922" y="28077"/>
                    <a:pt x="36434" y="29197"/>
                  </a:cubicBezTo>
                  <a:lnTo>
                    <a:pt x="31409" y="28435"/>
                  </a:lnTo>
                  <a:lnTo>
                    <a:pt x="36517" y="25922"/>
                  </a:lnTo>
                  <a:close/>
                  <a:moveTo>
                    <a:pt x="17765" y="24482"/>
                  </a:moveTo>
                  <a:lnTo>
                    <a:pt x="21670" y="25899"/>
                  </a:lnTo>
                  <a:cubicBezTo>
                    <a:pt x="22980" y="27327"/>
                    <a:pt x="23420" y="28363"/>
                    <a:pt x="23063" y="29292"/>
                  </a:cubicBezTo>
                  <a:lnTo>
                    <a:pt x="17717" y="30066"/>
                  </a:lnTo>
                  <a:cubicBezTo>
                    <a:pt x="18122" y="28542"/>
                    <a:pt x="18479" y="26470"/>
                    <a:pt x="17765" y="24482"/>
                  </a:cubicBezTo>
                  <a:close/>
                  <a:moveTo>
                    <a:pt x="41280" y="23577"/>
                  </a:moveTo>
                  <a:cubicBezTo>
                    <a:pt x="41351" y="26387"/>
                    <a:pt x="42268" y="28637"/>
                    <a:pt x="44042" y="30316"/>
                  </a:cubicBezTo>
                  <a:lnTo>
                    <a:pt x="37351" y="29316"/>
                  </a:lnTo>
                  <a:cubicBezTo>
                    <a:pt x="36600" y="28101"/>
                    <a:pt x="36612" y="26982"/>
                    <a:pt x="37422" y="25803"/>
                  </a:cubicBezTo>
                  <a:cubicBezTo>
                    <a:pt x="37493" y="25696"/>
                    <a:pt x="37493" y="25565"/>
                    <a:pt x="37446" y="25458"/>
                  </a:cubicBezTo>
                  <a:lnTo>
                    <a:pt x="41280" y="23577"/>
                  </a:lnTo>
                  <a:close/>
                  <a:moveTo>
                    <a:pt x="47292" y="20612"/>
                  </a:moveTo>
                  <a:lnTo>
                    <a:pt x="48161" y="30935"/>
                  </a:lnTo>
                  <a:lnTo>
                    <a:pt x="45399" y="30518"/>
                  </a:lnTo>
                  <a:cubicBezTo>
                    <a:pt x="43089" y="28851"/>
                    <a:pt x="41970" y="26470"/>
                    <a:pt x="41970" y="23232"/>
                  </a:cubicBezTo>
                  <a:lnTo>
                    <a:pt x="47292" y="20612"/>
                  </a:lnTo>
                  <a:close/>
                  <a:moveTo>
                    <a:pt x="10526" y="21850"/>
                  </a:moveTo>
                  <a:lnTo>
                    <a:pt x="16824" y="24136"/>
                  </a:lnTo>
                  <a:cubicBezTo>
                    <a:pt x="17610" y="25732"/>
                    <a:pt x="17646" y="27589"/>
                    <a:pt x="16943" y="30101"/>
                  </a:cubicBezTo>
                  <a:lnTo>
                    <a:pt x="16943" y="30161"/>
                  </a:lnTo>
                  <a:lnTo>
                    <a:pt x="10621" y="31078"/>
                  </a:lnTo>
                  <a:cubicBezTo>
                    <a:pt x="11752" y="28482"/>
                    <a:pt x="11716" y="25446"/>
                    <a:pt x="10526" y="21850"/>
                  </a:cubicBezTo>
                  <a:close/>
                  <a:moveTo>
                    <a:pt x="29290" y="29113"/>
                  </a:moveTo>
                  <a:lnTo>
                    <a:pt x="26004" y="32780"/>
                  </a:lnTo>
                  <a:cubicBezTo>
                    <a:pt x="25718" y="31649"/>
                    <a:pt x="25051" y="30673"/>
                    <a:pt x="24039" y="29863"/>
                  </a:cubicBezTo>
                  <a:lnTo>
                    <a:pt x="29290" y="29113"/>
                  </a:lnTo>
                  <a:close/>
                  <a:moveTo>
                    <a:pt x="31243" y="29137"/>
                  </a:moveTo>
                  <a:lnTo>
                    <a:pt x="36553" y="29923"/>
                  </a:lnTo>
                  <a:lnTo>
                    <a:pt x="35005" y="32887"/>
                  </a:lnTo>
                  <a:lnTo>
                    <a:pt x="31243" y="29137"/>
                  </a:lnTo>
                  <a:close/>
                  <a:moveTo>
                    <a:pt x="29873" y="29542"/>
                  </a:moveTo>
                  <a:lnTo>
                    <a:pt x="29969" y="34745"/>
                  </a:lnTo>
                  <a:cubicBezTo>
                    <a:pt x="28873" y="33721"/>
                    <a:pt x="27778" y="33197"/>
                    <a:pt x="26635" y="33161"/>
                  </a:cubicBezTo>
                  <a:lnTo>
                    <a:pt x="29873" y="29542"/>
                  </a:lnTo>
                  <a:close/>
                  <a:moveTo>
                    <a:pt x="30588" y="29494"/>
                  </a:moveTo>
                  <a:lnTo>
                    <a:pt x="34398" y="33292"/>
                  </a:lnTo>
                  <a:cubicBezTo>
                    <a:pt x="33017" y="33519"/>
                    <a:pt x="31767" y="34054"/>
                    <a:pt x="30683" y="34900"/>
                  </a:cubicBezTo>
                  <a:lnTo>
                    <a:pt x="30588" y="29494"/>
                  </a:lnTo>
                  <a:close/>
                  <a:moveTo>
                    <a:pt x="37303" y="30042"/>
                  </a:moveTo>
                  <a:lnTo>
                    <a:pt x="43994" y="31042"/>
                  </a:lnTo>
                  <a:cubicBezTo>
                    <a:pt x="41006" y="32483"/>
                    <a:pt x="39125" y="34173"/>
                    <a:pt x="38315" y="36174"/>
                  </a:cubicBezTo>
                  <a:lnTo>
                    <a:pt x="35541" y="33423"/>
                  </a:lnTo>
                  <a:lnTo>
                    <a:pt x="37303" y="30042"/>
                  </a:lnTo>
                  <a:close/>
                  <a:moveTo>
                    <a:pt x="23027" y="30018"/>
                  </a:moveTo>
                  <a:cubicBezTo>
                    <a:pt x="24444" y="30923"/>
                    <a:pt x="25230" y="32054"/>
                    <a:pt x="25421" y="33459"/>
                  </a:cubicBezTo>
                  <a:lnTo>
                    <a:pt x="21099" y="38305"/>
                  </a:lnTo>
                  <a:cubicBezTo>
                    <a:pt x="20741" y="35007"/>
                    <a:pt x="19848" y="32590"/>
                    <a:pt x="18253" y="30697"/>
                  </a:cubicBezTo>
                  <a:lnTo>
                    <a:pt x="23027" y="30018"/>
                  </a:lnTo>
                  <a:close/>
                  <a:moveTo>
                    <a:pt x="45304" y="31233"/>
                  </a:moveTo>
                  <a:lnTo>
                    <a:pt x="47661" y="31590"/>
                  </a:lnTo>
                  <a:cubicBezTo>
                    <a:pt x="44994" y="33602"/>
                    <a:pt x="42958" y="36233"/>
                    <a:pt x="41589" y="39424"/>
                  </a:cubicBezTo>
                  <a:lnTo>
                    <a:pt x="38875" y="36733"/>
                  </a:lnTo>
                  <a:cubicBezTo>
                    <a:pt x="39637" y="34554"/>
                    <a:pt x="41756" y="32757"/>
                    <a:pt x="45304" y="31233"/>
                  </a:cubicBezTo>
                  <a:close/>
                  <a:moveTo>
                    <a:pt x="35053" y="33935"/>
                  </a:moveTo>
                  <a:lnTo>
                    <a:pt x="37851" y="36709"/>
                  </a:lnTo>
                  <a:cubicBezTo>
                    <a:pt x="35124" y="37269"/>
                    <a:pt x="32755" y="38876"/>
                    <a:pt x="30814" y="41508"/>
                  </a:cubicBezTo>
                  <a:lnTo>
                    <a:pt x="30707" y="35816"/>
                  </a:lnTo>
                  <a:cubicBezTo>
                    <a:pt x="31933" y="34733"/>
                    <a:pt x="33386" y="34090"/>
                    <a:pt x="35053" y="33935"/>
                  </a:cubicBezTo>
                  <a:close/>
                  <a:moveTo>
                    <a:pt x="17384" y="30816"/>
                  </a:moveTo>
                  <a:cubicBezTo>
                    <a:pt x="19170" y="32768"/>
                    <a:pt x="20110" y="35340"/>
                    <a:pt x="20420" y="39031"/>
                  </a:cubicBezTo>
                  <a:lnTo>
                    <a:pt x="17741" y="42043"/>
                  </a:lnTo>
                  <a:cubicBezTo>
                    <a:pt x="15598" y="37328"/>
                    <a:pt x="13395" y="34019"/>
                    <a:pt x="10859" y="31756"/>
                  </a:cubicBezTo>
                  <a:lnTo>
                    <a:pt x="17384" y="30816"/>
                  </a:lnTo>
                  <a:close/>
                  <a:moveTo>
                    <a:pt x="26466" y="33877"/>
                  </a:moveTo>
                  <a:cubicBezTo>
                    <a:pt x="27663" y="33877"/>
                    <a:pt x="28828" y="34503"/>
                    <a:pt x="29993" y="35805"/>
                  </a:cubicBezTo>
                  <a:lnTo>
                    <a:pt x="30112" y="42222"/>
                  </a:lnTo>
                  <a:lnTo>
                    <a:pt x="21170" y="39305"/>
                  </a:lnTo>
                  <a:lnTo>
                    <a:pt x="21170" y="39293"/>
                  </a:lnTo>
                  <a:lnTo>
                    <a:pt x="25980" y="33911"/>
                  </a:lnTo>
                  <a:cubicBezTo>
                    <a:pt x="26143" y="33889"/>
                    <a:pt x="26305" y="33877"/>
                    <a:pt x="26466" y="33877"/>
                  </a:cubicBezTo>
                  <a:close/>
                  <a:moveTo>
                    <a:pt x="38482" y="37340"/>
                  </a:moveTo>
                  <a:lnTo>
                    <a:pt x="41113" y="39960"/>
                  </a:lnTo>
                  <a:cubicBezTo>
                    <a:pt x="37839" y="40341"/>
                    <a:pt x="34469" y="41627"/>
                    <a:pt x="30862" y="43877"/>
                  </a:cubicBezTo>
                  <a:lnTo>
                    <a:pt x="30838" y="42746"/>
                  </a:lnTo>
                  <a:cubicBezTo>
                    <a:pt x="32921" y="39567"/>
                    <a:pt x="35410" y="37805"/>
                    <a:pt x="38482" y="37340"/>
                  </a:cubicBezTo>
                  <a:close/>
                  <a:moveTo>
                    <a:pt x="20646" y="39865"/>
                  </a:moveTo>
                  <a:cubicBezTo>
                    <a:pt x="20658" y="39888"/>
                    <a:pt x="20694" y="39900"/>
                    <a:pt x="20718" y="39900"/>
                  </a:cubicBezTo>
                  <a:lnTo>
                    <a:pt x="30123" y="42960"/>
                  </a:lnTo>
                  <a:lnTo>
                    <a:pt x="30147" y="44032"/>
                  </a:lnTo>
                  <a:cubicBezTo>
                    <a:pt x="25980" y="42889"/>
                    <a:pt x="22206" y="42329"/>
                    <a:pt x="18634" y="42329"/>
                  </a:cubicBezTo>
                  <a:lnTo>
                    <a:pt x="18455" y="42329"/>
                  </a:lnTo>
                  <a:lnTo>
                    <a:pt x="20646" y="39865"/>
                  </a:lnTo>
                  <a:close/>
                  <a:moveTo>
                    <a:pt x="28222" y="0"/>
                  </a:moveTo>
                  <a:cubicBezTo>
                    <a:pt x="28209" y="0"/>
                    <a:pt x="28196" y="1"/>
                    <a:pt x="28183" y="2"/>
                  </a:cubicBezTo>
                  <a:cubicBezTo>
                    <a:pt x="27980" y="14"/>
                    <a:pt x="27837" y="181"/>
                    <a:pt x="27849" y="383"/>
                  </a:cubicBezTo>
                  <a:lnTo>
                    <a:pt x="28135" y="4420"/>
                  </a:lnTo>
                  <a:cubicBezTo>
                    <a:pt x="24170" y="7087"/>
                    <a:pt x="19682" y="8599"/>
                    <a:pt x="14776" y="8956"/>
                  </a:cubicBezTo>
                  <a:lnTo>
                    <a:pt x="8609" y="1288"/>
                  </a:lnTo>
                  <a:cubicBezTo>
                    <a:pt x="8539" y="1204"/>
                    <a:pt x="8427" y="1157"/>
                    <a:pt x="8316" y="1157"/>
                  </a:cubicBezTo>
                  <a:cubicBezTo>
                    <a:pt x="8238" y="1157"/>
                    <a:pt x="8160" y="1180"/>
                    <a:pt x="8097" y="1229"/>
                  </a:cubicBezTo>
                  <a:cubicBezTo>
                    <a:pt x="7954" y="1348"/>
                    <a:pt x="7918" y="1586"/>
                    <a:pt x="8037" y="1741"/>
                  </a:cubicBezTo>
                  <a:lnTo>
                    <a:pt x="14229" y="9420"/>
                  </a:lnTo>
                  <a:cubicBezTo>
                    <a:pt x="13395" y="13647"/>
                    <a:pt x="12133" y="18660"/>
                    <a:pt x="9859" y="20862"/>
                  </a:cubicBezTo>
                  <a:lnTo>
                    <a:pt x="536" y="17481"/>
                  </a:lnTo>
                  <a:cubicBezTo>
                    <a:pt x="498" y="17466"/>
                    <a:pt x="459" y="17458"/>
                    <a:pt x="420" y="17458"/>
                  </a:cubicBezTo>
                  <a:cubicBezTo>
                    <a:pt x="277" y="17458"/>
                    <a:pt x="138" y="17555"/>
                    <a:pt x="72" y="17695"/>
                  </a:cubicBezTo>
                  <a:cubicBezTo>
                    <a:pt x="1" y="17874"/>
                    <a:pt x="108" y="18076"/>
                    <a:pt x="286" y="18159"/>
                  </a:cubicBezTo>
                  <a:lnTo>
                    <a:pt x="9633" y="21553"/>
                  </a:lnTo>
                  <a:cubicBezTo>
                    <a:pt x="11002" y="25422"/>
                    <a:pt x="11050" y="28577"/>
                    <a:pt x="9752" y="31209"/>
                  </a:cubicBezTo>
                  <a:lnTo>
                    <a:pt x="8097" y="31447"/>
                  </a:lnTo>
                  <a:cubicBezTo>
                    <a:pt x="7906" y="31471"/>
                    <a:pt x="7775" y="31649"/>
                    <a:pt x="7799" y="31852"/>
                  </a:cubicBezTo>
                  <a:cubicBezTo>
                    <a:pt x="7835" y="32030"/>
                    <a:pt x="7978" y="32161"/>
                    <a:pt x="8156" y="32161"/>
                  </a:cubicBezTo>
                  <a:lnTo>
                    <a:pt x="8204" y="32161"/>
                  </a:lnTo>
                  <a:lnTo>
                    <a:pt x="9883" y="31923"/>
                  </a:lnTo>
                  <a:cubicBezTo>
                    <a:pt x="12597" y="34150"/>
                    <a:pt x="14919" y="37567"/>
                    <a:pt x="17193" y="42651"/>
                  </a:cubicBezTo>
                  <a:lnTo>
                    <a:pt x="10812" y="49794"/>
                  </a:lnTo>
                  <a:cubicBezTo>
                    <a:pt x="10669" y="49949"/>
                    <a:pt x="10692" y="50163"/>
                    <a:pt x="10835" y="50306"/>
                  </a:cubicBezTo>
                  <a:cubicBezTo>
                    <a:pt x="10907" y="50366"/>
                    <a:pt x="10990" y="50390"/>
                    <a:pt x="11073" y="50390"/>
                  </a:cubicBezTo>
                  <a:cubicBezTo>
                    <a:pt x="11181" y="50390"/>
                    <a:pt x="11264" y="50342"/>
                    <a:pt x="11347" y="50271"/>
                  </a:cubicBezTo>
                  <a:lnTo>
                    <a:pt x="17777" y="43079"/>
                  </a:lnTo>
                  <a:cubicBezTo>
                    <a:pt x="18050" y="43072"/>
                    <a:pt x="18323" y="43069"/>
                    <a:pt x="18598" y="43069"/>
                  </a:cubicBezTo>
                  <a:cubicBezTo>
                    <a:pt x="22174" y="43069"/>
                    <a:pt x="25933" y="43645"/>
                    <a:pt x="30123" y="44806"/>
                  </a:cubicBezTo>
                  <a:lnTo>
                    <a:pt x="30314" y="55045"/>
                  </a:lnTo>
                  <a:cubicBezTo>
                    <a:pt x="30314" y="55247"/>
                    <a:pt x="30481" y="55402"/>
                    <a:pt x="30671" y="55402"/>
                  </a:cubicBezTo>
                  <a:cubicBezTo>
                    <a:pt x="30874" y="55402"/>
                    <a:pt x="31028" y="55247"/>
                    <a:pt x="31028" y="55033"/>
                  </a:cubicBezTo>
                  <a:lnTo>
                    <a:pt x="30838" y="44734"/>
                  </a:lnTo>
                  <a:cubicBezTo>
                    <a:pt x="34684" y="42293"/>
                    <a:pt x="38208" y="40960"/>
                    <a:pt x="41613" y="40638"/>
                  </a:cubicBezTo>
                  <a:cubicBezTo>
                    <a:pt x="41649" y="40638"/>
                    <a:pt x="41673" y="40627"/>
                    <a:pt x="41708" y="40627"/>
                  </a:cubicBezTo>
                  <a:lnTo>
                    <a:pt x="45471" y="44377"/>
                  </a:lnTo>
                  <a:cubicBezTo>
                    <a:pt x="45542" y="44448"/>
                    <a:pt x="45637" y="44484"/>
                    <a:pt x="45721" y="44484"/>
                  </a:cubicBezTo>
                  <a:cubicBezTo>
                    <a:pt x="45816" y="44484"/>
                    <a:pt x="45899" y="44448"/>
                    <a:pt x="45971" y="44377"/>
                  </a:cubicBezTo>
                  <a:cubicBezTo>
                    <a:pt x="46114" y="44246"/>
                    <a:pt x="46114" y="44008"/>
                    <a:pt x="45971" y="43877"/>
                  </a:cubicBezTo>
                  <a:lnTo>
                    <a:pt x="42089" y="40019"/>
                  </a:lnTo>
                  <a:cubicBezTo>
                    <a:pt x="43518" y="36614"/>
                    <a:pt x="45709" y="33828"/>
                    <a:pt x="48614" y="31792"/>
                  </a:cubicBezTo>
                  <a:lnTo>
                    <a:pt x="59115" y="33352"/>
                  </a:lnTo>
                  <a:lnTo>
                    <a:pt x="59175" y="33352"/>
                  </a:lnTo>
                  <a:cubicBezTo>
                    <a:pt x="59353" y="33352"/>
                    <a:pt x="59508" y="33221"/>
                    <a:pt x="59532" y="33042"/>
                  </a:cubicBezTo>
                  <a:cubicBezTo>
                    <a:pt x="59591" y="32804"/>
                    <a:pt x="59460" y="32626"/>
                    <a:pt x="59270" y="32590"/>
                  </a:cubicBezTo>
                  <a:lnTo>
                    <a:pt x="48900" y="31042"/>
                  </a:lnTo>
                  <a:lnTo>
                    <a:pt x="47971" y="20267"/>
                  </a:lnTo>
                  <a:lnTo>
                    <a:pt x="49709" y="19410"/>
                  </a:lnTo>
                  <a:cubicBezTo>
                    <a:pt x="49888" y="19314"/>
                    <a:pt x="49971" y="19112"/>
                    <a:pt x="49876" y="18933"/>
                  </a:cubicBezTo>
                  <a:cubicBezTo>
                    <a:pt x="49816" y="18806"/>
                    <a:pt x="49690" y="18727"/>
                    <a:pt x="49558" y="18727"/>
                  </a:cubicBezTo>
                  <a:cubicBezTo>
                    <a:pt x="49505" y="18727"/>
                    <a:pt x="49451" y="18739"/>
                    <a:pt x="49400" y="18767"/>
                  </a:cubicBezTo>
                  <a:lnTo>
                    <a:pt x="47721" y="19600"/>
                  </a:lnTo>
                  <a:lnTo>
                    <a:pt x="41661" y="9920"/>
                  </a:lnTo>
                  <a:lnTo>
                    <a:pt x="46054" y="2467"/>
                  </a:lnTo>
                  <a:cubicBezTo>
                    <a:pt x="46149" y="2300"/>
                    <a:pt x="46090" y="2086"/>
                    <a:pt x="45935" y="1979"/>
                  </a:cubicBezTo>
                  <a:cubicBezTo>
                    <a:pt x="45878" y="1942"/>
                    <a:pt x="45814" y="1925"/>
                    <a:pt x="45750" y="1925"/>
                  </a:cubicBezTo>
                  <a:cubicBezTo>
                    <a:pt x="45629" y="1925"/>
                    <a:pt x="45509" y="1988"/>
                    <a:pt x="45447" y="2098"/>
                  </a:cubicBezTo>
                  <a:lnTo>
                    <a:pt x="41053" y="9539"/>
                  </a:lnTo>
                  <a:cubicBezTo>
                    <a:pt x="36815" y="9242"/>
                    <a:pt x="32707" y="7515"/>
                    <a:pt x="28850" y="4408"/>
                  </a:cubicBezTo>
                  <a:lnTo>
                    <a:pt x="28564" y="324"/>
                  </a:lnTo>
                  <a:cubicBezTo>
                    <a:pt x="28553" y="147"/>
                    <a:pt x="28397" y="0"/>
                    <a:pt x="2822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3" name="Google Shape;63;p54"/>
            <p:cNvSpPr/>
            <p:nvPr/>
          </p:nvSpPr>
          <p:spPr>
            <a:xfrm>
              <a:off x="3808200" y="3781250"/>
              <a:ext cx="261675" cy="283100"/>
            </a:xfrm>
            <a:custGeom>
              <a:avLst/>
              <a:gdLst/>
              <a:ahLst/>
              <a:cxnLst/>
              <a:rect l="l" t="t" r="r" b="b"/>
              <a:pathLst>
                <a:path w="10467" h="11324" extrusionOk="0">
                  <a:moveTo>
                    <a:pt x="5216" y="0"/>
                  </a:moveTo>
                  <a:cubicBezTo>
                    <a:pt x="4489" y="203"/>
                    <a:pt x="3930" y="774"/>
                    <a:pt x="3430" y="1358"/>
                  </a:cubicBezTo>
                  <a:cubicBezTo>
                    <a:pt x="2203" y="2798"/>
                    <a:pt x="1251" y="4465"/>
                    <a:pt x="644" y="6263"/>
                  </a:cubicBezTo>
                  <a:cubicBezTo>
                    <a:pt x="251" y="7394"/>
                    <a:pt x="1" y="8716"/>
                    <a:pt x="596" y="9764"/>
                  </a:cubicBezTo>
                  <a:cubicBezTo>
                    <a:pt x="1096" y="10645"/>
                    <a:pt x="2096" y="11145"/>
                    <a:pt x="3108" y="11276"/>
                  </a:cubicBezTo>
                  <a:cubicBezTo>
                    <a:pt x="3358" y="11309"/>
                    <a:pt x="3608" y="11323"/>
                    <a:pt x="3858" y="11323"/>
                  </a:cubicBezTo>
                  <a:cubicBezTo>
                    <a:pt x="4323" y="11323"/>
                    <a:pt x="4787" y="11274"/>
                    <a:pt x="5251" y="11204"/>
                  </a:cubicBezTo>
                  <a:cubicBezTo>
                    <a:pt x="5715" y="11274"/>
                    <a:pt x="6180" y="11323"/>
                    <a:pt x="6644" y="11323"/>
                  </a:cubicBezTo>
                  <a:cubicBezTo>
                    <a:pt x="6894" y="11323"/>
                    <a:pt x="7144" y="11309"/>
                    <a:pt x="7394" y="11276"/>
                  </a:cubicBezTo>
                  <a:cubicBezTo>
                    <a:pt x="8406" y="11145"/>
                    <a:pt x="9407" y="10645"/>
                    <a:pt x="9907" y="9764"/>
                  </a:cubicBezTo>
                  <a:cubicBezTo>
                    <a:pt x="10466" y="8716"/>
                    <a:pt x="10228" y="7406"/>
                    <a:pt x="9835" y="6263"/>
                  </a:cubicBezTo>
                  <a:cubicBezTo>
                    <a:pt x="9204" y="4477"/>
                    <a:pt x="8252" y="2798"/>
                    <a:pt x="7037" y="1358"/>
                  </a:cubicBezTo>
                  <a:cubicBezTo>
                    <a:pt x="6549" y="774"/>
                    <a:pt x="5978" y="203"/>
                    <a:pt x="5251" y="0"/>
                  </a:cubicBezTo>
                  <a:lnTo>
                    <a:pt x="5239" y="251"/>
                  </a:lnTo>
                  <a:lnTo>
                    <a:pt x="521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 name="Google Shape;64;p54"/>
            <p:cNvSpPr/>
            <p:nvPr/>
          </p:nvSpPr>
          <p:spPr>
            <a:xfrm>
              <a:off x="3820400" y="3917875"/>
              <a:ext cx="242025" cy="136950"/>
            </a:xfrm>
            <a:custGeom>
              <a:avLst/>
              <a:gdLst/>
              <a:ahLst/>
              <a:cxnLst/>
              <a:rect l="l" t="t" r="r" b="b"/>
              <a:pathLst>
                <a:path w="9681" h="5478" extrusionOk="0">
                  <a:moveTo>
                    <a:pt x="4561" y="0"/>
                  </a:moveTo>
                  <a:cubicBezTo>
                    <a:pt x="2372" y="0"/>
                    <a:pt x="354" y="1770"/>
                    <a:pt x="1" y="4180"/>
                  </a:cubicBezTo>
                  <a:cubicBezTo>
                    <a:pt x="36" y="4227"/>
                    <a:pt x="48" y="4263"/>
                    <a:pt x="60" y="4310"/>
                  </a:cubicBezTo>
                  <a:cubicBezTo>
                    <a:pt x="358" y="4834"/>
                    <a:pt x="822" y="5215"/>
                    <a:pt x="1370" y="5477"/>
                  </a:cubicBezTo>
                  <a:cubicBezTo>
                    <a:pt x="1179" y="3179"/>
                    <a:pt x="3013" y="1429"/>
                    <a:pt x="4418" y="1429"/>
                  </a:cubicBezTo>
                  <a:cubicBezTo>
                    <a:pt x="4604" y="1402"/>
                    <a:pt x="4784" y="1389"/>
                    <a:pt x="4958" y="1389"/>
                  </a:cubicBezTo>
                  <a:cubicBezTo>
                    <a:pt x="6830" y="1389"/>
                    <a:pt x="8072" y="2908"/>
                    <a:pt x="9085" y="4727"/>
                  </a:cubicBezTo>
                  <a:cubicBezTo>
                    <a:pt x="9192" y="4596"/>
                    <a:pt x="9300" y="4465"/>
                    <a:pt x="9395" y="4310"/>
                  </a:cubicBezTo>
                  <a:cubicBezTo>
                    <a:pt x="9538" y="4060"/>
                    <a:pt x="9633" y="3787"/>
                    <a:pt x="9681" y="3525"/>
                  </a:cubicBezTo>
                  <a:cubicBezTo>
                    <a:pt x="8871" y="2179"/>
                    <a:pt x="7740" y="1108"/>
                    <a:pt x="6406" y="441"/>
                  </a:cubicBezTo>
                  <a:cubicBezTo>
                    <a:pt x="5800" y="139"/>
                    <a:pt x="5174" y="0"/>
                    <a:pt x="456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5" name="Google Shape;65;p54"/>
            <p:cNvSpPr/>
            <p:nvPr/>
          </p:nvSpPr>
          <p:spPr>
            <a:xfrm>
              <a:off x="3844225" y="3817925"/>
              <a:ext cx="182475" cy="70500"/>
            </a:xfrm>
            <a:custGeom>
              <a:avLst/>
              <a:gdLst/>
              <a:ahLst/>
              <a:cxnLst/>
              <a:rect l="l" t="t" r="r" b="b"/>
              <a:pathLst>
                <a:path w="7299" h="2820" extrusionOk="0">
                  <a:moveTo>
                    <a:pt x="3440" y="0"/>
                  </a:moveTo>
                  <a:cubicBezTo>
                    <a:pt x="2748" y="0"/>
                    <a:pt x="2048" y="196"/>
                    <a:pt x="1346" y="677"/>
                  </a:cubicBezTo>
                  <a:cubicBezTo>
                    <a:pt x="834" y="1355"/>
                    <a:pt x="393" y="2070"/>
                    <a:pt x="0" y="2820"/>
                  </a:cubicBezTo>
                  <a:cubicBezTo>
                    <a:pt x="1081" y="1678"/>
                    <a:pt x="2319" y="1208"/>
                    <a:pt x="3593" y="1208"/>
                  </a:cubicBezTo>
                  <a:cubicBezTo>
                    <a:pt x="4830" y="1208"/>
                    <a:pt x="6102" y="1651"/>
                    <a:pt x="7299" y="2355"/>
                  </a:cubicBezTo>
                  <a:cubicBezTo>
                    <a:pt x="7025" y="1879"/>
                    <a:pt x="6739" y="1439"/>
                    <a:pt x="6430" y="986"/>
                  </a:cubicBezTo>
                  <a:cubicBezTo>
                    <a:pt x="5464" y="426"/>
                    <a:pt x="4461" y="0"/>
                    <a:pt x="3440"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 name="Google Shape;66;p54"/>
            <p:cNvSpPr/>
            <p:nvPr/>
          </p:nvSpPr>
          <p:spPr>
            <a:xfrm>
              <a:off x="3814150" y="3867950"/>
              <a:ext cx="245900" cy="106500"/>
            </a:xfrm>
            <a:custGeom>
              <a:avLst/>
              <a:gdLst/>
              <a:ahLst/>
              <a:cxnLst/>
              <a:rect l="l" t="t" r="r" b="b"/>
              <a:pathLst>
                <a:path w="9836" h="4260" extrusionOk="0">
                  <a:moveTo>
                    <a:pt x="5286" y="0"/>
                  </a:moveTo>
                  <a:cubicBezTo>
                    <a:pt x="3330" y="0"/>
                    <a:pt x="1508" y="1412"/>
                    <a:pt x="275" y="3045"/>
                  </a:cubicBezTo>
                  <a:cubicBezTo>
                    <a:pt x="167" y="3438"/>
                    <a:pt x="60" y="3855"/>
                    <a:pt x="1" y="4260"/>
                  </a:cubicBezTo>
                  <a:cubicBezTo>
                    <a:pt x="1010" y="2346"/>
                    <a:pt x="2919" y="869"/>
                    <a:pt x="5213" y="869"/>
                  </a:cubicBezTo>
                  <a:cubicBezTo>
                    <a:pt x="5517" y="869"/>
                    <a:pt x="5828" y="895"/>
                    <a:pt x="6144" y="950"/>
                  </a:cubicBezTo>
                  <a:cubicBezTo>
                    <a:pt x="7930" y="1402"/>
                    <a:pt x="9002" y="2438"/>
                    <a:pt x="9835" y="3676"/>
                  </a:cubicBezTo>
                  <a:cubicBezTo>
                    <a:pt x="9764" y="3379"/>
                    <a:pt x="9680" y="3093"/>
                    <a:pt x="9585" y="2807"/>
                  </a:cubicBezTo>
                  <a:cubicBezTo>
                    <a:pt x="9430" y="2331"/>
                    <a:pt x="9240" y="1878"/>
                    <a:pt x="9038" y="1426"/>
                  </a:cubicBezTo>
                  <a:cubicBezTo>
                    <a:pt x="8407" y="962"/>
                    <a:pt x="7764" y="604"/>
                    <a:pt x="7144" y="450"/>
                  </a:cubicBezTo>
                  <a:cubicBezTo>
                    <a:pt x="6521" y="138"/>
                    <a:pt x="5897" y="0"/>
                    <a:pt x="528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7" name="Google Shape;67;p54"/>
            <p:cNvSpPr/>
            <p:nvPr/>
          </p:nvSpPr>
          <p:spPr>
            <a:xfrm>
              <a:off x="3860300" y="4044925"/>
              <a:ext cx="156575" cy="136175"/>
            </a:xfrm>
            <a:custGeom>
              <a:avLst/>
              <a:gdLst/>
              <a:ahLst/>
              <a:cxnLst/>
              <a:rect l="l" t="t" r="r" b="b"/>
              <a:pathLst>
                <a:path w="6263" h="5447" extrusionOk="0">
                  <a:moveTo>
                    <a:pt x="1934" y="1"/>
                  </a:moveTo>
                  <a:cubicBezTo>
                    <a:pt x="1390" y="1"/>
                    <a:pt x="865" y="236"/>
                    <a:pt x="524" y="645"/>
                  </a:cubicBezTo>
                  <a:cubicBezTo>
                    <a:pt x="167" y="1074"/>
                    <a:pt x="0" y="1669"/>
                    <a:pt x="119" y="2217"/>
                  </a:cubicBezTo>
                  <a:cubicBezTo>
                    <a:pt x="262" y="2908"/>
                    <a:pt x="798" y="3467"/>
                    <a:pt x="905" y="4170"/>
                  </a:cubicBezTo>
                  <a:cubicBezTo>
                    <a:pt x="965" y="4527"/>
                    <a:pt x="905" y="4932"/>
                    <a:pt x="1143" y="5194"/>
                  </a:cubicBezTo>
                  <a:cubicBezTo>
                    <a:pt x="1314" y="5391"/>
                    <a:pt x="1586" y="5446"/>
                    <a:pt x="1852" y="5446"/>
                  </a:cubicBezTo>
                  <a:cubicBezTo>
                    <a:pt x="1939" y="5446"/>
                    <a:pt x="2025" y="5440"/>
                    <a:pt x="2108" y="5432"/>
                  </a:cubicBezTo>
                  <a:cubicBezTo>
                    <a:pt x="2453" y="5408"/>
                    <a:pt x="2798" y="5348"/>
                    <a:pt x="3120" y="5277"/>
                  </a:cubicBezTo>
                  <a:cubicBezTo>
                    <a:pt x="3453" y="5348"/>
                    <a:pt x="3786" y="5408"/>
                    <a:pt x="4132" y="5432"/>
                  </a:cubicBezTo>
                  <a:cubicBezTo>
                    <a:pt x="4217" y="5440"/>
                    <a:pt x="4305" y="5446"/>
                    <a:pt x="4394" y="5446"/>
                  </a:cubicBezTo>
                  <a:cubicBezTo>
                    <a:pt x="4665" y="5446"/>
                    <a:pt x="4934" y="5391"/>
                    <a:pt x="5096" y="5194"/>
                  </a:cubicBezTo>
                  <a:cubicBezTo>
                    <a:pt x="5334" y="4932"/>
                    <a:pt x="5298" y="4527"/>
                    <a:pt x="5334" y="4170"/>
                  </a:cubicBezTo>
                  <a:cubicBezTo>
                    <a:pt x="5441" y="3467"/>
                    <a:pt x="5977" y="2908"/>
                    <a:pt x="6132" y="2217"/>
                  </a:cubicBezTo>
                  <a:cubicBezTo>
                    <a:pt x="6263" y="1669"/>
                    <a:pt x="6120" y="1074"/>
                    <a:pt x="5763" y="645"/>
                  </a:cubicBezTo>
                  <a:cubicBezTo>
                    <a:pt x="5422" y="236"/>
                    <a:pt x="4875" y="1"/>
                    <a:pt x="4350" y="1"/>
                  </a:cubicBezTo>
                  <a:cubicBezTo>
                    <a:pt x="4325" y="1"/>
                    <a:pt x="4300" y="1"/>
                    <a:pt x="4275" y="2"/>
                  </a:cubicBezTo>
                  <a:cubicBezTo>
                    <a:pt x="3774" y="38"/>
                    <a:pt x="3465" y="74"/>
                    <a:pt x="3143" y="133"/>
                  </a:cubicBezTo>
                  <a:cubicBezTo>
                    <a:pt x="2822" y="74"/>
                    <a:pt x="2512" y="38"/>
                    <a:pt x="2012" y="2"/>
                  </a:cubicBezTo>
                  <a:cubicBezTo>
                    <a:pt x="1986" y="1"/>
                    <a:pt x="1960" y="1"/>
                    <a:pt x="193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 name="Google Shape;68;p54"/>
            <p:cNvSpPr/>
            <p:nvPr/>
          </p:nvSpPr>
          <p:spPr>
            <a:xfrm>
              <a:off x="3553425" y="3947025"/>
              <a:ext cx="377425" cy="247475"/>
            </a:xfrm>
            <a:custGeom>
              <a:avLst/>
              <a:gdLst/>
              <a:ahLst/>
              <a:cxnLst/>
              <a:rect l="l" t="t" r="r" b="b"/>
              <a:pathLst>
                <a:path w="15097" h="9899" extrusionOk="0">
                  <a:moveTo>
                    <a:pt x="5540" y="1"/>
                  </a:moveTo>
                  <a:cubicBezTo>
                    <a:pt x="5111" y="1"/>
                    <a:pt x="4706" y="233"/>
                    <a:pt x="4346" y="466"/>
                  </a:cubicBezTo>
                  <a:lnTo>
                    <a:pt x="2560" y="1585"/>
                  </a:lnTo>
                  <a:cubicBezTo>
                    <a:pt x="2179" y="1823"/>
                    <a:pt x="1798" y="2061"/>
                    <a:pt x="1631" y="2442"/>
                  </a:cubicBezTo>
                  <a:cubicBezTo>
                    <a:pt x="1452" y="2835"/>
                    <a:pt x="1548" y="3252"/>
                    <a:pt x="1583" y="3668"/>
                  </a:cubicBezTo>
                  <a:cubicBezTo>
                    <a:pt x="1845" y="5704"/>
                    <a:pt x="1310" y="7824"/>
                    <a:pt x="119" y="9550"/>
                  </a:cubicBezTo>
                  <a:cubicBezTo>
                    <a:pt x="1" y="9708"/>
                    <a:pt x="127" y="9898"/>
                    <a:pt x="289" y="9898"/>
                  </a:cubicBezTo>
                  <a:cubicBezTo>
                    <a:pt x="323" y="9898"/>
                    <a:pt x="358" y="9890"/>
                    <a:pt x="393" y="9872"/>
                  </a:cubicBezTo>
                  <a:cubicBezTo>
                    <a:pt x="1345" y="9407"/>
                    <a:pt x="2083" y="8562"/>
                    <a:pt x="2476" y="7621"/>
                  </a:cubicBezTo>
                  <a:cubicBezTo>
                    <a:pt x="2988" y="6478"/>
                    <a:pt x="3095" y="5216"/>
                    <a:pt x="3167" y="3978"/>
                  </a:cubicBezTo>
                  <a:cubicBezTo>
                    <a:pt x="3215" y="3204"/>
                    <a:pt x="3357" y="2287"/>
                    <a:pt x="4119" y="1930"/>
                  </a:cubicBezTo>
                  <a:cubicBezTo>
                    <a:pt x="4317" y="1833"/>
                    <a:pt x="4532" y="1792"/>
                    <a:pt x="4751" y="1792"/>
                  </a:cubicBezTo>
                  <a:cubicBezTo>
                    <a:pt x="5153" y="1792"/>
                    <a:pt x="5566" y="1932"/>
                    <a:pt x="5905" y="2132"/>
                  </a:cubicBezTo>
                  <a:cubicBezTo>
                    <a:pt x="6429" y="2466"/>
                    <a:pt x="6822" y="2918"/>
                    <a:pt x="7275" y="3323"/>
                  </a:cubicBezTo>
                  <a:cubicBezTo>
                    <a:pt x="8732" y="4667"/>
                    <a:pt x="10811" y="5436"/>
                    <a:pt x="12877" y="5436"/>
                  </a:cubicBezTo>
                  <a:cubicBezTo>
                    <a:pt x="13629" y="5436"/>
                    <a:pt x="14379" y="5334"/>
                    <a:pt x="15097" y="5121"/>
                  </a:cubicBezTo>
                  <a:lnTo>
                    <a:pt x="14013" y="4549"/>
                  </a:lnTo>
                  <a:cubicBezTo>
                    <a:pt x="11346" y="3978"/>
                    <a:pt x="8870" y="2668"/>
                    <a:pt x="6989" y="858"/>
                  </a:cubicBezTo>
                  <a:cubicBezTo>
                    <a:pt x="6584" y="466"/>
                    <a:pt x="6155" y="37"/>
                    <a:pt x="5572" y="1"/>
                  </a:cubicBezTo>
                  <a:cubicBezTo>
                    <a:pt x="5561" y="1"/>
                    <a:pt x="5551" y="1"/>
                    <a:pt x="5540"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9" name="Google Shape;69;p54"/>
            <p:cNvSpPr/>
            <p:nvPr/>
          </p:nvSpPr>
          <p:spPr>
            <a:xfrm>
              <a:off x="3947200" y="3947025"/>
              <a:ext cx="376550" cy="247475"/>
            </a:xfrm>
            <a:custGeom>
              <a:avLst/>
              <a:gdLst/>
              <a:ahLst/>
              <a:cxnLst/>
              <a:rect l="l" t="t" r="r" b="b"/>
              <a:pathLst>
                <a:path w="15062" h="9899" extrusionOk="0">
                  <a:moveTo>
                    <a:pt x="9511" y="1"/>
                  </a:moveTo>
                  <a:cubicBezTo>
                    <a:pt x="9500" y="1"/>
                    <a:pt x="9489" y="1"/>
                    <a:pt x="9478" y="1"/>
                  </a:cubicBezTo>
                  <a:cubicBezTo>
                    <a:pt x="8907" y="37"/>
                    <a:pt x="8478" y="466"/>
                    <a:pt x="8073" y="858"/>
                  </a:cubicBezTo>
                  <a:cubicBezTo>
                    <a:pt x="6192" y="2668"/>
                    <a:pt x="3716" y="3978"/>
                    <a:pt x="1049" y="4549"/>
                  </a:cubicBezTo>
                  <a:lnTo>
                    <a:pt x="1" y="5169"/>
                  </a:lnTo>
                  <a:cubicBezTo>
                    <a:pt x="700" y="5373"/>
                    <a:pt x="1426" y="5470"/>
                    <a:pt x="2154" y="5470"/>
                  </a:cubicBezTo>
                  <a:cubicBezTo>
                    <a:pt x="4226" y="5470"/>
                    <a:pt x="6307" y="4680"/>
                    <a:pt x="7787" y="3323"/>
                  </a:cubicBezTo>
                  <a:cubicBezTo>
                    <a:pt x="8228" y="2918"/>
                    <a:pt x="8633" y="2466"/>
                    <a:pt x="9157" y="2132"/>
                  </a:cubicBezTo>
                  <a:cubicBezTo>
                    <a:pt x="9496" y="1932"/>
                    <a:pt x="9905" y="1792"/>
                    <a:pt x="10306" y="1792"/>
                  </a:cubicBezTo>
                  <a:cubicBezTo>
                    <a:pt x="10524" y="1792"/>
                    <a:pt x="10741" y="1833"/>
                    <a:pt x="10943" y="1930"/>
                  </a:cubicBezTo>
                  <a:cubicBezTo>
                    <a:pt x="11705" y="2287"/>
                    <a:pt x="11848" y="3204"/>
                    <a:pt x="11895" y="3978"/>
                  </a:cubicBezTo>
                  <a:cubicBezTo>
                    <a:pt x="11967" y="5216"/>
                    <a:pt x="12074" y="6478"/>
                    <a:pt x="12574" y="7621"/>
                  </a:cubicBezTo>
                  <a:cubicBezTo>
                    <a:pt x="12979" y="8562"/>
                    <a:pt x="13705" y="9407"/>
                    <a:pt x="14657" y="9872"/>
                  </a:cubicBezTo>
                  <a:cubicBezTo>
                    <a:pt x="14694" y="9890"/>
                    <a:pt x="14731" y="9898"/>
                    <a:pt x="14766" y="9898"/>
                  </a:cubicBezTo>
                  <a:cubicBezTo>
                    <a:pt x="14935" y="9898"/>
                    <a:pt x="15061" y="9708"/>
                    <a:pt x="14943" y="9550"/>
                  </a:cubicBezTo>
                  <a:cubicBezTo>
                    <a:pt x="13753" y="7824"/>
                    <a:pt x="13217" y="5704"/>
                    <a:pt x="13467" y="3668"/>
                  </a:cubicBezTo>
                  <a:cubicBezTo>
                    <a:pt x="13514" y="3252"/>
                    <a:pt x="13610" y="2835"/>
                    <a:pt x="13431" y="2442"/>
                  </a:cubicBezTo>
                  <a:cubicBezTo>
                    <a:pt x="13264" y="2061"/>
                    <a:pt x="12871" y="1823"/>
                    <a:pt x="12502" y="1585"/>
                  </a:cubicBezTo>
                  <a:lnTo>
                    <a:pt x="10716" y="466"/>
                  </a:lnTo>
                  <a:cubicBezTo>
                    <a:pt x="10356" y="233"/>
                    <a:pt x="9951" y="1"/>
                    <a:pt x="951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0" name="Google Shape;70;p54"/>
            <p:cNvSpPr/>
            <p:nvPr/>
          </p:nvSpPr>
          <p:spPr>
            <a:xfrm>
              <a:off x="3966250" y="3861525"/>
              <a:ext cx="403050" cy="222175"/>
            </a:xfrm>
            <a:custGeom>
              <a:avLst/>
              <a:gdLst/>
              <a:ahLst/>
              <a:cxnLst/>
              <a:rect l="l" t="t" r="r" b="b"/>
              <a:pathLst>
                <a:path w="16122" h="8887" extrusionOk="0">
                  <a:moveTo>
                    <a:pt x="7533" y="1"/>
                  </a:moveTo>
                  <a:cubicBezTo>
                    <a:pt x="7463" y="1"/>
                    <a:pt x="7393" y="6"/>
                    <a:pt x="7323" y="16"/>
                  </a:cubicBezTo>
                  <a:cubicBezTo>
                    <a:pt x="6573" y="123"/>
                    <a:pt x="6133" y="802"/>
                    <a:pt x="5799" y="1433"/>
                  </a:cubicBezTo>
                  <a:cubicBezTo>
                    <a:pt x="5168" y="2707"/>
                    <a:pt x="4644" y="4052"/>
                    <a:pt x="3763" y="5195"/>
                  </a:cubicBezTo>
                  <a:cubicBezTo>
                    <a:pt x="2882" y="6338"/>
                    <a:pt x="1537" y="7303"/>
                    <a:pt x="1" y="7386"/>
                  </a:cubicBezTo>
                  <a:cubicBezTo>
                    <a:pt x="389" y="7589"/>
                    <a:pt x="823" y="7679"/>
                    <a:pt x="1266" y="7679"/>
                  </a:cubicBezTo>
                  <a:cubicBezTo>
                    <a:pt x="2073" y="7679"/>
                    <a:pt x="2907" y="7379"/>
                    <a:pt x="3537" y="6910"/>
                  </a:cubicBezTo>
                  <a:cubicBezTo>
                    <a:pt x="4525" y="6172"/>
                    <a:pt x="5144" y="5124"/>
                    <a:pt x="5728" y="4088"/>
                  </a:cubicBezTo>
                  <a:cubicBezTo>
                    <a:pt x="6323" y="3064"/>
                    <a:pt x="6930" y="2004"/>
                    <a:pt x="7918" y="1278"/>
                  </a:cubicBezTo>
                  <a:cubicBezTo>
                    <a:pt x="9276" y="1695"/>
                    <a:pt x="10645" y="2123"/>
                    <a:pt x="11848" y="2826"/>
                  </a:cubicBezTo>
                  <a:cubicBezTo>
                    <a:pt x="13050" y="3528"/>
                    <a:pt x="14074" y="4552"/>
                    <a:pt x="14467" y="5814"/>
                  </a:cubicBezTo>
                  <a:cubicBezTo>
                    <a:pt x="14645" y="6398"/>
                    <a:pt x="14657" y="7005"/>
                    <a:pt x="14848" y="7588"/>
                  </a:cubicBezTo>
                  <a:cubicBezTo>
                    <a:pt x="15050" y="8172"/>
                    <a:pt x="15467" y="8731"/>
                    <a:pt x="16122" y="8886"/>
                  </a:cubicBezTo>
                  <a:cubicBezTo>
                    <a:pt x="15634" y="7267"/>
                    <a:pt x="15157" y="5600"/>
                    <a:pt x="14669" y="3945"/>
                  </a:cubicBezTo>
                  <a:cubicBezTo>
                    <a:pt x="14669" y="3933"/>
                    <a:pt x="14669" y="3933"/>
                    <a:pt x="14657" y="3909"/>
                  </a:cubicBezTo>
                  <a:lnTo>
                    <a:pt x="14669" y="3909"/>
                  </a:lnTo>
                  <a:cubicBezTo>
                    <a:pt x="14872" y="3909"/>
                    <a:pt x="15038" y="3755"/>
                    <a:pt x="15038" y="3564"/>
                  </a:cubicBezTo>
                  <a:cubicBezTo>
                    <a:pt x="15038" y="3362"/>
                    <a:pt x="14872" y="3207"/>
                    <a:pt x="14669" y="3207"/>
                  </a:cubicBezTo>
                  <a:lnTo>
                    <a:pt x="14395" y="3207"/>
                  </a:lnTo>
                  <a:cubicBezTo>
                    <a:pt x="14372" y="3171"/>
                    <a:pt x="14348" y="3147"/>
                    <a:pt x="14336" y="3112"/>
                  </a:cubicBezTo>
                  <a:cubicBezTo>
                    <a:pt x="14467" y="3064"/>
                    <a:pt x="14574" y="2945"/>
                    <a:pt x="14574" y="2778"/>
                  </a:cubicBezTo>
                  <a:cubicBezTo>
                    <a:pt x="14586" y="2588"/>
                    <a:pt x="14419" y="2421"/>
                    <a:pt x="14229" y="2409"/>
                  </a:cubicBezTo>
                  <a:lnTo>
                    <a:pt x="13443" y="2385"/>
                  </a:lnTo>
                  <a:lnTo>
                    <a:pt x="13407" y="2385"/>
                  </a:lnTo>
                  <a:cubicBezTo>
                    <a:pt x="13300" y="2326"/>
                    <a:pt x="13181" y="2278"/>
                    <a:pt x="13086" y="2231"/>
                  </a:cubicBezTo>
                  <a:cubicBezTo>
                    <a:pt x="11621" y="1588"/>
                    <a:pt x="10169" y="969"/>
                    <a:pt x="8704" y="326"/>
                  </a:cubicBezTo>
                  <a:cubicBezTo>
                    <a:pt x="8339" y="163"/>
                    <a:pt x="7939" y="1"/>
                    <a:pt x="7533"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1" name="Google Shape;71;p54"/>
            <p:cNvSpPr/>
            <p:nvPr/>
          </p:nvSpPr>
          <p:spPr>
            <a:xfrm>
              <a:off x="3508750" y="3861550"/>
              <a:ext cx="402475" cy="222450"/>
            </a:xfrm>
            <a:custGeom>
              <a:avLst/>
              <a:gdLst/>
              <a:ahLst/>
              <a:cxnLst/>
              <a:rect l="l" t="t" r="r" b="b"/>
              <a:pathLst>
                <a:path w="16099" h="8898" extrusionOk="0">
                  <a:moveTo>
                    <a:pt x="8562" y="0"/>
                  </a:moveTo>
                  <a:cubicBezTo>
                    <a:pt x="8154" y="0"/>
                    <a:pt x="7749" y="171"/>
                    <a:pt x="7371" y="325"/>
                  </a:cubicBezTo>
                  <a:cubicBezTo>
                    <a:pt x="5918" y="968"/>
                    <a:pt x="4454" y="1599"/>
                    <a:pt x="3001" y="2230"/>
                  </a:cubicBezTo>
                  <a:cubicBezTo>
                    <a:pt x="2989" y="2253"/>
                    <a:pt x="2954" y="2253"/>
                    <a:pt x="2942" y="2265"/>
                  </a:cubicBezTo>
                  <a:cubicBezTo>
                    <a:pt x="2900" y="2245"/>
                    <a:pt x="2859" y="2232"/>
                    <a:pt x="2815" y="2232"/>
                  </a:cubicBezTo>
                  <a:cubicBezTo>
                    <a:pt x="2783" y="2232"/>
                    <a:pt x="2750" y="2238"/>
                    <a:pt x="2716" y="2253"/>
                  </a:cubicBezTo>
                  <a:cubicBezTo>
                    <a:pt x="2392" y="2337"/>
                    <a:pt x="2068" y="2375"/>
                    <a:pt x="1728" y="2375"/>
                  </a:cubicBezTo>
                  <a:cubicBezTo>
                    <a:pt x="1681" y="2375"/>
                    <a:pt x="1633" y="2374"/>
                    <a:pt x="1584" y="2372"/>
                  </a:cubicBezTo>
                  <a:cubicBezTo>
                    <a:pt x="1572" y="2371"/>
                    <a:pt x="1560" y="2370"/>
                    <a:pt x="1548" y="2370"/>
                  </a:cubicBezTo>
                  <a:cubicBezTo>
                    <a:pt x="1381" y="2370"/>
                    <a:pt x="1215" y="2517"/>
                    <a:pt x="1215" y="2706"/>
                  </a:cubicBezTo>
                  <a:cubicBezTo>
                    <a:pt x="1203" y="2908"/>
                    <a:pt x="1346" y="3087"/>
                    <a:pt x="1561" y="3087"/>
                  </a:cubicBezTo>
                  <a:lnTo>
                    <a:pt x="1763" y="3087"/>
                  </a:lnTo>
                  <a:cubicBezTo>
                    <a:pt x="1703" y="3170"/>
                    <a:pt x="1656" y="3265"/>
                    <a:pt x="1620" y="3349"/>
                  </a:cubicBezTo>
                  <a:cubicBezTo>
                    <a:pt x="1525" y="3361"/>
                    <a:pt x="1418" y="3385"/>
                    <a:pt x="1334" y="3385"/>
                  </a:cubicBezTo>
                  <a:cubicBezTo>
                    <a:pt x="1323" y="3383"/>
                    <a:pt x="1311" y="3382"/>
                    <a:pt x="1300" y="3382"/>
                  </a:cubicBezTo>
                  <a:cubicBezTo>
                    <a:pt x="1124" y="3382"/>
                    <a:pt x="977" y="3552"/>
                    <a:pt x="977" y="3742"/>
                  </a:cubicBezTo>
                  <a:cubicBezTo>
                    <a:pt x="977" y="3932"/>
                    <a:pt x="1144" y="4099"/>
                    <a:pt x="1334" y="4099"/>
                  </a:cubicBezTo>
                  <a:lnTo>
                    <a:pt x="1382" y="4099"/>
                  </a:lnTo>
                  <a:cubicBezTo>
                    <a:pt x="918" y="5694"/>
                    <a:pt x="453" y="7290"/>
                    <a:pt x="1" y="8897"/>
                  </a:cubicBezTo>
                  <a:cubicBezTo>
                    <a:pt x="632" y="8754"/>
                    <a:pt x="1072" y="8171"/>
                    <a:pt x="1263" y="7599"/>
                  </a:cubicBezTo>
                  <a:cubicBezTo>
                    <a:pt x="1453" y="7028"/>
                    <a:pt x="1489" y="6409"/>
                    <a:pt x="1644" y="5837"/>
                  </a:cubicBezTo>
                  <a:cubicBezTo>
                    <a:pt x="2025" y="4587"/>
                    <a:pt x="3061" y="3563"/>
                    <a:pt x="4251" y="2837"/>
                  </a:cubicBezTo>
                  <a:cubicBezTo>
                    <a:pt x="5454" y="2146"/>
                    <a:pt x="6823" y="1706"/>
                    <a:pt x="8180" y="1289"/>
                  </a:cubicBezTo>
                  <a:cubicBezTo>
                    <a:pt x="9169" y="2027"/>
                    <a:pt x="9776" y="3075"/>
                    <a:pt x="10371" y="4111"/>
                  </a:cubicBezTo>
                  <a:cubicBezTo>
                    <a:pt x="10967" y="5135"/>
                    <a:pt x="11574" y="6194"/>
                    <a:pt x="12562" y="6921"/>
                  </a:cubicBezTo>
                  <a:cubicBezTo>
                    <a:pt x="13193" y="7390"/>
                    <a:pt x="14032" y="7695"/>
                    <a:pt x="14839" y="7695"/>
                  </a:cubicBezTo>
                  <a:cubicBezTo>
                    <a:pt x="15282" y="7695"/>
                    <a:pt x="15715" y="7603"/>
                    <a:pt x="16098" y="7397"/>
                  </a:cubicBezTo>
                  <a:cubicBezTo>
                    <a:pt x="14550" y="7314"/>
                    <a:pt x="13193" y="6337"/>
                    <a:pt x="12324" y="5194"/>
                  </a:cubicBezTo>
                  <a:cubicBezTo>
                    <a:pt x="11443" y="4051"/>
                    <a:pt x="10919" y="2694"/>
                    <a:pt x="10276" y="1432"/>
                  </a:cubicBezTo>
                  <a:cubicBezTo>
                    <a:pt x="9966" y="801"/>
                    <a:pt x="9514" y="122"/>
                    <a:pt x="8764" y="15"/>
                  </a:cubicBezTo>
                  <a:cubicBezTo>
                    <a:pt x="8697" y="5"/>
                    <a:pt x="8629" y="0"/>
                    <a:pt x="856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2" name="Google Shape;72;p54"/>
            <p:cNvSpPr/>
            <p:nvPr/>
          </p:nvSpPr>
          <p:spPr>
            <a:xfrm>
              <a:off x="3939775" y="4067000"/>
              <a:ext cx="282200" cy="261375"/>
            </a:xfrm>
            <a:custGeom>
              <a:avLst/>
              <a:gdLst/>
              <a:ahLst/>
              <a:cxnLst/>
              <a:rect l="l" t="t" r="r" b="b"/>
              <a:pathLst>
                <a:path w="11288" h="10455" extrusionOk="0">
                  <a:moveTo>
                    <a:pt x="24" y="0"/>
                  </a:moveTo>
                  <a:cubicBezTo>
                    <a:pt x="0" y="381"/>
                    <a:pt x="298" y="739"/>
                    <a:pt x="655" y="953"/>
                  </a:cubicBezTo>
                  <a:cubicBezTo>
                    <a:pt x="1036" y="1155"/>
                    <a:pt x="1465" y="1227"/>
                    <a:pt x="1881" y="1274"/>
                  </a:cubicBezTo>
                  <a:cubicBezTo>
                    <a:pt x="3096" y="1441"/>
                    <a:pt x="4346" y="1536"/>
                    <a:pt x="5537" y="1834"/>
                  </a:cubicBezTo>
                  <a:cubicBezTo>
                    <a:pt x="6727" y="2132"/>
                    <a:pt x="7906" y="2691"/>
                    <a:pt x="8596" y="3632"/>
                  </a:cubicBezTo>
                  <a:cubicBezTo>
                    <a:pt x="9382" y="4703"/>
                    <a:pt x="9430" y="6061"/>
                    <a:pt x="9668" y="7311"/>
                  </a:cubicBezTo>
                  <a:cubicBezTo>
                    <a:pt x="9859" y="8347"/>
                    <a:pt x="10204" y="9359"/>
                    <a:pt x="10680" y="10323"/>
                  </a:cubicBezTo>
                  <a:cubicBezTo>
                    <a:pt x="10718" y="10413"/>
                    <a:pt x="10794" y="10454"/>
                    <a:pt x="10872" y="10454"/>
                  </a:cubicBezTo>
                  <a:cubicBezTo>
                    <a:pt x="10988" y="10454"/>
                    <a:pt x="11109" y="10361"/>
                    <a:pt x="11109" y="10204"/>
                  </a:cubicBezTo>
                  <a:cubicBezTo>
                    <a:pt x="11073" y="8930"/>
                    <a:pt x="11228" y="7644"/>
                    <a:pt x="11180" y="6370"/>
                  </a:cubicBezTo>
                  <a:cubicBezTo>
                    <a:pt x="11156" y="5656"/>
                    <a:pt x="11049" y="4930"/>
                    <a:pt x="10835" y="4239"/>
                  </a:cubicBezTo>
                  <a:cubicBezTo>
                    <a:pt x="10859" y="4239"/>
                    <a:pt x="10871" y="4251"/>
                    <a:pt x="10882" y="4251"/>
                  </a:cubicBezTo>
                  <a:cubicBezTo>
                    <a:pt x="10912" y="4260"/>
                    <a:pt x="10941" y="4264"/>
                    <a:pt x="10969" y="4264"/>
                  </a:cubicBezTo>
                  <a:cubicBezTo>
                    <a:pt x="11088" y="4264"/>
                    <a:pt x="11189" y="4186"/>
                    <a:pt x="11228" y="4060"/>
                  </a:cubicBezTo>
                  <a:cubicBezTo>
                    <a:pt x="11287" y="3870"/>
                    <a:pt x="11192" y="3679"/>
                    <a:pt x="11002" y="3596"/>
                  </a:cubicBezTo>
                  <a:lnTo>
                    <a:pt x="10513" y="3418"/>
                  </a:lnTo>
                  <a:cubicBezTo>
                    <a:pt x="10418" y="3239"/>
                    <a:pt x="10323" y="3060"/>
                    <a:pt x="10216" y="2882"/>
                  </a:cubicBezTo>
                  <a:lnTo>
                    <a:pt x="10216" y="2882"/>
                  </a:lnTo>
                  <a:lnTo>
                    <a:pt x="10347" y="2917"/>
                  </a:lnTo>
                  <a:cubicBezTo>
                    <a:pt x="10382" y="2917"/>
                    <a:pt x="10406" y="2929"/>
                    <a:pt x="10442" y="2929"/>
                  </a:cubicBezTo>
                  <a:cubicBezTo>
                    <a:pt x="10597" y="2929"/>
                    <a:pt x="10751" y="2822"/>
                    <a:pt x="10775" y="2644"/>
                  </a:cubicBezTo>
                  <a:cubicBezTo>
                    <a:pt x="10823" y="2453"/>
                    <a:pt x="10704" y="2263"/>
                    <a:pt x="10513" y="2215"/>
                  </a:cubicBezTo>
                  <a:lnTo>
                    <a:pt x="9430" y="1965"/>
                  </a:lnTo>
                  <a:lnTo>
                    <a:pt x="9406" y="1941"/>
                  </a:lnTo>
                  <a:cubicBezTo>
                    <a:pt x="8442" y="1084"/>
                    <a:pt x="7084" y="667"/>
                    <a:pt x="5751" y="536"/>
                  </a:cubicBezTo>
                  <a:cubicBezTo>
                    <a:pt x="5380" y="500"/>
                    <a:pt x="5010" y="485"/>
                    <a:pt x="4639" y="485"/>
                  </a:cubicBezTo>
                  <a:cubicBezTo>
                    <a:pt x="3664" y="485"/>
                    <a:pt x="2690" y="591"/>
                    <a:pt x="1715" y="703"/>
                  </a:cubicBezTo>
                  <a:lnTo>
                    <a:pt x="24"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3" name="Google Shape;73;p54"/>
            <p:cNvSpPr/>
            <p:nvPr/>
          </p:nvSpPr>
          <p:spPr>
            <a:xfrm>
              <a:off x="3655200" y="4069075"/>
              <a:ext cx="282200" cy="261250"/>
            </a:xfrm>
            <a:custGeom>
              <a:avLst/>
              <a:gdLst/>
              <a:ahLst/>
              <a:cxnLst/>
              <a:rect l="l" t="t" r="r" b="b"/>
              <a:pathLst>
                <a:path w="11288" h="10450" extrusionOk="0">
                  <a:moveTo>
                    <a:pt x="11264" y="1"/>
                  </a:moveTo>
                  <a:lnTo>
                    <a:pt x="9573" y="632"/>
                  </a:lnTo>
                  <a:cubicBezTo>
                    <a:pt x="8599" y="520"/>
                    <a:pt x="7624" y="414"/>
                    <a:pt x="6649" y="414"/>
                  </a:cubicBezTo>
                  <a:cubicBezTo>
                    <a:pt x="6278" y="414"/>
                    <a:pt x="5908" y="429"/>
                    <a:pt x="5537" y="465"/>
                  </a:cubicBezTo>
                  <a:cubicBezTo>
                    <a:pt x="4263" y="584"/>
                    <a:pt x="2965" y="989"/>
                    <a:pt x="2013" y="1775"/>
                  </a:cubicBezTo>
                  <a:cubicBezTo>
                    <a:pt x="1989" y="1775"/>
                    <a:pt x="1971" y="1770"/>
                    <a:pt x="1950" y="1770"/>
                  </a:cubicBezTo>
                  <a:cubicBezTo>
                    <a:pt x="1940" y="1770"/>
                    <a:pt x="1930" y="1771"/>
                    <a:pt x="1918" y="1775"/>
                  </a:cubicBezTo>
                  <a:lnTo>
                    <a:pt x="668" y="1965"/>
                  </a:lnTo>
                  <a:cubicBezTo>
                    <a:pt x="477" y="2001"/>
                    <a:pt x="346" y="2180"/>
                    <a:pt x="370" y="2382"/>
                  </a:cubicBezTo>
                  <a:cubicBezTo>
                    <a:pt x="406" y="2561"/>
                    <a:pt x="548" y="2680"/>
                    <a:pt x="727" y="2680"/>
                  </a:cubicBezTo>
                  <a:lnTo>
                    <a:pt x="787" y="2680"/>
                  </a:lnTo>
                  <a:lnTo>
                    <a:pt x="1239" y="2608"/>
                  </a:lnTo>
                  <a:lnTo>
                    <a:pt x="1239" y="2608"/>
                  </a:lnTo>
                  <a:cubicBezTo>
                    <a:pt x="1132" y="2751"/>
                    <a:pt x="1025" y="2906"/>
                    <a:pt x="941" y="3073"/>
                  </a:cubicBezTo>
                  <a:lnTo>
                    <a:pt x="275" y="3346"/>
                  </a:lnTo>
                  <a:cubicBezTo>
                    <a:pt x="84" y="3430"/>
                    <a:pt x="1" y="3632"/>
                    <a:pt x="72" y="3823"/>
                  </a:cubicBezTo>
                  <a:cubicBezTo>
                    <a:pt x="132" y="3966"/>
                    <a:pt x="275" y="4049"/>
                    <a:pt x="406" y="4049"/>
                  </a:cubicBezTo>
                  <a:cubicBezTo>
                    <a:pt x="429" y="4049"/>
                    <a:pt x="477" y="4037"/>
                    <a:pt x="513" y="4037"/>
                  </a:cubicBezTo>
                  <a:cubicBezTo>
                    <a:pt x="251" y="4775"/>
                    <a:pt x="132" y="5585"/>
                    <a:pt x="108" y="6371"/>
                  </a:cubicBezTo>
                  <a:cubicBezTo>
                    <a:pt x="60" y="7656"/>
                    <a:pt x="191" y="8930"/>
                    <a:pt x="179" y="10216"/>
                  </a:cubicBezTo>
                  <a:cubicBezTo>
                    <a:pt x="179" y="10362"/>
                    <a:pt x="304" y="10450"/>
                    <a:pt x="422" y="10450"/>
                  </a:cubicBezTo>
                  <a:cubicBezTo>
                    <a:pt x="498" y="10450"/>
                    <a:pt x="571" y="10414"/>
                    <a:pt x="608" y="10335"/>
                  </a:cubicBezTo>
                  <a:cubicBezTo>
                    <a:pt x="1084" y="9359"/>
                    <a:pt x="1430" y="8347"/>
                    <a:pt x="1620" y="7311"/>
                  </a:cubicBezTo>
                  <a:cubicBezTo>
                    <a:pt x="1858" y="6049"/>
                    <a:pt x="1918" y="4692"/>
                    <a:pt x="2692" y="3632"/>
                  </a:cubicBezTo>
                  <a:cubicBezTo>
                    <a:pt x="3382" y="2692"/>
                    <a:pt x="4561" y="2132"/>
                    <a:pt x="5751" y="1834"/>
                  </a:cubicBezTo>
                  <a:cubicBezTo>
                    <a:pt x="6942" y="1537"/>
                    <a:pt x="8192" y="1441"/>
                    <a:pt x="9407" y="1287"/>
                  </a:cubicBezTo>
                  <a:cubicBezTo>
                    <a:pt x="9823" y="1227"/>
                    <a:pt x="10276" y="1144"/>
                    <a:pt x="10633" y="953"/>
                  </a:cubicBezTo>
                  <a:cubicBezTo>
                    <a:pt x="11002" y="751"/>
                    <a:pt x="11288" y="394"/>
                    <a:pt x="1126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54"/>
            <p:cNvSpPr/>
            <p:nvPr/>
          </p:nvSpPr>
          <p:spPr>
            <a:xfrm>
              <a:off x="3796600" y="4077125"/>
              <a:ext cx="284275" cy="180100"/>
            </a:xfrm>
            <a:custGeom>
              <a:avLst/>
              <a:gdLst/>
              <a:ahLst/>
              <a:cxnLst/>
              <a:rect l="l" t="t" r="r" b="b"/>
              <a:pathLst>
                <a:path w="11371" h="7204" extrusionOk="0">
                  <a:moveTo>
                    <a:pt x="5680" y="0"/>
                  </a:moveTo>
                  <a:cubicBezTo>
                    <a:pt x="2548" y="0"/>
                    <a:pt x="0" y="2810"/>
                    <a:pt x="0" y="4370"/>
                  </a:cubicBezTo>
                  <a:cubicBezTo>
                    <a:pt x="0" y="5930"/>
                    <a:pt x="2548" y="7204"/>
                    <a:pt x="5680" y="7204"/>
                  </a:cubicBezTo>
                  <a:cubicBezTo>
                    <a:pt x="8823" y="7204"/>
                    <a:pt x="11371" y="5930"/>
                    <a:pt x="11371" y="4370"/>
                  </a:cubicBezTo>
                  <a:cubicBezTo>
                    <a:pt x="11371" y="2822"/>
                    <a:pt x="8823" y="0"/>
                    <a:pt x="5680"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 name="Google Shape;75;p54"/>
            <p:cNvSpPr/>
            <p:nvPr/>
          </p:nvSpPr>
          <p:spPr>
            <a:xfrm>
              <a:off x="3840050" y="4236950"/>
              <a:ext cx="61050" cy="66700"/>
            </a:xfrm>
            <a:custGeom>
              <a:avLst/>
              <a:gdLst/>
              <a:ahLst/>
              <a:cxnLst/>
              <a:rect l="l" t="t" r="r" b="b"/>
              <a:pathLst>
                <a:path w="2442" h="2668" extrusionOk="0">
                  <a:moveTo>
                    <a:pt x="691" y="1"/>
                  </a:moveTo>
                  <a:cubicBezTo>
                    <a:pt x="739" y="156"/>
                    <a:pt x="643" y="299"/>
                    <a:pt x="560" y="406"/>
                  </a:cubicBezTo>
                  <a:cubicBezTo>
                    <a:pt x="453" y="513"/>
                    <a:pt x="322" y="596"/>
                    <a:pt x="227" y="715"/>
                  </a:cubicBezTo>
                  <a:cubicBezTo>
                    <a:pt x="36" y="953"/>
                    <a:pt x="1" y="1299"/>
                    <a:pt x="108" y="1584"/>
                  </a:cubicBezTo>
                  <a:cubicBezTo>
                    <a:pt x="215" y="1858"/>
                    <a:pt x="441" y="2096"/>
                    <a:pt x="679" y="2263"/>
                  </a:cubicBezTo>
                  <a:cubicBezTo>
                    <a:pt x="917" y="2430"/>
                    <a:pt x="1191" y="2549"/>
                    <a:pt x="1477" y="2668"/>
                  </a:cubicBezTo>
                  <a:cubicBezTo>
                    <a:pt x="1525" y="2537"/>
                    <a:pt x="1453" y="2382"/>
                    <a:pt x="1370" y="2263"/>
                  </a:cubicBezTo>
                  <a:cubicBezTo>
                    <a:pt x="1298" y="2144"/>
                    <a:pt x="1191" y="2037"/>
                    <a:pt x="1155" y="1894"/>
                  </a:cubicBezTo>
                  <a:cubicBezTo>
                    <a:pt x="1096" y="1680"/>
                    <a:pt x="1179" y="1442"/>
                    <a:pt x="1334" y="1287"/>
                  </a:cubicBezTo>
                  <a:cubicBezTo>
                    <a:pt x="1477" y="1120"/>
                    <a:pt x="1691" y="1013"/>
                    <a:pt x="1882" y="906"/>
                  </a:cubicBezTo>
                  <a:cubicBezTo>
                    <a:pt x="2072" y="799"/>
                    <a:pt x="2287" y="715"/>
                    <a:pt x="2441" y="549"/>
                  </a:cubicBezTo>
                  <a:cubicBezTo>
                    <a:pt x="1870" y="370"/>
                    <a:pt x="1275" y="191"/>
                    <a:pt x="69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 name="Google Shape;76;p54"/>
            <p:cNvSpPr/>
            <p:nvPr/>
          </p:nvSpPr>
          <p:spPr>
            <a:xfrm>
              <a:off x="3979350" y="4236950"/>
              <a:ext cx="61050" cy="66700"/>
            </a:xfrm>
            <a:custGeom>
              <a:avLst/>
              <a:gdLst/>
              <a:ahLst/>
              <a:cxnLst/>
              <a:rect l="l" t="t" r="r" b="b"/>
              <a:pathLst>
                <a:path w="2442" h="2668" extrusionOk="0">
                  <a:moveTo>
                    <a:pt x="1751" y="1"/>
                  </a:moveTo>
                  <a:lnTo>
                    <a:pt x="1751" y="1"/>
                  </a:lnTo>
                  <a:cubicBezTo>
                    <a:pt x="1179" y="191"/>
                    <a:pt x="584" y="370"/>
                    <a:pt x="1" y="549"/>
                  </a:cubicBezTo>
                  <a:cubicBezTo>
                    <a:pt x="155" y="715"/>
                    <a:pt x="370" y="799"/>
                    <a:pt x="560" y="906"/>
                  </a:cubicBezTo>
                  <a:cubicBezTo>
                    <a:pt x="763" y="1013"/>
                    <a:pt x="965" y="1120"/>
                    <a:pt x="1120" y="1287"/>
                  </a:cubicBezTo>
                  <a:cubicBezTo>
                    <a:pt x="1263" y="1442"/>
                    <a:pt x="1358" y="1680"/>
                    <a:pt x="1298" y="1894"/>
                  </a:cubicBezTo>
                  <a:cubicBezTo>
                    <a:pt x="1251" y="2037"/>
                    <a:pt x="1156" y="2144"/>
                    <a:pt x="1072" y="2263"/>
                  </a:cubicBezTo>
                  <a:cubicBezTo>
                    <a:pt x="1001" y="2382"/>
                    <a:pt x="917" y="2537"/>
                    <a:pt x="965" y="2668"/>
                  </a:cubicBezTo>
                  <a:cubicBezTo>
                    <a:pt x="1239" y="2549"/>
                    <a:pt x="1513" y="2430"/>
                    <a:pt x="1775" y="2263"/>
                  </a:cubicBezTo>
                  <a:cubicBezTo>
                    <a:pt x="2001" y="2096"/>
                    <a:pt x="2227" y="1858"/>
                    <a:pt x="2334" y="1584"/>
                  </a:cubicBezTo>
                  <a:cubicBezTo>
                    <a:pt x="2441" y="1299"/>
                    <a:pt x="2406" y="953"/>
                    <a:pt x="2215" y="715"/>
                  </a:cubicBezTo>
                  <a:cubicBezTo>
                    <a:pt x="2132" y="596"/>
                    <a:pt x="1989" y="513"/>
                    <a:pt x="1894" y="406"/>
                  </a:cubicBezTo>
                  <a:cubicBezTo>
                    <a:pt x="1799" y="299"/>
                    <a:pt x="1715" y="156"/>
                    <a:pt x="175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7" name="Google Shape;77;p54"/>
            <p:cNvSpPr/>
            <p:nvPr/>
          </p:nvSpPr>
          <p:spPr>
            <a:xfrm>
              <a:off x="3823375" y="4138050"/>
              <a:ext cx="69375" cy="57025"/>
            </a:xfrm>
            <a:custGeom>
              <a:avLst/>
              <a:gdLst/>
              <a:ahLst/>
              <a:cxnLst/>
              <a:rect l="l" t="t" r="r" b="b"/>
              <a:pathLst>
                <a:path w="2775" h="2281" extrusionOk="0">
                  <a:moveTo>
                    <a:pt x="1721" y="0"/>
                  </a:moveTo>
                  <a:cubicBezTo>
                    <a:pt x="1472" y="0"/>
                    <a:pt x="1216" y="105"/>
                    <a:pt x="1001" y="242"/>
                  </a:cubicBezTo>
                  <a:cubicBezTo>
                    <a:pt x="537" y="504"/>
                    <a:pt x="132" y="909"/>
                    <a:pt x="37" y="1433"/>
                  </a:cubicBezTo>
                  <a:cubicBezTo>
                    <a:pt x="1" y="1611"/>
                    <a:pt x="1" y="1778"/>
                    <a:pt x="96" y="1933"/>
                  </a:cubicBezTo>
                  <a:cubicBezTo>
                    <a:pt x="251" y="2195"/>
                    <a:pt x="608" y="2266"/>
                    <a:pt x="929" y="2278"/>
                  </a:cubicBezTo>
                  <a:cubicBezTo>
                    <a:pt x="974" y="2279"/>
                    <a:pt x="1018" y="2280"/>
                    <a:pt x="1062" y="2280"/>
                  </a:cubicBezTo>
                  <a:cubicBezTo>
                    <a:pt x="1413" y="2280"/>
                    <a:pt x="1767" y="2234"/>
                    <a:pt x="2084" y="2076"/>
                  </a:cubicBezTo>
                  <a:cubicBezTo>
                    <a:pt x="2442" y="1909"/>
                    <a:pt x="2739" y="1564"/>
                    <a:pt x="2751" y="1159"/>
                  </a:cubicBezTo>
                  <a:cubicBezTo>
                    <a:pt x="2775" y="861"/>
                    <a:pt x="2620" y="564"/>
                    <a:pt x="2418" y="337"/>
                  </a:cubicBezTo>
                  <a:cubicBezTo>
                    <a:pt x="2263" y="195"/>
                    <a:pt x="2084" y="64"/>
                    <a:pt x="1882" y="16"/>
                  </a:cubicBezTo>
                  <a:cubicBezTo>
                    <a:pt x="1829" y="5"/>
                    <a:pt x="1775" y="0"/>
                    <a:pt x="172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8" name="Google Shape;78;p54"/>
            <p:cNvSpPr/>
            <p:nvPr/>
          </p:nvSpPr>
          <p:spPr>
            <a:xfrm>
              <a:off x="3833500" y="4155100"/>
              <a:ext cx="30400" cy="34675"/>
            </a:xfrm>
            <a:custGeom>
              <a:avLst/>
              <a:gdLst/>
              <a:ahLst/>
              <a:cxnLst/>
              <a:rect l="l" t="t" r="r" b="b"/>
              <a:pathLst>
                <a:path w="1216" h="1387" extrusionOk="0">
                  <a:moveTo>
                    <a:pt x="620" y="1"/>
                  </a:moveTo>
                  <a:cubicBezTo>
                    <a:pt x="310" y="13"/>
                    <a:pt x="108" y="298"/>
                    <a:pt x="48" y="548"/>
                  </a:cubicBezTo>
                  <a:cubicBezTo>
                    <a:pt x="1" y="751"/>
                    <a:pt x="13" y="965"/>
                    <a:pt x="143" y="1144"/>
                  </a:cubicBezTo>
                  <a:cubicBezTo>
                    <a:pt x="259" y="1289"/>
                    <a:pt x="446" y="1386"/>
                    <a:pt x="633" y="1386"/>
                  </a:cubicBezTo>
                  <a:cubicBezTo>
                    <a:pt x="676" y="1386"/>
                    <a:pt x="720" y="1381"/>
                    <a:pt x="763" y="1370"/>
                  </a:cubicBezTo>
                  <a:cubicBezTo>
                    <a:pt x="1036" y="1298"/>
                    <a:pt x="1179" y="1025"/>
                    <a:pt x="1203" y="775"/>
                  </a:cubicBezTo>
                  <a:cubicBezTo>
                    <a:pt x="1215" y="596"/>
                    <a:pt x="1203" y="417"/>
                    <a:pt x="1120" y="275"/>
                  </a:cubicBezTo>
                  <a:cubicBezTo>
                    <a:pt x="1025" y="120"/>
                    <a:pt x="834" y="1"/>
                    <a:pt x="620"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 name="Google Shape;79;p54"/>
            <p:cNvSpPr/>
            <p:nvPr/>
          </p:nvSpPr>
          <p:spPr>
            <a:xfrm>
              <a:off x="3854050" y="4161950"/>
              <a:ext cx="13700" cy="12725"/>
            </a:xfrm>
            <a:custGeom>
              <a:avLst/>
              <a:gdLst/>
              <a:ahLst/>
              <a:cxnLst/>
              <a:rect l="l" t="t" r="r" b="b"/>
              <a:pathLst>
                <a:path w="548" h="509" extrusionOk="0">
                  <a:moveTo>
                    <a:pt x="279" y="0"/>
                  </a:moveTo>
                  <a:cubicBezTo>
                    <a:pt x="253" y="0"/>
                    <a:pt x="228" y="4"/>
                    <a:pt x="203" y="12"/>
                  </a:cubicBezTo>
                  <a:cubicBezTo>
                    <a:pt x="143" y="24"/>
                    <a:pt x="83" y="72"/>
                    <a:pt x="36" y="132"/>
                  </a:cubicBezTo>
                  <a:cubicBezTo>
                    <a:pt x="0" y="215"/>
                    <a:pt x="0" y="334"/>
                    <a:pt x="60" y="417"/>
                  </a:cubicBezTo>
                  <a:cubicBezTo>
                    <a:pt x="109" y="474"/>
                    <a:pt x="187" y="509"/>
                    <a:pt x="265" y="509"/>
                  </a:cubicBezTo>
                  <a:cubicBezTo>
                    <a:pt x="319" y="509"/>
                    <a:pt x="373" y="492"/>
                    <a:pt x="417" y="453"/>
                  </a:cubicBezTo>
                  <a:cubicBezTo>
                    <a:pt x="512" y="370"/>
                    <a:pt x="548" y="203"/>
                    <a:pt x="476" y="96"/>
                  </a:cubicBezTo>
                  <a:cubicBezTo>
                    <a:pt x="440" y="41"/>
                    <a:pt x="361" y="0"/>
                    <a:pt x="27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 name="Google Shape;80;p54"/>
            <p:cNvSpPr/>
            <p:nvPr/>
          </p:nvSpPr>
          <p:spPr>
            <a:xfrm>
              <a:off x="3903750" y="4136225"/>
              <a:ext cx="72350" cy="72800"/>
            </a:xfrm>
            <a:custGeom>
              <a:avLst/>
              <a:gdLst/>
              <a:ahLst/>
              <a:cxnLst/>
              <a:rect l="l" t="t" r="r" b="b"/>
              <a:pathLst>
                <a:path w="2894" h="2912" extrusionOk="0">
                  <a:moveTo>
                    <a:pt x="1623" y="0"/>
                  </a:moveTo>
                  <a:cubicBezTo>
                    <a:pt x="1389" y="0"/>
                    <a:pt x="1154" y="50"/>
                    <a:pt x="953" y="148"/>
                  </a:cubicBezTo>
                  <a:cubicBezTo>
                    <a:pt x="417" y="399"/>
                    <a:pt x="120" y="910"/>
                    <a:pt x="48" y="1422"/>
                  </a:cubicBezTo>
                  <a:cubicBezTo>
                    <a:pt x="0" y="1720"/>
                    <a:pt x="48" y="2018"/>
                    <a:pt x="191" y="2292"/>
                  </a:cubicBezTo>
                  <a:cubicBezTo>
                    <a:pt x="421" y="2674"/>
                    <a:pt x="918" y="2911"/>
                    <a:pt x="1408" y="2911"/>
                  </a:cubicBezTo>
                  <a:cubicBezTo>
                    <a:pt x="1605" y="2911"/>
                    <a:pt x="1800" y="2873"/>
                    <a:pt x="1977" y="2792"/>
                  </a:cubicBezTo>
                  <a:cubicBezTo>
                    <a:pt x="2620" y="2518"/>
                    <a:pt x="2894" y="1803"/>
                    <a:pt x="2846" y="1161"/>
                  </a:cubicBezTo>
                  <a:cubicBezTo>
                    <a:pt x="2834" y="875"/>
                    <a:pt x="2751" y="589"/>
                    <a:pt x="2560" y="375"/>
                  </a:cubicBezTo>
                  <a:cubicBezTo>
                    <a:pt x="2343" y="121"/>
                    <a:pt x="1985" y="0"/>
                    <a:pt x="1623"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 name="Google Shape;81;p54"/>
            <p:cNvSpPr/>
            <p:nvPr/>
          </p:nvSpPr>
          <p:spPr>
            <a:xfrm>
              <a:off x="3931725" y="4162125"/>
              <a:ext cx="26825" cy="31800"/>
            </a:xfrm>
            <a:custGeom>
              <a:avLst/>
              <a:gdLst/>
              <a:ahLst/>
              <a:cxnLst/>
              <a:rect l="l" t="t" r="r" b="b"/>
              <a:pathLst>
                <a:path w="1073" h="1272" extrusionOk="0">
                  <a:moveTo>
                    <a:pt x="557" y="0"/>
                  </a:moveTo>
                  <a:cubicBezTo>
                    <a:pt x="483" y="0"/>
                    <a:pt x="405" y="34"/>
                    <a:pt x="322" y="113"/>
                  </a:cubicBezTo>
                  <a:cubicBezTo>
                    <a:pt x="132" y="291"/>
                    <a:pt x="1" y="541"/>
                    <a:pt x="24" y="803"/>
                  </a:cubicBezTo>
                  <a:cubicBezTo>
                    <a:pt x="58" y="1047"/>
                    <a:pt x="267" y="1271"/>
                    <a:pt x="498" y="1271"/>
                  </a:cubicBezTo>
                  <a:cubicBezTo>
                    <a:pt x="515" y="1271"/>
                    <a:pt x="532" y="1270"/>
                    <a:pt x="548" y="1268"/>
                  </a:cubicBezTo>
                  <a:cubicBezTo>
                    <a:pt x="703" y="1256"/>
                    <a:pt x="834" y="1148"/>
                    <a:pt x="917" y="1017"/>
                  </a:cubicBezTo>
                  <a:cubicBezTo>
                    <a:pt x="1072" y="779"/>
                    <a:pt x="1060" y="434"/>
                    <a:pt x="882" y="208"/>
                  </a:cubicBezTo>
                  <a:cubicBezTo>
                    <a:pt x="780" y="84"/>
                    <a:pt x="673" y="0"/>
                    <a:pt x="5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54"/>
            <p:cNvSpPr/>
            <p:nvPr/>
          </p:nvSpPr>
          <p:spPr>
            <a:xfrm>
              <a:off x="3932325" y="4166525"/>
              <a:ext cx="12825" cy="8625"/>
            </a:xfrm>
            <a:custGeom>
              <a:avLst/>
              <a:gdLst/>
              <a:ahLst/>
              <a:cxnLst/>
              <a:rect l="l" t="t" r="r" b="b"/>
              <a:pathLst>
                <a:path w="513" h="345" extrusionOk="0">
                  <a:moveTo>
                    <a:pt x="186" y="1"/>
                  </a:moveTo>
                  <a:cubicBezTo>
                    <a:pt x="141" y="1"/>
                    <a:pt x="104" y="7"/>
                    <a:pt x="84" y="20"/>
                  </a:cubicBezTo>
                  <a:cubicBezTo>
                    <a:pt x="36" y="56"/>
                    <a:pt x="0" y="115"/>
                    <a:pt x="24" y="175"/>
                  </a:cubicBezTo>
                  <a:cubicBezTo>
                    <a:pt x="36" y="234"/>
                    <a:pt x="60" y="270"/>
                    <a:pt x="120" y="306"/>
                  </a:cubicBezTo>
                  <a:cubicBezTo>
                    <a:pt x="170" y="327"/>
                    <a:pt x="224" y="344"/>
                    <a:pt x="277" y="344"/>
                  </a:cubicBezTo>
                  <a:cubicBezTo>
                    <a:pt x="313" y="344"/>
                    <a:pt x="348" y="337"/>
                    <a:pt x="381" y="318"/>
                  </a:cubicBezTo>
                  <a:cubicBezTo>
                    <a:pt x="453" y="270"/>
                    <a:pt x="512" y="175"/>
                    <a:pt x="477" y="91"/>
                  </a:cubicBezTo>
                  <a:cubicBezTo>
                    <a:pt x="460" y="40"/>
                    <a:pt x="300" y="1"/>
                    <a:pt x="186"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3" name="Google Shape;83;p54"/>
            <p:cNvSpPr/>
            <p:nvPr/>
          </p:nvSpPr>
          <p:spPr>
            <a:xfrm>
              <a:off x="3987400" y="4136700"/>
              <a:ext cx="68175" cy="63275"/>
            </a:xfrm>
            <a:custGeom>
              <a:avLst/>
              <a:gdLst/>
              <a:ahLst/>
              <a:cxnLst/>
              <a:rect l="l" t="t" r="r" b="b"/>
              <a:pathLst>
                <a:path w="2727" h="2531" extrusionOk="0">
                  <a:moveTo>
                    <a:pt x="1403" y="1"/>
                  </a:moveTo>
                  <a:cubicBezTo>
                    <a:pt x="1222" y="1"/>
                    <a:pt x="1039" y="61"/>
                    <a:pt x="869" y="141"/>
                  </a:cubicBezTo>
                  <a:cubicBezTo>
                    <a:pt x="595" y="272"/>
                    <a:pt x="345" y="487"/>
                    <a:pt x="203" y="749"/>
                  </a:cubicBezTo>
                  <a:cubicBezTo>
                    <a:pt x="48" y="1022"/>
                    <a:pt x="0" y="1344"/>
                    <a:pt x="95" y="1630"/>
                  </a:cubicBezTo>
                  <a:cubicBezTo>
                    <a:pt x="214" y="1975"/>
                    <a:pt x="512" y="2213"/>
                    <a:pt x="822" y="2356"/>
                  </a:cubicBezTo>
                  <a:cubicBezTo>
                    <a:pt x="1059" y="2463"/>
                    <a:pt x="1316" y="2531"/>
                    <a:pt x="1573" y="2531"/>
                  </a:cubicBezTo>
                  <a:cubicBezTo>
                    <a:pt x="1717" y="2531"/>
                    <a:pt x="1860" y="2510"/>
                    <a:pt x="2000" y="2463"/>
                  </a:cubicBezTo>
                  <a:cubicBezTo>
                    <a:pt x="2381" y="2332"/>
                    <a:pt x="2703" y="1975"/>
                    <a:pt x="2715" y="1570"/>
                  </a:cubicBezTo>
                  <a:cubicBezTo>
                    <a:pt x="2727" y="1213"/>
                    <a:pt x="2536" y="891"/>
                    <a:pt x="2310" y="606"/>
                  </a:cubicBezTo>
                  <a:cubicBezTo>
                    <a:pt x="2131" y="356"/>
                    <a:pt x="1893" y="94"/>
                    <a:pt x="1584" y="22"/>
                  </a:cubicBezTo>
                  <a:cubicBezTo>
                    <a:pt x="1524" y="7"/>
                    <a:pt x="1464" y="1"/>
                    <a:pt x="1403"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4" name="Google Shape;84;p54"/>
            <p:cNvSpPr/>
            <p:nvPr/>
          </p:nvSpPr>
          <p:spPr>
            <a:xfrm>
              <a:off x="4022800" y="4164250"/>
              <a:ext cx="22650" cy="25550"/>
            </a:xfrm>
            <a:custGeom>
              <a:avLst/>
              <a:gdLst/>
              <a:ahLst/>
              <a:cxnLst/>
              <a:rect l="l" t="t" r="r" b="b"/>
              <a:pathLst>
                <a:path w="906" h="1022" extrusionOk="0">
                  <a:moveTo>
                    <a:pt x="398" y="1"/>
                  </a:moveTo>
                  <a:cubicBezTo>
                    <a:pt x="307" y="1"/>
                    <a:pt x="217" y="31"/>
                    <a:pt x="156" y="99"/>
                  </a:cubicBezTo>
                  <a:cubicBezTo>
                    <a:pt x="61" y="182"/>
                    <a:pt x="37" y="325"/>
                    <a:pt x="13" y="432"/>
                  </a:cubicBezTo>
                  <a:cubicBezTo>
                    <a:pt x="1" y="587"/>
                    <a:pt x="1" y="754"/>
                    <a:pt x="96" y="873"/>
                  </a:cubicBezTo>
                  <a:cubicBezTo>
                    <a:pt x="158" y="971"/>
                    <a:pt x="274" y="1022"/>
                    <a:pt x="392" y="1022"/>
                  </a:cubicBezTo>
                  <a:cubicBezTo>
                    <a:pt x="433" y="1022"/>
                    <a:pt x="474" y="1016"/>
                    <a:pt x="513" y="1004"/>
                  </a:cubicBezTo>
                  <a:cubicBezTo>
                    <a:pt x="715" y="956"/>
                    <a:pt x="894" y="754"/>
                    <a:pt x="894" y="528"/>
                  </a:cubicBezTo>
                  <a:cubicBezTo>
                    <a:pt x="906" y="301"/>
                    <a:pt x="763" y="99"/>
                    <a:pt x="549" y="28"/>
                  </a:cubicBezTo>
                  <a:cubicBezTo>
                    <a:pt x="501" y="10"/>
                    <a:pt x="449" y="1"/>
                    <a:pt x="39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5" name="Google Shape;85;p54"/>
            <p:cNvSpPr/>
            <p:nvPr/>
          </p:nvSpPr>
          <p:spPr>
            <a:xfrm>
              <a:off x="4024000" y="4163200"/>
              <a:ext cx="13425" cy="11750"/>
            </a:xfrm>
            <a:custGeom>
              <a:avLst/>
              <a:gdLst/>
              <a:ahLst/>
              <a:cxnLst/>
              <a:rect l="l" t="t" r="r" b="b"/>
              <a:pathLst>
                <a:path w="537" h="470" extrusionOk="0">
                  <a:moveTo>
                    <a:pt x="238" y="0"/>
                  </a:moveTo>
                  <a:cubicBezTo>
                    <a:pt x="206" y="0"/>
                    <a:pt x="173" y="7"/>
                    <a:pt x="143" y="22"/>
                  </a:cubicBezTo>
                  <a:cubicBezTo>
                    <a:pt x="60" y="70"/>
                    <a:pt x="1" y="165"/>
                    <a:pt x="13" y="272"/>
                  </a:cubicBezTo>
                  <a:cubicBezTo>
                    <a:pt x="22" y="393"/>
                    <a:pt x="147" y="470"/>
                    <a:pt x="264" y="470"/>
                  </a:cubicBezTo>
                  <a:cubicBezTo>
                    <a:pt x="297" y="470"/>
                    <a:pt x="329" y="464"/>
                    <a:pt x="358" y="451"/>
                  </a:cubicBezTo>
                  <a:cubicBezTo>
                    <a:pt x="489" y="391"/>
                    <a:pt x="536" y="201"/>
                    <a:pt x="429" y="82"/>
                  </a:cubicBezTo>
                  <a:cubicBezTo>
                    <a:pt x="380" y="32"/>
                    <a:pt x="309" y="0"/>
                    <a:pt x="238"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6" name="Google Shape;86;p54"/>
            <p:cNvSpPr/>
            <p:nvPr/>
          </p:nvSpPr>
          <p:spPr>
            <a:xfrm>
              <a:off x="3944225" y="4089350"/>
              <a:ext cx="60750" cy="48475"/>
            </a:xfrm>
            <a:custGeom>
              <a:avLst/>
              <a:gdLst/>
              <a:ahLst/>
              <a:cxnLst/>
              <a:rect l="l" t="t" r="r" b="b"/>
              <a:pathLst>
                <a:path w="2430" h="1939" extrusionOk="0">
                  <a:moveTo>
                    <a:pt x="729" y="1"/>
                  </a:moveTo>
                  <a:cubicBezTo>
                    <a:pt x="643" y="1"/>
                    <a:pt x="558" y="7"/>
                    <a:pt x="477" y="23"/>
                  </a:cubicBezTo>
                  <a:cubicBezTo>
                    <a:pt x="298" y="71"/>
                    <a:pt x="144" y="190"/>
                    <a:pt x="60" y="357"/>
                  </a:cubicBezTo>
                  <a:cubicBezTo>
                    <a:pt x="1" y="535"/>
                    <a:pt x="48" y="726"/>
                    <a:pt x="120" y="904"/>
                  </a:cubicBezTo>
                  <a:cubicBezTo>
                    <a:pt x="358" y="1428"/>
                    <a:pt x="882" y="1833"/>
                    <a:pt x="1453" y="1916"/>
                  </a:cubicBezTo>
                  <a:cubicBezTo>
                    <a:pt x="1526" y="1930"/>
                    <a:pt x="1600" y="1938"/>
                    <a:pt x="1674" y="1938"/>
                  </a:cubicBezTo>
                  <a:cubicBezTo>
                    <a:pt x="1794" y="1938"/>
                    <a:pt x="1914" y="1916"/>
                    <a:pt x="2025" y="1857"/>
                  </a:cubicBezTo>
                  <a:cubicBezTo>
                    <a:pt x="2251" y="1738"/>
                    <a:pt x="2406" y="1488"/>
                    <a:pt x="2418" y="1238"/>
                  </a:cubicBezTo>
                  <a:cubicBezTo>
                    <a:pt x="2430" y="976"/>
                    <a:pt x="2311" y="726"/>
                    <a:pt x="2144" y="535"/>
                  </a:cubicBezTo>
                  <a:cubicBezTo>
                    <a:pt x="1870" y="226"/>
                    <a:pt x="1453" y="83"/>
                    <a:pt x="1037" y="23"/>
                  </a:cubicBezTo>
                  <a:cubicBezTo>
                    <a:pt x="939" y="10"/>
                    <a:pt x="833" y="1"/>
                    <a:pt x="729"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 name="Google Shape;87;p54"/>
            <p:cNvSpPr/>
            <p:nvPr/>
          </p:nvSpPr>
          <p:spPr>
            <a:xfrm>
              <a:off x="3977875" y="4103675"/>
              <a:ext cx="19375" cy="23200"/>
            </a:xfrm>
            <a:custGeom>
              <a:avLst/>
              <a:gdLst/>
              <a:ahLst/>
              <a:cxnLst/>
              <a:rect l="l" t="t" r="r" b="b"/>
              <a:pathLst>
                <a:path w="775" h="928" extrusionOk="0">
                  <a:moveTo>
                    <a:pt x="336" y="0"/>
                  </a:moveTo>
                  <a:cubicBezTo>
                    <a:pt x="277" y="0"/>
                    <a:pt x="222" y="20"/>
                    <a:pt x="179" y="46"/>
                  </a:cubicBezTo>
                  <a:cubicBezTo>
                    <a:pt x="83" y="105"/>
                    <a:pt x="48" y="212"/>
                    <a:pt x="24" y="331"/>
                  </a:cubicBezTo>
                  <a:cubicBezTo>
                    <a:pt x="0" y="462"/>
                    <a:pt x="12" y="617"/>
                    <a:pt x="83" y="736"/>
                  </a:cubicBezTo>
                  <a:cubicBezTo>
                    <a:pt x="162" y="848"/>
                    <a:pt x="281" y="928"/>
                    <a:pt x="413" y="928"/>
                  </a:cubicBezTo>
                  <a:cubicBezTo>
                    <a:pt x="422" y="928"/>
                    <a:pt x="432" y="927"/>
                    <a:pt x="441" y="927"/>
                  </a:cubicBezTo>
                  <a:cubicBezTo>
                    <a:pt x="631" y="891"/>
                    <a:pt x="762" y="700"/>
                    <a:pt x="774" y="510"/>
                  </a:cubicBezTo>
                  <a:cubicBezTo>
                    <a:pt x="774" y="284"/>
                    <a:pt x="619" y="46"/>
                    <a:pt x="405" y="10"/>
                  </a:cubicBezTo>
                  <a:cubicBezTo>
                    <a:pt x="382" y="3"/>
                    <a:pt x="358" y="0"/>
                    <a:pt x="33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 name="Google Shape;88;p54"/>
            <p:cNvSpPr/>
            <p:nvPr/>
          </p:nvSpPr>
          <p:spPr>
            <a:xfrm>
              <a:off x="3976675" y="4105700"/>
              <a:ext cx="9250" cy="8950"/>
            </a:xfrm>
            <a:custGeom>
              <a:avLst/>
              <a:gdLst/>
              <a:ahLst/>
              <a:cxnLst/>
              <a:rect l="l" t="t" r="r" b="b"/>
              <a:pathLst>
                <a:path w="370" h="358" extrusionOk="0">
                  <a:moveTo>
                    <a:pt x="179" y="0"/>
                  </a:moveTo>
                  <a:cubicBezTo>
                    <a:pt x="96" y="0"/>
                    <a:pt x="1" y="107"/>
                    <a:pt x="12" y="191"/>
                  </a:cubicBezTo>
                  <a:cubicBezTo>
                    <a:pt x="36" y="286"/>
                    <a:pt x="120" y="357"/>
                    <a:pt x="215" y="357"/>
                  </a:cubicBezTo>
                  <a:cubicBezTo>
                    <a:pt x="298" y="357"/>
                    <a:pt x="370" y="262"/>
                    <a:pt x="370" y="179"/>
                  </a:cubicBezTo>
                  <a:cubicBezTo>
                    <a:pt x="358" y="72"/>
                    <a:pt x="274" y="0"/>
                    <a:pt x="17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9" name="Google Shape;89;p54"/>
            <p:cNvSpPr/>
            <p:nvPr/>
          </p:nvSpPr>
          <p:spPr>
            <a:xfrm>
              <a:off x="3873975" y="4093450"/>
              <a:ext cx="51825" cy="47775"/>
            </a:xfrm>
            <a:custGeom>
              <a:avLst/>
              <a:gdLst/>
              <a:ahLst/>
              <a:cxnLst/>
              <a:rect l="l" t="t" r="r" b="b"/>
              <a:pathLst>
                <a:path w="2073" h="1911" extrusionOk="0">
                  <a:moveTo>
                    <a:pt x="1164" y="1"/>
                  </a:moveTo>
                  <a:cubicBezTo>
                    <a:pt x="1010" y="1"/>
                    <a:pt x="855" y="42"/>
                    <a:pt x="715" y="121"/>
                  </a:cubicBezTo>
                  <a:cubicBezTo>
                    <a:pt x="453" y="240"/>
                    <a:pt x="239" y="490"/>
                    <a:pt x="132" y="776"/>
                  </a:cubicBezTo>
                  <a:cubicBezTo>
                    <a:pt x="48" y="990"/>
                    <a:pt x="1" y="1252"/>
                    <a:pt x="96" y="1467"/>
                  </a:cubicBezTo>
                  <a:cubicBezTo>
                    <a:pt x="179" y="1669"/>
                    <a:pt x="358" y="1812"/>
                    <a:pt x="572" y="1871"/>
                  </a:cubicBezTo>
                  <a:cubicBezTo>
                    <a:pt x="664" y="1898"/>
                    <a:pt x="760" y="1911"/>
                    <a:pt x="855" y="1911"/>
                  </a:cubicBezTo>
                  <a:cubicBezTo>
                    <a:pt x="971" y="1911"/>
                    <a:pt x="1087" y="1892"/>
                    <a:pt x="1191" y="1859"/>
                  </a:cubicBezTo>
                  <a:cubicBezTo>
                    <a:pt x="1549" y="1740"/>
                    <a:pt x="1858" y="1455"/>
                    <a:pt x="1965" y="1097"/>
                  </a:cubicBezTo>
                  <a:cubicBezTo>
                    <a:pt x="2073" y="740"/>
                    <a:pt x="1918" y="312"/>
                    <a:pt x="1596" y="121"/>
                  </a:cubicBezTo>
                  <a:cubicBezTo>
                    <a:pt x="1462" y="39"/>
                    <a:pt x="1313" y="1"/>
                    <a:pt x="116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0" name="Google Shape;90;p54"/>
            <p:cNvSpPr/>
            <p:nvPr/>
          </p:nvSpPr>
          <p:spPr>
            <a:xfrm>
              <a:off x="3883200" y="4106725"/>
              <a:ext cx="28025" cy="28500"/>
            </a:xfrm>
            <a:custGeom>
              <a:avLst/>
              <a:gdLst/>
              <a:ahLst/>
              <a:cxnLst/>
              <a:rect l="l" t="t" r="r" b="b"/>
              <a:pathLst>
                <a:path w="1121" h="1140" extrusionOk="0">
                  <a:moveTo>
                    <a:pt x="537" y="0"/>
                  </a:moveTo>
                  <a:cubicBezTo>
                    <a:pt x="384" y="0"/>
                    <a:pt x="234" y="54"/>
                    <a:pt x="144" y="174"/>
                  </a:cubicBezTo>
                  <a:cubicBezTo>
                    <a:pt x="49" y="293"/>
                    <a:pt x="25" y="436"/>
                    <a:pt x="25" y="578"/>
                  </a:cubicBezTo>
                  <a:cubicBezTo>
                    <a:pt x="1" y="733"/>
                    <a:pt x="25" y="876"/>
                    <a:pt x="108" y="983"/>
                  </a:cubicBezTo>
                  <a:cubicBezTo>
                    <a:pt x="195" y="1081"/>
                    <a:pt x="312" y="1139"/>
                    <a:pt x="441" y="1139"/>
                  </a:cubicBezTo>
                  <a:cubicBezTo>
                    <a:pt x="453" y="1139"/>
                    <a:pt x="465" y="1139"/>
                    <a:pt x="477" y="1138"/>
                  </a:cubicBezTo>
                  <a:cubicBezTo>
                    <a:pt x="620" y="1114"/>
                    <a:pt x="751" y="1055"/>
                    <a:pt x="858" y="947"/>
                  </a:cubicBezTo>
                  <a:cubicBezTo>
                    <a:pt x="1013" y="817"/>
                    <a:pt x="1120" y="602"/>
                    <a:pt x="1061" y="388"/>
                  </a:cubicBezTo>
                  <a:cubicBezTo>
                    <a:pt x="1025" y="257"/>
                    <a:pt x="930" y="138"/>
                    <a:pt x="799" y="55"/>
                  </a:cubicBezTo>
                  <a:cubicBezTo>
                    <a:pt x="719" y="19"/>
                    <a:pt x="628" y="0"/>
                    <a:pt x="53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 name="Google Shape;91;p54"/>
            <p:cNvSpPr/>
            <p:nvPr/>
          </p:nvSpPr>
          <p:spPr>
            <a:xfrm>
              <a:off x="3882925" y="4105850"/>
              <a:ext cx="12800" cy="11000"/>
            </a:xfrm>
            <a:custGeom>
              <a:avLst/>
              <a:gdLst/>
              <a:ahLst/>
              <a:cxnLst/>
              <a:rect l="l" t="t" r="r" b="b"/>
              <a:pathLst>
                <a:path w="512" h="440" extrusionOk="0">
                  <a:moveTo>
                    <a:pt x="260" y="0"/>
                  </a:moveTo>
                  <a:cubicBezTo>
                    <a:pt x="226" y="0"/>
                    <a:pt x="191" y="6"/>
                    <a:pt x="155" y="18"/>
                  </a:cubicBezTo>
                  <a:cubicBezTo>
                    <a:pt x="36" y="78"/>
                    <a:pt x="0" y="280"/>
                    <a:pt x="95" y="375"/>
                  </a:cubicBezTo>
                  <a:cubicBezTo>
                    <a:pt x="133" y="419"/>
                    <a:pt x="191" y="440"/>
                    <a:pt x="250" y="440"/>
                  </a:cubicBezTo>
                  <a:cubicBezTo>
                    <a:pt x="319" y="440"/>
                    <a:pt x="390" y="410"/>
                    <a:pt x="429" y="351"/>
                  </a:cubicBezTo>
                  <a:cubicBezTo>
                    <a:pt x="512" y="256"/>
                    <a:pt x="464" y="78"/>
                    <a:pt x="357" y="18"/>
                  </a:cubicBezTo>
                  <a:cubicBezTo>
                    <a:pt x="327" y="6"/>
                    <a:pt x="295" y="0"/>
                    <a:pt x="260"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2" name="Google Shape;92;p54"/>
            <p:cNvSpPr/>
            <p:nvPr/>
          </p:nvSpPr>
          <p:spPr>
            <a:xfrm>
              <a:off x="3965075" y="4198050"/>
              <a:ext cx="51800" cy="40425"/>
            </a:xfrm>
            <a:custGeom>
              <a:avLst/>
              <a:gdLst/>
              <a:ahLst/>
              <a:cxnLst/>
              <a:rect l="l" t="t" r="r" b="b"/>
              <a:pathLst>
                <a:path w="2072" h="1617" extrusionOk="0">
                  <a:moveTo>
                    <a:pt x="1043" y="0"/>
                  </a:moveTo>
                  <a:cubicBezTo>
                    <a:pt x="1000" y="0"/>
                    <a:pt x="958" y="3"/>
                    <a:pt x="917" y="9"/>
                  </a:cubicBezTo>
                  <a:cubicBezTo>
                    <a:pt x="500" y="57"/>
                    <a:pt x="119" y="402"/>
                    <a:pt x="48" y="819"/>
                  </a:cubicBezTo>
                  <a:cubicBezTo>
                    <a:pt x="0" y="1069"/>
                    <a:pt x="60" y="1366"/>
                    <a:pt x="274" y="1509"/>
                  </a:cubicBezTo>
                  <a:cubicBezTo>
                    <a:pt x="405" y="1605"/>
                    <a:pt x="572" y="1616"/>
                    <a:pt x="715" y="1616"/>
                  </a:cubicBezTo>
                  <a:cubicBezTo>
                    <a:pt x="976" y="1616"/>
                    <a:pt x="1227" y="1593"/>
                    <a:pt x="1465" y="1533"/>
                  </a:cubicBezTo>
                  <a:cubicBezTo>
                    <a:pt x="1631" y="1485"/>
                    <a:pt x="1810" y="1426"/>
                    <a:pt x="1905" y="1295"/>
                  </a:cubicBezTo>
                  <a:cubicBezTo>
                    <a:pt x="2072" y="1093"/>
                    <a:pt x="2072" y="795"/>
                    <a:pt x="1953" y="581"/>
                  </a:cubicBezTo>
                  <a:cubicBezTo>
                    <a:pt x="1793" y="228"/>
                    <a:pt x="1412" y="0"/>
                    <a:pt x="1043"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3" name="Google Shape;93;p54"/>
            <p:cNvSpPr/>
            <p:nvPr/>
          </p:nvSpPr>
          <p:spPr>
            <a:xfrm>
              <a:off x="3982625" y="4210850"/>
              <a:ext cx="28600" cy="21975"/>
            </a:xfrm>
            <a:custGeom>
              <a:avLst/>
              <a:gdLst/>
              <a:ahLst/>
              <a:cxnLst/>
              <a:rect l="l" t="t" r="r" b="b"/>
              <a:pathLst>
                <a:path w="1144" h="879" extrusionOk="0">
                  <a:moveTo>
                    <a:pt x="632" y="1"/>
                  </a:moveTo>
                  <a:cubicBezTo>
                    <a:pt x="565" y="1"/>
                    <a:pt x="496" y="12"/>
                    <a:pt x="429" y="33"/>
                  </a:cubicBezTo>
                  <a:cubicBezTo>
                    <a:pt x="310" y="69"/>
                    <a:pt x="215" y="128"/>
                    <a:pt x="132" y="200"/>
                  </a:cubicBezTo>
                  <a:cubicBezTo>
                    <a:pt x="60" y="283"/>
                    <a:pt x="1" y="390"/>
                    <a:pt x="13" y="509"/>
                  </a:cubicBezTo>
                  <a:cubicBezTo>
                    <a:pt x="36" y="628"/>
                    <a:pt x="108" y="735"/>
                    <a:pt x="215" y="807"/>
                  </a:cubicBezTo>
                  <a:cubicBezTo>
                    <a:pt x="334" y="866"/>
                    <a:pt x="453" y="878"/>
                    <a:pt x="572" y="878"/>
                  </a:cubicBezTo>
                  <a:cubicBezTo>
                    <a:pt x="703" y="878"/>
                    <a:pt x="846" y="854"/>
                    <a:pt x="953" y="759"/>
                  </a:cubicBezTo>
                  <a:cubicBezTo>
                    <a:pt x="1060" y="688"/>
                    <a:pt x="1144" y="557"/>
                    <a:pt x="1132" y="426"/>
                  </a:cubicBezTo>
                  <a:cubicBezTo>
                    <a:pt x="1132" y="271"/>
                    <a:pt x="1025" y="128"/>
                    <a:pt x="882" y="69"/>
                  </a:cubicBezTo>
                  <a:cubicBezTo>
                    <a:pt x="807" y="21"/>
                    <a:pt x="721" y="1"/>
                    <a:pt x="63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4" name="Google Shape;94;p54"/>
            <p:cNvSpPr/>
            <p:nvPr/>
          </p:nvSpPr>
          <p:spPr>
            <a:xfrm>
              <a:off x="3993350" y="4208350"/>
              <a:ext cx="11325" cy="9550"/>
            </a:xfrm>
            <a:custGeom>
              <a:avLst/>
              <a:gdLst/>
              <a:ahLst/>
              <a:cxnLst/>
              <a:rect l="l" t="t" r="r" b="b"/>
              <a:pathLst>
                <a:path w="453" h="382" extrusionOk="0">
                  <a:moveTo>
                    <a:pt x="194" y="1"/>
                  </a:moveTo>
                  <a:cubicBezTo>
                    <a:pt x="108" y="1"/>
                    <a:pt x="35" y="69"/>
                    <a:pt x="24" y="169"/>
                  </a:cubicBezTo>
                  <a:cubicBezTo>
                    <a:pt x="0" y="252"/>
                    <a:pt x="84" y="359"/>
                    <a:pt x="167" y="371"/>
                  </a:cubicBezTo>
                  <a:cubicBezTo>
                    <a:pt x="186" y="378"/>
                    <a:pt x="206" y="382"/>
                    <a:pt x="225" y="382"/>
                  </a:cubicBezTo>
                  <a:cubicBezTo>
                    <a:pt x="299" y="382"/>
                    <a:pt x="367" y="330"/>
                    <a:pt x="405" y="264"/>
                  </a:cubicBezTo>
                  <a:cubicBezTo>
                    <a:pt x="453" y="181"/>
                    <a:pt x="274" y="61"/>
                    <a:pt x="215" y="2"/>
                  </a:cubicBezTo>
                  <a:cubicBezTo>
                    <a:pt x="208" y="1"/>
                    <a:pt x="201" y="1"/>
                    <a:pt x="19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5" name="Google Shape;95;p54"/>
            <p:cNvSpPr/>
            <p:nvPr/>
          </p:nvSpPr>
          <p:spPr>
            <a:xfrm>
              <a:off x="3857625" y="4196725"/>
              <a:ext cx="59550" cy="46750"/>
            </a:xfrm>
            <a:custGeom>
              <a:avLst/>
              <a:gdLst/>
              <a:ahLst/>
              <a:cxnLst/>
              <a:rect l="l" t="t" r="r" b="b"/>
              <a:pathLst>
                <a:path w="2382" h="1870" extrusionOk="0">
                  <a:moveTo>
                    <a:pt x="1184" y="1"/>
                  </a:moveTo>
                  <a:cubicBezTo>
                    <a:pt x="790" y="1"/>
                    <a:pt x="405" y="200"/>
                    <a:pt x="191" y="526"/>
                  </a:cubicBezTo>
                  <a:cubicBezTo>
                    <a:pt x="71" y="705"/>
                    <a:pt x="0" y="931"/>
                    <a:pt x="48" y="1134"/>
                  </a:cubicBezTo>
                  <a:cubicBezTo>
                    <a:pt x="83" y="1360"/>
                    <a:pt x="238" y="1538"/>
                    <a:pt x="429" y="1658"/>
                  </a:cubicBezTo>
                  <a:cubicBezTo>
                    <a:pt x="619" y="1777"/>
                    <a:pt x="845" y="1824"/>
                    <a:pt x="1072" y="1848"/>
                  </a:cubicBezTo>
                  <a:cubicBezTo>
                    <a:pt x="1162" y="1862"/>
                    <a:pt x="1254" y="1870"/>
                    <a:pt x="1346" y="1870"/>
                  </a:cubicBezTo>
                  <a:cubicBezTo>
                    <a:pt x="1496" y="1870"/>
                    <a:pt x="1646" y="1848"/>
                    <a:pt x="1786" y="1788"/>
                  </a:cubicBezTo>
                  <a:cubicBezTo>
                    <a:pt x="2012" y="1717"/>
                    <a:pt x="2215" y="1538"/>
                    <a:pt x="2310" y="1312"/>
                  </a:cubicBezTo>
                  <a:cubicBezTo>
                    <a:pt x="2381" y="1122"/>
                    <a:pt x="2334" y="872"/>
                    <a:pt x="2238" y="657"/>
                  </a:cubicBezTo>
                  <a:cubicBezTo>
                    <a:pt x="2048" y="288"/>
                    <a:pt x="1655" y="26"/>
                    <a:pt x="1250" y="3"/>
                  </a:cubicBezTo>
                  <a:cubicBezTo>
                    <a:pt x="1228" y="1"/>
                    <a:pt x="1206" y="1"/>
                    <a:pt x="11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54"/>
            <p:cNvSpPr/>
            <p:nvPr/>
          </p:nvSpPr>
          <p:spPr>
            <a:xfrm>
              <a:off x="3866250" y="4212850"/>
              <a:ext cx="33950" cy="25300"/>
            </a:xfrm>
            <a:custGeom>
              <a:avLst/>
              <a:gdLst/>
              <a:ahLst/>
              <a:cxnLst/>
              <a:rect l="l" t="t" r="r" b="b"/>
              <a:pathLst>
                <a:path w="1358" h="1012" extrusionOk="0">
                  <a:moveTo>
                    <a:pt x="595" y="0"/>
                  </a:moveTo>
                  <a:cubicBezTo>
                    <a:pt x="540" y="0"/>
                    <a:pt x="484" y="8"/>
                    <a:pt x="429" y="24"/>
                  </a:cubicBezTo>
                  <a:cubicBezTo>
                    <a:pt x="191" y="84"/>
                    <a:pt x="0" y="322"/>
                    <a:pt x="48" y="584"/>
                  </a:cubicBezTo>
                  <a:cubicBezTo>
                    <a:pt x="72" y="762"/>
                    <a:pt x="203" y="905"/>
                    <a:pt x="381" y="965"/>
                  </a:cubicBezTo>
                  <a:cubicBezTo>
                    <a:pt x="469" y="996"/>
                    <a:pt x="564" y="1011"/>
                    <a:pt x="658" y="1011"/>
                  </a:cubicBezTo>
                  <a:cubicBezTo>
                    <a:pt x="742" y="1011"/>
                    <a:pt x="826" y="999"/>
                    <a:pt x="905" y="977"/>
                  </a:cubicBezTo>
                  <a:cubicBezTo>
                    <a:pt x="1084" y="941"/>
                    <a:pt x="1262" y="846"/>
                    <a:pt x="1310" y="667"/>
                  </a:cubicBezTo>
                  <a:cubicBezTo>
                    <a:pt x="1358" y="477"/>
                    <a:pt x="1250" y="310"/>
                    <a:pt x="1119" y="203"/>
                  </a:cubicBezTo>
                  <a:cubicBezTo>
                    <a:pt x="964" y="84"/>
                    <a:pt x="780" y="0"/>
                    <a:pt x="59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7" name="Google Shape;97;p54"/>
            <p:cNvSpPr/>
            <p:nvPr/>
          </p:nvSpPr>
          <p:spPr>
            <a:xfrm>
              <a:off x="3888575" y="4210475"/>
              <a:ext cx="11625" cy="11975"/>
            </a:xfrm>
            <a:custGeom>
              <a:avLst/>
              <a:gdLst/>
              <a:ahLst/>
              <a:cxnLst/>
              <a:rect l="l" t="t" r="r" b="b"/>
              <a:pathLst>
                <a:path w="465" h="479" extrusionOk="0">
                  <a:moveTo>
                    <a:pt x="191" y="0"/>
                  </a:moveTo>
                  <a:cubicBezTo>
                    <a:pt x="107" y="36"/>
                    <a:pt x="24" y="119"/>
                    <a:pt x="12" y="226"/>
                  </a:cubicBezTo>
                  <a:cubicBezTo>
                    <a:pt x="0" y="334"/>
                    <a:pt x="60" y="441"/>
                    <a:pt x="167" y="465"/>
                  </a:cubicBezTo>
                  <a:cubicBezTo>
                    <a:pt x="189" y="474"/>
                    <a:pt x="213" y="478"/>
                    <a:pt x="238" y="478"/>
                  </a:cubicBezTo>
                  <a:cubicBezTo>
                    <a:pt x="308" y="478"/>
                    <a:pt x="382" y="443"/>
                    <a:pt x="417" y="381"/>
                  </a:cubicBezTo>
                  <a:cubicBezTo>
                    <a:pt x="465" y="286"/>
                    <a:pt x="286" y="48"/>
                    <a:pt x="19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98" name="Google Shape;98;p54"/>
          <p:cNvSpPr txBox="1">
            <a:spLocks noGrp="1"/>
          </p:cNvSpPr>
          <p:nvPr>
            <p:ph type="title"/>
          </p:nvPr>
        </p:nvSpPr>
        <p:spPr>
          <a:xfrm>
            <a:off x="1417925" y="2582825"/>
            <a:ext cx="5938200" cy="841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3600"/>
              <a:buNone/>
              <a:defRPr sz="4600">
                <a:solidFill>
                  <a:srgbClr val="F47FB5"/>
                </a:solidFill>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99" name="Google Shape;99;p54"/>
          <p:cNvSpPr txBox="1">
            <a:spLocks noGrp="1"/>
          </p:cNvSpPr>
          <p:nvPr>
            <p:ph type="title" idx="2"/>
          </p:nvPr>
        </p:nvSpPr>
        <p:spPr>
          <a:xfrm>
            <a:off x="1417925" y="1873850"/>
            <a:ext cx="5938200" cy="7506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3600"/>
              <a:buNone/>
              <a:defRPr sz="6700">
                <a:solidFill>
                  <a:srgbClr val="75C6AD"/>
                </a:solidFill>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00" name="Google Shape;100;p54"/>
          <p:cNvSpPr/>
          <p:nvPr/>
        </p:nvSpPr>
        <p:spPr>
          <a:xfrm rot="-744117">
            <a:off x="1144245" y="608923"/>
            <a:ext cx="744396" cy="900236"/>
          </a:xfrm>
          <a:custGeom>
            <a:avLst/>
            <a:gdLst/>
            <a:ahLst/>
            <a:cxnLst/>
            <a:rect l="l" t="t" r="r" b="b"/>
            <a:pathLst>
              <a:path w="42804" h="51765" extrusionOk="0">
                <a:moveTo>
                  <a:pt x="20289" y="1890"/>
                </a:moveTo>
                <a:cubicBezTo>
                  <a:pt x="12348" y="9295"/>
                  <a:pt x="9788" y="20940"/>
                  <a:pt x="14133" y="31119"/>
                </a:cubicBezTo>
                <a:cubicBezTo>
                  <a:pt x="18287" y="40861"/>
                  <a:pt x="27782" y="46958"/>
                  <a:pt x="38063" y="46958"/>
                </a:cubicBezTo>
                <a:cubicBezTo>
                  <a:pt x="38539" y="46958"/>
                  <a:pt x="39016" y="46945"/>
                  <a:pt x="39494" y="46919"/>
                </a:cubicBezTo>
                <a:lnTo>
                  <a:pt x="39494" y="46919"/>
                </a:lnTo>
                <a:cubicBezTo>
                  <a:pt x="38506" y="47502"/>
                  <a:pt x="37494" y="48026"/>
                  <a:pt x="36458" y="48467"/>
                </a:cubicBezTo>
                <a:cubicBezTo>
                  <a:pt x="33301" y="49812"/>
                  <a:pt x="30018" y="50448"/>
                  <a:pt x="26788" y="50448"/>
                </a:cubicBezTo>
                <a:cubicBezTo>
                  <a:pt x="17176" y="50448"/>
                  <a:pt x="8026" y="44813"/>
                  <a:pt x="4025" y="35430"/>
                </a:cubicBezTo>
                <a:cubicBezTo>
                  <a:pt x="1429" y="29357"/>
                  <a:pt x="1358" y="22630"/>
                  <a:pt x="3835" y="16511"/>
                </a:cubicBezTo>
                <a:cubicBezTo>
                  <a:pt x="6299" y="10379"/>
                  <a:pt x="11002" y="5593"/>
                  <a:pt x="17074" y="2997"/>
                </a:cubicBezTo>
                <a:cubicBezTo>
                  <a:pt x="18122" y="2556"/>
                  <a:pt x="19206" y="2187"/>
                  <a:pt x="20289" y="1890"/>
                </a:cubicBezTo>
                <a:close/>
                <a:moveTo>
                  <a:pt x="22760" y="0"/>
                </a:moveTo>
                <a:cubicBezTo>
                  <a:pt x="22726" y="0"/>
                  <a:pt x="22692" y="3"/>
                  <a:pt x="22658" y="9"/>
                </a:cubicBezTo>
                <a:cubicBezTo>
                  <a:pt x="20575" y="342"/>
                  <a:pt x="18515" y="937"/>
                  <a:pt x="16550" y="1771"/>
                </a:cubicBezTo>
                <a:cubicBezTo>
                  <a:pt x="10157" y="4509"/>
                  <a:pt x="5204" y="9545"/>
                  <a:pt x="2596" y="16010"/>
                </a:cubicBezTo>
                <a:cubicBezTo>
                  <a:pt x="1" y="22452"/>
                  <a:pt x="84" y="29536"/>
                  <a:pt x="2799" y="35942"/>
                </a:cubicBezTo>
                <a:cubicBezTo>
                  <a:pt x="7014" y="45836"/>
                  <a:pt x="16658" y="51765"/>
                  <a:pt x="26790" y="51765"/>
                </a:cubicBezTo>
                <a:cubicBezTo>
                  <a:pt x="30207" y="51765"/>
                  <a:pt x="33648" y="51098"/>
                  <a:pt x="36982" y="49681"/>
                </a:cubicBezTo>
                <a:cubicBezTo>
                  <a:pt x="38934" y="48848"/>
                  <a:pt x="40792" y="47788"/>
                  <a:pt x="42482" y="46502"/>
                </a:cubicBezTo>
                <a:cubicBezTo>
                  <a:pt x="42720" y="46324"/>
                  <a:pt x="42804" y="46002"/>
                  <a:pt x="42685" y="45717"/>
                </a:cubicBezTo>
                <a:cubicBezTo>
                  <a:pt x="42581" y="45468"/>
                  <a:pt x="42351" y="45300"/>
                  <a:pt x="42089" y="45300"/>
                </a:cubicBezTo>
                <a:cubicBezTo>
                  <a:pt x="42050" y="45300"/>
                  <a:pt x="42010" y="45304"/>
                  <a:pt x="41970" y="45312"/>
                </a:cubicBezTo>
                <a:cubicBezTo>
                  <a:pt x="40657" y="45521"/>
                  <a:pt x="39347" y="45623"/>
                  <a:pt x="38050" y="45623"/>
                </a:cubicBezTo>
                <a:cubicBezTo>
                  <a:pt x="28280" y="45623"/>
                  <a:pt x="19290" y="39835"/>
                  <a:pt x="15348" y="30596"/>
                </a:cubicBezTo>
                <a:cubicBezTo>
                  <a:pt x="10883" y="20130"/>
                  <a:pt x="14098" y="8045"/>
                  <a:pt x="23158" y="1199"/>
                </a:cubicBezTo>
                <a:cubicBezTo>
                  <a:pt x="23397" y="1021"/>
                  <a:pt x="23492" y="699"/>
                  <a:pt x="23373" y="413"/>
                </a:cubicBezTo>
                <a:cubicBezTo>
                  <a:pt x="23267" y="160"/>
                  <a:pt x="23022" y="0"/>
                  <a:pt x="22760"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1" name="Google Shape;101;p54"/>
          <p:cNvSpPr/>
          <p:nvPr/>
        </p:nvSpPr>
        <p:spPr>
          <a:xfrm>
            <a:off x="1782103" y="813163"/>
            <a:ext cx="471775" cy="390472"/>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2" name="Google Shape;102;p54"/>
          <p:cNvSpPr/>
          <p:nvPr/>
        </p:nvSpPr>
        <p:spPr>
          <a:xfrm>
            <a:off x="2650485" y="1461850"/>
            <a:ext cx="239176" cy="197958"/>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3" name="Google Shape;103;p54"/>
          <p:cNvSpPr txBox="1">
            <a:spLocks noGrp="1"/>
          </p:cNvSpPr>
          <p:nvPr>
            <p:ph type="subTitle" idx="1"/>
          </p:nvPr>
        </p:nvSpPr>
        <p:spPr>
          <a:xfrm>
            <a:off x="1417925" y="3640400"/>
            <a:ext cx="2632800" cy="776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a:solidFill>
                  <a:schemeClr val="lt2"/>
                </a:solidFill>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4"/>
        <p:cNvGrpSpPr/>
        <p:nvPr/>
      </p:nvGrpSpPr>
      <p:grpSpPr>
        <a:xfrm>
          <a:off x="0" y="0"/>
          <a:ext cx="0" cy="0"/>
          <a:chOff x="0" y="0"/>
          <a:chExt cx="0" cy="0"/>
        </a:xfrm>
      </p:grpSpPr>
      <p:grpSp>
        <p:nvGrpSpPr>
          <p:cNvPr id="105" name="Google Shape;105;p55"/>
          <p:cNvGrpSpPr/>
          <p:nvPr/>
        </p:nvGrpSpPr>
        <p:grpSpPr>
          <a:xfrm>
            <a:off x="-2228711" y="-465615"/>
            <a:ext cx="4314461" cy="5065032"/>
            <a:chOff x="3179250" y="2581350"/>
            <a:chExt cx="1489800" cy="1748975"/>
          </a:xfrm>
        </p:grpSpPr>
        <p:sp>
          <p:nvSpPr>
            <p:cNvPr id="106" name="Google Shape;106;p55"/>
            <p:cNvSpPr/>
            <p:nvPr/>
          </p:nvSpPr>
          <p:spPr>
            <a:xfrm>
              <a:off x="3179250" y="2581350"/>
              <a:ext cx="1489800" cy="1385075"/>
            </a:xfrm>
            <a:custGeom>
              <a:avLst/>
              <a:gdLst/>
              <a:ahLst/>
              <a:cxnLst/>
              <a:rect l="l" t="t" r="r" b="b"/>
              <a:pathLst>
                <a:path w="59592" h="55403" extrusionOk="0">
                  <a:moveTo>
                    <a:pt x="28921" y="5384"/>
                  </a:moveTo>
                  <a:cubicBezTo>
                    <a:pt x="32648" y="8230"/>
                    <a:pt x="36577" y="9861"/>
                    <a:pt x="40649" y="10218"/>
                  </a:cubicBezTo>
                  <a:lnTo>
                    <a:pt x="38267" y="14266"/>
                  </a:lnTo>
                  <a:cubicBezTo>
                    <a:pt x="38208" y="14195"/>
                    <a:pt x="38113" y="14135"/>
                    <a:pt x="38017" y="14135"/>
                  </a:cubicBezTo>
                  <a:cubicBezTo>
                    <a:pt x="34624" y="13873"/>
                    <a:pt x="31671" y="12397"/>
                    <a:pt x="29231" y="9777"/>
                  </a:cubicBezTo>
                  <a:lnTo>
                    <a:pt x="28921" y="5384"/>
                  </a:lnTo>
                  <a:close/>
                  <a:moveTo>
                    <a:pt x="28207" y="5217"/>
                  </a:moveTo>
                  <a:lnTo>
                    <a:pt x="28540" y="9754"/>
                  </a:lnTo>
                  <a:cubicBezTo>
                    <a:pt x="25837" y="12302"/>
                    <a:pt x="22730" y="13897"/>
                    <a:pt x="19277" y="14480"/>
                  </a:cubicBezTo>
                  <a:lnTo>
                    <a:pt x="15348" y="9599"/>
                  </a:lnTo>
                  <a:cubicBezTo>
                    <a:pt x="20039" y="9206"/>
                    <a:pt x="24349" y="7742"/>
                    <a:pt x="28207" y="5217"/>
                  </a:cubicBezTo>
                  <a:close/>
                  <a:moveTo>
                    <a:pt x="28611" y="10670"/>
                  </a:moveTo>
                  <a:lnTo>
                    <a:pt x="29326" y="20969"/>
                  </a:lnTo>
                  <a:cubicBezTo>
                    <a:pt x="28744" y="21102"/>
                    <a:pt x="28164" y="21169"/>
                    <a:pt x="27587" y="21169"/>
                  </a:cubicBezTo>
                  <a:cubicBezTo>
                    <a:pt x="26356" y="21169"/>
                    <a:pt x="25140" y="20867"/>
                    <a:pt x="23956" y="20267"/>
                  </a:cubicBezTo>
                  <a:lnTo>
                    <a:pt x="19801" y="15111"/>
                  </a:lnTo>
                  <a:cubicBezTo>
                    <a:pt x="23063" y="14492"/>
                    <a:pt x="26004" y="12992"/>
                    <a:pt x="28611" y="10670"/>
                  </a:cubicBezTo>
                  <a:close/>
                  <a:moveTo>
                    <a:pt x="29326" y="10849"/>
                  </a:moveTo>
                  <a:lnTo>
                    <a:pt x="29326" y="10849"/>
                  </a:lnTo>
                  <a:cubicBezTo>
                    <a:pt x="31707" y="13159"/>
                    <a:pt x="34505" y="14492"/>
                    <a:pt x="37684" y="14826"/>
                  </a:cubicBezTo>
                  <a:cubicBezTo>
                    <a:pt x="37708" y="14945"/>
                    <a:pt x="37732" y="15064"/>
                    <a:pt x="37743" y="15183"/>
                  </a:cubicBezTo>
                  <a:lnTo>
                    <a:pt x="34707" y="20279"/>
                  </a:lnTo>
                  <a:cubicBezTo>
                    <a:pt x="33378" y="20994"/>
                    <a:pt x="32286" y="21346"/>
                    <a:pt x="31378" y="21346"/>
                  </a:cubicBezTo>
                  <a:cubicBezTo>
                    <a:pt x="30880" y="21346"/>
                    <a:pt x="30437" y="21240"/>
                    <a:pt x="30040" y="21029"/>
                  </a:cubicBezTo>
                  <a:lnTo>
                    <a:pt x="29326" y="10849"/>
                  </a:lnTo>
                  <a:close/>
                  <a:moveTo>
                    <a:pt x="41256" y="10611"/>
                  </a:moveTo>
                  <a:lnTo>
                    <a:pt x="47078" y="19910"/>
                  </a:lnTo>
                  <a:lnTo>
                    <a:pt x="41792" y="22517"/>
                  </a:lnTo>
                  <a:cubicBezTo>
                    <a:pt x="39815" y="20993"/>
                    <a:pt x="38970" y="17993"/>
                    <a:pt x="38494" y="15314"/>
                  </a:cubicBezTo>
                  <a:lnTo>
                    <a:pt x="41256" y="10611"/>
                  </a:lnTo>
                  <a:close/>
                  <a:moveTo>
                    <a:pt x="14824" y="10135"/>
                  </a:moveTo>
                  <a:lnTo>
                    <a:pt x="18777" y="15016"/>
                  </a:lnTo>
                  <a:cubicBezTo>
                    <a:pt x="18848" y="17957"/>
                    <a:pt x="18217" y="20767"/>
                    <a:pt x="16908" y="23410"/>
                  </a:cubicBezTo>
                  <a:lnTo>
                    <a:pt x="10621" y="21112"/>
                  </a:lnTo>
                  <a:cubicBezTo>
                    <a:pt x="12776" y="18779"/>
                    <a:pt x="14014" y="14183"/>
                    <a:pt x="14824" y="10135"/>
                  </a:cubicBezTo>
                  <a:close/>
                  <a:moveTo>
                    <a:pt x="37934" y="16231"/>
                  </a:moveTo>
                  <a:cubicBezTo>
                    <a:pt x="38446" y="18707"/>
                    <a:pt x="39303" y="21315"/>
                    <a:pt x="41089" y="22862"/>
                  </a:cubicBezTo>
                  <a:lnTo>
                    <a:pt x="36910" y="24922"/>
                  </a:lnTo>
                  <a:cubicBezTo>
                    <a:pt x="35696" y="23708"/>
                    <a:pt x="35184" y="22350"/>
                    <a:pt x="35327" y="20672"/>
                  </a:cubicBezTo>
                  <a:lnTo>
                    <a:pt x="37934" y="16231"/>
                  </a:lnTo>
                  <a:close/>
                  <a:moveTo>
                    <a:pt x="19491" y="15909"/>
                  </a:moveTo>
                  <a:lnTo>
                    <a:pt x="23373" y="20719"/>
                  </a:lnTo>
                  <a:cubicBezTo>
                    <a:pt x="23670" y="22612"/>
                    <a:pt x="23146" y="24077"/>
                    <a:pt x="21813" y="25196"/>
                  </a:cubicBezTo>
                  <a:lnTo>
                    <a:pt x="17598" y="23660"/>
                  </a:lnTo>
                  <a:cubicBezTo>
                    <a:pt x="18801" y="21219"/>
                    <a:pt x="19432" y="18612"/>
                    <a:pt x="19491" y="15909"/>
                  </a:cubicBezTo>
                  <a:close/>
                  <a:moveTo>
                    <a:pt x="34053" y="21398"/>
                  </a:moveTo>
                  <a:lnTo>
                    <a:pt x="30504" y="27446"/>
                  </a:lnTo>
                  <a:lnTo>
                    <a:pt x="30100" y="21850"/>
                  </a:lnTo>
                  <a:lnTo>
                    <a:pt x="30100" y="21850"/>
                  </a:lnTo>
                  <a:cubicBezTo>
                    <a:pt x="30489" y="21993"/>
                    <a:pt x="30906" y="22065"/>
                    <a:pt x="31356" y="22065"/>
                  </a:cubicBezTo>
                  <a:cubicBezTo>
                    <a:pt x="32142" y="22065"/>
                    <a:pt x="33030" y="21845"/>
                    <a:pt x="34053" y="21398"/>
                  </a:cubicBezTo>
                  <a:close/>
                  <a:moveTo>
                    <a:pt x="24885" y="21446"/>
                  </a:moveTo>
                  <a:lnTo>
                    <a:pt x="24885" y="21446"/>
                  </a:lnTo>
                  <a:cubicBezTo>
                    <a:pt x="25775" y="21740"/>
                    <a:pt x="26674" y="21887"/>
                    <a:pt x="27579" y="21887"/>
                  </a:cubicBezTo>
                  <a:cubicBezTo>
                    <a:pt x="28174" y="21887"/>
                    <a:pt x="28773" y="21823"/>
                    <a:pt x="29373" y="21696"/>
                  </a:cubicBezTo>
                  <a:lnTo>
                    <a:pt x="29790" y="27506"/>
                  </a:lnTo>
                  <a:lnTo>
                    <a:pt x="24885" y="21446"/>
                  </a:lnTo>
                  <a:close/>
                  <a:moveTo>
                    <a:pt x="34624" y="21862"/>
                  </a:moveTo>
                  <a:cubicBezTo>
                    <a:pt x="34755" y="23124"/>
                    <a:pt x="35291" y="24244"/>
                    <a:pt x="36243" y="25256"/>
                  </a:cubicBezTo>
                  <a:lnTo>
                    <a:pt x="31159" y="27768"/>
                  </a:lnTo>
                  <a:lnTo>
                    <a:pt x="34624" y="21862"/>
                  </a:lnTo>
                  <a:close/>
                  <a:moveTo>
                    <a:pt x="24158" y="21696"/>
                  </a:moveTo>
                  <a:lnTo>
                    <a:pt x="29135" y="27839"/>
                  </a:lnTo>
                  <a:lnTo>
                    <a:pt x="22563" y="25458"/>
                  </a:lnTo>
                  <a:cubicBezTo>
                    <a:pt x="23623" y="24446"/>
                    <a:pt x="24158" y="23196"/>
                    <a:pt x="24158" y="21696"/>
                  </a:cubicBezTo>
                  <a:close/>
                  <a:moveTo>
                    <a:pt x="23015" y="26387"/>
                  </a:moveTo>
                  <a:lnTo>
                    <a:pt x="28754" y="28470"/>
                  </a:lnTo>
                  <a:lnTo>
                    <a:pt x="23837" y="29185"/>
                  </a:lnTo>
                  <a:cubicBezTo>
                    <a:pt x="24051" y="28185"/>
                    <a:pt x="23623" y="27232"/>
                    <a:pt x="23015" y="26387"/>
                  </a:cubicBezTo>
                  <a:close/>
                  <a:moveTo>
                    <a:pt x="36517" y="25922"/>
                  </a:moveTo>
                  <a:lnTo>
                    <a:pt x="36517" y="25922"/>
                  </a:lnTo>
                  <a:cubicBezTo>
                    <a:pt x="35946" y="27006"/>
                    <a:pt x="35922" y="28077"/>
                    <a:pt x="36434" y="29197"/>
                  </a:cubicBezTo>
                  <a:lnTo>
                    <a:pt x="31409" y="28435"/>
                  </a:lnTo>
                  <a:lnTo>
                    <a:pt x="36517" y="25922"/>
                  </a:lnTo>
                  <a:close/>
                  <a:moveTo>
                    <a:pt x="17765" y="24482"/>
                  </a:moveTo>
                  <a:lnTo>
                    <a:pt x="21670" y="25899"/>
                  </a:lnTo>
                  <a:cubicBezTo>
                    <a:pt x="22980" y="27327"/>
                    <a:pt x="23420" y="28363"/>
                    <a:pt x="23063" y="29292"/>
                  </a:cubicBezTo>
                  <a:lnTo>
                    <a:pt x="17717" y="30066"/>
                  </a:lnTo>
                  <a:cubicBezTo>
                    <a:pt x="18122" y="28542"/>
                    <a:pt x="18479" y="26470"/>
                    <a:pt x="17765" y="24482"/>
                  </a:cubicBezTo>
                  <a:close/>
                  <a:moveTo>
                    <a:pt x="41280" y="23577"/>
                  </a:moveTo>
                  <a:cubicBezTo>
                    <a:pt x="41351" y="26387"/>
                    <a:pt x="42268" y="28637"/>
                    <a:pt x="44042" y="30316"/>
                  </a:cubicBezTo>
                  <a:lnTo>
                    <a:pt x="37351" y="29316"/>
                  </a:lnTo>
                  <a:cubicBezTo>
                    <a:pt x="36600" y="28101"/>
                    <a:pt x="36612" y="26982"/>
                    <a:pt x="37422" y="25803"/>
                  </a:cubicBezTo>
                  <a:cubicBezTo>
                    <a:pt x="37493" y="25696"/>
                    <a:pt x="37493" y="25565"/>
                    <a:pt x="37446" y="25458"/>
                  </a:cubicBezTo>
                  <a:lnTo>
                    <a:pt x="41280" y="23577"/>
                  </a:lnTo>
                  <a:close/>
                  <a:moveTo>
                    <a:pt x="47292" y="20612"/>
                  </a:moveTo>
                  <a:lnTo>
                    <a:pt x="48161" y="30935"/>
                  </a:lnTo>
                  <a:lnTo>
                    <a:pt x="45399" y="30518"/>
                  </a:lnTo>
                  <a:cubicBezTo>
                    <a:pt x="43089" y="28851"/>
                    <a:pt x="41970" y="26470"/>
                    <a:pt x="41970" y="23232"/>
                  </a:cubicBezTo>
                  <a:lnTo>
                    <a:pt x="47292" y="20612"/>
                  </a:lnTo>
                  <a:close/>
                  <a:moveTo>
                    <a:pt x="10526" y="21850"/>
                  </a:moveTo>
                  <a:lnTo>
                    <a:pt x="16824" y="24136"/>
                  </a:lnTo>
                  <a:cubicBezTo>
                    <a:pt x="17610" y="25732"/>
                    <a:pt x="17646" y="27589"/>
                    <a:pt x="16943" y="30101"/>
                  </a:cubicBezTo>
                  <a:lnTo>
                    <a:pt x="16943" y="30161"/>
                  </a:lnTo>
                  <a:lnTo>
                    <a:pt x="10621" y="31078"/>
                  </a:lnTo>
                  <a:cubicBezTo>
                    <a:pt x="11752" y="28482"/>
                    <a:pt x="11716" y="25446"/>
                    <a:pt x="10526" y="21850"/>
                  </a:cubicBezTo>
                  <a:close/>
                  <a:moveTo>
                    <a:pt x="29290" y="29113"/>
                  </a:moveTo>
                  <a:lnTo>
                    <a:pt x="26004" y="32780"/>
                  </a:lnTo>
                  <a:cubicBezTo>
                    <a:pt x="25718" y="31649"/>
                    <a:pt x="25051" y="30673"/>
                    <a:pt x="24039" y="29863"/>
                  </a:cubicBezTo>
                  <a:lnTo>
                    <a:pt x="29290" y="29113"/>
                  </a:lnTo>
                  <a:close/>
                  <a:moveTo>
                    <a:pt x="31243" y="29137"/>
                  </a:moveTo>
                  <a:lnTo>
                    <a:pt x="36553" y="29923"/>
                  </a:lnTo>
                  <a:lnTo>
                    <a:pt x="35005" y="32887"/>
                  </a:lnTo>
                  <a:lnTo>
                    <a:pt x="31243" y="29137"/>
                  </a:lnTo>
                  <a:close/>
                  <a:moveTo>
                    <a:pt x="29873" y="29542"/>
                  </a:moveTo>
                  <a:lnTo>
                    <a:pt x="29969" y="34745"/>
                  </a:lnTo>
                  <a:cubicBezTo>
                    <a:pt x="28873" y="33721"/>
                    <a:pt x="27778" y="33197"/>
                    <a:pt x="26635" y="33161"/>
                  </a:cubicBezTo>
                  <a:lnTo>
                    <a:pt x="29873" y="29542"/>
                  </a:lnTo>
                  <a:close/>
                  <a:moveTo>
                    <a:pt x="30588" y="29494"/>
                  </a:moveTo>
                  <a:lnTo>
                    <a:pt x="34398" y="33292"/>
                  </a:lnTo>
                  <a:cubicBezTo>
                    <a:pt x="33017" y="33519"/>
                    <a:pt x="31767" y="34054"/>
                    <a:pt x="30683" y="34900"/>
                  </a:cubicBezTo>
                  <a:lnTo>
                    <a:pt x="30588" y="29494"/>
                  </a:lnTo>
                  <a:close/>
                  <a:moveTo>
                    <a:pt x="37303" y="30042"/>
                  </a:moveTo>
                  <a:lnTo>
                    <a:pt x="43994" y="31042"/>
                  </a:lnTo>
                  <a:cubicBezTo>
                    <a:pt x="41006" y="32483"/>
                    <a:pt x="39125" y="34173"/>
                    <a:pt x="38315" y="36174"/>
                  </a:cubicBezTo>
                  <a:lnTo>
                    <a:pt x="35541" y="33423"/>
                  </a:lnTo>
                  <a:lnTo>
                    <a:pt x="37303" y="30042"/>
                  </a:lnTo>
                  <a:close/>
                  <a:moveTo>
                    <a:pt x="23027" y="30018"/>
                  </a:moveTo>
                  <a:cubicBezTo>
                    <a:pt x="24444" y="30923"/>
                    <a:pt x="25230" y="32054"/>
                    <a:pt x="25421" y="33459"/>
                  </a:cubicBezTo>
                  <a:lnTo>
                    <a:pt x="21099" y="38305"/>
                  </a:lnTo>
                  <a:cubicBezTo>
                    <a:pt x="20741" y="35007"/>
                    <a:pt x="19848" y="32590"/>
                    <a:pt x="18253" y="30697"/>
                  </a:cubicBezTo>
                  <a:lnTo>
                    <a:pt x="23027" y="30018"/>
                  </a:lnTo>
                  <a:close/>
                  <a:moveTo>
                    <a:pt x="45304" y="31233"/>
                  </a:moveTo>
                  <a:lnTo>
                    <a:pt x="47661" y="31590"/>
                  </a:lnTo>
                  <a:cubicBezTo>
                    <a:pt x="44994" y="33602"/>
                    <a:pt x="42958" y="36233"/>
                    <a:pt x="41589" y="39424"/>
                  </a:cubicBezTo>
                  <a:lnTo>
                    <a:pt x="38875" y="36733"/>
                  </a:lnTo>
                  <a:cubicBezTo>
                    <a:pt x="39637" y="34554"/>
                    <a:pt x="41756" y="32757"/>
                    <a:pt x="45304" y="31233"/>
                  </a:cubicBezTo>
                  <a:close/>
                  <a:moveTo>
                    <a:pt x="35053" y="33935"/>
                  </a:moveTo>
                  <a:lnTo>
                    <a:pt x="37851" y="36709"/>
                  </a:lnTo>
                  <a:cubicBezTo>
                    <a:pt x="35124" y="37269"/>
                    <a:pt x="32755" y="38876"/>
                    <a:pt x="30814" y="41508"/>
                  </a:cubicBezTo>
                  <a:lnTo>
                    <a:pt x="30707" y="35816"/>
                  </a:lnTo>
                  <a:cubicBezTo>
                    <a:pt x="31933" y="34733"/>
                    <a:pt x="33386" y="34090"/>
                    <a:pt x="35053" y="33935"/>
                  </a:cubicBezTo>
                  <a:close/>
                  <a:moveTo>
                    <a:pt x="17384" y="30816"/>
                  </a:moveTo>
                  <a:cubicBezTo>
                    <a:pt x="19170" y="32768"/>
                    <a:pt x="20110" y="35340"/>
                    <a:pt x="20420" y="39031"/>
                  </a:cubicBezTo>
                  <a:lnTo>
                    <a:pt x="17741" y="42043"/>
                  </a:lnTo>
                  <a:cubicBezTo>
                    <a:pt x="15598" y="37328"/>
                    <a:pt x="13395" y="34019"/>
                    <a:pt x="10859" y="31756"/>
                  </a:cubicBezTo>
                  <a:lnTo>
                    <a:pt x="17384" y="30816"/>
                  </a:lnTo>
                  <a:close/>
                  <a:moveTo>
                    <a:pt x="26466" y="33877"/>
                  </a:moveTo>
                  <a:cubicBezTo>
                    <a:pt x="27663" y="33877"/>
                    <a:pt x="28828" y="34503"/>
                    <a:pt x="29993" y="35805"/>
                  </a:cubicBezTo>
                  <a:lnTo>
                    <a:pt x="30112" y="42222"/>
                  </a:lnTo>
                  <a:lnTo>
                    <a:pt x="21170" y="39305"/>
                  </a:lnTo>
                  <a:lnTo>
                    <a:pt x="21170" y="39293"/>
                  </a:lnTo>
                  <a:lnTo>
                    <a:pt x="25980" y="33911"/>
                  </a:lnTo>
                  <a:cubicBezTo>
                    <a:pt x="26143" y="33889"/>
                    <a:pt x="26305" y="33877"/>
                    <a:pt x="26466" y="33877"/>
                  </a:cubicBezTo>
                  <a:close/>
                  <a:moveTo>
                    <a:pt x="38482" y="37340"/>
                  </a:moveTo>
                  <a:lnTo>
                    <a:pt x="41113" y="39960"/>
                  </a:lnTo>
                  <a:cubicBezTo>
                    <a:pt x="37839" y="40341"/>
                    <a:pt x="34469" y="41627"/>
                    <a:pt x="30862" y="43877"/>
                  </a:cubicBezTo>
                  <a:lnTo>
                    <a:pt x="30838" y="42746"/>
                  </a:lnTo>
                  <a:cubicBezTo>
                    <a:pt x="32921" y="39567"/>
                    <a:pt x="35410" y="37805"/>
                    <a:pt x="38482" y="37340"/>
                  </a:cubicBezTo>
                  <a:close/>
                  <a:moveTo>
                    <a:pt x="20646" y="39865"/>
                  </a:moveTo>
                  <a:cubicBezTo>
                    <a:pt x="20658" y="39888"/>
                    <a:pt x="20694" y="39900"/>
                    <a:pt x="20718" y="39900"/>
                  </a:cubicBezTo>
                  <a:lnTo>
                    <a:pt x="30123" y="42960"/>
                  </a:lnTo>
                  <a:lnTo>
                    <a:pt x="30147" y="44032"/>
                  </a:lnTo>
                  <a:cubicBezTo>
                    <a:pt x="25980" y="42889"/>
                    <a:pt x="22206" y="42329"/>
                    <a:pt x="18634" y="42329"/>
                  </a:cubicBezTo>
                  <a:lnTo>
                    <a:pt x="18455" y="42329"/>
                  </a:lnTo>
                  <a:lnTo>
                    <a:pt x="20646" y="39865"/>
                  </a:lnTo>
                  <a:close/>
                  <a:moveTo>
                    <a:pt x="28222" y="0"/>
                  </a:moveTo>
                  <a:cubicBezTo>
                    <a:pt x="28209" y="0"/>
                    <a:pt x="28196" y="1"/>
                    <a:pt x="28183" y="2"/>
                  </a:cubicBezTo>
                  <a:cubicBezTo>
                    <a:pt x="27980" y="14"/>
                    <a:pt x="27837" y="181"/>
                    <a:pt x="27849" y="383"/>
                  </a:cubicBezTo>
                  <a:lnTo>
                    <a:pt x="28135" y="4420"/>
                  </a:lnTo>
                  <a:cubicBezTo>
                    <a:pt x="24170" y="7087"/>
                    <a:pt x="19682" y="8599"/>
                    <a:pt x="14776" y="8956"/>
                  </a:cubicBezTo>
                  <a:lnTo>
                    <a:pt x="8609" y="1288"/>
                  </a:lnTo>
                  <a:cubicBezTo>
                    <a:pt x="8539" y="1204"/>
                    <a:pt x="8427" y="1157"/>
                    <a:pt x="8316" y="1157"/>
                  </a:cubicBezTo>
                  <a:cubicBezTo>
                    <a:pt x="8238" y="1157"/>
                    <a:pt x="8160" y="1180"/>
                    <a:pt x="8097" y="1229"/>
                  </a:cubicBezTo>
                  <a:cubicBezTo>
                    <a:pt x="7954" y="1348"/>
                    <a:pt x="7918" y="1586"/>
                    <a:pt x="8037" y="1741"/>
                  </a:cubicBezTo>
                  <a:lnTo>
                    <a:pt x="14229" y="9420"/>
                  </a:lnTo>
                  <a:cubicBezTo>
                    <a:pt x="13395" y="13647"/>
                    <a:pt x="12133" y="18660"/>
                    <a:pt x="9859" y="20862"/>
                  </a:cubicBezTo>
                  <a:lnTo>
                    <a:pt x="536" y="17481"/>
                  </a:lnTo>
                  <a:cubicBezTo>
                    <a:pt x="498" y="17466"/>
                    <a:pt x="459" y="17458"/>
                    <a:pt x="420" y="17458"/>
                  </a:cubicBezTo>
                  <a:cubicBezTo>
                    <a:pt x="277" y="17458"/>
                    <a:pt x="138" y="17555"/>
                    <a:pt x="72" y="17695"/>
                  </a:cubicBezTo>
                  <a:cubicBezTo>
                    <a:pt x="1" y="17874"/>
                    <a:pt x="108" y="18076"/>
                    <a:pt x="286" y="18159"/>
                  </a:cubicBezTo>
                  <a:lnTo>
                    <a:pt x="9633" y="21553"/>
                  </a:lnTo>
                  <a:cubicBezTo>
                    <a:pt x="11002" y="25422"/>
                    <a:pt x="11050" y="28577"/>
                    <a:pt x="9752" y="31209"/>
                  </a:cubicBezTo>
                  <a:lnTo>
                    <a:pt x="8097" y="31447"/>
                  </a:lnTo>
                  <a:cubicBezTo>
                    <a:pt x="7906" y="31471"/>
                    <a:pt x="7775" y="31649"/>
                    <a:pt x="7799" y="31852"/>
                  </a:cubicBezTo>
                  <a:cubicBezTo>
                    <a:pt x="7835" y="32030"/>
                    <a:pt x="7978" y="32161"/>
                    <a:pt x="8156" y="32161"/>
                  </a:cubicBezTo>
                  <a:lnTo>
                    <a:pt x="8204" y="32161"/>
                  </a:lnTo>
                  <a:lnTo>
                    <a:pt x="9883" y="31923"/>
                  </a:lnTo>
                  <a:cubicBezTo>
                    <a:pt x="12597" y="34150"/>
                    <a:pt x="14919" y="37567"/>
                    <a:pt x="17193" y="42651"/>
                  </a:cubicBezTo>
                  <a:lnTo>
                    <a:pt x="10812" y="49794"/>
                  </a:lnTo>
                  <a:cubicBezTo>
                    <a:pt x="10669" y="49949"/>
                    <a:pt x="10692" y="50163"/>
                    <a:pt x="10835" y="50306"/>
                  </a:cubicBezTo>
                  <a:cubicBezTo>
                    <a:pt x="10907" y="50366"/>
                    <a:pt x="10990" y="50390"/>
                    <a:pt x="11073" y="50390"/>
                  </a:cubicBezTo>
                  <a:cubicBezTo>
                    <a:pt x="11181" y="50390"/>
                    <a:pt x="11264" y="50342"/>
                    <a:pt x="11347" y="50271"/>
                  </a:cubicBezTo>
                  <a:lnTo>
                    <a:pt x="17777" y="43079"/>
                  </a:lnTo>
                  <a:cubicBezTo>
                    <a:pt x="18050" y="43072"/>
                    <a:pt x="18323" y="43069"/>
                    <a:pt x="18598" y="43069"/>
                  </a:cubicBezTo>
                  <a:cubicBezTo>
                    <a:pt x="22174" y="43069"/>
                    <a:pt x="25933" y="43645"/>
                    <a:pt x="30123" y="44806"/>
                  </a:cubicBezTo>
                  <a:lnTo>
                    <a:pt x="30314" y="55045"/>
                  </a:lnTo>
                  <a:cubicBezTo>
                    <a:pt x="30314" y="55247"/>
                    <a:pt x="30481" y="55402"/>
                    <a:pt x="30671" y="55402"/>
                  </a:cubicBezTo>
                  <a:cubicBezTo>
                    <a:pt x="30874" y="55402"/>
                    <a:pt x="31028" y="55247"/>
                    <a:pt x="31028" y="55033"/>
                  </a:cubicBezTo>
                  <a:lnTo>
                    <a:pt x="30838" y="44734"/>
                  </a:lnTo>
                  <a:cubicBezTo>
                    <a:pt x="34684" y="42293"/>
                    <a:pt x="38208" y="40960"/>
                    <a:pt x="41613" y="40638"/>
                  </a:cubicBezTo>
                  <a:cubicBezTo>
                    <a:pt x="41649" y="40638"/>
                    <a:pt x="41673" y="40627"/>
                    <a:pt x="41708" y="40627"/>
                  </a:cubicBezTo>
                  <a:lnTo>
                    <a:pt x="45471" y="44377"/>
                  </a:lnTo>
                  <a:cubicBezTo>
                    <a:pt x="45542" y="44448"/>
                    <a:pt x="45637" y="44484"/>
                    <a:pt x="45721" y="44484"/>
                  </a:cubicBezTo>
                  <a:cubicBezTo>
                    <a:pt x="45816" y="44484"/>
                    <a:pt x="45899" y="44448"/>
                    <a:pt x="45971" y="44377"/>
                  </a:cubicBezTo>
                  <a:cubicBezTo>
                    <a:pt x="46114" y="44246"/>
                    <a:pt x="46114" y="44008"/>
                    <a:pt x="45971" y="43877"/>
                  </a:cubicBezTo>
                  <a:lnTo>
                    <a:pt x="42089" y="40019"/>
                  </a:lnTo>
                  <a:cubicBezTo>
                    <a:pt x="43518" y="36614"/>
                    <a:pt x="45709" y="33828"/>
                    <a:pt x="48614" y="31792"/>
                  </a:cubicBezTo>
                  <a:lnTo>
                    <a:pt x="59115" y="33352"/>
                  </a:lnTo>
                  <a:lnTo>
                    <a:pt x="59175" y="33352"/>
                  </a:lnTo>
                  <a:cubicBezTo>
                    <a:pt x="59353" y="33352"/>
                    <a:pt x="59508" y="33221"/>
                    <a:pt x="59532" y="33042"/>
                  </a:cubicBezTo>
                  <a:cubicBezTo>
                    <a:pt x="59591" y="32804"/>
                    <a:pt x="59460" y="32626"/>
                    <a:pt x="59270" y="32590"/>
                  </a:cubicBezTo>
                  <a:lnTo>
                    <a:pt x="48900" y="31042"/>
                  </a:lnTo>
                  <a:lnTo>
                    <a:pt x="47971" y="20267"/>
                  </a:lnTo>
                  <a:lnTo>
                    <a:pt x="49709" y="19410"/>
                  </a:lnTo>
                  <a:cubicBezTo>
                    <a:pt x="49888" y="19314"/>
                    <a:pt x="49971" y="19112"/>
                    <a:pt x="49876" y="18933"/>
                  </a:cubicBezTo>
                  <a:cubicBezTo>
                    <a:pt x="49816" y="18806"/>
                    <a:pt x="49690" y="18727"/>
                    <a:pt x="49558" y="18727"/>
                  </a:cubicBezTo>
                  <a:cubicBezTo>
                    <a:pt x="49505" y="18727"/>
                    <a:pt x="49451" y="18739"/>
                    <a:pt x="49400" y="18767"/>
                  </a:cubicBezTo>
                  <a:lnTo>
                    <a:pt x="47721" y="19600"/>
                  </a:lnTo>
                  <a:lnTo>
                    <a:pt x="41661" y="9920"/>
                  </a:lnTo>
                  <a:lnTo>
                    <a:pt x="46054" y="2467"/>
                  </a:lnTo>
                  <a:cubicBezTo>
                    <a:pt x="46149" y="2300"/>
                    <a:pt x="46090" y="2086"/>
                    <a:pt x="45935" y="1979"/>
                  </a:cubicBezTo>
                  <a:cubicBezTo>
                    <a:pt x="45878" y="1942"/>
                    <a:pt x="45814" y="1925"/>
                    <a:pt x="45750" y="1925"/>
                  </a:cubicBezTo>
                  <a:cubicBezTo>
                    <a:pt x="45629" y="1925"/>
                    <a:pt x="45509" y="1988"/>
                    <a:pt x="45447" y="2098"/>
                  </a:cubicBezTo>
                  <a:lnTo>
                    <a:pt x="41053" y="9539"/>
                  </a:lnTo>
                  <a:cubicBezTo>
                    <a:pt x="36815" y="9242"/>
                    <a:pt x="32707" y="7515"/>
                    <a:pt x="28850" y="4408"/>
                  </a:cubicBezTo>
                  <a:lnTo>
                    <a:pt x="28564" y="324"/>
                  </a:lnTo>
                  <a:cubicBezTo>
                    <a:pt x="28553" y="147"/>
                    <a:pt x="28397" y="0"/>
                    <a:pt x="2822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7" name="Google Shape;107;p55"/>
            <p:cNvSpPr/>
            <p:nvPr/>
          </p:nvSpPr>
          <p:spPr>
            <a:xfrm>
              <a:off x="3808200" y="3781250"/>
              <a:ext cx="261675" cy="283100"/>
            </a:xfrm>
            <a:custGeom>
              <a:avLst/>
              <a:gdLst/>
              <a:ahLst/>
              <a:cxnLst/>
              <a:rect l="l" t="t" r="r" b="b"/>
              <a:pathLst>
                <a:path w="10467" h="11324" extrusionOk="0">
                  <a:moveTo>
                    <a:pt x="5216" y="0"/>
                  </a:moveTo>
                  <a:cubicBezTo>
                    <a:pt x="4489" y="203"/>
                    <a:pt x="3930" y="774"/>
                    <a:pt x="3430" y="1358"/>
                  </a:cubicBezTo>
                  <a:cubicBezTo>
                    <a:pt x="2203" y="2798"/>
                    <a:pt x="1251" y="4465"/>
                    <a:pt x="644" y="6263"/>
                  </a:cubicBezTo>
                  <a:cubicBezTo>
                    <a:pt x="251" y="7394"/>
                    <a:pt x="1" y="8716"/>
                    <a:pt x="596" y="9764"/>
                  </a:cubicBezTo>
                  <a:cubicBezTo>
                    <a:pt x="1096" y="10645"/>
                    <a:pt x="2096" y="11145"/>
                    <a:pt x="3108" y="11276"/>
                  </a:cubicBezTo>
                  <a:cubicBezTo>
                    <a:pt x="3358" y="11309"/>
                    <a:pt x="3608" y="11323"/>
                    <a:pt x="3858" y="11323"/>
                  </a:cubicBezTo>
                  <a:cubicBezTo>
                    <a:pt x="4323" y="11323"/>
                    <a:pt x="4787" y="11274"/>
                    <a:pt x="5251" y="11204"/>
                  </a:cubicBezTo>
                  <a:cubicBezTo>
                    <a:pt x="5715" y="11274"/>
                    <a:pt x="6180" y="11323"/>
                    <a:pt x="6644" y="11323"/>
                  </a:cubicBezTo>
                  <a:cubicBezTo>
                    <a:pt x="6894" y="11323"/>
                    <a:pt x="7144" y="11309"/>
                    <a:pt x="7394" y="11276"/>
                  </a:cubicBezTo>
                  <a:cubicBezTo>
                    <a:pt x="8406" y="11145"/>
                    <a:pt x="9407" y="10645"/>
                    <a:pt x="9907" y="9764"/>
                  </a:cubicBezTo>
                  <a:cubicBezTo>
                    <a:pt x="10466" y="8716"/>
                    <a:pt x="10228" y="7406"/>
                    <a:pt x="9835" y="6263"/>
                  </a:cubicBezTo>
                  <a:cubicBezTo>
                    <a:pt x="9204" y="4477"/>
                    <a:pt x="8252" y="2798"/>
                    <a:pt x="7037" y="1358"/>
                  </a:cubicBezTo>
                  <a:cubicBezTo>
                    <a:pt x="6549" y="774"/>
                    <a:pt x="5978" y="203"/>
                    <a:pt x="5251" y="0"/>
                  </a:cubicBezTo>
                  <a:lnTo>
                    <a:pt x="5239" y="251"/>
                  </a:lnTo>
                  <a:lnTo>
                    <a:pt x="521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8" name="Google Shape;108;p55"/>
            <p:cNvSpPr/>
            <p:nvPr/>
          </p:nvSpPr>
          <p:spPr>
            <a:xfrm>
              <a:off x="3820400" y="3917875"/>
              <a:ext cx="242025" cy="136950"/>
            </a:xfrm>
            <a:custGeom>
              <a:avLst/>
              <a:gdLst/>
              <a:ahLst/>
              <a:cxnLst/>
              <a:rect l="l" t="t" r="r" b="b"/>
              <a:pathLst>
                <a:path w="9681" h="5478" extrusionOk="0">
                  <a:moveTo>
                    <a:pt x="4561" y="0"/>
                  </a:moveTo>
                  <a:cubicBezTo>
                    <a:pt x="2372" y="0"/>
                    <a:pt x="354" y="1770"/>
                    <a:pt x="1" y="4180"/>
                  </a:cubicBezTo>
                  <a:cubicBezTo>
                    <a:pt x="36" y="4227"/>
                    <a:pt x="48" y="4263"/>
                    <a:pt x="60" y="4310"/>
                  </a:cubicBezTo>
                  <a:cubicBezTo>
                    <a:pt x="358" y="4834"/>
                    <a:pt x="822" y="5215"/>
                    <a:pt x="1370" y="5477"/>
                  </a:cubicBezTo>
                  <a:cubicBezTo>
                    <a:pt x="1179" y="3179"/>
                    <a:pt x="3013" y="1429"/>
                    <a:pt x="4418" y="1429"/>
                  </a:cubicBezTo>
                  <a:cubicBezTo>
                    <a:pt x="4604" y="1402"/>
                    <a:pt x="4784" y="1389"/>
                    <a:pt x="4958" y="1389"/>
                  </a:cubicBezTo>
                  <a:cubicBezTo>
                    <a:pt x="6830" y="1389"/>
                    <a:pt x="8072" y="2908"/>
                    <a:pt x="9085" y="4727"/>
                  </a:cubicBezTo>
                  <a:cubicBezTo>
                    <a:pt x="9192" y="4596"/>
                    <a:pt x="9300" y="4465"/>
                    <a:pt x="9395" y="4310"/>
                  </a:cubicBezTo>
                  <a:cubicBezTo>
                    <a:pt x="9538" y="4060"/>
                    <a:pt x="9633" y="3787"/>
                    <a:pt x="9681" y="3525"/>
                  </a:cubicBezTo>
                  <a:cubicBezTo>
                    <a:pt x="8871" y="2179"/>
                    <a:pt x="7740" y="1108"/>
                    <a:pt x="6406" y="441"/>
                  </a:cubicBezTo>
                  <a:cubicBezTo>
                    <a:pt x="5800" y="139"/>
                    <a:pt x="5174" y="0"/>
                    <a:pt x="456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9" name="Google Shape;109;p55"/>
            <p:cNvSpPr/>
            <p:nvPr/>
          </p:nvSpPr>
          <p:spPr>
            <a:xfrm>
              <a:off x="3844225" y="3817925"/>
              <a:ext cx="182475" cy="70500"/>
            </a:xfrm>
            <a:custGeom>
              <a:avLst/>
              <a:gdLst/>
              <a:ahLst/>
              <a:cxnLst/>
              <a:rect l="l" t="t" r="r" b="b"/>
              <a:pathLst>
                <a:path w="7299" h="2820" extrusionOk="0">
                  <a:moveTo>
                    <a:pt x="3440" y="0"/>
                  </a:moveTo>
                  <a:cubicBezTo>
                    <a:pt x="2748" y="0"/>
                    <a:pt x="2048" y="196"/>
                    <a:pt x="1346" y="677"/>
                  </a:cubicBezTo>
                  <a:cubicBezTo>
                    <a:pt x="834" y="1355"/>
                    <a:pt x="393" y="2070"/>
                    <a:pt x="0" y="2820"/>
                  </a:cubicBezTo>
                  <a:cubicBezTo>
                    <a:pt x="1081" y="1678"/>
                    <a:pt x="2319" y="1208"/>
                    <a:pt x="3593" y="1208"/>
                  </a:cubicBezTo>
                  <a:cubicBezTo>
                    <a:pt x="4830" y="1208"/>
                    <a:pt x="6102" y="1651"/>
                    <a:pt x="7299" y="2355"/>
                  </a:cubicBezTo>
                  <a:cubicBezTo>
                    <a:pt x="7025" y="1879"/>
                    <a:pt x="6739" y="1439"/>
                    <a:pt x="6430" y="986"/>
                  </a:cubicBezTo>
                  <a:cubicBezTo>
                    <a:pt x="5464" y="426"/>
                    <a:pt x="4461" y="0"/>
                    <a:pt x="3440"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0" name="Google Shape;110;p55"/>
            <p:cNvSpPr/>
            <p:nvPr/>
          </p:nvSpPr>
          <p:spPr>
            <a:xfrm>
              <a:off x="3814150" y="3867950"/>
              <a:ext cx="245900" cy="106500"/>
            </a:xfrm>
            <a:custGeom>
              <a:avLst/>
              <a:gdLst/>
              <a:ahLst/>
              <a:cxnLst/>
              <a:rect l="l" t="t" r="r" b="b"/>
              <a:pathLst>
                <a:path w="9836" h="4260" extrusionOk="0">
                  <a:moveTo>
                    <a:pt x="5286" y="0"/>
                  </a:moveTo>
                  <a:cubicBezTo>
                    <a:pt x="3330" y="0"/>
                    <a:pt x="1508" y="1412"/>
                    <a:pt x="275" y="3045"/>
                  </a:cubicBezTo>
                  <a:cubicBezTo>
                    <a:pt x="167" y="3438"/>
                    <a:pt x="60" y="3855"/>
                    <a:pt x="1" y="4260"/>
                  </a:cubicBezTo>
                  <a:cubicBezTo>
                    <a:pt x="1010" y="2346"/>
                    <a:pt x="2919" y="869"/>
                    <a:pt x="5213" y="869"/>
                  </a:cubicBezTo>
                  <a:cubicBezTo>
                    <a:pt x="5517" y="869"/>
                    <a:pt x="5828" y="895"/>
                    <a:pt x="6144" y="950"/>
                  </a:cubicBezTo>
                  <a:cubicBezTo>
                    <a:pt x="7930" y="1402"/>
                    <a:pt x="9002" y="2438"/>
                    <a:pt x="9835" y="3676"/>
                  </a:cubicBezTo>
                  <a:cubicBezTo>
                    <a:pt x="9764" y="3379"/>
                    <a:pt x="9680" y="3093"/>
                    <a:pt x="9585" y="2807"/>
                  </a:cubicBezTo>
                  <a:cubicBezTo>
                    <a:pt x="9430" y="2331"/>
                    <a:pt x="9240" y="1878"/>
                    <a:pt x="9038" y="1426"/>
                  </a:cubicBezTo>
                  <a:cubicBezTo>
                    <a:pt x="8407" y="962"/>
                    <a:pt x="7764" y="604"/>
                    <a:pt x="7144" y="450"/>
                  </a:cubicBezTo>
                  <a:cubicBezTo>
                    <a:pt x="6521" y="138"/>
                    <a:pt x="5897" y="0"/>
                    <a:pt x="528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 name="Google Shape;111;p55"/>
            <p:cNvSpPr/>
            <p:nvPr/>
          </p:nvSpPr>
          <p:spPr>
            <a:xfrm>
              <a:off x="3860300" y="4044925"/>
              <a:ext cx="156575" cy="136175"/>
            </a:xfrm>
            <a:custGeom>
              <a:avLst/>
              <a:gdLst/>
              <a:ahLst/>
              <a:cxnLst/>
              <a:rect l="l" t="t" r="r" b="b"/>
              <a:pathLst>
                <a:path w="6263" h="5447" extrusionOk="0">
                  <a:moveTo>
                    <a:pt x="1934" y="1"/>
                  </a:moveTo>
                  <a:cubicBezTo>
                    <a:pt x="1390" y="1"/>
                    <a:pt x="865" y="236"/>
                    <a:pt x="524" y="645"/>
                  </a:cubicBezTo>
                  <a:cubicBezTo>
                    <a:pt x="167" y="1074"/>
                    <a:pt x="0" y="1669"/>
                    <a:pt x="119" y="2217"/>
                  </a:cubicBezTo>
                  <a:cubicBezTo>
                    <a:pt x="262" y="2908"/>
                    <a:pt x="798" y="3467"/>
                    <a:pt x="905" y="4170"/>
                  </a:cubicBezTo>
                  <a:cubicBezTo>
                    <a:pt x="965" y="4527"/>
                    <a:pt x="905" y="4932"/>
                    <a:pt x="1143" y="5194"/>
                  </a:cubicBezTo>
                  <a:cubicBezTo>
                    <a:pt x="1314" y="5391"/>
                    <a:pt x="1586" y="5446"/>
                    <a:pt x="1852" y="5446"/>
                  </a:cubicBezTo>
                  <a:cubicBezTo>
                    <a:pt x="1939" y="5446"/>
                    <a:pt x="2025" y="5440"/>
                    <a:pt x="2108" y="5432"/>
                  </a:cubicBezTo>
                  <a:cubicBezTo>
                    <a:pt x="2453" y="5408"/>
                    <a:pt x="2798" y="5348"/>
                    <a:pt x="3120" y="5277"/>
                  </a:cubicBezTo>
                  <a:cubicBezTo>
                    <a:pt x="3453" y="5348"/>
                    <a:pt x="3786" y="5408"/>
                    <a:pt x="4132" y="5432"/>
                  </a:cubicBezTo>
                  <a:cubicBezTo>
                    <a:pt x="4217" y="5440"/>
                    <a:pt x="4305" y="5446"/>
                    <a:pt x="4394" y="5446"/>
                  </a:cubicBezTo>
                  <a:cubicBezTo>
                    <a:pt x="4665" y="5446"/>
                    <a:pt x="4934" y="5391"/>
                    <a:pt x="5096" y="5194"/>
                  </a:cubicBezTo>
                  <a:cubicBezTo>
                    <a:pt x="5334" y="4932"/>
                    <a:pt x="5298" y="4527"/>
                    <a:pt x="5334" y="4170"/>
                  </a:cubicBezTo>
                  <a:cubicBezTo>
                    <a:pt x="5441" y="3467"/>
                    <a:pt x="5977" y="2908"/>
                    <a:pt x="6132" y="2217"/>
                  </a:cubicBezTo>
                  <a:cubicBezTo>
                    <a:pt x="6263" y="1669"/>
                    <a:pt x="6120" y="1074"/>
                    <a:pt x="5763" y="645"/>
                  </a:cubicBezTo>
                  <a:cubicBezTo>
                    <a:pt x="5422" y="236"/>
                    <a:pt x="4875" y="1"/>
                    <a:pt x="4350" y="1"/>
                  </a:cubicBezTo>
                  <a:cubicBezTo>
                    <a:pt x="4325" y="1"/>
                    <a:pt x="4300" y="1"/>
                    <a:pt x="4275" y="2"/>
                  </a:cubicBezTo>
                  <a:cubicBezTo>
                    <a:pt x="3774" y="38"/>
                    <a:pt x="3465" y="74"/>
                    <a:pt x="3143" y="133"/>
                  </a:cubicBezTo>
                  <a:cubicBezTo>
                    <a:pt x="2822" y="74"/>
                    <a:pt x="2512" y="38"/>
                    <a:pt x="2012" y="2"/>
                  </a:cubicBezTo>
                  <a:cubicBezTo>
                    <a:pt x="1986" y="1"/>
                    <a:pt x="1960" y="1"/>
                    <a:pt x="193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2" name="Google Shape;112;p55"/>
            <p:cNvSpPr/>
            <p:nvPr/>
          </p:nvSpPr>
          <p:spPr>
            <a:xfrm>
              <a:off x="3553425" y="3947025"/>
              <a:ext cx="377425" cy="247475"/>
            </a:xfrm>
            <a:custGeom>
              <a:avLst/>
              <a:gdLst/>
              <a:ahLst/>
              <a:cxnLst/>
              <a:rect l="l" t="t" r="r" b="b"/>
              <a:pathLst>
                <a:path w="15097" h="9899" extrusionOk="0">
                  <a:moveTo>
                    <a:pt x="5540" y="1"/>
                  </a:moveTo>
                  <a:cubicBezTo>
                    <a:pt x="5111" y="1"/>
                    <a:pt x="4706" y="233"/>
                    <a:pt x="4346" y="466"/>
                  </a:cubicBezTo>
                  <a:lnTo>
                    <a:pt x="2560" y="1585"/>
                  </a:lnTo>
                  <a:cubicBezTo>
                    <a:pt x="2179" y="1823"/>
                    <a:pt x="1798" y="2061"/>
                    <a:pt x="1631" y="2442"/>
                  </a:cubicBezTo>
                  <a:cubicBezTo>
                    <a:pt x="1452" y="2835"/>
                    <a:pt x="1548" y="3252"/>
                    <a:pt x="1583" y="3668"/>
                  </a:cubicBezTo>
                  <a:cubicBezTo>
                    <a:pt x="1845" y="5704"/>
                    <a:pt x="1310" y="7824"/>
                    <a:pt x="119" y="9550"/>
                  </a:cubicBezTo>
                  <a:cubicBezTo>
                    <a:pt x="1" y="9708"/>
                    <a:pt x="127" y="9898"/>
                    <a:pt x="289" y="9898"/>
                  </a:cubicBezTo>
                  <a:cubicBezTo>
                    <a:pt x="323" y="9898"/>
                    <a:pt x="358" y="9890"/>
                    <a:pt x="393" y="9872"/>
                  </a:cubicBezTo>
                  <a:cubicBezTo>
                    <a:pt x="1345" y="9407"/>
                    <a:pt x="2083" y="8562"/>
                    <a:pt x="2476" y="7621"/>
                  </a:cubicBezTo>
                  <a:cubicBezTo>
                    <a:pt x="2988" y="6478"/>
                    <a:pt x="3095" y="5216"/>
                    <a:pt x="3167" y="3978"/>
                  </a:cubicBezTo>
                  <a:cubicBezTo>
                    <a:pt x="3215" y="3204"/>
                    <a:pt x="3357" y="2287"/>
                    <a:pt x="4119" y="1930"/>
                  </a:cubicBezTo>
                  <a:cubicBezTo>
                    <a:pt x="4317" y="1833"/>
                    <a:pt x="4532" y="1792"/>
                    <a:pt x="4751" y="1792"/>
                  </a:cubicBezTo>
                  <a:cubicBezTo>
                    <a:pt x="5153" y="1792"/>
                    <a:pt x="5566" y="1932"/>
                    <a:pt x="5905" y="2132"/>
                  </a:cubicBezTo>
                  <a:cubicBezTo>
                    <a:pt x="6429" y="2466"/>
                    <a:pt x="6822" y="2918"/>
                    <a:pt x="7275" y="3323"/>
                  </a:cubicBezTo>
                  <a:cubicBezTo>
                    <a:pt x="8732" y="4667"/>
                    <a:pt x="10811" y="5436"/>
                    <a:pt x="12877" y="5436"/>
                  </a:cubicBezTo>
                  <a:cubicBezTo>
                    <a:pt x="13629" y="5436"/>
                    <a:pt x="14379" y="5334"/>
                    <a:pt x="15097" y="5121"/>
                  </a:cubicBezTo>
                  <a:lnTo>
                    <a:pt x="14013" y="4549"/>
                  </a:lnTo>
                  <a:cubicBezTo>
                    <a:pt x="11346" y="3978"/>
                    <a:pt x="8870" y="2668"/>
                    <a:pt x="6989" y="858"/>
                  </a:cubicBezTo>
                  <a:cubicBezTo>
                    <a:pt x="6584" y="466"/>
                    <a:pt x="6155" y="37"/>
                    <a:pt x="5572" y="1"/>
                  </a:cubicBezTo>
                  <a:cubicBezTo>
                    <a:pt x="5561" y="1"/>
                    <a:pt x="5551" y="1"/>
                    <a:pt x="5540"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3" name="Google Shape;113;p55"/>
            <p:cNvSpPr/>
            <p:nvPr/>
          </p:nvSpPr>
          <p:spPr>
            <a:xfrm>
              <a:off x="3947200" y="3947025"/>
              <a:ext cx="376550" cy="247475"/>
            </a:xfrm>
            <a:custGeom>
              <a:avLst/>
              <a:gdLst/>
              <a:ahLst/>
              <a:cxnLst/>
              <a:rect l="l" t="t" r="r" b="b"/>
              <a:pathLst>
                <a:path w="15062" h="9899" extrusionOk="0">
                  <a:moveTo>
                    <a:pt x="9511" y="1"/>
                  </a:moveTo>
                  <a:cubicBezTo>
                    <a:pt x="9500" y="1"/>
                    <a:pt x="9489" y="1"/>
                    <a:pt x="9478" y="1"/>
                  </a:cubicBezTo>
                  <a:cubicBezTo>
                    <a:pt x="8907" y="37"/>
                    <a:pt x="8478" y="466"/>
                    <a:pt x="8073" y="858"/>
                  </a:cubicBezTo>
                  <a:cubicBezTo>
                    <a:pt x="6192" y="2668"/>
                    <a:pt x="3716" y="3978"/>
                    <a:pt x="1049" y="4549"/>
                  </a:cubicBezTo>
                  <a:lnTo>
                    <a:pt x="1" y="5169"/>
                  </a:lnTo>
                  <a:cubicBezTo>
                    <a:pt x="700" y="5373"/>
                    <a:pt x="1426" y="5470"/>
                    <a:pt x="2154" y="5470"/>
                  </a:cubicBezTo>
                  <a:cubicBezTo>
                    <a:pt x="4226" y="5470"/>
                    <a:pt x="6307" y="4680"/>
                    <a:pt x="7787" y="3323"/>
                  </a:cubicBezTo>
                  <a:cubicBezTo>
                    <a:pt x="8228" y="2918"/>
                    <a:pt x="8633" y="2466"/>
                    <a:pt x="9157" y="2132"/>
                  </a:cubicBezTo>
                  <a:cubicBezTo>
                    <a:pt x="9496" y="1932"/>
                    <a:pt x="9905" y="1792"/>
                    <a:pt x="10306" y="1792"/>
                  </a:cubicBezTo>
                  <a:cubicBezTo>
                    <a:pt x="10524" y="1792"/>
                    <a:pt x="10741" y="1833"/>
                    <a:pt x="10943" y="1930"/>
                  </a:cubicBezTo>
                  <a:cubicBezTo>
                    <a:pt x="11705" y="2287"/>
                    <a:pt x="11848" y="3204"/>
                    <a:pt x="11895" y="3978"/>
                  </a:cubicBezTo>
                  <a:cubicBezTo>
                    <a:pt x="11967" y="5216"/>
                    <a:pt x="12074" y="6478"/>
                    <a:pt x="12574" y="7621"/>
                  </a:cubicBezTo>
                  <a:cubicBezTo>
                    <a:pt x="12979" y="8562"/>
                    <a:pt x="13705" y="9407"/>
                    <a:pt x="14657" y="9872"/>
                  </a:cubicBezTo>
                  <a:cubicBezTo>
                    <a:pt x="14694" y="9890"/>
                    <a:pt x="14731" y="9898"/>
                    <a:pt x="14766" y="9898"/>
                  </a:cubicBezTo>
                  <a:cubicBezTo>
                    <a:pt x="14935" y="9898"/>
                    <a:pt x="15061" y="9708"/>
                    <a:pt x="14943" y="9550"/>
                  </a:cubicBezTo>
                  <a:cubicBezTo>
                    <a:pt x="13753" y="7824"/>
                    <a:pt x="13217" y="5704"/>
                    <a:pt x="13467" y="3668"/>
                  </a:cubicBezTo>
                  <a:cubicBezTo>
                    <a:pt x="13514" y="3252"/>
                    <a:pt x="13610" y="2835"/>
                    <a:pt x="13431" y="2442"/>
                  </a:cubicBezTo>
                  <a:cubicBezTo>
                    <a:pt x="13264" y="2061"/>
                    <a:pt x="12871" y="1823"/>
                    <a:pt x="12502" y="1585"/>
                  </a:cubicBezTo>
                  <a:lnTo>
                    <a:pt x="10716" y="466"/>
                  </a:lnTo>
                  <a:cubicBezTo>
                    <a:pt x="10356" y="233"/>
                    <a:pt x="9951" y="1"/>
                    <a:pt x="951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4" name="Google Shape;114;p55"/>
            <p:cNvSpPr/>
            <p:nvPr/>
          </p:nvSpPr>
          <p:spPr>
            <a:xfrm>
              <a:off x="3966250" y="3861525"/>
              <a:ext cx="403050" cy="222175"/>
            </a:xfrm>
            <a:custGeom>
              <a:avLst/>
              <a:gdLst/>
              <a:ahLst/>
              <a:cxnLst/>
              <a:rect l="l" t="t" r="r" b="b"/>
              <a:pathLst>
                <a:path w="16122" h="8887" extrusionOk="0">
                  <a:moveTo>
                    <a:pt x="7533" y="1"/>
                  </a:moveTo>
                  <a:cubicBezTo>
                    <a:pt x="7463" y="1"/>
                    <a:pt x="7393" y="6"/>
                    <a:pt x="7323" y="16"/>
                  </a:cubicBezTo>
                  <a:cubicBezTo>
                    <a:pt x="6573" y="123"/>
                    <a:pt x="6133" y="802"/>
                    <a:pt x="5799" y="1433"/>
                  </a:cubicBezTo>
                  <a:cubicBezTo>
                    <a:pt x="5168" y="2707"/>
                    <a:pt x="4644" y="4052"/>
                    <a:pt x="3763" y="5195"/>
                  </a:cubicBezTo>
                  <a:cubicBezTo>
                    <a:pt x="2882" y="6338"/>
                    <a:pt x="1537" y="7303"/>
                    <a:pt x="1" y="7386"/>
                  </a:cubicBezTo>
                  <a:cubicBezTo>
                    <a:pt x="389" y="7589"/>
                    <a:pt x="823" y="7679"/>
                    <a:pt x="1266" y="7679"/>
                  </a:cubicBezTo>
                  <a:cubicBezTo>
                    <a:pt x="2073" y="7679"/>
                    <a:pt x="2907" y="7379"/>
                    <a:pt x="3537" y="6910"/>
                  </a:cubicBezTo>
                  <a:cubicBezTo>
                    <a:pt x="4525" y="6172"/>
                    <a:pt x="5144" y="5124"/>
                    <a:pt x="5728" y="4088"/>
                  </a:cubicBezTo>
                  <a:cubicBezTo>
                    <a:pt x="6323" y="3064"/>
                    <a:pt x="6930" y="2004"/>
                    <a:pt x="7918" y="1278"/>
                  </a:cubicBezTo>
                  <a:cubicBezTo>
                    <a:pt x="9276" y="1695"/>
                    <a:pt x="10645" y="2123"/>
                    <a:pt x="11848" y="2826"/>
                  </a:cubicBezTo>
                  <a:cubicBezTo>
                    <a:pt x="13050" y="3528"/>
                    <a:pt x="14074" y="4552"/>
                    <a:pt x="14467" y="5814"/>
                  </a:cubicBezTo>
                  <a:cubicBezTo>
                    <a:pt x="14645" y="6398"/>
                    <a:pt x="14657" y="7005"/>
                    <a:pt x="14848" y="7588"/>
                  </a:cubicBezTo>
                  <a:cubicBezTo>
                    <a:pt x="15050" y="8172"/>
                    <a:pt x="15467" y="8731"/>
                    <a:pt x="16122" y="8886"/>
                  </a:cubicBezTo>
                  <a:cubicBezTo>
                    <a:pt x="15634" y="7267"/>
                    <a:pt x="15157" y="5600"/>
                    <a:pt x="14669" y="3945"/>
                  </a:cubicBezTo>
                  <a:cubicBezTo>
                    <a:pt x="14669" y="3933"/>
                    <a:pt x="14669" y="3933"/>
                    <a:pt x="14657" y="3909"/>
                  </a:cubicBezTo>
                  <a:lnTo>
                    <a:pt x="14669" y="3909"/>
                  </a:lnTo>
                  <a:cubicBezTo>
                    <a:pt x="14872" y="3909"/>
                    <a:pt x="15038" y="3755"/>
                    <a:pt x="15038" y="3564"/>
                  </a:cubicBezTo>
                  <a:cubicBezTo>
                    <a:pt x="15038" y="3362"/>
                    <a:pt x="14872" y="3207"/>
                    <a:pt x="14669" y="3207"/>
                  </a:cubicBezTo>
                  <a:lnTo>
                    <a:pt x="14395" y="3207"/>
                  </a:lnTo>
                  <a:cubicBezTo>
                    <a:pt x="14372" y="3171"/>
                    <a:pt x="14348" y="3147"/>
                    <a:pt x="14336" y="3112"/>
                  </a:cubicBezTo>
                  <a:cubicBezTo>
                    <a:pt x="14467" y="3064"/>
                    <a:pt x="14574" y="2945"/>
                    <a:pt x="14574" y="2778"/>
                  </a:cubicBezTo>
                  <a:cubicBezTo>
                    <a:pt x="14586" y="2588"/>
                    <a:pt x="14419" y="2421"/>
                    <a:pt x="14229" y="2409"/>
                  </a:cubicBezTo>
                  <a:lnTo>
                    <a:pt x="13443" y="2385"/>
                  </a:lnTo>
                  <a:lnTo>
                    <a:pt x="13407" y="2385"/>
                  </a:lnTo>
                  <a:cubicBezTo>
                    <a:pt x="13300" y="2326"/>
                    <a:pt x="13181" y="2278"/>
                    <a:pt x="13086" y="2231"/>
                  </a:cubicBezTo>
                  <a:cubicBezTo>
                    <a:pt x="11621" y="1588"/>
                    <a:pt x="10169" y="969"/>
                    <a:pt x="8704" y="326"/>
                  </a:cubicBezTo>
                  <a:cubicBezTo>
                    <a:pt x="8339" y="163"/>
                    <a:pt x="7939" y="1"/>
                    <a:pt x="7533"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5" name="Google Shape;115;p55"/>
            <p:cNvSpPr/>
            <p:nvPr/>
          </p:nvSpPr>
          <p:spPr>
            <a:xfrm>
              <a:off x="3508750" y="3861550"/>
              <a:ext cx="402475" cy="222450"/>
            </a:xfrm>
            <a:custGeom>
              <a:avLst/>
              <a:gdLst/>
              <a:ahLst/>
              <a:cxnLst/>
              <a:rect l="l" t="t" r="r" b="b"/>
              <a:pathLst>
                <a:path w="16099" h="8898" extrusionOk="0">
                  <a:moveTo>
                    <a:pt x="8562" y="0"/>
                  </a:moveTo>
                  <a:cubicBezTo>
                    <a:pt x="8154" y="0"/>
                    <a:pt x="7749" y="171"/>
                    <a:pt x="7371" y="325"/>
                  </a:cubicBezTo>
                  <a:cubicBezTo>
                    <a:pt x="5918" y="968"/>
                    <a:pt x="4454" y="1599"/>
                    <a:pt x="3001" y="2230"/>
                  </a:cubicBezTo>
                  <a:cubicBezTo>
                    <a:pt x="2989" y="2253"/>
                    <a:pt x="2954" y="2253"/>
                    <a:pt x="2942" y="2265"/>
                  </a:cubicBezTo>
                  <a:cubicBezTo>
                    <a:pt x="2900" y="2245"/>
                    <a:pt x="2859" y="2232"/>
                    <a:pt x="2815" y="2232"/>
                  </a:cubicBezTo>
                  <a:cubicBezTo>
                    <a:pt x="2783" y="2232"/>
                    <a:pt x="2750" y="2238"/>
                    <a:pt x="2716" y="2253"/>
                  </a:cubicBezTo>
                  <a:cubicBezTo>
                    <a:pt x="2392" y="2337"/>
                    <a:pt x="2068" y="2375"/>
                    <a:pt x="1728" y="2375"/>
                  </a:cubicBezTo>
                  <a:cubicBezTo>
                    <a:pt x="1681" y="2375"/>
                    <a:pt x="1633" y="2374"/>
                    <a:pt x="1584" y="2372"/>
                  </a:cubicBezTo>
                  <a:cubicBezTo>
                    <a:pt x="1572" y="2371"/>
                    <a:pt x="1560" y="2370"/>
                    <a:pt x="1548" y="2370"/>
                  </a:cubicBezTo>
                  <a:cubicBezTo>
                    <a:pt x="1381" y="2370"/>
                    <a:pt x="1215" y="2517"/>
                    <a:pt x="1215" y="2706"/>
                  </a:cubicBezTo>
                  <a:cubicBezTo>
                    <a:pt x="1203" y="2908"/>
                    <a:pt x="1346" y="3087"/>
                    <a:pt x="1561" y="3087"/>
                  </a:cubicBezTo>
                  <a:lnTo>
                    <a:pt x="1763" y="3087"/>
                  </a:lnTo>
                  <a:cubicBezTo>
                    <a:pt x="1703" y="3170"/>
                    <a:pt x="1656" y="3265"/>
                    <a:pt x="1620" y="3349"/>
                  </a:cubicBezTo>
                  <a:cubicBezTo>
                    <a:pt x="1525" y="3361"/>
                    <a:pt x="1418" y="3385"/>
                    <a:pt x="1334" y="3385"/>
                  </a:cubicBezTo>
                  <a:cubicBezTo>
                    <a:pt x="1323" y="3383"/>
                    <a:pt x="1311" y="3382"/>
                    <a:pt x="1300" y="3382"/>
                  </a:cubicBezTo>
                  <a:cubicBezTo>
                    <a:pt x="1124" y="3382"/>
                    <a:pt x="977" y="3552"/>
                    <a:pt x="977" y="3742"/>
                  </a:cubicBezTo>
                  <a:cubicBezTo>
                    <a:pt x="977" y="3932"/>
                    <a:pt x="1144" y="4099"/>
                    <a:pt x="1334" y="4099"/>
                  </a:cubicBezTo>
                  <a:lnTo>
                    <a:pt x="1382" y="4099"/>
                  </a:lnTo>
                  <a:cubicBezTo>
                    <a:pt x="918" y="5694"/>
                    <a:pt x="453" y="7290"/>
                    <a:pt x="1" y="8897"/>
                  </a:cubicBezTo>
                  <a:cubicBezTo>
                    <a:pt x="632" y="8754"/>
                    <a:pt x="1072" y="8171"/>
                    <a:pt x="1263" y="7599"/>
                  </a:cubicBezTo>
                  <a:cubicBezTo>
                    <a:pt x="1453" y="7028"/>
                    <a:pt x="1489" y="6409"/>
                    <a:pt x="1644" y="5837"/>
                  </a:cubicBezTo>
                  <a:cubicBezTo>
                    <a:pt x="2025" y="4587"/>
                    <a:pt x="3061" y="3563"/>
                    <a:pt x="4251" y="2837"/>
                  </a:cubicBezTo>
                  <a:cubicBezTo>
                    <a:pt x="5454" y="2146"/>
                    <a:pt x="6823" y="1706"/>
                    <a:pt x="8180" y="1289"/>
                  </a:cubicBezTo>
                  <a:cubicBezTo>
                    <a:pt x="9169" y="2027"/>
                    <a:pt x="9776" y="3075"/>
                    <a:pt x="10371" y="4111"/>
                  </a:cubicBezTo>
                  <a:cubicBezTo>
                    <a:pt x="10967" y="5135"/>
                    <a:pt x="11574" y="6194"/>
                    <a:pt x="12562" y="6921"/>
                  </a:cubicBezTo>
                  <a:cubicBezTo>
                    <a:pt x="13193" y="7390"/>
                    <a:pt x="14032" y="7695"/>
                    <a:pt x="14839" y="7695"/>
                  </a:cubicBezTo>
                  <a:cubicBezTo>
                    <a:pt x="15282" y="7695"/>
                    <a:pt x="15715" y="7603"/>
                    <a:pt x="16098" y="7397"/>
                  </a:cubicBezTo>
                  <a:cubicBezTo>
                    <a:pt x="14550" y="7314"/>
                    <a:pt x="13193" y="6337"/>
                    <a:pt x="12324" y="5194"/>
                  </a:cubicBezTo>
                  <a:cubicBezTo>
                    <a:pt x="11443" y="4051"/>
                    <a:pt x="10919" y="2694"/>
                    <a:pt x="10276" y="1432"/>
                  </a:cubicBezTo>
                  <a:cubicBezTo>
                    <a:pt x="9966" y="801"/>
                    <a:pt x="9514" y="122"/>
                    <a:pt x="8764" y="15"/>
                  </a:cubicBezTo>
                  <a:cubicBezTo>
                    <a:pt x="8697" y="5"/>
                    <a:pt x="8629" y="0"/>
                    <a:pt x="856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6" name="Google Shape;116;p55"/>
            <p:cNvSpPr/>
            <p:nvPr/>
          </p:nvSpPr>
          <p:spPr>
            <a:xfrm>
              <a:off x="3939775" y="4067000"/>
              <a:ext cx="282200" cy="261375"/>
            </a:xfrm>
            <a:custGeom>
              <a:avLst/>
              <a:gdLst/>
              <a:ahLst/>
              <a:cxnLst/>
              <a:rect l="l" t="t" r="r" b="b"/>
              <a:pathLst>
                <a:path w="11288" h="10455" extrusionOk="0">
                  <a:moveTo>
                    <a:pt x="24" y="0"/>
                  </a:moveTo>
                  <a:cubicBezTo>
                    <a:pt x="0" y="381"/>
                    <a:pt x="298" y="739"/>
                    <a:pt x="655" y="953"/>
                  </a:cubicBezTo>
                  <a:cubicBezTo>
                    <a:pt x="1036" y="1155"/>
                    <a:pt x="1465" y="1227"/>
                    <a:pt x="1881" y="1274"/>
                  </a:cubicBezTo>
                  <a:cubicBezTo>
                    <a:pt x="3096" y="1441"/>
                    <a:pt x="4346" y="1536"/>
                    <a:pt x="5537" y="1834"/>
                  </a:cubicBezTo>
                  <a:cubicBezTo>
                    <a:pt x="6727" y="2132"/>
                    <a:pt x="7906" y="2691"/>
                    <a:pt x="8596" y="3632"/>
                  </a:cubicBezTo>
                  <a:cubicBezTo>
                    <a:pt x="9382" y="4703"/>
                    <a:pt x="9430" y="6061"/>
                    <a:pt x="9668" y="7311"/>
                  </a:cubicBezTo>
                  <a:cubicBezTo>
                    <a:pt x="9859" y="8347"/>
                    <a:pt x="10204" y="9359"/>
                    <a:pt x="10680" y="10323"/>
                  </a:cubicBezTo>
                  <a:cubicBezTo>
                    <a:pt x="10718" y="10413"/>
                    <a:pt x="10794" y="10454"/>
                    <a:pt x="10872" y="10454"/>
                  </a:cubicBezTo>
                  <a:cubicBezTo>
                    <a:pt x="10988" y="10454"/>
                    <a:pt x="11109" y="10361"/>
                    <a:pt x="11109" y="10204"/>
                  </a:cubicBezTo>
                  <a:cubicBezTo>
                    <a:pt x="11073" y="8930"/>
                    <a:pt x="11228" y="7644"/>
                    <a:pt x="11180" y="6370"/>
                  </a:cubicBezTo>
                  <a:cubicBezTo>
                    <a:pt x="11156" y="5656"/>
                    <a:pt x="11049" y="4930"/>
                    <a:pt x="10835" y="4239"/>
                  </a:cubicBezTo>
                  <a:cubicBezTo>
                    <a:pt x="10859" y="4239"/>
                    <a:pt x="10871" y="4251"/>
                    <a:pt x="10882" y="4251"/>
                  </a:cubicBezTo>
                  <a:cubicBezTo>
                    <a:pt x="10912" y="4260"/>
                    <a:pt x="10941" y="4264"/>
                    <a:pt x="10969" y="4264"/>
                  </a:cubicBezTo>
                  <a:cubicBezTo>
                    <a:pt x="11088" y="4264"/>
                    <a:pt x="11189" y="4186"/>
                    <a:pt x="11228" y="4060"/>
                  </a:cubicBezTo>
                  <a:cubicBezTo>
                    <a:pt x="11287" y="3870"/>
                    <a:pt x="11192" y="3679"/>
                    <a:pt x="11002" y="3596"/>
                  </a:cubicBezTo>
                  <a:lnTo>
                    <a:pt x="10513" y="3418"/>
                  </a:lnTo>
                  <a:cubicBezTo>
                    <a:pt x="10418" y="3239"/>
                    <a:pt x="10323" y="3060"/>
                    <a:pt x="10216" y="2882"/>
                  </a:cubicBezTo>
                  <a:lnTo>
                    <a:pt x="10216" y="2882"/>
                  </a:lnTo>
                  <a:lnTo>
                    <a:pt x="10347" y="2917"/>
                  </a:lnTo>
                  <a:cubicBezTo>
                    <a:pt x="10382" y="2917"/>
                    <a:pt x="10406" y="2929"/>
                    <a:pt x="10442" y="2929"/>
                  </a:cubicBezTo>
                  <a:cubicBezTo>
                    <a:pt x="10597" y="2929"/>
                    <a:pt x="10751" y="2822"/>
                    <a:pt x="10775" y="2644"/>
                  </a:cubicBezTo>
                  <a:cubicBezTo>
                    <a:pt x="10823" y="2453"/>
                    <a:pt x="10704" y="2263"/>
                    <a:pt x="10513" y="2215"/>
                  </a:cubicBezTo>
                  <a:lnTo>
                    <a:pt x="9430" y="1965"/>
                  </a:lnTo>
                  <a:lnTo>
                    <a:pt x="9406" y="1941"/>
                  </a:lnTo>
                  <a:cubicBezTo>
                    <a:pt x="8442" y="1084"/>
                    <a:pt x="7084" y="667"/>
                    <a:pt x="5751" y="536"/>
                  </a:cubicBezTo>
                  <a:cubicBezTo>
                    <a:pt x="5380" y="500"/>
                    <a:pt x="5010" y="485"/>
                    <a:pt x="4639" y="485"/>
                  </a:cubicBezTo>
                  <a:cubicBezTo>
                    <a:pt x="3664" y="485"/>
                    <a:pt x="2690" y="591"/>
                    <a:pt x="1715" y="703"/>
                  </a:cubicBezTo>
                  <a:lnTo>
                    <a:pt x="24"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7" name="Google Shape;117;p55"/>
            <p:cNvSpPr/>
            <p:nvPr/>
          </p:nvSpPr>
          <p:spPr>
            <a:xfrm>
              <a:off x="3655200" y="4069075"/>
              <a:ext cx="282200" cy="261250"/>
            </a:xfrm>
            <a:custGeom>
              <a:avLst/>
              <a:gdLst/>
              <a:ahLst/>
              <a:cxnLst/>
              <a:rect l="l" t="t" r="r" b="b"/>
              <a:pathLst>
                <a:path w="11288" h="10450" extrusionOk="0">
                  <a:moveTo>
                    <a:pt x="11264" y="1"/>
                  </a:moveTo>
                  <a:lnTo>
                    <a:pt x="9573" y="632"/>
                  </a:lnTo>
                  <a:cubicBezTo>
                    <a:pt x="8599" y="520"/>
                    <a:pt x="7624" y="414"/>
                    <a:pt x="6649" y="414"/>
                  </a:cubicBezTo>
                  <a:cubicBezTo>
                    <a:pt x="6278" y="414"/>
                    <a:pt x="5908" y="429"/>
                    <a:pt x="5537" y="465"/>
                  </a:cubicBezTo>
                  <a:cubicBezTo>
                    <a:pt x="4263" y="584"/>
                    <a:pt x="2965" y="989"/>
                    <a:pt x="2013" y="1775"/>
                  </a:cubicBezTo>
                  <a:cubicBezTo>
                    <a:pt x="1989" y="1775"/>
                    <a:pt x="1971" y="1770"/>
                    <a:pt x="1950" y="1770"/>
                  </a:cubicBezTo>
                  <a:cubicBezTo>
                    <a:pt x="1940" y="1770"/>
                    <a:pt x="1930" y="1771"/>
                    <a:pt x="1918" y="1775"/>
                  </a:cubicBezTo>
                  <a:lnTo>
                    <a:pt x="668" y="1965"/>
                  </a:lnTo>
                  <a:cubicBezTo>
                    <a:pt x="477" y="2001"/>
                    <a:pt x="346" y="2180"/>
                    <a:pt x="370" y="2382"/>
                  </a:cubicBezTo>
                  <a:cubicBezTo>
                    <a:pt x="406" y="2561"/>
                    <a:pt x="548" y="2680"/>
                    <a:pt x="727" y="2680"/>
                  </a:cubicBezTo>
                  <a:lnTo>
                    <a:pt x="787" y="2680"/>
                  </a:lnTo>
                  <a:lnTo>
                    <a:pt x="1239" y="2608"/>
                  </a:lnTo>
                  <a:lnTo>
                    <a:pt x="1239" y="2608"/>
                  </a:lnTo>
                  <a:cubicBezTo>
                    <a:pt x="1132" y="2751"/>
                    <a:pt x="1025" y="2906"/>
                    <a:pt x="941" y="3073"/>
                  </a:cubicBezTo>
                  <a:lnTo>
                    <a:pt x="275" y="3346"/>
                  </a:lnTo>
                  <a:cubicBezTo>
                    <a:pt x="84" y="3430"/>
                    <a:pt x="1" y="3632"/>
                    <a:pt x="72" y="3823"/>
                  </a:cubicBezTo>
                  <a:cubicBezTo>
                    <a:pt x="132" y="3966"/>
                    <a:pt x="275" y="4049"/>
                    <a:pt x="406" y="4049"/>
                  </a:cubicBezTo>
                  <a:cubicBezTo>
                    <a:pt x="429" y="4049"/>
                    <a:pt x="477" y="4037"/>
                    <a:pt x="513" y="4037"/>
                  </a:cubicBezTo>
                  <a:cubicBezTo>
                    <a:pt x="251" y="4775"/>
                    <a:pt x="132" y="5585"/>
                    <a:pt x="108" y="6371"/>
                  </a:cubicBezTo>
                  <a:cubicBezTo>
                    <a:pt x="60" y="7656"/>
                    <a:pt x="191" y="8930"/>
                    <a:pt x="179" y="10216"/>
                  </a:cubicBezTo>
                  <a:cubicBezTo>
                    <a:pt x="179" y="10362"/>
                    <a:pt x="304" y="10450"/>
                    <a:pt x="422" y="10450"/>
                  </a:cubicBezTo>
                  <a:cubicBezTo>
                    <a:pt x="498" y="10450"/>
                    <a:pt x="571" y="10414"/>
                    <a:pt x="608" y="10335"/>
                  </a:cubicBezTo>
                  <a:cubicBezTo>
                    <a:pt x="1084" y="9359"/>
                    <a:pt x="1430" y="8347"/>
                    <a:pt x="1620" y="7311"/>
                  </a:cubicBezTo>
                  <a:cubicBezTo>
                    <a:pt x="1858" y="6049"/>
                    <a:pt x="1918" y="4692"/>
                    <a:pt x="2692" y="3632"/>
                  </a:cubicBezTo>
                  <a:cubicBezTo>
                    <a:pt x="3382" y="2692"/>
                    <a:pt x="4561" y="2132"/>
                    <a:pt x="5751" y="1834"/>
                  </a:cubicBezTo>
                  <a:cubicBezTo>
                    <a:pt x="6942" y="1537"/>
                    <a:pt x="8192" y="1441"/>
                    <a:pt x="9407" y="1287"/>
                  </a:cubicBezTo>
                  <a:cubicBezTo>
                    <a:pt x="9823" y="1227"/>
                    <a:pt x="10276" y="1144"/>
                    <a:pt x="10633" y="953"/>
                  </a:cubicBezTo>
                  <a:cubicBezTo>
                    <a:pt x="11002" y="751"/>
                    <a:pt x="11288" y="394"/>
                    <a:pt x="1126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8" name="Google Shape;118;p55"/>
            <p:cNvSpPr/>
            <p:nvPr/>
          </p:nvSpPr>
          <p:spPr>
            <a:xfrm>
              <a:off x="3796600" y="4077125"/>
              <a:ext cx="284275" cy="180100"/>
            </a:xfrm>
            <a:custGeom>
              <a:avLst/>
              <a:gdLst/>
              <a:ahLst/>
              <a:cxnLst/>
              <a:rect l="l" t="t" r="r" b="b"/>
              <a:pathLst>
                <a:path w="11371" h="7204" extrusionOk="0">
                  <a:moveTo>
                    <a:pt x="5680" y="0"/>
                  </a:moveTo>
                  <a:cubicBezTo>
                    <a:pt x="2548" y="0"/>
                    <a:pt x="0" y="2810"/>
                    <a:pt x="0" y="4370"/>
                  </a:cubicBezTo>
                  <a:cubicBezTo>
                    <a:pt x="0" y="5930"/>
                    <a:pt x="2548" y="7204"/>
                    <a:pt x="5680" y="7204"/>
                  </a:cubicBezTo>
                  <a:cubicBezTo>
                    <a:pt x="8823" y="7204"/>
                    <a:pt x="11371" y="5930"/>
                    <a:pt x="11371" y="4370"/>
                  </a:cubicBezTo>
                  <a:cubicBezTo>
                    <a:pt x="11371" y="2822"/>
                    <a:pt x="8823" y="0"/>
                    <a:pt x="5680"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9" name="Google Shape;119;p55"/>
            <p:cNvSpPr/>
            <p:nvPr/>
          </p:nvSpPr>
          <p:spPr>
            <a:xfrm>
              <a:off x="3840050" y="4236950"/>
              <a:ext cx="61050" cy="66700"/>
            </a:xfrm>
            <a:custGeom>
              <a:avLst/>
              <a:gdLst/>
              <a:ahLst/>
              <a:cxnLst/>
              <a:rect l="l" t="t" r="r" b="b"/>
              <a:pathLst>
                <a:path w="2442" h="2668" extrusionOk="0">
                  <a:moveTo>
                    <a:pt x="691" y="1"/>
                  </a:moveTo>
                  <a:cubicBezTo>
                    <a:pt x="739" y="156"/>
                    <a:pt x="643" y="299"/>
                    <a:pt x="560" y="406"/>
                  </a:cubicBezTo>
                  <a:cubicBezTo>
                    <a:pt x="453" y="513"/>
                    <a:pt x="322" y="596"/>
                    <a:pt x="227" y="715"/>
                  </a:cubicBezTo>
                  <a:cubicBezTo>
                    <a:pt x="36" y="953"/>
                    <a:pt x="1" y="1299"/>
                    <a:pt x="108" y="1584"/>
                  </a:cubicBezTo>
                  <a:cubicBezTo>
                    <a:pt x="215" y="1858"/>
                    <a:pt x="441" y="2096"/>
                    <a:pt x="679" y="2263"/>
                  </a:cubicBezTo>
                  <a:cubicBezTo>
                    <a:pt x="917" y="2430"/>
                    <a:pt x="1191" y="2549"/>
                    <a:pt x="1477" y="2668"/>
                  </a:cubicBezTo>
                  <a:cubicBezTo>
                    <a:pt x="1525" y="2537"/>
                    <a:pt x="1453" y="2382"/>
                    <a:pt x="1370" y="2263"/>
                  </a:cubicBezTo>
                  <a:cubicBezTo>
                    <a:pt x="1298" y="2144"/>
                    <a:pt x="1191" y="2037"/>
                    <a:pt x="1155" y="1894"/>
                  </a:cubicBezTo>
                  <a:cubicBezTo>
                    <a:pt x="1096" y="1680"/>
                    <a:pt x="1179" y="1442"/>
                    <a:pt x="1334" y="1287"/>
                  </a:cubicBezTo>
                  <a:cubicBezTo>
                    <a:pt x="1477" y="1120"/>
                    <a:pt x="1691" y="1013"/>
                    <a:pt x="1882" y="906"/>
                  </a:cubicBezTo>
                  <a:cubicBezTo>
                    <a:pt x="2072" y="799"/>
                    <a:pt x="2287" y="715"/>
                    <a:pt x="2441" y="549"/>
                  </a:cubicBezTo>
                  <a:cubicBezTo>
                    <a:pt x="1870" y="370"/>
                    <a:pt x="1275" y="191"/>
                    <a:pt x="69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0" name="Google Shape;120;p55"/>
            <p:cNvSpPr/>
            <p:nvPr/>
          </p:nvSpPr>
          <p:spPr>
            <a:xfrm>
              <a:off x="3979350" y="4236950"/>
              <a:ext cx="61050" cy="66700"/>
            </a:xfrm>
            <a:custGeom>
              <a:avLst/>
              <a:gdLst/>
              <a:ahLst/>
              <a:cxnLst/>
              <a:rect l="l" t="t" r="r" b="b"/>
              <a:pathLst>
                <a:path w="2442" h="2668" extrusionOk="0">
                  <a:moveTo>
                    <a:pt x="1751" y="1"/>
                  </a:moveTo>
                  <a:lnTo>
                    <a:pt x="1751" y="1"/>
                  </a:lnTo>
                  <a:cubicBezTo>
                    <a:pt x="1179" y="191"/>
                    <a:pt x="584" y="370"/>
                    <a:pt x="1" y="549"/>
                  </a:cubicBezTo>
                  <a:cubicBezTo>
                    <a:pt x="155" y="715"/>
                    <a:pt x="370" y="799"/>
                    <a:pt x="560" y="906"/>
                  </a:cubicBezTo>
                  <a:cubicBezTo>
                    <a:pt x="763" y="1013"/>
                    <a:pt x="965" y="1120"/>
                    <a:pt x="1120" y="1287"/>
                  </a:cubicBezTo>
                  <a:cubicBezTo>
                    <a:pt x="1263" y="1442"/>
                    <a:pt x="1358" y="1680"/>
                    <a:pt x="1298" y="1894"/>
                  </a:cubicBezTo>
                  <a:cubicBezTo>
                    <a:pt x="1251" y="2037"/>
                    <a:pt x="1156" y="2144"/>
                    <a:pt x="1072" y="2263"/>
                  </a:cubicBezTo>
                  <a:cubicBezTo>
                    <a:pt x="1001" y="2382"/>
                    <a:pt x="917" y="2537"/>
                    <a:pt x="965" y="2668"/>
                  </a:cubicBezTo>
                  <a:cubicBezTo>
                    <a:pt x="1239" y="2549"/>
                    <a:pt x="1513" y="2430"/>
                    <a:pt x="1775" y="2263"/>
                  </a:cubicBezTo>
                  <a:cubicBezTo>
                    <a:pt x="2001" y="2096"/>
                    <a:pt x="2227" y="1858"/>
                    <a:pt x="2334" y="1584"/>
                  </a:cubicBezTo>
                  <a:cubicBezTo>
                    <a:pt x="2441" y="1299"/>
                    <a:pt x="2406" y="953"/>
                    <a:pt x="2215" y="715"/>
                  </a:cubicBezTo>
                  <a:cubicBezTo>
                    <a:pt x="2132" y="596"/>
                    <a:pt x="1989" y="513"/>
                    <a:pt x="1894" y="406"/>
                  </a:cubicBezTo>
                  <a:cubicBezTo>
                    <a:pt x="1799" y="299"/>
                    <a:pt x="1715" y="156"/>
                    <a:pt x="175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1" name="Google Shape;121;p55"/>
            <p:cNvSpPr/>
            <p:nvPr/>
          </p:nvSpPr>
          <p:spPr>
            <a:xfrm>
              <a:off x="3823375" y="4138050"/>
              <a:ext cx="69375" cy="57025"/>
            </a:xfrm>
            <a:custGeom>
              <a:avLst/>
              <a:gdLst/>
              <a:ahLst/>
              <a:cxnLst/>
              <a:rect l="l" t="t" r="r" b="b"/>
              <a:pathLst>
                <a:path w="2775" h="2281" extrusionOk="0">
                  <a:moveTo>
                    <a:pt x="1721" y="0"/>
                  </a:moveTo>
                  <a:cubicBezTo>
                    <a:pt x="1472" y="0"/>
                    <a:pt x="1216" y="105"/>
                    <a:pt x="1001" y="242"/>
                  </a:cubicBezTo>
                  <a:cubicBezTo>
                    <a:pt x="537" y="504"/>
                    <a:pt x="132" y="909"/>
                    <a:pt x="37" y="1433"/>
                  </a:cubicBezTo>
                  <a:cubicBezTo>
                    <a:pt x="1" y="1611"/>
                    <a:pt x="1" y="1778"/>
                    <a:pt x="96" y="1933"/>
                  </a:cubicBezTo>
                  <a:cubicBezTo>
                    <a:pt x="251" y="2195"/>
                    <a:pt x="608" y="2266"/>
                    <a:pt x="929" y="2278"/>
                  </a:cubicBezTo>
                  <a:cubicBezTo>
                    <a:pt x="974" y="2279"/>
                    <a:pt x="1018" y="2280"/>
                    <a:pt x="1062" y="2280"/>
                  </a:cubicBezTo>
                  <a:cubicBezTo>
                    <a:pt x="1413" y="2280"/>
                    <a:pt x="1767" y="2234"/>
                    <a:pt x="2084" y="2076"/>
                  </a:cubicBezTo>
                  <a:cubicBezTo>
                    <a:pt x="2442" y="1909"/>
                    <a:pt x="2739" y="1564"/>
                    <a:pt x="2751" y="1159"/>
                  </a:cubicBezTo>
                  <a:cubicBezTo>
                    <a:pt x="2775" y="861"/>
                    <a:pt x="2620" y="564"/>
                    <a:pt x="2418" y="337"/>
                  </a:cubicBezTo>
                  <a:cubicBezTo>
                    <a:pt x="2263" y="195"/>
                    <a:pt x="2084" y="64"/>
                    <a:pt x="1882" y="16"/>
                  </a:cubicBezTo>
                  <a:cubicBezTo>
                    <a:pt x="1829" y="5"/>
                    <a:pt x="1775" y="0"/>
                    <a:pt x="172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2" name="Google Shape;122;p55"/>
            <p:cNvSpPr/>
            <p:nvPr/>
          </p:nvSpPr>
          <p:spPr>
            <a:xfrm>
              <a:off x="3833500" y="4155100"/>
              <a:ext cx="30400" cy="34675"/>
            </a:xfrm>
            <a:custGeom>
              <a:avLst/>
              <a:gdLst/>
              <a:ahLst/>
              <a:cxnLst/>
              <a:rect l="l" t="t" r="r" b="b"/>
              <a:pathLst>
                <a:path w="1216" h="1387" extrusionOk="0">
                  <a:moveTo>
                    <a:pt x="620" y="1"/>
                  </a:moveTo>
                  <a:cubicBezTo>
                    <a:pt x="310" y="13"/>
                    <a:pt x="108" y="298"/>
                    <a:pt x="48" y="548"/>
                  </a:cubicBezTo>
                  <a:cubicBezTo>
                    <a:pt x="1" y="751"/>
                    <a:pt x="13" y="965"/>
                    <a:pt x="143" y="1144"/>
                  </a:cubicBezTo>
                  <a:cubicBezTo>
                    <a:pt x="259" y="1289"/>
                    <a:pt x="446" y="1386"/>
                    <a:pt x="633" y="1386"/>
                  </a:cubicBezTo>
                  <a:cubicBezTo>
                    <a:pt x="676" y="1386"/>
                    <a:pt x="720" y="1381"/>
                    <a:pt x="763" y="1370"/>
                  </a:cubicBezTo>
                  <a:cubicBezTo>
                    <a:pt x="1036" y="1298"/>
                    <a:pt x="1179" y="1025"/>
                    <a:pt x="1203" y="775"/>
                  </a:cubicBezTo>
                  <a:cubicBezTo>
                    <a:pt x="1215" y="596"/>
                    <a:pt x="1203" y="417"/>
                    <a:pt x="1120" y="275"/>
                  </a:cubicBezTo>
                  <a:cubicBezTo>
                    <a:pt x="1025" y="120"/>
                    <a:pt x="834" y="1"/>
                    <a:pt x="620"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3" name="Google Shape;123;p55"/>
            <p:cNvSpPr/>
            <p:nvPr/>
          </p:nvSpPr>
          <p:spPr>
            <a:xfrm>
              <a:off x="3854050" y="4161950"/>
              <a:ext cx="13700" cy="12725"/>
            </a:xfrm>
            <a:custGeom>
              <a:avLst/>
              <a:gdLst/>
              <a:ahLst/>
              <a:cxnLst/>
              <a:rect l="l" t="t" r="r" b="b"/>
              <a:pathLst>
                <a:path w="548" h="509" extrusionOk="0">
                  <a:moveTo>
                    <a:pt x="279" y="0"/>
                  </a:moveTo>
                  <a:cubicBezTo>
                    <a:pt x="253" y="0"/>
                    <a:pt x="228" y="4"/>
                    <a:pt x="203" y="12"/>
                  </a:cubicBezTo>
                  <a:cubicBezTo>
                    <a:pt x="143" y="24"/>
                    <a:pt x="83" y="72"/>
                    <a:pt x="36" y="132"/>
                  </a:cubicBezTo>
                  <a:cubicBezTo>
                    <a:pt x="0" y="215"/>
                    <a:pt x="0" y="334"/>
                    <a:pt x="60" y="417"/>
                  </a:cubicBezTo>
                  <a:cubicBezTo>
                    <a:pt x="109" y="474"/>
                    <a:pt x="187" y="509"/>
                    <a:pt x="265" y="509"/>
                  </a:cubicBezTo>
                  <a:cubicBezTo>
                    <a:pt x="319" y="509"/>
                    <a:pt x="373" y="492"/>
                    <a:pt x="417" y="453"/>
                  </a:cubicBezTo>
                  <a:cubicBezTo>
                    <a:pt x="512" y="370"/>
                    <a:pt x="548" y="203"/>
                    <a:pt x="476" y="96"/>
                  </a:cubicBezTo>
                  <a:cubicBezTo>
                    <a:pt x="440" y="41"/>
                    <a:pt x="361" y="0"/>
                    <a:pt x="27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4" name="Google Shape;124;p55"/>
            <p:cNvSpPr/>
            <p:nvPr/>
          </p:nvSpPr>
          <p:spPr>
            <a:xfrm>
              <a:off x="3903750" y="4136225"/>
              <a:ext cx="72350" cy="72800"/>
            </a:xfrm>
            <a:custGeom>
              <a:avLst/>
              <a:gdLst/>
              <a:ahLst/>
              <a:cxnLst/>
              <a:rect l="l" t="t" r="r" b="b"/>
              <a:pathLst>
                <a:path w="2894" h="2912" extrusionOk="0">
                  <a:moveTo>
                    <a:pt x="1623" y="0"/>
                  </a:moveTo>
                  <a:cubicBezTo>
                    <a:pt x="1389" y="0"/>
                    <a:pt x="1154" y="50"/>
                    <a:pt x="953" y="148"/>
                  </a:cubicBezTo>
                  <a:cubicBezTo>
                    <a:pt x="417" y="399"/>
                    <a:pt x="120" y="910"/>
                    <a:pt x="48" y="1422"/>
                  </a:cubicBezTo>
                  <a:cubicBezTo>
                    <a:pt x="0" y="1720"/>
                    <a:pt x="48" y="2018"/>
                    <a:pt x="191" y="2292"/>
                  </a:cubicBezTo>
                  <a:cubicBezTo>
                    <a:pt x="421" y="2674"/>
                    <a:pt x="918" y="2911"/>
                    <a:pt x="1408" y="2911"/>
                  </a:cubicBezTo>
                  <a:cubicBezTo>
                    <a:pt x="1605" y="2911"/>
                    <a:pt x="1800" y="2873"/>
                    <a:pt x="1977" y="2792"/>
                  </a:cubicBezTo>
                  <a:cubicBezTo>
                    <a:pt x="2620" y="2518"/>
                    <a:pt x="2894" y="1803"/>
                    <a:pt x="2846" y="1161"/>
                  </a:cubicBezTo>
                  <a:cubicBezTo>
                    <a:pt x="2834" y="875"/>
                    <a:pt x="2751" y="589"/>
                    <a:pt x="2560" y="375"/>
                  </a:cubicBezTo>
                  <a:cubicBezTo>
                    <a:pt x="2343" y="121"/>
                    <a:pt x="1985" y="0"/>
                    <a:pt x="1623"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5" name="Google Shape;125;p55"/>
            <p:cNvSpPr/>
            <p:nvPr/>
          </p:nvSpPr>
          <p:spPr>
            <a:xfrm>
              <a:off x="3931725" y="4162125"/>
              <a:ext cx="26825" cy="31800"/>
            </a:xfrm>
            <a:custGeom>
              <a:avLst/>
              <a:gdLst/>
              <a:ahLst/>
              <a:cxnLst/>
              <a:rect l="l" t="t" r="r" b="b"/>
              <a:pathLst>
                <a:path w="1073" h="1272" extrusionOk="0">
                  <a:moveTo>
                    <a:pt x="557" y="0"/>
                  </a:moveTo>
                  <a:cubicBezTo>
                    <a:pt x="483" y="0"/>
                    <a:pt x="405" y="34"/>
                    <a:pt x="322" y="113"/>
                  </a:cubicBezTo>
                  <a:cubicBezTo>
                    <a:pt x="132" y="291"/>
                    <a:pt x="1" y="541"/>
                    <a:pt x="24" y="803"/>
                  </a:cubicBezTo>
                  <a:cubicBezTo>
                    <a:pt x="58" y="1047"/>
                    <a:pt x="267" y="1271"/>
                    <a:pt x="498" y="1271"/>
                  </a:cubicBezTo>
                  <a:cubicBezTo>
                    <a:pt x="515" y="1271"/>
                    <a:pt x="532" y="1270"/>
                    <a:pt x="548" y="1268"/>
                  </a:cubicBezTo>
                  <a:cubicBezTo>
                    <a:pt x="703" y="1256"/>
                    <a:pt x="834" y="1148"/>
                    <a:pt x="917" y="1017"/>
                  </a:cubicBezTo>
                  <a:cubicBezTo>
                    <a:pt x="1072" y="779"/>
                    <a:pt x="1060" y="434"/>
                    <a:pt x="882" y="208"/>
                  </a:cubicBezTo>
                  <a:cubicBezTo>
                    <a:pt x="780" y="84"/>
                    <a:pt x="673" y="0"/>
                    <a:pt x="5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6" name="Google Shape;126;p55"/>
            <p:cNvSpPr/>
            <p:nvPr/>
          </p:nvSpPr>
          <p:spPr>
            <a:xfrm>
              <a:off x="3932325" y="4166525"/>
              <a:ext cx="12825" cy="8625"/>
            </a:xfrm>
            <a:custGeom>
              <a:avLst/>
              <a:gdLst/>
              <a:ahLst/>
              <a:cxnLst/>
              <a:rect l="l" t="t" r="r" b="b"/>
              <a:pathLst>
                <a:path w="513" h="345" extrusionOk="0">
                  <a:moveTo>
                    <a:pt x="186" y="1"/>
                  </a:moveTo>
                  <a:cubicBezTo>
                    <a:pt x="141" y="1"/>
                    <a:pt x="104" y="7"/>
                    <a:pt x="84" y="20"/>
                  </a:cubicBezTo>
                  <a:cubicBezTo>
                    <a:pt x="36" y="56"/>
                    <a:pt x="0" y="115"/>
                    <a:pt x="24" y="175"/>
                  </a:cubicBezTo>
                  <a:cubicBezTo>
                    <a:pt x="36" y="234"/>
                    <a:pt x="60" y="270"/>
                    <a:pt x="120" y="306"/>
                  </a:cubicBezTo>
                  <a:cubicBezTo>
                    <a:pt x="170" y="327"/>
                    <a:pt x="224" y="344"/>
                    <a:pt x="277" y="344"/>
                  </a:cubicBezTo>
                  <a:cubicBezTo>
                    <a:pt x="313" y="344"/>
                    <a:pt x="348" y="337"/>
                    <a:pt x="381" y="318"/>
                  </a:cubicBezTo>
                  <a:cubicBezTo>
                    <a:pt x="453" y="270"/>
                    <a:pt x="512" y="175"/>
                    <a:pt x="477" y="91"/>
                  </a:cubicBezTo>
                  <a:cubicBezTo>
                    <a:pt x="460" y="40"/>
                    <a:pt x="300" y="1"/>
                    <a:pt x="186"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7" name="Google Shape;127;p55"/>
            <p:cNvSpPr/>
            <p:nvPr/>
          </p:nvSpPr>
          <p:spPr>
            <a:xfrm>
              <a:off x="3987400" y="4136700"/>
              <a:ext cx="68175" cy="63275"/>
            </a:xfrm>
            <a:custGeom>
              <a:avLst/>
              <a:gdLst/>
              <a:ahLst/>
              <a:cxnLst/>
              <a:rect l="l" t="t" r="r" b="b"/>
              <a:pathLst>
                <a:path w="2727" h="2531" extrusionOk="0">
                  <a:moveTo>
                    <a:pt x="1403" y="1"/>
                  </a:moveTo>
                  <a:cubicBezTo>
                    <a:pt x="1222" y="1"/>
                    <a:pt x="1039" y="61"/>
                    <a:pt x="869" y="141"/>
                  </a:cubicBezTo>
                  <a:cubicBezTo>
                    <a:pt x="595" y="272"/>
                    <a:pt x="345" y="487"/>
                    <a:pt x="203" y="749"/>
                  </a:cubicBezTo>
                  <a:cubicBezTo>
                    <a:pt x="48" y="1022"/>
                    <a:pt x="0" y="1344"/>
                    <a:pt x="95" y="1630"/>
                  </a:cubicBezTo>
                  <a:cubicBezTo>
                    <a:pt x="214" y="1975"/>
                    <a:pt x="512" y="2213"/>
                    <a:pt x="822" y="2356"/>
                  </a:cubicBezTo>
                  <a:cubicBezTo>
                    <a:pt x="1059" y="2463"/>
                    <a:pt x="1316" y="2531"/>
                    <a:pt x="1573" y="2531"/>
                  </a:cubicBezTo>
                  <a:cubicBezTo>
                    <a:pt x="1717" y="2531"/>
                    <a:pt x="1860" y="2510"/>
                    <a:pt x="2000" y="2463"/>
                  </a:cubicBezTo>
                  <a:cubicBezTo>
                    <a:pt x="2381" y="2332"/>
                    <a:pt x="2703" y="1975"/>
                    <a:pt x="2715" y="1570"/>
                  </a:cubicBezTo>
                  <a:cubicBezTo>
                    <a:pt x="2727" y="1213"/>
                    <a:pt x="2536" y="891"/>
                    <a:pt x="2310" y="606"/>
                  </a:cubicBezTo>
                  <a:cubicBezTo>
                    <a:pt x="2131" y="356"/>
                    <a:pt x="1893" y="94"/>
                    <a:pt x="1584" y="22"/>
                  </a:cubicBezTo>
                  <a:cubicBezTo>
                    <a:pt x="1524" y="7"/>
                    <a:pt x="1464" y="1"/>
                    <a:pt x="1403"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8" name="Google Shape;128;p55"/>
            <p:cNvSpPr/>
            <p:nvPr/>
          </p:nvSpPr>
          <p:spPr>
            <a:xfrm>
              <a:off x="4022800" y="4164250"/>
              <a:ext cx="22650" cy="25550"/>
            </a:xfrm>
            <a:custGeom>
              <a:avLst/>
              <a:gdLst/>
              <a:ahLst/>
              <a:cxnLst/>
              <a:rect l="l" t="t" r="r" b="b"/>
              <a:pathLst>
                <a:path w="906" h="1022" extrusionOk="0">
                  <a:moveTo>
                    <a:pt x="398" y="1"/>
                  </a:moveTo>
                  <a:cubicBezTo>
                    <a:pt x="307" y="1"/>
                    <a:pt x="217" y="31"/>
                    <a:pt x="156" y="99"/>
                  </a:cubicBezTo>
                  <a:cubicBezTo>
                    <a:pt x="61" y="182"/>
                    <a:pt x="37" y="325"/>
                    <a:pt x="13" y="432"/>
                  </a:cubicBezTo>
                  <a:cubicBezTo>
                    <a:pt x="1" y="587"/>
                    <a:pt x="1" y="754"/>
                    <a:pt x="96" y="873"/>
                  </a:cubicBezTo>
                  <a:cubicBezTo>
                    <a:pt x="158" y="971"/>
                    <a:pt x="274" y="1022"/>
                    <a:pt x="392" y="1022"/>
                  </a:cubicBezTo>
                  <a:cubicBezTo>
                    <a:pt x="433" y="1022"/>
                    <a:pt x="474" y="1016"/>
                    <a:pt x="513" y="1004"/>
                  </a:cubicBezTo>
                  <a:cubicBezTo>
                    <a:pt x="715" y="956"/>
                    <a:pt x="894" y="754"/>
                    <a:pt x="894" y="528"/>
                  </a:cubicBezTo>
                  <a:cubicBezTo>
                    <a:pt x="906" y="301"/>
                    <a:pt x="763" y="99"/>
                    <a:pt x="549" y="28"/>
                  </a:cubicBezTo>
                  <a:cubicBezTo>
                    <a:pt x="501" y="10"/>
                    <a:pt x="449" y="1"/>
                    <a:pt x="39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9" name="Google Shape;129;p55"/>
            <p:cNvSpPr/>
            <p:nvPr/>
          </p:nvSpPr>
          <p:spPr>
            <a:xfrm>
              <a:off x="4024000" y="4163200"/>
              <a:ext cx="13425" cy="11750"/>
            </a:xfrm>
            <a:custGeom>
              <a:avLst/>
              <a:gdLst/>
              <a:ahLst/>
              <a:cxnLst/>
              <a:rect l="l" t="t" r="r" b="b"/>
              <a:pathLst>
                <a:path w="537" h="470" extrusionOk="0">
                  <a:moveTo>
                    <a:pt x="238" y="0"/>
                  </a:moveTo>
                  <a:cubicBezTo>
                    <a:pt x="206" y="0"/>
                    <a:pt x="173" y="7"/>
                    <a:pt x="143" y="22"/>
                  </a:cubicBezTo>
                  <a:cubicBezTo>
                    <a:pt x="60" y="70"/>
                    <a:pt x="1" y="165"/>
                    <a:pt x="13" y="272"/>
                  </a:cubicBezTo>
                  <a:cubicBezTo>
                    <a:pt x="22" y="393"/>
                    <a:pt x="147" y="470"/>
                    <a:pt x="264" y="470"/>
                  </a:cubicBezTo>
                  <a:cubicBezTo>
                    <a:pt x="297" y="470"/>
                    <a:pt x="329" y="464"/>
                    <a:pt x="358" y="451"/>
                  </a:cubicBezTo>
                  <a:cubicBezTo>
                    <a:pt x="489" y="391"/>
                    <a:pt x="536" y="201"/>
                    <a:pt x="429" y="82"/>
                  </a:cubicBezTo>
                  <a:cubicBezTo>
                    <a:pt x="380" y="32"/>
                    <a:pt x="309" y="0"/>
                    <a:pt x="238"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0" name="Google Shape;130;p55"/>
            <p:cNvSpPr/>
            <p:nvPr/>
          </p:nvSpPr>
          <p:spPr>
            <a:xfrm>
              <a:off x="3944225" y="4089350"/>
              <a:ext cx="60750" cy="48475"/>
            </a:xfrm>
            <a:custGeom>
              <a:avLst/>
              <a:gdLst/>
              <a:ahLst/>
              <a:cxnLst/>
              <a:rect l="l" t="t" r="r" b="b"/>
              <a:pathLst>
                <a:path w="2430" h="1939" extrusionOk="0">
                  <a:moveTo>
                    <a:pt x="729" y="1"/>
                  </a:moveTo>
                  <a:cubicBezTo>
                    <a:pt x="643" y="1"/>
                    <a:pt x="558" y="7"/>
                    <a:pt x="477" y="23"/>
                  </a:cubicBezTo>
                  <a:cubicBezTo>
                    <a:pt x="298" y="71"/>
                    <a:pt x="144" y="190"/>
                    <a:pt x="60" y="357"/>
                  </a:cubicBezTo>
                  <a:cubicBezTo>
                    <a:pt x="1" y="535"/>
                    <a:pt x="48" y="726"/>
                    <a:pt x="120" y="904"/>
                  </a:cubicBezTo>
                  <a:cubicBezTo>
                    <a:pt x="358" y="1428"/>
                    <a:pt x="882" y="1833"/>
                    <a:pt x="1453" y="1916"/>
                  </a:cubicBezTo>
                  <a:cubicBezTo>
                    <a:pt x="1526" y="1930"/>
                    <a:pt x="1600" y="1938"/>
                    <a:pt x="1674" y="1938"/>
                  </a:cubicBezTo>
                  <a:cubicBezTo>
                    <a:pt x="1794" y="1938"/>
                    <a:pt x="1914" y="1916"/>
                    <a:pt x="2025" y="1857"/>
                  </a:cubicBezTo>
                  <a:cubicBezTo>
                    <a:pt x="2251" y="1738"/>
                    <a:pt x="2406" y="1488"/>
                    <a:pt x="2418" y="1238"/>
                  </a:cubicBezTo>
                  <a:cubicBezTo>
                    <a:pt x="2430" y="976"/>
                    <a:pt x="2311" y="726"/>
                    <a:pt x="2144" y="535"/>
                  </a:cubicBezTo>
                  <a:cubicBezTo>
                    <a:pt x="1870" y="226"/>
                    <a:pt x="1453" y="83"/>
                    <a:pt x="1037" y="23"/>
                  </a:cubicBezTo>
                  <a:cubicBezTo>
                    <a:pt x="939" y="10"/>
                    <a:pt x="833" y="1"/>
                    <a:pt x="729"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1" name="Google Shape;131;p55"/>
            <p:cNvSpPr/>
            <p:nvPr/>
          </p:nvSpPr>
          <p:spPr>
            <a:xfrm>
              <a:off x="3977875" y="4103675"/>
              <a:ext cx="19375" cy="23200"/>
            </a:xfrm>
            <a:custGeom>
              <a:avLst/>
              <a:gdLst/>
              <a:ahLst/>
              <a:cxnLst/>
              <a:rect l="l" t="t" r="r" b="b"/>
              <a:pathLst>
                <a:path w="775" h="928" extrusionOk="0">
                  <a:moveTo>
                    <a:pt x="336" y="0"/>
                  </a:moveTo>
                  <a:cubicBezTo>
                    <a:pt x="277" y="0"/>
                    <a:pt x="222" y="20"/>
                    <a:pt x="179" y="46"/>
                  </a:cubicBezTo>
                  <a:cubicBezTo>
                    <a:pt x="83" y="105"/>
                    <a:pt x="48" y="212"/>
                    <a:pt x="24" y="331"/>
                  </a:cubicBezTo>
                  <a:cubicBezTo>
                    <a:pt x="0" y="462"/>
                    <a:pt x="12" y="617"/>
                    <a:pt x="83" y="736"/>
                  </a:cubicBezTo>
                  <a:cubicBezTo>
                    <a:pt x="162" y="848"/>
                    <a:pt x="281" y="928"/>
                    <a:pt x="413" y="928"/>
                  </a:cubicBezTo>
                  <a:cubicBezTo>
                    <a:pt x="422" y="928"/>
                    <a:pt x="432" y="927"/>
                    <a:pt x="441" y="927"/>
                  </a:cubicBezTo>
                  <a:cubicBezTo>
                    <a:pt x="631" y="891"/>
                    <a:pt x="762" y="700"/>
                    <a:pt x="774" y="510"/>
                  </a:cubicBezTo>
                  <a:cubicBezTo>
                    <a:pt x="774" y="284"/>
                    <a:pt x="619" y="46"/>
                    <a:pt x="405" y="10"/>
                  </a:cubicBezTo>
                  <a:cubicBezTo>
                    <a:pt x="382" y="3"/>
                    <a:pt x="358" y="0"/>
                    <a:pt x="33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2" name="Google Shape;132;p55"/>
            <p:cNvSpPr/>
            <p:nvPr/>
          </p:nvSpPr>
          <p:spPr>
            <a:xfrm>
              <a:off x="3976675" y="4105700"/>
              <a:ext cx="9250" cy="8950"/>
            </a:xfrm>
            <a:custGeom>
              <a:avLst/>
              <a:gdLst/>
              <a:ahLst/>
              <a:cxnLst/>
              <a:rect l="l" t="t" r="r" b="b"/>
              <a:pathLst>
                <a:path w="370" h="358" extrusionOk="0">
                  <a:moveTo>
                    <a:pt x="179" y="0"/>
                  </a:moveTo>
                  <a:cubicBezTo>
                    <a:pt x="96" y="0"/>
                    <a:pt x="1" y="107"/>
                    <a:pt x="12" y="191"/>
                  </a:cubicBezTo>
                  <a:cubicBezTo>
                    <a:pt x="36" y="286"/>
                    <a:pt x="120" y="357"/>
                    <a:pt x="215" y="357"/>
                  </a:cubicBezTo>
                  <a:cubicBezTo>
                    <a:pt x="298" y="357"/>
                    <a:pt x="370" y="262"/>
                    <a:pt x="370" y="179"/>
                  </a:cubicBezTo>
                  <a:cubicBezTo>
                    <a:pt x="358" y="72"/>
                    <a:pt x="274" y="0"/>
                    <a:pt x="17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3" name="Google Shape;133;p55"/>
            <p:cNvSpPr/>
            <p:nvPr/>
          </p:nvSpPr>
          <p:spPr>
            <a:xfrm>
              <a:off x="3873975" y="4093450"/>
              <a:ext cx="51825" cy="47775"/>
            </a:xfrm>
            <a:custGeom>
              <a:avLst/>
              <a:gdLst/>
              <a:ahLst/>
              <a:cxnLst/>
              <a:rect l="l" t="t" r="r" b="b"/>
              <a:pathLst>
                <a:path w="2073" h="1911" extrusionOk="0">
                  <a:moveTo>
                    <a:pt x="1164" y="1"/>
                  </a:moveTo>
                  <a:cubicBezTo>
                    <a:pt x="1010" y="1"/>
                    <a:pt x="855" y="42"/>
                    <a:pt x="715" y="121"/>
                  </a:cubicBezTo>
                  <a:cubicBezTo>
                    <a:pt x="453" y="240"/>
                    <a:pt x="239" y="490"/>
                    <a:pt x="132" y="776"/>
                  </a:cubicBezTo>
                  <a:cubicBezTo>
                    <a:pt x="48" y="990"/>
                    <a:pt x="1" y="1252"/>
                    <a:pt x="96" y="1467"/>
                  </a:cubicBezTo>
                  <a:cubicBezTo>
                    <a:pt x="179" y="1669"/>
                    <a:pt x="358" y="1812"/>
                    <a:pt x="572" y="1871"/>
                  </a:cubicBezTo>
                  <a:cubicBezTo>
                    <a:pt x="664" y="1898"/>
                    <a:pt x="760" y="1911"/>
                    <a:pt x="855" y="1911"/>
                  </a:cubicBezTo>
                  <a:cubicBezTo>
                    <a:pt x="971" y="1911"/>
                    <a:pt x="1087" y="1892"/>
                    <a:pt x="1191" y="1859"/>
                  </a:cubicBezTo>
                  <a:cubicBezTo>
                    <a:pt x="1549" y="1740"/>
                    <a:pt x="1858" y="1455"/>
                    <a:pt x="1965" y="1097"/>
                  </a:cubicBezTo>
                  <a:cubicBezTo>
                    <a:pt x="2073" y="740"/>
                    <a:pt x="1918" y="312"/>
                    <a:pt x="1596" y="121"/>
                  </a:cubicBezTo>
                  <a:cubicBezTo>
                    <a:pt x="1462" y="39"/>
                    <a:pt x="1313" y="1"/>
                    <a:pt x="116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4" name="Google Shape;134;p55"/>
            <p:cNvSpPr/>
            <p:nvPr/>
          </p:nvSpPr>
          <p:spPr>
            <a:xfrm>
              <a:off x="3883200" y="4106725"/>
              <a:ext cx="28025" cy="28500"/>
            </a:xfrm>
            <a:custGeom>
              <a:avLst/>
              <a:gdLst/>
              <a:ahLst/>
              <a:cxnLst/>
              <a:rect l="l" t="t" r="r" b="b"/>
              <a:pathLst>
                <a:path w="1121" h="1140" extrusionOk="0">
                  <a:moveTo>
                    <a:pt x="537" y="0"/>
                  </a:moveTo>
                  <a:cubicBezTo>
                    <a:pt x="384" y="0"/>
                    <a:pt x="234" y="54"/>
                    <a:pt x="144" y="174"/>
                  </a:cubicBezTo>
                  <a:cubicBezTo>
                    <a:pt x="49" y="293"/>
                    <a:pt x="25" y="436"/>
                    <a:pt x="25" y="578"/>
                  </a:cubicBezTo>
                  <a:cubicBezTo>
                    <a:pt x="1" y="733"/>
                    <a:pt x="25" y="876"/>
                    <a:pt x="108" y="983"/>
                  </a:cubicBezTo>
                  <a:cubicBezTo>
                    <a:pt x="195" y="1081"/>
                    <a:pt x="312" y="1139"/>
                    <a:pt x="441" y="1139"/>
                  </a:cubicBezTo>
                  <a:cubicBezTo>
                    <a:pt x="453" y="1139"/>
                    <a:pt x="465" y="1139"/>
                    <a:pt x="477" y="1138"/>
                  </a:cubicBezTo>
                  <a:cubicBezTo>
                    <a:pt x="620" y="1114"/>
                    <a:pt x="751" y="1055"/>
                    <a:pt x="858" y="947"/>
                  </a:cubicBezTo>
                  <a:cubicBezTo>
                    <a:pt x="1013" y="817"/>
                    <a:pt x="1120" y="602"/>
                    <a:pt x="1061" y="388"/>
                  </a:cubicBezTo>
                  <a:cubicBezTo>
                    <a:pt x="1025" y="257"/>
                    <a:pt x="930" y="138"/>
                    <a:pt x="799" y="55"/>
                  </a:cubicBezTo>
                  <a:cubicBezTo>
                    <a:pt x="719" y="19"/>
                    <a:pt x="628" y="0"/>
                    <a:pt x="53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5" name="Google Shape;135;p55"/>
            <p:cNvSpPr/>
            <p:nvPr/>
          </p:nvSpPr>
          <p:spPr>
            <a:xfrm>
              <a:off x="3882925" y="4105850"/>
              <a:ext cx="12800" cy="11000"/>
            </a:xfrm>
            <a:custGeom>
              <a:avLst/>
              <a:gdLst/>
              <a:ahLst/>
              <a:cxnLst/>
              <a:rect l="l" t="t" r="r" b="b"/>
              <a:pathLst>
                <a:path w="512" h="440" extrusionOk="0">
                  <a:moveTo>
                    <a:pt x="260" y="0"/>
                  </a:moveTo>
                  <a:cubicBezTo>
                    <a:pt x="226" y="0"/>
                    <a:pt x="191" y="6"/>
                    <a:pt x="155" y="18"/>
                  </a:cubicBezTo>
                  <a:cubicBezTo>
                    <a:pt x="36" y="78"/>
                    <a:pt x="0" y="280"/>
                    <a:pt x="95" y="375"/>
                  </a:cubicBezTo>
                  <a:cubicBezTo>
                    <a:pt x="133" y="419"/>
                    <a:pt x="191" y="440"/>
                    <a:pt x="250" y="440"/>
                  </a:cubicBezTo>
                  <a:cubicBezTo>
                    <a:pt x="319" y="440"/>
                    <a:pt x="390" y="410"/>
                    <a:pt x="429" y="351"/>
                  </a:cubicBezTo>
                  <a:cubicBezTo>
                    <a:pt x="512" y="256"/>
                    <a:pt x="464" y="78"/>
                    <a:pt x="357" y="18"/>
                  </a:cubicBezTo>
                  <a:cubicBezTo>
                    <a:pt x="327" y="6"/>
                    <a:pt x="295" y="0"/>
                    <a:pt x="260"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6" name="Google Shape;136;p55"/>
            <p:cNvSpPr/>
            <p:nvPr/>
          </p:nvSpPr>
          <p:spPr>
            <a:xfrm>
              <a:off x="3965075" y="4198050"/>
              <a:ext cx="51800" cy="40425"/>
            </a:xfrm>
            <a:custGeom>
              <a:avLst/>
              <a:gdLst/>
              <a:ahLst/>
              <a:cxnLst/>
              <a:rect l="l" t="t" r="r" b="b"/>
              <a:pathLst>
                <a:path w="2072" h="1617" extrusionOk="0">
                  <a:moveTo>
                    <a:pt x="1043" y="0"/>
                  </a:moveTo>
                  <a:cubicBezTo>
                    <a:pt x="1000" y="0"/>
                    <a:pt x="958" y="3"/>
                    <a:pt x="917" y="9"/>
                  </a:cubicBezTo>
                  <a:cubicBezTo>
                    <a:pt x="500" y="57"/>
                    <a:pt x="119" y="402"/>
                    <a:pt x="48" y="819"/>
                  </a:cubicBezTo>
                  <a:cubicBezTo>
                    <a:pt x="0" y="1069"/>
                    <a:pt x="60" y="1366"/>
                    <a:pt x="274" y="1509"/>
                  </a:cubicBezTo>
                  <a:cubicBezTo>
                    <a:pt x="405" y="1605"/>
                    <a:pt x="572" y="1616"/>
                    <a:pt x="715" y="1616"/>
                  </a:cubicBezTo>
                  <a:cubicBezTo>
                    <a:pt x="976" y="1616"/>
                    <a:pt x="1227" y="1593"/>
                    <a:pt x="1465" y="1533"/>
                  </a:cubicBezTo>
                  <a:cubicBezTo>
                    <a:pt x="1631" y="1485"/>
                    <a:pt x="1810" y="1426"/>
                    <a:pt x="1905" y="1295"/>
                  </a:cubicBezTo>
                  <a:cubicBezTo>
                    <a:pt x="2072" y="1093"/>
                    <a:pt x="2072" y="795"/>
                    <a:pt x="1953" y="581"/>
                  </a:cubicBezTo>
                  <a:cubicBezTo>
                    <a:pt x="1793" y="228"/>
                    <a:pt x="1412" y="0"/>
                    <a:pt x="1043"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7" name="Google Shape;137;p55"/>
            <p:cNvSpPr/>
            <p:nvPr/>
          </p:nvSpPr>
          <p:spPr>
            <a:xfrm>
              <a:off x="3982625" y="4210850"/>
              <a:ext cx="28600" cy="21975"/>
            </a:xfrm>
            <a:custGeom>
              <a:avLst/>
              <a:gdLst/>
              <a:ahLst/>
              <a:cxnLst/>
              <a:rect l="l" t="t" r="r" b="b"/>
              <a:pathLst>
                <a:path w="1144" h="879" extrusionOk="0">
                  <a:moveTo>
                    <a:pt x="632" y="1"/>
                  </a:moveTo>
                  <a:cubicBezTo>
                    <a:pt x="565" y="1"/>
                    <a:pt x="496" y="12"/>
                    <a:pt x="429" y="33"/>
                  </a:cubicBezTo>
                  <a:cubicBezTo>
                    <a:pt x="310" y="69"/>
                    <a:pt x="215" y="128"/>
                    <a:pt x="132" y="200"/>
                  </a:cubicBezTo>
                  <a:cubicBezTo>
                    <a:pt x="60" y="283"/>
                    <a:pt x="1" y="390"/>
                    <a:pt x="13" y="509"/>
                  </a:cubicBezTo>
                  <a:cubicBezTo>
                    <a:pt x="36" y="628"/>
                    <a:pt x="108" y="735"/>
                    <a:pt x="215" y="807"/>
                  </a:cubicBezTo>
                  <a:cubicBezTo>
                    <a:pt x="334" y="866"/>
                    <a:pt x="453" y="878"/>
                    <a:pt x="572" y="878"/>
                  </a:cubicBezTo>
                  <a:cubicBezTo>
                    <a:pt x="703" y="878"/>
                    <a:pt x="846" y="854"/>
                    <a:pt x="953" y="759"/>
                  </a:cubicBezTo>
                  <a:cubicBezTo>
                    <a:pt x="1060" y="688"/>
                    <a:pt x="1144" y="557"/>
                    <a:pt x="1132" y="426"/>
                  </a:cubicBezTo>
                  <a:cubicBezTo>
                    <a:pt x="1132" y="271"/>
                    <a:pt x="1025" y="128"/>
                    <a:pt x="882" y="69"/>
                  </a:cubicBezTo>
                  <a:cubicBezTo>
                    <a:pt x="807" y="21"/>
                    <a:pt x="721" y="1"/>
                    <a:pt x="63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8" name="Google Shape;138;p55"/>
            <p:cNvSpPr/>
            <p:nvPr/>
          </p:nvSpPr>
          <p:spPr>
            <a:xfrm>
              <a:off x="3993350" y="4208350"/>
              <a:ext cx="11325" cy="9550"/>
            </a:xfrm>
            <a:custGeom>
              <a:avLst/>
              <a:gdLst/>
              <a:ahLst/>
              <a:cxnLst/>
              <a:rect l="l" t="t" r="r" b="b"/>
              <a:pathLst>
                <a:path w="453" h="382" extrusionOk="0">
                  <a:moveTo>
                    <a:pt x="194" y="1"/>
                  </a:moveTo>
                  <a:cubicBezTo>
                    <a:pt x="108" y="1"/>
                    <a:pt x="35" y="69"/>
                    <a:pt x="24" y="169"/>
                  </a:cubicBezTo>
                  <a:cubicBezTo>
                    <a:pt x="0" y="252"/>
                    <a:pt x="84" y="359"/>
                    <a:pt x="167" y="371"/>
                  </a:cubicBezTo>
                  <a:cubicBezTo>
                    <a:pt x="186" y="378"/>
                    <a:pt x="206" y="382"/>
                    <a:pt x="225" y="382"/>
                  </a:cubicBezTo>
                  <a:cubicBezTo>
                    <a:pt x="299" y="382"/>
                    <a:pt x="367" y="330"/>
                    <a:pt x="405" y="264"/>
                  </a:cubicBezTo>
                  <a:cubicBezTo>
                    <a:pt x="453" y="181"/>
                    <a:pt x="274" y="61"/>
                    <a:pt x="215" y="2"/>
                  </a:cubicBezTo>
                  <a:cubicBezTo>
                    <a:pt x="208" y="1"/>
                    <a:pt x="201" y="1"/>
                    <a:pt x="19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9" name="Google Shape;139;p55"/>
            <p:cNvSpPr/>
            <p:nvPr/>
          </p:nvSpPr>
          <p:spPr>
            <a:xfrm>
              <a:off x="3857625" y="4196725"/>
              <a:ext cx="59550" cy="46750"/>
            </a:xfrm>
            <a:custGeom>
              <a:avLst/>
              <a:gdLst/>
              <a:ahLst/>
              <a:cxnLst/>
              <a:rect l="l" t="t" r="r" b="b"/>
              <a:pathLst>
                <a:path w="2382" h="1870" extrusionOk="0">
                  <a:moveTo>
                    <a:pt x="1184" y="1"/>
                  </a:moveTo>
                  <a:cubicBezTo>
                    <a:pt x="790" y="1"/>
                    <a:pt x="405" y="200"/>
                    <a:pt x="191" y="526"/>
                  </a:cubicBezTo>
                  <a:cubicBezTo>
                    <a:pt x="71" y="705"/>
                    <a:pt x="0" y="931"/>
                    <a:pt x="48" y="1134"/>
                  </a:cubicBezTo>
                  <a:cubicBezTo>
                    <a:pt x="83" y="1360"/>
                    <a:pt x="238" y="1538"/>
                    <a:pt x="429" y="1658"/>
                  </a:cubicBezTo>
                  <a:cubicBezTo>
                    <a:pt x="619" y="1777"/>
                    <a:pt x="845" y="1824"/>
                    <a:pt x="1072" y="1848"/>
                  </a:cubicBezTo>
                  <a:cubicBezTo>
                    <a:pt x="1162" y="1862"/>
                    <a:pt x="1254" y="1870"/>
                    <a:pt x="1346" y="1870"/>
                  </a:cubicBezTo>
                  <a:cubicBezTo>
                    <a:pt x="1496" y="1870"/>
                    <a:pt x="1646" y="1848"/>
                    <a:pt x="1786" y="1788"/>
                  </a:cubicBezTo>
                  <a:cubicBezTo>
                    <a:pt x="2012" y="1717"/>
                    <a:pt x="2215" y="1538"/>
                    <a:pt x="2310" y="1312"/>
                  </a:cubicBezTo>
                  <a:cubicBezTo>
                    <a:pt x="2381" y="1122"/>
                    <a:pt x="2334" y="872"/>
                    <a:pt x="2238" y="657"/>
                  </a:cubicBezTo>
                  <a:cubicBezTo>
                    <a:pt x="2048" y="288"/>
                    <a:pt x="1655" y="26"/>
                    <a:pt x="1250" y="3"/>
                  </a:cubicBezTo>
                  <a:cubicBezTo>
                    <a:pt x="1228" y="1"/>
                    <a:pt x="1206" y="1"/>
                    <a:pt x="11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0" name="Google Shape;140;p55"/>
            <p:cNvSpPr/>
            <p:nvPr/>
          </p:nvSpPr>
          <p:spPr>
            <a:xfrm>
              <a:off x="3866250" y="4212850"/>
              <a:ext cx="33950" cy="25300"/>
            </a:xfrm>
            <a:custGeom>
              <a:avLst/>
              <a:gdLst/>
              <a:ahLst/>
              <a:cxnLst/>
              <a:rect l="l" t="t" r="r" b="b"/>
              <a:pathLst>
                <a:path w="1358" h="1012" extrusionOk="0">
                  <a:moveTo>
                    <a:pt x="595" y="0"/>
                  </a:moveTo>
                  <a:cubicBezTo>
                    <a:pt x="540" y="0"/>
                    <a:pt x="484" y="8"/>
                    <a:pt x="429" y="24"/>
                  </a:cubicBezTo>
                  <a:cubicBezTo>
                    <a:pt x="191" y="84"/>
                    <a:pt x="0" y="322"/>
                    <a:pt x="48" y="584"/>
                  </a:cubicBezTo>
                  <a:cubicBezTo>
                    <a:pt x="72" y="762"/>
                    <a:pt x="203" y="905"/>
                    <a:pt x="381" y="965"/>
                  </a:cubicBezTo>
                  <a:cubicBezTo>
                    <a:pt x="469" y="996"/>
                    <a:pt x="564" y="1011"/>
                    <a:pt x="658" y="1011"/>
                  </a:cubicBezTo>
                  <a:cubicBezTo>
                    <a:pt x="742" y="1011"/>
                    <a:pt x="826" y="999"/>
                    <a:pt x="905" y="977"/>
                  </a:cubicBezTo>
                  <a:cubicBezTo>
                    <a:pt x="1084" y="941"/>
                    <a:pt x="1262" y="846"/>
                    <a:pt x="1310" y="667"/>
                  </a:cubicBezTo>
                  <a:cubicBezTo>
                    <a:pt x="1358" y="477"/>
                    <a:pt x="1250" y="310"/>
                    <a:pt x="1119" y="203"/>
                  </a:cubicBezTo>
                  <a:cubicBezTo>
                    <a:pt x="964" y="84"/>
                    <a:pt x="780" y="0"/>
                    <a:pt x="59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1" name="Google Shape;141;p55"/>
            <p:cNvSpPr/>
            <p:nvPr/>
          </p:nvSpPr>
          <p:spPr>
            <a:xfrm>
              <a:off x="3888575" y="4210475"/>
              <a:ext cx="11625" cy="11975"/>
            </a:xfrm>
            <a:custGeom>
              <a:avLst/>
              <a:gdLst/>
              <a:ahLst/>
              <a:cxnLst/>
              <a:rect l="l" t="t" r="r" b="b"/>
              <a:pathLst>
                <a:path w="465" h="479" extrusionOk="0">
                  <a:moveTo>
                    <a:pt x="191" y="0"/>
                  </a:moveTo>
                  <a:cubicBezTo>
                    <a:pt x="107" y="36"/>
                    <a:pt x="24" y="119"/>
                    <a:pt x="12" y="226"/>
                  </a:cubicBezTo>
                  <a:cubicBezTo>
                    <a:pt x="0" y="334"/>
                    <a:pt x="60" y="441"/>
                    <a:pt x="167" y="465"/>
                  </a:cubicBezTo>
                  <a:cubicBezTo>
                    <a:pt x="189" y="474"/>
                    <a:pt x="213" y="478"/>
                    <a:pt x="238" y="478"/>
                  </a:cubicBezTo>
                  <a:cubicBezTo>
                    <a:pt x="308" y="478"/>
                    <a:pt x="382" y="443"/>
                    <a:pt x="417" y="381"/>
                  </a:cubicBezTo>
                  <a:cubicBezTo>
                    <a:pt x="465" y="286"/>
                    <a:pt x="286" y="48"/>
                    <a:pt x="19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42" name="Google Shape;142;p55"/>
          <p:cNvSpPr txBox="1">
            <a:spLocks noGrp="1"/>
          </p:cNvSpPr>
          <p:nvPr>
            <p:ph type="title"/>
          </p:nvPr>
        </p:nvSpPr>
        <p:spPr>
          <a:xfrm>
            <a:off x="2970475" y="1322819"/>
            <a:ext cx="4032600" cy="1002000"/>
          </a:xfrm>
          <a:prstGeom prst="rect">
            <a:avLst/>
          </a:prstGeom>
          <a:noFill/>
          <a:ln>
            <a:noFill/>
          </a:ln>
        </p:spPr>
        <p:txBody>
          <a:bodyPr spcFirstLastPara="1" wrap="square" lIns="91425" tIns="91425" rIns="91425" bIns="91425" anchor="b" anchorCtr="0">
            <a:noAutofit/>
          </a:bodyPr>
          <a:lstStyle>
            <a:lvl1pPr lvl="0" algn="r">
              <a:lnSpc>
                <a:spcPct val="100000"/>
              </a:lnSpc>
              <a:spcBef>
                <a:spcPts val="0"/>
              </a:spcBef>
              <a:spcAft>
                <a:spcPts val="0"/>
              </a:spcAft>
              <a:buSzPts val="2400"/>
              <a:buNone/>
              <a:defRPr>
                <a:solidFill>
                  <a:srgbClr val="F47FB5"/>
                </a:solidFill>
              </a:defRPr>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143" name="Google Shape;143;p55"/>
          <p:cNvSpPr txBox="1">
            <a:spLocks noGrp="1"/>
          </p:cNvSpPr>
          <p:nvPr>
            <p:ph type="body" idx="1"/>
          </p:nvPr>
        </p:nvSpPr>
        <p:spPr>
          <a:xfrm>
            <a:off x="2970475" y="2497381"/>
            <a:ext cx="4032600" cy="1323300"/>
          </a:xfrm>
          <a:prstGeom prst="rect">
            <a:avLst/>
          </a:prstGeom>
          <a:noFill/>
          <a:ln>
            <a:noFill/>
          </a:ln>
        </p:spPr>
        <p:txBody>
          <a:bodyPr spcFirstLastPara="1" wrap="square" lIns="91425" tIns="91425" rIns="91425" bIns="91425" anchor="t" anchorCtr="0">
            <a:noAutofit/>
          </a:bodyPr>
          <a:lstStyle>
            <a:lvl1pPr marL="457200" lvl="0" indent="-304800" algn="r">
              <a:lnSpc>
                <a:spcPct val="100000"/>
              </a:lnSpc>
              <a:spcBef>
                <a:spcPts val="0"/>
              </a:spcBef>
              <a:spcAft>
                <a:spcPts val="0"/>
              </a:spcAft>
              <a:buSzPts val="1200"/>
              <a:buChar char="●"/>
              <a:defRPr>
                <a:solidFill>
                  <a:schemeClr val="lt2"/>
                </a:solidFill>
              </a:defRPr>
            </a:lvl1pPr>
            <a:lvl2pPr marL="914400" lvl="1" indent="-304800" algn="l">
              <a:lnSpc>
                <a:spcPct val="100000"/>
              </a:lnSpc>
              <a:spcBef>
                <a:spcPts val="1600"/>
              </a:spcBef>
              <a:spcAft>
                <a:spcPts val="0"/>
              </a:spcAft>
              <a:buSzPts val="1200"/>
              <a:buChar char="○"/>
              <a:defRPr sz="1200"/>
            </a:lvl2pPr>
            <a:lvl3pPr marL="1371600" lvl="2" indent="-304800" algn="l">
              <a:lnSpc>
                <a:spcPct val="100000"/>
              </a:lnSpc>
              <a:spcBef>
                <a:spcPts val="1600"/>
              </a:spcBef>
              <a:spcAft>
                <a:spcPts val="0"/>
              </a:spcAft>
              <a:buSzPts val="1200"/>
              <a:buChar char="■"/>
              <a:defRPr sz="1200"/>
            </a:lvl3pPr>
            <a:lvl4pPr marL="1828800" lvl="3" indent="-304800" algn="l">
              <a:lnSpc>
                <a:spcPct val="100000"/>
              </a:lnSpc>
              <a:spcBef>
                <a:spcPts val="1600"/>
              </a:spcBef>
              <a:spcAft>
                <a:spcPts val="0"/>
              </a:spcAft>
              <a:buSzPts val="1200"/>
              <a:buChar char="●"/>
              <a:defRPr sz="1200"/>
            </a:lvl4pPr>
            <a:lvl5pPr marL="2286000" lvl="4" indent="-304800" algn="l">
              <a:lnSpc>
                <a:spcPct val="100000"/>
              </a:lnSpc>
              <a:spcBef>
                <a:spcPts val="1600"/>
              </a:spcBef>
              <a:spcAft>
                <a:spcPts val="0"/>
              </a:spcAft>
              <a:buSzPts val="1200"/>
              <a:buChar char="○"/>
              <a:defRPr sz="1200"/>
            </a:lvl5pPr>
            <a:lvl6pPr marL="2743200" lvl="5" indent="-304800" algn="l">
              <a:lnSpc>
                <a:spcPct val="100000"/>
              </a:lnSpc>
              <a:spcBef>
                <a:spcPts val="1600"/>
              </a:spcBef>
              <a:spcAft>
                <a:spcPts val="0"/>
              </a:spcAft>
              <a:buSzPts val="1200"/>
              <a:buChar char="■"/>
              <a:defRPr sz="1200"/>
            </a:lvl6pPr>
            <a:lvl7pPr marL="3200400" lvl="6" indent="-304800" algn="l">
              <a:lnSpc>
                <a:spcPct val="100000"/>
              </a:lnSpc>
              <a:spcBef>
                <a:spcPts val="1600"/>
              </a:spcBef>
              <a:spcAft>
                <a:spcPts val="0"/>
              </a:spcAft>
              <a:buSzPts val="1200"/>
              <a:buChar char="●"/>
              <a:defRPr sz="1200"/>
            </a:lvl7pPr>
            <a:lvl8pPr marL="3657600" lvl="7" indent="-304800" algn="l">
              <a:lnSpc>
                <a:spcPct val="100000"/>
              </a:lnSpc>
              <a:spcBef>
                <a:spcPts val="1600"/>
              </a:spcBef>
              <a:spcAft>
                <a:spcPts val="0"/>
              </a:spcAft>
              <a:buSzPts val="1200"/>
              <a:buChar char="○"/>
              <a:defRPr sz="1200"/>
            </a:lvl8pPr>
            <a:lvl9pPr marL="4114800" lvl="8" indent="-304800" algn="l">
              <a:lnSpc>
                <a:spcPct val="100000"/>
              </a:lnSpc>
              <a:spcBef>
                <a:spcPts val="1600"/>
              </a:spcBef>
              <a:spcAft>
                <a:spcPts val="1600"/>
              </a:spcAft>
              <a:buSzPts val="1200"/>
              <a:buChar char="■"/>
              <a:defRPr sz="1200"/>
            </a:lvl9pPr>
          </a:lstStyle>
          <a:p>
            <a:endParaRPr/>
          </a:p>
        </p:txBody>
      </p:sp>
      <p:grpSp>
        <p:nvGrpSpPr>
          <p:cNvPr id="144" name="Google Shape;144;p55"/>
          <p:cNvGrpSpPr/>
          <p:nvPr/>
        </p:nvGrpSpPr>
        <p:grpSpPr>
          <a:xfrm>
            <a:off x="10089642" y="346255"/>
            <a:ext cx="4218943" cy="4450988"/>
            <a:chOff x="3277900" y="2360675"/>
            <a:chExt cx="1659825" cy="1768300"/>
          </a:xfrm>
        </p:grpSpPr>
        <p:sp>
          <p:nvSpPr>
            <p:cNvPr id="145" name="Google Shape;145;p55"/>
            <p:cNvSpPr/>
            <p:nvPr/>
          </p:nvSpPr>
          <p:spPr>
            <a:xfrm>
              <a:off x="3501925" y="2584375"/>
              <a:ext cx="1236175" cy="1544600"/>
            </a:xfrm>
            <a:custGeom>
              <a:avLst/>
              <a:gdLst/>
              <a:ahLst/>
              <a:cxnLst/>
              <a:rect l="l" t="t" r="r" b="b"/>
              <a:pathLst>
                <a:path w="49447" h="61784" extrusionOk="0">
                  <a:moveTo>
                    <a:pt x="26272" y="698"/>
                  </a:moveTo>
                  <a:cubicBezTo>
                    <a:pt x="27742" y="698"/>
                    <a:pt x="29210" y="840"/>
                    <a:pt x="30647" y="1132"/>
                  </a:cubicBezTo>
                  <a:cubicBezTo>
                    <a:pt x="35195" y="2037"/>
                    <a:pt x="39303" y="4442"/>
                    <a:pt x="42291" y="7918"/>
                  </a:cubicBezTo>
                  <a:cubicBezTo>
                    <a:pt x="45494" y="11621"/>
                    <a:pt x="47613" y="16145"/>
                    <a:pt x="48387" y="20932"/>
                  </a:cubicBezTo>
                  <a:cubicBezTo>
                    <a:pt x="49137" y="25623"/>
                    <a:pt x="48542" y="30480"/>
                    <a:pt x="46863" y="34910"/>
                  </a:cubicBezTo>
                  <a:cubicBezTo>
                    <a:pt x="46458" y="35957"/>
                    <a:pt x="46030" y="36969"/>
                    <a:pt x="45530" y="37958"/>
                  </a:cubicBezTo>
                  <a:cubicBezTo>
                    <a:pt x="45410" y="37958"/>
                    <a:pt x="45315" y="38005"/>
                    <a:pt x="45256" y="38124"/>
                  </a:cubicBezTo>
                  <a:cubicBezTo>
                    <a:pt x="43994" y="40458"/>
                    <a:pt x="42374" y="42625"/>
                    <a:pt x="40350" y="44375"/>
                  </a:cubicBezTo>
                  <a:cubicBezTo>
                    <a:pt x="38386" y="46090"/>
                    <a:pt x="36028" y="47364"/>
                    <a:pt x="33516" y="48126"/>
                  </a:cubicBezTo>
                  <a:cubicBezTo>
                    <a:pt x="31348" y="48791"/>
                    <a:pt x="29109" y="49017"/>
                    <a:pt x="26865" y="49017"/>
                  </a:cubicBezTo>
                  <a:cubicBezTo>
                    <a:pt x="26177" y="49017"/>
                    <a:pt x="25488" y="48995"/>
                    <a:pt x="24801" y="48959"/>
                  </a:cubicBezTo>
                  <a:cubicBezTo>
                    <a:pt x="21836" y="48816"/>
                    <a:pt x="18812" y="48530"/>
                    <a:pt x="15978" y="47590"/>
                  </a:cubicBezTo>
                  <a:cubicBezTo>
                    <a:pt x="11490" y="46113"/>
                    <a:pt x="7632" y="43006"/>
                    <a:pt x="5060" y="39136"/>
                  </a:cubicBezTo>
                  <a:cubicBezTo>
                    <a:pt x="2143" y="34731"/>
                    <a:pt x="988" y="29409"/>
                    <a:pt x="1417" y="24194"/>
                  </a:cubicBezTo>
                  <a:cubicBezTo>
                    <a:pt x="1798" y="19467"/>
                    <a:pt x="3560" y="14895"/>
                    <a:pt x="6382" y="11038"/>
                  </a:cubicBezTo>
                  <a:cubicBezTo>
                    <a:pt x="9061" y="7394"/>
                    <a:pt x="12692" y="4406"/>
                    <a:pt x="16919" y="2620"/>
                  </a:cubicBezTo>
                  <a:cubicBezTo>
                    <a:pt x="19850" y="1371"/>
                    <a:pt x="23066" y="698"/>
                    <a:pt x="26272" y="698"/>
                  </a:cubicBezTo>
                  <a:close/>
                  <a:moveTo>
                    <a:pt x="38850" y="46435"/>
                  </a:moveTo>
                  <a:cubicBezTo>
                    <a:pt x="39826" y="47959"/>
                    <a:pt x="40588" y="49685"/>
                    <a:pt x="41065" y="51471"/>
                  </a:cubicBezTo>
                  <a:cubicBezTo>
                    <a:pt x="40803" y="51626"/>
                    <a:pt x="40577" y="51769"/>
                    <a:pt x="40315" y="51924"/>
                  </a:cubicBezTo>
                  <a:cubicBezTo>
                    <a:pt x="39957" y="52114"/>
                    <a:pt x="39612" y="52305"/>
                    <a:pt x="39267" y="52483"/>
                  </a:cubicBezTo>
                  <a:cubicBezTo>
                    <a:pt x="38529" y="52864"/>
                    <a:pt x="37802" y="53198"/>
                    <a:pt x="37040" y="53495"/>
                  </a:cubicBezTo>
                  <a:cubicBezTo>
                    <a:pt x="36814" y="53581"/>
                    <a:pt x="36880" y="53912"/>
                    <a:pt x="37089" y="53912"/>
                  </a:cubicBezTo>
                  <a:cubicBezTo>
                    <a:pt x="37111" y="53912"/>
                    <a:pt x="37135" y="53908"/>
                    <a:pt x="37159" y="53900"/>
                  </a:cubicBezTo>
                  <a:cubicBezTo>
                    <a:pt x="37969" y="53638"/>
                    <a:pt x="38755" y="53352"/>
                    <a:pt x="39517" y="52995"/>
                  </a:cubicBezTo>
                  <a:cubicBezTo>
                    <a:pt x="39886" y="52817"/>
                    <a:pt x="40267" y="52638"/>
                    <a:pt x="40624" y="52424"/>
                  </a:cubicBezTo>
                  <a:cubicBezTo>
                    <a:pt x="40827" y="52316"/>
                    <a:pt x="41029" y="52209"/>
                    <a:pt x="41219" y="52102"/>
                  </a:cubicBezTo>
                  <a:cubicBezTo>
                    <a:pt x="41386" y="52840"/>
                    <a:pt x="41505" y="53602"/>
                    <a:pt x="41553" y="54376"/>
                  </a:cubicBezTo>
                  <a:cubicBezTo>
                    <a:pt x="41577" y="54841"/>
                    <a:pt x="41577" y="55293"/>
                    <a:pt x="41577" y="55757"/>
                  </a:cubicBezTo>
                  <a:cubicBezTo>
                    <a:pt x="41565" y="56174"/>
                    <a:pt x="41600" y="56746"/>
                    <a:pt x="41350" y="57103"/>
                  </a:cubicBezTo>
                  <a:cubicBezTo>
                    <a:pt x="41136" y="57412"/>
                    <a:pt x="40755" y="57650"/>
                    <a:pt x="40410" y="57829"/>
                  </a:cubicBezTo>
                  <a:cubicBezTo>
                    <a:pt x="40005" y="58031"/>
                    <a:pt x="39588" y="58198"/>
                    <a:pt x="39172" y="58365"/>
                  </a:cubicBezTo>
                  <a:cubicBezTo>
                    <a:pt x="38291" y="58710"/>
                    <a:pt x="37421" y="59020"/>
                    <a:pt x="36505" y="59305"/>
                  </a:cubicBezTo>
                  <a:cubicBezTo>
                    <a:pt x="34707" y="59865"/>
                    <a:pt x="32861" y="60282"/>
                    <a:pt x="31004" y="60532"/>
                  </a:cubicBezTo>
                  <a:cubicBezTo>
                    <a:pt x="29044" y="60799"/>
                    <a:pt x="27067" y="60943"/>
                    <a:pt x="25093" y="60943"/>
                  </a:cubicBezTo>
                  <a:cubicBezTo>
                    <a:pt x="23290" y="60943"/>
                    <a:pt x="21489" y="60823"/>
                    <a:pt x="19705" y="60568"/>
                  </a:cubicBezTo>
                  <a:cubicBezTo>
                    <a:pt x="17848" y="60294"/>
                    <a:pt x="15990" y="59913"/>
                    <a:pt x="14180" y="59365"/>
                  </a:cubicBezTo>
                  <a:cubicBezTo>
                    <a:pt x="13276" y="59091"/>
                    <a:pt x="12394" y="58782"/>
                    <a:pt x="11525" y="58448"/>
                  </a:cubicBezTo>
                  <a:cubicBezTo>
                    <a:pt x="10656" y="58127"/>
                    <a:pt x="9763" y="57793"/>
                    <a:pt x="8965" y="57353"/>
                  </a:cubicBezTo>
                  <a:cubicBezTo>
                    <a:pt x="8549" y="57115"/>
                    <a:pt x="8453" y="56758"/>
                    <a:pt x="8442" y="56305"/>
                  </a:cubicBezTo>
                  <a:cubicBezTo>
                    <a:pt x="8430" y="55865"/>
                    <a:pt x="8442" y="55436"/>
                    <a:pt x="8489" y="54983"/>
                  </a:cubicBezTo>
                  <a:cubicBezTo>
                    <a:pt x="8537" y="54079"/>
                    <a:pt x="8704" y="53186"/>
                    <a:pt x="8930" y="52305"/>
                  </a:cubicBezTo>
                  <a:cubicBezTo>
                    <a:pt x="9025" y="51959"/>
                    <a:pt x="9120" y="51626"/>
                    <a:pt x="9239" y="51281"/>
                  </a:cubicBezTo>
                  <a:cubicBezTo>
                    <a:pt x="10466" y="52162"/>
                    <a:pt x="11894" y="52817"/>
                    <a:pt x="13287" y="53352"/>
                  </a:cubicBezTo>
                  <a:cubicBezTo>
                    <a:pt x="14633" y="53852"/>
                    <a:pt x="16002" y="54257"/>
                    <a:pt x="17395" y="54555"/>
                  </a:cubicBezTo>
                  <a:cubicBezTo>
                    <a:pt x="17419" y="54614"/>
                    <a:pt x="17478" y="54674"/>
                    <a:pt x="17562" y="54674"/>
                  </a:cubicBezTo>
                  <a:cubicBezTo>
                    <a:pt x="17610" y="54670"/>
                    <a:pt x="17658" y="54668"/>
                    <a:pt x="17706" y="54668"/>
                  </a:cubicBezTo>
                  <a:cubicBezTo>
                    <a:pt x="18225" y="54668"/>
                    <a:pt x="18712" y="54900"/>
                    <a:pt x="19050" y="55281"/>
                  </a:cubicBezTo>
                  <a:cubicBezTo>
                    <a:pt x="19395" y="55686"/>
                    <a:pt x="19479" y="56210"/>
                    <a:pt x="19324" y="56710"/>
                  </a:cubicBezTo>
                  <a:cubicBezTo>
                    <a:pt x="19169" y="57198"/>
                    <a:pt x="18764" y="57615"/>
                    <a:pt x="18252" y="57734"/>
                  </a:cubicBezTo>
                  <a:cubicBezTo>
                    <a:pt x="18165" y="57754"/>
                    <a:pt x="18074" y="57764"/>
                    <a:pt x="17985" y="57764"/>
                  </a:cubicBezTo>
                  <a:cubicBezTo>
                    <a:pt x="17540" y="57764"/>
                    <a:pt x="17111" y="57519"/>
                    <a:pt x="17062" y="57043"/>
                  </a:cubicBezTo>
                  <a:cubicBezTo>
                    <a:pt x="17038" y="56829"/>
                    <a:pt x="17133" y="56627"/>
                    <a:pt x="17312" y="56519"/>
                  </a:cubicBezTo>
                  <a:cubicBezTo>
                    <a:pt x="17407" y="56466"/>
                    <a:pt x="17517" y="56433"/>
                    <a:pt x="17624" y="56433"/>
                  </a:cubicBezTo>
                  <a:cubicBezTo>
                    <a:pt x="17731" y="56433"/>
                    <a:pt x="17836" y="56466"/>
                    <a:pt x="17919" y="56543"/>
                  </a:cubicBezTo>
                  <a:cubicBezTo>
                    <a:pt x="17976" y="56597"/>
                    <a:pt x="18040" y="56620"/>
                    <a:pt x="18102" y="56620"/>
                  </a:cubicBezTo>
                  <a:cubicBezTo>
                    <a:pt x="18314" y="56620"/>
                    <a:pt x="18505" y="56356"/>
                    <a:pt x="18312" y="56162"/>
                  </a:cubicBezTo>
                  <a:cubicBezTo>
                    <a:pt x="18103" y="55958"/>
                    <a:pt x="17831" y="55864"/>
                    <a:pt x="17558" y="55864"/>
                  </a:cubicBezTo>
                  <a:cubicBezTo>
                    <a:pt x="17099" y="55864"/>
                    <a:pt x="16638" y="56127"/>
                    <a:pt x="16466" y="56567"/>
                  </a:cubicBezTo>
                  <a:cubicBezTo>
                    <a:pt x="16133" y="57341"/>
                    <a:pt x="16728" y="58210"/>
                    <a:pt x="17514" y="58389"/>
                  </a:cubicBezTo>
                  <a:cubicBezTo>
                    <a:pt x="17661" y="58422"/>
                    <a:pt x="17806" y="58437"/>
                    <a:pt x="17946" y="58437"/>
                  </a:cubicBezTo>
                  <a:cubicBezTo>
                    <a:pt x="19473" y="58437"/>
                    <a:pt x="20522" y="56590"/>
                    <a:pt x="19693" y="55281"/>
                  </a:cubicBezTo>
                  <a:cubicBezTo>
                    <a:pt x="19622" y="55150"/>
                    <a:pt x="19514" y="55043"/>
                    <a:pt x="19407" y="54936"/>
                  </a:cubicBezTo>
                  <a:lnTo>
                    <a:pt x="19407" y="54936"/>
                  </a:lnTo>
                  <a:cubicBezTo>
                    <a:pt x="21302" y="55222"/>
                    <a:pt x="23216" y="55350"/>
                    <a:pt x="25130" y="55350"/>
                  </a:cubicBezTo>
                  <a:cubicBezTo>
                    <a:pt x="26319" y="55350"/>
                    <a:pt x="27508" y="55301"/>
                    <a:pt x="28694" y="55210"/>
                  </a:cubicBezTo>
                  <a:cubicBezTo>
                    <a:pt x="29861" y="55114"/>
                    <a:pt x="31028" y="54983"/>
                    <a:pt x="32183" y="54817"/>
                  </a:cubicBezTo>
                  <a:lnTo>
                    <a:pt x="32183" y="54817"/>
                  </a:lnTo>
                  <a:cubicBezTo>
                    <a:pt x="32064" y="54936"/>
                    <a:pt x="31956" y="55055"/>
                    <a:pt x="31861" y="55210"/>
                  </a:cubicBezTo>
                  <a:cubicBezTo>
                    <a:pt x="31444" y="55912"/>
                    <a:pt x="31706" y="56758"/>
                    <a:pt x="32278" y="57305"/>
                  </a:cubicBezTo>
                  <a:cubicBezTo>
                    <a:pt x="32702" y="57711"/>
                    <a:pt x="33291" y="57952"/>
                    <a:pt x="33878" y="57952"/>
                  </a:cubicBezTo>
                  <a:cubicBezTo>
                    <a:pt x="34032" y="57952"/>
                    <a:pt x="34187" y="57935"/>
                    <a:pt x="34338" y="57901"/>
                  </a:cubicBezTo>
                  <a:cubicBezTo>
                    <a:pt x="35100" y="57734"/>
                    <a:pt x="35671" y="56936"/>
                    <a:pt x="35302" y="56186"/>
                  </a:cubicBezTo>
                  <a:cubicBezTo>
                    <a:pt x="35081" y="55751"/>
                    <a:pt x="34617" y="55594"/>
                    <a:pt x="34139" y="55594"/>
                  </a:cubicBezTo>
                  <a:cubicBezTo>
                    <a:pt x="33819" y="55594"/>
                    <a:pt x="33493" y="55664"/>
                    <a:pt x="33230" y="55769"/>
                  </a:cubicBezTo>
                  <a:cubicBezTo>
                    <a:pt x="33052" y="55853"/>
                    <a:pt x="32933" y="55996"/>
                    <a:pt x="32980" y="56210"/>
                  </a:cubicBezTo>
                  <a:cubicBezTo>
                    <a:pt x="33031" y="56372"/>
                    <a:pt x="33176" y="56456"/>
                    <a:pt x="33328" y="56456"/>
                  </a:cubicBezTo>
                  <a:cubicBezTo>
                    <a:pt x="33355" y="56456"/>
                    <a:pt x="33382" y="56453"/>
                    <a:pt x="33409" y="56448"/>
                  </a:cubicBezTo>
                  <a:cubicBezTo>
                    <a:pt x="33635" y="56400"/>
                    <a:pt x="33861" y="56341"/>
                    <a:pt x="34088" y="56329"/>
                  </a:cubicBezTo>
                  <a:cubicBezTo>
                    <a:pt x="34126" y="56324"/>
                    <a:pt x="34163" y="56322"/>
                    <a:pt x="34200" y="56322"/>
                  </a:cubicBezTo>
                  <a:cubicBezTo>
                    <a:pt x="34347" y="56322"/>
                    <a:pt x="34481" y="56360"/>
                    <a:pt x="34576" y="56436"/>
                  </a:cubicBezTo>
                  <a:cubicBezTo>
                    <a:pt x="34707" y="56531"/>
                    <a:pt x="34719" y="56734"/>
                    <a:pt x="34647" y="56888"/>
                  </a:cubicBezTo>
                  <a:cubicBezTo>
                    <a:pt x="34564" y="57103"/>
                    <a:pt x="34338" y="57222"/>
                    <a:pt x="34123" y="57269"/>
                  </a:cubicBezTo>
                  <a:cubicBezTo>
                    <a:pt x="34031" y="57293"/>
                    <a:pt x="33934" y="57304"/>
                    <a:pt x="33836" y="57304"/>
                  </a:cubicBezTo>
                  <a:cubicBezTo>
                    <a:pt x="32945" y="57304"/>
                    <a:pt x="31901" y="56387"/>
                    <a:pt x="32373" y="55507"/>
                  </a:cubicBezTo>
                  <a:cubicBezTo>
                    <a:pt x="32516" y="55245"/>
                    <a:pt x="32742" y="55031"/>
                    <a:pt x="33016" y="54864"/>
                  </a:cubicBezTo>
                  <a:cubicBezTo>
                    <a:pt x="33159" y="54781"/>
                    <a:pt x="33326" y="54710"/>
                    <a:pt x="33492" y="54626"/>
                  </a:cubicBezTo>
                  <a:cubicBezTo>
                    <a:pt x="33933" y="54555"/>
                    <a:pt x="34385" y="54483"/>
                    <a:pt x="34814" y="54388"/>
                  </a:cubicBezTo>
                  <a:cubicBezTo>
                    <a:pt x="35112" y="54329"/>
                    <a:pt x="35004" y="53948"/>
                    <a:pt x="34742" y="53936"/>
                  </a:cubicBezTo>
                  <a:cubicBezTo>
                    <a:pt x="34957" y="53781"/>
                    <a:pt x="35183" y="53602"/>
                    <a:pt x="35350" y="53376"/>
                  </a:cubicBezTo>
                  <a:cubicBezTo>
                    <a:pt x="35969" y="52602"/>
                    <a:pt x="36124" y="51531"/>
                    <a:pt x="35362" y="50793"/>
                  </a:cubicBezTo>
                  <a:cubicBezTo>
                    <a:pt x="34832" y="50271"/>
                    <a:pt x="34026" y="49940"/>
                    <a:pt x="33247" y="49940"/>
                  </a:cubicBezTo>
                  <a:cubicBezTo>
                    <a:pt x="32976" y="49940"/>
                    <a:pt x="32708" y="49980"/>
                    <a:pt x="32456" y="50066"/>
                  </a:cubicBezTo>
                  <a:cubicBezTo>
                    <a:pt x="31647" y="50340"/>
                    <a:pt x="30813" y="51233"/>
                    <a:pt x="31230" y="52150"/>
                  </a:cubicBezTo>
                  <a:cubicBezTo>
                    <a:pt x="31423" y="52579"/>
                    <a:pt x="31926" y="52776"/>
                    <a:pt x="32398" y="52776"/>
                  </a:cubicBezTo>
                  <a:cubicBezTo>
                    <a:pt x="32450" y="52776"/>
                    <a:pt x="32501" y="52774"/>
                    <a:pt x="32552" y="52769"/>
                  </a:cubicBezTo>
                  <a:cubicBezTo>
                    <a:pt x="33099" y="52721"/>
                    <a:pt x="33564" y="52447"/>
                    <a:pt x="33873" y="52007"/>
                  </a:cubicBezTo>
                  <a:cubicBezTo>
                    <a:pt x="34040" y="51782"/>
                    <a:pt x="33816" y="51551"/>
                    <a:pt x="33589" y="51551"/>
                  </a:cubicBezTo>
                  <a:cubicBezTo>
                    <a:pt x="33492" y="51551"/>
                    <a:pt x="33394" y="51594"/>
                    <a:pt x="33326" y="51697"/>
                  </a:cubicBezTo>
                  <a:cubicBezTo>
                    <a:pt x="33147" y="51947"/>
                    <a:pt x="32861" y="52102"/>
                    <a:pt x="32564" y="52174"/>
                  </a:cubicBezTo>
                  <a:cubicBezTo>
                    <a:pt x="32496" y="52188"/>
                    <a:pt x="32419" y="52196"/>
                    <a:pt x="32341" y="52196"/>
                  </a:cubicBezTo>
                  <a:cubicBezTo>
                    <a:pt x="32087" y="52196"/>
                    <a:pt x="31809" y="52112"/>
                    <a:pt x="31718" y="51876"/>
                  </a:cubicBezTo>
                  <a:cubicBezTo>
                    <a:pt x="31468" y="51197"/>
                    <a:pt x="32326" y="50602"/>
                    <a:pt x="32909" y="50519"/>
                  </a:cubicBezTo>
                  <a:cubicBezTo>
                    <a:pt x="32980" y="50511"/>
                    <a:pt x="33053" y="50507"/>
                    <a:pt x="33127" y="50507"/>
                  </a:cubicBezTo>
                  <a:cubicBezTo>
                    <a:pt x="33816" y="50507"/>
                    <a:pt x="34586" y="50849"/>
                    <a:pt x="35016" y="51376"/>
                  </a:cubicBezTo>
                  <a:cubicBezTo>
                    <a:pt x="35481" y="51947"/>
                    <a:pt x="35195" y="52686"/>
                    <a:pt x="34766" y="53186"/>
                  </a:cubicBezTo>
                  <a:cubicBezTo>
                    <a:pt x="34421" y="53579"/>
                    <a:pt x="33980" y="53840"/>
                    <a:pt x="33516" y="54079"/>
                  </a:cubicBezTo>
                  <a:cubicBezTo>
                    <a:pt x="30748" y="54429"/>
                    <a:pt x="27989" y="54707"/>
                    <a:pt x="25200" y="54707"/>
                  </a:cubicBezTo>
                  <a:cubicBezTo>
                    <a:pt x="24762" y="54707"/>
                    <a:pt x="24323" y="54700"/>
                    <a:pt x="23884" y="54686"/>
                  </a:cubicBezTo>
                  <a:cubicBezTo>
                    <a:pt x="21205" y="54602"/>
                    <a:pt x="18526" y="54245"/>
                    <a:pt x="15954" y="53531"/>
                  </a:cubicBezTo>
                  <a:cubicBezTo>
                    <a:pt x="15454" y="53305"/>
                    <a:pt x="15002" y="52936"/>
                    <a:pt x="14871" y="52364"/>
                  </a:cubicBezTo>
                  <a:cubicBezTo>
                    <a:pt x="14716" y="51745"/>
                    <a:pt x="15050" y="51173"/>
                    <a:pt x="15573" y="50852"/>
                  </a:cubicBezTo>
                  <a:cubicBezTo>
                    <a:pt x="15935" y="50624"/>
                    <a:pt x="16407" y="50474"/>
                    <a:pt x="16863" y="50474"/>
                  </a:cubicBezTo>
                  <a:cubicBezTo>
                    <a:pt x="17098" y="50474"/>
                    <a:pt x="17328" y="50513"/>
                    <a:pt x="17538" y="50602"/>
                  </a:cubicBezTo>
                  <a:cubicBezTo>
                    <a:pt x="18026" y="50804"/>
                    <a:pt x="18443" y="51340"/>
                    <a:pt x="18205" y="51864"/>
                  </a:cubicBezTo>
                  <a:cubicBezTo>
                    <a:pt x="18103" y="52078"/>
                    <a:pt x="17917" y="52271"/>
                    <a:pt x="17665" y="52271"/>
                  </a:cubicBezTo>
                  <a:cubicBezTo>
                    <a:pt x="17651" y="52271"/>
                    <a:pt x="17636" y="52270"/>
                    <a:pt x="17621" y="52269"/>
                  </a:cubicBezTo>
                  <a:cubicBezTo>
                    <a:pt x="17419" y="52233"/>
                    <a:pt x="17157" y="52066"/>
                    <a:pt x="17133" y="51852"/>
                  </a:cubicBezTo>
                  <a:cubicBezTo>
                    <a:pt x="17121" y="51674"/>
                    <a:pt x="16978" y="51507"/>
                    <a:pt x="16776" y="51507"/>
                  </a:cubicBezTo>
                  <a:cubicBezTo>
                    <a:pt x="16585" y="51507"/>
                    <a:pt x="16419" y="51674"/>
                    <a:pt x="16419" y="51852"/>
                  </a:cubicBezTo>
                  <a:cubicBezTo>
                    <a:pt x="16435" y="52493"/>
                    <a:pt x="17011" y="52907"/>
                    <a:pt x="17599" y="52907"/>
                  </a:cubicBezTo>
                  <a:cubicBezTo>
                    <a:pt x="17853" y="52907"/>
                    <a:pt x="18109" y="52830"/>
                    <a:pt x="18324" y="52662"/>
                  </a:cubicBezTo>
                  <a:cubicBezTo>
                    <a:pt x="19026" y="52126"/>
                    <a:pt x="19002" y="51138"/>
                    <a:pt x="18407" y="50519"/>
                  </a:cubicBezTo>
                  <a:cubicBezTo>
                    <a:pt x="18000" y="50104"/>
                    <a:pt x="17433" y="49930"/>
                    <a:pt x="16855" y="49930"/>
                  </a:cubicBezTo>
                  <a:cubicBezTo>
                    <a:pt x="16487" y="49930"/>
                    <a:pt x="16114" y="50001"/>
                    <a:pt x="15776" y="50126"/>
                  </a:cubicBezTo>
                  <a:cubicBezTo>
                    <a:pt x="14930" y="50435"/>
                    <a:pt x="14168" y="51078"/>
                    <a:pt x="14157" y="52007"/>
                  </a:cubicBezTo>
                  <a:cubicBezTo>
                    <a:pt x="14157" y="52400"/>
                    <a:pt x="14264" y="52757"/>
                    <a:pt x="14466" y="53067"/>
                  </a:cubicBezTo>
                  <a:cubicBezTo>
                    <a:pt x="14383" y="53043"/>
                    <a:pt x="14276" y="53007"/>
                    <a:pt x="14180" y="52983"/>
                  </a:cubicBezTo>
                  <a:cubicBezTo>
                    <a:pt x="13335" y="52686"/>
                    <a:pt x="12502" y="52352"/>
                    <a:pt x="11704" y="51995"/>
                  </a:cubicBezTo>
                  <a:cubicBezTo>
                    <a:pt x="10906" y="51638"/>
                    <a:pt x="10156" y="51221"/>
                    <a:pt x="9382" y="50840"/>
                  </a:cubicBezTo>
                  <a:cubicBezTo>
                    <a:pt x="9835" y="49614"/>
                    <a:pt x="10430" y="48459"/>
                    <a:pt x="11180" y="47387"/>
                  </a:cubicBezTo>
                  <a:cubicBezTo>
                    <a:pt x="11382" y="47090"/>
                    <a:pt x="11597" y="46804"/>
                    <a:pt x="11823" y="46518"/>
                  </a:cubicBezTo>
                  <a:cubicBezTo>
                    <a:pt x="12085" y="46673"/>
                    <a:pt x="12335" y="46816"/>
                    <a:pt x="12621" y="46947"/>
                  </a:cubicBezTo>
                  <a:cubicBezTo>
                    <a:pt x="15061" y="48221"/>
                    <a:pt x="17693" y="48935"/>
                    <a:pt x="20431" y="49292"/>
                  </a:cubicBezTo>
                  <a:cubicBezTo>
                    <a:pt x="22460" y="49555"/>
                    <a:pt x="24537" y="49732"/>
                    <a:pt x="26609" y="49732"/>
                  </a:cubicBezTo>
                  <a:cubicBezTo>
                    <a:pt x="27637" y="49732"/>
                    <a:pt x="28663" y="49689"/>
                    <a:pt x="29682" y="49590"/>
                  </a:cubicBezTo>
                  <a:cubicBezTo>
                    <a:pt x="32504" y="49304"/>
                    <a:pt x="35231" y="48518"/>
                    <a:pt x="37695" y="47125"/>
                  </a:cubicBezTo>
                  <a:cubicBezTo>
                    <a:pt x="38088" y="46911"/>
                    <a:pt x="38469" y="46673"/>
                    <a:pt x="38850" y="46435"/>
                  </a:cubicBezTo>
                  <a:close/>
                  <a:moveTo>
                    <a:pt x="26305" y="1"/>
                  </a:moveTo>
                  <a:cubicBezTo>
                    <a:pt x="24137" y="1"/>
                    <a:pt x="21965" y="295"/>
                    <a:pt x="19872" y="858"/>
                  </a:cubicBezTo>
                  <a:cubicBezTo>
                    <a:pt x="15240" y="2096"/>
                    <a:pt x="11085" y="4680"/>
                    <a:pt x="7858" y="8121"/>
                  </a:cubicBezTo>
                  <a:cubicBezTo>
                    <a:pt x="4632" y="11573"/>
                    <a:pt x="2310" y="15836"/>
                    <a:pt x="1250" y="20384"/>
                  </a:cubicBezTo>
                  <a:cubicBezTo>
                    <a:pt x="0" y="25754"/>
                    <a:pt x="441" y="31516"/>
                    <a:pt x="2762" y="36553"/>
                  </a:cubicBezTo>
                  <a:cubicBezTo>
                    <a:pt x="4548" y="40434"/>
                    <a:pt x="7549" y="43827"/>
                    <a:pt x="11240" y="46101"/>
                  </a:cubicBezTo>
                  <a:cubicBezTo>
                    <a:pt x="10061" y="47471"/>
                    <a:pt x="9168" y="49030"/>
                    <a:pt x="8537" y="50733"/>
                  </a:cubicBezTo>
                  <a:cubicBezTo>
                    <a:pt x="7882" y="52507"/>
                    <a:pt x="7513" y="54495"/>
                    <a:pt x="7620" y="56388"/>
                  </a:cubicBezTo>
                  <a:cubicBezTo>
                    <a:pt x="7644" y="56853"/>
                    <a:pt x="7751" y="57293"/>
                    <a:pt x="8061" y="57639"/>
                  </a:cubicBezTo>
                  <a:cubicBezTo>
                    <a:pt x="8382" y="57984"/>
                    <a:pt x="8858" y="58162"/>
                    <a:pt x="9275" y="58353"/>
                  </a:cubicBezTo>
                  <a:cubicBezTo>
                    <a:pt x="10192" y="58770"/>
                    <a:pt x="11120" y="59139"/>
                    <a:pt x="12073" y="59484"/>
                  </a:cubicBezTo>
                  <a:cubicBezTo>
                    <a:pt x="13942" y="60151"/>
                    <a:pt x="15883" y="60687"/>
                    <a:pt x="17848" y="61056"/>
                  </a:cubicBezTo>
                  <a:cubicBezTo>
                    <a:pt x="20318" y="61535"/>
                    <a:pt x="22836" y="61783"/>
                    <a:pt x="25351" y="61783"/>
                  </a:cubicBezTo>
                  <a:cubicBezTo>
                    <a:pt x="26835" y="61783"/>
                    <a:pt x="28318" y="61697"/>
                    <a:pt x="29789" y="61520"/>
                  </a:cubicBezTo>
                  <a:cubicBezTo>
                    <a:pt x="31778" y="61282"/>
                    <a:pt x="33719" y="60877"/>
                    <a:pt x="35647" y="60377"/>
                  </a:cubicBezTo>
                  <a:cubicBezTo>
                    <a:pt x="36612" y="60103"/>
                    <a:pt x="37576" y="59806"/>
                    <a:pt x="38517" y="59472"/>
                  </a:cubicBezTo>
                  <a:cubicBezTo>
                    <a:pt x="38981" y="59305"/>
                    <a:pt x="39434" y="59127"/>
                    <a:pt x="39898" y="58936"/>
                  </a:cubicBezTo>
                  <a:cubicBezTo>
                    <a:pt x="40315" y="58758"/>
                    <a:pt x="40743" y="58591"/>
                    <a:pt x="41136" y="58341"/>
                  </a:cubicBezTo>
                  <a:cubicBezTo>
                    <a:pt x="41541" y="58067"/>
                    <a:pt x="41779" y="57758"/>
                    <a:pt x="41958" y="57305"/>
                  </a:cubicBezTo>
                  <a:cubicBezTo>
                    <a:pt x="42136" y="56865"/>
                    <a:pt x="42172" y="56388"/>
                    <a:pt x="42196" y="55900"/>
                  </a:cubicBezTo>
                  <a:cubicBezTo>
                    <a:pt x="42220" y="54912"/>
                    <a:pt x="42160" y="53912"/>
                    <a:pt x="42029" y="52948"/>
                  </a:cubicBezTo>
                  <a:cubicBezTo>
                    <a:pt x="41970" y="52507"/>
                    <a:pt x="41898" y="52055"/>
                    <a:pt x="41791" y="51626"/>
                  </a:cubicBezTo>
                  <a:cubicBezTo>
                    <a:pt x="41803" y="51566"/>
                    <a:pt x="41791" y="51495"/>
                    <a:pt x="41743" y="51435"/>
                  </a:cubicBezTo>
                  <a:cubicBezTo>
                    <a:pt x="41434" y="49983"/>
                    <a:pt x="40922" y="48590"/>
                    <a:pt x="40231" y="47268"/>
                  </a:cubicBezTo>
                  <a:cubicBezTo>
                    <a:pt x="39993" y="46828"/>
                    <a:pt x="39731" y="46399"/>
                    <a:pt x="39457" y="45982"/>
                  </a:cubicBezTo>
                  <a:cubicBezTo>
                    <a:pt x="39434" y="45970"/>
                    <a:pt x="39422" y="45970"/>
                    <a:pt x="39422" y="45959"/>
                  </a:cubicBezTo>
                  <a:cubicBezTo>
                    <a:pt x="41041" y="44792"/>
                    <a:pt x="42470" y="43399"/>
                    <a:pt x="43696" y="41815"/>
                  </a:cubicBezTo>
                  <a:cubicBezTo>
                    <a:pt x="44518" y="40756"/>
                    <a:pt x="45208" y="39624"/>
                    <a:pt x="45851" y="38470"/>
                  </a:cubicBezTo>
                  <a:cubicBezTo>
                    <a:pt x="45911" y="38350"/>
                    <a:pt x="45899" y="38243"/>
                    <a:pt x="45851" y="38160"/>
                  </a:cubicBezTo>
                  <a:cubicBezTo>
                    <a:pt x="48220" y="33886"/>
                    <a:pt x="49447" y="29052"/>
                    <a:pt x="49316" y="24194"/>
                  </a:cubicBezTo>
                  <a:cubicBezTo>
                    <a:pt x="49209" y="19301"/>
                    <a:pt x="47685" y="14502"/>
                    <a:pt x="45006" y="10359"/>
                  </a:cubicBezTo>
                  <a:cubicBezTo>
                    <a:pt x="43648" y="8252"/>
                    <a:pt x="42017" y="6323"/>
                    <a:pt x="40053" y="4739"/>
                  </a:cubicBezTo>
                  <a:cubicBezTo>
                    <a:pt x="38231" y="3287"/>
                    <a:pt x="36183" y="2120"/>
                    <a:pt x="33957" y="1322"/>
                  </a:cubicBezTo>
                  <a:cubicBezTo>
                    <a:pt x="31507" y="426"/>
                    <a:pt x="28909" y="1"/>
                    <a:pt x="26305"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6" name="Google Shape;146;p55"/>
            <p:cNvSpPr/>
            <p:nvPr/>
          </p:nvSpPr>
          <p:spPr>
            <a:xfrm>
              <a:off x="3647475" y="2701925"/>
              <a:ext cx="815900" cy="644500"/>
            </a:xfrm>
            <a:custGeom>
              <a:avLst/>
              <a:gdLst/>
              <a:ahLst/>
              <a:cxnLst/>
              <a:rect l="l" t="t" r="r" b="b"/>
              <a:pathLst>
                <a:path w="32636" h="25780" extrusionOk="0">
                  <a:moveTo>
                    <a:pt x="26146" y="1097"/>
                  </a:moveTo>
                  <a:cubicBezTo>
                    <a:pt x="26373" y="1156"/>
                    <a:pt x="26596" y="1225"/>
                    <a:pt x="26816" y="1298"/>
                  </a:cubicBezTo>
                  <a:lnTo>
                    <a:pt x="26816" y="1298"/>
                  </a:lnTo>
                  <a:cubicBezTo>
                    <a:pt x="26596" y="1228"/>
                    <a:pt x="26373" y="1162"/>
                    <a:pt x="26146" y="1097"/>
                  </a:cubicBezTo>
                  <a:close/>
                  <a:moveTo>
                    <a:pt x="20622" y="1406"/>
                  </a:moveTo>
                  <a:cubicBezTo>
                    <a:pt x="20622" y="1442"/>
                    <a:pt x="20622" y="1466"/>
                    <a:pt x="20634" y="1490"/>
                  </a:cubicBezTo>
                  <a:cubicBezTo>
                    <a:pt x="20598" y="1466"/>
                    <a:pt x="20562" y="1454"/>
                    <a:pt x="20538" y="1430"/>
                  </a:cubicBezTo>
                  <a:cubicBezTo>
                    <a:pt x="20562" y="1430"/>
                    <a:pt x="20598" y="1406"/>
                    <a:pt x="20622" y="1406"/>
                  </a:cubicBezTo>
                  <a:close/>
                  <a:moveTo>
                    <a:pt x="21896" y="1335"/>
                  </a:moveTo>
                  <a:cubicBezTo>
                    <a:pt x="21896" y="1383"/>
                    <a:pt x="21872" y="1442"/>
                    <a:pt x="21872" y="1490"/>
                  </a:cubicBezTo>
                  <a:lnTo>
                    <a:pt x="21205" y="1668"/>
                  </a:lnTo>
                  <a:lnTo>
                    <a:pt x="21122" y="1347"/>
                  </a:lnTo>
                  <a:cubicBezTo>
                    <a:pt x="21384" y="1347"/>
                    <a:pt x="21634" y="1335"/>
                    <a:pt x="21896" y="1335"/>
                  </a:cubicBezTo>
                  <a:close/>
                  <a:moveTo>
                    <a:pt x="26515" y="1740"/>
                  </a:moveTo>
                  <a:cubicBezTo>
                    <a:pt x="26599" y="1764"/>
                    <a:pt x="26658" y="1787"/>
                    <a:pt x="26730" y="1811"/>
                  </a:cubicBezTo>
                  <a:cubicBezTo>
                    <a:pt x="26694" y="1811"/>
                    <a:pt x="26670" y="1811"/>
                    <a:pt x="26634" y="1823"/>
                  </a:cubicBezTo>
                  <a:cubicBezTo>
                    <a:pt x="26599" y="1799"/>
                    <a:pt x="26563" y="1764"/>
                    <a:pt x="26515" y="1740"/>
                  </a:cubicBezTo>
                  <a:close/>
                  <a:moveTo>
                    <a:pt x="20646" y="490"/>
                  </a:moveTo>
                  <a:lnTo>
                    <a:pt x="20646" y="490"/>
                  </a:lnTo>
                  <a:cubicBezTo>
                    <a:pt x="20562" y="502"/>
                    <a:pt x="20479" y="513"/>
                    <a:pt x="20408" y="549"/>
                  </a:cubicBezTo>
                  <a:cubicBezTo>
                    <a:pt x="18205" y="597"/>
                    <a:pt x="15978" y="1156"/>
                    <a:pt x="13895" y="1954"/>
                  </a:cubicBezTo>
                  <a:cubicBezTo>
                    <a:pt x="16038" y="1097"/>
                    <a:pt x="18336" y="573"/>
                    <a:pt x="20646" y="490"/>
                  </a:cubicBezTo>
                  <a:close/>
                  <a:moveTo>
                    <a:pt x="22789" y="2204"/>
                  </a:moveTo>
                  <a:cubicBezTo>
                    <a:pt x="22753" y="2204"/>
                    <a:pt x="22729" y="2216"/>
                    <a:pt x="22694" y="2216"/>
                  </a:cubicBezTo>
                  <a:cubicBezTo>
                    <a:pt x="22705" y="2216"/>
                    <a:pt x="22705" y="2204"/>
                    <a:pt x="22705" y="2204"/>
                  </a:cubicBezTo>
                  <a:close/>
                  <a:moveTo>
                    <a:pt x="21455" y="2276"/>
                  </a:moveTo>
                  <a:lnTo>
                    <a:pt x="21420" y="2311"/>
                  </a:lnTo>
                  <a:cubicBezTo>
                    <a:pt x="21415" y="2314"/>
                    <a:pt x="21411" y="2315"/>
                    <a:pt x="21408" y="2315"/>
                  </a:cubicBezTo>
                  <a:cubicBezTo>
                    <a:pt x="21396" y="2315"/>
                    <a:pt x="21396" y="2297"/>
                    <a:pt x="21396" y="2287"/>
                  </a:cubicBezTo>
                  <a:cubicBezTo>
                    <a:pt x="21408" y="2287"/>
                    <a:pt x="21431" y="2287"/>
                    <a:pt x="21455" y="2276"/>
                  </a:cubicBezTo>
                  <a:close/>
                  <a:moveTo>
                    <a:pt x="19765" y="1799"/>
                  </a:moveTo>
                  <a:lnTo>
                    <a:pt x="19765" y="1978"/>
                  </a:lnTo>
                  <a:cubicBezTo>
                    <a:pt x="19729" y="2002"/>
                    <a:pt x="19669" y="2037"/>
                    <a:pt x="19610" y="2085"/>
                  </a:cubicBezTo>
                  <a:cubicBezTo>
                    <a:pt x="19276" y="2180"/>
                    <a:pt x="18931" y="2287"/>
                    <a:pt x="18586" y="2407"/>
                  </a:cubicBezTo>
                  <a:cubicBezTo>
                    <a:pt x="18836" y="2276"/>
                    <a:pt x="19086" y="2121"/>
                    <a:pt x="19348" y="1990"/>
                  </a:cubicBezTo>
                  <a:cubicBezTo>
                    <a:pt x="19360" y="1990"/>
                    <a:pt x="19372" y="1978"/>
                    <a:pt x="19372" y="1978"/>
                  </a:cubicBezTo>
                  <a:cubicBezTo>
                    <a:pt x="19407" y="1966"/>
                    <a:pt x="19419" y="1966"/>
                    <a:pt x="19431" y="1942"/>
                  </a:cubicBezTo>
                  <a:cubicBezTo>
                    <a:pt x="19443" y="1942"/>
                    <a:pt x="19467" y="1930"/>
                    <a:pt x="19467" y="1918"/>
                  </a:cubicBezTo>
                  <a:cubicBezTo>
                    <a:pt x="19550" y="1871"/>
                    <a:pt x="19657" y="1823"/>
                    <a:pt x="19765" y="1799"/>
                  </a:cubicBezTo>
                  <a:close/>
                  <a:moveTo>
                    <a:pt x="25849" y="2478"/>
                  </a:moveTo>
                  <a:cubicBezTo>
                    <a:pt x="25884" y="2478"/>
                    <a:pt x="25908" y="2502"/>
                    <a:pt x="25956" y="2514"/>
                  </a:cubicBezTo>
                  <a:cubicBezTo>
                    <a:pt x="25944" y="2526"/>
                    <a:pt x="25908" y="2526"/>
                    <a:pt x="25896" y="2538"/>
                  </a:cubicBezTo>
                  <a:cubicBezTo>
                    <a:pt x="25789" y="2573"/>
                    <a:pt x="25670" y="2597"/>
                    <a:pt x="25563" y="2621"/>
                  </a:cubicBezTo>
                  <a:cubicBezTo>
                    <a:pt x="25634" y="2573"/>
                    <a:pt x="25742" y="2514"/>
                    <a:pt x="25849" y="2478"/>
                  </a:cubicBezTo>
                  <a:close/>
                  <a:moveTo>
                    <a:pt x="20741" y="2383"/>
                  </a:moveTo>
                  <a:cubicBezTo>
                    <a:pt x="20765" y="2502"/>
                    <a:pt x="20777" y="2621"/>
                    <a:pt x="20800" y="2716"/>
                  </a:cubicBezTo>
                  <a:cubicBezTo>
                    <a:pt x="20777" y="2740"/>
                    <a:pt x="20765" y="2740"/>
                    <a:pt x="20729" y="2752"/>
                  </a:cubicBezTo>
                  <a:cubicBezTo>
                    <a:pt x="20681" y="2633"/>
                    <a:pt x="20622" y="2526"/>
                    <a:pt x="20574" y="2407"/>
                  </a:cubicBezTo>
                  <a:cubicBezTo>
                    <a:pt x="20646" y="2395"/>
                    <a:pt x="20681" y="2395"/>
                    <a:pt x="20741" y="2383"/>
                  </a:cubicBezTo>
                  <a:close/>
                  <a:moveTo>
                    <a:pt x="15883" y="2335"/>
                  </a:moveTo>
                  <a:lnTo>
                    <a:pt x="15883" y="2335"/>
                  </a:lnTo>
                  <a:cubicBezTo>
                    <a:pt x="15562" y="2478"/>
                    <a:pt x="15264" y="2633"/>
                    <a:pt x="14966" y="2799"/>
                  </a:cubicBezTo>
                  <a:cubicBezTo>
                    <a:pt x="14943" y="2776"/>
                    <a:pt x="14931" y="2764"/>
                    <a:pt x="14895" y="2752"/>
                  </a:cubicBezTo>
                  <a:cubicBezTo>
                    <a:pt x="15228" y="2597"/>
                    <a:pt x="15550" y="2466"/>
                    <a:pt x="15883" y="2335"/>
                  </a:cubicBezTo>
                  <a:close/>
                  <a:moveTo>
                    <a:pt x="22979" y="2740"/>
                  </a:moveTo>
                  <a:lnTo>
                    <a:pt x="22979" y="2811"/>
                  </a:lnTo>
                  <a:cubicBezTo>
                    <a:pt x="22944" y="2835"/>
                    <a:pt x="22908" y="2871"/>
                    <a:pt x="22872" y="2883"/>
                  </a:cubicBezTo>
                  <a:cubicBezTo>
                    <a:pt x="22860" y="2847"/>
                    <a:pt x="22860" y="2811"/>
                    <a:pt x="22848" y="2776"/>
                  </a:cubicBezTo>
                  <a:cubicBezTo>
                    <a:pt x="22908" y="2764"/>
                    <a:pt x="22944" y="2752"/>
                    <a:pt x="22979" y="2740"/>
                  </a:cubicBezTo>
                  <a:close/>
                  <a:moveTo>
                    <a:pt x="18062" y="2692"/>
                  </a:moveTo>
                  <a:lnTo>
                    <a:pt x="18062" y="2799"/>
                  </a:lnTo>
                  <a:cubicBezTo>
                    <a:pt x="17931" y="2847"/>
                    <a:pt x="17800" y="2895"/>
                    <a:pt x="17681" y="2954"/>
                  </a:cubicBezTo>
                  <a:cubicBezTo>
                    <a:pt x="17681" y="2942"/>
                    <a:pt x="17669" y="2930"/>
                    <a:pt x="17669" y="2930"/>
                  </a:cubicBezTo>
                  <a:lnTo>
                    <a:pt x="17800" y="2835"/>
                  </a:lnTo>
                  <a:cubicBezTo>
                    <a:pt x="17883" y="2799"/>
                    <a:pt x="17979" y="2728"/>
                    <a:pt x="18062" y="2692"/>
                  </a:cubicBezTo>
                  <a:close/>
                  <a:moveTo>
                    <a:pt x="19824" y="2776"/>
                  </a:moveTo>
                  <a:cubicBezTo>
                    <a:pt x="19824" y="2847"/>
                    <a:pt x="19836" y="2942"/>
                    <a:pt x="19848" y="3014"/>
                  </a:cubicBezTo>
                  <a:cubicBezTo>
                    <a:pt x="19765" y="3061"/>
                    <a:pt x="19681" y="3097"/>
                    <a:pt x="19610" y="3109"/>
                  </a:cubicBezTo>
                  <a:cubicBezTo>
                    <a:pt x="19681" y="3002"/>
                    <a:pt x="19753" y="2883"/>
                    <a:pt x="19824" y="2776"/>
                  </a:cubicBezTo>
                  <a:close/>
                  <a:moveTo>
                    <a:pt x="26099" y="2823"/>
                  </a:moveTo>
                  <a:lnTo>
                    <a:pt x="26099" y="2859"/>
                  </a:lnTo>
                  <a:cubicBezTo>
                    <a:pt x="26099" y="2942"/>
                    <a:pt x="26087" y="3038"/>
                    <a:pt x="26087" y="3121"/>
                  </a:cubicBezTo>
                  <a:lnTo>
                    <a:pt x="25920" y="3121"/>
                  </a:lnTo>
                  <a:cubicBezTo>
                    <a:pt x="25861" y="3073"/>
                    <a:pt x="25825" y="3038"/>
                    <a:pt x="25777" y="2990"/>
                  </a:cubicBezTo>
                  <a:cubicBezTo>
                    <a:pt x="25884" y="2942"/>
                    <a:pt x="25968" y="2883"/>
                    <a:pt x="26075" y="2835"/>
                  </a:cubicBezTo>
                  <a:cubicBezTo>
                    <a:pt x="26075" y="2835"/>
                    <a:pt x="26087" y="2835"/>
                    <a:pt x="26099" y="2823"/>
                  </a:cubicBezTo>
                  <a:close/>
                  <a:moveTo>
                    <a:pt x="26849" y="2633"/>
                  </a:moveTo>
                  <a:lnTo>
                    <a:pt x="27206" y="2942"/>
                  </a:lnTo>
                  <a:cubicBezTo>
                    <a:pt x="27170" y="3038"/>
                    <a:pt x="27135" y="3109"/>
                    <a:pt x="27099" y="3192"/>
                  </a:cubicBezTo>
                  <a:cubicBezTo>
                    <a:pt x="27099" y="3180"/>
                    <a:pt x="27087" y="3169"/>
                    <a:pt x="27075" y="3145"/>
                  </a:cubicBezTo>
                  <a:cubicBezTo>
                    <a:pt x="26992" y="2990"/>
                    <a:pt x="26908" y="2823"/>
                    <a:pt x="26837" y="2645"/>
                  </a:cubicBezTo>
                  <a:cubicBezTo>
                    <a:pt x="26849" y="2645"/>
                    <a:pt x="26849" y="2633"/>
                    <a:pt x="26849" y="2633"/>
                  </a:cubicBezTo>
                  <a:close/>
                  <a:moveTo>
                    <a:pt x="28647" y="2740"/>
                  </a:moveTo>
                  <a:lnTo>
                    <a:pt x="29230" y="3097"/>
                  </a:lnTo>
                  <a:lnTo>
                    <a:pt x="29051" y="3180"/>
                  </a:lnTo>
                  <a:lnTo>
                    <a:pt x="29004" y="3228"/>
                  </a:lnTo>
                  <a:cubicBezTo>
                    <a:pt x="28873" y="3121"/>
                    <a:pt x="28754" y="3014"/>
                    <a:pt x="28623" y="2895"/>
                  </a:cubicBezTo>
                  <a:cubicBezTo>
                    <a:pt x="28635" y="2847"/>
                    <a:pt x="28647" y="2799"/>
                    <a:pt x="28647" y="2740"/>
                  </a:cubicBezTo>
                  <a:close/>
                  <a:moveTo>
                    <a:pt x="14871" y="2335"/>
                  </a:moveTo>
                  <a:lnTo>
                    <a:pt x="14871" y="2335"/>
                  </a:lnTo>
                  <a:cubicBezTo>
                    <a:pt x="14312" y="2585"/>
                    <a:pt x="13776" y="2859"/>
                    <a:pt x="13264" y="3133"/>
                  </a:cubicBezTo>
                  <a:lnTo>
                    <a:pt x="12680" y="3276"/>
                  </a:lnTo>
                  <a:cubicBezTo>
                    <a:pt x="12752" y="3216"/>
                    <a:pt x="12823" y="3169"/>
                    <a:pt x="12918" y="3109"/>
                  </a:cubicBezTo>
                  <a:cubicBezTo>
                    <a:pt x="13002" y="3061"/>
                    <a:pt x="13038" y="2978"/>
                    <a:pt x="13026" y="2895"/>
                  </a:cubicBezTo>
                  <a:cubicBezTo>
                    <a:pt x="13633" y="2692"/>
                    <a:pt x="14240" y="2502"/>
                    <a:pt x="14871" y="2335"/>
                  </a:cubicBezTo>
                  <a:close/>
                  <a:moveTo>
                    <a:pt x="22384" y="2954"/>
                  </a:moveTo>
                  <a:cubicBezTo>
                    <a:pt x="22408" y="3038"/>
                    <a:pt x="22432" y="3121"/>
                    <a:pt x="22455" y="3192"/>
                  </a:cubicBezTo>
                  <a:cubicBezTo>
                    <a:pt x="22432" y="3228"/>
                    <a:pt x="22384" y="3252"/>
                    <a:pt x="22348" y="3276"/>
                  </a:cubicBezTo>
                  <a:cubicBezTo>
                    <a:pt x="22348" y="3169"/>
                    <a:pt x="22336" y="3061"/>
                    <a:pt x="22336" y="2978"/>
                  </a:cubicBezTo>
                  <a:cubicBezTo>
                    <a:pt x="22348" y="2978"/>
                    <a:pt x="22360" y="2954"/>
                    <a:pt x="22384" y="2954"/>
                  </a:cubicBezTo>
                  <a:close/>
                  <a:moveTo>
                    <a:pt x="30691" y="3202"/>
                  </a:moveTo>
                  <a:cubicBezTo>
                    <a:pt x="30758" y="3252"/>
                    <a:pt x="30833" y="3297"/>
                    <a:pt x="30909" y="3347"/>
                  </a:cubicBezTo>
                  <a:cubicBezTo>
                    <a:pt x="30909" y="3359"/>
                    <a:pt x="30909" y="3371"/>
                    <a:pt x="30921" y="3395"/>
                  </a:cubicBezTo>
                  <a:cubicBezTo>
                    <a:pt x="30841" y="3324"/>
                    <a:pt x="30767" y="3266"/>
                    <a:pt x="30691" y="3202"/>
                  </a:cubicBezTo>
                  <a:close/>
                  <a:moveTo>
                    <a:pt x="23944" y="2621"/>
                  </a:moveTo>
                  <a:cubicBezTo>
                    <a:pt x="24039" y="2859"/>
                    <a:pt x="24122" y="3097"/>
                    <a:pt x="24194" y="3335"/>
                  </a:cubicBezTo>
                  <a:cubicBezTo>
                    <a:pt x="24098" y="3371"/>
                    <a:pt x="23979" y="3419"/>
                    <a:pt x="23872" y="3466"/>
                  </a:cubicBezTo>
                  <a:cubicBezTo>
                    <a:pt x="23813" y="3240"/>
                    <a:pt x="23741" y="3038"/>
                    <a:pt x="23682" y="2811"/>
                  </a:cubicBezTo>
                  <a:cubicBezTo>
                    <a:pt x="23765" y="2752"/>
                    <a:pt x="23848" y="2692"/>
                    <a:pt x="23944" y="2621"/>
                  </a:cubicBezTo>
                  <a:close/>
                  <a:moveTo>
                    <a:pt x="21848" y="3300"/>
                  </a:moveTo>
                  <a:cubicBezTo>
                    <a:pt x="21848" y="3359"/>
                    <a:pt x="21860" y="3430"/>
                    <a:pt x="21860" y="3490"/>
                  </a:cubicBezTo>
                  <a:cubicBezTo>
                    <a:pt x="21848" y="3466"/>
                    <a:pt x="21812" y="3419"/>
                    <a:pt x="21801" y="3359"/>
                  </a:cubicBezTo>
                  <a:cubicBezTo>
                    <a:pt x="21812" y="3347"/>
                    <a:pt x="21836" y="3335"/>
                    <a:pt x="21848" y="3300"/>
                  </a:cubicBezTo>
                  <a:close/>
                  <a:moveTo>
                    <a:pt x="18062" y="3216"/>
                  </a:moveTo>
                  <a:cubicBezTo>
                    <a:pt x="18062" y="3300"/>
                    <a:pt x="18074" y="3407"/>
                    <a:pt x="18074" y="3490"/>
                  </a:cubicBezTo>
                  <a:cubicBezTo>
                    <a:pt x="18050" y="3526"/>
                    <a:pt x="18026" y="3550"/>
                    <a:pt x="17979" y="3585"/>
                  </a:cubicBezTo>
                  <a:lnTo>
                    <a:pt x="17836" y="3311"/>
                  </a:lnTo>
                  <a:cubicBezTo>
                    <a:pt x="17919" y="3288"/>
                    <a:pt x="17991" y="3252"/>
                    <a:pt x="18062" y="3216"/>
                  </a:cubicBezTo>
                  <a:close/>
                  <a:moveTo>
                    <a:pt x="19896" y="3478"/>
                  </a:moveTo>
                  <a:lnTo>
                    <a:pt x="19896" y="3526"/>
                  </a:lnTo>
                  <a:cubicBezTo>
                    <a:pt x="19788" y="3573"/>
                    <a:pt x="19705" y="3609"/>
                    <a:pt x="19610" y="3657"/>
                  </a:cubicBezTo>
                  <a:cubicBezTo>
                    <a:pt x="19598" y="3645"/>
                    <a:pt x="19586" y="3609"/>
                    <a:pt x="19586" y="3597"/>
                  </a:cubicBezTo>
                  <a:cubicBezTo>
                    <a:pt x="19681" y="3550"/>
                    <a:pt x="19788" y="3526"/>
                    <a:pt x="19896" y="3478"/>
                  </a:cubicBezTo>
                  <a:close/>
                  <a:moveTo>
                    <a:pt x="26670" y="3430"/>
                  </a:moveTo>
                  <a:cubicBezTo>
                    <a:pt x="26742" y="3538"/>
                    <a:pt x="26801" y="3657"/>
                    <a:pt x="26861" y="3776"/>
                  </a:cubicBezTo>
                  <a:cubicBezTo>
                    <a:pt x="26849" y="3823"/>
                    <a:pt x="26825" y="3847"/>
                    <a:pt x="26801" y="3895"/>
                  </a:cubicBezTo>
                  <a:cubicBezTo>
                    <a:pt x="26730" y="3835"/>
                    <a:pt x="26670" y="3776"/>
                    <a:pt x="26587" y="3716"/>
                  </a:cubicBezTo>
                  <a:cubicBezTo>
                    <a:pt x="26587" y="3621"/>
                    <a:pt x="26575" y="3538"/>
                    <a:pt x="26575" y="3430"/>
                  </a:cubicBezTo>
                  <a:close/>
                  <a:moveTo>
                    <a:pt x="13299" y="3573"/>
                  </a:moveTo>
                  <a:lnTo>
                    <a:pt x="13299" y="3573"/>
                  </a:lnTo>
                  <a:cubicBezTo>
                    <a:pt x="13264" y="3609"/>
                    <a:pt x="13228" y="3669"/>
                    <a:pt x="13180" y="3728"/>
                  </a:cubicBezTo>
                  <a:cubicBezTo>
                    <a:pt x="12909" y="3870"/>
                    <a:pt x="12615" y="3999"/>
                    <a:pt x="12332" y="4129"/>
                  </a:cubicBezTo>
                  <a:lnTo>
                    <a:pt x="12332" y="4129"/>
                  </a:lnTo>
                  <a:cubicBezTo>
                    <a:pt x="12335" y="4124"/>
                    <a:pt x="12335" y="4117"/>
                    <a:pt x="12335" y="4109"/>
                  </a:cubicBezTo>
                  <a:cubicBezTo>
                    <a:pt x="12633" y="3931"/>
                    <a:pt x="12942" y="3752"/>
                    <a:pt x="13240" y="3585"/>
                  </a:cubicBezTo>
                  <a:cubicBezTo>
                    <a:pt x="13264" y="3585"/>
                    <a:pt x="13276" y="3585"/>
                    <a:pt x="13299" y="3573"/>
                  </a:cubicBezTo>
                  <a:close/>
                  <a:moveTo>
                    <a:pt x="28980" y="3931"/>
                  </a:moveTo>
                  <a:cubicBezTo>
                    <a:pt x="29051" y="3990"/>
                    <a:pt x="29111" y="4026"/>
                    <a:pt x="29182" y="4085"/>
                  </a:cubicBezTo>
                  <a:cubicBezTo>
                    <a:pt x="29182" y="4109"/>
                    <a:pt x="29194" y="4133"/>
                    <a:pt x="29194" y="4169"/>
                  </a:cubicBezTo>
                  <a:cubicBezTo>
                    <a:pt x="29123" y="4085"/>
                    <a:pt x="29051" y="4002"/>
                    <a:pt x="28980" y="3931"/>
                  </a:cubicBezTo>
                  <a:close/>
                  <a:moveTo>
                    <a:pt x="20646" y="3788"/>
                  </a:moveTo>
                  <a:lnTo>
                    <a:pt x="20729" y="3966"/>
                  </a:lnTo>
                  <a:cubicBezTo>
                    <a:pt x="20658" y="4050"/>
                    <a:pt x="20598" y="4121"/>
                    <a:pt x="20515" y="4192"/>
                  </a:cubicBezTo>
                  <a:cubicBezTo>
                    <a:pt x="20503" y="4109"/>
                    <a:pt x="20491" y="4026"/>
                    <a:pt x="20479" y="3954"/>
                  </a:cubicBezTo>
                  <a:cubicBezTo>
                    <a:pt x="20538" y="3895"/>
                    <a:pt x="20586" y="3835"/>
                    <a:pt x="20646" y="3788"/>
                  </a:cubicBezTo>
                  <a:close/>
                  <a:moveTo>
                    <a:pt x="17276" y="3573"/>
                  </a:moveTo>
                  <a:cubicBezTo>
                    <a:pt x="17312" y="3716"/>
                    <a:pt x="17336" y="3847"/>
                    <a:pt x="17348" y="4002"/>
                  </a:cubicBezTo>
                  <a:cubicBezTo>
                    <a:pt x="17264" y="4038"/>
                    <a:pt x="17157" y="4085"/>
                    <a:pt x="17074" y="4133"/>
                  </a:cubicBezTo>
                  <a:cubicBezTo>
                    <a:pt x="16990" y="4181"/>
                    <a:pt x="16907" y="4204"/>
                    <a:pt x="16836" y="4252"/>
                  </a:cubicBezTo>
                  <a:cubicBezTo>
                    <a:pt x="16919" y="4050"/>
                    <a:pt x="17026" y="3835"/>
                    <a:pt x="17109" y="3645"/>
                  </a:cubicBezTo>
                  <a:cubicBezTo>
                    <a:pt x="17169" y="3609"/>
                    <a:pt x="17217" y="3597"/>
                    <a:pt x="17276" y="3573"/>
                  </a:cubicBezTo>
                  <a:close/>
                  <a:moveTo>
                    <a:pt x="29514" y="3489"/>
                  </a:moveTo>
                  <a:cubicBezTo>
                    <a:pt x="29679" y="3489"/>
                    <a:pt x="29851" y="3547"/>
                    <a:pt x="30004" y="3645"/>
                  </a:cubicBezTo>
                  <a:cubicBezTo>
                    <a:pt x="30016" y="3657"/>
                    <a:pt x="30052" y="3669"/>
                    <a:pt x="30063" y="3692"/>
                  </a:cubicBezTo>
                  <a:cubicBezTo>
                    <a:pt x="30254" y="3847"/>
                    <a:pt x="30349" y="4073"/>
                    <a:pt x="30385" y="4312"/>
                  </a:cubicBezTo>
                  <a:lnTo>
                    <a:pt x="30349" y="4407"/>
                  </a:lnTo>
                  <a:cubicBezTo>
                    <a:pt x="30206" y="4252"/>
                    <a:pt x="30063" y="4109"/>
                    <a:pt x="29909" y="3966"/>
                  </a:cubicBezTo>
                  <a:cubicBezTo>
                    <a:pt x="29790" y="3871"/>
                    <a:pt x="29659" y="3752"/>
                    <a:pt x="29528" y="3645"/>
                  </a:cubicBezTo>
                  <a:cubicBezTo>
                    <a:pt x="29516" y="3597"/>
                    <a:pt x="29492" y="3538"/>
                    <a:pt x="29468" y="3490"/>
                  </a:cubicBezTo>
                  <a:cubicBezTo>
                    <a:pt x="29483" y="3489"/>
                    <a:pt x="29498" y="3489"/>
                    <a:pt x="29514" y="3489"/>
                  </a:cubicBezTo>
                  <a:close/>
                  <a:moveTo>
                    <a:pt x="19431" y="4323"/>
                  </a:moveTo>
                  <a:lnTo>
                    <a:pt x="19431" y="4323"/>
                  </a:lnTo>
                  <a:cubicBezTo>
                    <a:pt x="19455" y="4335"/>
                    <a:pt x="19479" y="4371"/>
                    <a:pt x="19491" y="4407"/>
                  </a:cubicBezTo>
                  <a:lnTo>
                    <a:pt x="19467" y="4431"/>
                  </a:lnTo>
                  <a:cubicBezTo>
                    <a:pt x="19455" y="4407"/>
                    <a:pt x="19455" y="4359"/>
                    <a:pt x="19431" y="4323"/>
                  </a:cubicBezTo>
                  <a:close/>
                  <a:moveTo>
                    <a:pt x="14835" y="3442"/>
                  </a:moveTo>
                  <a:lnTo>
                    <a:pt x="14835" y="3442"/>
                  </a:lnTo>
                  <a:cubicBezTo>
                    <a:pt x="14288" y="3788"/>
                    <a:pt x="13752" y="4121"/>
                    <a:pt x="13228" y="4466"/>
                  </a:cubicBezTo>
                  <a:cubicBezTo>
                    <a:pt x="13264" y="4419"/>
                    <a:pt x="13288" y="4371"/>
                    <a:pt x="13323" y="4312"/>
                  </a:cubicBezTo>
                  <a:cubicBezTo>
                    <a:pt x="13466" y="4204"/>
                    <a:pt x="13633" y="4109"/>
                    <a:pt x="13776" y="4002"/>
                  </a:cubicBezTo>
                  <a:cubicBezTo>
                    <a:pt x="14121" y="3811"/>
                    <a:pt x="14478" y="3633"/>
                    <a:pt x="14835" y="3442"/>
                  </a:cubicBezTo>
                  <a:close/>
                  <a:moveTo>
                    <a:pt x="22586" y="3692"/>
                  </a:moveTo>
                  <a:cubicBezTo>
                    <a:pt x="22646" y="3907"/>
                    <a:pt x="22705" y="4145"/>
                    <a:pt x="22789" y="4383"/>
                  </a:cubicBezTo>
                  <a:cubicBezTo>
                    <a:pt x="22694" y="4419"/>
                    <a:pt x="22610" y="4466"/>
                    <a:pt x="22515" y="4490"/>
                  </a:cubicBezTo>
                  <a:cubicBezTo>
                    <a:pt x="22467" y="4264"/>
                    <a:pt x="22432" y="4062"/>
                    <a:pt x="22408" y="3835"/>
                  </a:cubicBezTo>
                  <a:cubicBezTo>
                    <a:pt x="22467" y="3788"/>
                    <a:pt x="22527" y="3752"/>
                    <a:pt x="22586" y="3692"/>
                  </a:cubicBezTo>
                  <a:close/>
                  <a:moveTo>
                    <a:pt x="24301" y="3669"/>
                  </a:moveTo>
                  <a:cubicBezTo>
                    <a:pt x="24396" y="3895"/>
                    <a:pt x="24479" y="4121"/>
                    <a:pt x="24551" y="4323"/>
                  </a:cubicBezTo>
                  <a:cubicBezTo>
                    <a:pt x="24587" y="4431"/>
                    <a:pt x="24599" y="4538"/>
                    <a:pt x="24610" y="4645"/>
                  </a:cubicBezTo>
                  <a:cubicBezTo>
                    <a:pt x="24491" y="4657"/>
                    <a:pt x="24396" y="4669"/>
                    <a:pt x="24277" y="4681"/>
                  </a:cubicBezTo>
                  <a:cubicBezTo>
                    <a:pt x="24229" y="4550"/>
                    <a:pt x="24170" y="4407"/>
                    <a:pt x="24122" y="4264"/>
                  </a:cubicBezTo>
                  <a:cubicBezTo>
                    <a:pt x="24277" y="4154"/>
                    <a:pt x="24206" y="3890"/>
                    <a:pt x="24034" y="3890"/>
                  </a:cubicBezTo>
                  <a:cubicBezTo>
                    <a:pt x="24020" y="3890"/>
                    <a:pt x="24006" y="3891"/>
                    <a:pt x="23991" y="3895"/>
                  </a:cubicBezTo>
                  <a:cubicBezTo>
                    <a:pt x="23979" y="3871"/>
                    <a:pt x="23979" y="3835"/>
                    <a:pt x="23956" y="3811"/>
                  </a:cubicBezTo>
                  <a:cubicBezTo>
                    <a:pt x="24003" y="3788"/>
                    <a:pt x="24051" y="3776"/>
                    <a:pt x="24098" y="3752"/>
                  </a:cubicBezTo>
                  <a:cubicBezTo>
                    <a:pt x="24170" y="3716"/>
                    <a:pt x="24229" y="3704"/>
                    <a:pt x="24301" y="3669"/>
                  </a:cubicBezTo>
                  <a:close/>
                  <a:moveTo>
                    <a:pt x="16502" y="3931"/>
                  </a:moveTo>
                  <a:lnTo>
                    <a:pt x="16502" y="3931"/>
                  </a:lnTo>
                  <a:cubicBezTo>
                    <a:pt x="16395" y="4133"/>
                    <a:pt x="16300" y="4335"/>
                    <a:pt x="16205" y="4550"/>
                  </a:cubicBezTo>
                  <a:cubicBezTo>
                    <a:pt x="16062" y="4621"/>
                    <a:pt x="15907" y="4681"/>
                    <a:pt x="15776" y="4764"/>
                  </a:cubicBezTo>
                  <a:cubicBezTo>
                    <a:pt x="15978" y="4490"/>
                    <a:pt x="16193" y="4228"/>
                    <a:pt x="16419" y="3966"/>
                  </a:cubicBezTo>
                  <a:lnTo>
                    <a:pt x="16502" y="3931"/>
                  </a:lnTo>
                  <a:close/>
                  <a:moveTo>
                    <a:pt x="23694" y="4550"/>
                  </a:moveTo>
                  <a:cubicBezTo>
                    <a:pt x="23717" y="4621"/>
                    <a:pt x="23741" y="4681"/>
                    <a:pt x="23765" y="4764"/>
                  </a:cubicBezTo>
                  <a:cubicBezTo>
                    <a:pt x="23706" y="4776"/>
                    <a:pt x="23658" y="4776"/>
                    <a:pt x="23598" y="4776"/>
                  </a:cubicBezTo>
                  <a:cubicBezTo>
                    <a:pt x="23598" y="4716"/>
                    <a:pt x="23598" y="4657"/>
                    <a:pt x="23586" y="4609"/>
                  </a:cubicBezTo>
                  <a:cubicBezTo>
                    <a:pt x="23634" y="4597"/>
                    <a:pt x="23658" y="4562"/>
                    <a:pt x="23694" y="4550"/>
                  </a:cubicBezTo>
                  <a:close/>
                  <a:moveTo>
                    <a:pt x="21693" y="4371"/>
                  </a:moveTo>
                  <a:cubicBezTo>
                    <a:pt x="21753" y="4502"/>
                    <a:pt x="21836" y="4621"/>
                    <a:pt x="21896" y="4740"/>
                  </a:cubicBezTo>
                  <a:cubicBezTo>
                    <a:pt x="21848" y="4764"/>
                    <a:pt x="21812" y="4776"/>
                    <a:pt x="21777" y="4788"/>
                  </a:cubicBezTo>
                  <a:cubicBezTo>
                    <a:pt x="21741" y="4657"/>
                    <a:pt x="21717" y="4526"/>
                    <a:pt x="21670" y="4395"/>
                  </a:cubicBezTo>
                  <a:lnTo>
                    <a:pt x="21693" y="4371"/>
                  </a:lnTo>
                  <a:close/>
                  <a:moveTo>
                    <a:pt x="11156" y="3633"/>
                  </a:moveTo>
                  <a:lnTo>
                    <a:pt x="11156" y="3633"/>
                  </a:lnTo>
                  <a:cubicBezTo>
                    <a:pt x="11049" y="3704"/>
                    <a:pt x="10954" y="3764"/>
                    <a:pt x="10847" y="3835"/>
                  </a:cubicBezTo>
                  <a:lnTo>
                    <a:pt x="10621" y="3931"/>
                  </a:lnTo>
                  <a:cubicBezTo>
                    <a:pt x="9954" y="4228"/>
                    <a:pt x="9347" y="4609"/>
                    <a:pt x="8799" y="5062"/>
                  </a:cubicBezTo>
                  <a:cubicBezTo>
                    <a:pt x="8775" y="4978"/>
                    <a:pt x="8739" y="4919"/>
                    <a:pt x="8680" y="4895"/>
                  </a:cubicBezTo>
                  <a:cubicBezTo>
                    <a:pt x="8704" y="4895"/>
                    <a:pt x="8704" y="4883"/>
                    <a:pt x="8716" y="4883"/>
                  </a:cubicBezTo>
                  <a:cubicBezTo>
                    <a:pt x="9525" y="4466"/>
                    <a:pt x="10347" y="4026"/>
                    <a:pt x="11156" y="3633"/>
                  </a:cubicBezTo>
                  <a:close/>
                  <a:moveTo>
                    <a:pt x="29790" y="4621"/>
                  </a:moveTo>
                  <a:cubicBezTo>
                    <a:pt x="29897" y="4716"/>
                    <a:pt x="29992" y="4824"/>
                    <a:pt x="30075" y="4919"/>
                  </a:cubicBezTo>
                  <a:cubicBezTo>
                    <a:pt x="30052" y="4966"/>
                    <a:pt x="30028" y="5014"/>
                    <a:pt x="30004" y="5062"/>
                  </a:cubicBezTo>
                  <a:cubicBezTo>
                    <a:pt x="29944" y="5002"/>
                    <a:pt x="29897" y="4919"/>
                    <a:pt x="29837" y="4859"/>
                  </a:cubicBezTo>
                  <a:cubicBezTo>
                    <a:pt x="29837" y="4788"/>
                    <a:pt x="29802" y="4716"/>
                    <a:pt x="29790" y="4621"/>
                  </a:cubicBezTo>
                  <a:close/>
                  <a:moveTo>
                    <a:pt x="19717" y="4740"/>
                  </a:moveTo>
                  <a:cubicBezTo>
                    <a:pt x="19776" y="4800"/>
                    <a:pt x="19812" y="4847"/>
                    <a:pt x="19836" y="4895"/>
                  </a:cubicBezTo>
                  <a:cubicBezTo>
                    <a:pt x="19765" y="4966"/>
                    <a:pt x="19681" y="5038"/>
                    <a:pt x="19598" y="5121"/>
                  </a:cubicBezTo>
                  <a:lnTo>
                    <a:pt x="19550" y="4931"/>
                  </a:lnTo>
                  <a:cubicBezTo>
                    <a:pt x="19574" y="4907"/>
                    <a:pt x="19598" y="4895"/>
                    <a:pt x="19610" y="4859"/>
                  </a:cubicBezTo>
                  <a:cubicBezTo>
                    <a:pt x="19646" y="4824"/>
                    <a:pt x="19693" y="4788"/>
                    <a:pt x="19717" y="4740"/>
                  </a:cubicBezTo>
                  <a:close/>
                  <a:moveTo>
                    <a:pt x="17455" y="4538"/>
                  </a:moveTo>
                  <a:lnTo>
                    <a:pt x="17455" y="4585"/>
                  </a:lnTo>
                  <a:cubicBezTo>
                    <a:pt x="17383" y="4669"/>
                    <a:pt x="17312" y="4776"/>
                    <a:pt x="17217" y="4859"/>
                  </a:cubicBezTo>
                  <a:lnTo>
                    <a:pt x="17169" y="4907"/>
                  </a:lnTo>
                  <a:cubicBezTo>
                    <a:pt x="17026" y="4990"/>
                    <a:pt x="16859" y="5085"/>
                    <a:pt x="16717" y="5169"/>
                  </a:cubicBezTo>
                  <a:cubicBezTo>
                    <a:pt x="16693" y="5157"/>
                    <a:pt x="16681" y="5157"/>
                    <a:pt x="16669" y="5157"/>
                  </a:cubicBezTo>
                  <a:cubicBezTo>
                    <a:pt x="16919" y="4966"/>
                    <a:pt x="17157" y="4764"/>
                    <a:pt x="17431" y="4550"/>
                  </a:cubicBezTo>
                  <a:cubicBezTo>
                    <a:pt x="17443" y="4550"/>
                    <a:pt x="17443" y="4538"/>
                    <a:pt x="17455" y="4538"/>
                  </a:cubicBezTo>
                  <a:close/>
                  <a:moveTo>
                    <a:pt x="18764" y="4550"/>
                  </a:moveTo>
                  <a:cubicBezTo>
                    <a:pt x="18824" y="4704"/>
                    <a:pt x="18884" y="4835"/>
                    <a:pt x="18943" y="4978"/>
                  </a:cubicBezTo>
                  <a:cubicBezTo>
                    <a:pt x="18884" y="5062"/>
                    <a:pt x="18824" y="5133"/>
                    <a:pt x="18764" y="5193"/>
                  </a:cubicBezTo>
                  <a:cubicBezTo>
                    <a:pt x="18741" y="5002"/>
                    <a:pt x="18705" y="4800"/>
                    <a:pt x="18693" y="4597"/>
                  </a:cubicBezTo>
                  <a:cubicBezTo>
                    <a:pt x="18717" y="4585"/>
                    <a:pt x="18753" y="4562"/>
                    <a:pt x="18764" y="4550"/>
                  </a:cubicBezTo>
                  <a:close/>
                  <a:moveTo>
                    <a:pt x="21193" y="4788"/>
                  </a:moveTo>
                  <a:cubicBezTo>
                    <a:pt x="21241" y="4859"/>
                    <a:pt x="21265" y="4919"/>
                    <a:pt x="21312" y="5002"/>
                  </a:cubicBezTo>
                  <a:lnTo>
                    <a:pt x="20777" y="5216"/>
                  </a:lnTo>
                  <a:cubicBezTo>
                    <a:pt x="20765" y="5193"/>
                    <a:pt x="20741" y="5157"/>
                    <a:pt x="20741" y="5133"/>
                  </a:cubicBezTo>
                  <a:cubicBezTo>
                    <a:pt x="20896" y="5014"/>
                    <a:pt x="21039" y="4895"/>
                    <a:pt x="21193" y="4788"/>
                  </a:cubicBezTo>
                  <a:close/>
                  <a:moveTo>
                    <a:pt x="14835" y="4776"/>
                  </a:moveTo>
                  <a:lnTo>
                    <a:pt x="14835" y="4776"/>
                  </a:lnTo>
                  <a:cubicBezTo>
                    <a:pt x="14704" y="4931"/>
                    <a:pt x="14550" y="5109"/>
                    <a:pt x="14419" y="5276"/>
                  </a:cubicBezTo>
                  <a:cubicBezTo>
                    <a:pt x="14466" y="5193"/>
                    <a:pt x="14514" y="5121"/>
                    <a:pt x="14538" y="5038"/>
                  </a:cubicBezTo>
                  <a:cubicBezTo>
                    <a:pt x="14550" y="5002"/>
                    <a:pt x="14550" y="4966"/>
                    <a:pt x="14538" y="4931"/>
                  </a:cubicBezTo>
                  <a:cubicBezTo>
                    <a:pt x="14645" y="4883"/>
                    <a:pt x="14728" y="4835"/>
                    <a:pt x="14835" y="4776"/>
                  </a:cubicBezTo>
                  <a:close/>
                  <a:moveTo>
                    <a:pt x="14693" y="4181"/>
                  </a:moveTo>
                  <a:cubicBezTo>
                    <a:pt x="14002" y="4597"/>
                    <a:pt x="13323" y="5026"/>
                    <a:pt x="12645" y="5455"/>
                  </a:cubicBezTo>
                  <a:cubicBezTo>
                    <a:pt x="12692" y="5383"/>
                    <a:pt x="12728" y="5324"/>
                    <a:pt x="12764" y="5252"/>
                  </a:cubicBezTo>
                  <a:cubicBezTo>
                    <a:pt x="13395" y="4883"/>
                    <a:pt x="14038" y="4526"/>
                    <a:pt x="14693" y="4181"/>
                  </a:cubicBezTo>
                  <a:close/>
                  <a:moveTo>
                    <a:pt x="26873" y="4609"/>
                  </a:moveTo>
                  <a:cubicBezTo>
                    <a:pt x="26956" y="4681"/>
                    <a:pt x="27015" y="4764"/>
                    <a:pt x="27087" y="4835"/>
                  </a:cubicBezTo>
                  <a:cubicBezTo>
                    <a:pt x="27051" y="5074"/>
                    <a:pt x="27015" y="5324"/>
                    <a:pt x="26968" y="5562"/>
                  </a:cubicBezTo>
                  <a:cubicBezTo>
                    <a:pt x="26873" y="5371"/>
                    <a:pt x="26789" y="5181"/>
                    <a:pt x="26694" y="5002"/>
                  </a:cubicBezTo>
                  <a:cubicBezTo>
                    <a:pt x="26754" y="4883"/>
                    <a:pt x="26813" y="4740"/>
                    <a:pt x="26873" y="4609"/>
                  </a:cubicBezTo>
                  <a:close/>
                  <a:moveTo>
                    <a:pt x="9597" y="5335"/>
                  </a:moveTo>
                  <a:lnTo>
                    <a:pt x="9597" y="5335"/>
                  </a:lnTo>
                  <a:cubicBezTo>
                    <a:pt x="9573" y="5395"/>
                    <a:pt x="9525" y="5443"/>
                    <a:pt x="9478" y="5490"/>
                  </a:cubicBezTo>
                  <a:cubicBezTo>
                    <a:pt x="9394" y="5550"/>
                    <a:pt x="9311" y="5609"/>
                    <a:pt x="9228" y="5681"/>
                  </a:cubicBezTo>
                  <a:cubicBezTo>
                    <a:pt x="9347" y="5562"/>
                    <a:pt x="9478" y="5455"/>
                    <a:pt x="9597" y="5335"/>
                  </a:cubicBezTo>
                  <a:close/>
                  <a:moveTo>
                    <a:pt x="19134" y="5395"/>
                  </a:moveTo>
                  <a:lnTo>
                    <a:pt x="19181" y="5490"/>
                  </a:lnTo>
                  <a:cubicBezTo>
                    <a:pt x="19074" y="5550"/>
                    <a:pt x="18991" y="5621"/>
                    <a:pt x="18884" y="5681"/>
                  </a:cubicBezTo>
                  <a:cubicBezTo>
                    <a:pt x="18955" y="5597"/>
                    <a:pt x="19050" y="5502"/>
                    <a:pt x="19134" y="5395"/>
                  </a:cubicBezTo>
                  <a:close/>
                  <a:moveTo>
                    <a:pt x="24718" y="5324"/>
                  </a:moveTo>
                  <a:cubicBezTo>
                    <a:pt x="24718" y="5478"/>
                    <a:pt x="24718" y="5609"/>
                    <a:pt x="24706" y="5728"/>
                  </a:cubicBezTo>
                  <a:cubicBezTo>
                    <a:pt x="24694" y="5693"/>
                    <a:pt x="24670" y="5681"/>
                    <a:pt x="24670" y="5657"/>
                  </a:cubicBezTo>
                  <a:cubicBezTo>
                    <a:pt x="24646" y="5574"/>
                    <a:pt x="24599" y="5490"/>
                    <a:pt x="24563" y="5419"/>
                  </a:cubicBezTo>
                  <a:cubicBezTo>
                    <a:pt x="24610" y="5383"/>
                    <a:pt x="24670" y="5359"/>
                    <a:pt x="24718" y="5324"/>
                  </a:cubicBezTo>
                  <a:close/>
                  <a:moveTo>
                    <a:pt x="28420" y="4073"/>
                  </a:moveTo>
                  <a:cubicBezTo>
                    <a:pt x="28766" y="4431"/>
                    <a:pt x="29111" y="4788"/>
                    <a:pt x="29432" y="5181"/>
                  </a:cubicBezTo>
                  <a:cubicBezTo>
                    <a:pt x="29468" y="5359"/>
                    <a:pt x="29480" y="5550"/>
                    <a:pt x="29480" y="5728"/>
                  </a:cubicBezTo>
                  <a:cubicBezTo>
                    <a:pt x="29230" y="5324"/>
                    <a:pt x="28897" y="4966"/>
                    <a:pt x="28551" y="4645"/>
                  </a:cubicBezTo>
                  <a:cubicBezTo>
                    <a:pt x="28516" y="4490"/>
                    <a:pt x="28456" y="4323"/>
                    <a:pt x="28409" y="4181"/>
                  </a:cubicBezTo>
                  <a:cubicBezTo>
                    <a:pt x="28409" y="4133"/>
                    <a:pt x="28409" y="4109"/>
                    <a:pt x="28420" y="4073"/>
                  </a:cubicBezTo>
                  <a:close/>
                  <a:moveTo>
                    <a:pt x="18241" y="5276"/>
                  </a:moveTo>
                  <a:cubicBezTo>
                    <a:pt x="18264" y="5324"/>
                    <a:pt x="18276" y="5359"/>
                    <a:pt x="18300" y="5395"/>
                  </a:cubicBezTo>
                  <a:cubicBezTo>
                    <a:pt x="18348" y="5478"/>
                    <a:pt x="18407" y="5514"/>
                    <a:pt x="18467" y="5514"/>
                  </a:cubicBezTo>
                  <a:cubicBezTo>
                    <a:pt x="18360" y="5633"/>
                    <a:pt x="18264" y="5752"/>
                    <a:pt x="18145" y="5859"/>
                  </a:cubicBezTo>
                  <a:lnTo>
                    <a:pt x="18098" y="5502"/>
                  </a:lnTo>
                  <a:cubicBezTo>
                    <a:pt x="18145" y="5431"/>
                    <a:pt x="18181" y="5359"/>
                    <a:pt x="18241" y="5276"/>
                  </a:cubicBezTo>
                  <a:close/>
                  <a:moveTo>
                    <a:pt x="31123" y="4597"/>
                  </a:moveTo>
                  <a:lnTo>
                    <a:pt x="31123" y="4597"/>
                  </a:lnTo>
                  <a:cubicBezTo>
                    <a:pt x="31218" y="4716"/>
                    <a:pt x="31337" y="4835"/>
                    <a:pt x="31457" y="4954"/>
                  </a:cubicBezTo>
                  <a:cubicBezTo>
                    <a:pt x="31433" y="5157"/>
                    <a:pt x="31385" y="5359"/>
                    <a:pt x="31337" y="5562"/>
                  </a:cubicBezTo>
                  <a:cubicBezTo>
                    <a:pt x="31278" y="5681"/>
                    <a:pt x="31218" y="5800"/>
                    <a:pt x="31183" y="5907"/>
                  </a:cubicBezTo>
                  <a:cubicBezTo>
                    <a:pt x="31159" y="5859"/>
                    <a:pt x="31147" y="5812"/>
                    <a:pt x="31147" y="5776"/>
                  </a:cubicBezTo>
                  <a:cubicBezTo>
                    <a:pt x="31159" y="5383"/>
                    <a:pt x="31147" y="4990"/>
                    <a:pt x="31123" y="4597"/>
                  </a:cubicBezTo>
                  <a:close/>
                  <a:moveTo>
                    <a:pt x="17514" y="5205"/>
                  </a:moveTo>
                  <a:cubicBezTo>
                    <a:pt x="17526" y="5312"/>
                    <a:pt x="17550" y="5395"/>
                    <a:pt x="17562" y="5502"/>
                  </a:cubicBezTo>
                  <a:cubicBezTo>
                    <a:pt x="17490" y="5669"/>
                    <a:pt x="17395" y="5812"/>
                    <a:pt x="17288" y="5967"/>
                  </a:cubicBezTo>
                  <a:cubicBezTo>
                    <a:pt x="17229" y="5871"/>
                    <a:pt x="17169" y="5788"/>
                    <a:pt x="17098" y="5681"/>
                  </a:cubicBezTo>
                  <a:cubicBezTo>
                    <a:pt x="17205" y="5550"/>
                    <a:pt x="17324" y="5395"/>
                    <a:pt x="17431" y="5264"/>
                  </a:cubicBezTo>
                  <a:cubicBezTo>
                    <a:pt x="17455" y="5252"/>
                    <a:pt x="17490" y="5240"/>
                    <a:pt x="17514" y="5205"/>
                  </a:cubicBezTo>
                  <a:close/>
                  <a:moveTo>
                    <a:pt x="10847" y="5359"/>
                  </a:moveTo>
                  <a:lnTo>
                    <a:pt x="10847" y="5359"/>
                  </a:lnTo>
                  <a:cubicBezTo>
                    <a:pt x="10502" y="5597"/>
                    <a:pt x="10144" y="5859"/>
                    <a:pt x="9811" y="6109"/>
                  </a:cubicBezTo>
                  <a:cubicBezTo>
                    <a:pt x="9882" y="6014"/>
                    <a:pt x="9954" y="5919"/>
                    <a:pt x="10025" y="5836"/>
                  </a:cubicBezTo>
                  <a:cubicBezTo>
                    <a:pt x="10299" y="5669"/>
                    <a:pt x="10585" y="5514"/>
                    <a:pt x="10847" y="5359"/>
                  </a:cubicBezTo>
                  <a:close/>
                  <a:moveTo>
                    <a:pt x="11918" y="5824"/>
                  </a:moveTo>
                  <a:lnTo>
                    <a:pt x="11918" y="5824"/>
                  </a:lnTo>
                  <a:cubicBezTo>
                    <a:pt x="11895" y="5871"/>
                    <a:pt x="11871" y="5931"/>
                    <a:pt x="11847" y="5978"/>
                  </a:cubicBezTo>
                  <a:cubicBezTo>
                    <a:pt x="11740" y="6050"/>
                    <a:pt x="11633" y="6109"/>
                    <a:pt x="11549" y="6169"/>
                  </a:cubicBezTo>
                  <a:cubicBezTo>
                    <a:pt x="11549" y="6157"/>
                    <a:pt x="11561" y="6109"/>
                    <a:pt x="11573" y="6086"/>
                  </a:cubicBezTo>
                  <a:cubicBezTo>
                    <a:pt x="11692" y="5990"/>
                    <a:pt x="11799" y="5919"/>
                    <a:pt x="11918" y="5824"/>
                  </a:cubicBezTo>
                  <a:close/>
                  <a:moveTo>
                    <a:pt x="16776" y="6097"/>
                  </a:moveTo>
                  <a:cubicBezTo>
                    <a:pt x="16800" y="6157"/>
                    <a:pt x="16848" y="6217"/>
                    <a:pt x="16871" y="6264"/>
                  </a:cubicBezTo>
                  <a:cubicBezTo>
                    <a:pt x="16776" y="6288"/>
                    <a:pt x="16669" y="6324"/>
                    <a:pt x="16550" y="6348"/>
                  </a:cubicBezTo>
                  <a:cubicBezTo>
                    <a:pt x="16633" y="6276"/>
                    <a:pt x="16693" y="6193"/>
                    <a:pt x="16776" y="6097"/>
                  </a:cubicBezTo>
                  <a:close/>
                  <a:moveTo>
                    <a:pt x="13573" y="5478"/>
                  </a:moveTo>
                  <a:lnTo>
                    <a:pt x="13573" y="5478"/>
                  </a:lnTo>
                  <a:cubicBezTo>
                    <a:pt x="13383" y="5681"/>
                    <a:pt x="13204" y="5883"/>
                    <a:pt x="13002" y="6097"/>
                  </a:cubicBezTo>
                  <a:cubicBezTo>
                    <a:pt x="12752" y="6205"/>
                    <a:pt x="12502" y="6324"/>
                    <a:pt x="12252" y="6431"/>
                  </a:cubicBezTo>
                  <a:cubicBezTo>
                    <a:pt x="12287" y="6348"/>
                    <a:pt x="12347" y="6264"/>
                    <a:pt x="12395" y="6169"/>
                  </a:cubicBezTo>
                  <a:cubicBezTo>
                    <a:pt x="12788" y="5931"/>
                    <a:pt x="13169" y="5716"/>
                    <a:pt x="13573" y="5478"/>
                  </a:cubicBezTo>
                  <a:close/>
                  <a:moveTo>
                    <a:pt x="15836" y="5335"/>
                  </a:moveTo>
                  <a:lnTo>
                    <a:pt x="15836" y="5359"/>
                  </a:lnTo>
                  <a:cubicBezTo>
                    <a:pt x="15478" y="5669"/>
                    <a:pt x="15121" y="5967"/>
                    <a:pt x="14776" y="6288"/>
                  </a:cubicBezTo>
                  <a:lnTo>
                    <a:pt x="14597" y="6467"/>
                  </a:lnTo>
                  <a:cubicBezTo>
                    <a:pt x="14693" y="6312"/>
                    <a:pt x="14788" y="6145"/>
                    <a:pt x="14895" y="5990"/>
                  </a:cubicBezTo>
                  <a:cubicBezTo>
                    <a:pt x="15204" y="5776"/>
                    <a:pt x="15526" y="5550"/>
                    <a:pt x="15836" y="5335"/>
                  </a:cubicBezTo>
                  <a:close/>
                  <a:moveTo>
                    <a:pt x="28885" y="5693"/>
                  </a:moveTo>
                  <a:lnTo>
                    <a:pt x="28885" y="5693"/>
                  </a:lnTo>
                  <a:cubicBezTo>
                    <a:pt x="29063" y="5931"/>
                    <a:pt x="29230" y="6181"/>
                    <a:pt x="29349" y="6455"/>
                  </a:cubicBezTo>
                  <a:cubicBezTo>
                    <a:pt x="29313" y="6502"/>
                    <a:pt x="29301" y="6562"/>
                    <a:pt x="29278" y="6609"/>
                  </a:cubicBezTo>
                  <a:cubicBezTo>
                    <a:pt x="29206" y="6526"/>
                    <a:pt x="29171" y="6467"/>
                    <a:pt x="29111" y="6395"/>
                  </a:cubicBezTo>
                  <a:cubicBezTo>
                    <a:pt x="29040" y="6169"/>
                    <a:pt x="28956" y="5931"/>
                    <a:pt x="28885" y="5693"/>
                  </a:cubicBezTo>
                  <a:close/>
                  <a:moveTo>
                    <a:pt x="15955" y="6193"/>
                  </a:moveTo>
                  <a:cubicBezTo>
                    <a:pt x="15859" y="6324"/>
                    <a:pt x="15800" y="6467"/>
                    <a:pt x="15728" y="6621"/>
                  </a:cubicBezTo>
                  <a:cubicBezTo>
                    <a:pt x="15788" y="6490"/>
                    <a:pt x="15847" y="6336"/>
                    <a:pt x="15919" y="6205"/>
                  </a:cubicBezTo>
                  <a:cubicBezTo>
                    <a:pt x="15943" y="6205"/>
                    <a:pt x="15943" y="6193"/>
                    <a:pt x="15955" y="6193"/>
                  </a:cubicBezTo>
                  <a:close/>
                  <a:moveTo>
                    <a:pt x="25134" y="6121"/>
                  </a:moveTo>
                  <a:lnTo>
                    <a:pt x="25182" y="6669"/>
                  </a:lnTo>
                  <a:lnTo>
                    <a:pt x="25039" y="6395"/>
                  </a:lnTo>
                  <a:cubicBezTo>
                    <a:pt x="25087" y="6324"/>
                    <a:pt x="25122" y="6217"/>
                    <a:pt x="25134" y="6121"/>
                  </a:cubicBezTo>
                  <a:close/>
                  <a:moveTo>
                    <a:pt x="10894" y="6609"/>
                  </a:moveTo>
                  <a:cubicBezTo>
                    <a:pt x="10894" y="6621"/>
                    <a:pt x="10883" y="6621"/>
                    <a:pt x="10883" y="6633"/>
                  </a:cubicBezTo>
                  <a:cubicBezTo>
                    <a:pt x="10799" y="6681"/>
                    <a:pt x="10728" y="6740"/>
                    <a:pt x="10656" y="6788"/>
                  </a:cubicBezTo>
                  <a:cubicBezTo>
                    <a:pt x="10728" y="6717"/>
                    <a:pt x="10823" y="6669"/>
                    <a:pt x="10894" y="6609"/>
                  </a:cubicBezTo>
                  <a:close/>
                  <a:moveTo>
                    <a:pt x="28087" y="6383"/>
                  </a:moveTo>
                  <a:cubicBezTo>
                    <a:pt x="28158" y="6526"/>
                    <a:pt x="28230" y="6693"/>
                    <a:pt x="28289" y="6848"/>
                  </a:cubicBezTo>
                  <a:cubicBezTo>
                    <a:pt x="28206" y="6812"/>
                    <a:pt x="28111" y="6788"/>
                    <a:pt x="28028" y="6788"/>
                  </a:cubicBezTo>
                  <a:cubicBezTo>
                    <a:pt x="28039" y="6645"/>
                    <a:pt x="28063" y="6514"/>
                    <a:pt x="28087" y="6383"/>
                  </a:cubicBezTo>
                  <a:close/>
                  <a:moveTo>
                    <a:pt x="15204" y="6645"/>
                  </a:moveTo>
                  <a:lnTo>
                    <a:pt x="15204" y="6645"/>
                  </a:lnTo>
                  <a:cubicBezTo>
                    <a:pt x="15193" y="6693"/>
                    <a:pt x="15169" y="6740"/>
                    <a:pt x="15145" y="6800"/>
                  </a:cubicBezTo>
                  <a:cubicBezTo>
                    <a:pt x="15062" y="6812"/>
                    <a:pt x="14966" y="6848"/>
                    <a:pt x="14883" y="6871"/>
                  </a:cubicBezTo>
                  <a:cubicBezTo>
                    <a:pt x="14990" y="6800"/>
                    <a:pt x="15109" y="6717"/>
                    <a:pt x="15204" y="6645"/>
                  </a:cubicBezTo>
                  <a:close/>
                  <a:moveTo>
                    <a:pt x="23503" y="6109"/>
                  </a:moveTo>
                  <a:cubicBezTo>
                    <a:pt x="23527" y="6169"/>
                    <a:pt x="23575" y="6228"/>
                    <a:pt x="23598" y="6288"/>
                  </a:cubicBezTo>
                  <a:cubicBezTo>
                    <a:pt x="23479" y="6288"/>
                    <a:pt x="23348" y="6383"/>
                    <a:pt x="23360" y="6526"/>
                  </a:cubicBezTo>
                  <a:cubicBezTo>
                    <a:pt x="23384" y="6645"/>
                    <a:pt x="23396" y="6764"/>
                    <a:pt x="23408" y="6907"/>
                  </a:cubicBezTo>
                  <a:cubicBezTo>
                    <a:pt x="23336" y="6788"/>
                    <a:pt x="23241" y="6645"/>
                    <a:pt x="23170" y="6526"/>
                  </a:cubicBezTo>
                  <a:cubicBezTo>
                    <a:pt x="23146" y="6467"/>
                    <a:pt x="23086" y="6443"/>
                    <a:pt x="23027" y="6431"/>
                  </a:cubicBezTo>
                  <a:cubicBezTo>
                    <a:pt x="23027" y="6431"/>
                    <a:pt x="23027" y="6407"/>
                    <a:pt x="23003" y="6407"/>
                  </a:cubicBezTo>
                  <a:cubicBezTo>
                    <a:pt x="23182" y="6312"/>
                    <a:pt x="23336" y="6217"/>
                    <a:pt x="23503" y="6109"/>
                  </a:cubicBezTo>
                  <a:close/>
                  <a:moveTo>
                    <a:pt x="24146" y="5716"/>
                  </a:moveTo>
                  <a:cubicBezTo>
                    <a:pt x="24170" y="5752"/>
                    <a:pt x="24194" y="5800"/>
                    <a:pt x="24218" y="5859"/>
                  </a:cubicBezTo>
                  <a:cubicBezTo>
                    <a:pt x="24301" y="6217"/>
                    <a:pt x="24420" y="6574"/>
                    <a:pt x="24575" y="6907"/>
                  </a:cubicBezTo>
                  <a:lnTo>
                    <a:pt x="24539" y="6907"/>
                  </a:lnTo>
                  <a:cubicBezTo>
                    <a:pt x="24348" y="6550"/>
                    <a:pt x="24134" y="6205"/>
                    <a:pt x="23920" y="5859"/>
                  </a:cubicBezTo>
                  <a:cubicBezTo>
                    <a:pt x="23991" y="5812"/>
                    <a:pt x="24063" y="5752"/>
                    <a:pt x="24146" y="5716"/>
                  </a:cubicBezTo>
                  <a:close/>
                  <a:moveTo>
                    <a:pt x="26718" y="5978"/>
                  </a:moveTo>
                  <a:cubicBezTo>
                    <a:pt x="26754" y="6050"/>
                    <a:pt x="26801" y="6109"/>
                    <a:pt x="26825" y="6181"/>
                  </a:cubicBezTo>
                  <a:cubicBezTo>
                    <a:pt x="26825" y="6205"/>
                    <a:pt x="26849" y="6217"/>
                    <a:pt x="26861" y="6217"/>
                  </a:cubicBezTo>
                  <a:cubicBezTo>
                    <a:pt x="26813" y="6443"/>
                    <a:pt x="26789" y="6669"/>
                    <a:pt x="26742" y="6907"/>
                  </a:cubicBezTo>
                  <a:cubicBezTo>
                    <a:pt x="26730" y="6586"/>
                    <a:pt x="26718" y="6288"/>
                    <a:pt x="26718" y="5978"/>
                  </a:cubicBezTo>
                  <a:close/>
                  <a:moveTo>
                    <a:pt x="9823" y="6609"/>
                  </a:moveTo>
                  <a:lnTo>
                    <a:pt x="9823" y="6609"/>
                  </a:lnTo>
                  <a:cubicBezTo>
                    <a:pt x="9763" y="6669"/>
                    <a:pt x="9692" y="6717"/>
                    <a:pt x="9632" y="6788"/>
                  </a:cubicBezTo>
                  <a:cubicBezTo>
                    <a:pt x="9573" y="6824"/>
                    <a:pt x="9489" y="6871"/>
                    <a:pt x="9430" y="6919"/>
                  </a:cubicBezTo>
                  <a:cubicBezTo>
                    <a:pt x="9549" y="6812"/>
                    <a:pt x="9692" y="6705"/>
                    <a:pt x="9823" y="6609"/>
                  </a:cubicBezTo>
                  <a:close/>
                  <a:moveTo>
                    <a:pt x="23015" y="5300"/>
                  </a:moveTo>
                  <a:cubicBezTo>
                    <a:pt x="23015" y="5324"/>
                    <a:pt x="23039" y="5359"/>
                    <a:pt x="23039" y="5371"/>
                  </a:cubicBezTo>
                  <a:cubicBezTo>
                    <a:pt x="22872" y="5431"/>
                    <a:pt x="22717" y="5490"/>
                    <a:pt x="22563" y="5550"/>
                  </a:cubicBezTo>
                  <a:cubicBezTo>
                    <a:pt x="22517" y="5504"/>
                    <a:pt x="22444" y="5466"/>
                    <a:pt x="22381" y="5466"/>
                  </a:cubicBezTo>
                  <a:cubicBezTo>
                    <a:pt x="22361" y="5466"/>
                    <a:pt x="22341" y="5470"/>
                    <a:pt x="22324" y="5478"/>
                  </a:cubicBezTo>
                  <a:cubicBezTo>
                    <a:pt x="22122" y="5538"/>
                    <a:pt x="22003" y="5657"/>
                    <a:pt x="21920" y="5788"/>
                  </a:cubicBezTo>
                  <a:cubicBezTo>
                    <a:pt x="20693" y="6252"/>
                    <a:pt x="19467" y="6729"/>
                    <a:pt x="18252" y="7217"/>
                  </a:cubicBezTo>
                  <a:lnTo>
                    <a:pt x="18252" y="7121"/>
                  </a:lnTo>
                  <a:cubicBezTo>
                    <a:pt x="19372" y="6669"/>
                    <a:pt x="20491" y="6205"/>
                    <a:pt x="21562" y="5693"/>
                  </a:cubicBezTo>
                  <a:cubicBezTo>
                    <a:pt x="21741" y="5633"/>
                    <a:pt x="21896" y="5550"/>
                    <a:pt x="22051" y="5478"/>
                  </a:cubicBezTo>
                  <a:cubicBezTo>
                    <a:pt x="22134" y="5455"/>
                    <a:pt x="22217" y="5443"/>
                    <a:pt x="22289" y="5431"/>
                  </a:cubicBezTo>
                  <a:cubicBezTo>
                    <a:pt x="22325" y="5451"/>
                    <a:pt x="22365" y="5460"/>
                    <a:pt x="22404" y="5460"/>
                  </a:cubicBezTo>
                  <a:cubicBezTo>
                    <a:pt x="22478" y="5460"/>
                    <a:pt x="22551" y="5426"/>
                    <a:pt x="22598" y="5371"/>
                  </a:cubicBezTo>
                  <a:cubicBezTo>
                    <a:pt x="22753" y="5335"/>
                    <a:pt x="22884" y="5312"/>
                    <a:pt x="23015" y="5300"/>
                  </a:cubicBezTo>
                  <a:close/>
                  <a:moveTo>
                    <a:pt x="20789" y="7086"/>
                  </a:moveTo>
                  <a:lnTo>
                    <a:pt x="20789" y="7086"/>
                  </a:lnTo>
                  <a:cubicBezTo>
                    <a:pt x="20777" y="7098"/>
                    <a:pt x="20765" y="7110"/>
                    <a:pt x="20729" y="7110"/>
                  </a:cubicBezTo>
                  <a:cubicBezTo>
                    <a:pt x="20622" y="7157"/>
                    <a:pt x="20515" y="7217"/>
                    <a:pt x="20419" y="7264"/>
                  </a:cubicBezTo>
                  <a:cubicBezTo>
                    <a:pt x="20384" y="7240"/>
                    <a:pt x="20384" y="7229"/>
                    <a:pt x="20372" y="7217"/>
                  </a:cubicBezTo>
                  <a:cubicBezTo>
                    <a:pt x="20503" y="7169"/>
                    <a:pt x="20658" y="7121"/>
                    <a:pt x="20789" y="7086"/>
                  </a:cubicBezTo>
                  <a:close/>
                  <a:moveTo>
                    <a:pt x="22610" y="6633"/>
                  </a:moveTo>
                  <a:cubicBezTo>
                    <a:pt x="22705" y="6848"/>
                    <a:pt x="22813" y="7050"/>
                    <a:pt x="22932" y="7264"/>
                  </a:cubicBezTo>
                  <a:cubicBezTo>
                    <a:pt x="22801" y="7098"/>
                    <a:pt x="22634" y="6943"/>
                    <a:pt x="22503" y="6764"/>
                  </a:cubicBezTo>
                  <a:cubicBezTo>
                    <a:pt x="22491" y="6752"/>
                    <a:pt x="22467" y="6740"/>
                    <a:pt x="22467" y="6729"/>
                  </a:cubicBezTo>
                  <a:lnTo>
                    <a:pt x="22610" y="6633"/>
                  </a:lnTo>
                  <a:close/>
                  <a:moveTo>
                    <a:pt x="13859" y="6800"/>
                  </a:moveTo>
                  <a:lnTo>
                    <a:pt x="13859" y="6800"/>
                  </a:lnTo>
                  <a:cubicBezTo>
                    <a:pt x="13764" y="6943"/>
                    <a:pt x="13657" y="7110"/>
                    <a:pt x="13573" y="7264"/>
                  </a:cubicBezTo>
                  <a:cubicBezTo>
                    <a:pt x="13538" y="7276"/>
                    <a:pt x="13526" y="7300"/>
                    <a:pt x="13502" y="7312"/>
                  </a:cubicBezTo>
                  <a:cubicBezTo>
                    <a:pt x="13466" y="7336"/>
                    <a:pt x="13454" y="7336"/>
                    <a:pt x="13419" y="7348"/>
                  </a:cubicBezTo>
                  <a:lnTo>
                    <a:pt x="13776" y="6859"/>
                  </a:lnTo>
                  <a:cubicBezTo>
                    <a:pt x="13811" y="6824"/>
                    <a:pt x="13835" y="6812"/>
                    <a:pt x="13859" y="6800"/>
                  </a:cubicBezTo>
                  <a:close/>
                  <a:moveTo>
                    <a:pt x="27277" y="7360"/>
                  </a:moveTo>
                  <a:lnTo>
                    <a:pt x="27277" y="7419"/>
                  </a:lnTo>
                  <a:lnTo>
                    <a:pt x="27254" y="7395"/>
                  </a:lnTo>
                  <a:lnTo>
                    <a:pt x="27254" y="7371"/>
                  </a:lnTo>
                  <a:cubicBezTo>
                    <a:pt x="27266" y="7371"/>
                    <a:pt x="27266" y="7360"/>
                    <a:pt x="27277" y="7360"/>
                  </a:cubicBezTo>
                  <a:close/>
                  <a:moveTo>
                    <a:pt x="16812" y="6717"/>
                  </a:moveTo>
                  <a:lnTo>
                    <a:pt x="16812" y="6717"/>
                  </a:lnTo>
                  <a:cubicBezTo>
                    <a:pt x="16728" y="6871"/>
                    <a:pt x="16621" y="7014"/>
                    <a:pt x="16526" y="7181"/>
                  </a:cubicBezTo>
                  <a:cubicBezTo>
                    <a:pt x="16312" y="7288"/>
                    <a:pt x="16097" y="7395"/>
                    <a:pt x="15871" y="7514"/>
                  </a:cubicBezTo>
                  <a:cubicBezTo>
                    <a:pt x="15966" y="7336"/>
                    <a:pt x="16050" y="7145"/>
                    <a:pt x="16145" y="6967"/>
                  </a:cubicBezTo>
                  <a:cubicBezTo>
                    <a:pt x="16145" y="6943"/>
                    <a:pt x="16157" y="6943"/>
                    <a:pt x="16157" y="6931"/>
                  </a:cubicBezTo>
                  <a:cubicBezTo>
                    <a:pt x="16371" y="6859"/>
                    <a:pt x="16598" y="6800"/>
                    <a:pt x="16812" y="6717"/>
                  </a:cubicBezTo>
                  <a:close/>
                  <a:moveTo>
                    <a:pt x="19836" y="7419"/>
                  </a:moveTo>
                  <a:cubicBezTo>
                    <a:pt x="19836" y="7455"/>
                    <a:pt x="19836" y="7479"/>
                    <a:pt x="19848" y="7514"/>
                  </a:cubicBezTo>
                  <a:lnTo>
                    <a:pt x="19836" y="7514"/>
                  </a:lnTo>
                  <a:cubicBezTo>
                    <a:pt x="19788" y="7514"/>
                    <a:pt x="19729" y="7514"/>
                    <a:pt x="19669" y="7502"/>
                  </a:cubicBezTo>
                  <a:cubicBezTo>
                    <a:pt x="19729" y="7467"/>
                    <a:pt x="19788" y="7455"/>
                    <a:pt x="19836" y="7419"/>
                  </a:cubicBezTo>
                  <a:close/>
                  <a:moveTo>
                    <a:pt x="13002" y="6788"/>
                  </a:moveTo>
                  <a:lnTo>
                    <a:pt x="12561" y="7360"/>
                  </a:lnTo>
                  <a:cubicBezTo>
                    <a:pt x="12466" y="7443"/>
                    <a:pt x="12371" y="7526"/>
                    <a:pt x="12276" y="7598"/>
                  </a:cubicBezTo>
                  <a:cubicBezTo>
                    <a:pt x="12311" y="7538"/>
                    <a:pt x="12347" y="7502"/>
                    <a:pt x="12395" y="7455"/>
                  </a:cubicBezTo>
                  <a:cubicBezTo>
                    <a:pt x="12585" y="7229"/>
                    <a:pt x="12799" y="7002"/>
                    <a:pt x="13002" y="6788"/>
                  </a:cubicBezTo>
                  <a:close/>
                  <a:moveTo>
                    <a:pt x="21789" y="7074"/>
                  </a:moveTo>
                  <a:cubicBezTo>
                    <a:pt x="21848" y="7240"/>
                    <a:pt x="21908" y="7419"/>
                    <a:pt x="21967" y="7586"/>
                  </a:cubicBezTo>
                  <a:cubicBezTo>
                    <a:pt x="21872" y="7586"/>
                    <a:pt x="21801" y="7598"/>
                    <a:pt x="21717" y="7598"/>
                  </a:cubicBezTo>
                  <a:cubicBezTo>
                    <a:pt x="21622" y="7479"/>
                    <a:pt x="21539" y="7360"/>
                    <a:pt x="21455" y="7240"/>
                  </a:cubicBezTo>
                  <a:cubicBezTo>
                    <a:pt x="21562" y="7181"/>
                    <a:pt x="21681" y="7121"/>
                    <a:pt x="21789" y="7074"/>
                  </a:cubicBezTo>
                  <a:close/>
                  <a:moveTo>
                    <a:pt x="27968" y="7217"/>
                  </a:moveTo>
                  <a:cubicBezTo>
                    <a:pt x="28147" y="7240"/>
                    <a:pt x="28301" y="7312"/>
                    <a:pt x="28444" y="7431"/>
                  </a:cubicBezTo>
                  <a:cubicBezTo>
                    <a:pt x="28385" y="7502"/>
                    <a:pt x="28301" y="7562"/>
                    <a:pt x="28218" y="7610"/>
                  </a:cubicBezTo>
                  <a:lnTo>
                    <a:pt x="28147" y="7610"/>
                  </a:lnTo>
                  <a:cubicBezTo>
                    <a:pt x="28099" y="7562"/>
                    <a:pt x="28063" y="7502"/>
                    <a:pt x="28028" y="7431"/>
                  </a:cubicBezTo>
                  <a:cubicBezTo>
                    <a:pt x="28004" y="7407"/>
                    <a:pt x="27980" y="7371"/>
                    <a:pt x="27944" y="7360"/>
                  </a:cubicBezTo>
                  <a:cubicBezTo>
                    <a:pt x="27944" y="7312"/>
                    <a:pt x="27968" y="7252"/>
                    <a:pt x="27968" y="7217"/>
                  </a:cubicBezTo>
                  <a:close/>
                  <a:moveTo>
                    <a:pt x="8632" y="6705"/>
                  </a:moveTo>
                  <a:lnTo>
                    <a:pt x="8632" y="6705"/>
                  </a:lnTo>
                  <a:cubicBezTo>
                    <a:pt x="8477" y="6943"/>
                    <a:pt x="8335" y="7193"/>
                    <a:pt x="8204" y="7455"/>
                  </a:cubicBezTo>
                  <a:cubicBezTo>
                    <a:pt x="8144" y="7514"/>
                    <a:pt x="8061" y="7574"/>
                    <a:pt x="8001" y="7633"/>
                  </a:cubicBezTo>
                  <a:cubicBezTo>
                    <a:pt x="8049" y="7419"/>
                    <a:pt x="8108" y="7229"/>
                    <a:pt x="8168" y="7014"/>
                  </a:cubicBezTo>
                  <a:cubicBezTo>
                    <a:pt x="8323" y="6919"/>
                    <a:pt x="8466" y="6812"/>
                    <a:pt x="8632" y="6705"/>
                  </a:cubicBezTo>
                  <a:close/>
                  <a:moveTo>
                    <a:pt x="14895" y="7300"/>
                  </a:moveTo>
                  <a:lnTo>
                    <a:pt x="14895" y="7300"/>
                  </a:lnTo>
                  <a:cubicBezTo>
                    <a:pt x="14823" y="7455"/>
                    <a:pt x="14764" y="7586"/>
                    <a:pt x="14693" y="7729"/>
                  </a:cubicBezTo>
                  <a:cubicBezTo>
                    <a:pt x="14657" y="7705"/>
                    <a:pt x="14645" y="7657"/>
                    <a:pt x="14657" y="7610"/>
                  </a:cubicBezTo>
                  <a:cubicBezTo>
                    <a:pt x="14704" y="7526"/>
                    <a:pt x="14669" y="7455"/>
                    <a:pt x="14609" y="7395"/>
                  </a:cubicBezTo>
                  <a:cubicBezTo>
                    <a:pt x="14704" y="7360"/>
                    <a:pt x="14812" y="7336"/>
                    <a:pt x="14895" y="7300"/>
                  </a:cubicBezTo>
                  <a:close/>
                  <a:moveTo>
                    <a:pt x="20991" y="7502"/>
                  </a:moveTo>
                  <a:cubicBezTo>
                    <a:pt x="20991" y="7574"/>
                    <a:pt x="21015" y="7645"/>
                    <a:pt x="21015" y="7717"/>
                  </a:cubicBezTo>
                  <a:cubicBezTo>
                    <a:pt x="20967" y="7717"/>
                    <a:pt x="20919" y="7717"/>
                    <a:pt x="20872" y="7741"/>
                  </a:cubicBezTo>
                  <a:cubicBezTo>
                    <a:pt x="20836" y="7717"/>
                    <a:pt x="20789" y="7705"/>
                    <a:pt x="20729" y="7705"/>
                  </a:cubicBezTo>
                  <a:cubicBezTo>
                    <a:pt x="20717" y="7693"/>
                    <a:pt x="20693" y="7669"/>
                    <a:pt x="20693" y="7657"/>
                  </a:cubicBezTo>
                  <a:cubicBezTo>
                    <a:pt x="20729" y="7645"/>
                    <a:pt x="20765" y="7621"/>
                    <a:pt x="20789" y="7598"/>
                  </a:cubicBezTo>
                  <a:cubicBezTo>
                    <a:pt x="20860" y="7574"/>
                    <a:pt x="20919" y="7526"/>
                    <a:pt x="20991" y="7502"/>
                  </a:cubicBezTo>
                  <a:close/>
                  <a:moveTo>
                    <a:pt x="19122" y="7955"/>
                  </a:moveTo>
                  <a:cubicBezTo>
                    <a:pt x="19122" y="7961"/>
                    <a:pt x="19122" y="7965"/>
                    <a:pt x="19122" y="7969"/>
                  </a:cubicBezTo>
                  <a:lnTo>
                    <a:pt x="19122" y="7969"/>
                  </a:lnTo>
                  <a:cubicBezTo>
                    <a:pt x="19119" y="7961"/>
                    <a:pt x="19116" y="7955"/>
                    <a:pt x="19110" y="7955"/>
                  </a:cubicBezTo>
                  <a:close/>
                  <a:moveTo>
                    <a:pt x="11835" y="7419"/>
                  </a:moveTo>
                  <a:lnTo>
                    <a:pt x="11835" y="7419"/>
                  </a:lnTo>
                  <a:cubicBezTo>
                    <a:pt x="11668" y="7610"/>
                    <a:pt x="11490" y="7824"/>
                    <a:pt x="11323" y="8014"/>
                  </a:cubicBezTo>
                  <a:cubicBezTo>
                    <a:pt x="11394" y="7883"/>
                    <a:pt x="11478" y="7741"/>
                    <a:pt x="11549" y="7598"/>
                  </a:cubicBezTo>
                  <a:cubicBezTo>
                    <a:pt x="11633" y="7538"/>
                    <a:pt x="11740" y="7479"/>
                    <a:pt x="11835" y="7419"/>
                  </a:cubicBezTo>
                  <a:close/>
                  <a:moveTo>
                    <a:pt x="27146" y="7824"/>
                  </a:moveTo>
                  <a:cubicBezTo>
                    <a:pt x="27230" y="7860"/>
                    <a:pt x="27313" y="7883"/>
                    <a:pt x="27396" y="7907"/>
                  </a:cubicBezTo>
                  <a:cubicBezTo>
                    <a:pt x="27325" y="7943"/>
                    <a:pt x="27230" y="7967"/>
                    <a:pt x="27158" y="8002"/>
                  </a:cubicBezTo>
                  <a:cubicBezTo>
                    <a:pt x="27135" y="8014"/>
                    <a:pt x="27111" y="8038"/>
                    <a:pt x="27087" y="8038"/>
                  </a:cubicBezTo>
                  <a:cubicBezTo>
                    <a:pt x="27099" y="7955"/>
                    <a:pt x="27111" y="7883"/>
                    <a:pt x="27146" y="7824"/>
                  </a:cubicBezTo>
                  <a:close/>
                  <a:moveTo>
                    <a:pt x="29849" y="7764"/>
                  </a:moveTo>
                  <a:lnTo>
                    <a:pt x="29813" y="8122"/>
                  </a:lnTo>
                  <a:cubicBezTo>
                    <a:pt x="29790" y="8074"/>
                    <a:pt x="29766" y="8038"/>
                    <a:pt x="29754" y="7991"/>
                  </a:cubicBezTo>
                  <a:cubicBezTo>
                    <a:pt x="29778" y="7907"/>
                    <a:pt x="29825" y="7836"/>
                    <a:pt x="29849" y="7764"/>
                  </a:cubicBezTo>
                  <a:close/>
                  <a:moveTo>
                    <a:pt x="28539" y="8098"/>
                  </a:moveTo>
                  <a:cubicBezTo>
                    <a:pt x="28528" y="8133"/>
                    <a:pt x="28516" y="8157"/>
                    <a:pt x="28504" y="8181"/>
                  </a:cubicBezTo>
                  <a:cubicBezTo>
                    <a:pt x="28480" y="8157"/>
                    <a:pt x="28468" y="8133"/>
                    <a:pt x="28456" y="8110"/>
                  </a:cubicBezTo>
                  <a:cubicBezTo>
                    <a:pt x="28480" y="8110"/>
                    <a:pt x="28516" y="8098"/>
                    <a:pt x="28539" y="8098"/>
                  </a:cubicBezTo>
                  <a:close/>
                  <a:moveTo>
                    <a:pt x="24277" y="8205"/>
                  </a:moveTo>
                  <a:cubicBezTo>
                    <a:pt x="24277" y="8205"/>
                    <a:pt x="24277" y="8205"/>
                    <a:pt x="24277" y="8205"/>
                  </a:cubicBezTo>
                  <a:lnTo>
                    <a:pt x="24277" y="8205"/>
                  </a:lnTo>
                  <a:cubicBezTo>
                    <a:pt x="24283" y="8217"/>
                    <a:pt x="24283" y="8223"/>
                    <a:pt x="24282" y="8223"/>
                  </a:cubicBezTo>
                  <a:cubicBezTo>
                    <a:pt x="24280" y="8223"/>
                    <a:pt x="24277" y="8217"/>
                    <a:pt x="24277" y="8205"/>
                  </a:cubicBezTo>
                  <a:close/>
                  <a:moveTo>
                    <a:pt x="25852" y="8069"/>
                  </a:moveTo>
                  <a:lnTo>
                    <a:pt x="25852" y="8069"/>
                  </a:lnTo>
                  <a:cubicBezTo>
                    <a:pt x="25865" y="8134"/>
                    <a:pt x="25884" y="8200"/>
                    <a:pt x="25884" y="8276"/>
                  </a:cubicBezTo>
                  <a:cubicBezTo>
                    <a:pt x="25884" y="8253"/>
                    <a:pt x="25861" y="8253"/>
                    <a:pt x="25861" y="8241"/>
                  </a:cubicBezTo>
                  <a:cubicBezTo>
                    <a:pt x="25861" y="8177"/>
                    <a:pt x="25861" y="8122"/>
                    <a:pt x="25852" y="8069"/>
                  </a:cubicBezTo>
                  <a:close/>
                  <a:moveTo>
                    <a:pt x="17800" y="8348"/>
                  </a:moveTo>
                  <a:lnTo>
                    <a:pt x="17800" y="8360"/>
                  </a:lnTo>
                  <a:lnTo>
                    <a:pt x="17788" y="8360"/>
                  </a:lnTo>
                  <a:lnTo>
                    <a:pt x="17774" y="8353"/>
                  </a:lnTo>
                  <a:lnTo>
                    <a:pt x="17774" y="8353"/>
                  </a:lnTo>
                  <a:cubicBezTo>
                    <a:pt x="17782" y="8352"/>
                    <a:pt x="17793" y="8348"/>
                    <a:pt x="17800" y="8348"/>
                  </a:cubicBezTo>
                  <a:close/>
                  <a:moveTo>
                    <a:pt x="10537" y="7526"/>
                  </a:moveTo>
                  <a:lnTo>
                    <a:pt x="10537" y="7526"/>
                  </a:lnTo>
                  <a:cubicBezTo>
                    <a:pt x="10502" y="7621"/>
                    <a:pt x="10478" y="7693"/>
                    <a:pt x="10430" y="7776"/>
                  </a:cubicBezTo>
                  <a:cubicBezTo>
                    <a:pt x="10121" y="7991"/>
                    <a:pt x="9787" y="8181"/>
                    <a:pt x="9466" y="8395"/>
                  </a:cubicBezTo>
                  <a:cubicBezTo>
                    <a:pt x="9418" y="8336"/>
                    <a:pt x="9370" y="8288"/>
                    <a:pt x="9311" y="8253"/>
                  </a:cubicBezTo>
                  <a:cubicBezTo>
                    <a:pt x="9537" y="8098"/>
                    <a:pt x="9775" y="7931"/>
                    <a:pt x="10001" y="7764"/>
                  </a:cubicBezTo>
                  <a:cubicBezTo>
                    <a:pt x="10180" y="7693"/>
                    <a:pt x="10359" y="7598"/>
                    <a:pt x="10537" y="7526"/>
                  </a:cubicBezTo>
                  <a:close/>
                  <a:moveTo>
                    <a:pt x="28980" y="8336"/>
                  </a:moveTo>
                  <a:lnTo>
                    <a:pt x="28980" y="8348"/>
                  </a:lnTo>
                  <a:cubicBezTo>
                    <a:pt x="28967" y="8365"/>
                    <a:pt x="28957" y="8381"/>
                    <a:pt x="28948" y="8397"/>
                  </a:cubicBezTo>
                  <a:lnTo>
                    <a:pt x="28948" y="8397"/>
                  </a:lnTo>
                  <a:cubicBezTo>
                    <a:pt x="28958" y="8376"/>
                    <a:pt x="28968" y="8355"/>
                    <a:pt x="28980" y="8336"/>
                  </a:cubicBezTo>
                  <a:close/>
                  <a:moveTo>
                    <a:pt x="9132" y="8586"/>
                  </a:moveTo>
                  <a:lnTo>
                    <a:pt x="9156" y="8598"/>
                  </a:lnTo>
                  <a:cubicBezTo>
                    <a:pt x="9120" y="8610"/>
                    <a:pt x="9108" y="8634"/>
                    <a:pt x="9073" y="8645"/>
                  </a:cubicBezTo>
                  <a:cubicBezTo>
                    <a:pt x="9097" y="8634"/>
                    <a:pt x="9108" y="8598"/>
                    <a:pt x="9132" y="8586"/>
                  </a:cubicBezTo>
                  <a:close/>
                  <a:moveTo>
                    <a:pt x="18419" y="8062"/>
                  </a:moveTo>
                  <a:cubicBezTo>
                    <a:pt x="18479" y="8229"/>
                    <a:pt x="18526" y="8407"/>
                    <a:pt x="18598" y="8550"/>
                  </a:cubicBezTo>
                  <a:cubicBezTo>
                    <a:pt x="18574" y="8586"/>
                    <a:pt x="18562" y="8610"/>
                    <a:pt x="18562" y="8645"/>
                  </a:cubicBezTo>
                  <a:cubicBezTo>
                    <a:pt x="18419" y="8503"/>
                    <a:pt x="18300" y="8372"/>
                    <a:pt x="18181" y="8241"/>
                  </a:cubicBezTo>
                  <a:cubicBezTo>
                    <a:pt x="18169" y="8229"/>
                    <a:pt x="18145" y="8205"/>
                    <a:pt x="18122" y="8193"/>
                  </a:cubicBezTo>
                  <a:cubicBezTo>
                    <a:pt x="18229" y="8157"/>
                    <a:pt x="18324" y="8110"/>
                    <a:pt x="18419" y="8062"/>
                  </a:cubicBezTo>
                  <a:close/>
                  <a:moveTo>
                    <a:pt x="25063" y="7883"/>
                  </a:moveTo>
                  <a:cubicBezTo>
                    <a:pt x="25146" y="8038"/>
                    <a:pt x="25241" y="8181"/>
                    <a:pt x="25337" y="8336"/>
                  </a:cubicBezTo>
                  <a:cubicBezTo>
                    <a:pt x="25361" y="8360"/>
                    <a:pt x="25361" y="8395"/>
                    <a:pt x="25372" y="8419"/>
                  </a:cubicBezTo>
                  <a:lnTo>
                    <a:pt x="25372" y="8467"/>
                  </a:lnTo>
                  <a:cubicBezTo>
                    <a:pt x="25372" y="8526"/>
                    <a:pt x="25384" y="8586"/>
                    <a:pt x="25384" y="8645"/>
                  </a:cubicBezTo>
                  <a:cubicBezTo>
                    <a:pt x="25277" y="8395"/>
                    <a:pt x="25182" y="8133"/>
                    <a:pt x="25063" y="7883"/>
                  </a:cubicBezTo>
                  <a:close/>
                  <a:moveTo>
                    <a:pt x="15657" y="8348"/>
                  </a:moveTo>
                  <a:lnTo>
                    <a:pt x="15657" y="8348"/>
                  </a:lnTo>
                  <a:cubicBezTo>
                    <a:pt x="15407" y="8455"/>
                    <a:pt x="15169" y="8574"/>
                    <a:pt x="14907" y="8693"/>
                  </a:cubicBezTo>
                  <a:cubicBezTo>
                    <a:pt x="15050" y="8598"/>
                    <a:pt x="15169" y="8526"/>
                    <a:pt x="15300" y="8455"/>
                  </a:cubicBezTo>
                  <a:lnTo>
                    <a:pt x="15383" y="8407"/>
                  </a:lnTo>
                  <a:cubicBezTo>
                    <a:pt x="15478" y="8395"/>
                    <a:pt x="15562" y="8372"/>
                    <a:pt x="15657" y="8348"/>
                  </a:cubicBezTo>
                  <a:close/>
                  <a:moveTo>
                    <a:pt x="13538" y="8133"/>
                  </a:moveTo>
                  <a:cubicBezTo>
                    <a:pt x="13573" y="8217"/>
                    <a:pt x="13621" y="8288"/>
                    <a:pt x="13704" y="8312"/>
                  </a:cubicBezTo>
                  <a:cubicBezTo>
                    <a:pt x="13823" y="8360"/>
                    <a:pt x="13954" y="8395"/>
                    <a:pt x="14073" y="8419"/>
                  </a:cubicBezTo>
                  <a:cubicBezTo>
                    <a:pt x="13740" y="8634"/>
                    <a:pt x="13383" y="8824"/>
                    <a:pt x="13002" y="9015"/>
                  </a:cubicBezTo>
                  <a:cubicBezTo>
                    <a:pt x="13180" y="8717"/>
                    <a:pt x="13359" y="8431"/>
                    <a:pt x="13538" y="8133"/>
                  </a:cubicBezTo>
                  <a:close/>
                  <a:moveTo>
                    <a:pt x="7692" y="5716"/>
                  </a:moveTo>
                  <a:cubicBezTo>
                    <a:pt x="7561" y="5871"/>
                    <a:pt x="7430" y="6026"/>
                    <a:pt x="7275" y="6193"/>
                  </a:cubicBezTo>
                  <a:cubicBezTo>
                    <a:pt x="7227" y="6205"/>
                    <a:pt x="7203" y="6217"/>
                    <a:pt x="7156" y="6252"/>
                  </a:cubicBezTo>
                  <a:cubicBezTo>
                    <a:pt x="6906" y="6550"/>
                    <a:pt x="6656" y="6859"/>
                    <a:pt x="6418" y="7169"/>
                  </a:cubicBezTo>
                  <a:cubicBezTo>
                    <a:pt x="6394" y="7205"/>
                    <a:pt x="6370" y="7217"/>
                    <a:pt x="6334" y="7240"/>
                  </a:cubicBezTo>
                  <a:cubicBezTo>
                    <a:pt x="6302" y="7208"/>
                    <a:pt x="6259" y="7187"/>
                    <a:pt x="6214" y="7187"/>
                  </a:cubicBezTo>
                  <a:cubicBezTo>
                    <a:pt x="6175" y="7187"/>
                    <a:pt x="6134" y="7202"/>
                    <a:pt x="6096" y="7240"/>
                  </a:cubicBezTo>
                  <a:cubicBezTo>
                    <a:pt x="5620" y="7836"/>
                    <a:pt x="5132" y="8431"/>
                    <a:pt x="4656" y="9026"/>
                  </a:cubicBezTo>
                  <a:cubicBezTo>
                    <a:pt x="4632" y="9026"/>
                    <a:pt x="4596" y="9050"/>
                    <a:pt x="4572" y="9050"/>
                  </a:cubicBezTo>
                  <a:cubicBezTo>
                    <a:pt x="5001" y="8503"/>
                    <a:pt x="5418" y="7991"/>
                    <a:pt x="5858" y="7502"/>
                  </a:cubicBezTo>
                  <a:cubicBezTo>
                    <a:pt x="6430" y="6859"/>
                    <a:pt x="7049" y="6264"/>
                    <a:pt x="7692" y="5716"/>
                  </a:cubicBezTo>
                  <a:close/>
                  <a:moveTo>
                    <a:pt x="17752" y="9015"/>
                  </a:moveTo>
                  <a:lnTo>
                    <a:pt x="17860" y="9122"/>
                  </a:lnTo>
                  <a:cubicBezTo>
                    <a:pt x="17824" y="9122"/>
                    <a:pt x="17812" y="9122"/>
                    <a:pt x="17800" y="9134"/>
                  </a:cubicBezTo>
                  <a:cubicBezTo>
                    <a:pt x="17788" y="9098"/>
                    <a:pt x="17764" y="9062"/>
                    <a:pt x="17752" y="9015"/>
                  </a:cubicBezTo>
                  <a:close/>
                  <a:moveTo>
                    <a:pt x="12609" y="8562"/>
                  </a:moveTo>
                  <a:lnTo>
                    <a:pt x="12109" y="9145"/>
                  </a:lnTo>
                  <a:cubicBezTo>
                    <a:pt x="12216" y="9003"/>
                    <a:pt x="12311" y="8872"/>
                    <a:pt x="12395" y="8729"/>
                  </a:cubicBezTo>
                  <a:cubicBezTo>
                    <a:pt x="12466" y="8669"/>
                    <a:pt x="12526" y="8610"/>
                    <a:pt x="12609" y="8562"/>
                  </a:cubicBezTo>
                  <a:close/>
                  <a:moveTo>
                    <a:pt x="27337" y="8431"/>
                  </a:moveTo>
                  <a:cubicBezTo>
                    <a:pt x="27313" y="8729"/>
                    <a:pt x="27277" y="9015"/>
                    <a:pt x="27254" y="9300"/>
                  </a:cubicBezTo>
                  <a:lnTo>
                    <a:pt x="27230" y="9288"/>
                  </a:lnTo>
                  <a:lnTo>
                    <a:pt x="27146" y="9193"/>
                  </a:lnTo>
                  <a:cubicBezTo>
                    <a:pt x="27101" y="9147"/>
                    <a:pt x="27044" y="9129"/>
                    <a:pt x="26987" y="9129"/>
                  </a:cubicBezTo>
                  <a:cubicBezTo>
                    <a:pt x="26925" y="9129"/>
                    <a:pt x="26863" y="9150"/>
                    <a:pt x="26813" y="9181"/>
                  </a:cubicBezTo>
                  <a:lnTo>
                    <a:pt x="26813" y="9157"/>
                  </a:lnTo>
                  <a:cubicBezTo>
                    <a:pt x="26849" y="9015"/>
                    <a:pt x="26896" y="8860"/>
                    <a:pt x="26920" y="8717"/>
                  </a:cubicBezTo>
                  <a:cubicBezTo>
                    <a:pt x="27027" y="8598"/>
                    <a:pt x="27194" y="8503"/>
                    <a:pt x="27337" y="8431"/>
                  </a:cubicBezTo>
                  <a:close/>
                  <a:moveTo>
                    <a:pt x="17169" y="8776"/>
                  </a:moveTo>
                  <a:cubicBezTo>
                    <a:pt x="17217" y="8931"/>
                    <a:pt x="17276" y="9086"/>
                    <a:pt x="17348" y="9241"/>
                  </a:cubicBezTo>
                  <a:cubicBezTo>
                    <a:pt x="17252" y="9288"/>
                    <a:pt x="17169" y="9312"/>
                    <a:pt x="17098" y="9324"/>
                  </a:cubicBezTo>
                  <a:cubicBezTo>
                    <a:pt x="17038" y="9253"/>
                    <a:pt x="16979" y="9193"/>
                    <a:pt x="16919" y="9098"/>
                  </a:cubicBezTo>
                  <a:cubicBezTo>
                    <a:pt x="16867" y="9027"/>
                    <a:pt x="16788" y="8995"/>
                    <a:pt x="16711" y="8995"/>
                  </a:cubicBezTo>
                  <a:cubicBezTo>
                    <a:pt x="16596" y="8995"/>
                    <a:pt x="16486" y="9067"/>
                    <a:pt x="16478" y="9181"/>
                  </a:cubicBezTo>
                  <a:cubicBezTo>
                    <a:pt x="16431" y="9134"/>
                    <a:pt x="16383" y="9086"/>
                    <a:pt x="16336" y="9026"/>
                  </a:cubicBezTo>
                  <a:lnTo>
                    <a:pt x="16609" y="8895"/>
                  </a:lnTo>
                  <a:cubicBezTo>
                    <a:pt x="16788" y="8848"/>
                    <a:pt x="16979" y="8824"/>
                    <a:pt x="17169" y="8776"/>
                  </a:cubicBezTo>
                  <a:close/>
                  <a:moveTo>
                    <a:pt x="5965" y="8753"/>
                  </a:moveTo>
                  <a:lnTo>
                    <a:pt x="5965" y="8753"/>
                  </a:lnTo>
                  <a:cubicBezTo>
                    <a:pt x="5882" y="8955"/>
                    <a:pt x="5799" y="9157"/>
                    <a:pt x="5715" y="9372"/>
                  </a:cubicBezTo>
                  <a:cubicBezTo>
                    <a:pt x="5679" y="9360"/>
                    <a:pt x="5656" y="9360"/>
                    <a:pt x="5608" y="9348"/>
                  </a:cubicBezTo>
                  <a:cubicBezTo>
                    <a:pt x="5727" y="9145"/>
                    <a:pt x="5846" y="8943"/>
                    <a:pt x="5965" y="8753"/>
                  </a:cubicBezTo>
                  <a:close/>
                  <a:moveTo>
                    <a:pt x="27861" y="8276"/>
                  </a:moveTo>
                  <a:cubicBezTo>
                    <a:pt x="27968" y="8479"/>
                    <a:pt x="28051" y="8693"/>
                    <a:pt x="28158" y="8907"/>
                  </a:cubicBezTo>
                  <a:cubicBezTo>
                    <a:pt x="28063" y="9098"/>
                    <a:pt x="27980" y="9300"/>
                    <a:pt x="27873" y="9491"/>
                  </a:cubicBezTo>
                  <a:lnTo>
                    <a:pt x="27718" y="9491"/>
                  </a:lnTo>
                  <a:cubicBezTo>
                    <a:pt x="27766" y="9074"/>
                    <a:pt x="27813" y="8669"/>
                    <a:pt x="27861" y="8276"/>
                  </a:cubicBezTo>
                  <a:close/>
                  <a:moveTo>
                    <a:pt x="23075" y="8931"/>
                  </a:moveTo>
                  <a:lnTo>
                    <a:pt x="23075" y="8931"/>
                  </a:lnTo>
                  <a:cubicBezTo>
                    <a:pt x="23229" y="9169"/>
                    <a:pt x="23372" y="9384"/>
                    <a:pt x="23527" y="9622"/>
                  </a:cubicBezTo>
                  <a:cubicBezTo>
                    <a:pt x="23515" y="9622"/>
                    <a:pt x="23467" y="9622"/>
                    <a:pt x="23444" y="9646"/>
                  </a:cubicBezTo>
                  <a:lnTo>
                    <a:pt x="23075" y="8931"/>
                  </a:lnTo>
                  <a:close/>
                  <a:moveTo>
                    <a:pt x="18395" y="9681"/>
                  </a:moveTo>
                  <a:lnTo>
                    <a:pt x="18407" y="9705"/>
                  </a:lnTo>
                  <a:cubicBezTo>
                    <a:pt x="18324" y="9741"/>
                    <a:pt x="18229" y="9777"/>
                    <a:pt x="18122" y="9824"/>
                  </a:cubicBezTo>
                  <a:cubicBezTo>
                    <a:pt x="18110" y="9800"/>
                    <a:pt x="18110" y="9788"/>
                    <a:pt x="18110" y="9777"/>
                  </a:cubicBezTo>
                  <a:cubicBezTo>
                    <a:pt x="18193" y="9741"/>
                    <a:pt x="18300" y="9717"/>
                    <a:pt x="18395" y="9681"/>
                  </a:cubicBezTo>
                  <a:close/>
                  <a:moveTo>
                    <a:pt x="22051" y="8919"/>
                  </a:moveTo>
                  <a:cubicBezTo>
                    <a:pt x="22265" y="9205"/>
                    <a:pt x="22479" y="9491"/>
                    <a:pt x="22705" y="9777"/>
                  </a:cubicBezTo>
                  <a:cubicBezTo>
                    <a:pt x="22586" y="9777"/>
                    <a:pt x="22467" y="9800"/>
                    <a:pt x="22360" y="9824"/>
                  </a:cubicBezTo>
                  <a:cubicBezTo>
                    <a:pt x="22301" y="9741"/>
                    <a:pt x="22253" y="9657"/>
                    <a:pt x="22182" y="9586"/>
                  </a:cubicBezTo>
                  <a:cubicBezTo>
                    <a:pt x="22051" y="9372"/>
                    <a:pt x="21955" y="9169"/>
                    <a:pt x="21860" y="8955"/>
                  </a:cubicBezTo>
                  <a:cubicBezTo>
                    <a:pt x="21920" y="8943"/>
                    <a:pt x="21991" y="8919"/>
                    <a:pt x="22051" y="8919"/>
                  </a:cubicBezTo>
                  <a:close/>
                  <a:moveTo>
                    <a:pt x="9775" y="9479"/>
                  </a:moveTo>
                  <a:cubicBezTo>
                    <a:pt x="9728" y="9562"/>
                    <a:pt x="9704" y="9669"/>
                    <a:pt x="9656" y="9753"/>
                  </a:cubicBezTo>
                  <a:cubicBezTo>
                    <a:pt x="9632" y="9788"/>
                    <a:pt x="9585" y="9836"/>
                    <a:pt x="9525" y="9860"/>
                  </a:cubicBezTo>
                  <a:cubicBezTo>
                    <a:pt x="9609" y="9729"/>
                    <a:pt x="9692" y="9598"/>
                    <a:pt x="9775" y="9479"/>
                  </a:cubicBezTo>
                  <a:close/>
                  <a:moveTo>
                    <a:pt x="29242" y="8907"/>
                  </a:moveTo>
                  <a:cubicBezTo>
                    <a:pt x="29361" y="9205"/>
                    <a:pt x="29468" y="9526"/>
                    <a:pt x="29575" y="9836"/>
                  </a:cubicBezTo>
                  <a:lnTo>
                    <a:pt x="29575" y="9860"/>
                  </a:lnTo>
                  <a:cubicBezTo>
                    <a:pt x="29421" y="9622"/>
                    <a:pt x="29254" y="9372"/>
                    <a:pt x="29111" y="9134"/>
                  </a:cubicBezTo>
                  <a:lnTo>
                    <a:pt x="29242" y="8907"/>
                  </a:lnTo>
                  <a:close/>
                  <a:moveTo>
                    <a:pt x="11121" y="9086"/>
                  </a:moveTo>
                  <a:lnTo>
                    <a:pt x="11121" y="9086"/>
                  </a:lnTo>
                  <a:cubicBezTo>
                    <a:pt x="10954" y="9265"/>
                    <a:pt x="10799" y="9455"/>
                    <a:pt x="10644" y="9646"/>
                  </a:cubicBezTo>
                  <a:cubicBezTo>
                    <a:pt x="10609" y="9669"/>
                    <a:pt x="10585" y="9717"/>
                    <a:pt x="10549" y="9741"/>
                  </a:cubicBezTo>
                  <a:cubicBezTo>
                    <a:pt x="10478" y="9824"/>
                    <a:pt x="10406" y="9884"/>
                    <a:pt x="10323" y="9955"/>
                  </a:cubicBezTo>
                  <a:cubicBezTo>
                    <a:pt x="10478" y="9765"/>
                    <a:pt x="10644" y="9550"/>
                    <a:pt x="10799" y="9348"/>
                  </a:cubicBezTo>
                  <a:cubicBezTo>
                    <a:pt x="10906" y="9253"/>
                    <a:pt x="11013" y="9181"/>
                    <a:pt x="11121" y="9086"/>
                  </a:cubicBezTo>
                  <a:close/>
                  <a:moveTo>
                    <a:pt x="21241" y="9145"/>
                  </a:moveTo>
                  <a:cubicBezTo>
                    <a:pt x="21420" y="9372"/>
                    <a:pt x="21574" y="9610"/>
                    <a:pt x="21753" y="9836"/>
                  </a:cubicBezTo>
                  <a:cubicBezTo>
                    <a:pt x="21765" y="9860"/>
                    <a:pt x="21801" y="9896"/>
                    <a:pt x="21812" y="9919"/>
                  </a:cubicBezTo>
                  <a:cubicBezTo>
                    <a:pt x="21765" y="9943"/>
                    <a:pt x="21729" y="9943"/>
                    <a:pt x="21693" y="9955"/>
                  </a:cubicBezTo>
                  <a:cubicBezTo>
                    <a:pt x="21705" y="9896"/>
                    <a:pt x="21693" y="9824"/>
                    <a:pt x="21622" y="9765"/>
                  </a:cubicBezTo>
                  <a:cubicBezTo>
                    <a:pt x="21431" y="9598"/>
                    <a:pt x="21253" y="9407"/>
                    <a:pt x="21098" y="9205"/>
                  </a:cubicBezTo>
                  <a:cubicBezTo>
                    <a:pt x="21146" y="9193"/>
                    <a:pt x="21193" y="9181"/>
                    <a:pt x="21241" y="9145"/>
                  </a:cubicBezTo>
                  <a:close/>
                  <a:moveTo>
                    <a:pt x="21134" y="9967"/>
                  </a:moveTo>
                  <a:cubicBezTo>
                    <a:pt x="21158" y="10003"/>
                    <a:pt x="21193" y="10027"/>
                    <a:pt x="21241" y="10038"/>
                  </a:cubicBezTo>
                  <a:cubicBezTo>
                    <a:pt x="21205" y="10062"/>
                    <a:pt x="21193" y="10062"/>
                    <a:pt x="21193" y="10062"/>
                  </a:cubicBezTo>
                  <a:cubicBezTo>
                    <a:pt x="21181" y="10027"/>
                    <a:pt x="21146" y="10003"/>
                    <a:pt x="21134" y="9967"/>
                  </a:cubicBezTo>
                  <a:close/>
                  <a:moveTo>
                    <a:pt x="15300" y="9574"/>
                  </a:moveTo>
                  <a:cubicBezTo>
                    <a:pt x="15300" y="9681"/>
                    <a:pt x="15312" y="9788"/>
                    <a:pt x="15312" y="9896"/>
                  </a:cubicBezTo>
                  <a:cubicBezTo>
                    <a:pt x="15050" y="9967"/>
                    <a:pt x="14788" y="10062"/>
                    <a:pt x="14526" y="10146"/>
                  </a:cubicBezTo>
                  <a:cubicBezTo>
                    <a:pt x="14526" y="10134"/>
                    <a:pt x="14514" y="10110"/>
                    <a:pt x="14514" y="10110"/>
                  </a:cubicBezTo>
                  <a:cubicBezTo>
                    <a:pt x="14490" y="10086"/>
                    <a:pt x="14466" y="10050"/>
                    <a:pt x="14431" y="10038"/>
                  </a:cubicBezTo>
                  <a:cubicBezTo>
                    <a:pt x="14716" y="9896"/>
                    <a:pt x="15014" y="9729"/>
                    <a:pt x="15300" y="9574"/>
                  </a:cubicBezTo>
                  <a:close/>
                  <a:moveTo>
                    <a:pt x="20050" y="9622"/>
                  </a:moveTo>
                  <a:cubicBezTo>
                    <a:pt x="20205" y="9800"/>
                    <a:pt x="20384" y="9967"/>
                    <a:pt x="20550" y="10146"/>
                  </a:cubicBezTo>
                  <a:cubicBezTo>
                    <a:pt x="20324" y="10146"/>
                    <a:pt x="20110" y="10181"/>
                    <a:pt x="19884" y="10193"/>
                  </a:cubicBezTo>
                  <a:cubicBezTo>
                    <a:pt x="20050" y="10146"/>
                    <a:pt x="20146" y="9943"/>
                    <a:pt x="20003" y="9788"/>
                  </a:cubicBezTo>
                  <a:cubicBezTo>
                    <a:pt x="19967" y="9753"/>
                    <a:pt x="19943" y="9717"/>
                    <a:pt x="19907" y="9681"/>
                  </a:cubicBezTo>
                  <a:cubicBezTo>
                    <a:pt x="19955" y="9669"/>
                    <a:pt x="20003" y="9657"/>
                    <a:pt x="20050" y="9622"/>
                  </a:cubicBezTo>
                  <a:close/>
                  <a:moveTo>
                    <a:pt x="19300" y="9907"/>
                  </a:moveTo>
                  <a:cubicBezTo>
                    <a:pt x="19431" y="10003"/>
                    <a:pt x="19550" y="10086"/>
                    <a:pt x="19681" y="10158"/>
                  </a:cubicBezTo>
                  <a:cubicBezTo>
                    <a:pt x="19735" y="10184"/>
                    <a:pt x="19768" y="10198"/>
                    <a:pt x="19807" y="10198"/>
                  </a:cubicBezTo>
                  <a:cubicBezTo>
                    <a:pt x="19820" y="10198"/>
                    <a:pt x="19833" y="10196"/>
                    <a:pt x="19848" y="10193"/>
                  </a:cubicBezTo>
                  <a:lnTo>
                    <a:pt x="19848" y="10193"/>
                  </a:lnTo>
                  <a:cubicBezTo>
                    <a:pt x="19812" y="10205"/>
                    <a:pt x="19729" y="10205"/>
                    <a:pt x="19657" y="10205"/>
                  </a:cubicBezTo>
                  <a:cubicBezTo>
                    <a:pt x="19586" y="10217"/>
                    <a:pt x="19515" y="10217"/>
                    <a:pt x="19455" y="10241"/>
                  </a:cubicBezTo>
                  <a:cubicBezTo>
                    <a:pt x="19455" y="10217"/>
                    <a:pt x="19431" y="10193"/>
                    <a:pt x="19419" y="10181"/>
                  </a:cubicBezTo>
                  <a:lnTo>
                    <a:pt x="19372" y="10134"/>
                  </a:lnTo>
                  <a:cubicBezTo>
                    <a:pt x="19336" y="10074"/>
                    <a:pt x="19276" y="10003"/>
                    <a:pt x="19229" y="9943"/>
                  </a:cubicBezTo>
                  <a:cubicBezTo>
                    <a:pt x="19253" y="9919"/>
                    <a:pt x="19288" y="9919"/>
                    <a:pt x="19300" y="9907"/>
                  </a:cubicBezTo>
                  <a:close/>
                  <a:moveTo>
                    <a:pt x="25920" y="9777"/>
                  </a:moveTo>
                  <a:cubicBezTo>
                    <a:pt x="25955" y="9790"/>
                    <a:pt x="25998" y="9796"/>
                    <a:pt x="26042" y="9796"/>
                  </a:cubicBezTo>
                  <a:cubicBezTo>
                    <a:pt x="26073" y="9796"/>
                    <a:pt x="26105" y="9793"/>
                    <a:pt x="26134" y="9788"/>
                  </a:cubicBezTo>
                  <a:lnTo>
                    <a:pt x="26134" y="9788"/>
                  </a:lnTo>
                  <a:cubicBezTo>
                    <a:pt x="26123" y="9824"/>
                    <a:pt x="26123" y="9836"/>
                    <a:pt x="26123" y="9848"/>
                  </a:cubicBezTo>
                  <a:cubicBezTo>
                    <a:pt x="26087" y="9979"/>
                    <a:pt x="26051" y="10134"/>
                    <a:pt x="26027" y="10265"/>
                  </a:cubicBezTo>
                  <a:cubicBezTo>
                    <a:pt x="25968" y="10098"/>
                    <a:pt x="25908" y="9955"/>
                    <a:pt x="25861" y="9788"/>
                  </a:cubicBezTo>
                  <a:cubicBezTo>
                    <a:pt x="25884" y="9788"/>
                    <a:pt x="25896" y="9788"/>
                    <a:pt x="25920" y="9777"/>
                  </a:cubicBezTo>
                  <a:close/>
                  <a:moveTo>
                    <a:pt x="23872" y="10122"/>
                  </a:moveTo>
                  <a:cubicBezTo>
                    <a:pt x="23920" y="10181"/>
                    <a:pt x="23944" y="10241"/>
                    <a:pt x="23991" y="10300"/>
                  </a:cubicBezTo>
                  <a:cubicBezTo>
                    <a:pt x="23932" y="10288"/>
                    <a:pt x="23872" y="10277"/>
                    <a:pt x="23813" y="10277"/>
                  </a:cubicBezTo>
                  <a:cubicBezTo>
                    <a:pt x="23777" y="10241"/>
                    <a:pt x="23765" y="10193"/>
                    <a:pt x="23741" y="10146"/>
                  </a:cubicBezTo>
                  <a:cubicBezTo>
                    <a:pt x="23777" y="10134"/>
                    <a:pt x="23825" y="10134"/>
                    <a:pt x="23872" y="10122"/>
                  </a:cubicBezTo>
                  <a:close/>
                  <a:moveTo>
                    <a:pt x="31254" y="9681"/>
                  </a:moveTo>
                  <a:cubicBezTo>
                    <a:pt x="31278" y="9717"/>
                    <a:pt x="31302" y="9729"/>
                    <a:pt x="31326" y="9741"/>
                  </a:cubicBezTo>
                  <a:cubicBezTo>
                    <a:pt x="31278" y="9943"/>
                    <a:pt x="31242" y="10146"/>
                    <a:pt x="31195" y="10360"/>
                  </a:cubicBezTo>
                  <a:cubicBezTo>
                    <a:pt x="31206" y="10134"/>
                    <a:pt x="31218" y="9907"/>
                    <a:pt x="31254" y="9681"/>
                  </a:cubicBezTo>
                  <a:close/>
                  <a:moveTo>
                    <a:pt x="18764" y="10122"/>
                  </a:moveTo>
                  <a:cubicBezTo>
                    <a:pt x="18812" y="10181"/>
                    <a:pt x="18872" y="10241"/>
                    <a:pt x="18919" y="10312"/>
                  </a:cubicBezTo>
                  <a:cubicBezTo>
                    <a:pt x="18764" y="10324"/>
                    <a:pt x="18633" y="10360"/>
                    <a:pt x="18491" y="10384"/>
                  </a:cubicBezTo>
                  <a:lnTo>
                    <a:pt x="18407" y="10253"/>
                  </a:lnTo>
                  <a:lnTo>
                    <a:pt x="18764" y="10122"/>
                  </a:lnTo>
                  <a:close/>
                  <a:moveTo>
                    <a:pt x="14038" y="10241"/>
                  </a:moveTo>
                  <a:lnTo>
                    <a:pt x="14038" y="10312"/>
                  </a:lnTo>
                  <a:cubicBezTo>
                    <a:pt x="13919" y="10348"/>
                    <a:pt x="13800" y="10396"/>
                    <a:pt x="13657" y="10443"/>
                  </a:cubicBezTo>
                  <a:cubicBezTo>
                    <a:pt x="13800" y="10372"/>
                    <a:pt x="13919" y="10312"/>
                    <a:pt x="14038" y="10241"/>
                  </a:cubicBezTo>
                  <a:close/>
                  <a:moveTo>
                    <a:pt x="16728" y="10169"/>
                  </a:moveTo>
                  <a:cubicBezTo>
                    <a:pt x="16788" y="10241"/>
                    <a:pt x="16836" y="10277"/>
                    <a:pt x="16859" y="10324"/>
                  </a:cubicBezTo>
                  <a:cubicBezTo>
                    <a:pt x="16752" y="10372"/>
                    <a:pt x="16669" y="10419"/>
                    <a:pt x="16562" y="10455"/>
                  </a:cubicBezTo>
                  <a:cubicBezTo>
                    <a:pt x="16574" y="10419"/>
                    <a:pt x="16574" y="10348"/>
                    <a:pt x="16526" y="10277"/>
                  </a:cubicBezTo>
                  <a:cubicBezTo>
                    <a:pt x="16514" y="10265"/>
                    <a:pt x="16514" y="10253"/>
                    <a:pt x="16514" y="10253"/>
                  </a:cubicBezTo>
                  <a:cubicBezTo>
                    <a:pt x="16526" y="10253"/>
                    <a:pt x="16562" y="10229"/>
                    <a:pt x="16574" y="10217"/>
                  </a:cubicBezTo>
                  <a:cubicBezTo>
                    <a:pt x="16621" y="10205"/>
                    <a:pt x="16681" y="10193"/>
                    <a:pt x="16728" y="10169"/>
                  </a:cubicBezTo>
                  <a:close/>
                  <a:moveTo>
                    <a:pt x="28611" y="9896"/>
                  </a:moveTo>
                  <a:lnTo>
                    <a:pt x="28885" y="10467"/>
                  </a:lnTo>
                  <a:cubicBezTo>
                    <a:pt x="28825" y="10396"/>
                    <a:pt x="28766" y="10336"/>
                    <a:pt x="28718" y="10288"/>
                  </a:cubicBezTo>
                  <a:cubicBezTo>
                    <a:pt x="28730" y="10253"/>
                    <a:pt x="28754" y="10205"/>
                    <a:pt x="28718" y="10158"/>
                  </a:cubicBezTo>
                  <a:cubicBezTo>
                    <a:pt x="28694" y="10074"/>
                    <a:pt x="28647" y="9991"/>
                    <a:pt x="28587" y="9919"/>
                  </a:cubicBezTo>
                  <a:cubicBezTo>
                    <a:pt x="28599" y="9907"/>
                    <a:pt x="28599" y="9896"/>
                    <a:pt x="28611" y="9896"/>
                  </a:cubicBezTo>
                  <a:close/>
                  <a:moveTo>
                    <a:pt x="24729" y="9955"/>
                  </a:moveTo>
                  <a:cubicBezTo>
                    <a:pt x="24741" y="9967"/>
                    <a:pt x="24741" y="9967"/>
                    <a:pt x="24765" y="9967"/>
                  </a:cubicBezTo>
                  <a:cubicBezTo>
                    <a:pt x="24884" y="10146"/>
                    <a:pt x="25003" y="10336"/>
                    <a:pt x="25110" y="10515"/>
                  </a:cubicBezTo>
                  <a:cubicBezTo>
                    <a:pt x="25003" y="10491"/>
                    <a:pt x="24884" y="10479"/>
                    <a:pt x="24777" y="10443"/>
                  </a:cubicBezTo>
                  <a:cubicBezTo>
                    <a:pt x="24765" y="10419"/>
                    <a:pt x="24741" y="10384"/>
                    <a:pt x="24729" y="10336"/>
                  </a:cubicBezTo>
                  <a:cubicBezTo>
                    <a:pt x="24789" y="10265"/>
                    <a:pt x="24825" y="10181"/>
                    <a:pt x="24777" y="10074"/>
                  </a:cubicBezTo>
                  <a:cubicBezTo>
                    <a:pt x="24765" y="10027"/>
                    <a:pt x="24741" y="10003"/>
                    <a:pt x="24729" y="9955"/>
                  </a:cubicBezTo>
                  <a:close/>
                  <a:moveTo>
                    <a:pt x="17729" y="10515"/>
                  </a:moveTo>
                  <a:cubicBezTo>
                    <a:pt x="17741" y="10515"/>
                    <a:pt x="17741" y="10539"/>
                    <a:pt x="17752" y="10539"/>
                  </a:cubicBezTo>
                  <a:cubicBezTo>
                    <a:pt x="17741" y="10539"/>
                    <a:pt x="17729" y="10550"/>
                    <a:pt x="17693" y="10550"/>
                  </a:cubicBezTo>
                  <a:cubicBezTo>
                    <a:pt x="17693" y="10539"/>
                    <a:pt x="17705" y="10515"/>
                    <a:pt x="17729" y="10515"/>
                  </a:cubicBezTo>
                  <a:close/>
                  <a:moveTo>
                    <a:pt x="9120" y="9288"/>
                  </a:moveTo>
                  <a:cubicBezTo>
                    <a:pt x="9097" y="9324"/>
                    <a:pt x="9073" y="9384"/>
                    <a:pt x="9061" y="9431"/>
                  </a:cubicBezTo>
                  <a:cubicBezTo>
                    <a:pt x="8918" y="9824"/>
                    <a:pt x="8751" y="10205"/>
                    <a:pt x="8585" y="10574"/>
                  </a:cubicBezTo>
                  <a:cubicBezTo>
                    <a:pt x="8573" y="10598"/>
                    <a:pt x="8537" y="10610"/>
                    <a:pt x="8525" y="10622"/>
                  </a:cubicBezTo>
                  <a:cubicBezTo>
                    <a:pt x="8692" y="10193"/>
                    <a:pt x="8858" y="9741"/>
                    <a:pt x="9013" y="9312"/>
                  </a:cubicBezTo>
                  <a:cubicBezTo>
                    <a:pt x="9049" y="9300"/>
                    <a:pt x="9073" y="9288"/>
                    <a:pt x="9120" y="9288"/>
                  </a:cubicBezTo>
                  <a:close/>
                  <a:moveTo>
                    <a:pt x="16062" y="10431"/>
                  </a:moveTo>
                  <a:cubicBezTo>
                    <a:pt x="16074" y="10455"/>
                    <a:pt x="16097" y="10491"/>
                    <a:pt x="16133" y="10539"/>
                  </a:cubicBezTo>
                  <a:cubicBezTo>
                    <a:pt x="16157" y="10574"/>
                    <a:pt x="16193" y="10598"/>
                    <a:pt x="16240" y="10622"/>
                  </a:cubicBezTo>
                  <a:cubicBezTo>
                    <a:pt x="16062" y="10717"/>
                    <a:pt x="15859" y="10789"/>
                    <a:pt x="15681" y="10872"/>
                  </a:cubicBezTo>
                  <a:lnTo>
                    <a:pt x="15645" y="10872"/>
                  </a:lnTo>
                  <a:lnTo>
                    <a:pt x="15645" y="10836"/>
                  </a:lnTo>
                  <a:lnTo>
                    <a:pt x="15669" y="10836"/>
                  </a:lnTo>
                  <a:cubicBezTo>
                    <a:pt x="15776" y="10800"/>
                    <a:pt x="15859" y="10693"/>
                    <a:pt x="15847" y="10598"/>
                  </a:cubicBezTo>
                  <a:lnTo>
                    <a:pt x="15847" y="10515"/>
                  </a:lnTo>
                  <a:cubicBezTo>
                    <a:pt x="15919" y="10491"/>
                    <a:pt x="16002" y="10455"/>
                    <a:pt x="16062" y="10431"/>
                  </a:cubicBezTo>
                  <a:close/>
                  <a:moveTo>
                    <a:pt x="15145" y="10812"/>
                  </a:moveTo>
                  <a:cubicBezTo>
                    <a:pt x="15145" y="10848"/>
                    <a:pt x="15169" y="10860"/>
                    <a:pt x="15169" y="10884"/>
                  </a:cubicBezTo>
                  <a:cubicBezTo>
                    <a:pt x="15133" y="10872"/>
                    <a:pt x="15121" y="10848"/>
                    <a:pt x="15109" y="10836"/>
                  </a:cubicBezTo>
                  <a:cubicBezTo>
                    <a:pt x="15121" y="10836"/>
                    <a:pt x="15133" y="10812"/>
                    <a:pt x="15145" y="10812"/>
                  </a:cubicBezTo>
                  <a:close/>
                  <a:moveTo>
                    <a:pt x="8406" y="9431"/>
                  </a:moveTo>
                  <a:cubicBezTo>
                    <a:pt x="8434" y="9452"/>
                    <a:pt x="8465" y="9465"/>
                    <a:pt x="8499" y="9465"/>
                  </a:cubicBezTo>
                  <a:cubicBezTo>
                    <a:pt x="8523" y="9465"/>
                    <a:pt x="8548" y="9458"/>
                    <a:pt x="8573" y="9443"/>
                  </a:cubicBezTo>
                  <a:lnTo>
                    <a:pt x="8573" y="9443"/>
                  </a:lnTo>
                  <a:cubicBezTo>
                    <a:pt x="8358" y="9955"/>
                    <a:pt x="8168" y="10455"/>
                    <a:pt x="7965" y="10955"/>
                  </a:cubicBezTo>
                  <a:lnTo>
                    <a:pt x="7799" y="10955"/>
                  </a:lnTo>
                  <a:cubicBezTo>
                    <a:pt x="7977" y="10515"/>
                    <a:pt x="8120" y="10074"/>
                    <a:pt x="8275" y="9622"/>
                  </a:cubicBezTo>
                  <a:cubicBezTo>
                    <a:pt x="8323" y="9562"/>
                    <a:pt x="8358" y="9491"/>
                    <a:pt x="8406" y="9431"/>
                  </a:cubicBezTo>
                  <a:close/>
                  <a:moveTo>
                    <a:pt x="5546" y="9724"/>
                  </a:moveTo>
                  <a:cubicBezTo>
                    <a:pt x="5563" y="9724"/>
                    <a:pt x="5580" y="9726"/>
                    <a:pt x="5596" y="9729"/>
                  </a:cubicBezTo>
                  <a:cubicBezTo>
                    <a:pt x="5549" y="9824"/>
                    <a:pt x="5501" y="9907"/>
                    <a:pt x="5477" y="10015"/>
                  </a:cubicBezTo>
                  <a:cubicBezTo>
                    <a:pt x="5263" y="10348"/>
                    <a:pt x="5060" y="10693"/>
                    <a:pt x="4870" y="11039"/>
                  </a:cubicBezTo>
                  <a:cubicBezTo>
                    <a:pt x="4906" y="10848"/>
                    <a:pt x="4953" y="10646"/>
                    <a:pt x="5013" y="10443"/>
                  </a:cubicBezTo>
                  <a:cubicBezTo>
                    <a:pt x="5132" y="10217"/>
                    <a:pt x="5251" y="9979"/>
                    <a:pt x="5382" y="9753"/>
                  </a:cubicBezTo>
                  <a:cubicBezTo>
                    <a:pt x="5443" y="9735"/>
                    <a:pt x="5497" y="9724"/>
                    <a:pt x="5546" y="9724"/>
                  </a:cubicBezTo>
                  <a:close/>
                  <a:moveTo>
                    <a:pt x="26694" y="10681"/>
                  </a:moveTo>
                  <a:cubicBezTo>
                    <a:pt x="26754" y="10777"/>
                    <a:pt x="26813" y="10848"/>
                    <a:pt x="26908" y="10884"/>
                  </a:cubicBezTo>
                  <a:cubicBezTo>
                    <a:pt x="26968" y="10931"/>
                    <a:pt x="27039" y="10967"/>
                    <a:pt x="27099" y="10979"/>
                  </a:cubicBezTo>
                  <a:lnTo>
                    <a:pt x="27099" y="11098"/>
                  </a:lnTo>
                  <a:cubicBezTo>
                    <a:pt x="26861" y="11015"/>
                    <a:pt x="26611" y="10931"/>
                    <a:pt x="26361" y="10848"/>
                  </a:cubicBezTo>
                  <a:cubicBezTo>
                    <a:pt x="26373" y="10836"/>
                    <a:pt x="26384" y="10800"/>
                    <a:pt x="26384" y="10789"/>
                  </a:cubicBezTo>
                  <a:cubicBezTo>
                    <a:pt x="26418" y="10802"/>
                    <a:pt x="26455" y="10809"/>
                    <a:pt x="26492" y="10809"/>
                  </a:cubicBezTo>
                  <a:cubicBezTo>
                    <a:pt x="26582" y="10809"/>
                    <a:pt x="26668" y="10766"/>
                    <a:pt x="26694" y="10681"/>
                  </a:cubicBezTo>
                  <a:close/>
                  <a:moveTo>
                    <a:pt x="13954" y="9800"/>
                  </a:moveTo>
                  <a:cubicBezTo>
                    <a:pt x="13740" y="9919"/>
                    <a:pt x="13526" y="10038"/>
                    <a:pt x="13299" y="10158"/>
                  </a:cubicBezTo>
                  <a:cubicBezTo>
                    <a:pt x="13216" y="10158"/>
                    <a:pt x="13145" y="10193"/>
                    <a:pt x="13097" y="10277"/>
                  </a:cubicBezTo>
                  <a:cubicBezTo>
                    <a:pt x="12585" y="10562"/>
                    <a:pt x="12085" y="10860"/>
                    <a:pt x="11573" y="11158"/>
                  </a:cubicBezTo>
                  <a:cubicBezTo>
                    <a:pt x="11680" y="11003"/>
                    <a:pt x="11799" y="10860"/>
                    <a:pt x="11906" y="10705"/>
                  </a:cubicBezTo>
                  <a:cubicBezTo>
                    <a:pt x="12585" y="10396"/>
                    <a:pt x="13276" y="10098"/>
                    <a:pt x="13954" y="9800"/>
                  </a:cubicBezTo>
                  <a:close/>
                  <a:moveTo>
                    <a:pt x="5787" y="10443"/>
                  </a:moveTo>
                  <a:lnTo>
                    <a:pt x="5787" y="10443"/>
                  </a:lnTo>
                  <a:cubicBezTo>
                    <a:pt x="5703" y="10693"/>
                    <a:pt x="5620" y="10931"/>
                    <a:pt x="5537" y="11181"/>
                  </a:cubicBezTo>
                  <a:cubicBezTo>
                    <a:pt x="5537" y="11181"/>
                    <a:pt x="5537" y="11170"/>
                    <a:pt x="5525" y="11170"/>
                  </a:cubicBezTo>
                  <a:cubicBezTo>
                    <a:pt x="5620" y="10920"/>
                    <a:pt x="5703" y="10681"/>
                    <a:pt x="5787" y="10443"/>
                  </a:cubicBezTo>
                  <a:close/>
                  <a:moveTo>
                    <a:pt x="8763" y="11217"/>
                  </a:moveTo>
                  <a:cubicBezTo>
                    <a:pt x="8751" y="11229"/>
                    <a:pt x="8739" y="11265"/>
                    <a:pt x="8716" y="11277"/>
                  </a:cubicBezTo>
                  <a:lnTo>
                    <a:pt x="8680" y="11277"/>
                  </a:lnTo>
                  <a:cubicBezTo>
                    <a:pt x="8680" y="11265"/>
                    <a:pt x="8692" y="11265"/>
                    <a:pt x="8692" y="11241"/>
                  </a:cubicBezTo>
                  <a:cubicBezTo>
                    <a:pt x="8716" y="11229"/>
                    <a:pt x="8739" y="11229"/>
                    <a:pt x="8763" y="11217"/>
                  </a:cubicBezTo>
                  <a:close/>
                  <a:moveTo>
                    <a:pt x="3941" y="9979"/>
                  </a:moveTo>
                  <a:lnTo>
                    <a:pt x="3941" y="9979"/>
                  </a:lnTo>
                  <a:cubicBezTo>
                    <a:pt x="3894" y="10158"/>
                    <a:pt x="3834" y="10324"/>
                    <a:pt x="3798" y="10503"/>
                  </a:cubicBezTo>
                  <a:cubicBezTo>
                    <a:pt x="3596" y="10789"/>
                    <a:pt x="3417" y="11050"/>
                    <a:pt x="3227" y="11324"/>
                  </a:cubicBezTo>
                  <a:lnTo>
                    <a:pt x="3227" y="11158"/>
                  </a:lnTo>
                  <a:cubicBezTo>
                    <a:pt x="3453" y="10753"/>
                    <a:pt x="3691" y="10372"/>
                    <a:pt x="3941" y="9979"/>
                  </a:cubicBezTo>
                  <a:close/>
                  <a:moveTo>
                    <a:pt x="14609" y="11074"/>
                  </a:moveTo>
                  <a:cubicBezTo>
                    <a:pt x="14669" y="11110"/>
                    <a:pt x="14728" y="11170"/>
                    <a:pt x="14788" y="11217"/>
                  </a:cubicBezTo>
                  <a:cubicBezTo>
                    <a:pt x="14704" y="11253"/>
                    <a:pt x="14597" y="11289"/>
                    <a:pt x="14514" y="11336"/>
                  </a:cubicBezTo>
                  <a:lnTo>
                    <a:pt x="14514" y="11134"/>
                  </a:lnTo>
                  <a:cubicBezTo>
                    <a:pt x="14538" y="11110"/>
                    <a:pt x="14585" y="11098"/>
                    <a:pt x="14609" y="11074"/>
                  </a:cubicBezTo>
                  <a:close/>
                  <a:moveTo>
                    <a:pt x="16455" y="11170"/>
                  </a:moveTo>
                  <a:cubicBezTo>
                    <a:pt x="16490" y="11217"/>
                    <a:pt x="16538" y="11265"/>
                    <a:pt x="16574" y="11289"/>
                  </a:cubicBezTo>
                  <a:cubicBezTo>
                    <a:pt x="16264" y="11384"/>
                    <a:pt x="15966" y="11479"/>
                    <a:pt x="15669" y="11574"/>
                  </a:cubicBezTo>
                  <a:cubicBezTo>
                    <a:pt x="15943" y="11455"/>
                    <a:pt x="16193" y="11324"/>
                    <a:pt x="16455" y="11170"/>
                  </a:cubicBezTo>
                  <a:close/>
                  <a:moveTo>
                    <a:pt x="13954" y="11443"/>
                  </a:moveTo>
                  <a:cubicBezTo>
                    <a:pt x="13990" y="11467"/>
                    <a:pt x="14026" y="11503"/>
                    <a:pt x="14061" y="11515"/>
                  </a:cubicBezTo>
                  <a:cubicBezTo>
                    <a:pt x="13954" y="11551"/>
                    <a:pt x="13871" y="11586"/>
                    <a:pt x="13800" y="11622"/>
                  </a:cubicBezTo>
                  <a:cubicBezTo>
                    <a:pt x="13764" y="11610"/>
                    <a:pt x="13740" y="11586"/>
                    <a:pt x="13692" y="11586"/>
                  </a:cubicBezTo>
                  <a:cubicBezTo>
                    <a:pt x="13776" y="11551"/>
                    <a:pt x="13871" y="11479"/>
                    <a:pt x="13954" y="11443"/>
                  </a:cubicBezTo>
                  <a:close/>
                  <a:moveTo>
                    <a:pt x="27694" y="10979"/>
                  </a:moveTo>
                  <a:cubicBezTo>
                    <a:pt x="27932" y="11193"/>
                    <a:pt x="28170" y="11408"/>
                    <a:pt x="28409" y="11622"/>
                  </a:cubicBezTo>
                  <a:cubicBezTo>
                    <a:pt x="28218" y="11527"/>
                    <a:pt x="28016" y="11455"/>
                    <a:pt x="27849" y="11384"/>
                  </a:cubicBezTo>
                  <a:cubicBezTo>
                    <a:pt x="27754" y="11336"/>
                    <a:pt x="27647" y="11312"/>
                    <a:pt x="27563" y="11265"/>
                  </a:cubicBezTo>
                  <a:cubicBezTo>
                    <a:pt x="27611" y="11170"/>
                    <a:pt x="27647" y="11074"/>
                    <a:pt x="27694" y="10979"/>
                  </a:cubicBezTo>
                  <a:close/>
                  <a:moveTo>
                    <a:pt x="7704" y="11634"/>
                  </a:moveTo>
                  <a:lnTo>
                    <a:pt x="7704" y="11634"/>
                  </a:lnTo>
                  <a:cubicBezTo>
                    <a:pt x="7668" y="11741"/>
                    <a:pt x="7632" y="11824"/>
                    <a:pt x="7608" y="11908"/>
                  </a:cubicBezTo>
                  <a:lnTo>
                    <a:pt x="7430" y="11908"/>
                  </a:lnTo>
                  <a:cubicBezTo>
                    <a:pt x="7442" y="11860"/>
                    <a:pt x="7454" y="11824"/>
                    <a:pt x="7477" y="11789"/>
                  </a:cubicBezTo>
                  <a:cubicBezTo>
                    <a:pt x="7561" y="11741"/>
                    <a:pt x="7632" y="11693"/>
                    <a:pt x="7704" y="11634"/>
                  </a:cubicBezTo>
                  <a:close/>
                  <a:moveTo>
                    <a:pt x="29825" y="11265"/>
                  </a:moveTo>
                  <a:lnTo>
                    <a:pt x="30135" y="11753"/>
                  </a:lnTo>
                  <a:lnTo>
                    <a:pt x="30135" y="11765"/>
                  </a:lnTo>
                  <a:cubicBezTo>
                    <a:pt x="30135" y="11860"/>
                    <a:pt x="30194" y="11932"/>
                    <a:pt x="30266" y="11967"/>
                  </a:cubicBezTo>
                  <a:cubicBezTo>
                    <a:pt x="30254" y="12003"/>
                    <a:pt x="30242" y="12063"/>
                    <a:pt x="30230" y="12110"/>
                  </a:cubicBezTo>
                  <a:lnTo>
                    <a:pt x="29825" y="11265"/>
                  </a:lnTo>
                  <a:close/>
                  <a:moveTo>
                    <a:pt x="5239" y="12074"/>
                  </a:moveTo>
                  <a:lnTo>
                    <a:pt x="5239" y="12074"/>
                  </a:lnTo>
                  <a:cubicBezTo>
                    <a:pt x="5227" y="12134"/>
                    <a:pt x="5191" y="12193"/>
                    <a:pt x="5179" y="12241"/>
                  </a:cubicBezTo>
                  <a:cubicBezTo>
                    <a:pt x="5179" y="12259"/>
                    <a:pt x="5173" y="12264"/>
                    <a:pt x="5169" y="12270"/>
                  </a:cubicBezTo>
                  <a:lnTo>
                    <a:pt x="5169" y="12270"/>
                  </a:lnTo>
                  <a:cubicBezTo>
                    <a:pt x="5181" y="12225"/>
                    <a:pt x="5192" y="12180"/>
                    <a:pt x="5203" y="12158"/>
                  </a:cubicBezTo>
                  <a:cubicBezTo>
                    <a:pt x="5203" y="12122"/>
                    <a:pt x="5227" y="12098"/>
                    <a:pt x="5239" y="12074"/>
                  </a:cubicBezTo>
                  <a:close/>
                  <a:moveTo>
                    <a:pt x="11156" y="12348"/>
                  </a:moveTo>
                  <a:lnTo>
                    <a:pt x="11156" y="12396"/>
                  </a:lnTo>
                  <a:cubicBezTo>
                    <a:pt x="11133" y="12408"/>
                    <a:pt x="11085" y="12420"/>
                    <a:pt x="11049" y="12432"/>
                  </a:cubicBezTo>
                  <a:cubicBezTo>
                    <a:pt x="11037" y="12420"/>
                    <a:pt x="11037" y="12408"/>
                    <a:pt x="11025" y="12396"/>
                  </a:cubicBezTo>
                  <a:cubicBezTo>
                    <a:pt x="11073" y="12396"/>
                    <a:pt x="11121" y="12372"/>
                    <a:pt x="11156" y="12348"/>
                  </a:cubicBezTo>
                  <a:close/>
                  <a:moveTo>
                    <a:pt x="3524" y="11646"/>
                  </a:moveTo>
                  <a:lnTo>
                    <a:pt x="3524" y="11646"/>
                  </a:lnTo>
                  <a:cubicBezTo>
                    <a:pt x="3465" y="11908"/>
                    <a:pt x="3405" y="12158"/>
                    <a:pt x="3358" y="12408"/>
                  </a:cubicBezTo>
                  <a:lnTo>
                    <a:pt x="3322" y="12503"/>
                  </a:lnTo>
                  <a:cubicBezTo>
                    <a:pt x="3263" y="12634"/>
                    <a:pt x="3215" y="12753"/>
                    <a:pt x="3155" y="12884"/>
                  </a:cubicBezTo>
                  <a:lnTo>
                    <a:pt x="3203" y="12170"/>
                  </a:lnTo>
                  <a:cubicBezTo>
                    <a:pt x="3298" y="11991"/>
                    <a:pt x="3417" y="11824"/>
                    <a:pt x="3524" y="11646"/>
                  </a:cubicBezTo>
                  <a:close/>
                  <a:moveTo>
                    <a:pt x="13419" y="12777"/>
                  </a:moveTo>
                  <a:lnTo>
                    <a:pt x="13419" y="12777"/>
                  </a:lnTo>
                  <a:cubicBezTo>
                    <a:pt x="13169" y="12896"/>
                    <a:pt x="12918" y="13003"/>
                    <a:pt x="12668" y="13110"/>
                  </a:cubicBezTo>
                  <a:lnTo>
                    <a:pt x="12668" y="13063"/>
                  </a:lnTo>
                  <a:cubicBezTo>
                    <a:pt x="12918" y="12979"/>
                    <a:pt x="13169" y="12872"/>
                    <a:pt x="13419" y="12777"/>
                  </a:cubicBezTo>
                  <a:close/>
                  <a:moveTo>
                    <a:pt x="30754" y="11801"/>
                  </a:moveTo>
                  <a:cubicBezTo>
                    <a:pt x="30790" y="11812"/>
                    <a:pt x="30814" y="11812"/>
                    <a:pt x="30861" y="11812"/>
                  </a:cubicBezTo>
                  <a:cubicBezTo>
                    <a:pt x="30718" y="12324"/>
                    <a:pt x="30528" y="12813"/>
                    <a:pt x="30242" y="13253"/>
                  </a:cubicBezTo>
                  <a:cubicBezTo>
                    <a:pt x="30194" y="13217"/>
                    <a:pt x="30147" y="13182"/>
                    <a:pt x="30099" y="13134"/>
                  </a:cubicBezTo>
                  <a:cubicBezTo>
                    <a:pt x="30099" y="13134"/>
                    <a:pt x="30123" y="13134"/>
                    <a:pt x="30123" y="13122"/>
                  </a:cubicBezTo>
                  <a:cubicBezTo>
                    <a:pt x="30433" y="12836"/>
                    <a:pt x="30635" y="12479"/>
                    <a:pt x="30730" y="12063"/>
                  </a:cubicBezTo>
                  <a:lnTo>
                    <a:pt x="30730" y="11967"/>
                  </a:lnTo>
                  <a:cubicBezTo>
                    <a:pt x="30754" y="11920"/>
                    <a:pt x="30778" y="11860"/>
                    <a:pt x="30754" y="11801"/>
                  </a:cubicBezTo>
                  <a:close/>
                  <a:moveTo>
                    <a:pt x="8894" y="12658"/>
                  </a:moveTo>
                  <a:lnTo>
                    <a:pt x="8894" y="12658"/>
                  </a:lnTo>
                  <a:cubicBezTo>
                    <a:pt x="8835" y="12765"/>
                    <a:pt x="8763" y="12860"/>
                    <a:pt x="8692" y="12955"/>
                  </a:cubicBezTo>
                  <a:cubicBezTo>
                    <a:pt x="8501" y="13075"/>
                    <a:pt x="8299" y="13217"/>
                    <a:pt x="8108" y="13336"/>
                  </a:cubicBezTo>
                  <a:cubicBezTo>
                    <a:pt x="8094" y="13343"/>
                    <a:pt x="8080" y="13350"/>
                    <a:pt x="8069" y="13362"/>
                  </a:cubicBezTo>
                  <a:lnTo>
                    <a:pt x="8069" y="13362"/>
                  </a:lnTo>
                  <a:cubicBezTo>
                    <a:pt x="8167" y="13196"/>
                    <a:pt x="8246" y="13039"/>
                    <a:pt x="8346" y="12872"/>
                  </a:cubicBezTo>
                  <a:cubicBezTo>
                    <a:pt x="8525" y="12801"/>
                    <a:pt x="8704" y="12717"/>
                    <a:pt x="8894" y="12658"/>
                  </a:cubicBezTo>
                  <a:close/>
                  <a:moveTo>
                    <a:pt x="9668" y="13289"/>
                  </a:moveTo>
                  <a:cubicBezTo>
                    <a:pt x="9716" y="13360"/>
                    <a:pt x="9787" y="13396"/>
                    <a:pt x="9882" y="13396"/>
                  </a:cubicBezTo>
                  <a:cubicBezTo>
                    <a:pt x="9704" y="13491"/>
                    <a:pt x="9525" y="13587"/>
                    <a:pt x="9347" y="13670"/>
                  </a:cubicBezTo>
                  <a:cubicBezTo>
                    <a:pt x="9418" y="13563"/>
                    <a:pt x="9478" y="13467"/>
                    <a:pt x="9549" y="13360"/>
                  </a:cubicBezTo>
                  <a:lnTo>
                    <a:pt x="9644" y="13313"/>
                  </a:lnTo>
                  <a:lnTo>
                    <a:pt x="9668" y="13289"/>
                  </a:lnTo>
                  <a:close/>
                  <a:moveTo>
                    <a:pt x="7430" y="12289"/>
                  </a:moveTo>
                  <a:cubicBezTo>
                    <a:pt x="7406" y="12301"/>
                    <a:pt x="7406" y="12336"/>
                    <a:pt x="7394" y="12348"/>
                  </a:cubicBezTo>
                  <a:cubicBezTo>
                    <a:pt x="7346" y="12384"/>
                    <a:pt x="7287" y="12408"/>
                    <a:pt x="7239" y="12444"/>
                  </a:cubicBezTo>
                  <a:cubicBezTo>
                    <a:pt x="7108" y="12527"/>
                    <a:pt x="7132" y="12694"/>
                    <a:pt x="7227" y="12765"/>
                  </a:cubicBezTo>
                  <a:cubicBezTo>
                    <a:pt x="7215" y="12801"/>
                    <a:pt x="7203" y="12825"/>
                    <a:pt x="7203" y="12860"/>
                  </a:cubicBezTo>
                  <a:cubicBezTo>
                    <a:pt x="7180" y="12872"/>
                    <a:pt x="7168" y="12872"/>
                    <a:pt x="7144" y="12884"/>
                  </a:cubicBezTo>
                  <a:cubicBezTo>
                    <a:pt x="7049" y="12944"/>
                    <a:pt x="7037" y="13063"/>
                    <a:pt x="7061" y="13170"/>
                  </a:cubicBezTo>
                  <a:cubicBezTo>
                    <a:pt x="7049" y="13194"/>
                    <a:pt x="7037" y="13229"/>
                    <a:pt x="7037" y="13253"/>
                  </a:cubicBezTo>
                  <a:cubicBezTo>
                    <a:pt x="7001" y="13313"/>
                    <a:pt x="7025" y="13360"/>
                    <a:pt x="7049" y="13408"/>
                  </a:cubicBezTo>
                  <a:cubicBezTo>
                    <a:pt x="6894" y="13646"/>
                    <a:pt x="6715" y="13860"/>
                    <a:pt x="6513" y="14110"/>
                  </a:cubicBezTo>
                  <a:cubicBezTo>
                    <a:pt x="6501" y="14122"/>
                    <a:pt x="6501" y="14134"/>
                    <a:pt x="6489" y="14134"/>
                  </a:cubicBezTo>
                  <a:cubicBezTo>
                    <a:pt x="6632" y="13706"/>
                    <a:pt x="6787" y="13277"/>
                    <a:pt x="6930" y="12825"/>
                  </a:cubicBezTo>
                  <a:cubicBezTo>
                    <a:pt x="6930" y="12813"/>
                    <a:pt x="6953" y="12813"/>
                    <a:pt x="6953" y="12801"/>
                  </a:cubicBezTo>
                  <a:cubicBezTo>
                    <a:pt x="7049" y="12634"/>
                    <a:pt x="7144" y="12455"/>
                    <a:pt x="7215" y="12289"/>
                  </a:cubicBezTo>
                  <a:close/>
                  <a:moveTo>
                    <a:pt x="8585" y="13825"/>
                  </a:moveTo>
                  <a:lnTo>
                    <a:pt x="8585" y="13825"/>
                  </a:lnTo>
                  <a:cubicBezTo>
                    <a:pt x="8501" y="13956"/>
                    <a:pt x="8418" y="14087"/>
                    <a:pt x="8335" y="14241"/>
                  </a:cubicBezTo>
                  <a:cubicBezTo>
                    <a:pt x="8299" y="14253"/>
                    <a:pt x="8287" y="14265"/>
                    <a:pt x="8263" y="14277"/>
                  </a:cubicBezTo>
                  <a:cubicBezTo>
                    <a:pt x="8358" y="14134"/>
                    <a:pt x="8477" y="13979"/>
                    <a:pt x="8585" y="13825"/>
                  </a:cubicBezTo>
                  <a:close/>
                  <a:moveTo>
                    <a:pt x="6441" y="14277"/>
                  </a:moveTo>
                  <a:cubicBezTo>
                    <a:pt x="6441" y="14325"/>
                    <a:pt x="6453" y="14360"/>
                    <a:pt x="6489" y="14384"/>
                  </a:cubicBezTo>
                  <a:cubicBezTo>
                    <a:pt x="6477" y="14408"/>
                    <a:pt x="6453" y="14432"/>
                    <a:pt x="6430" y="14456"/>
                  </a:cubicBezTo>
                  <a:cubicBezTo>
                    <a:pt x="6418" y="14479"/>
                    <a:pt x="6382" y="14491"/>
                    <a:pt x="6370" y="14503"/>
                  </a:cubicBezTo>
                  <a:cubicBezTo>
                    <a:pt x="6394" y="14432"/>
                    <a:pt x="6418" y="14360"/>
                    <a:pt x="6441" y="14277"/>
                  </a:cubicBezTo>
                  <a:close/>
                  <a:moveTo>
                    <a:pt x="8049" y="14563"/>
                  </a:moveTo>
                  <a:cubicBezTo>
                    <a:pt x="8049" y="14587"/>
                    <a:pt x="8061" y="14610"/>
                    <a:pt x="8061" y="14622"/>
                  </a:cubicBezTo>
                  <a:lnTo>
                    <a:pt x="7977" y="14670"/>
                  </a:lnTo>
                  <a:cubicBezTo>
                    <a:pt x="8001" y="14646"/>
                    <a:pt x="8025" y="14599"/>
                    <a:pt x="8049" y="14563"/>
                  </a:cubicBezTo>
                  <a:close/>
                  <a:moveTo>
                    <a:pt x="11371" y="14146"/>
                  </a:moveTo>
                  <a:lnTo>
                    <a:pt x="11371" y="14146"/>
                  </a:lnTo>
                  <a:cubicBezTo>
                    <a:pt x="11061" y="14313"/>
                    <a:pt x="10775" y="14479"/>
                    <a:pt x="10490" y="14658"/>
                  </a:cubicBezTo>
                  <a:cubicBezTo>
                    <a:pt x="10454" y="14670"/>
                    <a:pt x="10442" y="14682"/>
                    <a:pt x="10418" y="14706"/>
                  </a:cubicBezTo>
                  <a:cubicBezTo>
                    <a:pt x="10442" y="14658"/>
                    <a:pt x="10442" y="14622"/>
                    <a:pt x="10442" y="14587"/>
                  </a:cubicBezTo>
                  <a:cubicBezTo>
                    <a:pt x="10740" y="14432"/>
                    <a:pt x="11061" y="14289"/>
                    <a:pt x="11371" y="14146"/>
                  </a:cubicBezTo>
                  <a:close/>
                  <a:moveTo>
                    <a:pt x="3691" y="14289"/>
                  </a:moveTo>
                  <a:cubicBezTo>
                    <a:pt x="3584" y="14527"/>
                    <a:pt x="3465" y="14753"/>
                    <a:pt x="3358" y="15003"/>
                  </a:cubicBezTo>
                  <a:cubicBezTo>
                    <a:pt x="3358" y="14896"/>
                    <a:pt x="3382" y="14801"/>
                    <a:pt x="3393" y="14706"/>
                  </a:cubicBezTo>
                  <a:cubicBezTo>
                    <a:pt x="3501" y="14563"/>
                    <a:pt x="3596" y="14420"/>
                    <a:pt x="3691" y="14289"/>
                  </a:cubicBezTo>
                  <a:close/>
                  <a:moveTo>
                    <a:pt x="7977" y="13968"/>
                  </a:moveTo>
                  <a:cubicBezTo>
                    <a:pt x="7692" y="14360"/>
                    <a:pt x="7430" y="14753"/>
                    <a:pt x="7144" y="15146"/>
                  </a:cubicBezTo>
                  <a:cubicBezTo>
                    <a:pt x="7096" y="15182"/>
                    <a:pt x="7049" y="15206"/>
                    <a:pt x="6989" y="15241"/>
                  </a:cubicBezTo>
                  <a:cubicBezTo>
                    <a:pt x="7180" y="14896"/>
                    <a:pt x="7394" y="14539"/>
                    <a:pt x="7584" y="14194"/>
                  </a:cubicBezTo>
                  <a:cubicBezTo>
                    <a:pt x="7704" y="14122"/>
                    <a:pt x="7846" y="14051"/>
                    <a:pt x="7977" y="13968"/>
                  </a:cubicBezTo>
                  <a:close/>
                  <a:moveTo>
                    <a:pt x="6430" y="15265"/>
                  </a:moveTo>
                  <a:lnTo>
                    <a:pt x="6430" y="15265"/>
                  </a:lnTo>
                  <a:cubicBezTo>
                    <a:pt x="6430" y="15313"/>
                    <a:pt x="6394" y="15349"/>
                    <a:pt x="6382" y="15396"/>
                  </a:cubicBezTo>
                  <a:cubicBezTo>
                    <a:pt x="6370" y="15396"/>
                    <a:pt x="6370" y="15384"/>
                    <a:pt x="6358" y="15384"/>
                  </a:cubicBezTo>
                  <a:cubicBezTo>
                    <a:pt x="6382" y="15337"/>
                    <a:pt x="6418" y="15313"/>
                    <a:pt x="6430" y="15265"/>
                  </a:cubicBezTo>
                  <a:close/>
                  <a:moveTo>
                    <a:pt x="7763" y="15218"/>
                  </a:moveTo>
                  <a:lnTo>
                    <a:pt x="7763" y="15218"/>
                  </a:lnTo>
                  <a:cubicBezTo>
                    <a:pt x="7727" y="15313"/>
                    <a:pt x="7680" y="15384"/>
                    <a:pt x="7620" y="15480"/>
                  </a:cubicBezTo>
                  <a:cubicBezTo>
                    <a:pt x="7513" y="15563"/>
                    <a:pt x="7394" y="15634"/>
                    <a:pt x="7287" y="15730"/>
                  </a:cubicBezTo>
                  <a:cubicBezTo>
                    <a:pt x="7275" y="15730"/>
                    <a:pt x="7251" y="15730"/>
                    <a:pt x="7227" y="15718"/>
                  </a:cubicBezTo>
                  <a:cubicBezTo>
                    <a:pt x="7311" y="15611"/>
                    <a:pt x="7382" y="15491"/>
                    <a:pt x="7465" y="15384"/>
                  </a:cubicBezTo>
                  <a:cubicBezTo>
                    <a:pt x="7573" y="15325"/>
                    <a:pt x="7668" y="15277"/>
                    <a:pt x="7763" y="15218"/>
                  </a:cubicBezTo>
                  <a:close/>
                  <a:moveTo>
                    <a:pt x="2501" y="13467"/>
                  </a:moveTo>
                  <a:lnTo>
                    <a:pt x="2501" y="13467"/>
                  </a:lnTo>
                  <a:cubicBezTo>
                    <a:pt x="2393" y="14122"/>
                    <a:pt x="2310" y="14789"/>
                    <a:pt x="2227" y="15456"/>
                  </a:cubicBezTo>
                  <a:cubicBezTo>
                    <a:pt x="2203" y="15515"/>
                    <a:pt x="2167" y="15563"/>
                    <a:pt x="2143" y="15622"/>
                  </a:cubicBezTo>
                  <a:cubicBezTo>
                    <a:pt x="2108" y="15670"/>
                    <a:pt x="2072" y="15718"/>
                    <a:pt x="2036" y="15753"/>
                  </a:cubicBezTo>
                  <a:cubicBezTo>
                    <a:pt x="2084" y="15372"/>
                    <a:pt x="2108" y="14980"/>
                    <a:pt x="2167" y="14599"/>
                  </a:cubicBezTo>
                  <a:lnTo>
                    <a:pt x="2262" y="13968"/>
                  </a:lnTo>
                  <a:cubicBezTo>
                    <a:pt x="2334" y="13789"/>
                    <a:pt x="2405" y="13634"/>
                    <a:pt x="2501" y="13467"/>
                  </a:cubicBezTo>
                  <a:close/>
                  <a:moveTo>
                    <a:pt x="6156" y="15682"/>
                  </a:moveTo>
                  <a:cubicBezTo>
                    <a:pt x="6180" y="15694"/>
                    <a:pt x="6203" y="15694"/>
                    <a:pt x="6215" y="15718"/>
                  </a:cubicBezTo>
                  <a:cubicBezTo>
                    <a:pt x="6156" y="15742"/>
                    <a:pt x="6132" y="15777"/>
                    <a:pt x="6084" y="15789"/>
                  </a:cubicBezTo>
                  <a:cubicBezTo>
                    <a:pt x="6120" y="15742"/>
                    <a:pt x="6132" y="15718"/>
                    <a:pt x="6156" y="15682"/>
                  </a:cubicBezTo>
                  <a:close/>
                  <a:moveTo>
                    <a:pt x="4596" y="16492"/>
                  </a:moveTo>
                  <a:lnTo>
                    <a:pt x="4596" y="16492"/>
                  </a:lnTo>
                  <a:cubicBezTo>
                    <a:pt x="4584" y="16587"/>
                    <a:pt x="4548" y="16694"/>
                    <a:pt x="4536" y="16801"/>
                  </a:cubicBezTo>
                  <a:cubicBezTo>
                    <a:pt x="4525" y="16742"/>
                    <a:pt x="4477" y="16682"/>
                    <a:pt x="4417" y="16646"/>
                  </a:cubicBezTo>
                  <a:cubicBezTo>
                    <a:pt x="4477" y="16587"/>
                    <a:pt x="4536" y="16539"/>
                    <a:pt x="4596" y="16492"/>
                  </a:cubicBezTo>
                  <a:close/>
                  <a:moveTo>
                    <a:pt x="2584" y="16039"/>
                  </a:moveTo>
                  <a:cubicBezTo>
                    <a:pt x="2584" y="16238"/>
                    <a:pt x="2584" y="16448"/>
                    <a:pt x="2572" y="16670"/>
                  </a:cubicBezTo>
                  <a:lnTo>
                    <a:pt x="2489" y="16849"/>
                  </a:lnTo>
                  <a:cubicBezTo>
                    <a:pt x="2512" y="16575"/>
                    <a:pt x="2560" y="16313"/>
                    <a:pt x="2584" y="16039"/>
                  </a:cubicBezTo>
                  <a:close/>
                  <a:moveTo>
                    <a:pt x="3536" y="16027"/>
                  </a:moveTo>
                  <a:cubicBezTo>
                    <a:pt x="3560" y="16039"/>
                    <a:pt x="3560" y="16039"/>
                    <a:pt x="3572" y="16039"/>
                  </a:cubicBezTo>
                  <a:cubicBezTo>
                    <a:pt x="3524" y="16194"/>
                    <a:pt x="3477" y="16349"/>
                    <a:pt x="3453" y="16504"/>
                  </a:cubicBezTo>
                  <a:cubicBezTo>
                    <a:pt x="3405" y="16670"/>
                    <a:pt x="3524" y="16765"/>
                    <a:pt x="3644" y="16789"/>
                  </a:cubicBezTo>
                  <a:lnTo>
                    <a:pt x="3524" y="16896"/>
                  </a:lnTo>
                  <a:cubicBezTo>
                    <a:pt x="3382" y="16980"/>
                    <a:pt x="3239" y="17051"/>
                    <a:pt x="3108" y="17123"/>
                  </a:cubicBezTo>
                  <a:cubicBezTo>
                    <a:pt x="3120" y="17015"/>
                    <a:pt x="3120" y="16920"/>
                    <a:pt x="3143" y="16813"/>
                  </a:cubicBezTo>
                  <a:cubicBezTo>
                    <a:pt x="3203" y="16694"/>
                    <a:pt x="3263" y="16575"/>
                    <a:pt x="3334" y="16456"/>
                  </a:cubicBezTo>
                  <a:cubicBezTo>
                    <a:pt x="3405" y="16325"/>
                    <a:pt x="3477" y="16170"/>
                    <a:pt x="3536" y="16027"/>
                  </a:cubicBezTo>
                  <a:close/>
                  <a:moveTo>
                    <a:pt x="1203" y="17277"/>
                  </a:moveTo>
                  <a:cubicBezTo>
                    <a:pt x="1221" y="17283"/>
                    <a:pt x="1235" y="17286"/>
                    <a:pt x="1250" y="17286"/>
                  </a:cubicBezTo>
                  <a:cubicBezTo>
                    <a:pt x="1265" y="17286"/>
                    <a:pt x="1280" y="17283"/>
                    <a:pt x="1298" y="17277"/>
                  </a:cubicBezTo>
                  <a:lnTo>
                    <a:pt x="1298" y="17277"/>
                  </a:lnTo>
                  <a:cubicBezTo>
                    <a:pt x="1262" y="17516"/>
                    <a:pt x="1238" y="17766"/>
                    <a:pt x="1203" y="18004"/>
                  </a:cubicBezTo>
                  <a:lnTo>
                    <a:pt x="1203" y="17277"/>
                  </a:lnTo>
                  <a:close/>
                  <a:moveTo>
                    <a:pt x="2108" y="16289"/>
                  </a:moveTo>
                  <a:lnTo>
                    <a:pt x="2108" y="16289"/>
                  </a:lnTo>
                  <a:cubicBezTo>
                    <a:pt x="2036" y="16861"/>
                    <a:pt x="1965" y="17432"/>
                    <a:pt x="1893" y="18004"/>
                  </a:cubicBezTo>
                  <a:cubicBezTo>
                    <a:pt x="1905" y="17504"/>
                    <a:pt x="1917" y="16992"/>
                    <a:pt x="1965" y="16504"/>
                  </a:cubicBezTo>
                  <a:cubicBezTo>
                    <a:pt x="2012" y="16432"/>
                    <a:pt x="2072" y="16373"/>
                    <a:pt x="2108" y="16289"/>
                  </a:cubicBezTo>
                  <a:close/>
                  <a:moveTo>
                    <a:pt x="4429" y="17325"/>
                  </a:moveTo>
                  <a:lnTo>
                    <a:pt x="4429" y="17325"/>
                  </a:lnTo>
                  <a:cubicBezTo>
                    <a:pt x="4406" y="17432"/>
                    <a:pt x="4394" y="17563"/>
                    <a:pt x="4358" y="17682"/>
                  </a:cubicBezTo>
                  <a:cubicBezTo>
                    <a:pt x="4215" y="17837"/>
                    <a:pt x="4072" y="18004"/>
                    <a:pt x="3929" y="18170"/>
                  </a:cubicBezTo>
                  <a:cubicBezTo>
                    <a:pt x="3941" y="18004"/>
                    <a:pt x="3953" y="17837"/>
                    <a:pt x="3953" y="17682"/>
                  </a:cubicBezTo>
                  <a:cubicBezTo>
                    <a:pt x="3989" y="17647"/>
                    <a:pt x="4013" y="17635"/>
                    <a:pt x="4036" y="17599"/>
                  </a:cubicBezTo>
                  <a:cubicBezTo>
                    <a:pt x="4167" y="17516"/>
                    <a:pt x="4298" y="17408"/>
                    <a:pt x="4429" y="17325"/>
                  </a:cubicBezTo>
                  <a:close/>
                  <a:moveTo>
                    <a:pt x="2274" y="18492"/>
                  </a:moveTo>
                  <a:cubicBezTo>
                    <a:pt x="2286" y="18551"/>
                    <a:pt x="2322" y="18599"/>
                    <a:pt x="2381" y="18623"/>
                  </a:cubicBezTo>
                  <a:cubicBezTo>
                    <a:pt x="2334" y="18694"/>
                    <a:pt x="2286" y="18754"/>
                    <a:pt x="2227" y="18825"/>
                  </a:cubicBezTo>
                  <a:cubicBezTo>
                    <a:pt x="2250" y="18718"/>
                    <a:pt x="2262" y="18599"/>
                    <a:pt x="2274" y="18492"/>
                  </a:cubicBezTo>
                  <a:close/>
                  <a:moveTo>
                    <a:pt x="6382" y="17527"/>
                  </a:moveTo>
                  <a:lnTo>
                    <a:pt x="6382" y="17527"/>
                  </a:lnTo>
                  <a:cubicBezTo>
                    <a:pt x="5858" y="17944"/>
                    <a:pt x="5346" y="18373"/>
                    <a:pt x="4846" y="18837"/>
                  </a:cubicBezTo>
                  <a:cubicBezTo>
                    <a:pt x="4941" y="18706"/>
                    <a:pt x="5048" y="18551"/>
                    <a:pt x="5132" y="18420"/>
                  </a:cubicBezTo>
                  <a:cubicBezTo>
                    <a:pt x="5168" y="18409"/>
                    <a:pt x="5203" y="18397"/>
                    <a:pt x="5239" y="18361"/>
                  </a:cubicBezTo>
                  <a:cubicBezTo>
                    <a:pt x="5263" y="18337"/>
                    <a:pt x="5310" y="18301"/>
                    <a:pt x="5346" y="18254"/>
                  </a:cubicBezTo>
                  <a:cubicBezTo>
                    <a:pt x="5679" y="18016"/>
                    <a:pt x="6025" y="17766"/>
                    <a:pt x="6382" y="17527"/>
                  </a:cubicBezTo>
                  <a:close/>
                  <a:moveTo>
                    <a:pt x="4566" y="19070"/>
                  </a:moveTo>
                  <a:cubicBezTo>
                    <a:pt x="4570" y="19070"/>
                    <a:pt x="4572" y="19071"/>
                    <a:pt x="4572" y="19075"/>
                  </a:cubicBezTo>
                  <a:lnTo>
                    <a:pt x="4525" y="19123"/>
                  </a:lnTo>
                  <a:cubicBezTo>
                    <a:pt x="4536" y="19099"/>
                    <a:pt x="4536" y="19087"/>
                    <a:pt x="4548" y="19075"/>
                  </a:cubicBezTo>
                  <a:cubicBezTo>
                    <a:pt x="4548" y="19075"/>
                    <a:pt x="4559" y="19070"/>
                    <a:pt x="4566" y="19070"/>
                  </a:cubicBezTo>
                  <a:close/>
                  <a:moveTo>
                    <a:pt x="917" y="17539"/>
                  </a:moveTo>
                  <a:lnTo>
                    <a:pt x="917" y="17539"/>
                  </a:lnTo>
                  <a:cubicBezTo>
                    <a:pt x="905" y="18170"/>
                    <a:pt x="881" y="18790"/>
                    <a:pt x="857" y="19409"/>
                  </a:cubicBezTo>
                  <a:cubicBezTo>
                    <a:pt x="822" y="19135"/>
                    <a:pt x="774" y="18873"/>
                    <a:pt x="738" y="18599"/>
                  </a:cubicBezTo>
                  <a:cubicBezTo>
                    <a:pt x="786" y="18242"/>
                    <a:pt x="846" y="17885"/>
                    <a:pt x="917" y="17539"/>
                  </a:cubicBezTo>
                  <a:close/>
                  <a:moveTo>
                    <a:pt x="3560" y="18361"/>
                  </a:moveTo>
                  <a:cubicBezTo>
                    <a:pt x="3536" y="18468"/>
                    <a:pt x="3524" y="18575"/>
                    <a:pt x="3524" y="18670"/>
                  </a:cubicBezTo>
                  <a:cubicBezTo>
                    <a:pt x="3334" y="18932"/>
                    <a:pt x="3143" y="19182"/>
                    <a:pt x="2965" y="19432"/>
                  </a:cubicBezTo>
                  <a:cubicBezTo>
                    <a:pt x="2941" y="19444"/>
                    <a:pt x="2929" y="19444"/>
                    <a:pt x="2929" y="19468"/>
                  </a:cubicBezTo>
                  <a:cubicBezTo>
                    <a:pt x="2929" y="19409"/>
                    <a:pt x="2941" y="19361"/>
                    <a:pt x="2941" y="19301"/>
                  </a:cubicBezTo>
                  <a:cubicBezTo>
                    <a:pt x="3155" y="19004"/>
                    <a:pt x="3358" y="18694"/>
                    <a:pt x="3524" y="18361"/>
                  </a:cubicBezTo>
                  <a:close/>
                  <a:moveTo>
                    <a:pt x="4120" y="19028"/>
                  </a:moveTo>
                  <a:cubicBezTo>
                    <a:pt x="4147" y="19146"/>
                    <a:pt x="4243" y="19215"/>
                    <a:pt x="4335" y="19215"/>
                  </a:cubicBezTo>
                  <a:cubicBezTo>
                    <a:pt x="4364" y="19215"/>
                    <a:pt x="4392" y="19208"/>
                    <a:pt x="4417" y="19194"/>
                  </a:cubicBezTo>
                  <a:lnTo>
                    <a:pt x="4417" y="19194"/>
                  </a:lnTo>
                  <a:cubicBezTo>
                    <a:pt x="4275" y="19325"/>
                    <a:pt x="4120" y="19480"/>
                    <a:pt x="3977" y="19623"/>
                  </a:cubicBezTo>
                  <a:cubicBezTo>
                    <a:pt x="3977" y="19552"/>
                    <a:pt x="3917" y="19504"/>
                    <a:pt x="3834" y="19504"/>
                  </a:cubicBezTo>
                  <a:cubicBezTo>
                    <a:pt x="3834" y="19432"/>
                    <a:pt x="3858" y="19349"/>
                    <a:pt x="3858" y="19266"/>
                  </a:cubicBezTo>
                  <a:cubicBezTo>
                    <a:pt x="3941" y="19194"/>
                    <a:pt x="4036" y="19111"/>
                    <a:pt x="4120" y="19028"/>
                  </a:cubicBezTo>
                  <a:close/>
                  <a:moveTo>
                    <a:pt x="3453" y="19611"/>
                  </a:moveTo>
                  <a:lnTo>
                    <a:pt x="3453" y="19790"/>
                  </a:lnTo>
                  <a:cubicBezTo>
                    <a:pt x="3263" y="20004"/>
                    <a:pt x="3048" y="20206"/>
                    <a:pt x="2858" y="20433"/>
                  </a:cubicBezTo>
                  <a:cubicBezTo>
                    <a:pt x="2858" y="20337"/>
                    <a:pt x="2870" y="20266"/>
                    <a:pt x="2870" y="20171"/>
                  </a:cubicBezTo>
                  <a:cubicBezTo>
                    <a:pt x="2882" y="20147"/>
                    <a:pt x="2905" y="20135"/>
                    <a:pt x="2917" y="20099"/>
                  </a:cubicBezTo>
                  <a:lnTo>
                    <a:pt x="3453" y="19611"/>
                  </a:lnTo>
                  <a:close/>
                  <a:moveTo>
                    <a:pt x="2429" y="20909"/>
                  </a:moveTo>
                  <a:lnTo>
                    <a:pt x="2429" y="20933"/>
                  </a:lnTo>
                  <a:cubicBezTo>
                    <a:pt x="2393" y="20956"/>
                    <a:pt x="2381" y="20980"/>
                    <a:pt x="2370" y="20992"/>
                  </a:cubicBezTo>
                  <a:cubicBezTo>
                    <a:pt x="2381" y="20968"/>
                    <a:pt x="2393" y="20933"/>
                    <a:pt x="2429" y="20909"/>
                  </a:cubicBezTo>
                  <a:close/>
                  <a:moveTo>
                    <a:pt x="1488" y="21623"/>
                  </a:moveTo>
                  <a:cubicBezTo>
                    <a:pt x="1488" y="21647"/>
                    <a:pt x="1488" y="21683"/>
                    <a:pt x="1500" y="21730"/>
                  </a:cubicBezTo>
                  <a:cubicBezTo>
                    <a:pt x="1488" y="21707"/>
                    <a:pt x="1477" y="21695"/>
                    <a:pt x="1453" y="21671"/>
                  </a:cubicBezTo>
                  <a:cubicBezTo>
                    <a:pt x="1441" y="21671"/>
                    <a:pt x="1453" y="21647"/>
                    <a:pt x="1453" y="21647"/>
                  </a:cubicBezTo>
                  <a:lnTo>
                    <a:pt x="1488" y="21623"/>
                  </a:lnTo>
                  <a:close/>
                  <a:moveTo>
                    <a:pt x="1274" y="22111"/>
                  </a:moveTo>
                  <a:cubicBezTo>
                    <a:pt x="1298" y="22147"/>
                    <a:pt x="1310" y="22147"/>
                    <a:pt x="1322" y="22159"/>
                  </a:cubicBezTo>
                  <a:cubicBezTo>
                    <a:pt x="1310" y="22195"/>
                    <a:pt x="1274" y="22242"/>
                    <a:pt x="1262" y="22278"/>
                  </a:cubicBezTo>
                  <a:cubicBezTo>
                    <a:pt x="1262" y="22219"/>
                    <a:pt x="1274" y="22171"/>
                    <a:pt x="1274" y="22111"/>
                  </a:cubicBezTo>
                  <a:close/>
                  <a:moveTo>
                    <a:pt x="1655" y="22469"/>
                  </a:moveTo>
                  <a:lnTo>
                    <a:pt x="1655" y="22469"/>
                  </a:lnTo>
                  <a:cubicBezTo>
                    <a:pt x="1334" y="23004"/>
                    <a:pt x="1084" y="23576"/>
                    <a:pt x="905" y="24171"/>
                  </a:cubicBezTo>
                  <a:cubicBezTo>
                    <a:pt x="857" y="24028"/>
                    <a:pt x="834" y="23885"/>
                    <a:pt x="786" y="23754"/>
                  </a:cubicBezTo>
                  <a:cubicBezTo>
                    <a:pt x="893" y="23754"/>
                    <a:pt x="1012" y="23695"/>
                    <a:pt x="1012" y="23540"/>
                  </a:cubicBezTo>
                  <a:lnTo>
                    <a:pt x="1012" y="23254"/>
                  </a:lnTo>
                  <a:cubicBezTo>
                    <a:pt x="1096" y="23242"/>
                    <a:pt x="1179" y="23171"/>
                    <a:pt x="1179" y="23064"/>
                  </a:cubicBezTo>
                  <a:cubicBezTo>
                    <a:pt x="1179" y="23004"/>
                    <a:pt x="1191" y="22957"/>
                    <a:pt x="1191" y="22897"/>
                  </a:cubicBezTo>
                  <a:cubicBezTo>
                    <a:pt x="1204" y="22902"/>
                    <a:pt x="1217" y="22905"/>
                    <a:pt x="1230" y="22905"/>
                  </a:cubicBezTo>
                  <a:cubicBezTo>
                    <a:pt x="1280" y="22905"/>
                    <a:pt x="1335" y="22873"/>
                    <a:pt x="1381" y="22826"/>
                  </a:cubicBezTo>
                  <a:lnTo>
                    <a:pt x="1655" y="22469"/>
                  </a:lnTo>
                  <a:close/>
                  <a:moveTo>
                    <a:pt x="21403" y="0"/>
                  </a:moveTo>
                  <a:cubicBezTo>
                    <a:pt x="18893" y="0"/>
                    <a:pt x="16385" y="505"/>
                    <a:pt x="14038" y="1395"/>
                  </a:cubicBezTo>
                  <a:cubicBezTo>
                    <a:pt x="11156" y="2478"/>
                    <a:pt x="8513" y="4169"/>
                    <a:pt x="6334" y="6288"/>
                  </a:cubicBezTo>
                  <a:cubicBezTo>
                    <a:pt x="4036" y="8550"/>
                    <a:pt x="2286" y="11336"/>
                    <a:pt x="1215" y="14360"/>
                  </a:cubicBezTo>
                  <a:cubicBezTo>
                    <a:pt x="643" y="15992"/>
                    <a:pt x="262" y="17694"/>
                    <a:pt x="107" y="19409"/>
                  </a:cubicBezTo>
                  <a:cubicBezTo>
                    <a:pt x="24" y="20314"/>
                    <a:pt x="0" y="21230"/>
                    <a:pt x="60" y="22147"/>
                  </a:cubicBezTo>
                  <a:cubicBezTo>
                    <a:pt x="72" y="22540"/>
                    <a:pt x="107" y="22957"/>
                    <a:pt x="179" y="23362"/>
                  </a:cubicBezTo>
                  <a:cubicBezTo>
                    <a:pt x="238" y="23731"/>
                    <a:pt x="357" y="24088"/>
                    <a:pt x="441" y="24469"/>
                  </a:cubicBezTo>
                  <a:cubicBezTo>
                    <a:pt x="536" y="24826"/>
                    <a:pt x="619" y="25183"/>
                    <a:pt x="607" y="25552"/>
                  </a:cubicBezTo>
                  <a:cubicBezTo>
                    <a:pt x="602" y="25706"/>
                    <a:pt x="715" y="25780"/>
                    <a:pt x="835" y="25780"/>
                  </a:cubicBezTo>
                  <a:cubicBezTo>
                    <a:pt x="956" y="25780"/>
                    <a:pt x="1084" y="25703"/>
                    <a:pt x="1096" y="25552"/>
                  </a:cubicBezTo>
                  <a:cubicBezTo>
                    <a:pt x="1298" y="23278"/>
                    <a:pt x="2822" y="21385"/>
                    <a:pt x="4417" y="19849"/>
                  </a:cubicBezTo>
                  <a:cubicBezTo>
                    <a:pt x="6120" y="18218"/>
                    <a:pt x="8001" y="16742"/>
                    <a:pt x="10013" y="15491"/>
                  </a:cubicBezTo>
                  <a:cubicBezTo>
                    <a:pt x="12049" y="14229"/>
                    <a:pt x="14240" y="13194"/>
                    <a:pt x="16502" y="12396"/>
                  </a:cubicBezTo>
                  <a:cubicBezTo>
                    <a:pt x="18530" y="11680"/>
                    <a:pt x="20676" y="11152"/>
                    <a:pt x="22834" y="11152"/>
                  </a:cubicBezTo>
                  <a:cubicBezTo>
                    <a:pt x="23224" y="11152"/>
                    <a:pt x="23614" y="11169"/>
                    <a:pt x="24003" y="11205"/>
                  </a:cubicBezTo>
                  <a:cubicBezTo>
                    <a:pt x="26432" y="11431"/>
                    <a:pt x="28801" y="12444"/>
                    <a:pt x="30349" y="14301"/>
                  </a:cubicBezTo>
                  <a:cubicBezTo>
                    <a:pt x="30401" y="14365"/>
                    <a:pt x="30467" y="14391"/>
                    <a:pt x="30533" y="14391"/>
                  </a:cubicBezTo>
                  <a:cubicBezTo>
                    <a:pt x="30665" y="14391"/>
                    <a:pt x="30802" y="14288"/>
                    <a:pt x="30849" y="14170"/>
                  </a:cubicBezTo>
                  <a:cubicBezTo>
                    <a:pt x="31635" y="12301"/>
                    <a:pt x="32159" y="10360"/>
                    <a:pt x="32409" y="8360"/>
                  </a:cubicBezTo>
                  <a:cubicBezTo>
                    <a:pt x="32528" y="7407"/>
                    <a:pt x="32635" y="6407"/>
                    <a:pt x="32564" y="5455"/>
                  </a:cubicBezTo>
                  <a:cubicBezTo>
                    <a:pt x="32528" y="5014"/>
                    <a:pt x="32433" y="4585"/>
                    <a:pt x="32207" y="4181"/>
                  </a:cubicBezTo>
                  <a:cubicBezTo>
                    <a:pt x="31968" y="3788"/>
                    <a:pt x="31623" y="3478"/>
                    <a:pt x="31278" y="3180"/>
                  </a:cubicBezTo>
                  <a:cubicBezTo>
                    <a:pt x="31232" y="3144"/>
                    <a:pt x="31180" y="3129"/>
                    <a:pt x="31131" y="3129"/>
                  </a:cubicBezTo>
                  <a:cubicBezTo>
                    <a:pt x="31116" y="3129"/>
                    <a:pt x="31101" y="3130"/>
                    <a:pt x="31087" y="3133"/>
                  </a:cubicBezTo>
                  <a:cubicBezTo>
                    <a:pt x="28873" y="1252"/>
                    <a:pt x="25944" y="335"/>
                    <a:pt x="23039" y="73"/>
                  </a:cubicBezTo>
                  <a:cubicBezTo>
                    <a:pt x="22494" y="24"/>
                    <a:pt x="21949" y="0"/>
                    <a:pt x="21403"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7" name="Google Shape;147;p55"/>
            <p:cNvSpPr/>
            <p:nvPr/>
          </p:nvSpPr>
          <p:spPr>
            <a:xfrm>
              <a:off x="4488650" y="2943400"/>
              <a:ext cx="147650" cy="397050"/>
            </a:xfrm>
            <a:custGeom>
              <a:avLst/>
              <a:gdLst/>
              <a:ahLst/>
              <a:cxnLst/>
              <a:rect l="l" t="t" r="r" b="b"/>
              <a:pathLst>
                <a:path w="5906" h="15882" extrusionOk="0">
                  <a:moveTo>
                    <a:pt x="3382" y="1332"/>
                  </a:moveTo>
                  <a:lnTo>
                    <a:pt x="3382" y="1332"/>
                  </a:lnTo>
                  <a:cubicBezTo>
                    <a:pt x="3525" y="1606"/>
                    <a:pt x="3667" y="1892"/>
                    <a:pt x="3786" y="2165"/>
                  </a:cubicBezTo>
                  <a:cubicBezTo>
                    <a:pt x="3751" y="2189"/>
                    <a:pt x="3715" y="2213"/>
                    <a:pt x="3703" y="2249"/>
                  </a:cubicBezTo>
                  <a:cubicBezTo>
                    <a:pt x="3584" y="1951"/>
                    <a:pt x="3489" y="1653"/>
                    <a:pt x="3382" y="1332"/>
                  </a:cubicBezTo>
                  <a:close/>
                  <a:moveTo>
                    <a:pt x="3120" y="903"/>
                  </a:moveTo>
                  <a:cubicBezTo>
                    <a:pt x="3215" y="1022"/>
                    <a:pt x="3286" y="1141"/>
                    <a:pt x="3358" y="1261"/>
                  </a:cubicBezTo>
                  <a:cubicBezTo>
                    <a:pt x="3331" y="1230"/>
                    <a:pt x="3293" y="1215"/>
                    <a:pt x="3255" y="1215"/>
                  </a:cubicBezTo>
                  <a:cubicBezTo>
                    <a:pt x="3190" y="1215"/>
                    <a:pt x="3123" y="1257"/>
                    <a:pt x="3108" y="1332"/>
                  </a:cubicBezTo>
                  <a:cubicBezTo>
                    <a:pt x="3048" y="1820"/>
                    <a:pt x="2989" y="2308"/>
                    <a:pt x="2929" y="2796"/>
                  </a:cubicBezTo>
                  <a:cubicBezTo>
                    <a:pt x="2870" y="2796"/>
                    <a:pt x="2810" y="2820"/>
                    <a:pt x="2786" y="2904"/>
                  </a:cubicBezTo>
                  <a:cubicBezTo>
                    <a:pt x="2941" y="2249"/>
                    <a:pt x="3072" y="1570"/>
                    <a:pt x="3120" y="903"/>
                  </a:cubicBezTo>
                  <a:close/>
                  <a:moveTo>
                    <a:pt x="3334" y="1987"/>
                  </a:moveTo>
                  <a:cubicBezTo>
                    <a:pt x="3405" y="2201"/>
                    <a:pt x="3465" y="2404"/>
                    <a:pt x="3548" y="2618"/>
                  </a:cubicBezTo>
                  <a:cubicBezTo>
                    <a:pt x="3441" y="2844"/>
                    <a:pt x="3334" y="3058"/>
                    <a:pt x="3215" y="3285"/>
                  </a:cubicBezTo>
                  <a:cubicBezTo>
                    <a:pt x="3263" y="2856"/>
                    <a:pt x="3298" y="2427"/>
                    <a:pt x="3334" y="1987"/>
                  </a:cubicBezTo>
                  <a:close/>
                  <a:moveTo>
                    <a:pt x="3501" y="3475"/>
                  </a:moveTo>
                  <a:cubicBezTo>
                    <a:pt x="3513" y="3535"/>
                    <a:pt x="3513" y="3594"/>
                    <a:pt x="3525" y="3654"/>
                  </a:cubicBezTo>
                  <a:cubicBezTo>
                    <a:pt x="3489" y="3677"/>
                    <a:pt x="3429" y="3677"/>
                    <a:pt x="3394" y="3701"/>
                  </a:cubicBezTo>
                  <a:cubicBezTo>
                    <a:pt x="3441" y="3630"/>
                    <a:pt x="3465" y="3558"/>
                    <a:pt x="3501" y="3475"/>
                  </a:cubicBezTo>
                  <a:close/>
                  <a:moveTo>
                    <a:pt x="3632" y="4356"/>
                  </a:moveTo>
                  <a:cubicBezTo>
                    <a:pt x="3644" y="4404"/>
                    <a:pt x="3644" y="4463"/>
                    <a:pt x="3667" y="4499"/>
                  </a:cubicBezTo>
                  <a:cubicBezTo>
                    <a:pt x="3644" y="4487"/>
                    <a:pt x="3632" y="4475"/>
                    <a:pt x="3596" y="4463"/>
                  </a:cubicBezTo>
                  <a:cubicBezTo>
                    <a:pt x="3620" y="4428"/>
                    <a:pt x="3632" y="4392"/>
                    <a:pt x="3632" y="4356"/>
                  </a:cubicBezTo>
                  <a:close/>
                  <a:moveTo>
                    <a:pt x="4084" y="4428"/>
                  </a:moveTo>
                  <a:cubicBezTo>
                    <a:pt x="4096" y="4475"/>
                    <a:pt x="4120" y="4535"/>
                    <a:pt x="4144" y="4594"/>
                  </a:cubicBezTo>
                  <a:cubicBezTo>
                    <a:pt x="4156" y="4630"/>
                    <a:pt x="4156" y="4654"/>
                    <a:pt x="4167" y="4701"/>
                  </a:cubicBezTo>
                  <a:lnTo>
                    <a:pt x="4108" y="4701"/>
                  </a:lnTo>
                  <a:cubicBezTo>
                    <a:pt x="4096" y="4606"/>
                    <a:pt x="4096" y="4523"/>
                    <a:pt x="4084" y="4428"/>
                  </a:cubicBezTo>
                  <a:close/>
                  <a:moveTo>
                    <a:pt x="2691" y="3273"/>
                  </a:moveTo>
                  <a:lnTo>
                    <a:pt x="2691" y="3273"/>
                  </a:lnTo>
                  <a:cubicBezTo>
                    <a:pt x="2560" y="3797"/>
                    <a:pt x="2441" y="4297"/>
                    <a:pt x="2322" y="4820"/>
                  </a:cubicBezTo>
                  <a:cubicBezTo>
                    <a:pt x="2203" y="4999"/>
                    <a:pt x="2072" y="5190"/>
                    <a:pt x="1941" y="5356"/>
                  </a:cubicBezTo>
                  <a:cubicBezTo>
                    <a:pt x="2120" y="4951"/>
                    <a:pt x="2274" y="4547"/>
                    <a:pt x="2417" y="4154"/>
                  </a:cubicBezTo>
                  <a:cubicBezTo>
                    <a:pt x="2512" y="3868"/>
                    <a:pt x="2608" y="3570"/>
                    <a:pt x="2691" y="3273"/>
                  </a:cubicBezTo>
                  <a:close/>
                  <a:moveTo>
                    <a:pt x="2108" y="5725"/>
                  </a:moveTo>
                  <a:cubicBezTo>
                    <a:pt x="2108" y="5737"/>
                    <a:pt x="2108" y="5761"/>
                    <a:pt x="2096" y="5785"/>
                  </a:cubicBezTo>
                  <a:cubicBezTo>
                    <a:pt x="1941" y="6071"/>
                    <a:pt x="1762" y="6333"/>
                    <a:pt x="1596" y="6618"/>
                  </a:cubicBezTo>
                  <a:cubicBezTo>
                    <a:pt x="1560" y="6571"/>
                    <a:pt x="1536" y="6547"/>
                    <a:pt x="1489" y="6499"/>
                  </a:cubicBezTo>
                  <a:cubicBezTo>
                    <a:pt x="1715" y="6249"/>
                    <a:pt x="1917" y="5975"/>
                    <a:pt x="2108" y="5725"/>
                  </a:cubicBezTo>
                  <a:close/>
                  <a:moveTo>
                    <a:pt x="2965" y="6416"/>
                  </a:moveTo>
                  <a:cubicBezTo>
                    <a:pt x="2965" y="6499"/>
                    <a:pt x="2977" y="6594"/>
                    <a:pt x="2977" y="6690"/>
                  </a:cubicBezTo>
                  <a:cubicBezTo>
                    <a:pt x="2977" y="6714"/>
                    <a:pt x="2965" y="6725"/>
                    <a:pt x="2965" y="6725"/>
                  </a:cubicBezTo>
                  <a:lnTo>
                    <a:pt x="2917" y="6547"/>
                  </a:lnTo>
                  <a:lnTo>
                    <a:pt x="2965" y="6416"/>
                  </a:lnTo>
                  <a:close/>
                  <a:moveTo>
                    <a:pt x="2274" y="6714"/>
                  </a:moveTo>
                  <a:cubicBezTo>
                    <a:pt x="2274" y="6785"/>
                    <a:pt x="2298" y="6845"/>
                    <a:pt x="2298" y="6916"/>
                  </a:cubicBezTo>
                  <a:cubicBezTo>
                    <a:pt x="2262" y="7023"/>
                    <a:pt x="2215" y="7154"/>
                    <a:pt x="2179" y="7285"/>
                  </a:cubicBezTo>
                  <a:cubicBezTo>
                    <a:pt x="2203" y="7083"/>
                    <a:pt x="2251" y="6880"/>
                    <a:pt x="2274" y="6714"/>
                  </a:cubicBezTo>
                  <a:close/>
                  <a:moveTo>
                    <a:pt x="667" y="7428"/>
                  </a:moveTo>
                  <a:cubicBezTo>
                    <a:pt x="727" y="7523"/>
                    <a:pt x="774" y="7642"/>
                    <a:pt x="834" y="7749"/>
                  </a:cubicBezTo>
                  <a:cubicBezTo>
                    <a:pt x="750" y="7666"/>
                    <a:pt x="667" y="7571"/>
                    <a:pt x="596" y="7499"/>
                  </a:cubicBezTo>
                  <a:cubicBezTo>
                    <a:pt x="631" y="7464"/>
                    <a:pt x="643" y="7440"/>
                    <a:pt x="667" y="7428"/>
                  </a:cubicBezTo>
                  <a:close/>
                  <a:moveTo>
                    <a:pt x="1441" y="7511"/>
                  </a:moveTo>
                  <a:lnTo>
                    <a:pt x="1441" y="7511"/>
                  </a:lnTo>
                  <a:cubicBezTo>
                    <a:pt x="1500" y="7607"/>
                    <a:pt x="1560" y="7678"/>
                    <a:pt x="1620" y="7761"/>
                  </a:cubicBezTo>
                  <a:cubicBezTo>
                    <a:pt x="1643" y="7797"/>
                    <a:pt x="1643" y="7809"/>
                    <a:pt x="1655" y="7845"/>
                  </a:cubicBezTo>
                  <a:cubicBezTo>
                    <a:pt x="1679" y="7940"/>
                    <a:pt x="1727" y="8059"/>
                    <a:pt x="1762" y="8166"/>
                  </a:cubicBezTo>
                  <a:cubicBezTo>
                    <a:pt x="1762" y="8273"/>
                    <a:pt x="1774" y="8357"/>
                    <a:pt x="1786" y="8464"/>
                  </a:cubicBezTo>
                  <a:lnTo>
                    <a:pt x="1786" y="8476"/>
                  </a:lnTo>
                  <a:cubicBezTo>
                    <a:pt x="1774" y="8511"/>
                    <a:pt x="1774" y="8535"/>
                    <a:pt x="1774" y="8571"/>
                  </a:cubicBezTo>
                  <a:cubicBezTo>
                    <a:pt x="1727" y="8499"/>
                    <a:pt x="1679" y="8404"/>
                    <a:pt x="1655" y="8333"/>
                  </a:cubicBezTo>
                  <a:cubicBezTo>
                    <a:pt x="1560" y="8059"/>
                    <a:pt x="1489" y="7797"/>
                    <a:pt x="1441" y="7511"/>
                  </a:cubicBezTo>
                  <a:close/>
                  <a:moveTo>
                    <a:pt x="2858" y="8226"/>
                  </a:moveTo>
                  <a:cubicBezTo>
                    <a:pt x="2905" y="8440"/>
                    <a:pt x="2953" y="8630"/>
                    <a:pt x="3013" y="8833"/>
                  </a:cubicBezTo>
                  <a:cubicBezTo>
                    <a:pt x="2989" y="8892"/>
                    <a:pt x="2977" y="8952"/>
                    <a:pt x="2977" y="9035"/>
                  </a:cubicBezTo>
                  <a:cubicBezTo>
                    <a:pt x="2953" y="8988"/>
                    <a:pt x="2917" y="8952"/>
                    <a:pt x="2893" y="8916"/>
                  </a:cubicBezTo>
                  <a:cubicBezTo>
                    <a:pt x="2905" y="8880"/>
                    <a:pt x="2905" y="8857"/>
                    <a:pt x="2905" y="8809"/>
                  </a:cubicBezTo>
                  <a:lnTo>
                    <a:pt x="2858" y="8226"/>
                  </a:lnTo>
                  <a:close/>
                  <a:moveTo>
                    <a:pt x="1834" y="8690"/>
                  </a:moveTo>
                  <a:lnTo>
                    <a:pt x="1834" y="8690"/>
                  </a:lnTo>
                  <a:cubicBezTo>
                    <a:pt x="1858" y="8702"/>
                    <a:pt x="1881" y="8726"/>
                    <a:pt x="1917" y="8726"/>
                  </a:cubicBezTo>
                  <a:cubicBezTo>
                    <a:pt x="1929" y="8761"/>
                    <a:pt x="1965" y="8773"/>
                    <a:pt x="1977" y="8785"/>
                  </a:cubicBezTo>
                  <a:lnTo>
                    <a:pt x="2072" y="9059"/>
                  </a:lnTo>
                  <a:lnTo>
                    <a:pt x="2036" y="9059"/>
                  </a:lnTo>
                  <a:cubicBezTo>
                    <a:pt x="1965" y="8952"/>
                    <a:pt x="1905" y="8821"/>
                    <a:pt x="1834" y="8690"/>
                  </a:cubicBezTo>
                  <a:close/>
                  <a:moveTo>
                    <a:pt x="4358" y="7904"/>
                  </a:moveTo>
                  <a:lnTo>
                    <a:pt x="4358" y="7904"/>
                  </a:lnTo>
                  <a:cubicBezTo>
                    <a:pt x="4382" y="8404"/>
                    <a:pt x="4358" y="8916"/>
                    <a:pt x="4334" y="9428"/>
                  </a:cubicBezTo>
                  <a:cubicBezTo>
                    <a:pt x="4334" y="8964"/>
                    <a:pt x="4322" y="8511"/>
                    <a:pt x="4322" y="8047"/>
                  </a:cubicBezTo>
                  <a:cubicBezTo>
                    <a:pt x="4334" y="7999"/>
                    <a:pt x="4346" y="7940"/>
                    <a:pt x="4358" y="7904"/>
                  </a:cubicBezTo>
                  <a:close/>
                  <a:moveTo>
                    <a:pt x="5168" y="9642"/>
                  </a:moveTo>
                  <a:cubicBezTo>
                    <a:pt x="5156" y="9714"/>
                    <a:pt x="5132" y="9785"/>
                    <a:pt x="5108" y="9857"/>
                  </a:cubicBezTo>
                  <a:cubicBezTo>
                    <a:pt x="5120" y="9785"/>
                    <a:pt x="5120" y="9714"/>
                    <a:pt x="5132" y="9642"/>
                  </a:cubicBezTo>
                  <a:close/>
                  <a:moveTo>
                    <a:pt x="2048" y="9726"/>
                  </a:moveTo>
                  <a:cubicBezTo>
                    <a:pt x="2089" y="9868"/>
                    <a:pt x="2129" y="10010"/>
                    <a:pt x="2170" y="10138"/>
                  </a:cubicBezTo>
                  <a:lnTo>
                    <a:pt x="2170" y="10138"/>
                  </a:lnTo>
                  <a:cubicBezTo>
                    <a:pt x="2135" y="10079"/>
                    <a:pt x="2091" y="10058"/>
                    <a:pt x="2036" y="10047"/>
                  </a:cubicBezTo>
                  <a:cubicBezTo>
                    <a:pt x="2012" y="9940"/>
                    <a:pt x="1965" y="9833"/>
                    <a:pt x="1929" y="9750"/>
                  </a:cubicBezTo>
                  <a:cubicBezTo>
                    <a:pt x="1977" y="9750"/>
                    <a:pt x="2012" y="9750"/>
                    <a:pt x="2048" y="9726"/>
                  </a:cubicBezTo>
                  <a:close/>
                  <a:moveTo>
                    <a:pt x="2181" y="10172"/>
                  </a:moveTo>
                  <a:lnTo>
                    <a:pt x="2181" y="10172"/>
                  </a:lnTo>
                  <a:cubicBezTo>
                    <a:pt x="2184" y="10182"/>
                    <a:pt x="2188" y="10192"/>
                    <a:pt x="2191" y="10202"/>
                  </a:cubicBezTo>
                  <a:cubicBezTo>
                    <a:pt x="2186" y="10191"/>
                    <a:pt x="2183" y="10180"/>
                    <a:pt x="2181" y="10172"/>
                  </a:cubicBezTo>
                  <a:close/>
                  <a:moveTo>
                    <a:pt x="3286" y="10083"/>
                  </a:moveTo>
                  <a:cubicBezTo>
                    <a:pt x="3334" y="10274"/>
                    <a:pt x="3382" y="10452"/>
                    <a:pt x="3429" y="10655"/>
                  </a:cubicBezTo>
                  <a:cubicBezTo>
                    <a:pt x="3370" y="10488"/>
                    <a:pt x="3298" y="10345"/>
                    <a:pt x="3227" y="10178"/>
                  </a:cubicBezTo>
                  <a:lnTo>
                    <a:pt x="3263" y="10143"/>
                  </a:lnTo>
                  <a:cubicBezTo>
                    <a:pt x="3274" y="10131"/>
                    <a:pt x="3274" y="10107"/>
                    <a:pt x="3286" y="10083"/>
                  </a:cubicBezTo>
                  <a:close/>
                  <a:moveTo>
                    <a:pt x="4263" y="12071"/>
                  </a:moveTo>
                  <a:lnTo>
                    <a:pt x="4263" y="12071"/>
                  </a:lnTo>
                  <a:cubicBezTo>
                    <a:pt x="4191" y="12190"/>
                    <a:pt x="4144" y="12286"/>
                    <a:pt x="4096" y="12405"/>
                  </a:cubicBezTo>
                  <a:cubicBezTo>
                    <a:pt x="4060" y="12333"/>
                    <a:pt x="4048" y="12274"/>
                    <a:pt x="4025" y="12202"/>
                  </a:cubicBezTo>
                  <a:cubicBezTo>
                    <a:pt x="4036" y="12167"/>
                    <a:pt x="4048" y="12131"/>
                    <a:pt x="4060" y="12083"/>
                  </a:cubicBezTo>
                  <a:cubicBezTo>
                    <a:pt x="4090" y="12089"/>
                    <a:pt x="4120" y="12095"/>
                    <a:pt x="4153" y="12095"/>
                  </a:cubicBezTo>
                  <a:cubicBezTo>
                    <a:pt x="4185" y="12095"/>
                    <a:pt x="4221" y="12089"/>
                    <a:pt x="4263" y="12071"/>
                  </a:cubicBezTo>
                  <a:close/>
                  <a:moveTo>
                    <a:pt x="3072" y="12941"/>
                  </a:moveTo>
                  <a:cubicBezTo>
                    <a:pt x="3084" y="12976"/>
                    <a:pt x="3108" y="13024"/>
                    <a:pt x="3132" y="13048"/>
                  </a:cubicBezTo>
                  <a:cubicBezTo>
                    <a:pt x="3132" y="13060"/>
                    <a:pt x="3132" y="13083"/>
                    <a:pt x="3108" y="13095"/>
                  </a:cubicBezTo>
                  <a:cubicBezTo>
                    <a:pt x="3096" y="13048"/>
                    <a:pt x="3084" y="13000"/>
                    <a:pt x="3072" y="12941"/>
                  </a:cubicBezTo>
                  <a:close/>
                  <a:moveTo>
                    <a:pt x="2512" y="12643"/>
                  </a:moveTo>
                  <a:lnTo>
                    <a:pt x="2512" y="12643"/>
                  </a:lnTo>
                  <a:cubicBezTo>
                    <a:pt x="2608" y="12929"/>
                    <a:pt x="2691" y="13226"/>
                    <a:pt x="2786" y="13512"/>
                  </a:cubicBezTo>
                  <a:cubicBezTo>
                    <a:pt x="2727" y="13560"/>
                    <a:pt x="2655" y="13619"/>
                    <a:pt x="2572" y="13679"/>
                  </a:cubicBezTo>
                  <a:cubicBezTo>
                    <a:pt x="2572" y="13333"/>
                    <a:pt x="2548" y="12988"/>
                    <a:pt x="2512" y="12643"/>
                  </a:cubicBezTo>
                  <a:close/>
                  <a:moveTo>
                    <a:pt x="3786" y="12750"/>
                  </a:moveTo>
                  <a:cubicBezTo>
                    <a:pt x="3798" y="12762"/>
                    <a:pt x="3798" y="12786"/>
                    <a:pt x="3810" y="12798"/>
                  </a:cubicBezTo>
                  <a:lnTo>
                    <a:pt x="3858" y="12833"/>
                  </a:lnTo>
                  <a:cubicBezTo>
                    <a:pt x="3846" y="12869"/>
                    <a:pt x="3810" y="12917"/>
                    <a:pt x="3786" y="12964"/>
                  </a:cubicBezTo>
                  <a:cubicBezTo>
                    <a:pt x="3584" y="13298"/>
                    <a:pt x="3394" y="13643"/>
                    <a:pt x="3167" y="13988"/>
                  </a:cubicBezTo>
                  <a:cubicBezTo>
                    <a:pt x="3286" y="13762"/>
                    <a:pt x="3394" y="13536"/>
                    <a:pt x="3513" y="13322"/>
                  </a:cubicBezTo>
                  <a:cubicBezTo>
                    <a:pt x="3596" y="13286"/>
                    <a:pt x="3679" y="13202"/>
                    <a:pt x="3632" y="13083"/>
                  </a:cubicBezTo>
                  <a:cubicBezTo>
                    <a:pt x="3679" y="12976"/>
                    <a:pt x="3739" y="12857"/>
                    <a:pt x="3786" y="12750"/>
                  </a:cubicBezTo>
                  <a:close/>
                  <a:moveTo>
                    <a:pt x="2560" y="14786"/>
                  </a:moveTo>
                  <a:cubicBezTo>
                    <a:pt x="2584" y="14786"/>
                    <a:pt x="2602" y="14797"/>
                    <a:pt x="2616" y="14797"/>
                  </a:cubicBezTo>
                  <a:cubicBezTo>
                    <a:pt x="2621" y="14797"/>
                    <a:pt x="2626" y="14795"/>
                    <a:pt x="2630" y="14789"/>
                  </a:cubicBezTo>
                  <a:lnTo>
                    <a:pt x="2630" y="14789"/>
                  </a:lnTo>
                  <a:lnTo>
                    <a:pt x="2548" y="14929"/>
                  </a:lnTo>
                  <a:cubicBezTo>
                    <a:pt x="2548" y="14881"/>
                    <a:pt x="2560" y="14834"/>
                    <a:pt x="2560" y="14786"/>
                  </a:cubicBezTo>
                  <a:close/>
                  <a:moveTo>
                    <a:pt x="2928" y="0"/>
                  </a:moveTo>
                  <a:cubicBezTo>
                    <a:pt x="2794" y="0"/>
                    <a:pt x="2664" y="127"/>
                    <a:pt x="2655" y="260"/>
                  </a:cubicBezTo>
                  <a:cubicBezTo>
                    <a:pt x="2512" y="1534"/>
                    <a:pt x="2298" y="2749"/>
                    <a:pt x="1881" y="3951"/>
                  </a:cubicBezTo>
                  <a:cubicBezTo>
                    <a:pt x="1667" y="4547"/>
                    <a:pt x="1417" y="5130"/>
                    <a:pt x="1143" y="5702"/>
                  </a:cubicBezTo>
                  <a:cubicBezTo>
                    <a:pt x="941" y="6130"/>
                    <a:pt x="715" y="6547"/>
                    <a:pt x="488" y="6975"/>
                  </a:cubicBezTo>
                  <a:cubicBezTo>
                    <a:pt x="357" y="7095"/>
                    <a:pt x="238" y="7214"/>
                    <a:pt x="107" y="7321"/>
                  </a:cubicBezTo>
                  <a:cubicBezTo>
                    <a:pt x="0" y="7404"/>
                    <a:pt x="24" y="7559"/>
                    <a:pt x="107" y="7642"/>
                  </a:cubicBezTo>
                  <a:cubicBezTo>
                    <a:pt x="560" y="8178"/>
                    <a:pt x="965" y="8738"/>
                    <a:pt x="1262" y="9369"/>
                  </a:cubicBezTo>
                  <a:cubicBezTo>
                    <a:pt x="1548" y="10012"/>
                    <a:pt x="1739" y="10702"/>
                    <a:pt x="1858" y="11381"/>
                  </a:cubicBezTo>
                  <a:cubicBezTo>
                    <a:pt x="2108" y="12798"/>
                    <a:pt x="2036" y="14226"/>
                    <a:pt x="2024" y="15655"/>
                  </a:cubicBezTo>
                  <a:cubicBezTo>
                    <a:pt x="2024" y="15804"/>
                    <a:pt x="2139" y="15881"/>
                    <a:pt x="2256" y="15881"/>
                  </a:cubicBezTo>
                  <a:cubicBezTo>
                    <a:pt x="2336" y="15881"/>
                    <a:pt x="2417" y="15846"/>
                    <a:pt x="2465" y="15774"/>
                  </a:cubicBezTo>
                  <a:cubicBezTo>
                    <a:pt x="3024" y="15000"/>
                    <a:pt x="3596" y="14274"/>
                    <a:pt x="4096" y="13452"/>
                  </a:cubicBezTo>
                  <a:cubicBezTo>
                    <a:pt x="4572" y="12643"/>
                    <a:pt x="5001" y="11798"/>
                    <a:pt x="5322" y="10940"/>
                  </a:cubicBezTo>
                  <a:cubicBezTo>
                    <a:pt x="5668" y="10047"/>
                    <a:pt x="5906" y="9107"/>
                    <a:pt x="5906" y="8142"/>
                  </a:cubicBezTo>
                  <a:cubicBezTo>
                    <a:pt x="5894" y="7821"/>
                    <a:pt x="5870" y="7476"/>
                    <a:pt x="5822" y="7154"/>
                  </a:cubicBezTo>
                  <a:cubicBezTo>
                    <a:pt x="5763" y="6547"/>
                    <a:pt x="5656" y="5952"/>
                    <a:pt x="5513" y="5368"/>
                  </a:cubicBezTo>
                  <a:cubicBezTo>
                    <a:pt x="5251" y="4404"/>
                    <a:pt x="4882" y="3463"/>
                    <a:pt x="4477" y="2558"/>
                  </a:cubicBezTo>
                  <a:cubicBezTo>
                    <a:pt x="4108" y="1689"/>
                    <a:pt x="3739" y="796"/>
                    <a:pt x="3096" y="82"/>
                  </a:cubicBezTo>
                  <a:cubicBezTo>
                    <a:pt x="3045" y="24"/>
                    <a:pt x="2986" y="0"/>
                    <a:pt x="2928"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8" name="Google Shape;148;p55"/>
            <p:cNvSpPr/>
            <p:nvPr/>
          </p:nvSpPr>
          <p:spPr>
            <a:xfrm>
              <a:off x="3683125" y="3388950"/>
              <a:ext cx="909000" cy="311050"/>
            </a:xfrm>
            <a:custGeom>
              <a:avLst/>
              <a:gdLst/>
              <a:ahLst/>
              <a:cxnLst/>
              <a:rect l="l" t="t" r="r" b="b"/>
              <a:pathLst>
                <a:path w="36360" h="12442" extrusionOk="0">
                  <a:moveTo>
                    <a:pt x="166" y="0"/>
                  </a:moveTo>
                  <a:cubicBezTo>
                    <a:pt x="86" y="0"/>
                    <a:pt x="1" y="66"/>
                    <a:pt x="15" y="167"/>
                  </a:cubicBezTo>
                  <a:cubicBezTo>
                    <a:pt x="551" y="2953"/>
                    <a:pt x="2110" y="5441"/>
                    <a:pt x="4194" y="7370"/>
                  </a:cubicBezTo>
                  <a:cubicBezTo>
                    <a:pt x="6480" y="9501"/>
                    <a:pt x="9349" y="10894"/>
                    <a:pt x="12385" y="11656"/>
                  </a:cubicBezTo>
                  <a:cubicBezTo>
                    <a:pt x="14473" y="12186"/>
                    <a:pt x="16652" y="12441"/>
                    <a:pt x="18821" y="12441"/>
                  </a:cubicBezTo>
                  <a:cubicBezTo>
                    <a:pt x="20067" y="12441"/>
                    <a:pt x="21309" y="12357"/>
                    <a:pt x="22530" y="12192"/>
                  </a:cubicBezTo>
                  <a:cubicBezTo>
                    <a:pt x="25589" y="11787"/>
                    <a:pt x="28518" y="10739"/>
                    <a:pt x="30983" y="8930"/>
                  </a:cubicBezTo>
                  <a:cubicBezTo>
                    <a:pt x="33209" y="7310"/>
                    <a:pt x="35019" y="5144"/>
                    <a:pt x="36007" y="2596"/>
                  </a:cubicBezTo>
                  <a:cubicBezTo>
                    <a:pt x="36115" y="2274"/>
                    <a:pt x="36222" y="1953"/>
                    <a:pt x="36317" y="1643"/>
                  </a:cubicBezTo>
                  <a:cubicBezTo>
                    <a:pt x="36359" y="1466"/>
                    <a:pt x="36225" y="1357"/>
                    <a:pt x="36087" y="1357"/>
                  </a:cubicBezTo>
                  <a:cubicBezTo>
                    <a:pt x="35993" y="1357"/>
                    <a:pt x="35896" y="1408"/>
                    <a:pt x="35853" y="1524"/>
                  </a:cubicBezTo>
                  <a:cubicBezTo>
                    <a:pt x="34972" y="4048"/>
                    <a:pt x="33364" y="6215"/>
                    <a:pt x="31269" y="7906"/>
                  </a:cubicBezTo>
                  <a:cubicBezTo>
                    <a:pt x="29066" y="9680"/>
                    <a:pt x="26423" y="10811"/>
                    <a:pt x="23613" y="11335"/>
                  </a:cubicBezTo>
                  <a:cubicBezTo>
                    <a:pt x="22093" y="11615"/>
                    <a:pt x="20530" y="11753"/>
                    <a:pt x="18965" y="11753"/>
                  </a:cubicBezTo>
                  <a:cubicBezTo>
                    <a:pt x="17209" y="11753"/>
                    <a:pt x="15449" y="11580"/>
                    <a:pt x="13743" y="11240"/>
                  </a:cubicBezTo>
                  <a:cubicBezTo>
                    <a:pt x="10742" y="10644"/>
                    <a:pt x="7825" y="9501"/>
                    <a:pt x="5432" y="7608"/>
                  </a:cubicBezTo>
                  <a:cubicBezTo>
                    <a:pt x="2991" y="5679"/>
                    <a:pt x="1098" y="3084"/>
                    <a:pt x="289" y="95"/>
                  </a:cubicBezTo>
                  <a:cubicBezTo>
                    <a:pt x="270" y="29"/>
                    <a:pt x="219" y="0"/>
                    <a:pt x="166"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9" name="Google Shape;149;p55"/>
            <p:cNvSpPr/>
            <p:nvPr/>
          </p:nvSpPr>
          <p:spPr>
            <a:xfrm>
              <a:off x="3654650" y="2697375"/>
              <a:ext cx="280950" cy="308150"/>
            </a:xfrm>
            <a:custGeom>
              <a:avLst/>
              <a:gdLst/>
              <a:ahLst/>
              <a:cxnLst/>
              <a:rect l="l" t="t" r="r" b="b"/>
              <a:pathLst>
                <a:path w="11238" h="12326" extrusionOk="0">
                  <a:moveTo>
                    <a:pt x="10990" y="0"/>
                  </a:moveTo>
                  <a:cubicBezTo>
                    <a:pt x="10966" y="0"/>
                    <a:pt x="10942" y="5"/>
                    <a:pt x="10917" y="17"/>
                  </a:cubicBezTo>
                  <a:cubicBezTo>
                    <a:pt x="7024" y="1934"/>
                    <a:pt x="3833" y="4982"/>
                    <a:pt x="1666" y="8661"/>
                  </a:cubicBezTo>
                  <a:cubicBezTo>
                    <a:pt x="1047" y="9697"/>
                    <a:pt x="511" y="10792"/>
                    <a:pt x="94" y="11923"/>
                  </a:cubicBezTo>
                  <a:cubicBezTo>
                    <a:pt x="1" y="12174"/>
                    <a:pt x="193" y="12326"/>
                    <a:pt x="395" y="12326"/>
                  </a:cubicBezTo>
                  <a:cubicBezTo>
                    <a:pt x="527" y="12326"/>
                    <a:pt x="664" y="12260"/>
                    <a:pt x="725" y="12114"/>
                  </a:cubicBezTo>
                  <a:cubicBezTo>
                    <a:pt x="2321" y="8292"/>
                    <a:pt x="4881" y="4934"/>
                    <a:pt x="8155" y="2303"/>
                  </a:cubicBezTo>
                  <a:cubicBezTo>
                    <a:pt x="9072" y="1565"/>
                    <a:pt x="10060" y="874"/>
                    <a:pt x="11084" y="279"/>
                  </a:cubicBezTo>
                  <a:cubicBezTo>
                    <a:pt x="11237" y="197"/>
                    <a:pt x="11135" y="0"/>
                    <a:pt x="10990"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0" name="Google Shape;150;p55"/>
            <p:cNvSpPr/>
            <p:nvPr/>
          </p:nvSpPr>
          <p:spPr>
            <a:xfrm>
              <a:off x="3604300" y="3045475"/>
              <a:ext cx="45475" cy="170150"/>
            </a:xfrm>
            <a:custGeom>
              <a:avLst/>
              <a:gdLst/>
              <a:ahLst/>
              <a:cxnLst/>
              <a:rect l="l" t="t" r="r" b="b"/>
              <a:pathLst>
                <a:path w="1819" h="6806" extrusionOk="0">
                  <a:moveTo>
                    <a:pt x="1608" y="1"/>
                  </a:moveTo>
                  <a:cubicBezTo>
                    <a:pt x="1552" y="1"/>
                    <a:pt x="1494" y="26"/>
                    <a:pt x="1453" y="83"/>
                  </a:cubicBezTo>
                  <a:cubicBezTo>
                    <a:pt x="1144" y="523"/>
                    <a:pt x="965" y="1095"/>
                    <a:pt x="787" y="1595"/>
                  </a:cubicBezTo>
                  <a:cubicBezTo>
                    <a:pt x="596" y="2130"/>
                    <a:pt x="429" y="2666"/>
                    <a:pt x="322" y="3238"/>
                  </a:cubicBezTo>
                  <a:cubicBezTo>
                    <a:pt x="120" y="4321"/>
                    <a:pt x="1" y="5488"/>
                    <a:pt x="167" y="6583"/>
                  </a:cubicBezTo>
                  <a:cubicBezTo>
                    <a:pt x="193" y="6738"/>
                    <a:pt x="313" y="6806"/>
                    <a:pt x="440" y="6806"/>
                  </a:cubicBezTo>
                  <a:cubicBezTo>
                    <a:pt x="606" y="6806"/>
                    <a:pt x="787" y="6689"/>
                    <a:pt x="787" y="6500"/>
                  </a:cubicBezTo>
                  <a:cubicBezTo>
                    <a:pt x="799" y="5429"/>
                    <a:pt x="787" y="4369"/>
                    <a:pt x="965" y="3309"/>
                  </a:cubicBezTo>
                  <a:cubicBezTo>
                    <a:pt x="1060" y="2785"/>
                    <a:pt x="1144" y="2273"/>
                    <a:pt x="1299" y="1749"/>
                  </a:cubicBezTo>
                  <a:cubicBezTo>
                    <a:pt x="1430" y="1238"/>
                    <a:pt x="1656" y="749"/>
                    <a:pt x="1787" y="226"/>
                  </a:cubicBezTo>
                  <a:cubicBezTo>
                    <a:pt x="1818" y="92"/>
                    <a:pt x="1716" y="1"/>
                    <a:pt x="160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1" name="Google Shape;151;p55"/>
            <p:cNvSpPr/>
            <p:nvPr/>
          </p:nvSpPr>
          <p:spPr>
            <a:xfrm>
              <a:off x="3614425" y="3254100"/>
              <a:ext cx="14025" cy="49725"/>
            </a:xfrm>
            <a:custGeom>
              <a:avLst/>
              <a:gdLst/>
              <a:ahLst/>
              <a:cxnLst/>
              <a:rect l="l" t="t" r="r" b="b"/>
              <a:pathLst>
                <a:path w="561" h="1989" extrusionOk="0">
                  <a:moveTo>
                    <a:pt x="203" y="1"/>
                  </a:moveTo>
                  <a:cubicBezTo>
                    <a:pt x="96" y="1"/>
                    <a:pt x="1" y="84"/>
                    <a:pt x="13" y="191"/>
                  </a:cubicBezTo>
                  <a:cubicBezTo>
                    <a:pt x="24" y="453"/>
                    <a:pt x="36" y="703"/>
                    <a:pt x="60" y="977"/>
                  </a:cubicBezTo>
                  <a:cubicBezTo>
                    <a:pt x="72" y="1239"/>
                    <a:pt x="72" y="1501"/>
                    <a:pt x="84" y="1763"/>
                  </a:cubicBezTo>
                  <a:cubicBezTo>
                    <a:pt x="96" y="1882"/>
                    <a:pt x="191" y="1989"/>
                    <a:pt x="322" y="1989"/>
                  </a:cubicBezTo>
                  <a:cubicBezTo>
                    <a:pt x="441" y="1989"/>
                    <a:pt x="560" y="1882"/>
                    <a:pt x="560" y="1763"/>
                  </a:cubicBezTo>
                  <a:cubicBezTo>
                    <a:pt x="548" y="1501"/>
                    <a:pt x="501" y="1239"/>
                    <a:pt x="489" y="977"/>
                  </a:cubicBezTo>
                  <a:cubicBezTo>
                    <a:pt x="441" y="703"/>
                    <a:pt x="417" y="441"/>
                    <a:pt x="394" y="191"/>
                  </a:cubicBezTo>
                  <a:cubicBezTo>
                    <a:pt x="382" y="84"/>
                    <a:pt x="310" y="1"/>
                    <a:pt x="20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2" name="Google Shape;152;p55"/>
            <p:cNvSpPr/>
            <p:nvPr/>
          </p:nvSpPr>
          <p:spPr>
            <a:xfrm>
              <a:off x="3628125" y="3348575"/>
              <a:ext cx="19075" cy="28900"/>
            </a:xfrm>
            <a:custGeom>
              <a:avLst/>
              <a:gdLst/>
              <a:ahLst/>
              <a:cxnLst/>
              <a:rect l="l" t="t" r="r" b="b"/>
              <a:pathLst>
                <a:path w="763" h="1156" extrusionOk="0">
                  <a:moveTo>
                    <a:pt x="244" y="1"/>
                  </a:moveTo>
                  <a:cubicBezTo>
                    <a:pt x="222" y="1"/>
                    <a:pt x="201" y="3"/>
                    <a:pt x="179" y="8"/>
                  </a:cubicBezTo>
                  <a:cubicBezTo>
                    <a:pt x="72" y="43"/>
                    <a:pt x="0" y="163"/>
                    <a:pt x="24" y="270"/>
                  </a:cubicBezTo>
                  <a:cubicBezTo>
                    <a:pt x="119" y="520"/>
                    <a:pt x="215" y="758"/>
                    <a:pt x="310" y="1008"/>
                  </a:cubicBezTo>
                  <a:cubicBezTo>
                    <a:pt x="322" y="1055"/>
                    <a:pt x="357" y="1103"/>
                    <a:pt x="405" y="1127"/>
                  </a:cubicBezTo>
                  <a:cubicBezTo>
                    <a:pt x="425" y="1147"/>
                    <a:pt x="452" y="1155"/>
                    <a:pt x="482" y="1155"/>
                  </a:cubicBezTo>
                  <a:cubicBezTo>
                    <a:pt x="506" y="1155"/>
                    <a:pt x="533" y="1150"/>
                    <a:pt x="560" y="1139"/>
                  </a:cubicBezTo>
                  <a:cubicBezTo>
                    <a:pt x="667" y="1115"/>
                    <a:pt x="762" y="996"/>
                    <a:pt x="715" y="889"/>
                  </a:cubicBezTo>
                  <a:cubicBezTo>
                    <a:pt x="619" y="639"/>
                    <a:pt x="536" y="401"/>
                    <a:pt x="429" y="151"/>
                  </a:cubicBezTo>
                  <a:cubicBezTo>
                    <a:pt x="417" y="103"/>
                    <a:pt x="381" y="55"/>
                    <a:pt x="346" y="32"/>
                  </a:cubicBezTo>
                  <a:cubicBezTo>
                    <a:pt x="315" y="9"/>
                    <a:pt x="280" y="1"/>
                    <a:pt x="244"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3" name="Google Shape;153;p55"/>
            <p:cNvSpPr/>
            <p:nvPr/>
          </p:nvSpPr>
          <p:spPr>
            <a:xfrm>
              <a:off x="4150200" y="2657825"/>
              <a:ext cx="431125" cy="240000"/>
            </a:xfrm>
            <a:custGeom>
              <a:avLst/>
              <a:gdLst/>
              <a:ahLst/>
              <a:cxnLst/>
              <a:rect l="l" t="t" r="r" b="b"/>
              <a:pathLst>
                <a:path w="17245" h="9600" extrusionOk="0">
                  <a:moveTo>
                    <a:pt x="1608" y="1"/>
                  </a:moveTo>
                  <a:cubicBezTo>
                    <a:pt x="1153" y="1"/>
                    <a:pt x="697" y="18"/>
                    <a:pt x="239" y="51"/>
                  </a:cubicBezTo>
                  <a:cubicBezTo>
                    <a:pt x="1" y="63"/>
                    <a:pt x="1" y="420"/>
                    <a:pt x="239" y="420"/>
                  </a:cubicBezTo>
                  <a:cubicBezTo>
                    <a:pt x="384" y="416"/>
                    <a:pt x="529" y="415"/>
                    <a:pt x="673" y="415"/>
                  </a:cubicBezTo>
                  <a:cubicBezTo>
                    <a:pt x="5656" y="415"/>
                    <a:pt x="10555" y="2593"/>
                    <a:pt x="14003" y="6087"/>
                  </a:cubicBezTo>
                  <a:cubicBezTo>
                    <a:pt x="15015" y="7123"/>
                    <a:pt x="15848" y="8254"/>
                    <a:pt x="16610" y="9457"/>
                  </a:cubicBezTo>
                  <a:cubicBezTo>
                    <a:pt x="16673" y="9558"/>
                    <a:pt x="16765" y="9600"/>
                    <a:pt x="16855" y="9600"/>
                  </a:cubicBezTo>
                  <a:cubicBezTo>
                    <a:pt x="17053" y="9600"/>
                    <a:pt x="17245" y="9396"/>
                    <a:pt x="17122" y="9159"/>
                  </a:cubicBezTo>
                  <a:cubicBezTo>
                    <a:pt x="15967" y="6838"/>
                    <a:pt x="14050" y="4825"/>
                    <a:pt x="11883" y="3325"/>
                  </a:cubicBezTo>
                  <a:cubicBezTo>
                    <a:pt x="9740" y="1825"/>
                    <a:pt x="7264" y="765"/>
                    <a:pt x="4668" y="277"/>
                  </a:cubicBezTo>
                  <a:cubicBezTo>
                    <a:pt x="3646" y="88"/>
                    <a:pt x="2630" y="1"/>
                    <a:pt x="160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4" name="Google Shape;154;p55"/>
            <p:cNvSpPr/>
            <p:nvPr/>
          </p:nvSpPr>
          <p:spPr>
            <a:xfrm>
              <a:off x="4603750" y="2931650"/>
              <a:ext cx="63625" cy="101950"/>
            </a:xfrm>
            <a:custGeom>
              <a:avLst/>
              <a:gdLst/>
              <a:ahLst/>
              <a:cxnLst/>
              <a:rect l="l" t="t" r="r" b="b"/>
              <a:pathLst>
                <a:path w="2545" h="4078" extrusionOk="0">
                  <a:moveTo>
                    <a:pt x="308" y="1"/>
                  </a:moveTo>
                  <a:cubicBezTo>
                    <a:pt x="158" y="1"/>
                    <a:pt x="1" y="171"/>
                    <a:pt x="99" y="314"/>
                  </a:cubicBezTo>
                  <a:cubicBezTo>
                    <a:pt x="873" y="1433"/>
                    <a:pt x="1409" y="2635"/>
                    <a:pt x="1897" y="3874"/>
                  </a:cubicBezTo>
                  <a:cubicBezTo>
                    <a:pt x="1955" y="4014"/>
                    <a:pt x="2080" y="4077"/>
                    <a:pt x="2200" y="4077"/>
                  </a:cubicBezTo>
                  <a:cubicBezTo>
                    <a:pt x="2376" y="4077"/>
                    <a:pt x="2544" y="3941"/>
                    <a:pt x="2480" y="3707"/>
                  </a:cubicBezTo>
                  <a:cubicBezTo>
                    <a:pt x="2099" y="2373"/>
                    <a:pt x="1337" y="1147"/>
                    <a:pt x="445" y="64"/>
                  </a:cubicBezTo>
                  <a:cubicBezTo>
                    <a:pt x="406" y="19"/>
                    <a:pt x="357" y="1"/>
                    <a:pt x="30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5" name="Google Shape;155;p55"/>
            <p:cNvSpPr/>
            <p:nvPr/>
          </p:nvSpPr>
          <p:spPr>
            <a:xfrm>
              <a:off x="4626625" y="3104225"/>
              <a:ext cx="58200" cy="250850"/>
            </a:xfrm>
            <a:custGeom>
              <a:avLst/>
              <a:gdLst/>
              <a:ahLst/>
              <a:cxnLst/>
              <a:rect l="l" t="t" r="r" b="b"/>
              <a:pathLst>
                <a:path w="2328" h="10034" extrusionOk="0">
                  <a:moveTo>
                    <a:pt x="1938" y="1"/>
                  </a:moveTo>
                  <a:cubicBezTo>
                    <a:pt x="1875" y="1"/>
                    <a:pt x="1816" y="42"/>
                    <a:pt x="1816" y="126"/>
                  </a:cubicBezTo>
                  <a:cubicBezTo>
                    <a:pt x="1780" y="1781"/>
                    <a:pt x="1744" y="3436"/>
                    <a:pt x="1518" y="5067"/>
                  </a:cubicBezTo>
                  <a:cubicBezTo>
                    <a:pt x="1423" y="5876"/>
                    <a:pt x="1256" y="6662"/>
                    <a:pt x="1018" y="7436"/>
                  </a:cubicBezTo>
                  <a:cubicBezTo>
                    <a:pt x="780" y="8222"/>
                    <a:pt x="387" y="8924"/>
                    <a:pt x="77" y="9686"/>
                  </a:cubicBezTo>
                  <a:cubicBezTo>
                    <a:pt x="0" y="9866"/>
                    <a:pt x="188" y="10034"/>
                    <a:pt x="366" y="10034"/>
                  </a:cubicBezTo>
                  <a:cubicBezTo>
                    <a:pt x="435" y="10034"/>
                    <a:pt x="503" y="10009"/>
                    <a:pt x="553" y="9948"/>
                  </a:cubicBezTo>
                  <a:cubicBezTo>
                    <a:pt x="1077" y="9329"/>
                    <a:pt x="1387" y="8508"/>
                    <a:pt x="1625" y="7734"/>
                  </a:cubicBezTo>
                  <a:cubicBezTo>
                    <a:pt x="1875" y="6924"/>
                    <a:pt x="2030" y="6091"/>
                    <a:pt x="2137" y="5245"/>
                  </a:cubicBezTo>
                  <a:cubicBezTo>
                    <a:pt x="2327" y="3567"/>
                    <a:pt x="2220" y="1840"/>
                    <a:pt x="2077" y="126"/>
                  </a:cubicBezTo>
                  <a:cubicBezTo>
                    <a:pt x="2066" y="42"/>
                    <a:pt x="2000" y="1"/>
                    <a:pt x="193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6" name="Google Shape;156;p55"/>
            <p:cNvSpPr/>
            <p:nvPr/>
          </p:nvSpPr>
          <p:spPr>
            <a:xfrm>
              <a:off x="3333125" y="2777400"/>
              <a:ext cx="160250" cy="97425"/>
            </a:xfrm>
            <a:custGeom>
              <a:avLst/>
              <a:gdLst/>
              <a:ahLst/>
              <a:cxnLst/>
              <a:rect l="l" t="t" r="r" b="b"/>
              <a:pathLst>
                <a:path w="6410" h="3897" extrusionOk="0">
                  <a:moveTo>
                    <a:pt x="515" y="1"/>
                  </a:moveTo>
                  <a:cubicBezTo>
                    <a:pt x="242" y="1"/>
                    <a:pt x="0" y="346"/>
                    <a:pt x="180" y="578"/>
                  </a:cubicBezTo>
                  <a:cubicBezTo>
                    <a:pt x="501" y="1019"/>
                    <a:pt x="1049" y="1304"/>
                    <a:pt x="1501" y="1590"/>
                  </a:cubicBezTo>
                  <a:cubicBezTo>
                    <a:pt x="1978" y="1900"/>
                    <a:pt x="2454" y="2197"/>
                    <a:pt x="2942" y="2483"/>
                  </a:cubicBezTo>
                  <a:cubicBezTo>
                    <a:pt x="3883" y="3019"/>
                    <a:pt x="4907" y="3614"/>
                    <a:pt x="5966" y="3888"/>
                  </a:cubicBezTo>
                  <a:cubicBezTo>
                    <a:pt x="5991" y="3894"/>
                    <a:pt x="6015" y="3896"/>
                    <a:pt x="6037" y="3896"/>
                  </a:cubicBezTo>
                  <a:cubicBezTo>
                    <a:pt x="6298" y="3896"/>
                    <a:pt x="6410" y="3541"/>
                    <a:pt x="6169" y="3388"/>
                  </a:cubicBezTo>
                  <a:cubicBezTo>
                    <a:pt x="5740" y="3090"/>
                    <a:pt x="5252" y="2840"/>
                    <a:pt x="4788" y="2590"/>
                  </a:cubicBezTo>
                  <a:cubicBezTo>
                    <a:pt x="4311" y="2316"/>
                    <a:pt x="3835" y="2055"/>
                    <a:pt x="3359" y="1769"/>
                  </a:cubicBezTo>
                  <a:cubicBezTo>
                    <a:pt x="2894" y="1507"/>
                    <a:pt x="2454" y="1209"/>
                    <a:pt x="2001" y="912"/>
                  </a:cubicBezTo>
                  <a:cubicBezTo>
                    <a:pt x="1787" y="757"/>
                    <a:pt x="1561" y="614"/>
                    <a:pt x="1347" y="447"/>
                  </a:cubicBezTo>
                  <a:cubicBezTo>
                    <a:pt x="1108" y="281"/>
                    <a:pt x="906" y="102"/>
                    <a:pt x="620" y="19"/>
                  </a:cubicBezTo>
                  <a:cubicBezTo>
                    <a:pt x="585" y="7"/>
                    <a:pt x="550" y="1"/>
                    <a:pt x="515"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7" name="Google Shape;157;p55"/>
            <p:cNvSpPr/>
            <p:nvPr/>
          </p:nvSpPr>
          <p:spPr>
            <a:xfrm>
              <a:off x="3456500" y="2617150"/>
              <a:ext cx="132875" cy="107950"/>
            </a:xfrm>
            <a:custGeom>
              <a:avLst/>
              <a:gdLst/>
              <a:ahLst/>
              <a:cxnLst/>
              <a:rect l="l" t="t" r="r" b="b"/>
              <a:pathLst>
                <a:path w="5315" h="4318" extrusionOk="0">
                  <a:moveTo>
                    <a:pt x="591" y="0"/>
                  </a:moveTo>
                  <a:cubicBezTo>
                    <a:pt x="244" y="0"/>
                    <a:pt x="0" y="546"/>
                    <a:pt x="388" y="785"/>
                  </a:cubicBezTo>
                  <a:cubicBezTo>
                    <a:pt x="1174" y="1273"/>
                    <a:pt x="1936" y="1809"/>
                    <a:pt x="2662" y="2380"/>
                  </a:cubicBezTo>
                  <a:cubicBezTo>
                    <a:pt x="3401" y="2952"/>
                    <a:pt x="4079" y="3607"/>
                    <a:pt x="4782" y="4238"/>
                  </a:cubicBezTo>
                  <a:cubicBezTo>
                    <a:pt x="4843" y="4294"/>
                    <a:pt x="4909" y="4318"/>
                    <a:pt x="4969" y="4318"/>
                  </a:cubicBezTo>
                  <a:cubicBezTo>
                    <a:pt x="5165" y="4318"/>
                    <a:pt x="5315" y="4069"/>
                    <a:pt x="5151" y="3869"/>
                  </a:cubicBezTo>
                  <a:cubicBezTo>
                    <a:pt x="4555" y="3107"/>
                    <a:pt x="3853" y="2440"/>
                    <a:pt x="3127" y="1809"/>
                  </a:cubicBezTo>
                  <a:cubicBezTo>
                    <a:pt x="2400" y="1166"/>
                    <a:pt x="1615" y="595"/>
                    <a:pt x="805" y="71"/>
                  </a:cubicBezTo>
                  <a:cubicBezTo>
                    <a:pt x="732" y="22"/>
                    <a:pt x="660" y="0"/>
                    <a:pt x="591"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8" name="Google Shape;158;p55"/>
            <p:cNvSpPr/>
            <p:nvPr/>
          </p:nvSpPr>
          <p:spPr>
            <a:xfrm>
              <a:off x="3662625" y="2477700"/>
              <a:ext cx="81175" cy="139025"/>
            </a:xfrm>
            <a:custGeom>
              <a:avLst/>
              <a:gdLst/>
              <a:ahLst/>
              <a:cxnLst/>
              <a:rect l="l" t="t" r="r" b="b"/>
              <a:pathLst>
                <a:path w="3247" h="5561" extrusionOk="0">
                  <a:moveTo>
                    <a:pt x="513" y="1"/>
                  </a:moveTo>
                  <a:cubicBezTo>
                    <a:pt x="269" y="1"/>
                    <a:pt x="0" y="265"/>
                    <a:pt x="156" y="553"/>
                  </a:cubicBezTo>
                  <a:cubicBezTo>
                    <a:pt x="1049" y="2184"/>
                    <a:pt x="1847" y="3851"/>
                    <a:pt x="2740" y="5434"/>
                  </a:cubicBezTo>
                  <a:cubicBezTo>
                    <a:pt x="2792" y="5524"/>
                    <a:pt x="2865" y="5561"/>
                    <a:pt x="2936" y="5561"/>
                  </a:cubicBezTo>
                  <a:cubicBezTo>
                    <a:pt x="3095" y="5561"/>
                    <a:pt x="3247" y="5381"/>
                    <a:pt x="3157" y="5184"/>
                  </a:cubicBezTo>
                  <a:cubicBezTo>
                    <a:pt x="2406" y="3506"/>
                    <a:pt x="1561" y="1851"/>
                    <a:pt x="787" y="184"/>
                  </a:cubicBezTo>
                  <a:cubicBezTo>
                    <a:pt x="728" y="54"/>
                    <a:pt x="623" y="1"/>
                    <a:pt x="51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9" name="Google Shape;159;p55"/>
            <p:cNvSpPr/>
            <p:nvPr/>
          </p:nvSpPr>
          <p:spPr>
            <a:xfrm>
              <a:off x="3887075" y="2397400"/>
              <a:ext cx="45000" cy="120375"/>
            </a:xfrm>
            <a:custGeom>
              <a:avLst/>
              <a:gdLst/>
              <a:ahLst/>
              <a:cxnLst/>
              <a:rect l="l" t="t" r="r" b="b"/>
              <a:pathLst>
                <a:path w="1800" h="4815" extrusionOk="0">
                  <a:moveTo>
                    <a:pt x="416" y="1"/>
                  </a:moveTo>
                  <a:cubicBezTo>
                    <a:pt x="386" y="1"/>
                    <a:pt x="354" y="5"/>
                    <a:pt x="322" y="14"/>
                  </a:cubicBezTo>
                  <a:cubicBezTo>
                    <a:pt x="144" y="62"/>
                    <a:pt x="1" y="288"/>
                    <a:pt x="72" y="467"/>
                  </a:cubicBezTo>
                  <a:cubicBezTo>
                    <a:pt x="620" y="1824"/>
                    <a:pt x="1001" y="3205"/>
                    <a:pt x="1275" y="4634"/>
                  </a:cubicBezTo>
                  <a:cubicBezTo>
                    <a:pt x="1301" y="4757"/>
                    <a:pt x="1412" y="4815"/>
                    <a:pt x="1523" y="4815"/>
                  </a:cubicBezTo>
                  <a:cubicBezTo>
                    <a:pt x="1661" y="4815"/>
                    <a:pt x="1800" y="4727"/>
                    <a:pt x="1787" y="4563"/>
                  </a:cubicBezTo>
                  <a:cubicBezTo>
                    <a:pt x="1620" y="3098"/>
                    <a:pt x="1263" y="1657"/>
                    <a:pt x="775" y="276"/>
                  </a:cubicBezTo>
                  <a:cubicBezTo>
                    <a:pt x="724" y="126"/>
                    <a:pt x="581" y="1"/>
                    <a:pt x="416"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0" name="Google Shape;160;p55"/>
            <p:cNvSpPr/>
            <p:nvPr/>
          </p:nvSpPr>
          <p:spPr>
            <a:xfrm>
              <a:off x="4124325" y="2360675"/>
              <a:ext cx="23400" cy="121250"/>
            </a:xfrm>
            <a:custGeom>
              <a:avLst/>
              <a:gdLst/>
              <a:ahLst/>
              <a:cxnLst/>
              <a:rect l="l" t="t" r="r" b="b"/>
              <a:pathLst>
                <a:path w="936" h="4850" extrusionOk="0">
                  <a:moveTo>
                    <a:pt x="576" y="0"/>
                  </a:moveTo>
                  <a:cubicBezTo>
                    <a:pt x="445" y="0"/>
                    <a:pt x="323" y="68"/>
                    <a:pt x="298" y="221"/>
                  </a:cubicBezTo>
                  <a:cubicBezTo>
                    <a:pt x="238" y="578"/>
                    <a:pt x="238" y="971"/>
                    <a:pt x="214" y="1340"/>
                  </a:cubicBezTo>
                  <a:cubicBezTo>
                    <a:pt x="179" y="1710"/>
                    <a:pt x="167" y="2079"/>
                    <a:pt x="143" y="2460"/>
                  </a:cubicBezTo>
                  <a:cubicBezTo>
                    <a:pt x="95" y="3198"/>
                    <a:pt x="60" y="3948"/>
                    <a:pt x="0" y="4674"/>
                  </a:cubicBezTo>
                  <a:cubicBezTo>
                    <a:pt x="18" y="4793"/>
                    <a:pt x="101" y="4850"/>
                    <a:pt x="183" y="4850"/>
                  </a:cubicBezTo>
                  <a:cubicBezTo>
                    <a:pt x="265" y="4850"/>
                    <a:pt x="345" y="4793"/>
                    <a:pt x="357" y="4686"/>
                  </a:cubicBezTo>
                  <a:cubicBezTo>
                    <a:pt x="464" y="3960"/>
                    <a:pt x="572" y="3234"/>
                    <a:pt x="655" y="2495"/>
                  </a:cubicBezTo>
                  <a:lnTo>
                    <a:pt x="798" y="1424"/>
                  </a:lnTo>
                  <a:cubicBezTo>
                    <a:pt x="833" y="1055"/>
                    <a:pt x="917" y="686"/>
                    <a:pt x="929" y="317"/>
                  </a:cubicBezTo>
                  <a:cubicBezTo>
                    <a:pt x="935" y="120"/>
                    <a:pt x="749" y="0"/>
                    <a:pt x="576"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1" name="Google Shape;161;p55"/>
            <p:cNvSpPr/>
            <p:nvPr/>
          </p:nvSpPr>
          <p:spPr>
            <a:xfrm>
              <a:off x="4315400" y="2374400"/>
              <a:ext cx="62300" cy="129050"/>
            </a:xfrm>
            <a:custGeom>
              <a:avLst/>
              <a:gdLst/>
              <a:ahLst/>
              <a:cxnLst/>
              <a:rect l="l" t="t" r="r" b="b"/>
              <a:pathLst>
                <a:path w="2492" h="5162" extrusionOk="0">
                  <a:moveTo>
                    <a:pt x="2044" y="0"/>
                  </a:moveTo>
                  <a:cubicBezTo>
                    <a:pt x="1906" y="0"/>
                    <a:pt x="1779" y="77"/>
                    <a:pt x="1751" y="256"/>
                  </a:cubicBezTo>
                  <a:cubicBezTo>
                    <a:pt x="1465" y="1839"/>
                    <a:pt x="953" y="3363"/>
                    <a:pt x="132" y="4768"/>
                  </a:cubicBezTo>
                  <a:cubicBezTo>
                    <a:pt x="1" y="4973"/>
                    <a:pt x="174" y="5161"/>
                    <a:pt x="361" y="5161"/>
                  </a:cubicBezTo>
                  <a:cubicBezTo>
                    <a:pt x="446" y="5161"/>
                    <a:pt x="533" y="5123"/>
                    <a:pt x="596" y="5030"/>
                  </a:cubicBezTo>
                  <a:cubicBezTo>
                    <a:pt x="1453" y="3637"/>
                    <a:pt x="2108" y="2065"/>
                    <a:pt x="2442" y="446"/>
                  </a:cubicBezTo>
                  <a:cubicBezTo>
                    <a:pt x="2492" y="180"/>
                    <a:pt x="2255" y="0"/>
                    <a:pt x="204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2" name="Google Shape;162;p55"/>
            <p:cNvSpPr/>
            <p:nvPr/>
          </p:nvSpPr>
          <p:spPr>
            <a:xfrm>
              <a:off x="4502050" y="2450350"/>
              <a:ext cx="81075" cy="132025"/>
            </a:xfrm>
            <a:custGeom>
              <a:avLst/>
              <a:gdLst/>
              <a:ahLst/>
              <a:cxnLst/>
              <a:rect l="l" t="t" r="r" b="b"/>
              <a:pathLst>
                <a:path w="3243" h="5281" extrusionOk="0">
                  <a:moveTo>
                    <a:pt x="2745" y="1"/>
                  </a:moveTo>
                  <a:cubicBezTo>
                    <a:pt x="2637" y="1"/>
                    <a:pt x="2528" y="47"/>
                    <a:pt x="2453" y="159"/>
                  </a:cubicBezTo>
                  <a:cubicBezTo>
                    <a:pt x="2191" y="540"/>
                    <a:pt x="1976" y="956"/>
                    <a:pt x="1738" y="1349"/>
                  </a:cubicBezTo>
                  <a:cubicBezTo>
                    <a:pt x="1524" y="1742"/>
                    <a:pt x="1310" y="2147"/>
                    <a:pt x="1107" y="2540"/>
                  </a:cubicBezTo>
                  <a:cubicBezTo>
                    <a:pt x="703" y="3337"/>
                    <a:pt x="298" y="4183"/>
                    <a:pt x="48" y="5028"/>
                  </a:cubicBezTo>
                  <a:cubicBezTo>
                    <a:pt x="0" y="5170"/>
                    <a:pt x="125" y="5280"/>
                    <a:pt x="249" y="5280"/>
                  </a:cubicBezTo>
                  <a:cubicBezTo>
                    <a:pt x="313" y="5280"/>
                    <a:pt x="376" y="5251"/>
                    <a:pt x="417" y="5183"/>
                  </a:cubicBezTo>
                  <a:cubicBezTo>
                    <a:pt x="631" y="4766"/>
                    <a:pt x="786" y="4326"/>
                    <a:pt x="1000" y="3933"/>
                  </a:cubicBezTo>
                  <a:cubicBezTo>
                    <a:pt x="1191" y="3540"/>
                    <a:pt x="1381" y="3159"/>
                    <a:pt x="1607" y="2778"/>
                  </a:cubicBezTo>
                  <a:cubicBezTo>
                    <a:pt x="1822" y="2409"/>
                    <a:pt x="2036" y="2040"/>
                    <a:pt x="2274" y="1671"/>
                  </a:cubicBezTo>
                  <a:cubicBezTo>
                    <a:pt x="2536" y="1278"/>
                    <a:pt x="2810" y="909"/>
                    <a:pt x="3060" y="516"/>
                  </a:cubicBezTo>
                  <a:cubicBezTo>
                    <a:pt x="3243" y="250"/>
                    <a:pt x="2996" y="1"/>
                    <a:pt x="2745"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3" name="Google Shape;163;p55"/>
            <p:cNvSpPr/>
            <p:nvPr/>
          </p:nvSpPr>
          <p:spPr>
            <a:xfrm>
              <a:off x="4658425" y="2607575"/>
              <a:ext cx="83550" cy="75050"/>
            </a:xfrm>
            <a:custGeom>
              <a:avLst/>
              <a:gdLst/>
              <a:ahLst/>
              <a:cxnLst/>
              <a:rect l="l" t="t" r="r" b="b"/>
              <a:pathLst>
                <a:path w="3342" h="3002" extrusionOk="0">
                  <a:moveTo>
                    <a:pt x="2971" y="0"/>
                  </a:moveTo>
                  <a:cubicBezTo>
                    <a:pt x="2861" y="0"/>
                    <a:pt x="2760" y="70"/>
                    <a:pt x="2687" y="168"/>
                  </a:cubicBezTo>
                  <a:cubicBezTo>
                    <a:pt x="2329" y="632"/>
                    <a:pt x="1948" y="1097"/>
                    <a:pt x="1532" y="1490"/>
                  </a:cubicBezTo>
                  <a:cubicBezTo>
                    <a:pt x="1103" y="1906"/>
                    <a:pt x="627" y="2263"/>
                    <a:pt x="163" y="2644"/>
                  </a:cubicBezTo>
                  <a:cubicBezTo>
                    <a:pt x="1" y="2776"/>
                    <a:pt x="156" y="3001"/>
                    <a:pt x="331" y="3001"/>
                  </a:cubicBezTo>
                  <a:cubicBezTo>
                    <a:pt x="362" y="3001"/>
                    <a:pt x="394" y="2994"/>
                    <a:pt x="424" y="2978"/>
                  </a:cubicBezTo>
                  <a:cubicBezTo>
                    <a:pt x="984" y="2704"/>
                    <a:pt x="1484" y="2287"/>
                    <a:pt x="1948" y="1871"/>
                  </a:cubicBezTo>
                  <a:cubicBezTo>
                    <a:pt x="2425" y="1454"/>
                    <a:pt x="2853" y="989"/>
                    <a:pt x="3246" y="477"/>
                  </a:cubicBezTo>
                  <a:cubicBezTo>
                    <a:pt x="3341" y="347"/>
                    <a:pt x="3258" y="120"/>
                    <a:pt x="3127" y="49"/>
                  </a:cubicBezTo>
                  <a:cubicBezTo>
                    <a:pt x="3075" y="15"/>
                    <a:pt x="3022" y="0"/>
                    <a:pt x="2971"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4" name="Google Shape;164;p55"/>
            <p:cNvSpPr/>
            <p:nvPr/>
          </p:nvSpPr>
          <p:spPr>
            <a:xfrm>
              <a:off x="4776875" y="2820800"/>
              <a:ext cx="85525" cy="54175"/>
            </a:xfrm>
            <a:custGeom>
              <a:avLst/>
              <a:gdLst/>
              <a:ahLst/>
              <a:cxnLst/>
              <a:rect l="l" t="t" r="r" b="b"/>
              <a:pathLst>
                <a:path w="3421" h="2167" extrusionOk="0">
                  <a:moveTo>
                    <a:pt x="2963" y="1"/>
                  </a:moveTo>
                  <a:cubicBezTo>
                    <a:pt x="2914" y="1"/>
                    <a:pt x="2860" y="14"/>
                    <a:pt x="2806" y="45"/>
                  </a:cubicBezTo>
                  <a:cubicBezTo>
                    <a:pt x="1925" y="569"/>
                    <a:pt x="1080" y="1128"/>
                    <a:pt x="211" y="1688"/>
                  </a:cubicBezTo>
                  <a:cubicBezTo>
                    <a:pt x="1" y="1848"/>
                    <a:pt x="135" y="2167"/>
                    <a:pt x="352" y="2167"/>
                  </a:cubicBezTo>
                  <a:cubicBezTo>
                    <a:pt x="394" y="2167"/>
                    <a:pt x="439" y="2155"/>
                    <a:pt x="485" y="2128"/>
                  </a:cubicBezTo>
                  <a:cubicBezTo>
                    <a:pt x="1366" y="1628"/>
                    <a:pt x="2271" y="1128"/>
                    <a:pt x="3128" y="604"/>
                  </a:cubicBezTo>
                  <a:cubicBezTo>
                    <a:pt x="3421" y="422"/>
                    <a:pt x="3242" y="1"/>
                    <a:pt x="296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5" name="Google Shape;165;p55"/>
            <p:cNvSpPr/>
            <p:nvPr/>
          </p:nvSpPr>
          <p:spPr>
            <a:xfrm>
              <a:off x="4810425" y="3063625"/>
              <a:ext cx="127300" cy="32475"/>
            </a:xfrm>
            <a:custGeom>
              <a:avLst/>
              <a:gdLst/>
              <a:ahLst/>
              <a:cxnLst/>
              <a:rect l="l" t="t" r="r" b="b"/>
              <a:pathLst>
                <a:path w="5092" h="1299" extrusionOk="0">
                  <a:moveTo>
                    <a:pt x="4673" y="1"/>
                  </a:moveTo>
                  <a:cubicBezTo>
                    <a:pt x="4645" y="1"/>
                    <a:pt x="4615" y="4"/>
                    <a:pt x="4584" y="11"/>
                  </a:cubicBezTo>
                  <a:cubicBezTo>
                    <a:pt x="4227" y="95"/>
                    <a:pt x="3893" y="214"/>
                    <a:pt x="3548" y="309"/>
                  </a:cubicBezTo>
                  <a:cubicBezTo>
                    <a:pt x="3191" y="392"/>
                    <a:pt x="2846" y="476"/>
                    <a:pt x="2488" y="547"/>
                  </a:cubicBezTo>
                  <a:cubicBezTo>
                    <a:pt x="1774" y="678"/>
                    <a:pt x="1048" y="773"/>
                    <a:pt x="321" y="809"/>
                  </a:cubicBezTo>
                  <a:cubicBezTo>
                    <a:pt x="8" y="832"/>
                    <a:pt x="0" y="1298"/>
                    <a:pt x="299" y="1298"/>
                  </a:cubicBezTo>
                  <a:cubicBezTo>
                    <a:pt x="306" y="1298"/>
                    <a:pt x="314" y="1298"/>
                    <a:pt x="321" y="1297"/>
                  </a:cubicBezTo>
                  <a:cubicBezTo>
                    <a:pt x="1060" y="1274"/>
                    <a:pt x="1822" y="1202"/>
                    <a:pt x="2548" y="1083"/>
                  </a:cubicBezTo>
                  <a:cubicBezTo>
                    <a:pt x="3274" y="964"/>
                    <a:pt x="4072" y="857"/>
                    <a:pt x="4762" y="607"/>
                  </a:cubicBezTo>
                  <a:cubicBezTo>
                    <a:pt x="5092" y="486"/>
                    <a:pt x="5006" y="1"/>
                    <a:pt x="467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6" name="Google Shape;166;p55"/>
            <p:cNvSpPr/>
            <p:nvPr/>
          </p:nvSpPr>
          <p:spPr>
            <a:xfrm>
              <a:off x="4820775" y="3304950"/>
              <a:ext cx="112300" cy="31225"/>
            </a:xfrm>
            <a:custGeom>
              <a:avLst/>
              <a:gdLst/>
              <a:ahLst/>
              <a:cxnLst/>
              <a:rect l="l" t="t" r="r" b="b"/>
              <a:pathLst>
                <a:path w="4492" h="1249" extrusionOk="0">
                  <a:moveTo>
                    <a:pt x="234" y="0"/>
                  </a:moveTo>
                  <a:cubicBezTo>
                    <a:pt x="24" y="0"/>
                    <a:pt x="0" y="350"/>
                    <a:pt x="205" y="407"/>
                  </a:cubicBezTo>
                  <a:cubicBezTo>
                    <a:pt x="812" y="586"/>
                    <a:pt x="1455" y="681"/>
                    <a:pt x="2086" y="836"/>
                  </a:cubicBezTo>
                  <a:cubicBezTo>
                    <a:pt x="2717" y="967"/>
                    <a:pt x="3360" y="1098"/>
                    <a:pt x="3979" y="1241"/>
                  </a:cubicBezTo>
                  <a:cubicBezTo>
                    <a:pt x="4004" y="1246"/>
                    <a:pt x="4029" y="1249"/>
                    <a:pt x="4052" y="1249"/>
                  </a:cubicBezTo>
                  <a:cubicBezTo>
                    <a:pt x="4388" y="1249"/>
                    <a:pt x="4491" y="713"/>
                    <a:pt x="4146" y="657"/>
                  </a:cubicBezTo>
                  <a:cubicBezTo>
                    <a:pt x="3491" y="550"/>
                    <a:pt x="2848" y="431"/>
                    <a:pt x="2193" y="312"/>
                  </a:cubicBezTo>
                  <a:cubicBezTo>
                    <a:pt x="1550" y="205"/>
                    <a:pt x="919" y="62"/>
                    <a:pt x="265" y="3"/>
                  </a:cubicBezTo>
                  <a:cubicBezTo>
                    <a:pt x="254" y="1"/>
                    <a:pt x="244" y="0"/>
                    <a:pt x="23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7" name="Google Shape;167;p55"/>
            <p:cNvSpPr/>
            <p:nvPr/>
          </p:nvSpPr>
          <p:spPr>
            <a:xfrm>
              <a:off x="4771575" y="3464725"/>
              <a:ext cx="146750" cy="69650"/>
            </a:xfrm>
            <a:custGeom>
              <a:avLst/>
              <a:gdLst/>
              <a:ahLst/>
              <a:cxnLst/>
              <a:rect l="l" t="t" r="r" b="b"/>
              <a:pathLst>
                <a:path w="5870" h="2786" extrusionOk="0">
                  <a:moveTo>
                    <a:pt x="312" y="1"/>
                  </a:moveTo>
                  <a:cubicBezTo>
                    <a:pt x="122" y="1"/>
                    <a:pt x="1" y="297"/>
                    <a:pt x="209" y="446"/>
                  </a:cubicBezTo>
                  <a:cubicBezTo>
                    <a:pt x="994" y="1017"/>
                    <a:pt x="1840" y="1517"/>
                    <a:pt x="2721" y="1898"/>
                  </a:cubicBezTo>
                  <a:cubicBezTo>
                    <a:pt x="3578" y="2291"/>
                    <a:pt x="4530" y="2660"/>
                    <a:pt x="5471" y="2779"/>
                  </a:cubicBezTo>
                  <a:cubicBezTo>
                    <a:pt x="5492" y="2783"/>
                    <a:pt x="5511" y="2785"/>
                    <a:pt x="5530" y="2785"/>
                  </a:cubicBezTo>
                  <a:cubicBezTo>
                    <a:pt x="5834" y="2785"/>
                    <a:pt x="5869" y="2262"/>
                    <a:pt x="5566" y="2172"/>
                  </a:cubicBezTo>
                  <a:cubicBezTo>
                    <a:pt x="5102" y="2029"/>
                    <a:pt x="4626" y="1958"/>
                    <a:pt x="4161" y="1827"/>
                  </a:cubicBezTo>
                  <a:cubicBezTo>
                    <a:pt x="3733" y="1696"/>
                    <a:pt x="3316" y="1553"/>
                    <a:pt x="2899" y="1374"/>
                  </a:cubicBezTo>
                  <a:cubicBezTo>
                    <a:pt x="2030" y="1017"/>
                    <a:pt x="1209" y="577"/>
                    <a:pt x="435" y="41"/>
                  </a:cubicBezTo>
                  <a:cubicBezTo>
                    <a:pt x="393" y="13"/>
                    <a:pt x="351" y="1"/>
                    <a:pt x="312"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8" name="Google Shape;168;p55"/>
            <p:cNvSpPr/>
            <p:nvPr/>
          </p:nvSpPr>
          <p:spPr>
            <a:xfrm>
              <a:off x="4699600" y="3636600"/>
              <a:ext cx="115700" cy="73550"/>
            </a:xfrm>
            <a:custGeom>
              <a:avLst/>
              <a:gdLst/>
              <a:ahLst/>
              <a:cxnLst/>
              <a:rect l="l" t="t" r="r" b="b"/>
              <a:pathLst>
                <a:path w="4628" h="2942" extrusionOk="0">
                  <a:moveTo>
                    <a:pt x="323" y="1"/>
                  </a:moveTo>
                  <a:cubicBezTo>
                    <a:pt x="149" y="1"/>
                    <a:pt x="0" y="228"/>
                    <a:pt x="147" y="393"/>
                  </a:cubicBezTo>
                  <a:cubicBezTo>
                    <a:pt x="1206" y="1560"/>
                    <a:pt x="2587" y="2465"/>
                    <a:pt x="4088" y="2929"/>
                  </a:cubicBezTo>
                  <a:cubicBezTo>
                    <a:pt x="4119" y="2937"/>
                    <a:pt x="4148" y="2941"/>
                    <a:pt x="4177" y="2941"/>
                  </a:cubicBezTo>
                  <a:cubicBezTo>
                    <a:pt x="4505" y="2941"/>
                    <a:pt x="4627" y="2408"/>
                    <a:pt x="4254" y="2298"/>
                  </a:cubicBezTo>
                  <a:cubicBezTo>
                    <a:pt x="2814" y="1881"/>
                    <a:pt x="1516" y="1143"/>
                    <a:pt x="480" y="71"/>
                  </a:cubicBezTo>
                  <a:cubicBezTo>
                    <a:pt x="430" y="22"/>
                    <a:pt x="375" y="1"/>
                    <a:pt x="32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9" name="Google Shape;169;p55"/>
            <p:cNvSpPr/>
            <p:nvPr/>
          </p:nvSpPr>
          <p:spPr>
            <a:xfrm>
              <a:off x="3277900" y="2987625"/>
              <a:ext cx="150075" cy="57400"/>
            </a:xfrm>
            <a:custGeom>
              <a:avLst/>
              <a:gdLst/>
              <a:ahLst/>
              <a:cxnLst/>
              <a:rect l="l" t="t" r="r" b="b"/>
              <a:pathLst>
                <a:path w="6003" h="2296" extrusionOk="0">
                  <a:moveTo>
                    <a:pt x="516" y="0"/>
                  </a:moveTo>
                  <a:cubicBezTo>
                    <a:pt x="137" y="0"/>
                    <a:pt x="1" y="498"/>
                    <a:pt x="389" y="635"/>
                  </a:cubicBezTo>
                  <a:cubicBezTo>
                    <a:pt x="805" y="801"/>
                    <a:pt x="1282" y="896"/>
                    <a:pt x="1710" y="1016"/>
                  </a:cubicBezTo>
                  <a:cubicBezTo>
                    <a:pt x="2151" y="1135"/>
                    <a:pt x="2567" y="1266"/>
                    <a:pt x="2984" y="1397"/>
                  </a:cubicBezTo>
                  <a:cubicBezTo>
                    <a:pt x="3841" y="1670"/>
                    <a:pt x="4687" y="1968"/>
                    <a:pt x="5520" y="2278"/>
                  </a:cubicBezTo>
                  <a:cubicBezTo>
                    <a:pt x="5551" y="2290"/>
                    <a:pt x="5580" y="2295"/>
                    <a:pt x="5609" y="2295"/>
                  </a:cubicBezTo>
                  <a:cubicBezTo>
                    <a:pt x="5857" y="2295"/>
                    <a:pt x="6003" y="1871"/>
                    <a:pt x="5746" y="1754"/>
                  </a:cubicBezTo>
                  <a:cubicBezTo>
                    <a:pt x="4913" y="1397"/>
                    <a:pt x="4068" y="1075"/>
                    <a:pt x="3198" y="777"/>
                  </a:cubicBezTo>
                  <a:cubicBezTo>
                    <a:pt x="2770" y="623"/>
                    <a:pt x="2329" y="492"/>
                    <a:pt x="1889" y="361"/>
                  </a:cubicBezTo>
                  <a:cubicBezTo>
                    <a:pt x="1460" y="218"/>
                    <a:pt x="1020" y="63"/>
                    <a:pt x="567" y="3"/>
                  </a:cubicBezTo>
                  <a:cubicBezTo>
                    <a:pt x="549" y="1"/>
                    <a:pt x="532" y="0"/>
                    <a:pt x="516"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0" name="Google Shape;170;p55"/>
            <p:cNvSpPr/>
            <p:nvPr/>
          </p:nvSpPr>
          <p:spPr>
            <a:xfrm>
              <a:off x="3279500" y="3237800"/>
              <a:ext cx="117450" cy="43800"/>
            </a:xfrm>
            <a:custGeom>
              <a:avLst/>
              <a:gdLst/>
              <a:ahLst/>
              <a:cxnLst/>
              <a:rect l="l" t="t" r="r" b="b"/>
              <a:pathLst>
                <a:path w="4698" h="1752" extrusionOk="0">
                  <a:moveTo>
                    <a:pt x="4421" y="1"/>
                  </a:moveTo>
                  <a:cubicBezTo>
                    <a:pt x="4402" y="1"/>
                    <a:pt x="4382" y="4"/>
                    <a:pt x="4361" y="10"/>
                  </a:cubicBezTo>
                  <a:cubicBezTo>
                    <a:pt x="3015" y="391"/>
                    <a:pt x="1670" y="772"/>
                    <a:pt x="325" y="1165"/>
                  </a:cubicBezTo>
                  <a:cubicBezTo>
                    <a:pt x="0" y="1262"/>
                    <a:pt x="98" y="1752"/>
                    <a:pt x="395" y="1752"/>
                  </a:cubicBezTo>
                  <a:cubicBezTo>
                    <a:pt x="425" y="1752"/>
                    <a:pt x="457" y="1747"/>
                    <a:pt x="491" y="1736"/>
                  </a:cubicBezTo>
                  <a:cubicBezTo>
                    <a:pt x="1825" y="1319"/>
                    <a:pt x="3158" y="843"/>
                    <a:pt x="4480" y="391"/>
                  </a:cubicBezTo>
                  <a:cubicBezTo>
                    <a:pt x="4698" y="325"/>
                    <a:pt x="4627" y="1"/>
                    <a:pt x="4421"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1" name="Google Shape;171;p55"/>
            <p:cNvSpPr/>
            <p:nvPr/>
          </p:nvSpPr>
          <p:spPr>
            <a:xfrm>
              <a:off x="3344050" y="3444800"/>
              <a:ext cx="111925" cy="75850"/>
            </a:xfrm>
            <a:custGeom>
              <a:avLst/>
              <a:gdLst/>
              <a:ahLst/>
              <a:cxnLst/>
              <a:rect l="l" t="t" r="r" b="b"/>
              <a:pathLst>
                <a:path w="4477" h="3034" extrusionOk="0">
                  <a:moveTo>
                    <a:pt x="4087" y="0"/>
                  </a:moveTo>
                  <a:cubicBezTo>
                    <a:pt x="4050" y="0"/>
                    <a:pt x="4010" y="9"/>
                    <a:pt x="3970" y="28"/>
                  </a:cubicBezTo>
                  <a:cubicBezTo>
                    <a:pt x="2624" y="683"/>
                    <a:pt x="1374" y="1505"/>
                    <a:pt x="243" y="2493"/>
                  </a:cubicBezTo>
                  <a:cubicBezTo>
                    <a:pt x="1" y="2698"/>
                    <a:pt x="232" y="3034"/>
                    <a:pt x="492" y="3034"/>
                  </a:cubicBezTo>
                  <a:cubicBezTo>
                    <a:pt x="565" y="3034"/>
                    <a:pt x="640" y="3008"/>
                    <a:pt x="707" y="2945"/>
                  </a:cubicBezTo>
                  <a:cubicBezTo>
                    <a:pt x="1767" y="1981"/>
                    <a:pt x="2934" y="1147"/>
                    <a:pt x="4220" y="481"/>
                  </a:cubicBezTo>
                  <a:cubicBezTo>
                    <a:pt x="4477" y="347"/>
                    <a:pt x="4325" y="0"/>
                    <a:pt x="4087"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2" name="Google Shape;172;p55"/>
            <p:cNvSpPr/>
            <p:nvPr/>
          </p:nvSpPr>
          <p:spPr>
            <a:xfrm>
              <a:off x="3413925" y="3638875"/>
              <a:ext cx="133500" cy="104475"/>
            </a:xfrm>
            <a:custGeom>
              <a:avLst/>
              <a:gdLst/>
              <a:ahLst/>
              <a:cxnLst/>
              <a:rect l="l" t="t" r="r" b="b"/>
              <a:pathLst>
                <a:path w="5340" h="4179" extrusionOk="0">
                  <a:moveTo>
                    <a:pt x="4891" y="1"/>
                  </a:moveTo>
                  <a:cubicBezTo>
                    <a:pt x="4830" y="1"/>
                    <a:pt x="4767" y="19"/>
                    <a:pt x="4711" y="64"/>
                  </a:cubicBezTo>
                  <a:cubicBezTo>
                    <a:pt x="3234" y="1243"/>
                    <a:pt x="1770" y="2433"/>
                    <a:pt x="282" y="3600"/>
                  </a:cubicBezTo>
                  <a:cubicBezTo>
                    <a:pt x="1" y="3815"/>
                    <a:pt x="250" y="4178"/>
                    <a:pt x="538" y="4178"/>
                  </a:cubicBezTo>
                  <a:cubicBezTo>
                    <a:pt x="615" y="4178"/>
                    <a:pt x="696" y="4152"/>
                    <a:pt x="770" y="4088"/>
                  </a:cubicBezTo>
                  <a:cubicBezTo>
                    <a:pt x="2210" y="2862"/>
                    <a:pt x="3651" y="1659"/>
                    <a:pt x="5104" y="457"/>
                  </a:cubicBezTo>
                  <a:cubicBezTo>
                    <a:pt x="5340" y="277"/>
                    <a:pt x="5126" y="1"/>
                    <a:pt x="4891"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73" name="Google Shape;173;p55"/>
          <p:cNvSpPr/>
          <p:nvPr/>
        </p:nvSpPr>
        <p:spPr>
          <a:xfrm flipH="1">
            <a:off x="7905599" y="1182438"/>
            <a:ext cx="3011266" cy="850225"/>
          </a:xfrm>
          <a:custGeom>
            <a:avLst/>
            <a:gdLst/>
            <a:ahLst/>
            <a:cxnLst/>
            <a:rect l="l" t="t" r="r" b="b"/>
            <a:pathLst>
              <a:path w="138864" h="39208" extrusionOk="0">
                <a:moveTo>
                  <a:pt x="49209" y="1037"/>
                </a:moveTo>
                <a:lnTo>
                  <a:pt x="49209" y="1037"/>
                </a:lnTo>
                <a:cubicBezTo>
                  <a:pt x="49864" y="1049"/>
                  <a:pt x="50531" y="1073"/>
                  <a:pt x="51198" y="1133"/>
                </a:cubicBezTo>
                <a:cubicBezTo>
                  <a:pt x="51472" y="1145"/>
                  <a:pt x="51722" y="1192"/>
                  <a:pt x="51996" y="1216"/>
                </a:cubicBezTo>
                <a:cubicBezTo>
                  <a:pt x="51972" y="1240"/>
                  <a:pt x="51960" y="1264"/>
                  <a:pt x="51960" y="1276"/>
                </a:cubicBezTo>
                <a:cubicBezTo>
                  <a:pt x="51781" y="1740"/>
                  <a:pt x="51769" y="2169"/>
                  <a:pt x="51829" y="2585"/>
                </a:cubicBezTo>
                <a:cubicBezTo>
                  <a:pt x="51472" y="2180"/>
                  <a:pt x="51091" y="1788"/>
                  <a:pt x="50698" y="1430"/>
                </a:cubicBezTo>
                <a:cubicBezTo>
                  <a:pt x="50531" y="1288"/>
                  <a:pt x="50349" y="1227"/>
                  <a:pt x="50173" y="1227"/>
                </a:cubicBezTo>
                <a:cubicBezTo>
                  <a:pt x="49920" y="1227"/>
                  <a:pt x="49680" y="1353"/>
                  <a:pt x="49519" y="1549"/>
                </a:cubicBezTo>
                <a:cubicBezTo>
                  <a:pt x="49412" y="1383"/>
                  <a:pt x="49305" y="1216"/>
                  <a:pt x="49209" y="1037"/>
                </a:cubicBezTo>
                <a:close/>
                <a:moveTo>
                  <a:pt x="53448" y="1418"/>
                </a:moveTo>
                <a:lnTo>
                  <a:pt x="53448" y="1418"/>
                </a:lnTo>
                <a:cubicBezTo>
                  <a:pt x="53924" y="1490"/>
                  <a:pt x="54412" y="1573"/>
                  <a:pt x="54889" y="1680"/>
                </a:cubicBezTo>
                <a:cubicBezTo>
                  <a:pt x="54674" y="1847"/>
                  <a:pt x="54520" y="2109"/>
                  <a:pt x="54615" y="2431"/>
                </a:cubicBezTo>
                <a:cubicBezTo>
                  <a:pt x="54686" y="2681"/>
                  <a:pt x="54746" y="2931"/>
                  <a:pt x="54817" y="3181"/>
                </a:cubicBezTo>
                <a:cubicBezTo>
                  <a:pt x="54460" y="2526"/>
                  <a:pt x="54020" y="1930"/>
                  <a:pt x="53448" y="1418"/>
                </a:cubicBezTo>
                <a:close/>
                <a:moveTo>
                  <a:pt x="31600" y="3812"/>
                </a:moveTo>
                <a:cubicBezTo>
                  <a:pt x="31529" y="3978"/>
                  <a:pt x="31517" y="4181"/>
                  <a:pt x="31600" y="4371"/>
                </a:cubicBezTo>
                <a:cubicBezTo>
                  <a:pt x="31755" y="4681"/>
                  <a:pt x="31898" y="5002"/>
                  <a:pt x="32053" y="5300"/>
                </a:cubicBezTo>
                <a:cubicBezTo>
                  <a:pt x="31648" y="4836"/>
                  <a:pt x="31231" y="4407"/>
                  <a:pt x="30790" y="3955"/>
                </a:cubicBezTo>
                <a:cubicBezTo>
                  <a:pt x="31064" y="3931"/>
                  <a:pt x="31338" y="3871"/>
                  <a:pt x="31600" y="3812"/>
                </a:cubicBezTo>
                <a:close/>
                <a:moveTo>
                  <a:pt x="33196" y="3502"/>
                </a:moveTo>
                <a:cubicBezTo>
                  <a:pt x="33216" y="3673"/>
                  <a:pt x="33347" y="3828"/>
                  <a:pt x="33509" y="3828"/>
                </a:cubicBezTo>
                <a:cubicBezTo>
                  <a:pt x="33539" y="3828"/>
                  <a:pt x="33569" y="3823"/>
                  <a:pt x="33600" y="3812"/>
                </a:cubicBezTo>
                <a:lnTo>
                  <a:pt x="33612" y="3824"/>
                </a:lnTo>
                <a:cubicBezTo>
                  <a:pt x="33719" y="3931"/>
                  <a:pt x="33803" y="4062"/>
                  <a:pt x="33898" y="4169"/>
                </a:cubicBezTo>
                <a:cubicBezTo>
                  <a:pt x="34089" y="4407"/>
                  <a:pt x="34279" y="4633"/>
                  <a:pt x="34470" y="4871"/>
                </a:cubicBezTo>
                <a:cubicBezTo>
                  <a:pt x="34862" y="5348"/>
                  <a:pt x="35243" y="5836"/>
                  <a:pt x="35624" y="6336"/>
                </a:cubicBezTo>
                <a:cubicBezTo>
                  <a:pt x="35767" y="6538"/>
                  <a:pt x="35898" y="6741"/>
                  <a:pt x="36041" y="6955"/>
                </a:cubicBezTo>
                <a:cubicBezTo>
                  <a:pt x="35978" y="6923"/>
                  <a:pt x="35911" y="6909"/>
                  <a:pt x="35845" y="6909"/>
                </a:cubicBezTo>
                <a:cubicBezTo>
                  <a:pt x="35735" y="6909"/>
                  <a:pt x="35625" y="6948"/>
                  <a:pt x="35529" y="7014"/>
                </a:cubicBezTo>
                <a:cubicBezTo>
                  <a:pt x="35089" y="6360"/>
                  <a:pt x="34636" y="5681"/>
                  <a:pt x="34196" y="5026"/>
                </a:cubicBezTo>
                <a:cubicBezTo>
                  <a:pt x="33779" y="4431"/>
                  <a:pt x="33315" y="3835"/>
                  <a:pt x="32648" y="3621"/>
                </a:cubicBezTo>
                <a:cubicBezTo>
                  <a:pt x="32838" y="3574"/>
                  <a:pt x="33017" y="3526"/>
                  <a:pt x="33196" y="3502"/>
                </a:cubicBezTo>
                <a:close/>
                <a:moveTo>
                  <a:pt x="53067" y="2728"/>
                </a:moveTo>
                <a:lnTo>
                  <a:pt x="53067" y="2728"/>
                </a:lnTo>
                <a:cubicBezTo>
                  <a:pt x="54103" y="3919"/>
                  <a:pt x="54520" y="5562"/>
                  <a:pt x="54853" y="7157"/>
                </a:cubicBezTo>
                <a:cubicBezTo>
                  <a:pt x="54674" y="6574"/>
                  <a:pt x="54472" y="6026"/>
                  <a:pt x="54258" y="5490"/>
                </a:cubicBezTo>
                <a:cubicBezTo>
                  <a:pt x="53912" y="4669"/>
                  <a:pt x="53246" y="3681"/>
                  <a:pt x="53067" y="2728"/>
                </a:cubicBezTo>
                <a:close/>
                <a:moveTo>
                  <a:pt x="38701" y="4718"/>
                </a:moveTo>
                <a:cubicBezTo>
                  <a:pt x="38651" y="4718"/>
                  <a:pt x="38601" y="4732"/>
                  <a:pt x="38553" y="4764"/>
                </a:cubicBezTo>
                <a:cubicBezTo>
                  <a:pt x="38410" y="4836"/>
                  <a:pt x="38339" y="5038"/>
                  <a:pt x="38446" y="5169"/>
                </a:cubicBezTo>
                <a:cubicBezTo>
                  <a:pt x="38982" y="5895"/>
                  <a:pt x="39506" y="6622"/>
                  <a:pt x="40018" y="7348"/>
                </a:cubicBezTo>
                <a:cubicBezTo>
                  <a:pt x="40092" y="7452"/>
                  <a:pt x="40204" y="7514"/>
                  <a:pt x="40318" y="7514"/>
                </a:cubicBezTo>
                <a:cubicBezTo>
                  <a:pt x="40386" y="7514"/>
                  <a:pt x="40455" y="7492"/>
                  <a:pt x="40518" y="7443"/>
                </a:cubicBezTo>
                <a:cubicBezTo>
                  <a:pt x="40696" y="7312"/>
                  <a:pt x="40673" y="7098"/>
                  <a:pt x="40542" y="6931"/>
                </a:cubicBezTo>
                <a:cubicBezTo>
                  <a:pt x="40006" y="6252"/>
                  <a:pt x="39494" y="5550"/>
                  <a:pt x="38958" y="4871"/>
                </a:cubicBezTo>
                <a:cubicBezTo>
                  <a:pt x="38895" y="4776"/>
                  <a:pt x="38799" y="4718"/>
                  <a:pt x="38701" y="4718"/>
                </a:cubicBezTo>
                <a:close/>
                <a:moveTo>
                  <a:pt x="51043" y="4276"/>
                </a:moveTo>
                <a:cubicBezTo>
                  <a:pt x="52055" y="5669"/>
                  <a:pt x="52781" y="7264"/>
                  <a:pt x="53389" y="8931"/>
                </a:cubicBezTo>
                <a:cubicBezTo>
                  <a:pt x="53734" y="9872"/>
                  <a:pt x="54055" y="10801"/>
                  <a:pt x="54377" y="11741"/>
                </a:cubicBezTo>
                <a:cubicBezTo>
                  <a:pt x="54329" y="11789"/>
                  <a:pt x="54282" y="11836"/>
                  <a:pt x="54258" y="11896"/>
                </a:cubicBezTo>
                <a:cubicBezTo>
                  <a:pt x="53389" y="9253"/>
                  <a:pt x="52317" y="6717"/>
                  <a:pt x="51043" y="4276"/>
                </a:cubicBezTo>
                <a:close/>
                <a:moveTo>
                  <a:pt x="129243" y="12408"/>
                </a:moveTo>
                <a:cubicBezTo>
                  <a:pt x="129267" y="12408"/>
                  <a:pt x="129291" y="12408"/>
                  <a:pt x="129303" y="12432"/>
                </a:cubicBezTo>
                <a:cubicBezTo>
                  <a:pt x="129243" y="12444"/>
                  <a:pt x="129208" y="12467"/>
                  <a:pt x="129148" y="12503"/>
                </a:cubicBezTo>
                <a:cubicBezTo>
                  <a:pt x="129184" y="12467"/>
                  <a:pt x="129219" y="12444"/>
                  <a:pt x="129243" y="12408"/>
                </a:cubicBezTo>
                <a:close/>
                <a:moveTo>
                  <a:pt x="73498" y="11515"/>
                </a:moveTo>
                <a:lnTo>
                  <a:pt x="73498" y="11515"/>
                </a:lnTo>
                <a:cubicBezTo>
                  <a:pt x="73808" y="11753"/>
                  <a:pt x="74141" y="11991"/>
                  <a:pt x="74463" y="12229"/>
                </a:cubicBezTo>
                <a:cubicBezTo>
                  <a:pt x="74403" y="12277"/>
                  <a:pt x="74344" y="12337"/>
                  <a:pt x="74296" y="12396"/>
                </a:cubicBezTo>
                <a:cubicBezTo>
                  <a:pt x="74285" y="12395"/>
                  <a:pt x="74273" y="12395"/>
                  <a:pt x="74262" y="12395"/>
                </a:cubicBezTo>
                <a:cubicBezTo>
                  <a:pt x="74093" y="12395"/>
                  <a:pt x="73918" y="12475"/>
                  <a:pt x="73796" y="12587"/>
                </a:cubicBezTo>
                <a:cubicBezTo>
                  <a:pt x="73701" y="12229"/>
                  <a:pt x="73617" y="11860"/>
                  <a:pt x="73498" y="11515"/>
                </a:cubicBezTo>
                <a:close/>
                <a:moveTo>
                  <a:pt x="34350" y="7455"/>
                </a:moveTo>
                <a:cubicBezTo>
                  <a:pt x="34743" y="8050"/>
                  <a:pt x="35124" y="8657"/>
                  <a:pt x="35517" y="9277"/>
                </a:cubicBezTo>
                <a:cubicBezTo>
                  <a:pt x="36264" y="10460"/>
                  <a:pt x="37022" y="11644"/>
                  <a:pt x="37738" y="12859"/>
                </a:cubicBezTo>
                <a:lnTo>
                  <a:pt x="37738" y="12859"/>
                </a:lnTo>
                <a:cubicBezTo>
                  <a:pt x="37343" y="12351"/>
                  <a:pt x="36948" y="11832"/>
                  <a:pt x="36553" y="11324"/>
                </a:cubicBezTo>
                <a:lnTo>
                  <a:pt x="36541" y="11313"/>
                </a:lnTo>
                <a:cubicBezTo>
                  <a:pt x="36517" y="11265"/>
                  <a:pt x="36482" y="11217"/>
                  <a:pt x="36458" y="11194"/>
                </a:cubicBezTo>
                <a:lnTo>
                  <a:pt x="36422" y="11217"/>
                </a:lnTo>
                <a:cubicBezTo>
                  <a:pt x="36351" y="11158"/>
                  <a:pt x="36255" y="11122"/>
                  <a:pt x="36184" y="11086"/>
                </a:cubicBezTo>
                <a:cubicBezTo>
                  <a:pt x="36017" y="10789"/>
                  <a:pt x="35863" y="10503"/>
                  <a:pt x="35684" y="10229"/>
                </a:cubicBezTo>
                <a:cubicBezTo>
                  <a:pt x="35410" y="9658"/>
                  <a:pt x="35148" y="9110"/>
                  <a:pt x="34874" y="8538"/>
                </a:cubicBezTo>
                <a:cubicBezTo>
                  <a:pt x="34696" y="8181"/>
                  <a:pt x="34529" y="7824"/>
                  <a:pt x="34350" y="7455"/>
                </a:cubicBezTo>
                <a:close/>
                <a:moveTo>
                  <a:pt x="29517" y="4240"/>
                </a:moveTo>
                <a:cubicBezTo>
                  <a:pt x="29528" y="4359"/>
                  <a:pt x="29576" y="4478"/>
                  <a:pt x="29683" y="4597"/>
                </a:cubicBezTo>
                <a:cubicBezTo>
                  <a:pt x="30969" y="5967"/>
                  <a:pt x="32184" y="7443"/>
                  <a:pt x="33255" y="9003"/>
                </a:cubicBezTo>
                <a:cubicBezTo>
                  <a:pt x="33767" y="9765"/>
                  <a:pt x="34267" y="10551"/>
                  <a:pt x="34743" y="11360"/>
                </a:cubicBezTo>
                <a:cubicBezTo>
                  <a:pt x="35160" y="12051"/>
                  <a:pt x="35493" y="12789"/>
                  <a:pt x="35898" y="13479"/>
                </a:cubicBezTo>
                <a:cubicBezTo>
                  <a:pt x="35910" y="13539"/>
                  <a:pt x="35934" y="13599"/>
                  <a:pt x="35946" y="13670"/>
                </a:cubicBezTo>
                <a:cubicBezTo>
                  <a:pt x="35791" y="13456"/>
                  <a:pt x="35648" y="13229"/>
                  <a:pt x="35493" y="13015"/>
                </a:cubicBezTo>
                <a:cubicBezTo>
                  <a:pt x="34827" y="12027"/>
                  <a:pt x="34148" y="11039"/>
                  <a:pt x="33457" y="10039"/>
                </a:cubicBezTo>
                <a:cubicBezTo>
                  <a:pt x="32124" y="8110"/>
                  <a:pt x="30755" y="6193"/>
                  <a:pt x="29362" y="4288"/>
                </a:cubicBezTo>
                <a:cubicBezTo>
                  <a:pt x="29397" y="4252"/>
                  <a:pt x="29457" y="4240"/>
                  <a:pt x="29517" y="4240"/>
                </a:cubicBezTo>
                <a:close/>
                <a:moveTo>
                  <a:pt x="128981" y="12682"/>
                </a:moveTo>
                <a:lnTo>
                  <a:pt x="128981" y="12682"/>
                </a:lnTo>
                <a:cubicBezTo>
                  <a:pt x="128934" y="12741"/>
                  <a:pt x="128910" y="12813"/>
                  <a:pt x="128886" y="12884"/>
                </a:cubicBezTo>
                <a:cubicBezTo>
                  <a:pt x="128815" y="13170"/>
                  <a:pt x="128934" y="13575"/>
                  <a:pt x="129219" y="13694"/>
                </a:cubicBezTo>
                <a:cubicBezTo>
                  <a:pt x="129446" y="13801"/>
                  <a:pt x="129660" y="13908"/>
                  <a:pt x="129886" y="14027"/>
                </a:cubicBezTo>
                <a:cubicBezTo>
                  <a:pt x="129219" y="13932"/>
                  <a:pt x="128529" y="13813"/>
                  <a:pt x="127850" y="13777"/>
                </a:cubicBezTo>
                <a:cubicBezTo>
                  <a:pt x="128219" y="13420"/>
                  <a:pt x="128612" y="13051"/>
                  <a:pt x="128981" y="12682"/>
                </a:cubicBezTo>
                <a:close/>
                <a:moveTo>
                  <a:pt x="47947" y="6349"/>
                </a:moveTo>
                <a:cubicBezTo>
                  <a:pt x="47781" y="6349"/>
                  <a:pt x="47605" y="6487"/>
                  <a:pt x="47674" y="6693"/>
                </a:cubicBezTo>
                <a:cubicBezTo>
                  <a:pt x="47864" y="7324"/>
                  <a:pt x="48197" y="7931"/>
                  <a:pt x="48447" y="8538"/>
                </a:cubicBezTo>
                <a:cubicBezTo>
                  <a:pt x="48697" y="9134"/>
                  <a:pt x="48936" y="9741"/>
                  <a:pt x="49162" y="10360"/>
                </a:cubicBezTo>
                <a:cubicBezTo>
                  <a:pt x="49364" y="10967"/>
                  <a:pt x="49567" y="11586"/>
                  <a:pt x="49757" y="12217"/>
                </a:cubicBezTo>
                <a:cubicBezTo>
                  <a:pt x="49948" y="12872"/>
                  <a:pt x="50114" y="13539"/>
                  <a:pt x="50400" y="14170"/>
                </a:cubicBezTo>
                <a:cubicBezTo>
                  <a:pt x="50487" y="14361"/>
                  <a:pt x="50713" y="14463"/>
                  <a:pt x="50926" y="14463"/>
                </a:cubicBezTo>
                <a:cubicBezTo>
                  <a:pt x="51005" y="14463"/>
                  <a:pt x="51082" y="14449"/>
                  <a:pt x="51150" y="14420"/>
                </a:cubicBezTo>
                <a:cubicBezTo>
                  <a:pt x="51448" y="14289"/>
                  <a:pt x="51555" y="14015"/>
                  <a:pt x="51507" y="13706"/>
                </a:cubicBezTo>
                <a:cubicBezTo>
                  <a:pt x="51400" y="13051"/>
                  <a:pt x="51103" y="12408"/>
                  <a:pt x="50841" y="11789"/>
                </a:cubicBezTo>
                <a:cubicBezTo>
                  <a:pt x="50591" y="11158"/>
                  <a:pt x="50305" y="10539"/>
                  <a:pt x="50019" y="9931"/>
                </a:cubicBezTo>
                <a:cubicBezTo>
                  <a:pt x="49745" y="9312"/>
                  <a:pt x="49459" y="8705"/>
                  <a:pt x="49126" y="8110"/>
                </a:cubicBezTo>
                <a:cubicBezTo>
                  <a:pt x="48828" y="7562"/>
                  <a:pt x="48555" y="6979"/>
                  <a:pt x="48174" y="6491"/>
                </a:cubicBezTo>
                <a:cubicBezTo>
                  <a:pt x="48131" y="6392"/>
                  <a:pt x="48041" y="6349"/>
                  <a:pt x="47947" y="6349"/>
                </a:cubicBezTo>
                <a:close/>
                <a:moveTo>
                  <a:pt x="134270" y="9367"/>
                </a:moveTo>
                <a:cubicBezTo>
                  <a:pt x="134720" y="9367"/>
                  <a:pt x="135178" y="9458"/>
                  <a:pt x="135637" y="9670"/>
                </a:cubicBezTo>
                <a:cubicBezTo>
                  <a:pt x="137459" y="10539"/>
                  <a:pt x="137268" y="12860"/>
                  <a:pt x="136851" y="14658"/>
                </a:cubicBezTo>
                <a:cubicBezTo>
                  <a:pt x="134815" y="13051"/>
                  <a:pt x="132375" y="12051"/>
                  <a:pt x="129803" y="11860"/>
                </a:cubicBezTo>
                <a:cubicBezTo>
                  <a:pt x="130962" y="10692"/>
                  <a:pt x="132561" y="9367"/>
                  <a:pt x="134270" y="9367"/>
                </a:cubicBezTo>
                <a:close/>
                <a:moveTo>
                  <a:pt x="55044" y="14551"/>
                </a:moveTo>
                <a:cubicBezTo>
                  <a:pt x="55067" y="14611"/>
                  <a:pt x="55079" y="14658"/>
                  <a:pt x="55115" y="14718"/>
                </a:cubicBezTo>
                <a:cubicBezTo>
                  <a:pt x="55127" y="14813"/>
                  <a:pt x="55151" y="14908"/>
                  <a:pt x="55163" y="15015"/>
                </a:cubicBezTo>
                <a:cubicBezTo>
                  <a:pt x="55127" y="14849"/>
                  <a:pt x="55067" y="14706"/>
                  <a:pt x="55044" y="14551"/>
                </a:cubicBezTo>
                <a:close/>
                <a:moveTo>
                  <a:pt x="37460" y="9056"/>
                </a:moveTo>
                <a:lnTo>
                  <a:pt x="37672" y="9396"/>
                </a:lnTo>
                <a:cubicBezTo>
                  <a:pt x="38875" y="11336"/>
                  <a:pt x="39899" y="13360"/>
                  <a:pt x="40839" y="15468"/>
                </a:cubicBezTo>
                <a:cubicBezTo>
                  <a:pt x="40399" y="15480"/>
                  <a:pt x="39934" y="15504"/>
                  <a:pt x="39494" y="15539"/>
                </a:cubicBezTo>
                <a:cubicBezTo>
                  <a:pt x="39708" y="15432"/>
                  <a:pt x="39934" y="15313"/>
                  <a:pt x="40149" y="15194"/>
                </a:cubicBezTo>
                <a:cubicBezTo>
                  <a:pt x="40411" y="15027"/>
                  <a:pt x="40470" y="14718"/>
                  <a:pt x="40339" y="14456"/>
                </a:cubicBezTo>
                <a:cubicBezTo>
                  <a:pt x="39732" y="13182"/>
                  <a:pt x="39101" y="11932"/>
                  <a:pt x="38434" y="10717"/>
                </a:cubicBezTo>
                <a:cubicBezTo>
                  <a:pt x="38118" y="10148"/>
                  <a:pt x="37795" y="9600"/>
                  <a:pt x="37460" y="9056"/>
                </a:cubicBezTo>
                <a:close/>
                <a:moveTo>
                  <a:pt x="37291" y="15777"/>
                </a:moveTo>
                <a:lnTo>
                  <a:pt x="37291" y="15777"/>
                </a:lnTo>
                <a:cubicBezTo>
                  <a:pt x="37303" y="15777"/>
                  <a:pt x="37315" y="15789"/>
                  <a:pt x="37327" y="15789"/>
                </a:cubicBezTo>
                <a:lnTo>
                  <a:pt x="37303" y="15789"/>
                </a:lnTo>
                <a:cubicBezTo>
                  <a:pt x="37303" y="15789"/>
                  <a:pt x="37303" y="15777"/>
                  <a:pt x="37291" y="15777"/>
                </a:cubicBezTo>
                <a:close/>
                <a:moveTo>
                  <a:pt x="9847" y="12146"/>
                </a:moveTo>
                <a:cubicBezTo>
                  <a:pt x="10574" y="12694"/>
                  <a:pt x="11014" y="13599"/>
                  <a:pt x="10764" y="14551"/>
                </a:cubicBezTo>
                <a:cubicBezTo>
                  <a:pt x="10463" y="15686"/>
                  <a:pt x="9373" y="16303"/>
                  <a:pt x="8273" y="16303"/>
                </a:cubicBezTo>
                <a:cubicBezTo>
                  <a:pt x="8242" y="16303"/>
                  <a:pt x="8211" y="16302"/>
                  <a:pt x="8181" y="16301"/>
                </a:cubicBezTo>
                <a:cubicBezTo>
                  <a:pt x="8145" y="16301"/>
                  <a:pt x="8133" y="16301"/>
                  <a:pt x="8121" y="16313"/>
                </a:cubicBezTo>
                <a:cubicBezTo>
                  <a:pt x="8573" y="14884"/>
                  <a:pt x="9133" y="13468"/>
                  <a:pt x="9847" y="12146"/>
                </a:cubicBezTo>
                <a:close/>
                <a:moveTo>
                  <a:pt x="75808" y="14230"/>
                </a:moveTo>
                <a:lnTo>
                  <a:pt x="75808" y="14230"/>
                </a:lnTo>
                <a:cubicBezTo>
                  <a:pt x="76368" y="14706"/>
                  <a:pt x="76784" y="15301"/>
                  <a:pt x="76784" y="16123"/>
                </a:cubicBezTo>
                <a:cubicBezTo>
                  <a:pt x="76772" y="16194"/>
                  <a:pt x="76772" y="16266"/>
                  <a:pt x="76772" y="16337"/>
                </a:cubicBezTo>
                <a:cubicBezTo>
                  <a:pt x="76665" y="15932"/>
                  <a:pt x="76546" y="15527"/>
                  <a:pt x="76439" y="15123"/>
                </a:cubicBezTo>
                <a:cubicBezTo>
                  <a:pt x="76368" y="14849"/>
                  <a:pt x="76141" y="14718"/>
                  <a:pt x="75903" y="14694"/>
                </a:cubicBezTo>
                <a:cubicBezTo>
                  <a:pt x="75879" y="14539"/>
                  <a:pt x="75844" y="14372"/>
                  <a:pt x="75808" y="14230"/>
                </a:cubicBezTo>
                <a:close/>
                <a:moveTo>
                  <a:pt x="60846" y="5591"/>
                </a:moveTo>
                <a:cubicBezTo>
                  <a:pt x="60674" y="5591"/>
                  <a:pt x="60508" y="5728"/>
                  <a:pt x="60580" y="5943"/>
                </a:cubicBezTo>
                <a:cubicBezTo>
                  <a:pt x="61651" y="9348"/>
                  <a:pt x="62675" y="12753"/>
                  <a:pt x="63676" y="16182"/>
                </a:cubicBezTo>
                <a:cubicBezTo>
                  <a:pt x="63727" y="16356"/>
                  <a:pt x="63866" y="16432"/>
                  <a:pt x="64008" y="16432"/>
                </a:cubicBezTo>
                <a:cubicBezTo>
                  <a:pt x="64225" y="16432"/>
                  <a:pt x="64450" y="16254"/>
                  <a:pt x="64378" y="15980"/>
                </a:cubicBezTo>
                <a:cubicBezTo>
                  <a:pt x="63485" y="12551"/>
                  <a:pt x="62390" y="9110"/>
                  <a:pt x="61128" y="5788"/>
                </a:cubicBezTo>
                <a:cubicBezTo>
                  <a:pt x="61075" y="5651"/>
                  <a:pt x="60959" y="5591"/>
                  <a:pt x="60846" y="5591"/>
                </a:cubicBezTo>
                <a:close/>
                <a:moveTo>
                  <a:pt x="135780" y="15075"/>
                </a:moveTo>
                <a:cubicBezTo>
                  <a:pt x="135970" y="15218"/>
                  <a:pt x="136185" y="15373"/>
                  <a:pt x="136375" y="15551"/>
                </a:cubicBezTo>
                <a:cubicBezTo>
                  <a:pt x="136435" y="15599"/>
                  <a:pt x="136506" y="15635"/>
                  <a:pt x="136601" y="15670"/>
                </a:cubicBezTo>
                <a:cubicBezTo>
                  <a:pt x="136387" y="16385"/>
                  <a:pt x="136137" y="17075"/>
                  <a:pt x="135851" y="17754"/>
                </a:cubicBezTo>
                <a:lnTo>
                  <a:pt x="135839" y="17742"/>
                </a:lnTo>
                <a:cubicBezTo>
                  <a:pt x="135851" y="17587"/>
                  <a:pt x="135827" y="17420"/>
                  <a:pt x="135720" y="17278"/>
                </a:cubicBezTo>
                <a:cubicBezTo>
                  <a:pt x="135637" y="17170"/>
                  <a:pt x="135542" y="17075"/>
                  <a:pt x="135458" y="16944"/>
                </a:cubicBezTo>
                <a:cubicBezTo>
                  <a:pt x="135637" y="16849"/>
                  <a:pt x="135768" y="16682"/>
                  <a:pt x="135827" y="16456"/>
                </a:cubicBezTo>
                <a:cubicBezTo>
                  <a:pt x="135911" y="16123"/>
                  <a:pt x="135899" y="15777"/>
                  <a:pt x="135780" y="15456"/>
                </a:cubicBezTo>
                <a:cubicBezTo>
                  <a:pt x="135816" y="15325"/>
                  <a:pt x="135816" y="15194"/>
                  <a:pt x="135780" y="15075"/>
                </a:cubicBezTo>
                <a:close/>
                <a:moveTo>
                  <a:pt x="48424" y="1049"/>
                </a:moveTo>
                <a:cubicBezTo>
                  <a:pt x="50983" y="5383"/>
                  <a:pt x="52960" y="9979"/>
                  <a:pt x="54162" y="14884"/>
                </a:cubicBezTo>
                <a:cubicBezTo>
                  <a:pt x="54436" y="15980"/>
                  <a:pt x="54651" y="17099"/>
                  <a:pt x="54853" y="18218"/>
                </a:cubicBezTo>
                <a:cubicBezTo>
                  <a:pt x="51376" y="16754"/>
                  <a:pt x="47745" y="15742"/>
                  <a:pt x="43983" y="15504"/>
                </a:cubicBezTo>
                <a:cubicBezTo>
                  <a:pt x="43280" y="15468"/>
                  <a:pt x="42578" y="15444"/>
                  <a:pt x="41887" y="15444"/>
                </a:cubicBezTo>
                <a:cubicBezTo>
                  <a:pt x="40720" y="12575"/>
                  <a:pt x="39172" y="9824"/>
                  <a:pt x="37363" y="7324"/>
                </a:cubicBezTo>
                <a:cubicBezTo>
                  <a:pt x="36458" y="6074"/>
                  <a:pt x="35517" y="4836"/>
                  <a:pt x="34493" y="3693"/>
                </a:cubicBezTo>
                <a:cubicBezTo>
                  <a:pt x="34386" y="3574"/>
                  <a:pt x="34267" y="3419"/>
                  <a:pt x="34148" y="3300"/>
                </a:cubicBezTo>
                <a:cubicBezTo>
                  <a:pt x="38863" y="2276"/>
                  <a:pt x="43602" y="1145"/>
                  <a:pt x="48424" y="1049"/>
                </a:cubicBezTo>
                <a:close/>
                <a:moveTo>
                  <a:pt x="56758" y="17647"/>
                </a:moveTo>
                <a:cubicBezTo>
                  <a:pt x="57210" y="18385"/>
                  <a:pt x="57722" y="19099"/>
                  <a:pt x="58246" y="19778"/>
                </a:cubicBezTo>
                <a:cubicBezTo>
                  <a:pt x="57961" y="19647"/>
                  <a:pt x="57687" y="19504"/>
                  <a:pt x="57413" y="19373"/>
                </a:cubicBezTo>
                <a:cubicBezTo>
                  <a:pt x="57377" y="19361"/>
                  <a:pt x="57353" y="19349"/>
                  <a:pt x="57330" y="19337"/>
                </a:cubicBezTo>
                <a:cubicBezTo>
                  <a:pt x="57389" y="19183"/>
                  <a:pt x="57389" y="19004"/>
                  <a:pt x="57270" y="18813"/>
                </a:cubicBezTo>
                <a:cubicBezTo>
                  <a:pt x="57032" y="18444"/>
                  <a:pt x="56853" y="18051"/>
                  <a:pt x="56734" y="17647"/>
                </a:cubicBezTo>
                <a:close/>
                <a:moveTo>
                  <a:pt x="127989" y="18331"/>
                </a:moveTo>
                <a:cubicBezTo>
                  <a:pt x="127955" y="18331"/>
                  <a:pt x="127923" y="18337"/>
                  <a:pt x="127898" y="18349"/>
                </a:cubicBezTo>
                <a:cubicBezTo>
                  <a:pt x="127815" y="18373"/>
                  <a:pt x="127755" y="18409"/>
                  <a:pt x="127719" y="18468"/>
                </a:cubicBezTo>
                <a:cubicBezTo>
                  <a:pt x="127612" y="18587"/>
                  <a:pt x="127612" y="18825"/>
                  <a:pt x="127743" y="18933"/>
                </a:cubicBezTo>
                <a:cubicBezTo>
                  <a:pt x="128219" y="19314"/>
                  <a:pt x="128707" y="19706"/>
                  <a:pt x="129184" y="20087"/>
                </a:cubicBezTo>
                <a:cubicBezTo>
                  <a:pt x="129267" y="20147"/>
                  <a:pt x="129350" y="20195"/>
                  <a:pt x="129458" y="20195"/>
                </a:cubicBezTo>
                <a:cubicBezTo>
                  <a:pt x="129577" y="20195"/>
                  <a:pt x="129684" y="20135"/>
                  <a:pt x="129755" y="20040"/>
                </a:cubicBezTo>
                <a:cubicBezTo>
                  <a:pt x="129815" y="19956"/>
                  <a:pt x="129839" y="19861"/>
                  <a:pt x="129827" y="19778"/>
                </a:cubicBezTo>
                <a:cubicBezTo>
                  <a:pt x="129803" y="19659"/>
                  <a:pt x="129743" y="19587"/>
                  <a:pt x="129636" y="19504"/>
                </a:cubicBezTo>
                <a:cubicBezTo>
                  <a:pt x="129148" y="19135"/>
                  <a:pt x="128648" y="18766"/>
                  <a:pt x="128160" y="18373"/>
                </a:cubicBezTo>
                <a:cubicBezTo>
                  <a:pt x="128121" y="18350"/>
                  <a:pt x="128052" y="18331"/>
                  <a:pt x="127989" y="18331"/>
                </a:cubicBezTo>
                <a:close/>
                <a:moveTo>
                  <a:pt x="59389" y="20123"/>
                </a:moveTo>
                <a:lnTo>
                  <a:pt x="59389" y="20385"/>
                </a:lnTo>
                <a:lnTo>
                  <a:pt x="59080" y="20207"/>
                </a:lnTo>
                <a:cubicBezTo>
                  <a:pt x="59199" y="20195"/>
                  <a:pt x="59294" y="20183"/>
                  <a:pt x="59389" y="20123"/>
                </a:cubicBezTo>
                <a:close/>
                <a:moveTo>
                  <a:pt x="116194" y="20492"/>
                </a:moveTo>
                <a:cubicBezTo>
                  <a:pt x="116194" y="20504"/>
                  <a:pt x="116206" y="20504"/>
                  <a:pt x="116206" y="20528"/>
                </a:cubicBezTo>
                <a:lnTo>
                  <a:pt x="116123" y="20528"/>
                </a:lnTo>
                <a:cubicBezTo>
                  <a:pt x="116146" y="20504"/>
                  <a:pt x="116170" y="20492"/>
                  <a:pt x="116194" y="20492"/>
                </a:cubicBezTo>
                <a:close/>
                <a:moveTo>
                  <a:pt x="74463" y="15742"/>
                </a:moveTo>
                <a:cubicBezTo>
                  <a:pt x="74772" y="16694"/>
                  <a:pt x="75058" y="17635"/>
                  <a:pt x="75344" y="18599"/>
                </a:cubicBezTo>
                <a:cubicBezTo>
                  <a:pt x="75367" y="19337"/>
                  <a:pt x="75403" y="20064"/>
                  <a:pt x="75415" y="20802"/>
                </a:cubicBezTo>
                <a:cubicBezTo>
                  <a:pt x="75296" y="20838"/>
                  <a:pt x="75213" y="20909"/>
                  <a:pt x="75153" y="21016"/>
                </a:cubicBezTo>
                <a:cubicBezTo>
                  <a:pt x="75129" y="20885"/>
                  <a:pt x="75129" y="20730"/>
                  <a:pt x="75117" y="20599"/>
                </a:cubicBezTo>
                <a:cubicBezTo>
                  <a:pt x="74975" y="18980"/>
                  <a:pt x="74748" y="17373"/>
                  <a:pt x="74463" y="15777"/>
                </a:cubicBezTo>
                <a:lnTo>
                  <a:pt x="74463" y="15742"/>
                </a:lnTo>
                <a:close/>
                <a:moveTo>
                  <a:pt x="95727" y="22993"/>
                </a:moveTo>
                <a:lnTo>
                  <a:pt x="95727" y="22993"/>
                </a:lnTo>
                <a:cubicBezTo>
                  <a:pt x="95882" y="23004"/>
                  <a:pt x="96013" y="23040"/>
                  <a:pt x="96144" y="23052"/>
                </a:cubicBezTo>
                <a:cubicBezTo>
                  <a:pt x="96049" y="23159"/>
                  <a:pt x="95965" y="23290"/>
                  <a:pt x="95941" y="23457"/>
                </a:cubicBezTo>
                <a:cubicBezTo>
                  <a:pt x="95870" y="23290"/>
                  <a:pt x="95799" y="23147"/>
                  <a:pt x="95727" y="22993"/>
                </a:cubicBezTo>
                <a:close/>
                <a:moveTo>
                  <a:pt x="97120" y="23183"/>
                </a:moveTo>
                <a:cubicBezTo>
                  <a:pt x="97658" y="23255"/>
                  <a:pt x="98196" y="23306"/>
                  <a:pt x="98734" y="23337"/>
                </a:cubicBezTo>
                <a:lnTo>
                  <a:pt x="98734" y="23337"/>
                </a:lnTo>
                <a:cubicBezTo>
                  <a:pt x="98405" y="23341"/>
                  <a:pt x="98075" y="23530"/>
                  <a:pt x="97989" y="23886"/>
                </a:cubicBezTo>
                <a:cubicBezTo>
                  <a:pt x="97930" y="24159"/>
                  <a:pt x="97906" y="24409"/>
                  <a:pt x="97906" y="24659"/>
                </a:cubicBezTo>
                <a:cubicBezTo>
                  <a:pt x="97656" y="24159"/>
                  <a:pt x="97382" y="23659"/>
                  <a:pt x="97120" y="23183"/>
                </a:cubicBezTo>
                <a:close/>
                <a:moveTo>
                  <a:pt x="28564" y="4419"/>
                </a:moveTo>
                <a:cubicBezTo>
                  <a:pt x="28576" y="4431"/>
                  <a:pt x="28576" y="4466"/>
                  <a:pt x="28600" y="4478"/>
                </a:cubicBezTo>
                <a:cubicBezTo>
                  <a:pt x="29993" y="6455"/>
                  <a:pt x="31374" y="8455"/>
                  <a:pt x="32719" y="10479"/>
                </a:cubicBezTo>
                <a:cubicBezTo>
                  <a:pt x="33374" y="11467"/>
                  <a:pt x="34029" y="12479"/>
                  <a:pt x="34684" y="13479"/>
                </a:cubicBezTo>
                <a:cubicBezTo>
                  <a:pt x="35220" y="14313"/>
                  <a:pt x="35720" y="15158"/>
                  <a:pt x="36291" y="15980"/>
                </a:cubicBezTo>
                <a:cubicBezTo>
                  <a:pt x="34100" y="16397"/>
                  <a:pt x="32005" y="17087"/>
                  <a:pt x="30040" y="18063"/>
                </a:cubicBezTo>
                <a:cubicBezTo>
                  <a:pt x="27862" y="19171"/>
                  <a:pt x="26123" y="20730"/>
                  <a:pt x="24230" y="22219"/>
                </a:cubicBezTo>
                <a:cubicBezTo>
                  <a:pt x="22444" y="23624"/>
                  <a:pt x="20539" y="24671"/>
                  <a:pt x="18337" y="24814"/>
                </a:cubicBezTo>
                <a:cubicBezTo>
                  <a:pt x="18098" y="23505"/>
                  <a:pt x="16908" y="22338"/>
                  <a:pt x="15634" y="22135"/>
                </a:cubicBezTo>
                <a:cubicBezTo>
                  <a:pt x="15453" y="22105"/>
                  <a:pt x="15272" y="22090"/>
                  <a:pt x="15092" y="22090"/>
                </a:cubicBezTo>
                <a:cubicBezTo>
                  <a:pt x="13877" y="22090"/>
                  <a:pt x="12729" y="22770"/>
                  <a:pt x="12169" y="23838"/>
                </a:cubicBezTo>
                <a:cubicBezTo>
                  <a:pt x="11133" y="23588"/>
                  <a:pt x="10086" y="23326"/>
                  <a:pt x="9133" y="22874"/>
                </a:cubicBezTo>
                <a:cubicBezTo>
                  <a:pt x="8323" y="22504"/>
                  <a:pt x="7609" y="21981"/>
                  <a:pt x="7288" y="21219"/>
                </a:cubicBezTo>
                <a:cubicBezTo>
                  <a:pt x="7288" y="21195"/>
                  <a:pt x="7264" y="21159"/>
                  <a:pt x="7240" y="21135"/>
                </a:cubicBezTo>
                <a:cubicBezTo>
                  <a:pt x="7145" y="20873"/>
                  <a:pt x="7085" y="20599"/>
                  <a:pt x="7109" y="20302"/>
                </a:cubicBezTo>
                <a:cubicBezTo>
                  <a:pt x="7121" y="19123"/>
                  <a:pt x="7609" y="17873"/>
                  <a:pt x="7978" y="16742"/>
                </a:cubicBezTo>
                <a:cubicBezTo>
                  <a:pt x="8014" y="16789"/>
                  <a:pt x="8061" y="16813"/>
                  <a:pt x="8121" y="16825"/>
                </a:cubicBezTo>
                <a:cubicBezTo>
                  <a:pt x="8335" y="16885"/>
                  <a:pt x="8553" y="16914"/>
                  <a:pt x="8771" y="16914"/>
                </a:cubicBezTo>
                <a:cubicBezTo>
                  <a:pt x="10017" y="16914"/>
                  <a:pt x="11245" y="15985"/>
                  <a:pt x="11610" y="14789"/>
                </a:cubicBezTo>
                <a:cubicBezTo>
                  <a:pt x="12002" y="13527"/>
                  <a:pt x="11431" y="12039"/>
                  <a:pt x="10347" y="11289"/>
                </a:cubicBezTo>
                <a:cubicBezTo>
                  <a:pt x="10562" y="10967"/>
                  <a:pt x="10764" y="10658"/>
                  <a:pt x="10990" y="10360"/>
                </a:cubicBezTo>
                <a:cubicBezTo>
                  <a:pt x="12502" y="8336"/>
                  <a:pt x="14598" y="7098"/>
                  <a:pt x="17051" y="6443"/>
                </a:cubicBezTo>
                <a:cubicBezTo>
                  <a:pt x="19682" y="5740"/>
                  <a:pt x="22432" y="5467"/>
                  <a:pt x="25111" y="5026"/>
                </a:cubicBezTo>
                <a:cubicBezTo>
                  <a:pt x="26278" y="4836"/>
                  <a:pt x="27421" y="4621"/>
                  <a:pt x="28564" y="4419"/>
                </a:cubicBezTo>
                <a:close/>
                <a:moveTo>
                  <a:pt x="15080" y="22768"/>
                </a:moveTo>
                <a:cubicBezTo>
                  <a:pt x="15213" y="22768"/>
                  <a:pt x="15346" y="22779"/>
                  <a:pt x="15479" y="22802"/>
                </a:cubicBezTo>
                <a:cubicBezTo>
                  <a:pt x="16086" y="22909"/>
                  <a:pt x="16646" y="23243"/>
                  <a:pt x="17039" y="23707"/>
                </a:cubicBezTo>
                <a:cubicBezTo>
                  <a:pt x="17325" y="24040"/>
                  <a:pt x="17491" y="24409"/>
                  <a:pt x="17598" y="24814"/>
                </a:cubicBezTo>
                <a:cubicBezTo>
                  <a:pt x="17495" y="24814"/>
                  <a:pt x="17397" y="24820"/>
                  <a:pt x="17305" y="24820"/>
                </a:cubicBezTo>
                <a:cubicBezTo>
                  <a:pt x="17258" y="24820"/>
                  <a:pt x="17213" y="24818"/>
                  <a:pt x="17170" y="24814"/>
                </a:cubicBezTo>
                <a:cubicBezTo>
                  <a:pt x="15705" y="24695"/>
                  <a:pt x="14253" y="24350"/>
                  <a:pt x="12812" y="23993"/>
                </a:cubicBezTo>
                <a:cubicBezTo>
                  <a:pt x="13330" y="23268"/>
                  <a:pt x="14190" y="22768"/>
                  <a:pt x="15080" y="22768"/>
                </a:cubicBezTo>
                <a:close/>
                <a:moveTo>
                  <a:pt x="70413" y="12545"/>
                </a:moveTo>
                <a:cubicBezTo>
                  <a:pt x="70229" y="12545"/>
                  <a:pt x="70031" y="12751"/>
                  <a:pt x="70129" y="12979"/>
                </a:cubicBezTo>
                <a:cubicBezTo>
                  <a:pt x="71796" y="16658"/>
                  <a:pt x="70986" y="20849"/>
                  <a:pt x="71593" y="24731"/>
                </a:cubicBezTo>
                <a:cubicBezTo>
                  <a:pt x="71627" y="24947"/>
                  <a:pt x="71783" y="25041"/>
                  <a:pt x="71950" y="25041"/>
                </a:cubicBezTo>
                <a:cubicBezTo>
                  <a:pt x="72198" y="25041"/>
                  <a:pt x="72472" y="24836"/>
                  <a:pt x="72415" y="24517"/>
                </a:cubicBezTo>
                <a:cubicBezTo>
                  <a:pt x="71665" y="20599"/>
                  <a:pt x="72367" y="16397"/>
                  <a:pt x="70629" y="12694"/>
                </a:cubicBezTo>
                <a:cubicBezTo>
                  <a:pt x="70580" y="12589"/>
                  <a:pt x="70498" y="12545"/>
                  <a:pt x="70413" y="12545"/>
                </a:cubicBezTo>
                <a:close/>
                <a:moveTo>
                  <a:pt x="98851" y="23344"/>
                </a:moveTo>
                <a:cubicBezTo>
                  <a:pt x="98988" y="23351"/>
                  <a:pt x="99126" y="23357"/>
                  <a:pt x="99263" y="23362"/>
                </a:cubicBezTo>
                <a:cubicBezTo>
                  <a:pt x="99573" y="23981"/>
                  <a:pt x="99871" y="24600"/>
                  <a:pt x="100156" y="25231"/>
                </a:cubicBezTo>
                <a:cubicBezTo>
                  <a:pt x="99918" y="24707"/>
                  <a:pt x="99656" y="24195"/>
                  <a:pt x="99394" y="23695"/>
                </a:cubicBezTo>
                <a:cubicBezTo>
                  <a:pt x="99281" y="23487"/>
                  <a:pt x="99073" y="23372"/>
                  <a:pt x="98851" y="23344"/>
                </a:cubicBezTo>
                <a:close/>
                <a:moveTo>
                  <a:pt x="78677" y="22385"/>
                </a:moveTo>
                <a:cubicBezTo>
                  <a:pt x="78725" y="22862"/>
                  <a:pt x="78749" y="23326"/>
                  <a:pt x="78796" y="23802"/>
                </a:cubicBezTo>
                <a:cubicBezTo>
                  <a:pt x="78820" y="24302"/>
                  <a:pt x="78856" y="24826"/>
                  <a:pt x="78880" y="25326"/>
                </a:cubicBezTo>
                <a:cubicBezTo>
                  <a:pt x="78808" y="24350"/>
                  <a:pt x="78737" y="23362"/>
                  <a:pt x="78677" y="22385"/>
                </a:cubicBezTo>
                <a:close/>
                <a:moveTo>
                  <a:pt x="121754" y="20634"/>
                </a:moveTo>
                <a:cubicBezTo>
                  <a:pt x="121469" y="20634"/>
                  <a:pt x="121223" y="21000"/>
                  <a:pt x="121480" y="21266"/>
                </a:cubicBezTo>
                <a:cubicBezTo>
                  <a:pt x="122076" y="21873"/>
                  <a:pt x="122659" y="22516"/>
                  <a:pt x="123207" y="23171"/>
                </a:cubicBezTo>
                <a:cubicBezTo>
                  <a:pt x="123469" y="23481"/>
                  <a:pt x="123743" y="23814"/>
                  <a:pt x="123981" y="24136"/>
                </a:cubicBezTo>
                <a:cubicBezTo>
                  <a:pt x="124243" y="24493"/>
                  <a:pt x="124481" y="24886"/>
                  <a:pt x="124767" y="25231"/>
                </a:cubicBezTo>
                <a:cubicBezTo>
                  <a:pt x="124845" y="25324"/>
                  <a:pt x="124943" y="25363"/>
                  <a:pt x="125043" y="25363"/>
                </a:cubicBezTo>
                <a:cubicBezTo>
                  <a:pt x="125337" y="25363"/>
                  <a:pt x="125638" y="25019"/>
                  <a:pt x="125433" y="24707"/>
                </a:cubicBezTo>
                <a:cubicBezTo>
                  <a:pt x="125219" y="24338"/>
                  <a:pt x="124897" y="23993"/>
                  <a:pt x="124624" y="23647"/>
                </a:cubicBezTo>
                <a:cubicBezTo>
                  <a:pt x="124338" y="23302"/>
                  <a:pt x="124064" y="22981"/>
                  <a:pt x="123790" y="22647"/>
                </a:cubicBezTo>
                <a:cubicBezTo>
                  <a:pt x="123219" y="21992"/>
                  <a:pt x="122623" y="21361"/>
                  <a:pt x="122004" y="20742"/>
                </a:cubicBezTo>
                <a:cubicBezTo>
                  <a:pt x="121925" y="20666"/>
                  <a:pt x="121838" y="20634"/>
                  <a:pt x="121754" y="20634"/>
                </a:cubicBezTo>
                <a:close/>
                <a:moveTo>
                  <a:pt x="56675" y="2145"/>
                </a:moveTo>
                <a:lnTo>
                  <a:pt x="56675" y="2145"/>
                </a:lnTo>
                <a:cubicBezTo>
                  <a:pt x="59735" y="3038"/>
                  <a:pt x="62640" y="4431"/>
                  <a:pt x="65402" y="6062"/>
                </a:cubicBezTo>
                <a:cubicBezTo>
                  <a:pt x="67962" y="7574"/>
                  <a:pt x="70403" y="9289"/>
                  <a:pt x="72808" y="11027"/>
                </a:cubicBezTo>
                <a:cubicBezTo>
                  <a:pt x="72808" y="11039"/>
                  <a:pt x="72796" y="11039"/>
                  <a:pt x="72796" y="11063"/>
                </a:cubicBezTo>
                <a:cubicBezTo>
                  <a:pt x="72796" y="11848"/>
                  <a:pt x="73046" y="12622"/>
                  <a:pt x="73212" y="13396"/>
                </a:cubicBezTo>
                <a:cubicBezTo>
                  <a:pt x="73379" y="14194"/>
                  <a:pt x="73522" y="15003"/>
                  <a:pt x="73665" y="15825"/>
                </a:cubicBezTo>
                <a:cubicBezTo>
                  <a:pt x="73927" y="17420"/>
                  <a:pt x="74117" y="19052"/>
                  <a:pt x="74236" y="20683"/>
                </a:cubicBezTo>
                <a:cubicBezTo>
                  <a:pt x="74355" y="22290"/>
                  <a:pt x="74415" y="23921"/>
                  <a:pt x="74403" y="25529"/>
                </a:cubicBezTo>
                <a:cubicBezTo>
                  <a:pt x="74391" y="26862"/>
                  <a:pt x="74284" y="28184"/>
                  <a:pt x="74201" y="29529"/>
                </a:cubicBezTo>
                <a:cubicBezTo>
                  <a:pt x="69617" y="26731"/>
                  <a:pt x="65188" y="23636"/>
                  <a:pt x="60508" y="21004"/>
                </a:cubicBezTo>
                <a:cubicBezTo>
                  <a:pt x="60604" y="17706"/>
                  <a:pt x="60223" y="14361"/>
                  <a:pt x="59544" y="11146"/>
                </a:cubicBezTo>
                <a:cubicBezTo>
                  <a:pt x="58913" y="8062"/>
                  <a:pt x="57972" y="5026"/>
                  <a:pt x="56675" y="2145"/>
                </a:cubicBezTo>
                <a:close/>
                <a:moveTo>
                  <a:pt x="75129" y="29874"/>
                </a:moveTo>
                <a:cubicBezTo>
                  <a:pt x="75177" y="29970"/>
                  <a:pt x="75225" y="30077"/>
                  <a:pt x="75296" y="30184"/>
                </a:cubicBezTo>
                <a:lnTo>
                  <a:pt x="75308" y="30196"/>
                </a:lnTo>
                <a:cubicBezTo>
                  <a:pt x="75237" y="30148"/>
                  <a:pt x="75177" y="30112"/>
                  <a:pt x="75106" y="30077"/>
                </a:cubicBezTo>
                <a:cubicBezTo>
                  <a:pt x="75117" y="30005"/>
                  <a:pt x="75117" y="29946"/>
                  <a:pt x="75129" y="29874"/>
                </a:cubicBezTo>
                <a:close/>
                <a:moveTo>
                  <a:pt x="121492" y="28481"/>
                </a:moveTo>
                <a:lnTo>
                  <a:pt x="121492" y="28481"/>
                </a:lnTo>
                <a:cubicBezTo>
                  <a:pt x="121802" y="28922"/>
                  <a:pt x="122147" y="29351"/>
                  <a:pt x="122373" y="29827"/>
                </a:cubicBezTo>
                <a:cubicBezTo>
                  <a:pt x="122492" y="30089"/>
                  <a:pt x="122492" y="30327"/>
                  <a:pt x="122421" y="30541"/>
                </a:cubicBezTo>
                <a:cubicBezTo>
                  <a:pt x="122159" y="29827"/>
                  <a:pt x="121826" y="29136"/>
                  <a:pt x="121492" y="28481"/>
                </a:cubicBezTo>
                <a:close/>
                <a:moveTo>
                  <a:pt x="77189" y="28350"/>
                </a:moveTo>
                <a:lnTo>
                  <a:pt x="77189" y="28350"/>
                </a:lnTo>
                <a:cubicBezTo>
                  <a:pt x="77213" y="28684"/>
                  <a:pt x="77249" y="28993"/>
                  <a:pt x="77272" y="29315"/>
                </a:cubicBezTo>
                <a:cubicBezTo>
                  <a:pt x="77341" y="29910"/>
                  <a:pt x="77841" y="30205"/>
                  <a:pt x="78311" y="30205"/>
                </a:cubicBezTo>
                <a:cubicBezTo>
                  <a:pt x="78490" y="30205"/>
                  <a:pt x="78664" y="30162"/>
                  <a:pt x="78808" y="30077"/>
                </a:cubicBezTo>
                <a:lnTo>
                  <a:pt x="78808" y="30077"/>
                </a:lnTo>
                <a:cubicBezTo>
                  <a:pt x="78808" y="30267"/>
                  <a:pt x="78796" y="30482"/>
                  <a:pt x="78761" y="30684"/>
                </a:cubicBezTo>
                <a:cubicBezTo>
                  <a:pt x="78749" y="30672"/>
                  <a:pt x="78737" y="30660"/>
                  <a:pt x="78701" y="30648"/>
                </a:cubicBezTo>
                <a:cubicBezTo>
                  <a:pt x="78320" y="30422"/>
                  <a:pt x="77915" y="30184"/>
                  <a:pt x="77534" y="29958"/>
                </a:cubicBezTo>
                <a:cubicBezTo>
                  <a:pt x="77451" y="29910"/>
                  <a:pt x="77344" y="29874"/>
                  <a:pt x="77261" y="29827"/>
                </a:cubicBezTo>
                <a:cubicBezTo>
                  <a:pt x="77249" y="29339"/>
                  <a:pt x="77213" y="28839"/>
                  <a:pt x="77189" y="28350"/>
                </a:cubicBezTo>
                <a:close/>
                <a:moveTo>
                  <a:pt x="126743" y="14765"/>
                </a:moveTo>
                <a:cubicBezTo>
                  <a:pt x="126755" y="14789"/>
                  <a:pt x="126779" y="14801"/>
                  <a:pt x="126802" y="14837"/>
                </a:cubicBezTo>
                <a:cubicBezTo>
                  <a:pt x="127148" y="15063"/>
                  <a:pt x="127505" y="15123"/>
                  <a:pt x="127898" y="15230"/>
                </a:cubicBezTo>
                <a:cubicBezTo>
                  <a:pt x="128291" y="15325"/>
                  <a:pt x="128696" y="15432"/>
                  <a:pt x="129100" y="15551"/>
                </a:cubicBezTo>
                <a:cubicBezTo>
                  <a:pt x="129898" y="15789"/>
                  <a:pt x="130696" y="16063"/>
                  <a:pt x="131470" y="16385"/>
                </a:cubicBezTo>
                <a:cubicBezTo>
                  <a:pt x="132006" y="16611"/>
                  <a:pt x="132506" y="16861"/>
                  <a:pt x="133018" y="17135"/>
                </a:cubicBezTo>
                <a:cubicBezTo>
                  <a:pt x="133077" y="17206"/>
                  <a:pt x="133137" y="17266"/>
                  <a:pt x="133172" y="17337"/>
                </a:cubicBezTo>
                <a:cubicBezTo>
                  <a:pt x="133625" y="17861"/>
                  <a:pt x="134161" y="18266"/>
                  <a:pt x="134827" y="18444"/>
                </a:cubicBezTo>
                <a:cubicBezTo>
                  <a:pt x="134869" y="18453"/>
                  <a:pt x="134912" y="18457"/>
                  <a:pt x="134954" y="18457"/>
                </a:cubicBezTo>
                <a:cubicBezTo>
                  <a:pt x="135031" y="18457"/>
                  <a:pt x="135108" y="18444"/>
                  <a:pt x="135184" y="18421"/>
                </a:cubicBezTo>
                <a:cubicBezTo>
                  <a:pt x="135292" y="18504"/>
                  <a:pt x="135399" y="18563"/>
                  <a:pt x="135494" y="18635"/>
                </a:cubicBezTo>
                <a:cubicBezTo>
                  <a:pt x="134125" y="21552"/>
                  <a:pt x="132136" y="24159"/>
                  <a:pt x="129898" y="26457"/>
                </a:cubicBezTo>
                <a:cubicBezTo>
                  <a:pt x="128255" y="28172"/>
                  <a:pt x="126445" y="29708"/>
                  <a:pt x="124528" y="31101"/>
                </a:cubicBezTo>
                <a:cubicBezTo>
                  <a:pt x="124302" y="30589"/>
                  <a:pt x="124064" y="30077"/>
                  <a:pt x="123814" y="29577"/>
                </a:cubicBezTo>
                <a:cubicBezTo>
                  <a:pt x="123683" y="29124"/>
                  <a:pt x="123445" y="28708"/>
                  <a:pt x="123159" y="28303"/>
                </a:cubicBezTo>
                <a:cubicBezTo>
                  <a:pt x="122576" y="27279"/>
                  <a:pt x="121957" y="26267"/>
                  <a:pt x="121266" y="25302"/>
                </a:cubicBezTo>
                <a:cubicBezTo>
                  <a:pt x="120587" y="24338"/>
                  <a:pt x="119837" y="23409"/>
                  <a:pt x="119063" y="22528"/>
                </a:cubicBezTo>
                <a:cubicBezTo>
                  <a:pt x="118373" y="21742"/>
                  <a:pt x="117623" y="20945"/>
                  <a:pt x="116801" y="20266"/>
                </a:cubicBezTo>
                <a:cubicBezTo>
                  <a:pt x="117123" y="20147"/>
                  <a:pt x="117432" y="20052"/>
                  <a:pt x="117742" y="19933"/>
                </a:cubicBezTo>
                <a:cubicBezTo>
                  <a:pt x="119980" y="19064"/>
                  <a:pt x="122147" y="18040"/>
                  <a:pt x="124159" y="16730"/>
                </a:cubicBezTo>
                <a:cubicBezTo>
                  <a:pt x="125076" y="16135"/>
                  <a:pt x="125933" y="15468"/>
                  <a:pt x="126743" y="14765"/>
                </a:cubicBezTo>
                <a:close/>
                <a:moveTo>
                  <a:pt x="83335" y="21748"/>
                </a:moveTo>
                <a:cubicBezTo>
                  <a:pt x="83181" y="21748"/>
                  <a:pt x="83021" y="21876"/>
                  <a:pt x="83071" y="22076"/>
                </a:cubicBezTo>
                <a:cubicBezTo>
                  <a:pt x="83809" y="24898"/>
                  <a:pt x="83988" y="27827"/>
                  <a:pt x="83642" y="30732"/>
                </a:cubicBezTo>
                <a:cubicBezTo>
                  <a:pt x="83612" y="31019"/>
                  <a:pt x="83829" y="31165"/>
                  <a:pt x="84057" y="31165"/>
                </a:cubicBezTo>
                <a:cubicBezTo>
                  <a:pt x="84282" y="31165"/>
                  <a:pt x="84518" y="31022"/>
                  <a:pt x="84535" y="30732"/>
                </a:cubicBezTo>
                <a:cubicBezTo>
                  <a:pt x="84762" y="27767"/>
                  <a:pt x="84416" y="24779"/>
                  <a:pt x="83571" y="21933"/>
                </a:cubicBezTo>
                <a:cubicBezTo>
                  <a:pt x="83538" y="21805"/>
                  <a:pt x="83438" y="21748"/>
                  <a:pt x="83335" y="21748"/>
                </a:cubicBezTo>
                <a:close/>
                <a:moveTo>
                  <a:pt x="115694" y="20671"/>
                </a:moveTo>
                <a:cubicBezTo>
                  <a:pt x="115551" y="20802"/>
                  <a:pt x="115480" y="21004"/>
                  <a:pt x="115515" y="21195"/>
                </a:cubicBezTo>
                <a:cubicBezTo>
                  <a:pt x="115492" y="21195"/>
                  <a:pt x="115492" y="21183"/>
                  <a:pt x="115480" y="21183"/>
                </a:cubicBezTo>
                <a:cubicBezTo>
                  <a:pt x="115375" y="21102"/>
                  <a:pt x="115266" y="21067"/>
                  <a:pt x="115160" y="21067"/>
                </a:cubicBezTo>
                <a:cubicBezTo>
                  <a:pt x="114673" y="21067"/>
                  <a:pt x="114254" y="21804"/>
                  <a:pt x="114694" y="22195"/>
                </a:cubicBezTo>
                <a:cubicBezTo>
                  <a:pt x="116194" y="23516"/>
                  <a:pt x="117563" y="24981"/>
                  <a:pt x="118671" y="26672"/>
                </a:cubicBezTo>
                <a:cubicBezTo>
                  <a:pt x="119206" y="27493"/>
                  <a:pt x="119683" y="28327"/>
                  <a:pt x="120099" y="29196"/>
                </a:cubicBezTo>
                <a:cubicBezTo>
                  <a:pt x="120468" y="29993"/>
                  <a:pt x="120730" y="30839"/>
                  <a:pt x="121076" y="31636"/>
                </a:cubicBezTo>
                <a:cubicBezTo>
                  <a:pt x="121028" y="31660"/>
                  <a:pt x="121004" y="31672"/>
                  <a:pt x="120968" y="31684"/>
                </a:cubicBezTo>
                <a:cubicBezTo>
                  <a:pt x="120945" y="31696"/>
                  <a:pt x="120933" y="31720"/>
                  <a:pt x="120897" y="31744"/>
                </a:cubicBezTo>
                <a:cubicBezTo>
                  <a:pt x="120718" y="31244"/>
                  <a:pt x="120528" y="30744"/>
                  <a:pt x="120314" y="30267"/>
                </a:cubicBezTo>
                <a:cubicBezTo>
                  <a:pt x="119825" y="29112"/>
                  <a:pt x="119206" y="27993"/>
                  <a:pt x="118516" y="26934"/>
                </a:cubicBezTo>
                <a:cubicBezTo>
                  <a:pt x="117147" y="24826"/>
                  <a:pt x="115456" y="22933"/>
                  <a:pt x="113491" y="21338"/>
                </a:cubicBezTo>
                <a:cubicBezTo>
                  <a:pt x="114229" y="21135"/>
                  <a:pt x="114956" y="20909"/>
                  <a:pt x="115694" y="20671"/>
                </a:cubicBezTo>
                <a:close/>
                <a:moveTo>
                  <a:pt x="123576" y="31506"/>
                </a:moveTo>
                <a:cubicBezTo>
                  <a:pt x="123612" y="31577"/>
                  <a:pt x="123635" y="31636"/>
                  <a:pt x="123671" y="31720"/>
                </a:cubicBezTo>
                <a:cubicBezTo>
                  <a:pt x="123516" y="31803"/>
                  <a:pt x="123373" y="31910"/>
                  <a:pt x="123219" y="32017"/>
                </a:cubicBezTo>
                <a:cubicBezTo>
                  <a:pt x="123350" y="31863"/>
                  <a:pt x="123469" y="31684"/>
                  <a:pt x="123576" y="31506"/>
                </a:cubicBezTo>
                <a:close/>
                <a:moveTo>
                  <a:pt x="78606" y="32017"/>
                </a:moveTo>
                <a:cubicBezTo>
                  <a:pt x="78606" y="32017"/>
                  <a:pt x="78606" y="32029"/>
                  <a:pt x="78582" y="32041"/>
                </a:cubicBezTo>
                <a:cubicBezTo>
                  <a:pt x="78570" y="32041"/>
                  <a:pt x="78570" y="32029"/>
                  <a:pt x="78558" y="32029"/>
                </a:cubicBezTo>
                <a:cubicBezTo>
                  <a:pt x="78570" y="32029"/>
                  <a:pt x="78582" y="32017"/>
                  <a:pt x="78606" y="32017"/>
                </a:cubicBezTo>
                <a:close/>
                <a:moveTo>
                  <a:pt x="93762" y="26791"/>
                </a:moveTo>
                <a:cubicBezTo>
                  <a:pt x="93573" y="26791"/>
                  <a:pt x="93386" y="26936"/>
                  <a:pt x="93465" y="27160"/>
                </a:cubicBezTo>
                <a:cubicBezTo>
                  <a:pt x="94322" y="29636"/>
                  <a:pt x="94870" y="32160"/>
                  <a:pt x="95227" y="34756"/>
                </a:cubicBezTo>
                <a:cubicBezTo>
                  <a:pt x="95253" y="34940"/>
                  <a:pt x="95412" y="35024"/>
                  <a:pt x="95577" y="35024"/>
                </a:cubicBezTo>
                <a:cubicBezTo>
                  <a:pt x="95787" y="35024"/>
                  <a:pt x="96009" y="34888"/>
                  <a:pt x="95989" y="34649"/>
                </a:cubicBezTo>
                <a:cubicBezTo>
                  <a:pt x="95656" y="32041"/>
                  <a:pt x="94977" y="29470"/>
                  <a:pt x="94060" y="26993"/>
                </a:cubicBezTo>
                <a:cubicBezTo>
                  <a:pt x="94009" y="26852"/>
                  <a:pt x="93885" y="26791"/>
                  <a:pt x="93762" y="26791"/>
                </a:cubicBezTo>
                <a:close/>
                <a:moveTo>
                  <a:pt x="97430" y="27350"/>
                </a:moveTo>
                <a:lnTo>
                  <a:pt x="97430" y="27350"/>
                </a:lnTo>
                <a:cubicBezTo>
                  <a:pt x="97775" y="28338"/>
                  <a:pt x="98097" y="29315"/>
                  <a:pt x="98370" y="30351"/>
                </a:cubicBezTo>
                <a:cubicBezTo>
                  <a:pt x="98644" y="31422"/>
                  <a:pt x="98870" y="32494"/>
                  <a:pt x="99037" y="33577"/>
                </a:cubicBezTo>
                <a:cubicBezTo>
                  <a:pt x="99120" y="34101"/>
                  <a:pt x="99168" y="34613"/>
                  <a:pt x="99216" y="35125"/>
                </a:cubicBezTo>
                <a:cubicBezTo>
                  <a:pt x="99168" y="34899"/>
                  <a:pt x="99144" y="34673"/>
                  <a:pt x="99109" y="34458"/>
                </a:cubicBezTo>
                <a:cubicBezTo>
                  <a:pt x="98906" y="33041"/>
                  <a:pt x="98620" y="31625"/>
                  <a:pt x="98275" y="30243"/>
                </a:cubicBezTo>
                <a:cubicBezTo>
                  <a:pt x="98037" y="29279"/>
                  <a:pt x="97739" y="28303"/>
                  <a:pt x="97430" y="27350"/>
                </a:cubicBezTo>
                <a:close/>
                <a:moveTo>
                  <a:pt x="104526" y="24871"/>
                </a:moveTo>
                <a:cubicBezTo>
                  <a:pt x="104324" y="24871"/>
                  <a:pt x="104105" y="25116"/>
                  <a:pt x="104240" y="25314"/>
                </a:cubicBezTo>
                <a:cubicBezTo>
                  <a:pt x="106383" y="28422"/>
                  <a:pt x="106740" y="32160"/>
                  <a:pt x="107121" y="35804"/>
                </a:cubicBezTo>
                <a:cubicBezTo>
                  <a:pt x="107157" y="36143"/>
                  <a:pt x="107440" y="36313"/>
                  <a:pt x="107703" y="36313"/>
                </a:cubicBezTo>
                <a:cubicBezTo>
                  <a:pt x="107967" y="36313"/>
                  <a:pt x="108211" y="36143"/>
                  <a:pt x="108169" y="35804"/>
                </a:cubicBezTo>
                <a:cubicBezTo>
                  <a:pt x="107752" y="32053"/>
                  <a:pt x="107181" y="27981"/>
                  <a:pt x="104704" y="24957"/>
                </a:cubicBezTo>
                <a:cubicBezTo>
                  <a:pt x="104655" y="24896"/>
                  <a:pt x="104592" y="24871"/>
                  <a:pt x="104526" y="24871"/>
                </a:cubicBezTo>
                <a:close/>
                <a:moveTo>
                  <a:pt x="100710" y="26574"/>
                </a:moveTo>
                <a:cubicBezTo>
                  <a:pt x="101212" y="27816"/>
                  <a:pt x="101642" y="29089"/>
                  <a:pt x="101966" y="30386"/>
                </a:cubicBezTo>
                <a:cubicBezTo>
                  <a:pt x="102490" y="32506"/>
                  <a:pt x="102740" y="34661"/>
                  <a:pt x="102752" y="36828"/>
                </a:cubicBezTo>
                <a:cubicBezTo>
                  <a:pt x="102669" y="36804"/>
                  <a:pt x="102573" y="36780"/>
                  <a:pt x="102490" y="36756"/>
                </a:cubicBezTo>
                <a:cubicBezTo>
                  <a:pt x="102490" y="36661"/>
                  <a:pt x="102502" y="36554"/>
                  <a:pt x="102502" y="36447"/>
                </a:cubicBezTo>
                <a:cubicBezTo>
                  <a:pt x="102514" y="36197"/>
                  <a:pt x="102514" y="35947"/>
                  <a:pt x="102514" y="35673"/>
                </a:cubicBezTo>
                <a:cubicBezTo>
                  <a:pt x="102514" y="35077"/>
                  <a:pt x="102490" y="34482"/>
                  <a:pt x="102442" y="33887"/>
                </a:cubicBezTo>
                <a:cubicBezTo>
                  <a:pt x="102335" y="32696"/>
                  <a:pt x="102168" y="31517"/>
                  <a:pt x="101907" y="30363"/>
                </a:cubicBezTo>
                <a:cubicBezTo>
                  <a:pt x="101612" y="29077"/>
                  <a:pt x="101204" y="27808"/>
                  <a:pt x="100710" y="26574"/>
                </a:cubicBezTo>
                <a:close/>
                <a:moveTo>
                  <a:pt x="78725" y="15265"/>
                </a:moveTo>
                <a:lnTo>
                  <a:pt x="78725" y="15265"/>
                </a:lnTo>
                <a:cubicBezTo>
                  <a:pt x="82237" y="17694"/>
                  <a:pt x="85869" y="19897"/>
                  <a:pt x="89893" y="21433"/>
                </a:cubicBezTo>
                <a:cubicBezTo>
                  <a:pt x="91489" y="22028"/>
                  <a:pt x="93108" y="22504"/>
                  <a:pt x="94775" y="22826"/>
                </a:cubicBezTo>
                <a:cubicBezTo>
                  <a:pt x="95846" y="25338"/>
                  <a:pt x="96715" y="27934"/>
                  <a:pt x="97335" y="30589"/>
                </a:cubicBezTo>
                <a:cubicBezTo>
                  <a:pt x="97656" y="31922"/>
                  <a:pt x="97906" y="33291"/>
                  <a:pt x="98097" y="34661"/>
                </a:cubicBezTo>
                <a:cubicBezTo>
                  <a:pt x="98251" y="35756"/>
                  <a:pt x="98275" y="36887"/>
                  <a:pt x="98406" y="38006"/>
                </a:cubicBezTo>
                <a:cubicBezTo>
                  <a:pt x="93084" y="37530"/>
                  <a:pt x="87798" y="36149"/>
                  <a:pt x="82928" y="34113"/>
                </a:cubicBezTo>
                <a:cubicBezTo>
                  <a:pt x="81785" y="33625"/>
                  <a:pt x="80654" y="33101"/>
                  <a:pt x="79535" y="32529"/>
                </a:cubicBezTo>
                <a:cubicBezTo>
                  <a:pt x="80047" y="29672"/>
                  <a:pt x="79975" y="26755"/>
                  <a:pt x="79713" y="23874"/>
                </a:cubicBezTo>
                <a:cubicBezTo>
                  <a:pt x="79582" y="22302"/>
                  <a:pt x="79392" y="20754"/>
                  <a:pt x="79213" y="19206"/>
                </a:cubicBezTo>
                <a:cubicBezTo>
                  <a:pt x="79047" y="17909"/>
                  <a:pt x="78927" y="16575"/>
                  <a:pt x="78725" y="15265"/>
                </a:cubicBezTo>
                <a:close/>
                <a:moveTo>
                  <a:pt x="112598" y="21564"/>
                </a:moveTo>
                <a:lnTo>
                  <a:pt x="112598" y="21564"/>
                </a:lnTo>
                <a:cubicBezTo>
                  <a:pt x="112575" y="21683"/>
                  <a:pt x="112622" y="21802"/>
                  <a:pt x="112741" y="21921"/>
                </a:cubicBezTo>
                <a:cubicBezTo>
                  <a:pt x="114646" y="23493"/>
                  <a:pt x="116289" y="25362"/>
                  <a:pt x="117599" y="27446"/>
                </a:cubicBezTo>
                <a:cubicBezTo>
                  <a:pt x="118230" y="28481"/>
                  <a:pt x="118801" y="29565"/>
                  <a:pt x="119290" y="30684"/>
                </a:cubicBezTo>
                <a:cubicBezTo>
                  <a:pt x="119528" y="31232"/>
                  <a:pt x="119742" y="31791"/>
                  <a:pt x="119944" y="32351"/>
                </a:cubicBezTo>
                <a:cubicBezTo>
                  <a:pt x="120111" y="32803"/>
                  <a:pt x="120218" y="33291"/>
                  <a:pt x="120397" y="33756"/>
                </a:cubicBezTo>
                <a:cubicBezTo>
                  <a:pt x="120004" y="33958"/>
                  <a:pt x="119635" y="34184"/>
                  <a:pt x="119242" y="34375"/>
                </a:cubicBezTo>
                <a:cubicBezTo>
                  <a:pt x="117551" y="35268"/>
                  <a:pt x="115813" y="36042"/>
                  <a:pt x="113991" y="36661"/>
                </a:cubicBezTo>
                <a:cubicBezTo>
                  <a:pt x="113930" y="36599"/>
                  <a:pt x="113849" y="36564"/>
                  <a:pt x="113748" y="36564"/>
                </a:cubicBezTo>
                <a:cubicBezTo>
                  <a:pt x="113713" y="36564"/>
                  <a:pt x="113675" y="36568"/>
                  <a:pt x="113634" y="36578"/>
                </a:cubicBezTo>
                <a:cubicBezTo>
                  <a:pt x="110431" y="37530"/>
                  <a:pt x="107145" y="38030"/>
                  <a:pt x="103812" y="38149"/>
                </a:cubicBezTo>
                <a:cubicBezTo>
                  <a:pt x="103871" y="38054"/>
                  <a:pt x="103919" y="37971"/>
                  <a:pt x="103919" y="37828"/>
                </a:cubicBezTo>
                <a:cubicBezTo>
                  <a:pt x="104002" y="32851"/>
                  <a:pt x="102752" y="27612"/>
                  <a:pt x="100037" y="23385"/>
                </a:cubicBezTo>
                <a:lnTo>
                  <a:pt x="100037" y="23385"/>
                </a:lnTo>
                <a:cubicBezTo>
                  <a:pt x="100287" y="23391"/>
                  <a:pt x="100536" y="23394"/>
                  <a:pt x="100785" y="23394"/>
                </a:cubicBezTo>
                <a:cubicBezTo>
                  <a:pt x="101619" y="23394"/>
                  <a:pt x="102454" y="23361"/>
                  <a:pt x="103288" y="23278"/>
                </a:cubicBezTo>
                <a:cubicBezTo>
                  <a:pt x="105776" y="23064"/>
                  <a:pt x="108264" y="22576"/>
                  <a:pt x="110705" y="22028"/>
                </a:cubicBezTo>
                <a:cubicBezTo>
                  <a:pt x="111348" y="21873"/>
                  <a:pt x="111967" y="21731"/>
                  <a:pt x="112598" y="21564"/>
                </a:cubicBezTo>
                <a:close/>
                <a:moveTo>
                  <a:pt x="99501" y="37387"/>
                </a:moveTo>
                <a:lnTo>
                  <a:pt x="99501" y="37387"/>
                </a:lnTo>
                <a:cubicBezTo>
                  <a:pt x="99663" y="37778"/>
                  <a:pt x="100041" y="37987"/>
                  <a:pt x="100402" y="37987"/>
                </a:cubicBezTo>
                <a:cubicBezTo>
                  <a:pt x="100600" y="37987"/>
                  <a:pt x="100794" y="37923"/>
                  <a:pt x="100942" y="37792"/>
                </a:cubicBezTo>
                <a:cubicBezTo>
                  <a:pt x="101002" y="37935"/>
                  <a:pt x="101073" y="38066"/>
                  <a:pt x="101168" y="38173"/>
                </a:cubicBezTo>
                <a:cubicBezTo>
                  <a:pt x="100597" y="38125"/>
                  <a:pt x="100049" y="38113"/>
                  <a:pt x="99513" y="38090"/>
                </a:cubicBezTo>
                <a:cubicBezTo>
                  <a:pt x="99513" y="37852"/>
                  <a:pt x="99513" y="37613"/>
                  <a:pt x="99501" y="37387"/>
                </a:cubicBezTo>
                <a:close/>
                <a:moveTo>
                  <a:pt x="48374" y="1"/>
                </a:moveTo>
                <a:cubicBezTo>
                  <a:pt x="48277" y="1"/>
                  <a:pt x="48184" y="44"/>
                  <a:pt x="48126" y="109"/>
                </a:cubicBezTo>
                <a:cubicBezTo>
                  <a:pt x="46054" y="145"/>
                  <a:pt x="43971" y="371"/>
                  <a:pt x="41899" y="728"/>
                </a:cubicBezTo>
                <a:cubicBezTo>
                  <a:pt x="38922" y="1240"/>
                  <a:pt x="36005" y="1978"/>
                  <a:pt x="33053" y="2633"/>
                </a:cubicBezTo>
                <a:cubicBezTo>
                  <a:pt x="30148" y="3276"/>
                  <a:pt x="27207" y="3788"/>
                  <a:pt x="24266" y="4252"/>
                </a:cubicBezTo>
                <a:cubicBezTo>
                  <a:pt x="21492" y="4681"/>
                  <a:pt x="18634" y="4919"/>
                  <a:pt x="15955" y="5788"/>
                </a:cubicBezTo>
                <a:cubicBezTo>
                  <a:pt x="13657" y="6514"/>
                  <a:pt x="11705" y="7860"/>
                  <a:pt x="10240" y="9789"/>
                </a:cubicBezTo>
                <a:cubicBezTo>
                  <a:pt x="8847" y="11634"/>
                  <a:pt x="7954" y="13825"/>
                  <a:pt x="7228" y="15992"/>
                </a:cubicBezTo>
                <a:cubicBezTo>
                  <a:pt x="6716" y="17516"/>
                  <a:pt x="5918" y="19433"/>
                  <a:pt x="6252" y="21076"/>
                </a:cubicBezTo>
                <a:cubicBezTo>
                  <a:pt x="6228" y="21076"/>
                  <a:pt x="6180" y="21088"/>
                  <a:pt x="6156" y="21088"/>
                </a:cubicBezTo>
                <a:cubicBezTo>
                  <a:pt x="5299" y="21088"/>
                  <a:pt x="4454" y="21099"/>
                  <a:pt x="3609" y="21099"/>
                </a:cubicBezTo>
                <a:cubicBezTo>
                  <a:pt x="2858" y="21099"/>
                  <a:pt x="2102" y="21079"/>
                  <a:pt x="1348" y="21079"/>
                </a:cubicBezTo>
                <a:cubicBezTo>
                  <a:pt x="1097" y="21079"/>
                  <a:pt x="846" y="21082"/>
                  <a:pt x="596" y="21088"/>
                </a:cubicBezTo>
                <a:cubicBezTo>
                  <a:pt x="1" y="21099"/>
                  <a:pt x="60" y="21957"/>
                  <a:pt x="596" y="21969"/>
                </a:cubicBezTo>
                <a:lnTo>
                  <a:pt x="596" y="21981"/>
                </a:lnTo>
                <a:cubicBezTo>
                  <a:pt x="1192" y="22044"/>
                  <a:pt x="1800" y="22065"/>
                  <a:pt x="2408" y="22065"/>
                </a:cubicBezTo>
                <a:cubicBezTo>
                  <a:pt x="2833" y="22065"/>
                  <a:pt x="3259" y="22055"/>
                  <a:pt x="3680" y="22040"/>
                </a:cubicBezTo>
                <a:cubicBezTo>
                  <a:pt x="4347" y="22028"/>
                  <a:pt x="5025" y="21981"/>
                  <a:pt x="5680" y="21909"/>
                </a:cubicBezTo>
                <a:lnTo>
                  <a:pt x="5680" y="21909"/>
                </a:lnTo>
                <a:cubicBezTo>
                  <a:pt x="5121" y="22373"/>
                  <a:pt x="4609" y="22874"/>
                  <a:pt x="4132" y="23421"/>
                </a:cubicBezTo>
                <a:cubicBezTo>
                  <a:pt x="3323" y="24362"/>
                  <a:pt x="2608" y="25386"/>
                  <a:pt x="2049" y="26493"/>
                </a:cubicBezTo>
                <a:cubicBezTo>
                  <a:pt x="1851" y="26871"/>
                  <a:pt x="2182" y="27216"/>
                  <a:pt x="2504" y="27216"/>
                </a:cubicBezTo>
                <a:cubicBezTo>
                  <a:pt x="2648" y="27216"/>
                  <a:pt x="2790" y="27147"/>
                  <a:pt x="2882" y="26981"/>
                </a:cubicBezTo>
                <a:cubicBezTo>
                  <a:pt x="3870" y="25171"/>
                  <a:pt x="5144" y="23469"/>
                  <a:pt x="6645" y="22028"/>
                </a:cubicBezTo>
                <a:cubicBezTo>
                  <a:pt x="6764" y="22231"/>
                  <a:pt x="6907" y="22445"/>
                  <a:pt x="7109" y="22647"/>
                </a:cubicBezTo>
                <a:cubicBezTo>
                  <a:pt x="7835" y="23409"/>
                  <a:pt x="8847" y="23826"/>
                  <a:pt x="9812" y="24159"/>
                </a:cubicBezTo>
                <a:cubicBezTo>
                  <a:pt x="11193" y="24612"/>
                  <a:pt x="12610" y="24957"/>
                  <a:pt x="14026" y="25267"/>
                </a:cubicBezTo>
                <a:cubicBezTo>
                  <a:pt x="15367" y="25553"/>
                  <a:pt x="16762" y="25840"/>
                  <a:pt x="18139" y="25840"/>
                </a:cubicBezTo>
                <a:cubicBezTo>
                  <a:pt x="18193" y="25840"/>
                  <a:pt x="18247" y="25839"/>
                  <a:pt x="18301" y="25838"/>
                </a:cubicBezTo>
                <a:cubicBezTo>
                  <a:pt x="19551" y="25802"/>
                  <a:pt x="20742" y="25481"/>
                  <a:pt x="21849" y="24957"/>
                </a:cubicBezTo>
                <a:cubicBezTo>
                  <a:pt x="24194" y="23874"/>
                  <a:pt x="25945" y="21981"/>
                  <a:pt x="28028" y="20528"/>
                </a:cubicBezTo>
                <a:cubicBezTo>
                  <a:pt x="30052" y="19099"/>
                  <a:pt x="32350" y="18087"/>
                  <a:pt x="34743" y="17456"/>
                </a:cubicBezTo>
                <a:cubicBezTo>
                  <a:pt x="37015" y="16854"/>
                  <a:pt x="39372" y="16566"/>
                  <a:pt x="41731" y="16566"/>
                </a:cubicBezTo>
                <a:cubicBezTo>
                  <a:pt x="44367" y="16566"/>
                  <a:pt x="47005" y="16926"/>
                  <a:pt x="49531" y="17611"/>
                </a:cubicBezTo>
                <a:cubicBezTo>
                  <a:pt x="59258" y="20230"/>
                  <a:pt x="67188" y="26934"/>
                  <a:pt x="75784" y="31839"/>
                </a:cubicBezTo>
                <a:cubicBezTo>
                  <a:pt x="76713" y="32351"/>
                  <a:pt x="77653" y="32851"/>
                  <a:pt x="78582" y="33327"/>
                </a:cubicBezTo>
                <a:cubicBezTo>
                  <a:pt x="78689" y="33446"/>
                  <a:pt x="78844" y="33518"/>
                  <a:pt x="78987" y="33530"/>
                </a:cubicBezTo>
                <a:cubicBezTo>
                  <a:pt x="85154" y="36578"/>
                  <a:pt x="91846" y="38625"/>
                  <a:pt x="98692" y="39102"/>
                </a:cubicBezTo>
                <a:cubicBezTo>
                  <a:pt x="98771" y="39175"/>
                  <a:pt x="98872" y="39207"/>
                  <a:pt x="98976" y="39207"/>
                </a:cubicBezTo>
                <a:cubicBezTo>
                  <a:pt x="99075" y="39207"/>
                  <a:pt x="99176" y="39178"/>
                  <a:pt x="99263" y="39126"/>
                </a:cubicBezTo>
                <a:cubicBezTo>
                  <a:pt x="100123" y="39174"/>
                  <a:pt x="100985" y="39199"/>
                  <a:pt x="101849" y="39199"/>
                </a:cubicBezTo>
                <a:cubicBezTo>
                  <a:pt x="103328" y="39199"/>
                  <a:pt x="104811" y="39124"/>
                  <a:pt x="106300" y="38959"/>
                </a:cubicBezTo>
                <a:cubicBezTo>
                  <a:pt x="108872" y="38685"/>
                  <a:pt x="111408" y="38149"/>
                  <a:pt x="113872" y="37411"/>
                </a:cubicBezTo>
                <a:cubicBezTo>
                  <a:pt x="114039" y="37375"/>
                  <a:pt x="114110" y="37256"/>
                  <a:pt x="114146" y="37137"/>
                </a:cubicBezTo>
                <a:cubicBezTo>
                  <a:pt x="116468" y="36459"/>
                  <a:pt x="118706" y="35530"/>
                  <a:pt x="120849" y="34411"/>
                </a:cubicBezTo>
                <a:cubicBezTo>
                  <a:pt x="120893" y="34424"/>
                  <a:pt x="120938" y="34430"/>
                  <a:pt x="120985" y="34430"/>
                </a:cubicBezTo>
                <a:cubicBezTo>
                  <a:pt x="121196" y="34430"/>
                  <a:pt x="121422" y="34301"/>
                  <a:pt x="121480" y="34077"/>
                </a:cubicBezTo>
                <a:cubicBezTo>
                  <a:pt x="122540" y="33506"/>
                  <a:pt x="123576" y="32875"/>
                  <a:pt x="124576" y="32208"/>
                </a:cubicBezTo>
                <a:cubicBezTo>
                  <a:pt x="124624" y="32196"/>
                  <a:pt x="124659" y="32160"/>
                  <a:pt x="124695" y="32113"/>
                </a:cubicBezTo>
                <a:cubicBezTo>
                  <a:pt x="124981" y="31922"/>
                  <a:pt x="125255" y="31744"/>
                  <a:pt x="125529" y="31553"/>
                </a:cubicBezTo>
                <a:cubicBezTo>
                  <a:pt x="129208" y="28958"/>
                  <a:pt x="132553" y="25826"/>
                  <a:pt x="135006" y="22028"/>
                </a:cubicBezTo>
                <a:cubicBezTo>
                  <a:pt x="136185" y="20207"/>
                  <a:pt x="137149" y="18266"/>
                  <a:pt x="137756" y="16182"/>
                </a:cubicBezTo>
                <a:cubicBezTo>
                  <a:pt x="138316" y="14170"/>
                  <a:pt x="138864" y="11610"/>
                  <a:pt x="137566" y="9765"/>
                </a:cubicBezTo>
                <a:cubicBezTo>
                  <a:pt x="136787" y="8668"/>
                  <a:pt x="135568" y="8215"/>
                  <a:pt x="134314" y="8215"/>
                </a:cubicBezTo>
                <a:cubicBezTo>
                  <a:pt x="133458" y="8215"/>
                  <a:pt x="132585" y="8426"/>
                  <a:pt x="131827" y="8788"/>
                </a:cubicBezTo>
                <a:cubicBezTo>
                  <a:pt x="129565" y="9884"/>
                  <a:pt x="128076" y="12158"/>
                  <a:pt x="126207" y="13765"/>
                </a:cubicBezTo>
                <a:cubicBezTo>
                  <a:pt x="122361" y="17099"/>
                  <a:pt x="117563" y="19087"/>
                  <a:pt x="112682" y="20397"/>
                </a:cubicBezTo>
                <a:cubicBezTo>
                  <a:pt x="108710" y="21462"/>
                  <a:pt x="104605" y="22284"/>
                  <a:pt x="100488" y="22284"/>
                </a:cubicBezTo>
                <a:cubicBezTo>
                  <a:pt x="99544" y="22284"/>
                  <a:pt x="98600" y="22240"/>
                  <a:pt x="97656" y="22147"/>
                </a:cubicBezTo>
                <a:cubicBezTo>
                  <a:pt x="87679" y="21135"/>
                  <a:pt x="79725" y="14599"/>
                  <a:pt x="71855" y="9038"/>
                </a:cubicBezTo>
                <a:cubicBezTo>
                  <a:pt x="67736" y="6110"/>
                  <a:pt x="63414" y="3359"/>
                  <a:pt x="58627" y="1680"/>
                </a:cubicBezTo>
                <a:cubicBezTo>
                  <a:pt x="55469" y="578"/>
                  <a:pt x="52234" y="107"/>
                  <a:pt x="48974" y="107"/>
                </a:cubicBezTo>
                <a:cubicBezTo>
                  <a:pt x="48854" y="107"/>
                  <a:pt x="48734" y="108"/>
                  <a:pt x="48614" y="109"/>
                </a:cubicBezTo>
                <a:cubicBezTo>
                  <a:pt x="48543" y="32"/>
                  <a:pt x="48457" y="1"/>
                  <a:pt x="48374" y="1"/>
                </a:cubicBezTo>
                <a:close/>
              </a:path>
            </a:pathLst>
          </a:custGeom>
          <a:solidFill>
            <a:srgbClr val="F47FB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three columns">
  <p:cSld name="CUSTOM_3">
    <p:spTree>
      <p:nvGrpSpPr>
        <p:cNvPr id="1" name="Shape 174"/>
        <p:cNvGrpSpPr/>
        <p:nvPr/>
      </p:nvGrpSpPr>
      <p:grpSpPr>
        <a:xfrm>
          <a:off x="0" y="0"/>
          <a:ext cx="0" cy="0"/>
          <a:chOff x="0" y="0"/>
          <a:chExt cx="0" cy="0"/>
        </a:xfrm>
      </p:grpSpPr>
      <p:grpSp>
        <p:nvGrpSpPr>
          <p:cNvPr id="175" name="Google Shape;175;p56"/>
          <p:cNvGrpSpPr/>
          <p:nvPr/>
        </p:nvGrpSpPr>
        <p:grpSpPr>
          <a:xfrm>
            <a:off x="-5372083" y="346255"/>
            <a:ext cx="4218943" cy="4450988"/>
            <a:chOff x="3277900" y="2360675"/>
            <a:chExt cx="1659825" cy="1768300"/>
          </a:xfrm>
        </p:grpSpPr>
        <p:sp>
          <p:nvSpPr>
            <p:cNvPr id="176" name="Google Shape;176;p56"/>
            <p:cNvSpPr/>
            <p:nvPr/>
          </p:nvSpPr>
          <p:spPr>
            <a:xfrm>
              <a:off x="3501925" y="2584375"/>
              <a:ext cx="1236175" cy="1544600"/>
            </a:xfrm>
            <a:custGeom>
              <a:avLst/>
              <a:gdLst/>
              <a:ahLst/>
              <a:cxnLst/>
              <a:rect l="l" t="t" r="r" b="b"/>
              <a:pathLst>
                <a:path w="49447" h="61784" extrusionOk="0">
                  <a:moveTo>
                    <a:pt x="26272" y="698"/>
                  </a:moveTo>
                  <a:cubicBezTo>
                    <a:pt x="27742" y="698"/>
                    <a:pt x="29210" y="840"/>
                    <a:pt x="30647" y="1132"/>
                  </a:cubicBezTo>
                  <a:cubicBezTo>
                    <a:pt x="35195" y="2037"/>
                    <a:pt x="39303" y="4442"/>
                    <a:pt x="42291" y="7918"/>
                  </a:cubicBezTo>
                  <a:cubicBezTo>
                    <a:pt x="45494" y="11621"/>
                    <a:pt x="47613" y="16145"/>
                    <a:pt x="48387" y="20932"/>
                  </a:cubicBezTo>
                  <a:cubicBezTo>
                    <a:pt x="49137" y="25623"/>
                    <a:pt x="48542" y="30480"/>
                    <a:pt x="46863" y="34910"/>
                  </a:cubicBezTo>
                  <a:cubicBezTo>
                    <a:pt x="46458" y="35957"/>
                    <a:pt x="46030" y="36969"/>
                    <a:pt x="45530" y="37958"/>
                  </a:cubicBezTo>
                  <a:cubicBezTo>
                    <a:pt x="45410" y="37958"/>
                    <a:pt x="45315" y="38005"/>
                    <a:pt x="45256" y="38124"/>
                  </a:cubicBezTo>
                  <a:cubicBezTo>
                    <a:pt x="43994" y="40458"/>
                    <a:pt x="42374" y="42625"/>
                    <a:pt x="40350" y="44375"/>
                  </a:cubicBezTo>
                  <a:cubicBezTo>
                    <a:pt x="38386" y="46090"/>
                    <a:pt x="36028" y="47364"/>
                    <a:pt x="33516" y="48126"/>
                  </a:cubicBezTo>
                  <a:cubicBezTo>
                    <a:pt x="31348" y="48791"/>
                    <a:pt x="29109" y="49017"/>
                    <a:pt x="26865" y="49017"/>
                  </a:cubicBezTo>
                  <a:cubicBezTo>
                    <a:pt x="26177" y="49017"/>
                    <a:pt x="25488" y="48995"/>
                    <a:pt x="24801" y="48959"/>
                  </a:cubicBezTo>
                  <a:cubicBezTo>
                    <a:pt x="21836" y="48816"/>
                    <a:pt x="18812" y="48530"/>
                    <a:pt x="15978" y="47590"/>
                  </a:cubicBezTo>
                  <a:cubicBezTo>
                    <a:pt x="11490" y="46113"/>
                    <a:pt x="7632" y="43006"/>
                    <a:pt x="5060" y="39136"/>
                  </a:cubicBezTo>
                  <a:cubicBezTo>
                    <a:pt x="2143" y="34731"/>
                    <a:pt x="988" y="29409"/>
                    <a:pt x="1417" y="24194"/>
                  </a:cubicBezTo>
                  <a:cubicBezTo>
                    <a:pt x="1798" y="19467"/>
                    <a:pt x="3560" y="14895"/>
                    <a:pt x="6382" y="11038"/>
                  </a:cubicBezTo>
                  <a:cubicBezTo>
                    <a:pt x="9061" y="7394"/>
                    <a:pt x="12692" y="4406"/>
                    <a:pt x="16919" y="2620"/>
                  </a:cubicBezTo>
                  <a:cubicBezTo>
                    <a:pt x="19850" y="1371"/>
                    <a:pt x="23066" y="698"/>
                    <a:pt x="26272" y="698"/>
                  </a:cubicBezTo>
                  <a:close/>
                  <a:moveTo>
                    <a:pt x="38850" y="46435"/>
                  </a:moveTo>
                  <a:cubicBezTo>
                    <a:pt x="39826" y="47959"/>
                    <a:pt x="40588" y="49685"/>
                    <a:pt x="41065" y="51471"/>
                  </a:cubicBezTo>
                  <a:cubicBezTo>
                    <a:pt x="40803" y="51626"/>
                    <a:pt x="40577" y="51769"/>
                    <a:pt x="40315" y="51924"/>
                  </a:cubicBezTo>
                  <a:cubicBezTo>
                    <a:pt x="39957" y="52114"/>
                    <a:pt x="39612" y="52305"/>
                    <a:pt x="39267" y="52483"/>
                  </a:cubicBezTo>
                  <a:cubicBezTo>
                    <a:pt x="38529" y="52864"/>
                    <a:pt x="37802" y="53198"/>
                    <a:pt x="37040" y="53495"/>
                  </a:cubicBezTo>
                  <a:cubicBezTo>
                    <a:pt x="36814" y="53581"/>
                    <a:pt x="36880" y="53912"/>
                    <a:pt x="37089" y="53912"/>
                  </a:cubicBezTo>
                  <a:cubicBezTo>
                    <a:pt x="37111" y="53912"/>
                    <a:pt x="37135" y="53908"/>
                    <a:pt x="37159" y="53900"/>
                  </a:cubicBezTo>
                  <a:cubicBezTo>
                    <a:pt x="37969" y="53638"/>
                    <a:pt x="38755" y="53352"/>
                    <a:pt x="39517" y="52995"/>
                  </a:cubicBezTo>
                  <a:cubicBezTo>
                    <a:pt x="39886" y="52817"/>
                    <a:pt x="40267" y="52638"/>
                    <a:pt x="40624" y="52424"/>
                  </a:cubicBezTo>
                  <a:cubicBezTo>
                    <a:pt x="40827" y="52316"/>
                    <a:pt x="41029" y="52209"/>
                    <a:pt x="41219" y="52102"/>
                  </a:cubicBezTo>
                  <a:cubicBezTo>
                    <a:pt x="41386" y="52840"/>
                    <a:pt x="41505" y="53602"/>
                    <a:pt x="41553" y="54376"/>
                  </a:cubicBezTo>
                  <a:cubicBezTo>
                    <a:pt x="41577" y="54841"/>
                    <a:pt x="41577" y="55293"/>
                    <a:pt x="41577" y="55757"/>
                  </a:cubicBezTo>
                  <a:cubicBezTo>
                    <a:pt x="41565" y="56174"/>
                    <a:pt x="41600" y="56746"/>
                    <a:pt x="41350" y="57103"/>
                  </a:cubicBezTo>
                  <a:cubicBezTo>
                    <a:pt x="41136" y="57412"/>
                    <a:pt x="40755" y="57650"/>
                    <a:pt x="40410" y="57829"/>
                  </a:cubicBezTo>
                  <a:cubicBezTo>
                    <a:pt x="40005" y="58031"/>
                    <a:pt x="39588" y="58198"/>
                    <a:pt x="39172" y="58365"/>
                  </a:cubicBezTo>
                  <a:cubicBezTo>
                    <a:pt x="38291" y="58710"/>
                    <a:pt x="37421" y="59020"/>
                    <a:pt x="36505" y="59305"/>
                  </a:cubicBezTo>
                  <a:cubicBezTo>
                    <a:pt x="34707" y="59865"/>
                    <a:pt x="32861" y="60282"/>
                    <a:pt x="31004" y="60532"/>
                  </a:cubicBezTo>
                  <a:cubicBezTo>
                    <a:pt x="29044" y="60799"/>
                    <a:pt x="27067" y="60943"/>
                    <a:pt x="25093" y="60943"/>
                  </a:cubicBezTo>
                  <a:cubicBezTo>
                    <a:pt x="23290" y="60943"/>
                    <a:pt x="21489" y="60823"/>
                    <a:pt x="19705" y="60568"/>
                  </a:cubicBezTo>
                  <a:cubicBezTo>
                    <a:pt x="17848" y="60294"/>
                    <a:pt x="15990" y="59913"/>
                    <a:pt x="14180" y="59365"/>
                  </a:cubicBezTo>
                  <a:cubicBezTo>
                    <a:pt x="13276" y="59091"/>
                    <a:pt x="12394" y="58782"/>
                    <a:pt x="11525" y="58448"/>
                  </a:cubicBezTo>
                  <a:cubicBezTo>
                    <a:pt x="10656" y="58127"/>
                    <a:pt x="9763" y="57793"/>
                    <a:pt x="8965" y="57353"/>
                  </a:cubicBezTo>
                  <a:cubicBezTo>
                    <a:pt x="8549" y="57115"/>
                    <a:pt x="8453" y="56758"/>
                    <a:pt x="8442" y="56305"/>
                  </a:cubicBezTo>
                  <a:cubicBezTo>
                    <a:pt x="8430" y="55865"/>
                    <a:pt x="8442" y="55436"/>
                    <a:pt x="8489" y="54983"/>
                  </a:cubicBezTo>
                  <a:cubicBezTo>
                    <a:pt x="8537" y="54079"/>
                    <a:pt x="8704" y="53186"/>
                    <a:pt x="8930" y="52305"/>
                  </a:cubicBezTo>
                  <a:cubicBezTo>
                    <a:pt x="9025" y="51959"/>
                    <a:pt x="9120" y="51626"/>
                    <a:pt x="9239" y="51281"/>
                  </a:cubicBezTo>
                  <a:cubicBezTo>
                    <a:pt x="10466" y="52162"/>
                    <a:pt x="11894" y="52817"/>
                    <a:pt x="13287" y="53352"/>
                  </a:cubicBezTo>
                  <a:cubicBezTo>
                    <a:pt x="14633" y="53852"/>
                    <a:pt x="16002" y="54257"/>
                    <a:pt x="17395" y="54555"/>
                  </a:cubicBezTo>
                  <a:cubicBezTo>
                    <a:pt x="17419" y="54614"/>
                    <a:pt x="17478" y="54674"/>
                    <a:pt x="17562" y="54674"/>
                  </a:cubicBezTo>
                  <a:cubicBezTo>
                    <a:pt x="17610" y="54670"/>
                    <a:pt x="17658" y="54668"/>
                    <a:pt x="17706" y="54668"/>
                  </a:cubicBezTo>
                  <a:cubicBezTo>
                    <a:pt x="18225" y="54668"/>
                    <a:pt x="18712" y="54900"/>
                    <a:pt x="19050" y="55281"/>
                  </a:cubicBezTo>
                  <a:cubicBezTo>
                    <a:pt x="19395" y="55686"/>
                    <a:pt x="19479" y="56210"/>
                    <a:pt x="19324" y="56710"/>
                  </a:cubicBezTo>
                  <a:cubicBezTo>
                    <a:pt x="19169" y="57198"/>
                    <a:pt x="18764" y="57615"/>
                    <a:pt x="18252" y="57734"/>
                  </a:cubicBezTo>
                  <a:cubicBezTo>
                    <a:pt x="18165" y="57754"/>
                    <a:pt x="18074" y="57764"/>
                    <a:pt x="17985" y="57764"/>
                  </a:cubicBezTo>
                  <a:cubicBezTo>
                    <a:pt x="17540" y="57764"/>
                    <a:pt x="17111" y="57519"/>
                    <a:pt x="17062" y="57043"/>
                  </a:cubicBezTo>
                  <a:cubicBezTo>
                    <a:pt x="17038" y="56829"/>
                    <a:pt x="17133" y="56627"/>
                    <a:pt x="17312" y="56519"/>
                  </a:cubicBezTo>
                  <a:cubicBezTo>
                    <a:pt x="17407" y="56466"/>
                    <a:pt x="17517" y="56433"/>
                    <a:pt x="17624" y="56433"/>
                  </a:cubicBezTo>
                  <a:cubicBezTo>
                    <a:pt x="17731" y="56433"/>
                    <a:pt x="17836" y="56466"/>
                    <a:pt x="17919" y="56543"/>
                  </a:cubicBezTo>
                  <a:cubicBezTo>
                    <a:pt x="17976" y="56597"/>
                    <a:pt x="18040" y="56620"/>
                    <a:pt x="18102" y="56620"/>
                  </a:cubicBezTo>
                  <a:cubicBezTo>
                    <a:pt x="18314" y="56620"/>
                    <a:pt x="18505" y="56356"/>
                    <a:pt x="18312" y="56162"/>
                  </a:cubicBezTo>
                  <a:cubicBezTo>
                    <a:pt x="18103" y="55958"/>
                    <a:pt x="17831" y="55864"/>
                    <a:pt x="17558" y="55864"/>
                  </a:cubicBezTo>
                  <a:cubicBezTo>
                    <a:pt x="17099" y="55864"/>
                    <a:pt x="16638" y="56127"/>
                    <a:pt x="16466" y="56567"/>
                  </a:cubicBezTo>
                  <a:cubicBezTo>
                    <a:pt x="16133" y="57341"/>
                    <a:pt x="16728" y="58210"/>
                    <a:pt x="17514" y="58389"/>
                  </a:cubicBezTo>
                  <a:cubicBezTo>
                    <a:pt x="17661" y="58422"/>
                    <a:pt x="17806" y="58437"/>
                    <a:pt x="17946" y="58437"/>
                  </a:cubicBezTo>
                  <a:cubicBezTo>
                    <a:pt x="19473" y="58437"/>
                    <a:pt x="20522" y="56590"/>
                    <a:pt x="19693" y="55281"/>
                  </a:cubicBezTo>
                  <a:cubicBezTo>
                    <a:pt x="19622" y="55150"/>
                    <a:pt x="19514" y="55043"/>
                    <a:pt x="19407" y="54936"/>
                  </a:cubicBezTo>
                  <a:lnTo>
                    <a:pt x="19407" y="54936"/>
                  </a:lnTo>
                  <a:cubicBezTo>
                    <a:pt x="21302" y="55222"/>
                    <a:pt x="23216" y="55350"/>
                    <a:pt x="25130" y="55350"/>
                  </a:cubicBezTo>
                  <a:cubicBezTo>
                    <a:pt x="26319" y="55350"/>
                    <a:pt x="27508" y="55301"/>
                    <a:pt x="28694" y="55210"/>
                  </a:cubicBezTo>
                  <a:cubicBezTo>
                    <a:pt x="29861" y="55114"/>
                    <a:pt x="31028" y="54983"/>
                    <a:pt x="32183" y="54817"/>
                  </a:cubicBezTo>
                  <a:lnTo>
                    <a:pt x="32183" y="54817"/>
                  </a:lnTo>
                  <a:cubicBezTo>
                    <a:pt x="32064" y="54936"/>
                    <a:pt x="31956" y="55055"/>
                    <a:pt x="31861" y="55210"/>
                  </a:cubicBezTo>
                  <a:cubicBezTo>
                    <a:pt x="31444" y="55912"/>
                    <a:pt x="31706" y="56758"/>
                    <a:pt x="32278" y="57305"/>
                  </a:cubicBezTo>
                  <a:cubicBezTo>
                    <a:pt x="32702" y="57711"/>
                    <a:pt x="33291" y="57952"/>
                    <a:pt x="33878" y="57952"/>
                  </a:cubicBezTo>
                  <a:cubicBezTo>
                    <a:pt x="34032" y="57952"/>
                    <a:pt x="34187" y="57935"/>
                    <a:pt x="34338" y="57901"/>
                  </a:cubicBezTo>
                  <a:cubicBezTo>
                    <a:pt x="35100" y="57734"/>
                    <a:pt x="35671" y="56936"/>
                    <a:pt x="35302" y="56186"/>
                  </a:cubicBezTo>
                  <a:cubicBezTo>
                    <a:pt x="35081" y="55751"/>
                    <a:pt x="34617" y="55594"/>
                    <a:pt x="34139" y="55594"/>
                  </a:cubicBezTo>
                  <a:cubicBezTo>
                    <a:pt x="33819" y="55594"/>
                    <a:pt x="33493" y="55664"/>
                    <a:pt x="33230" y="55769"/>
                  </a:cubicBezTo>
                  <a:cubicBezTo>
                    <a:pt x="33052" y="55853"/>
                    <a:pt x="32933" y="55996"/>
                    <a:pt x="32980" y="56210"/>
                  </a:cubicBezTo>
                  <a:cubicBezTo>
                    <a:pt x="33031" y="56372"/>
                    <a:pt x="33176" y="56456"/>
                    <a:pt x="33328" y="56456"/>
                  </a:cubicBezTo>
                  <a:cubicBezTo>
                    <a:pt x="33355" y="56456"/>
                    <a:pt x="33382" y="56453"/>
                    <a:pt x="33409" y="56448"/>
                  </a:cubicBezTo>
                  <a:cubicBezTo>
                    <a:pt x="33635" y="56400"/>
                    <a:pt x="33861" y="56341"/>
                    <a:pt x="34088" y="56329"/>
                  </a:cubicBezTo>
                  <a:cubicBezTo>
                    <a:pt x="34126" y="56324"/>
                    <a:pt x="34163" y="56322"/>
                    <a:pt x="34200" y="56322"/>
                  </a:cubicBezTo>
                  <a:cubicBezTo>
                    <a:pt x="34347" y="56322"/>
                    <a:pt x="34481" y="56360"/>
                    <a:pt x="34576" y="56436"/>
                  </a:cubicBezTo>
                  <a:cubicBezTo>
                    <a:pt x="34707" y="56531"/>
                    <a:pt x="34719" y="56734"/>
                    <a:pt x="34647" y="56888"/>
                  </a:cubicBezTo>
                  <a:cubicBezTo>
                    <a:pt x="34564" y="57103"/>
                    <a:pt x="34338" y="57222"/>
                    <a:pt x="34123" y="57269"/>
                  </a:cubicBezTo>
                  <a:cubicBezTo>
                    <a:pt x="34031" y="57293"/>
                    <a:pt x="33934" y="57304"/>
                    <a:pt x="33836" y="57304"/>
                  </a:cubicBezTo>
                  <a:cubicBezTo>
                    <a:pt x="32945" y="57304"/>
                    <a:pt x="31901" y="56387"/>
                    <a:pt x="32373" y="55507"/>
                  </a:cubicBezTo>
                  <a:cubicBezTo>
                    <a:pt x="32516" y="55245"/>
                    <a:pt x="32742" y="55031"/>
                    <a:pt x="33016" y="54864"/>
                  </a:cubicBezTo>
                  <a:cubicBezTo>
                    <a:pt x="33159" y="54781"/>
                    <a:pt x="33326" y="54710"/>
                    <a:pt x="33492" y="54626"/>
                  </a:cubicBezTo>
                  <a:cubicBezTo>
                    <a:pt x="33933" y="54555"/>
                    <a:pt x="34385" y="54483"/>
                    <a:pt x="34814" y="54388"/>
                  </a:cubicBezTo>
                  <a:cubicBezTo>
                    <a:pt x="35112" y="54329"/>
                    <a:pt x="35004" y="53948"/>
                    <a:pt x="34742" y="53936"/>
                  </a:cubicBezTo>
                  <a:cubicBezTo>
                    <a:pt x="34957" y="53781"/>
                    <a:pt x="35183" y="53602"/>
                    <a:pt x="35350" y="53376"/>
                  </a:cubicBezTo>
                  <a:cubicBezTo>
                    <a:pt x="35969" y="52602"/>
                    <a:pt x="36124" y="51531"/>
                    <a:pt x="35362" y="50793"/>
                  </a:cubicBezTo>
                  <a:cubicBezTo>
                    <a:pt x="34832" y="50271"/>
                    <a:pt x="34026" y="49940"/>
                    <a:pt x="33247" y="49940"/>
                  </a:cubicBezTo>
                  <a:cubicBezTo>
                    <a:pt x="32976" y="49940"/>
                    <a:pt x="32708" y="49980"/>
                    <a:pt x="32456" y="50066"/>
                  </a:cubicBezTo>
                  <a:cubicBezTo>
                    <a:pt x="31647" y="50340"/>
                    <a:pt x="30813" y="51233"/>
                    <a:pt x="31230" y="52150"/>
                  </a:cubicBezTo>
                  <a:cubicBezTo>
                    <a:pt x="31423" y="52579"/>
                    <a:pt x="31926" y="52776"/>
                    <a:pt x="32398" y="52776"/>
                  </a:cubicBezTo>
                  <a:cubicBezTo>
                    <a:pt x="32450" y="52776"/>
                    <a:pt x="32501" y="52774"/>
                    <a:pt x="32552" y="52769"/>
                  </a:cubicBezTo>
                  <a:cubicBezTo>
                    <a:pt x="33099" y="52721"/>
                    <a:pt x="33564" y="52447"/>
                    <a:pt x="33873" y="52007"/>
                  </a:cubicBezTo>
                  <a:cubicBezTo>
                    <a:pt x="34040" y="51782"/>
                    <a:pt x="33816" y="51551"/>
                    <a:pt x="33589" y="51551"/>
                  </a:cubicBezTo>
                  <a:cubicBezTo>
                    <a:pt x="33492" y="51551"/>
                    <a:pt x="33394" y="51594"/>
                    <a:pt x="33326" y="51697"/>
                  </a:cubicBezTo>
                  <a:cubicBezTo>
                    <a:pt x="33147" y="51947"/>
                    <a:pt x="32861" y="52102"/>
                    <a:pt x="32564" y="52174"/>
                  </a:cubicBezTo>
                  <a:cubicBezTo>
                    <a:pt x="32496" y="52188"/>
                    <a:pt x="32419" y="52196"/>
                    <a:pt x="32341" y="52196"/>
                  </a:cubicBezTo>
                  <a:cubicBezTo>
                    <a:pt x="32087" y="52196"/>
                    <a:pt x="31809" y="52112"/>
                    <a:pt x="31718" y="51876"/>
                  </a:cubicBezTo>
                  <a:cubicBezTo>
                    <a:pt x="31468" y="51197"/>
                    <a:pt x="32326" y="50602"/>
                    <a:pt x="32909" y="50519"/>
                  </a:cubicBezTo>
                  <a:cubicBezTo>
                    <a:pt x="32980" y="50511"/>
                    <a:pt x="33053" y="50507"/>
                    <a:pt x="33127" y="50507"/>
                  </a:cubicBezTo>
                  <a:cubicBezTo>
                    <a:pt x="33816" y="50507"/>
                    <a:pt x="34586" y="50849"/>
                    <a:pt x="35016" y="51376"/>
                  </a:cubicBezTo>
                  <a:cubicBezTo>
                    <a:pt x="35481" y="51947"/>
                    <a:pt x="35195" y="52686"/>
                    <a:pt x="34766" y="53186"/>
                  </a:cubicBezTo>
                  <a:cubicBezTo>
                    <a:pt x="34421" y="53579"/>
                    <a:pt x="33980" y="53840"/>
                    <a:pt x="33516" y="54079"/>
                  </a:cubicBezTo>
                  <a:cubicBezTo>
                    <a:pt x="30748" y="54429"/>
                    <a:pt x="27989" y="54707"/>
                    <a:pt x="25200" y="54707"/>
                  </a:cubicBezTo>
                  <a:cubicBezTo>
                    <a:pt x="24762" y="54707"/>
                    <a:pt x="24323" y="54700"/>
                    <a:pt x="23884" y="54686"/>
                  </a:cubicBezTo>
                  <a:cubicBezTo>
                    <a:pt x="21205" y="54602"/>
                    <a:pt x="18526" y="54245"/>
                    <a:pt x="15954" y="53531"/>
                  </a:cubicBezTo>
                  <a:cubicBezTo>
                    <a:pt x="15454" y="53305"/>
                    <a:pt x="15002" y="52936"/>
                    <a:pt x="14871" y="52364"/>
                  </a:cubicBezTo>
                  <a:cubicBezTo>
                    <a:pt x="14716" y="51745"/>
                    <a:pt x="15050" y="51173"/>
                    <a:pt x="15573" y="50852"/>
                  </a:cubicBezTo>
                  <a:cubicBezTo>
                    <a:pt x="15935" y="50624"/>
                    <a:pt x="16407" y="50474"/>
                    <a:pt x="16863" y="50474"/>
                  </a:cubicBezTo>
                  <a:cubicBezTo>
                    <a:pt x="17098" y="50474"/>
                    <a:pt x="17328" y="50513"/>
                    <a:pt x="17538" y="50602"/>
                  </a:cubicBezTo>
                  <a:cubicBezTo>
                    <a:pt x="18026" y="50804"/>
                    <a:pt x="18443" y="51340"/>
                    <a:pt x="18205" y="51864"/>
                  </a:cubicBezTo>
                  <a:cubicBezTo>
                    <a:pt x="18103" y="52078"/>
                    <a:pt x="17917" y="52271"/>
                    <a:pt x="17665" y="52271"/>
                  </a:cubicBezTo>
                  <a:cubicBezTo>
                    <a:pt x="17651" y="52271"/>
                    <a:pt x="17636" y="52270"/>
                    <a:pt x="17621" y="52269"/>
                  </a:cubicBezTo>
                  <a:cubicBezTo>
                    <a:pt x="17419" y="52233"/>
                    <a:pt x="17157" y="52066"/>
                    <a:pt x="17133" y="51852"/>
                  </a:cubicBezTo>
                  <a:cubicBezTo>
                    <a:pt x="17121" y="51674"/>
                    <a:pt x="16978" y="51507"/>
                    <a:pt x="16776" y="51507"/>
                  </a:cubicBezTo>
                  <a:cubicBezTo>
                    <a:pt x="16585" y="51507"/>
                    <a:pt x="16419" y="51674"/>
                    <a:pt x="16419" y="51852"/>
                  </a:cubicBezTo>
                  <a:cubicBezTo>
                    <a:pt x="16435" y="52493"/>
                    <a:pt x="17011" y="52907"/>
                    <a:pt x="17599" y="52907"/>
                  </a:cubicBezTo>
                  <a:cubicBezTo>
                    <a:pt x="17853" y="52907"/>
                    <a:pt x="18109" y="52830"/>
                    <a:pt x="18324" y="52662"/>
                  </a:cubicBezTo>
                  <a:cubicBezTo>
                    <a:pt x="19026" y="52126"/>
                    <a:pt x="19002" y="51138"/>
                    <a:pt x="18407" y="50519"/>
                  </a:cubicBezTo>
                  <a:cubicBezTo>
                    <a:pt x="18000" y="50104"/>
                    <a:pt x="17433" y="49930"/>
                    <a:pt x="16855" y="49930"/>
                  </a:cubicBezTo>
                  <a:cubicBezTo>
                    <a:pt x="16487" y="49930"/>
                    <a:pt x="16114" y="50001"/>
                    <a:pt x="15776" y="50126"/>
                  </a:cubicBezTo>
                  <a:cubicBezTo>
                    <a:pt x="14930" y="50435"/>
                    <a:pt x="14168" y="51078"/>
                    <a:pt x="14157" y="52007"/>
                  </a:cubicBezTo>
                  <a:cubicBezTo>
                    <a:pt x="14157" y="52400"/>
                    <a:pt x="14264" y="52757"/>
                    <a:pt x="14466" y="53067"/>
                  </a:cubicBezTo>
                  <a:cubicBezTo>
                    <a:pt x="14383" y="53043"/>
                    <a:pt x="14276" y="53007"/>
                    <a:pt x="14180" y="52983"/>
                  </a:cubicBezTo>
                  <a:cubicBezTo>
                    <a:pt x="13335" y="52686"/>
                    <a:pt x="12502" y="52352"/>
                    <a:pt x="11704" y="51995"/>
                  </a:cubicBezTo>
                  <a:cubicBezTo>
                    <a:pt x="10906" y="51638"/>
                    <a:pt x="10156" y="51221"/>
                    <a:pt x="9382" y="50840"/>
                  </a:cubicBezTo>
                  <a:cubicBezTo>
                    <a:pt x="9835" y="49614"/>
                    <a:pt x="10430" y="48459"/>
                    <a:pt x="11180" y="47387"/>
                  </a:cubicBezTo>
                  <a:cubicBezTo>
                    <a:pt x="11382" y="47090"/>
                    <a:pt x="11597" y="46804"/>
                    <a:pt x="11823" y="46518"/>
                  </a:cubicBezTo>
                  <a:cubicBezTo>
                    <a:pt x="12085" y="46673"/>
                    <a:pt x="12335" y="46816"/>
                    <a:pt x="12621" y="46947"/>
                  </a:cubicBezTo>
                  <a:cubicBezTo>
                    <a:pt x="15061" y="48221"/>
                    <a:pt x="17693" y="48935"/>
                    <a:pt x="20431" y="49292"/>
                  </a:cubicBezTo>
                  <a:cubicBezTo>
                    <a:pt x="22460" y="49555"/>
                    <a:pt x="24537" y="49732"/>
                    <a:pt x="26609" y="49732"/>
                  </a:cubicBezTo>
                  <a:cubicBezTo>
                    <a:pt x="27637" y="49732"/>
                    <a:pt x="28663" y="49689"/>
                    <a:pt x="29682" y="49590"/>
                  </a:cubicBezTo>
                  <a:cubicBezTo>
                    <a:pt x="32504" y="49304"/>
                    <a:pt x="35231" y="48518"/>
                    <a:pt x="37695" y="47125"/>
                  </a:cubicBezTo>
                  <a:cubicBezTo>
                    <a:pt x="38088" y="46911"/>
                    <a:pt x="38469" y="46673"/>
                    <a:pt x="38850" y="46435"/>
                  </a:cubicBezTo>
                  <a:close/>
                  <a:moveTo>
                    <a:pt x="26305" y="1"/>
                  </a:moveTo>
                  <a:cubicBezTo>
                    <a:pt x="24137" y="1"/>
                    <a:pt x="21965" y="295"/>
                    <a:pt x="19872" y="858"/>
                  </a:cubicBezTo>
                  <a:cubicBezTo>
                    <a:pt x="15240" y="2096"/>
                    <a:pt x="11085" y="4680"/>
                    <a:pt x="7858" y="8121"/>
                  </a:cubicBezTo>
                  <a:cubicBezTo>
                    <a:pt x="4632" y="11573"/>
                    <a:pt x="2310" y="15836"/>
                    <a:pt x="1250" y="20384"/>
                  </a:cubicBezTo>
                  <a:cubicBezTo>
                    <a:pt x="0" y="25754"/>
                    <a:pt x="441" y="31516"/>
                    <a:pt x="2762" y="36553"/>
                  </a:cubicBezTo>
                  <a:cubicBezTo>
                    <a:pt x="4548" y="40434"/>
                    <a:pt x="7549" y="43827"/>
                    <a:pt x="11240" y="46101"/>
                  </a:cubicBezTo>
                  <a:cubicBezTo>
                    <a:pt x="10061" y="47471"/>
                    <a:pt x="9168" y="49030"/>
                    <a:pt x="8537" y="50733"/>
                  </a:cubicBezTo>
                  <a:cubicBezTo>
                    <a:pt x="7882" y="52507"/>
                    <a:pt x="7513" y="54495"/>
                    <a:pt x="7620" y="56388"/>
                  </a:cubicBezTo>
                  <a:cubicBezTo>
                    <a:pt x="7644" y="56853"/>
                    <a:pt x="7751" y="57293"/>
                    <a:pt x="8061" y="57639"/>
                  </a:cubicBezTo>
                  <a:cubicBezTo>
                    <a:pt x="8382" y="57984"/>
                    <a:pt x="8858" y="58162"/>
                    <a:pt x="9275" y="58353"/>
                  </a:cubicBezTo>
                  <a:cubicBezTo>
                    <a:pt x="10192" y="58770"/>
                    <a:pt x="11120" y="59139"/>
                    <a:pt x="12073" y="59484"/>
                  </a:cubicBezTo>
                  <a:cubicBezTo>
                    <a:pt x="13942" y="60151"/>
                    <a:pt x="15883" y="60687"/>
                    <a:pt x="17848" y="61056"/>
                  </a:cubicBezTo>
                  <a:cubicBezTo>
                    <a:pt x="20318" y="61535"/>
                    <a:pt x="22836" y="61783"/>
                    <a:pt x="25351" y="61783"/>
                  </a:cubicBezTo>
                  <a:cubicBezTo>
                    <a:pt x="26835" y="61783"/>
                    <a:pt x="28318" y="61697"/>
                    <a:pt x="29789" y="61520"/>
                  </a:cubicBezTo>
                  <a:cubicBezTo>
                    <a:pt x="31778" y="61282"/>
                    <a:pt x="33719" y="60877"/>
                    <a:pt x="35647" y="60377"/>
                  </a:cubicBezTo>
                  <a:cubicBezTo>
                    <a:pt x="36612" y="60103"/>
                    <a:pt x="37576" y="59806"/>
                    <a:pt x="38517" y="59472"/>
                  </a:cubicBezTo>
                  <a:cubicBezTo>
                    <a:pt x="38981" y="59305"/>
                    <a:pt x="39434" y="59127"/>
                    <a:pt x="39898" y="58936"/>
                  </a:cubicBezTo>
                  <a:cubicBezTo>
                    <a:pt x="40315" y="58758"/>
                    <a:pt x="40743" y="58591"/>
                    <a:pt x="41136" y="58341"/>
                  </a:cubicBezTo>
                  <a:cubicBezTo>
                    <a:pt x="41541" y="58067"/>
                    <a:pt x="41779" y="57758"/>
                    <a:pt x="41958" y="57305"/>
                  </a:cubicBezTo>
                  <a:cubicBezTo>
                    <a:pt x="42136" y="56865"/>
                    <a:pt x="42172" y="56388"/>
                    <a:pt x="42196" y="55900"/>
                  </a:cubicBezTo>
                  <a:cubicBezTo>
                    <a:pt x="42220" y="54912"/>
                    <a:pt x="42160" y="53912"/>
                    <a:pt x="42029" y="52948"/>
                  </a:cubicBezTo>
                  <a:cubicBezTo>
                    <a:pt x="41970" y="52507"/>
                    <a:pt x="41898" y="52055"/>
                    <a:pt x="41791" y="51626"/>
                  </a:cubicBezTo>
                  <a:cubicBezTo>
                    <a:pt x="41803" y="51566"/>
                    <a:pt x="41791" y="51495"/>
                    <a:pt x="41743" y="51435"/>
                  </a:cubicBezTo>
                  <a:cubicBezTo>
                    <a:pt x="41434" y="49983"/>
                    <a:pt x="40922" y="48590"/>
                    <a:pt x="40231" y="47268"/>
                  </a:cubicBezTo>
                  <a:cubicBezTo>
                    <a:pt x="39993" y="46828"/>
                    <a:pt x="39731" y="46399"/>
                    <a:pt x="39457" y="45982"/>
                  </a:cubicBezTo>
                  <a:cubicBezTo>
                    <a:pt x="39434" y="45970"/>
                    <a:pt x="39422" y="45970"/>
                    <a:pt x="39422" y="45959"/>
                  </a:cubicBezTo>
                  <a:cubicBezTo>
                    <a:pt x="41041" y="44792"/>
                    <a:pt x="42470" y="43399"/>
                    <a:pt x="43696" y="41815"/>
                  </a:cubicBezTo>
                  <a:cubicBezTo>
                    <a:pt x="44518" y="40756"/>
                    <a:pt x="45208" y="39624"/>
                    <a:pt x="45851" y="38470"/>
                  </a:cubicBezTo>
                  <a:cubicBezTo>
                    <a:pt x="45911" y="38350"/>
                    <a:pt x="45899" y="38243"/>
                    <a:pt x="45851" y="38160"/>
                  </a:cubicBezTo>
                  <a:cubicBezTo>
                    <a:pt x="48220" y="33886"/>
                    <a:pt x="49447" y="29052"/>
                    <a:pt x="49316" y="24194"/>
                  </a:cubicBezTo>
                  <a:cubicBezTo>
                    <a:pt x="49209" y="19301"/>
                    <a:pt x="47685" y="14502"/>
                    <a:pt x="45006" y="10359"/>
                  </a:cubicBezTo>
                  <a:cubicBezTo>
                    <a:pt x="43648" y="8252"/>
                    <a:pt x="42017" y="6323"/>
                    <a:pt x="40053" y="4739"/>
                  </a:cubicBezTo>
                  <a:cubicBezTo>
                    <a:pt x="38231" y="3287"/>
                    <a:pt x="36183" y="2120"/>
                    <a:pt x="33957" y="1322"/>
                  </a:cubicBezTo>
                  <a:cubicBezTo>
                    <a:pt x="31507" y="426"/>
                    <a:pt x="28909" y="1"/>
                    <a:pt x="26305"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7" name="Google Shape;177;p56"/>
            <p:cNvSpPr/>
            <p:nvPr/>
          </p:nvSpPr>
          <p:spPr>
            <a:xfrm>
              <a:off x="3647475" y="2701925"/>
              <a:ext cx="815900" cy="644500"/>
            </a:xfrm>
            <a:custGeom>
              <a:avLst/>
              <a:gdLst/>
              <a:ahLst/>
              <a:cxnLst/>
              <a:rect l="l" t="t" r="r" b="b"/>
              <a:pathLst>
                <a:path w="32636" h="25780" extrusionOk="0">
                  <a:moveTo>
                    <a:pt x="26146" y="1097"/>
                  </a:moveTo>
                  <a:cubicBezTo>
                    <a:pt x="26373" y="1156"/>
                    <a:pt x="26596" y="1225"/>
                    <a:pt x="26816" y="1298"/>
                  </a:cubicBezTo>
                  <a:lnTo>
                    <a:pt x="26816" y="1298"/>
                  </a:lnTo>
                  <a:cubicBezTo>
                    <a:pt x="26596" y="1228"/>
                    <a:pt x="26373" y="1162"/>
                    <a:pt x="26146" y="1097"/>
                  </a:cubicBezTo>
                  <a:close/>
                  <a:moveTo>
                    <a:pt x="20622" y="1406"/>
                  </a:moveTo>
                  <a:cubicBezTo>
                    <a:pt x="20622" y="1442"/>
                    <a:pt x="20622" y="1466"/>
                    <a:pt x="20634" y="1490"/>
                  </a:cubicBezTo>
                  <a:cubicBezTo>
                    <a:pt x="20598" y="1466"/>
                    <a:pt x="20562" y="1454"/>
                    <a:pt x="20538" y="1430"/>
                  </a:cubicBezTo>
                  <a:cubicBezTo>
                    <a:pt x="20562" y="1430"/>
                    <a:pt x="20598" y="1406"/>
                    <a:pt x="20622" y="1406"/>
                  </a:cubicBezTo>
                  <a:close/>
                  <a:moveTo>
                    <a:pt x="21896" y="1335"/>
                  </a:moveTo>
                  <a:cubicBezTo>
                    <a:pt x="21896" y="1383"/>
                    <a:pt x="21872" y="1442"/>
                    <a:pt x="21872" y="1490"/>
                  </a:cubicBezTo>
                  <a:lnTo>
                    <a:pt x="21205" y="1668"/>
                  </a:lnTo>
                  <a:lnTo>
                    <a:pt x="21122" y="1347"/>
                  </a:lnTo>
                  <a:cubicBezTo>
                    <a:pt x="21384" y="1347"/>
                    <a:pt x="21634" y="1335"/>
                    <a:pt x="21896" y="1335"/>
                  </a:cubicBezTo>
                  <a:close/>
                  <a:moveTo>
                    <a:pt x="26515" y="1740"/>
                  </a:moveTo>
                  <a:cubicBezTo>
                    <a:pt x="26599" y="1764"/>
                    <a:pt x="26658" y="1787"/>
                    <a:pt x="26730" y="1811"/>
                  </a:cubicBezTo>
                  <a:cubicBezTo>
                    <a:pt x="26694" y="1811"/>
                    <a:pt x="26670" y="1811"/>
                    <a:pt x="26634" y="1823"/>
                  </a:cubicBezTo>
                  <a:cubicBezTo>
                    <a:pt x="26599" y="1799"/>
                    <a:pt x="26563" y="1764"/>
                    <a:pt x="26515" y="1740"/>
                  </a:cubicBezTo>
                  <a:close/>
                  <a:moveTo>
                    <a:pt x="20646" y="490"/>
                  </a:moveTo>
                  <a:lnTo>
                    <a:pt x="20646" y="490"/>
                  </a:lnTo>
                  <a:cubicBezTo>
                    <a:pt x="20562" y="502"/>
                    <a:pt x="20479" y="513"/>
                    <a:pt x="20408" y="549"/>
                  </a:cubicBezTo>
                  <a:cubicBezTo>
                    <a:pt x="18205" y="597"/>
                    <a:pt x="15978" y="1156"/>
                    <a:pt x="13895" y="1954"/>
                  </a:cubicBezTo>
                  <a:cubicBezTo>
                    <a:pt x="16038" y="1097"/>
                    <a:pt x="18336" y="573"/>
                    <a:pt x="20646" y="490"/>
                  </a:cubicBezTo>
                  <a:close/>
                  <a:moveTo>
                    <a:pt x="22789" y="2204"/>
                  </a:moveTo>
                  <a:cubicBezTo>
                    <a:pt x="22753" y="2204"/>
                    <a:pt x="22729" y="2216"/>
                    <a:pt x="22694" y="2216"/>
                  </a:cubicBezTo>
                  <a:cubicBezTo>
                    <a:pt x="22705" y="2216"/>
                    <a:pt x="22705" y="2204"/>
                    <a:pt x="22705" y="2204"/>
                  </a:cubicBezTo>
                  <a:close/>
                  <a:moveTo>
                    <a:pt x="21455" y="2276"/>
                  </a:moveTo>
                  <a:lnTo>
                    <a:pt x="21420" y="2311"/>
                  </a:lnTo>
                  <a:cubicBezTo>
                    <a:pt x="21415" y="2314"/>
                    <a:pt x="21411" y="2315"/>
                    <a:pt x="21408" y="2315"/>
                  </a:cubicBezTo>
                  <a:cubicBezTo>
                    <a:pt x="21396" y="2315"/>
                    <a:pt x="21396" y="2297"/>
                    <a:pt x="21396" y="2287"/>
                  </a:cubicBezTo>
                  <a:cubicBezTo>
                    <a:pt x="21408" y="2287"/>
                    <a:pt x="21431" y="2287"/>
                    <a:pt x="21455" y="2276"/>
                  </a:cubicBezTo>
                  <a:close/>
                  <a:moveTo>
                    <a:pt x="19765" y="1799"/>
                  </a:moveTo>
                  <a:lnTo>
                    <a:pt x="19765" y="1978"/>
                  </a:lnTo>
                  <a:cubicBezTo>
                    <a:pt x="19729" y="2002"/>
                    <a:pt x="19669" y="2037"/>
                    <a:pt x="19610" y="2085"/>
                  </a:cubicBezTo>
                  <a:cubicBezTo>
                    <a:pt x="19276" y="2180"/>
                    <a:pt x="18931" y="2287"/>
                    <a:pt x="18586" y="2407"/>
                  </a:cubicBezTo>
                  <a:cubicBezTo>
                    <a:pt x="18836" y="2276"/>
                    <a:pt x="19086" y="2121"/>
                    <a:pt x="19348" y="1990"/>
                  </a:cubicBezTo>
                  <a:cubicBezTo>
                    <a:pt x="19360" y="1990"/>
                    <a:pt x="19372" y="1978"/>
                    <a:pt x="19372" y="1978"/>
                  </a:cubicBezTo>
                  <a:cubicBezTo>
                    <a:pt x="19407" y="1966"/>
                    <a:pt x="19419" y="1966"/>
                    <a:pt x="19431" y="1942"/>
                  </a:cubicBezTo>
                  <a:cubicBezTo>
                    <a:pt x="19443" y="1942"/>
                    <a:pt x="19467" y="1930"/>
                    <a:pt x="19467" y="1918"/>
                  </a:cubicBezTo>
                  <a:cubicBezTo>
                    <a:pt x="19550" y="1871"/>
                    <a:pt x="19657" y="1823"/>
                    <a:pt x="19765" y="1799"/>
                  </a:cubicBezTo>
                  <a:close/>
                  <a:moveTo>
                    <a:pt x="25849" y="2478"/>
                  </a:moveTo>
                  <a:cubicBezTo>
                    <a:pt x="25884" y="2478"/>
                    <a:pt x="25908" y="2502"/>
                    <a:pt x="25956" y="2514"/>
                  </a:cubicBezTo>
                  <a:cubicBezTo>
                    <a:pt x="25944" y="2526"/>
                    <a:pt x="25908" y="2526"/>
                    <a:pt x="25896" y="2538"/>
                  </a:cubicBezTo>
                  <a:cubicBezTo>
                    <a:pt x="25789" y="2573"/>
                    <a:pt x="25670" y="2597"/>
                    <a:pt x="25563" y="2621"/>
                  </a:cubicBezTo>
                  <a:cubicBezTo>
                    <a:pt x="25634" y="2573"/>
                    <a:pt x="25742" y="2514"/>
                    <a:pt x="25849" y="2478"/>
                  </a:cubicBezTo>
                  <a:close/>
                  <a:moveTo>
                    <a:pt x="20741" y="2383"/>
                  </a:moveTo>
                  <a:cubicBezTo>
                    <a:pt x="20765" y="2502"/>
                    <a:pt x="20777" y="2621"/>
                    <a:pt x="20800" y="2716"/>
                  </a:cubicBezTo>
                  <a:cubicBezTo>
                    <a:pt x="20777" y="2740"/>
                    <a:pt x="20765" y="2740"/>
                    <a:pt x="20729" y="2752"/>
                  </a:cubicBezTo>
                  <a:cubicBezTo>
                    <a:pt x="20681" y="2633"/>
                    <a:pt x="20622" y="2526"/>
                    <a:pt x="20574" y="2407"/>
                  </a:cubicBezTo>
                  <a:cubicBezTo>
                    <a:pt x="20646" y="2395"/>
                    <a:pt x="20681" y="2395"/>
                    <a:pt x="20741" y="2383"/>
                  </a:cubicBezTo>
                  <a:close/>
                  <a:moveTo>
                    <a:pt x="15883" y="2335"/>
                  </a:moveTo>
                  <a:lnTo>
                    <a:pt x="15883" y="2335"/>
                  </a:lnTo>
                  <a:cubicBezTo>
                    <a:pt x="15562" y="2478"/>
                    <a:pt x="15264" y="2633"/>
                    <a:pt x="14966" y="2799"/>
                  </a:cubicBezTo>
                  <a:cubicBezTo>
                    <a:pt x="14943" y="2776"/>
                    <a:pt x="14931" y="2764"/>
                    <a:pt x="14895" y="2752"/>
                  </a:cubicBezTo>
                  <a:cubicBezTo>
                    <a:pt x="15228" y="2597"/>
                    <a:pt x="15550" y="2466"/>
                    <a:pt x="15883" y="2335"/>
                  </a:cubicBezTo>
                  <a:close/>
                  <a:moveTo>
                    <a:pt x="22979" y="2740"/>
                  </a:moveTo>
                  <a:lnTo>
                    <a:pt x="22979" y="2811"/>
                  </a:lnTo>
                  <a:cubicBezTo>
                    <a:pt x="22944" y="2835"/>
                    <a:pt x="22908" y="2871"/>
                    <a:pt x="22872" y="2883"/>
                  </a:cubicBezTo>
                  <a:cubicBezTo>
                    <a:pt x="22860" y="2847"/>
                    <a:pt x="22860" y="2811"/>
                    <a:pt x="22848" y="2776"/>
                  </a:cubicBezTo>
                  <a:cubicBezTo>
                    <a:pt x="22908" y="2764"/>
                    <a:pt x="22944" y="2752"/>
                    <a:pt x="22979" y="2740"/>
                  </a:cubicBezTo>
                  <a:close/>
                  <a:moveTo>
                    <a:pt x="18062" y="2692"/>
                  </a:moveTo>
                  <a:lnTo>
                    <a:pt x="18062" y="2799"/>
                  </a:lnTo>
                  <a:cubicBezTo>
                    <a:pt x="17931" y="2847"/>
                    <a:pt x="17800" y="2895"/>
                    <a:pt x="17681" y="2954"/>
                  </a:cubicBezTo>
                  <a:cubicBezTo>
                    <a:pt x="17681" y="2942"/>
                    <a:pt x="17669" y="2930"/>
                    <a:pt x="17669" y="2930"/>
                  </a:cubicBezTo>
                  <a:lnTo>
                    <a:pt x="17800" y="2835"/>
                  </a:lnTo>
                  <a:cubicBezTo>
                    <a:pt x="17883" y="2799"/>
                    <a:pt x="17979" y="2728"/>
                    <a:pt x="18062" y="2692"/>
                  </a:cubicBezTo>
                  <a:close/>
                  <a:moveTo>
                    <a:pt x="19824" y="2776"/>
                  </a:moveTo>
                  <a:cubicBezTo>
                    <a:pt x="19824" y="2847"/>
                    <a:pt x="19836" y="2942"/>
                    <a:pt x="19848" y="3014"/>
                  </a:cubicBezTo>
                  <a:cubicBezTo>
                    <a:pt x="19765" y="3061"/>
                    <a:pt x="19681" y="3097"/>
                    <a:pt x="19610" y="3109"/>
                  </a:cubicBezTo>
                  <a:cubicBezTo>
                    <a:pt x="19681" y="3002"/>
                    <a:pt x="19753" y="2883"/>
                    <a:pt x="19824" y="2776"/>
                  </a:cubicBezTo>
                  <a:close/>
                  <a:moveTo>
                    <a:pt x="26099" y="2823"/>
                  </a:moveTo>
                  <a:lnTo>
                    <a:pt x="26099" y="2859"/>
                  </a:lnTo>
                  <a:cubicBezTo>
                    <a:pt x="26099" y="2942"/>
                    <a:pt x="26087" y="3038"/>
                    <a:pt x="26087" y="3121"/>
                  </a:cubicBezTo>
                  <a:lnTo>
                    <a:pt x="25920" y="3121"/>
                  </a:lnTo>
                  <a:cubicBezTo>
                    <a:pt x="25861" y="3073"/>
                    <a:pt x="25825" y="3038"/>
                    <a:pt x="25777" y="2990"/>
                  </a:cubicBezTo>
                  <a:cubicBezTo>
                    <a:pt x="25884" y="2942"/>
                    <a:pt x="25968" y="2883"/>
                    <a:pt x="26075" y="2835"/>
                  </a:cubicBezTo>
                  <a:cubicBezTo>
                    <a:pt x="26075" y="2835"/>
                    <a:pt x="26087" y="2835"/>
                    <a:pt x="26099" y="2823"/>
                  </a:cubicBezTo>
                  <a:close/>
                  <a:moveTo>
                    <a:pt x="26849" y="2633"/>
                  </a:moveTo>
                  <a:lnTo>
                    <a:pt x="27206" y="2942"/>
                  </a:lnTo>
                  <a:cubicBezTo>
                    <a:pt x="27170" y="3038"/>
                    <a:pt x="27135" y="3109"/>
                    <a:pt x="27099" y="3192"/>
                  </a:cubicBezTo>
                  <a:cubicBezTo>
                    <a:pt x="27099" y="3180"/>
                    <a:pt x="27087" y="3169"/>
                    <a:pt x="27075" y="3145"/>
                  </a:cubicBezTo>
                  <a:cubicBezTo>
                    <a:pt x="26992" y="2990"/>
                    <a:pt x="26908" y="2823"/>
                    <a:pt x="26837" y="2645"/>
                  </a:cubicBezTo>
                  <a:cubicBezTo>
                    <a:pt x="26849" y="2645"/>
                    <a:pt x="26849" y="2633"/>
                    <a:pt x="26849" y="2633"/>
                  </a:cubicBezTo>
                  <a:close/>
                  <a:moveTo>
                    <a:pt x="28647" y="2740"/>
                  </a:moveTo>
                  <a:lnTo>
                    <a:pt x="29230" y="3097"/>
                  </a:lnTo>
                  <a:lnTo>
                    <a:pt x="29051" y="3180"/>
                  </a:lnTo>
                  <a:lnTo>
                    <a:pt x="29004" y="3228"/>
                  </a:lnTo>
                  <a:cubicBezTo>
                    <a:pt x="28873" y="3121"/>
                    <a:pt x="28754" y="3014"/>
                    <a:pt x="28623" y="2895"/>
                  </a:cubicBezTo>
                  <a:cubicBezTo>
                    <a:pt x="28635" y="2847"/>
                    <a:pt x="28647" y="2799"/>
                    <a:pt x="28647" y="2740"/>
                  </a:cubicBezTo>
                  <a:close/>
                  <a:moveTo>
                    <a:pt x="14871" y="2335"/>
                  </a:moveTo>
                  <a:lnTo>
                    <a:pt x="14871" y="2335"/>
                  </a:lnTo>
                  <a:cubicBezTo>
                    <a:pt x="14312" y="2585"/>
                    <a:pt x="13776" y="2859"/>
                    <a:pt x="13264" y="3133"/>
                  </a:cubicBezTo>
                  <a:lnTo>
                    <a:pt x="12680" y="3276"/>
                  </a:lnTo>
                  <a:cubicBezTo>
                    <a:pt x="12752" y="3216"/>
                    <a:pt x="12823" y="3169"/>
                    <a:pt x="12918" y="3109"/>
                  </a:cubicBezTo>
                  <a:cubicBezTo>
                    <a:pt x="13002" y="3061"/>
                    <a:pt x="13038" y="2978"/>
                    <a:pt x="13026" y="2895"/>
                  </a:cubicBezTo>
                  <a:cubicBezTo>
                    <a:pt x="13633" y="2692"/>
                    <a:pt x="14240" y="2502"/>
                    <a:pt x="14871" y="2335"/>
                  </a:cubicBezTo>
                  <a:close/>
                  <a:moveTo>
                    <a:pt x="22384" y="2954"/>
                  </a:moveTo>
                  <a:cubicBezTo>
                    <a:pt x="22408" y="3038"/>
                    <a:pt x="22432" y="3121"/>
                    <a:pt x="22455" y="3192"/>
                  </a:cubicBezTo>
                  <a:cubicBezTo>
                    <a:pt x="22432" y="3228"/>
                    <a:pt x="22384" y="3252"/>
                    <a:pt x="22348" y="3276"/>
                  </a:cubicBezTo>
                  <a:cubicBezTo>
                    <a:pt x="22348" y="3169"/>
                    <a:pt x="22336" y="3061"/>
                    <a:pt x="22336" y="2978"/>
                  </a:cubicBezTo>
                  <a:cubicBezTo>
                    <a:pt x="22348" y="2978"/>
                    <a:pt x="22360" y="2954"/>
                    <a:pt x="22384" y="2954"/>
                  </a:cubicBezTo>
                  <a:close/>
                  <a:moveTo>
                    <a:pt x="30691" y="3202"/>
                  </a:moveTo>
                  <a:cubicBezTo>
                    <a:pt x="30758" y="3252"/>
                    <a:pt x="30833" y="3297"/>
                    <a:pt x="30909" y="3347"/>
                  </a:cubicBezTo>
                  <a:cubicBezTo>
                    <a:pt x="30909" y="3359"/>
                    <a:pt x="30909" y="3371"/>
                    <a:pt x="30921" y="3395"/>
                  </a:cubicBezTo>
                  <a:cubicBezTo>
                    <a:pt x="30841" y="3324"/>
                    <a:pt x="30767" y="3266"/>
                    <a:pt x="30691" y="3202"/>
                  </a:cubicBezTo>
                  <a:close/>
                  <a:moveTo>
                    <a:pt x="23944" y="2621"/>
                  </a:moveTo>
                  <a:cubicBezTo>
                    <a:pt x="24039" y="2859"/>
                    <a:pt x="24122" y="3097"/>
                    <a:pt x="24194" y="3335"/>
                  </a:cubicBezTo>
                  <a:cubicBezTo>
                    <a:pt x="24098" y="3371"/>
                    <a:pt x="23979" y="3419"/>
                    <a:pt x="23872" y="3466"/>
                  </a:cubicBezTo>
                  <a:cubicBezTo>
                    <a:pt x="23813" y="3240"/>
                    <a:pt x="23741" y="3038"/>
                    <a:pt x="23682" y="2811"/>
                  </a:cubicBezTo>
                  <a:cubicBezTo>
                    <a:pt x="23765" y="2752"/>
                    <a:pt x="23848" y="2692"/>
                    <a:pt x="23944" y="2621"/>
                  </a:cubicBezTo>
                  <a:close/>
                  <a:moveTo>
                    <a:pt x="21848" y="3300"/>
                  </a:moveTo>
                  <a:cubicBezTo>
                    <a:pt x="21848" y="3359"/>
                    <a:pt x="21860" y="3430"/>
                    <a:pt x="21860" y="3490"/>
                  </a:cubicBezTo>
                  <a:cubicBezTo>
                    <a:pt x="21848" y="3466"/>
                    <a:pt x="21812" y="3419"/>
                    <a:pt x="21801" y="3359"/>
                  </a:cubicBezTo>
                  <a:cubicBezTo>
                    <a:pt x="21812" y="3347"/>
                    <a:pt x="21836" y="3335"/>
                    <a:pt x="21848" y="3300"/>
                  </a:cubicBezTo>
                  <a:close/>
                  <a:moveTo>
                    <a:pt x="18062" y="3216"/>
                  </a:moveTo>
                  <a:cubicBezTo>
                    <a:pt x="18062" y="3300"/>
                    <a:pt x="18074" y="3407"/>
                    <a:pt x="18074" y="3490"/>
                  </a:cubicBezTo>
                  <a:cubicBezTo>
                    <a:pt x="18050" y="3526"/>
                    <a:pt x="18026" y="3550"/>
                    <a:pt x="17979" y="3585"/>
                  </a:cubicBezTo>
                  <a:lnTo>
                    <a:pt x="17836" y="3311"/>
                  </a:lnTo>
                  <a:cubicBezTo>
                    <a:pt x="17919" y="3288"/>
                    <a:pt x="17991" y="3252"/>
                    <a:pt x="18062" y="3216"/>
                  </a:cubicBezTo>
                  <a:close/>
                  <a:moveTo>
                    <a:pt x="19896" y="3478"/>
                  </a:moveTo>
                  <a:lnTo>
                    <a:pt x="19896" y="3526"/>
                  </a:lnTo>
                  <a:cubicBezTo>
                    <a:pt x="19788" y="3573"/>
                    <a:pt x="19705" y="3609"/>
                    <a:pt x="19610" y="3657"/>
                  </a:cubicBezTo>
                  <a:cubicBezTo>
                    <a:pt x="19598" y="3645"/>
                    <a:pt x="19586" y="3609"/>
                    <a:pt x="19586" y="3597"/>
                  </a:cubicBezTo>
                  <a:cubicBezTo>
                    <a:pt x="19681" y="3550"/>
                    <a:pt x="19788" y="3526"/>
                    <a:pt x="19896" y="3478"/>
                  </a:cubicBezTo>
                  <a:close/>
                  <a:moveTo>
                    <a:pt x="26670" y="3430"/>
                  </a:moveTo>
                  <a:cubicBezTo>
                    <a:pt x="26742" y="3538"/>
                    <a:pt x="26801" y="3657"/>
                    <a:pt x="26861" y="3776"/>
                  </a:cubicBezTo>
                  <a:cubicBezTo>
                    <a:pt x="26849" y="3823"/>
                    <a:pt x="26825" y="3847"/>
                    <a:pt x="26801" y="3895"/>
                  </a:cubicBezTo>
                  <a:cubicBezTo>
                    <a:pt x="26730" y="3835"/>
                    <a:pt x="26670" y="3776"/>
                    <a:pt x="26587" y="3716"/>
                  </a:cubicBezTo>
                  <a:cubicBezTo>
                    <a:pt x="26587" y="3621"/>
                    <a:pt x="26575" y="3538"/>
                    <a:pt x="26575" y="3430"/>
                  </a:cubicBezTo>
                  <a:close/>
                  <a:moveTo>
                    <a:pt x="13299" y="3573"/>
                  </a:moveTo>
                  <a:lnTo>
                    <a:pt x="13299" y="3573"/>
                  </a:lnTo>
                  <a:cubicBezTo>
                    <a:pt x="13264" y="3609"/>
                    <a:pt x="13228" y="3669"/>
                    <a:pt x="13180" y="3728"/>
                  </a:cubicBezTo>
                  <a:cubicBezTo>
                    <a:pt x="12909" y="3870"/>
                    <a:pt x="12615" y="3999"/>
                    <a:pt x="12332" y="4129"/>
                  </a:cubicBezTo>
                  <a:lnTo>
                    <a:pt x="12332" y="4129"/>
                  </a:lnTo>
                  <a:cubicBezTo>
                    <a:pt x="12335" y="4124"/>
                    <a:pt x="12335" y="4117"/>
                    <a:pt x="12335" y="4109"/>
                  </a:cubicBezTo>
                  <a:cubicBezTo>
                    <a:pt x="12633" y="3931"/>
                    <a:pt x="12942" y="3752"/>
                    <a:pt x="13240" y="3585"/>
                  </a:cubicBezTo>
                  <a:cubicBezTo>
                    <a:pt x="13264" y="3585"/>
                    <a:pt x="13276" y="3585"/>
                    <a:pt x="13299" y="3573"/>
                  </a:cubicBezTo>
                  <a:close/>
                  <a:moveTo>
                    <a:pt x="28980" y="3931"/>
                  </a:moveTo>
                  <a:cubicBezTo>
                    <a:pt x="29051" y="3990"/>
                    <a:pt x="29111" y="4026"/>
                    <a:pt x="29182" y="4085"/>
                  </a:cubicBezTo>
                  <a:cubicBezTo>
                    <a:pt x="29182" y="4109"/>
                    <a:pt x="29194" y="4133"/>
                    <a:pt x="29194" y="4169"/>
                  </a:cubicBezTo>
                  <a:cubicBezTo>
                    <a:pt x="29123" y="4085"/>
                    <a:pt x="29051" y="4002"/>
                    <a:pt x="28980" y="3931"/>
                  </a:cubicBezTo>
                  <a:close/>
                  <a:moveTo>
                    <a:pt x="20646" y="3788"/>
                  </a:moveTo>
                  <a:lnTo>
                    <a:pt x="20729" y="3966"/>
                  </a:lnTo>
                  <a:cubicBezTo>
                    <a:pt x="20658" y="4050"/>
                    <a:pt x="20598" y="4121"/>
                    <a:pt x="20515" y="4192"/>
                  </a:cubicBezTo>
                  <a:cubicBezTo>
                    <a:pt x="20503" y="4109"/>
                    <a:pt x="20491" y="4026"/>
                    <a:pt x="20479" y="3954"/>
                  </a:cubicBezTo>
                  <a:cubicBezTo>
                    <a:pt x="20538" y="3895"/>
                    <a:pt x="20586" y="3835"/>
                    <a:pt x="20646" y="3788"/>
                  </a:cubicBezTo>
                  <a:close/>
                  <a:moveTo>
                    <a:pt x="17276" y="3573"/>
                  </a:moveTo>
                  <a:cubicBezTo>
                    <a:pt x="17312" y="3716"/>
                    <a:pt x="17336" y="3847"/>
                    <a:pt x="17348" y="4002"/>
                  </a:cubicBezTo>
                  <a:cubicBezTo>
                    <a:pt x="17264" y="4038"/>
                    <a:pt x="17157" y="4085"/>
                    <a:pt x="17074" y="4133"/>
                  </a:cubicBezTo>
                  <a:cubicBezTo>
                    <a:pt x="16990" y="4181"/>
                    <a:pt x="16907" y="4204"/>
                    <a:pt x="16836" y="4252"/>
                  </a:cubicBezTo>
                  <a:cubicBezTo>
                    <a:pt x="16919" y="4050"/>
                    <a:pt x="17026" y="3835"/>
                    <a:pt x="17109" y="3645"/>
                  </a:cubicBezTo>
                  <a:cubicBezTo>
                    <a:pt x="17169" y="3609"/>
                    <a:pt x="17217" y="3597"/>
                    <a:pt x="17276" y="3573"/>
                  </a:cubicBezTo>
                  <a:close/>
                  <a:moveTo>
                    <a:pt x="29514" y="3489"/>
                  </a:moveTo>
                  <a:cubicBezTo>
                    <a:pt x="29679" y="3489"/>
                    <a:pt x="29851" y="3547"/>
                    <a:pt x="30004" y="3645"/>
                  </a:cubicBezTo>
                  <a:cubicBezTo>
                    <a:pt x="30016" y="3657"/>
                    <a:pt x="30052" y="3669"/>
                    <a:pt x="30063" y="3692"/>
                  </a:cubicBezTo>
                  <a:cubicBezTo>
                    <a:pt x="30254" y="3847"/>
                    <a:pt x="30349" y="4073"/>
                    <a:pt x="30385" y="4312"/>
                  </a:cubicBezTo>
                  <a:lnTo>
                    <a:pt x="30349" y="4407"/>
                  </a:lnTo>
                  <a:cubicBezTo>
                    <a:pt x="30206" y="4252"/>
                    <a:pt x="30063" y="4109"/>
                    <a:pt x="29909" y="3966"/>
                  </a:cubicBezTo>
                  <a:cubicBezTo>
                    <a:pt x="29790" y="3871"/>
                    <a:pt x="29659" y="3752"/>
                    <a:pt x="29528" y="3645"/>
                  </a:cubicBezTo>
                  <a:cubicBezTo>
                    <a:pt x="29516" y="3597"/>
                    <a:pt x="29492" y="3538"/>
                    <a:pt x="29468" y="3490"/>
                  </a:cubicBezTo>
                  <a:cubicBezTo>
                    <a:pt x="29483" y="3489"/>
                    <a:pt x="29498" y="3489"/>
                    <a:pt x="29514" y="3489"/>
                  </a:cubicBezTo>
                  <a:close/>
                  <a:moveTo>
                    <a:pt x="19431" y="4323"/>
                  </a:moveTo>
                  <a:lnTo>
                    <a:pt x="19431" y="4323"/>
                  </a:lnTo>
                  <a:cubicBezTo>
                    <a:pt x="19455" y="4335"/>
                    <a:pt x="19479" y="4371"/>
                    <a:pt x="19491" y="4407"/>
                  </a:cubicBezTo>
                  <a:lnTo>
                    <a:pt x="19467" y="4431"/>
                  </a:lnTo>
                  <a:cubicBezTo>
                    <a:pt x="19455" y="4407"/>
                    <a:pt x="19455" y="4359"/>
                    <a:pt x="19431" y="4323"/>
                  </a:cubicBezTo>
                  <a:close/>
                  <a:moveTo>
                    <a:pt x="14835" y="3442"/>
                  </a:moveTo>
                  <a:lnTo>
                    <a:pt x="14835" y="3442"/>
                  </a:lnTo>
                  <a:cubicBezTo>
                    <a:pt x="14288" y="3788"/>
                    <a:pt x="13752" y="4121"/>
                    <a:pt x="13228" y="4466"/>
                  </a:cubicBezTo>
                  <a:cubicBezTo>
                    <a:pt x="13264" y="4419"/>
                    <a:pt x="13288" y="4371"/>
                    <a:pt x="13323" y="4312"/>
                  </a:cubicBezTo>
                  <a:cubicBezTo>
                    <a:pt x="13466" y="4204"/>
                    <a:pt x="13633" y="4109"/>
                    <a:pt x="13776" y="4002"/>
                  </a:cubicBezTo>
                  <a:cubicBezTo>
                    <a:pt x="14121" y="3811"/>
                    <a:pt x="14478" y="3633"/>
                    <a:pt x="14835" y="3442"/>
                  </a:cubicBezTo>
                  <a:close/>
                  <a:moveTo>
                    <a:pt x="22586" y="3692"/>
                  </a:moveTo>
                  <a:cubicBezTo>
                    <a:pt x="22646" y="3907"/>
                    <a:pt x="22705" y="4145"/>
                    <a:pt x="22789" y="4383"/>
                  </a:cubicBezTo>
                  <a:cubicBezTo>
                    <a:pt x="22694" y="4419"/>
                    <a:pt x="22610" y="4466"/>
                    <a:pt x="22515" y="4490"/>
                  </a:cubicBezTo>
                  <a:cubicBezTo>
                    <a:pt x="22467" y="4264"/>
                    <a:pt x="22432" y="4062"/>
                    <a:pt x="22408" y="3835"/>
                  </a:cubicBezTo>
                  <a:cubicBezTo>
                    <a:pt x="22467" y="3788"/>
                    <a:pt x="22527" y="3752"/>
                    <a:pt x="22586" y="3692"/>
                  </a:cubicBezTo>
                  <a:close/>
                  <a:moveTo>
                    <a:pt x="24301" y="3669"/>
                  </a:moveTo>
                  <a:cubicBezTo>
                    <a:pt x="24396" y="3895"/>
                    <a:pt x="24479" y="4121"/>
                    <a:pt x="24551" y="4323"/>
                  </a:cubicBezTo>
                  <a:cubicBezTo>
                    <a:pt x="24587" y="4431"/>
                    <a:pt x="24599" y="4538"/>
                    <a:pt x="24610" y="4645"/>
                  </a:cubicBezTo>
                  <a:cubicBezTo>
                    <a:pt x="24491" y="4657"/>
                    <a:pt x="24396" y="4669"/>
                    <a:pt x="24277" y="4681"/>
                  </a:cubicBezTo>
                  <a:cubicBezTo>
                    <a:pt x="24229" y="4550"/>
                    <a:pt x="24170" y="4407"/>
                    <a:pt x="24122" y="4264"/>
                  </a:cubicBezTo>
                  <a:cubicBezTo>
                    <a:pt x="24277" y="4154"/>
                    <a:pt x="24206" y="3890"/>
                    <a:pt x="24034" y="3890"/>
                  </a:cubicBezTo>
                  <a:cubicBezTo>
                    <a:pt x="24020" y="3890"/>
                    <a:pt x="24006" y="3891"/>
                    <a:pt x="23991" y="3895"/>
                  </a:cubicBezTo>
                  <a:cubicBezTo>
                    <a:pt x="23979" y="3871"/>
                    <a:pt x="23979" y="3835"/>
                    <a:pt x="23956" y="3811"/>
                  </a:cubicBezTo>
                  <a:cubicBezTo>
                    <a:pt x="24003" y="3788"/>
                    <a:pt x="24051" y="3776"/>
                    <a:pt x="24098" y="3752"/>
                  </a:cubicBezTo>
                  <a:cubicBezTo>
                    <a:pt x="24170" y="3716"/>
                    <a:pt x="24229" y="3704"/>
                    <a:pt x="24301" y="3669"/>
                  </a:cubicBezTo>
                  <a:close/>
                  <a:moveTo>
                    <a:pt x="16502" y="3931"/>
                  </a:moveTo>
                  <a:lnTo>
                    <a:pt x="16502" y="3931"/>
                  </a:lnTo>
                  <a:cubicBezTo>
                    <a:pt x="16395" y="4133"/>
                    <a:pt x="16300" y="4335"/>
                    <a:pt x="16205" y="4550"/>
                  </a:cubicBezTo>
                  <a:cubicBezTo>
                    <a:pt x="16062" y="4621"/>
                    <a:pt x="15907" y="4681"/>
                    <a:pt x="15776" y="4764"/>
                  </a:cubicBezTo>
                  <a:cubicBezTo>
                    <a:pt x="15978" y="4490"/>
                    <a:pt x="16193" y="4228"/>
                    <a:pt x="16419" y="3966"/>
                  </a:cubicBezTo>
                  <a:lnTo>
                    <a:pt x="16502" y="3931"/>
                  </a:lnTo>
                  <a:close/>
                  <a:moveTo>
                    <a:pt x="23694" y="4550"/>
                  </a:moveTo>
                  <a:cubicBezTo>
                    <a:pt x="23717" y="4621"/>
                    <a:pt x="23741" y="4681"/>
                    <a:pt x="23765" y="4764"/>
                  </a:cubicBezTo>
                  <a:cubicBezTo>
                    <a:pt x="23706" y="4776"/>
                    <a:pt x="23658" y="4776"/>
                    <a:pt x="23598" y="4776"/>
                  </a:cubicBezTo>
                  <a:cubicBezTo>
                    <a:pt x="23598" y="4716"/>
                    <a:pt x="23598" y="4657"/>
                    <a:pt x="23586" y="4609"/>
                  </a:cubicBezTo>
                  <a:cubicBezTo>
                    <a:pt x="23634" y="4597"/>
                    <a:pt x="23658" y="4562"/>
                    <a:pt x="23694" y="4550"/>
                  </a:cubicBezTo>
                  <a:close/>
                  <a:moveTo>
                    <a:pt x="21693" y="4371"/>
                  </a:moveTo>
                  <a:cubicBezTo>
                    <a:pt x="21753" y="4502"/>
                    <a:pt x="21836" y="4621"/>
                    <a:pt x="21896" y="4740"/>
                  </a:cubicBezTo>
                  <a:cubicBezTo>
                    <a:pt x="21848" y="4764"/>
                    <a:pt x="21812" y="4776"/>
                    <a:pt x="21777" y="4788"/>
                  </a:cubicBezTo>
                  <a:cubicBezTo>
                    <a:pt x="21741" y="4657"/>
                    <a:pt x="21717" y="4526"/>
                    <a:pt x="21670" y="4395"/>
                  </a:cubicBezTo>
                  <a:lnTo>
                    <a:pt x="21693" y="4371"/>
                  </a:lnTo>
                  <a:close/>
                  <a:moveTo>
                    <a:pt x="11156" y="3633"/>
                  </a:moveTo>
                  <a:lnTo>
                    <a:pt x="11156" y="3633"/>
                  </a:lnTo>
                  <a:cubicBezTo>
                    <a:pt x="11049" y="3704"/>
                    <a:pt x="10954" y="3764"/>
                    <a:pt x="10847" y="3835"/>
                  </a:cubicBezTo>
                  <a:lnTo>
                    <a:pt x="10621" y="3931"/>
                  </a:lnTo>
                  <a:cubicBezTo>
                    <a:pt x="9954" y="4228"/>
                    <a:pt x="9347" y="4609"/>
                    <a:pt x="8799" y="5062"/>
                  </a:cubicBezTo>
                  <a:cubicBezTo>
                    <a:pt x="8775" y="4978"/>
                    <a:pt x="8739" y="4919"/>
                    <a:pt x="8680" y="4895"/>
                  </a:cubicBezTo>
                  <a:cubicBezTo>
                    <a:pt x="8704" y="4895"/>
                    <a:pt x="8704" y="4883"/>
                    <a:pt x="8716" y="4883"/>
                  </a:cubicBezTo>
                  <a:cubicBezTo>
                    <a:pt x="9525" y="4466"/>
                    <a:pt x="10347" y="4026"/>
                    <a:pt x="11156" y="3633"/>
                  </a:cubicBezTo>
                  <a:close/>
                  <a:moveTo>
                    <a:pt x="29790" y="4621"/>
                  </a:moveTo>
                  <a:cubicBezTo>
                    <a:pt x="29897" y="4716"/>
                    <a:pt x="29992" y="4824"/>
                    <a:pt x="30075" y="4919"/>
                  </a:cubicBezTo>
                  <a:cubicBezTo>
                    <a:pt x="30052" y="4966"/>
                    <a:pt x="30028" y="5014"/>
                    <a:pt x="30004" y="5062"/>
                  </a:cubicBezTo>
                  <a:cubicBezTo>
                    <a:pt x="29944" y="5002"/>
                    <a:pt x="29897" y="4919"/>
                    <a:pt x="29837" y="4859"/>
                  </a:cubicBezTo>
                  <a:cubicBezTo>
                    <a:pt x="29837" y="4788"/>
                    <a:pt x="29802" y="4716"/>
                    <a:pt x="29790" y="4621"/>
                  </a:cubicBezTo>
                  <a:close/>
                  <a:moveTo>
                    <a:pt x="19717" y="4740"/>
                  </a:moveTo>
                  <a:cubicBezTo>
                    <a:pt x="19776" y="4800"/>
                    <a:pt x="19812" y="4847"/>
                    <a:pt x="19836" y="4895"/>
                  </a:cubicBezTo>
                  <a:cubicBezTo>
                    <a:pt x="19765" y="4966"/>
                    <a:pt x="19681" y="5038"/>
                    <a:pt x="19598" y="5121"/>
                  </a:cubicBezTo>
                  <a:lnTo>
                    <a:pt x="19550" y="4931"/>
                  </a:lnTo>
                  <a:cubicBezTo>
                    <a:pt x="19574" y="4907"/>
                    <a:pt x="19598" y="4895"/>
                    <a:pt x="19610" y="4859"/>
                  </a:cubicBezTo>
                  <a:cubicBezTo>
                    <a:pt x="19646" y="4824"/>
                    <a:pt x="19693" y="4788"/>
                    <a:pt x="19717" y="4740"/>
                  </a:cubicBezTo>
                  <a:close/>
                  <a:moveTo>
                    <a:pt x="17455" y="4538"/>
                  </a:moveTo>
                  <a:lnTo>
                    <a:pt x="17455" y="4585"/>
                  </a:lnTo>
                  <a:cubicBezTo>
                    <a:pt x="17383" y="4669"/>
                    <a:pt x="17312" y="4776"/>
                    <a:pt x="17217" y="4859"/>
                  </a:cubicBezTo>
                  <a:lnTo>
                    <a:pt x="17169" y="4907"/>
                  </a:lnTo>
                  <a:cubicBezTo>
                    <a:pt x="17026" y="4990"/>
                    <a:pt x="16859" y="5085"/>
                    <a:pt x="16717" y="5169"/>
                  </a:cubicBezTo>
                  <a:cubicBezTo>
                    <a:pt x="16693" y="5157"/>
                    <a:pt x="16681" y="5157"/>
                    <a:pt x="16669" y="5157"/>
                  </a:cubicBezTo>
                  <a:cubicBezTo>
                    <a:pt x="16919" y="4966"/>
                    <a:pt x="17157" y="4764"/>
                    <a:pt x="17431" y="4550"/>
                  </a:cubicBezTo>
                  <a:cubicBezTo>
                    <a:pt x="17443" y="4550"/>
                    <a:pt x="17443" y="4538"/>
                    <a:pt x="17455" y="4538"/>
                  </a:cubicBezTo>
                  <a:close/>
                  <a:moveTo>
                    <a:pt x="18764" y="4550"/>
                  </a:moveTo>
                  <a:cubicBezTo>
                    <a:pt x="18824" y="4704"/>
                    <a:pt x="18884" y="4835"/>
                    <a:pt x="18943" y="4978"/>
                  </a:cubicBezTo>
                  <a:cubicBezTo>
                    <a:pt x="18884" y="5062"/>
                    <a:pt x="18824" y="5133"/>
                    <a:pt x="18764" y="5193"/>
                  </a:cubicBezTo>
                  <a:cubicBezTo>
                    <a:pt x="18741" y="5002"/>
                    <a:pt x="18705" y="4800"/>
                    <a:pt x="18693" y="4597"/>
                  </a:cubicBezTo>
                  <a:cubicBezTo>
                    <a:pt x="18717" y="4585"/>
                    <a:pt x="18753" y="4562"/>
                    <a:pt x="18764" y="4550"/>
                  </a:cubicBezTo>
                  <a:close/>
                  <a:moveTo>
                    <a:pt x="21193" y="4788"/>
                  </a:moveTo>
                  <a:cubicBezTo>
                    <a:pt x="21241" y="4859"/>
                    <a:pt x="21265" y="4919"/>
                    <a:pt x="21312" y="5002"/>
                  </a:cubicBezTo>
                  <a:lnTo>
                    <a:pt x="20777" y="5216"/>
                  </a:lnTo>
                  <a:cubicBezTo>
                    <a:pt x="20765" y="5193"/>
                    <a:pt x="20741" y="5157"/>
                    <a:pt x="20741" y="5133"/>
                  </a:cubicBezTo>
                  <a:cubicBezTo>
                    <a:pt x="20896" y="5014"/>
                    <a:pt x="21039" y="4895"/>
                    <a:pt x="21193" y="4788"/>
                  </a:cubicBezTo>
                  <a:close/>
                  <a:moveTo>
                    <a:pt x="14835" y="4776"/>
                  </a:moveTo>
                  <a:lnTo>
                    <a:pt x="14835" y="4776"/>
                  </a:lnTo>
                  <a:cubicBezTo>
                    <a:pt x="14704" y="4931"/>
                    <a:pt x="14550" y="5109"/>
                    <a:pt x="14419" y="5276"/>
                  </a:cubicBezTo>
                  <a:cubicBezTo>
                    <a:pt x="14466" y="5193"/>
                    <a:pt x="14514" y="5121"/>
                    <a:pt x="14538" y="5038"/>
                  </a:cubicBezTo>
                  <a:cubicBezTo>
                    <a:pt x="14550" y="5002"/>
                    <a:pt x="14550" y="4966"/>
                    <a:pt x="14538" y="4931"/>
                  </a:cubicBezTo>
                  <a:cubicBezTo>
                    <a:pt x="14645" y="4883"/>
                    <a:pt x="14728" y="4835"/>
                    <a:pt x="14835" y="4776"/>
                  </a:cubicBezTo>
                  <a:close/>
                  <a:moveTo>
                    <a:pt x="14693" y="4181"/>
                  </a:moveTo>
                  <a:cubicBezTo>
                    <a:pt x="14002" y="4597"/>
                    <a:pt x="13323" y="5026"/>
                    <a:pt x="12645" y="5455"/>
                  </a:cubicBezTo>
                  <a:cubicBezTo>
                    <a:pt x="12692" y="5383"/>
                    <a:pt x="12728" y="5324"/>
                    <a:pt x="12764" y="5252"/>
                  </a:cubicBezTo>
                  <a:cubicBezTo>
                    <a:pt x="13395" y="4883"/>
                    <a:pt x="14038" y="4526"/>
                    <a:pt x="14693" y="4181"/>
                  </a:cubicBezTo>
                  <a:close/>
                  <a:moveTo>
                    <a:pt x="26873" y="4609"/>
                  </a:moveTo>
                  <a:cubicBezTo>
                    <a:pt x="26956" y="4681"/>
                    <a:pt x="27015" y="4764"/>
                    <a:pt x="27087" y="4835"/>
                  </a:cubicBezTo>
                  <a:cubicBezTo>
                    <a:pt x="27051" y="5074"/>
                    <a:pt x="27015" y="5324"/>
                    <a:pt x="26968" y="5562"/>
                  </a:cubicBezTo>
                  <a:cubicBezTo>
                    <a:pt x="26873" y="5371"/>
                    <a:pt x="26789" y="5181"/>
                    <a:pt x="26694" y="5002"/>
                  </a:cubicBezTo>
                  <a:cubicBezTo>
                    <a:pt x="26754" y="4883"/>
                    <a:pt x="26813" y="4740"/>
                    <a:pt x="26873" y="4609"/>
                  </a:cubicBezTo>
                  <a:close/>
                  <a:moveTo>
                    <a:pt x="9597" y="5335"/>
                  </a:moveTo>
                  <a:lnTo>
                    <a:pt x="9597" y="5335"/>
                  </a:lnTo>
                  <a:cubicBezTo>
                    <a:pt x="9573" y="5395"/>
                    <a:pt x="9525" y="5443"/>
                    <a:pt x="9478" y="5490"/>
                  </a:cubicBezTo>
                  <a:cubicBezTo>
                    <a:pt x="9394" y="5550"/>
                    <a:pt x="9311" y="5609"/>
                    <a:pt x="9228" y="5681"/>
                  </a:cubicBezTo>
                  <a:cubicBezTo>
                    <a:pt x="9347" y="5562"/>
                    <a:pt x="9478" y="5455"/>
                    <a:pt x="9597" y="5335"/>
                  </a:cubicBezTo>
                  <a:close/>
                  <a:moveTo>
                    <a:pt x="19134" y="5395"/>
                  </a:moveTo>
                  <a:lnTo>
                    <a:pt x="19181" y="5490"/>
                  </a:lnTo>
                  <a:cubicBezTo>
                    <a:pt x="19074" y="5550"/>
                    <a:pt x="18991" y="5621"/>
                    <a:pt x="18884" y="5681"/>
                  </a:cubicBezTo>
                  <a:cubicBezTo>
                    <a:pt x="18955" y="5597"/>
                    <a:pt x="19050" y="5502"/>
                    <a:pt x="19134" y="5395"/>
                  </a:cubicBezTo>
                  <a:close/>
                  <a:moveTo>
                    <a:pt x="24718" y="5324"/>
                  </a:moveTo>
                  <a:cubicBezTo>
                    <a:pt x="24718" y="5478"/>
                    <a:pt x="24718" y="5609"/>
                    <a:pt x="24706" y="5728"/>
                  </a:cubicBezTo>
                  <a:cubicBezTo>
                    <a:pt x="24694" y="5693"/>
                    <a:pt x="24670" y="5681"/>
                    <a:pt x="24670" y="5657"/>
                  </a:cubicBezTo>
                  <a:cubicBezTo>
                    <a:pt x="24646" y="5574"/>
                    <a:pt x="24599" y="5490"/>
                    <a:pt x="24563" y="5419"/>
                  </a:cubicBezTo>
                  <a:cubicBezTo>
                    <a:pt x="24610" y="5383"/>
                    <a:pt x="24670" y="5359"/>
                    <a:pt x="24718" y="5324"/>
                  </a:cubicBezTo>
                  <a:close/>
                  <a:moveTo>
                    <a:pt x="28420" y="4073"/>
                  </a:moveTo>
                  <a:cubicBezTo>
                    <a:pt x="28766" y="4431"/>
                    <a:pt x="29111" y="4788"/>
                    <a:pt x="29432" y="5181"/>
                  </a:cubicBezTo>
                  <a:cubicBezTo>
                    <a:pt x="29468" y="5359"/>
                    <a:pt x="29480" y="5550"/>
                    <a:pt x="29480" y="5728"/>
                  </a:cubicBezTo>
                  <a:cubicBezTo>
                    <a:pt x="29230" y="5324"/>
                    <a:pt x="28897" y="4966"/>
                    <a:pt x="28551" y="4645"/>
                  </a:cubicBezTo>
                  <a:cubicBezTo>
                    <a:pt x="28516" y="4490"/>
                    <a:pt x="28456" y="4323"/>
                    <a:pt x="28409" y="4181"/>
                  </a:cubicBezTo>
                  <a:cubicBezTo>
                    <a:pt x="28409" y="4133"/>
                    <a:pt x="28409" y="4109"/>
                    <a:pt x="28420" y="4073"/>
                  </a:cubicBezTo>
                  <a:close/>
                  <a:moveTo>
                    <a:pt x="18241" y="5276"/>
                  </a:moveTo>
                  <a:cubicBezTo>
                    <a:pt x="18264" y="5324"/>
                    <a:pt x="18276" y="5359"/>
                    <a:pt x="18300" y="5395"/>
                  </a:cubicBezTo>
                  <a:cubicBezTo>
                    <a:pt x="18348" y="5478"/>
                    <a:pt x="18407" y="5514"/>
                    <a:pt x="18467" y="5514"/>
                  </a:cubicBezTo>
                  <a:cubicBezTo>
                    <a:pt x="18360" y="5633"/>
                    <a:pt x="18264" y="5752"/>
                    <a:pt x="18145" y="5859"/>
                  </a:cubicBezTo>
                  <a:lnTo>
                    <a:pt x="18098" y="5502"/>
                  </a:lnTo>
                  <a:cubicBezTo>
                    <a:pt x="18145" y="5431"/>
                    <a:pt x="18181" y="5359"/>
                    <a:pt x="18241" y="5276"/>
                  </a:cubicBezTo>
                  <a:close/>
                  <a:moveTo>
                    <a:pt x="31123" y="4597"/>
                  </a:moveTo>
                  <a:lnTo>
                    <a:pt x="31123" y="4597"/>
                  </a:lnTo>
                  <a:cubicBezTo>
                    <a:pt x="31218" y="4716"/>
                    <a:pt x="31337" y="4835"/>
                    <a:pt x="31457" y="4954"/>
                  </a:cubicBezTo>
                  <a:cubicBezTo>
                    <a:pt x="31433" y="5157"/>
                    <a:pt x="31385" y="5359"/>
                    <a:pt x="31337" y="5562"/>
                  </a:cubicBezTo>
                  <a:cubicBezTo>
                    <a:pt x="31278" y="5681"/>
                    <a:pt x="31218" y="5800"/>
                    <a:pt x="31183" y="5907"/>
                  </a:cubicBezTo>
                  <a:cubicBezTo>
                    <a:pt x="31159" y="5859"/>
                    <a:pt x="31147" y="5812"/>
                    <a:pt x="31147" y="5776"/>
                  </a:cubicBezTo>
                  <a:cubicBezTo>
                    <a:pt x="31159" y="5383"/>
                    <a:pt x="31147" y="4990"/>
                    <a:pt x="31123" y="4597"/>
                  </a:cubicBezTo>
                  <a:close/>
                  <a:moveTo>
                    <a:pt x="17514" y="5205"/>
                  </a:moveTo>
                  <a:cubicBezTo>
                    <a:pt x="17526" y="5312"/>
                    <a:pt x="17550" y="5395"/>
                    <a:pt x="17562" y="5502"/>
                  </a:cubicBezTo>
                  <a:cubicBezTo>
                    <a:pt x="17490" y="5669"/>
                    <a:pt x="17395" y="5812"/>
                    <a:pt x="17288" y="5967"/>
                  </a:cubicBezTo>
                  <a:cubicBezTo>
                    <a:pt x="17229" y="5871"/>
                    <a:pt x="17169" y="5788"/>
                    <a:pt x="17098" y="5681"/>
                  </a:cubicBezTo>
                  <a:cubicBezTo>
                    <a:pt x="17205" y="5550"/>
                    <a:pt x="17324" y="5395"/>
                    <a:pt x="17431" y="5264"/>
                  </a:cubicBezTo>
                  <a:cubicBezTo>
                    <a:pt x="17455" y="5252"/>
                    <a:pt x="17490" y="5240"/>
                    <a:pt x="17514" y="5205"/>
                  </a:cubicBezTo>
                  <a:close/>
                  <a:moveTo>
                    <a:pt x="10847" y="5359"/>
                  </a:moveTo>
                  <a:lnTo>
                    <a:pt x="10847" y="5359"/>
                  </a:lnTo>
                  <a:cubicBezTo>
                    <a:pt x="10502" y="5597"/>
                    <a:pt x="10144" y="5859"/>
                    <a:pt x="9811" y="6109"/>
                  </a:cubicBezTo>
                  <a:cubicBezTo>
                    <a:pt x="9882" y="6014"/>
                    <a:pt x="9954" y="5919"/>
                    <a:pt x="10025" y="5836"/>
                  </a:cubicBezTo>
                  <a:cubicBezTo>
                    <a:pt x="10299" y="5669"/>
                    <a:pt x="10585" y="5514"/>
                    <a:pt x="10847" y="5359"/>
                  </a:cubicBezTo>
                  <a:close/>
                  <a:moveTo>
                    <a:pt x="11918" y="5824"/>
                  </a:moveTo>
                  <a:lnTo>
                    <a:pt x="11918" y="5824"/>
                  </a:lnTo>
                  <a:cubicBezTo>
                    <a:pt x="11895" y="5871"/>
                    <a:pt x="11871" y="5931"/>
                    <a:pt x="11847" y="5978"/>
                  </a:cubicBezTo>
                  <a:cubicBezTo>
                    <a:pt x="11740" y="6050"/>
                    <a:pt x="11633" y="6109"/>
                    <a:pt x="11549" y="6169"/>
                  </a:cubicBezTo>
                  <a:cubicBezTo>
                    <a:pt x="11549" y="6157"/>
                    <a:pt x="11561" y="6109"/>
                    <a:pt x="11573" y="6086"/>
                  </a:cubicBezTo>
                  <a:cubicBezTo>
                    <a:pt x="11692" y="5990"/>
                    <a:pt x="11799" y="5919"/>
                    <a:pt x="11918" y="5824"/>
                  </a:cubicBezTo>
                  <a:close/>
                  <a:moveTo>
                    <a:pt x="16776" y="6097"/>
                  </a:moveTo>
                  <a:cubicBezTo>
                    <a:pt x="16800" y="6157"/>
                    <a:pt x="16848" y="6217"/>
                    <a:pt x="16871" y="6264"/>
                  </a:cubicBezTo>
                  <a:cubicBezTo>
                    <a:pt x="16776" y="6288"/>
                    <a:pt x="16669" y="6324"/>
                    <a:pt x="16550" y="6348"/>
                  </a:cubicBezTo>
                  <a:cubicBezTo>
                    <a:pt x="16633" y="6276"/>
                    <a:pt x="16693" y="6193"/>
                    <a:pt x="16776" y="6097"/>
                  </a:cubicBezTo>
                  <a:close/>
                  <a:moveTo>
                    <a:pt x="13573" y="5478"/>
                  </a:moveTo>
                  <a:lnTo>
                    <a:pt x="13573" y="5478"/>
                  </a:lnTo>
                  <a:cubicBezTo>
                    <a:pt x="13383" y="5681"/>
                    <a:pt x="13204" y="5883"/>
                    <a:pt x="13002" y="6097"/>
                  </a:cubicBezTo>
                  <a:cubicBezTo>
                    <a:pt x="12752" y="6205"/>
                    <a:pt x="12502" y="6324"/>
                    <a:pt x="12252" y="6431"/>
                  </a:cubicBezTo>
                  <a:cubicBezTo>
                    <a:pt x="12287" y="6348"/>
                    <a:pt x="12347" y="6264"/>
                    <a:pt x="12395" y="6169"/>
                  </a:cubicBezTo>
                  <a:cubicBezTo>
                    <a:pt x="12788" y="5931"/>
                    <a:pt x="13169" y="5716"/>
                    <a:pt x="13573" y="5478"/>
                  </a:cubicBezTo>
                  <a:close/>
                  <a:moveTo>
                    <a:pt x="15836" y="5335"/>
                  </a:moveTo>
                  <a:lnTo>
                    <a:pt x="15836" y="5359"/>
                  </a:lnTo>
                  <a:cubicBezTo>
                    <a:pt x="15478" y="5669"/>
                    <a:pt x="15121" y="5967"/>
                    <a:pt x="14776" y="6288"/>
                  </a:cubicBezTo>
                  <a:lnTo>
                    <a:pt x="14597" y="6467"/>
                  </a:lnTo>
                  <a:cubicBezTo>
                    <a:pt x="14693" y="6312"/>
                    <a:pt x="14788" y="6145"/>
                    <a:pt x="14895" y="5990"/>
                  </a:cubicBezTo>
                  <a:cubicBezTo>
                    <a:pt x="15204" y="5776"/>
                    <a:pt x="15526" y="5550"/>
                    <a:pt x="15836" y="5335"/>
                  </a:cubicBezTo>
                  <a:close/>
                  <a:moveTo>
                    <a:pt x="28885" y="5693"/>
                  </a:moveTo>
                  <a:lnTo>
                    <a:pt x="28885" y="5693"/>
                  </a:lnTo>
                  <a:cubicBezTo>
                    <a:pt x="29063" y="5931"/>
                    <a:pt x="29230" y="6181"/>
                    <a:pt x="29349" y="6455"/>
                  </a:cubicBezTo>
                  <a:cubicBezTo>
                    <a:pt x="29313" y="6502"/>
                    <a:pt x="29301" y="6562"/>
                    <a:pt x="29278" y="6609"/>
                  </a:cubicBezTo>
                  <a:cubicBezTo>
                    <a:pt x="29206" y="6526"/>
                    <a:pt x="29171" y="6467"/>
                    <a:pt x="29111" y="6395"/>
                  </a:cubicBezTo>
                  <a:cubicBezTo>
                    <a:pt x="29040" y="6169"/>
                    <a:pt x="28956" y="5931"/>
                    <a:pt x="28885" y="5693"/>
                  </a:cubicBezTo>
                  <a:close/>
                  <a:moveTo>
                    <a:pt x="15955" y="6193"/>
                  </a:moveTo>
                  <a:cubicBezTo>
                    <a:pt x="15859" y="6324"/>
                    <a:pt x="15800" y="6467"/>
                    <a:pt x="15728" y="6621"/>
                  </a:cubicBezTo>
                  <a:cubicBezTo>
                    <a:pt x="15788" y="6490"/>
                    <a:pt x="15847" y="6336"/>
                    <a:pt x="15919" y="6205"/>
                  </a:cubicBezTo>
                  <a:cubicBezTo>
                    <a:pt x="15943" y="6205"/>
                    <a:pt x="15943" y="6193"/>
                    <a:pt x="15955" y="6193"/>
                  </a:cubicBezTo>
                  <a:close/>
                  <a:moveTo>
                    <a:pt x="25134" y="6121"/>
                  </a:moveTo>
                  <a:lnTo>
                    <a:pt x="25182" y="6669"/>
                  </a:lnTo>
                  <a:lnTo>
                    <a:pt x="25039" y="6395"/>
                  </a:lnTo>
                  <a:cubicBezTo>
                    <a:pt x="25087" y="6324"/>
                    <a:pt x="25122" y="6217"/>
                    <a:pt x="25134" y="6121"/>
                  </a:cubicBezTo>
                  <a:close/>
                  <a:moveTo>
                    <a:pt x="10894" y="6609"/>
                  </a:moveTo>
                  <a:cubicBezTo>
                    <a:pt x="10894" y="6621"/>
                    <a:pt x="10883" y="6621"/>
                    <a:pt x="10883" y="6633"/>
                  </a:cubicBezTo>
                  <a:cubicBezTo>
                    <a:pt x="10799" y="6681"/>
                    <a:pt x="10728" y="6740"/>
                    <a:pt x="10656" y="6788"/>
                  </a:cubicBezTo>
                  <a:cubicBezTo>
                    <a:pt x="10728" y="6717"/>
                    <a:pt x="10823" y="6669"/>
                    <a:pt x="10894" y="6609"/>
                  </a:cubicBezTo>
                  <a:close/>
                  <a:moveTo>
                    <a:pt x="28087" y="6383"/>
                  </a:moveTo>
                  <a:cubicBezTo>
                    <a:pt x="28158" y="6526"/>
                    <a:pt x="28230" y="6693"/>
                    <a:pt x="28289" y="6848"/>
                  </a:cubicBezTo>
                  <a:cubicBezTo>
                    <a:pt x="28206" y="6812"/>
                    <a:pt x="28111" y="6788"/>
                    <a:pt x="28028" y="6788"/>
                  </a:cubicBezTo>
                  <a:cubicBezTo>
                    <a:pt x="28039" y="6645"/>
                    <a:pt x="28063" y="6514"/>
                    <a:pt x="28087" y="6383"/>
                  </a:cubicBezTo>
                  <a:close/>
                  <a:moveTo>
                    <a:pt x="15204" y="6645"/>
                  </a:moveTo>
                  <a:lnTo>
                    <a:pt x="15204" y="6645"/>
                  </a:lnTo>
                  <a:cubicBezTo>
                    <a:pt x="15193" y="6693"/>
                    <a:pt x="15169" y="6740"/>
                    <a:pt x="15145" y="6800"/>
                  </a:cubicBezTo>
                  <a:cubicBezTo>
                    <a:pt x="15062" y="6812"/>
                    <a:pt x="14966" y="6848"/>
                    <a:pt x="14883" y="6871"/>
                  </a:cubicBezTo>
                  <a:cubicBezTo>
                    <a:pt x="14990" y="6800"/>
                    <a:pt x="15109" y="6717"/>
                    <a:pt x="15204" y="6645"/>
                  </a:cubicBezTo>
                  <a:close/>
                  <a:moveTo>
                    <a:pt x="23503" y="6109"/>
                  </a:moveTo>
                  <a:cubicBezTo>
                    <a:pt x="23527" y="6169"/>
                    <a:pt x="23575" y="6228"/>
                    <a:pt x="23598" y="6288"/>
                  </a:cubicBezTo>
                  <a:cubicBezTo>
                    <a:pt x="23479" y="6288"/>
                    <a:pt x="23348" y="6383"/>
                    <a:pt x="23360" y="6526"/>
                  </a:cubicBezTo>
                  <a:cubicBezTo>
                    <a:pt x="23384" y="6645"/>
                    <a:pt x="23396" y="6764"/>
                    <a:pt x="23408" y="6907"/>
                  </a:cubicBezTo>
                  <a:cubicBezTo>
                    <a:pt x="23336" y="6788"/>
                    <a:pt x="23241" y="6645"/>
                    <a:pt x="23170" y="6526"/>
                  </a:cubicBezTo>
                  <a:cubicBezTo>
                    <a:pt x="23146" y="6467"/>
                    <a:pt x="23086" y="6443"/>
                    <a:pt x="23027" y="6431"/>
                  </a:cubicBezTo>
                  <a:cubicBezTo>
                    <a:pt x="23027" y="6431"/>
                    <a:pt x="23027" y="6407"/>
                    <a:pt x="23003" y="6407"/>
                  </a:cubicBezTo>
                  <a:cubicBezTo>
                    <a:pt x="23182" y="6312"/>
                    <a:pt x="23336" y="6217"/>
                    <a:pt x="23503" y="6109"/>
                  </a:cubicBezTo>
                  <a:close/>
                  <a:moveTo>
                    <a:pt x="24146" y="5716"/>
                  </a:moveTo>
                  <a:cubicBezTo>
                    <a:pt x="24170" y="5752"/>
                    <a:pt x="24194" y="5800"/>
                    <a:pt x="24218" y="5859"/>
                  </a:cubicBezTo>
                  <a:cubicBezTo>
                    <a:pt x="24301" y="6217"/>
                    <a:pt x="24420" y="6574"/>
                    <a:pt x="24575" y="6907"/>
                  </a:cubicBezTo>
                  <a:lnTo>
                    <a:pt x="24539" y="6907"/>
                  </a:lnTo>
                  <a:cubicBezTo>
                    <a:pt x="24348" y="6550"/>
                    <a:pt x="24134" y="6205"/>
                    <a:pt x="23920" y="5859"/>
                  </a:cubicBezTo>
                  <a:cubicBezTo>
                    <a:pt x="23991" y="5812"/>
                    <a:pt x="24063" y="5752"/>
                    <a:pt x="24146" y="5716"/>
                  </a:cubicBezTo>
                  <a:close/>
                  <a:moveTo>
                    <a:pt x="26718" y="5978"/>
                  </a:moveTo>
                  <a:cubicBezTo>
                    <a:pt x="26754" y="6050"/>
                    <a:pt x="26801" y="6109"/>
                    <a:pt x="26825" y="6181"/>
                  </a:cubicBezTo>
                  <a:cubicBezTo>
                    <a:pt x="26825" y="6205"/>
                    <a:pt x="26849" y="6217"/>
                    <a:pt x="26861" y="6217"/>
                  </a:cubicBezTo>
                  <a:cubicBezTo>
                    <a:pt x="26813" y="6443"/>
                    <a:pt x="26789" y="6669"/>
                    <a:pt x="26742" y="6907"/>
                  </a:cubicBezTo>
                  <a:cubicBezTo>
                    <a:pt x="26730" y="6586"/>
                    <a:pt x="26718" y="6288"/>
                    <a:pt x="26718" y="5978"/>
                  </a:cubicBezTo>
                  <a:close/>
                  <a:moveTo>
                    <a:pt x="9823" y="6609"/>
                  </a:moveTo>
                  <a:lnTo>
                    <a:pt x="9823" y="6609"/>
                  </a:lnTo>
                  <a:cubicBezTo>
                    <a:pt x="9763" y="6669"/>
                    <a:pt x="9692" y="6717"/>
                    <a:pt x="9632" y="6788"/>
                  </a:cubicBezTo>
                  <a:cubicBezTo>
                    <a:pt x="9573" y="6824"/>
                    <a:pt x="9489" y="6871"/>
                    <a:pt x="9430" y="6919"/>
                  </a:cubicBezTo>
                  <a:cubicBezTo>
                    <a:pt x="9549" y="6812"/>
                    <a:pt x="9692" y="6705"/>
                    <a:pt x="9823" y="6609"/>
                  </a:cubicBezTo>
                  <a:close/>
                  <a:moveTo>
                    <a:pt x="23015" y="5300"/>
                  </a:moveTo>
                  <a:cubicBezTo>
                    <a:pt x="23015" y="5324"/>
                    <a:pt x="23039" y="5359"/>
                    <a:pt x="23039" y="5371"/>
                  </a:cubicBezTo>
                  <a:cubicBezTo>
                    <a:pt x="22872" y="5431"/>
                    <a:pt x="22717" y="5490"/>
                    <a:pt x="22563" y="5550"/>
                  </a:cubicBezTo>
                  <a:cubicBezTo>
                    <a:pt x="22517" y="5504"/>
                    <a:pt x="22444" y="5466"/>
                    <a:pt x="22381" y="5466"/>
                  </a:cubicBezTo>
                  <a:cubicBezTo>
                    <a:pt x="22361" y="5466"/>
                    <a:pt x="22341" y="5470"/>
                    <a:pt x="22324" y="5478"/>
                  </a:cubicBezTo>
                  <a:cubicBezTo>
                    <a:pt x="22122" y="5538"/>
                    <a:pt x="22003" y="5657"/>
                    <a:pt x="21920" y="5788"/>
                  </a:cubicBezTo>
                  <a:cubicBezTo>
                    <a:pt x="20693" y="6252"/>
                    <a:pt x="19467" y="6729"/>
                    <a:pt x="18252" y="7217"/>
                  </a:cubicBezTo>
                  <a:lnTo>
                    <a:pt x="18252" y="7121"/>
                  </a:lnTo>
                  <a:cubicBezTo>
                    <a:pt x="19372" y="6669"/>
                    <a:pt x="20491" y="6205"/>
                    <a:pt x="21562" y="5693"/>
                  </a:cubicBezTo>
                  <a:cubicBezTo>
                    <a:pt x="21741" y="5633"/>
                    <a:pt x="21896" y="5550"/>
                    <a:pt x="22051" y="5478"/>
                  </a:cubicBezTo>
                  <a:cubicBezTo>
                    <a:pt x="22134" y="5455"/>
                    <a:pt x="22217" y="5443"/>
                    <a:pt x="22289" y="5431"/>
                  </a:cubicBezTo>
                  <a:cubicBezTo>
                    <a:pt x="22325" y="5451"/>
                    <a:pt x="22365" y="5460"/>
                    <a:pt x="22404" y="5460"/>
                  </a:cubicBezTo>
                  <a:cubicBezTo>
                    <a:pt x="22478" y="5460"/>
                    <a:pt x="22551" y="5426"/>
                    <a:pt x="22598" y="5371"/>
                  </a:cubicBezTo>
                  <a:cubicBezTo>
                    <a:pt x="22753" y="5335"/>
                    <a:pt x="22884" y="5312"/>
                    <a:pt x="23015" y="5300"/>
                  </a:cubicBezTo>
                  <a:close/>
                  <a:moveTo>
                    <a:pt x="20789" y="7086"/>
                  </a:moveTo>
                  <a:lnTo>
                    <a:pt x="20789" y="7086"/>
                  </a:lnTo>
                  <a:cubicBezTo>
                    <a:pt x="20777" y="7098"/>
                    <a:pt x="20765" y="7110"/>
                    <a:pt x="20729" y="7110"/>
                  </a:cubicBezTo>
                  <a:cubicBezTo>
                    <a:pt x="20622" y="7157"/>
                    <a:pt x="20515" y="7217"/>
                    <a:pt x="20419" y="7264"/>
                  </a:cubicBezTo>
                  <a:cubicBezTo>
                    <a:pt x="20384" y="7240"/>
                    <a:pt x="20384" y="7229"/>
                    <a:pt x="20372" y="7217"/>
                  </a:cubicBezTo>
                  <a:cubicBezTo>
                    <a:pt x="20503" y="7169"/>
                    <a:pt x="20658" y="7121"/>
                    <a:pt x="20789" y="7086"/>
                  </a:cubicBezTo>
                  <a:close/>
                  <a:moveTo>
                    <a:pt x="22610" y="6633"/>
                  </a:moveTo>
                  <a:cubicBezTo>
                    <a:pt x="22705" y="6848"/>
                    <a:pt x="22813" y="7050"/>
                    <a:pt x="22932" y="7264"/>
                  </a:cubicBezTo>
                  <a:cubicBezTo>
                    <a:pt x="22801" y="7098"/>
                    <a:pt x="22634" y="6943"/>
                    <a:pt x="22503" y="6764"/>
                  </a:cubicBezTo>
                  <a:cubicBezTo>
                    <a:pt x="22491" y="6752"/>
                    <a:pt x="22467" y="6740"/>
                    <a:pt x="22467" y="6729"/>
                  </a:cubicBezTo>
                  <a:lnTo>
                    <a:pt x="22610" y="6633"/>
                  </a:lnTo>
                  <a:close/>
                  <a:moveTo>
                    <a:pt x="13859" y="6800"/>
                  </a:moveTo>
                  <a:lnTo>
                    <a:pt x="13859" y="6800"/>
                  </a:lnTo>
                  <a:cubicBezTo>
                    <a:pt x="13764" y="6943"/>
                    <a:pt x="13657" y="7110"/>
                    <a:pt x="13573" y="7264"/>
                  </a:cubicBezTo>
                  <a:cubicBezTo>
                    <a:pt x="13538" y="7276"/>
                    <a:pt x="13526" y="7300"/>
                    <a:pt x="13502" y="7312"/>
                  </a:cubicBezTo>
                  <a:cubicBezTo>
                    <a:pt x="13466" y="7336"/>
                    <a:pt x="13454" y="7336"/>
                    <a:pt x="13419" y="7348"/>
                  </a:cubicBezTo>
                  <a:lnTo>
                    <a:pt x="13776" y="6859"/>
                  </a:lnTo>
                  <a:cubicBezTo>
                    <a:pt x="13811" y="6824"/>
                    <a:pt x="13835" y="6812"/>
                    <a:pt x="13859" y="6800"/>
                  </a:cubicBezTo>
                  <a:close/>
                  <a:moveTo>
                    <a:pt x="27277" y="7360"/>
                  </a:moveTo>
                  <a:lnTo>
                    <a:pt x="27277" y="7419"/>
                  </a:lnTo>
                  <a:lnTo>
                    <a:pt x="27254" y="7395"/>
                  </a:lnTo>
                  <a:lnTo>
                    <a:pt x="27254" y="7371"/>
                  </a:lnTo>
                  <a:cubicBezTo>
                    <a:pt x="27266" y="7371"/>
                    <a:pt x="27266" y="7360"/>
                    <a:pt x="27277" y="7360"/>
                  </a:cubicBezTo>
                  <a:close/>
                  <a:moveTo>
                    <a:pt x="16812" y="6717"/>
                  </a:moveTo>
                  <a:lnTo>
                    <a:pt x="16812" y="6717"/>
                  </a:lnTo>
                  <a:cubicBezTo>
                    <a:pt x="16728" y="6871"/>
                    <a:pt x="16621" y="7014"/>
                    <a:pt x="16526" y="7181"/>
                  </a:cubicBezTo>
                  <a:cubicBezTo>
                    <a:pt x="16312" y="7288"/>
                    <a:pt x="16097" y="7395"/>
                    <a:pt x="15871" y="7514"/>
                  </a:cubicBezTo>
                  <a:cubicBezTo>
                    <a:pt x="15966" y="7336"/>
                    <a:pt x="16050" y="7145"/>
                    <a:pt x="16145" y="6967"/>
                  </a:cubicBezTo>
                  <a:cubicBezTo>
                    <a:pt x="16145" y="6943"/>
                    <a:pt x="16157" y="6943"/>
                    <a:pt x="16157" y="6931"/>
                  </a:cubicBezTo>
                  <a:cubicBezTo>
                    <a:pt x="16371" y="6859"/>
                    <a:pt x="16598" y="6800"/>
                    <a:pt x="16812" y="6717"/>
                  </a:cubicBezTo>
                  <a:close/>
                  <a:moveTo>
                    <a:pt x="19836" y="7419"/>
                  </a:moveTo>
                  <a:cubicBezTo>
                    <a:pt x="19836" y="7455"/>
                    <a:pt x="19836" y="7479"/>
                    <a:pt x="19848" y="7514"/>
                  </a:cubicBezTo>
                  <a:lnTo>
                    <a:pt x="19836" y="7514"/>
                  </a:lnTo>
                  <a:cubicBezTo>
                    <a:pt x="19788" y="7514"/>
                    <a:pt x="19729" y="7514"/>
                    <a:pt x="19669" y="7502"/>
                  </a:cubicBezTo>
                  <a:cubicBezTo>
                    <a:pt x="19729" y="7467"/>
                    <a:pt x="19788" y="7455"/>
                    <a:pt x="19836" y="7419"/>
                  </a:cubicBezTo>
                  <a:close/>
                  <a:moveTo>
                    <a:pt x="13002" y="6788"/>
                  </a:moveTo>
                  <a:lnTo>
                    <a:pt x="12561" y="7360"/>
                  </a:lnTo>
                  <a:cubicBezTo>
                    <a:pt x="12466" y="7443"/>
                    <a:pt x="12371" y="7526"/>
                    <a:pt x="12276" y="7598"/>
                  </a:cubicBezTo>
                  <a:cubicBezTo>
                    <a:pt x="12311" y="7538"/>
                    <a:pt x="12347" y="7502"/>
                    <a:pt x="12395" y="7455"/>
                  </a:cubicBezTo>
                  <a:cubicBezTo>
                    <a:pt x="12585" y="7229"/>
                    <a:pt x="12799" y="7002"/>
                    <a:pt x="13002" y="6788"/>
                  </a:cubicBezTo>
                  <a:close/>
                  <a:moveTo>
                    <a:pt x="21789" y="7074"/>
                  </a:moveTo>
                  <a:cubicBezTo>
                    <a:pt x="21848" y="7240"/>
                    <a:pt x="21908" y="7419"/>
                    <a:pt x="21967" y="7586"/>
                  </a:cubicBezTo>
                  <a:cubicBezTo>
                    <a:pt x="21872" y="7586"/>
                    <a:pt x="21801" y="7598"/>
                    <a:pt x="21717" y="7598"/>
                  </a:cubicBezTo>
                  <a:cubicBezTo>
                    <a:pt x="21622" y="7479"/>
                    <a:pt x="21539" y="7360"/>
                    <a:pt x="21455" y="7240"/>
                  </a:cubicBezTo>
                  <a:cubicBezTo>
                    <a:pt x="21562" y="7181"/>
                    <a:pt x="21681" y="7121"/>
                    <a:pt x="21789" y="7074"/>
                  </a:cubicBezTo>
                  <a:close/>
                  <a:moveTo>
                    <a:pt x="27968" y="7217"/>
                  </a:moveTo>
                  <a:cubicBezTo>
                    <a:pt x="28147" y="7240"/>
                    <a:pt x="28301" y="7312"/>
                    <a:pt x="28444" y="7431"/>
                  </a:cubicBezTo>
                  <a:cubicBezTo>
                    <a:pt x="28385" y="7502"/>
                    <a:pt x="28301" y="7562"/>
                    <a:pt x="28218" y="7610"/>
                  </a:cubicBezTo>
                  <a:lnTo>
                    <a:pt x="28147" y="7610"/>
                  </a:lnTo>
                  <a:cubicBezTo>
                    <a:pt x="28099" y="7562"/>
                    <a:pt x="28063" y="7502"/>
                    <a:pt x="28028" y="7431"/>
                  </a:cubicBezTo>
                  <a:cubicBezTo>
                    <a:pt x="28004" y="7407"/>
                    <a:pt x="27980" y="7371"/>
                    <a:pt x="27944" y="7360"/>
                  </a:cubicBezTo>
                  <a:cubicBezTo>
                    <a:pt x="27944" y="7312"/>
                    <a:pt x="27968" y="7252"/>
                    <a:pt x="27968" y="7217"/>
                  </a:cubicBezTo>
                  <a:close/>
                  <a:moveTo>
                    <a:pt x="8632" y="6705"/>
                  </a:moveTo>
                  <a:lnTo>
                    <a:pt x="8632" y="6705"/>
                  </a:lnTo>
                  <a:cubicBezTo>
                    <a:pt x="8477" y="6943"/>
                    <a:pt x="8335" y="7193"/>
                    <a:pt x="8204" y="7455"/>
                  </a:cubicBezTo>
                  <a:cubicBezTo>
                    <a:pt x="8144" y="7514"/>
                    <a:pt x="8061" y="7574"/>
                    <a:pt x="8001" y="7633"/>
                  </a:cubicBezTo>
                  <a:cubicBezTo>
                    <a:pt x="8049" y="7419"/>
                    <a:pt x="8108" y="7229"/>
                    <a:pt x="8168" y="7014"/>
                  </a:cubicBezTo>
                  <a:cubicBezTo>
                    <a:pt x="8323" y="6919"/>
                    <a:pt x="8466" y="6812"/>
                    <a:pt x="8632" y="6705"/>
                  </a:cubicBezTo>
                  <a:close/>
                  <a:moveTo>
                    <a:pt x="14895" y="7300"/>
                  </a:moveTo>
                  <a:lnTo>
                    <a:pt x="14895" y="7300"/>
                  </a:lnTo>
                  <a:cubicBezTo>
                    <a:pt x="14823" y="7455"/>
                    <a:pt x="14764" y="7586"/>
                    <a:pt x="14693" y="7729"/>
                  </a:cubicBezTo>
                  <a:cubicBezTo>
                    <a:pt x="14657" y="7705"/>
                    <a:pt x="14645" y="7657"/>
                    <a:pt x="14657" y="7610"/>
                  </a:cubicBezTo>
                  <a:cubicBezTo>
                    <a:pt x="14704" y="7526"/>
                    <a:pt x="14669" y="7455"/>
                    <a:pt x="14609" y="7395"/>
                  </a:cubicBezTo>
                  <a:cubicBezTo>
                    <a:pt x="14704" y="7360"/>
                    <a:pt x="14812" y="7336"/>
                    <a:pt x="14895" y="7300"/>
                  </a:cubicBezTo>
                  <a:close/>
                  <a:moveTo>
                    <a:pt x="20991" y="7502"/>
                  </a:moveTo>
                  <a:cubicBezTo>
                    <a:pt x="20991" y="7574"/>
                    <a:pt x="21015" y="7645"/>
                    <a:pt x="21015" y="7717"/>
                  </a:cubicBezTo>
                  <a:cubicBezTo>
                    <a:pt x="20967" y="7717"/>
                    <a:pt x="20919" y="7717"/>
                    <a:pt x="20872" y="7741"/>
                  </a:cubicBezTo>
                  <a:cubicBezTo>
                    <a:pt x="20836" y="7717"/>
                    <a:pt x="20789" y="7705"/>
                    <a:pt x="20729" y="7705"/>
                  </a:cubicBezTo>
                  <a:cubicBezTo>
                    <a:pt x="20717" y="7693"/>
                    <a:pt x="20693" y="7669"/>
                    <a:pt x="20693" y="7657"/>
                  </a:cubicBezTo>
                  <a:cubicBezTo>
                    <a:pt x="20729" y="7645"/>
                    <a:pt x="20765" y="7621"/>
                    <a:pt x="20789" y="7598"/>
                  </a:cubicBezTo>
                  <a:cubicBezTo>
                    <a:pt x="20860" y="7574"/>
                    <a:pt x="20919" y="7526"/>
                    <a:pt x="20991" y="7502"/>
                  </a:cubicBezTo>
                  <a:close/>
                  <a:moveTo>
                    <a:pt x="19122" y="7955"/>
                  </a:moveTo>
                  <a:cubicBezTo>
                    <a:pt x="19122" y="7961"/>
                    <a:pt x="19122" y="7965"/>
                    <a:pt x="19122" y="7969"/>
                  </a:cubicBezTo>
                  <a:lnTo>
                    <a:pt x="19122" y="7969"/>
                  </a:lnTo>
                  <a:cubicBezTo>
                    <a:pt x="19119" y="7961"/>
                    <a:pt x="19116" y="7955"/>
                    <a:pt x="19110" y="7955"/>
                  </a:cubicBezTo>
                  <a:close/>
                  <a:moveTo>
                    <a:pt x="11835" y="7419"/>
                  </a:moveTo>
                  <a:lnTo>
                    <a:pt x="11835" y="7419"/>
                  </a:lnTo>
                  <a:cubicBezTo>
                    <a:pt x="11668" y="7610"/>
                    <a:pt x="11490" y="7824"/>
                    <a:pt x="11323" y="8014"/>
                  </a:cubicBezTo>
                  <a:cubicBezTo>
                    <a:pt x="11394" y="7883"/>
                    <a:pt x="11478" y="7741"/>
                    <a:pt x="11549" y="7598"/>
                  </a:cubicBezTo>
                  <a:cubicBezTo>
                    <a:pt x="11633" y="7538"/>
                    <a:pt x="11740" y="7479"/>
                    <a:pt x="11835" y="7419"/>
                  </a:cubicBezTo>
                  <a:close/>
                  <a:moveTo>
                    <a:pt x="27146" y="7824"/>
                  </a:moveTo>
                  <a:cubicBezTo>
                    <a:pt x="27230" y="7860"/>
                    <a:pt x="27313" y="7883"/>
                    <a:pt x="27396" y="7907"/>
                  </a:cubicBezTo>
                  <a:cubicBezTo>
                    <a:pt x="27325" y="7943"/>
                    <a:pt x="27230" y="7967"/>
                    <a:pt x="27158" y="8002"/>
                  </a:cubicBezTo>
                  <a:cubicBezTo>
                    <a:pt x="27135" y="8014"/>
                    <a:pt x="27111" y="8038"/>
                    <a:pt x="27087" y="8038"/>
                  </a:cubicBezTo>
                  <a:cubicBezTo>
                    <a:pt x="27099" y="7955"/>
                    <a:pt x="27111" y="7883"/>
                    <a:pt x="27146" y="7824"/>
                  </a:cubicBezTo>
                  <a:close/>
                  <a:moveTo>
                    <a:pt x="29849" y="7764"/>
                  </a:moveTo>
                  <a:lnTo>
                    <a:pt x="29813" y="8122"/>
                  </a:lnTo>
                  <a:cubicBezTo>
                    <a:pt x="29790" y="8074"/>
                    <a:pt x="29766" y="8038"/>
                    <a:pt x="29754" y="7991"/>
                  </a:cubicBezTo>
                  <a:cubicBezTo>
                    <a:pt x="29778" y="7907"/>
                    <a:pt x="29825" y="7836"/>
                    <a:pt x="29849" y="7764"/>
                  </a:cubicBezTo>
                  <a:close/>
                  <a:moveTo>
                    <a:pt x="28539" y="8098"/>
                  </a:moveTo>
                  <a:cubicBezTo>
                    <a:pt x="28528" y="8133"/>
                    <a:pt x="28516" y="8157"/>
                    <a:pt x="28504" y="8181"/>
                  </a:cubicBezTo>
                  <a:cubicBezTo>
                    <a:pt x="28480" y="8157"/>
                    <a:pt x="28468" y="8133"/>
                    <a:pt x="28456" y="8110"/>
                  </a:cubicBezTo>
                  <a:cubicBezTo>
                    <a:pt x="28480" y="8110"/>
                    <a:pt x="28516" y="8098"/>
                    <a:pt x="28539" y="8098"/>
                  </a:cubicBezTo>
                  <a:close/>
                  <a:moveTo>
                    <a:pt x="24277" y="8205"/>
                  </a:moveTo>
                  <a:cubicBezTo>
                    <a:pt x="24277" y="8205"/>
                    <a:pt x="24277" y="8205"/>
                    <a:pt x="24277" y="8205"/>
                  </a:cubicBezTo>
                  <a:lnTo>
                    <a:pt x="24277" y="8205"/>
                  </a:lnTo>
                  <a:cubicBezTo>
                    <a:pt x="24283" y="8217"/>
                    <a:pt x="24283" y="8223"/>
                    <a:pt x="24282" y="8223"/>
                  </a:cubicBezTo>
                  <a:cubicBezTo>
                    <a:pt x="24280" y="8223"/>
                    <a:pt x="24277" y="8217"/>
                    <a:pt x="24277" y="8205"/>
                  </a:cubicBezTo>
                  <a:close/>
                  <a:moveTo>
                    <a:pt x="25852" y="8069"/>
                  </a:moveTo>
                  <a:lnTo>
                    <a:pt x="25852" y="8069"/>
                  </a:lnTo>
                  <a:cubicBezTo>
                    <a:pt x="25865" y="8134"/>
                    <a:pt x="25884" y="8200"/>
                    <a:pt x="25884" y="8276"/>
                  </a:cubicBezTo>
                  <a:cubicBezTo>
                    <a:pt x="25884" y="8253"/>
                    <a:pt x="25861" y="8253"/>
                    <a:pt x="25861" y="8241"/>
                  </a:cubicBezTo>
                  <a:cubicBezTo>
                    <a:pt x="25861" y="8177"/>
                    <a:pt x="25861" y="8122"/>
                    <a:pt x="25852" y="8069"/>
                  </a:cubicBezTo>
                  <a:close/>
                  <a:moveTo>
                    <a:pt x="17800" y="8348"/>
                  </a:moveTo>
                  <a:lnTo>
                    <a:pt x="17800" y="8360"/>
                  </a:lnTo>
                  <a:lnTo>
                    <a:pt x="17788" y="8360"/>
                  </a:lnTo>
                  <a:lnTo>
                    <a:pt x="17774" y="8353"/>
                  </a:lnTo>
                  <a:lnTo>
                    <a:pt x="17774" y="8353"/>
                  </a:lnTo>
                  <a:cubicBezTo>
                    <a:pt x="17782" y="8352"/>
                    <a:pt x="17793" y="8348"/>
                    <a:pt x="17800" y="8348"/>
                  </a:cubicBezTo>
                  <a:close/>
                  <a:moveTo>
                    <a:pt x="10537" y="7526"/>
                  </a:moveTo>
                  <a:lnTo>
                    <a:pt x="10537" y="7526"/>
                  </a:lnTo>
                  <a:cubicBezTo>
                    <a:pt x="10502" y="7621"/>
                    <a:pt x="10478" y="7693"/>
                    <a:pt x="10430" y="7776"/>
                  </a:cubicBezTo>
                  <a:cubicBezTo>
                    <a:pt x="10121" y="7991"/>
                    <a:pt x="9787" y="8181"/>
                    <a:pt x="9466" y="8395"/>
                  </a:cubicBezTo>
                  <a:cubicBezTo>
                    <a:pt x="9418" y="8336"/>
                    <a:pt x="9370" y="8288"/>
                    <a:pt x="9311" y="8253"/>
                  </a:cubicBezTo>
                  <a:cubicBezTo>
                    <a:pt x="9537" y="8098"/>
                    <a:pt x="9775" y="7931"/>
                    <a:pt x="10001" y="7764"/>
                  </a:cubicBezTo>
                  <a:cubicBezTo>
                    <a:pt x="10180" y="7693"/>
                    <a:pt x="10359" y="7598"/>
                    <a:pt x="10537" y="7526"/>
                  </a:cubicBezTo>
                  <a:close/>
                  <a:moveTo>
                    <a:pt x="28980" y="8336"/>
                  </a:moveTo>
                  <a:lnTo>
                    <a:pt x="28980" y="8348"/>
                  </a:lnTo>
                  <a:cubicBezTo>
                    <a:pt x="28967" y="8365"/>
                    <a:pt x="28957" y="8381"/>
                    <a:pt x="28948" y="8397"/>
                  </a:cubicBezTo>
                  <a:lnTo>
                    <a:pt x="28948" y="8397"/>
                  </a:lnTo>
                  <a:cubicBezTo>
                    <a:pt x="28958" y="8376"/>
                    <a:pt x="28968" y="8355"/>
                    <a:pt x="28980" y="8336"/>
                  </a:cubicBezTo>
                  <a:close/>
                  <a:moveTo>
                    <a:pt x="9132" y="8586"/>
                  </a:moveTo>
                  <a:lnTo>
                    <a:pt x="9156" y="8598"/>
                  </a:lnTo>
                  <a:cubicBezTo>
                    <a:pt x="9120" y="8610"/>
                    <a:pt x="9108" y="8634"/>
                    <a:pt x="9073" y="8645"/>
                  </a:cubicBezTo>
                  <a:cubicBezTo>
                    <a:pt x="9097" y="8634"/>
                    <a:pt x="9108" y="8598"/>
                    <a:pt x="9132" y="8586"/>
                  </a:cubicBezTo>
                  <a:close/>
                  <a:moveTo>
                    <a:pt x="18419" y="8062"/>
                  </a:moveTo>
                  <a:cubicBezTo>
                    <a:pt x="18479" y="8229"/>
                    <a:pt x="18526" y="8407"/>
                    <a:pt x="18598" y="8550"/>
                  </a:cubicBezTo>
                  <a:cubicBezTo>
                    <a:pt x="18574" y="8586"/>
                    <a:pt x="18562" y="8610"/>
                    <a:pt x="18562" y="8645"/>
                  </a:cubicBezTo>
                  <a:cubicBezTo>
                    <a:pt x="18419" y="8503"/>
                    <a:pt x="18300" y="8372"/>
                    <a:pt x="18181" y="8241"/>
                  </a:cubicBezTo>
                  <a:cubicBezTo>
                    <a:pt x="18169" y="8229"/>
                    <a:pt x="18145" y="8205"/>
                    <a:pt x="18122" y="8193"/>
                  </a:cubicBezTo>
                  <a:cubicBezTo>
                    <a:pt x="18229" y="8157"/>
                    <a:pt x="18324" y="8110"/>
                    <a:pt x="18419" y="8062"/>
                  </a:cubicBezTo>
                  <a:close/>
                  <a:moveTo>
                    <a:pt x="25063" y="7883"/>
                  </a:moveTo>
                  <a:cubicBezTo>
                    <a:pt x="25146" y="8038"/>
                    <a:pt x="25241" y="8181"/>
                    <a:pt x="25337" y="8336"/>
                  </a:cubicBezTo>
                  <a:cubicBezTo>
                    <a:pt x="25361" y="8360"/>
                    <a:pt x="25361" y="8395"/>
                    <a:pt x="25372" y="8419"/>
                  </a:cubicBezTo>
                  <a:lnTo>
                    <a:pt x="25372" y="8467"/>
                  </a:lnTo>
                  <a:cubicBezTo>
                    <a:pt x="25372" y="8526"/>
                    <a:pt x="25384" y="8586"/>
                    <a:pt x="25384" y="8645"/>
                  </a:cubicBezTo>
                  <a:cubicBezTo>
                    <a:pt x="25277" y="8395"/>
                    <a:pt x="25182" y="8133"/>
                    <a:pt x="25063" y="7883"/>
                  </a:cubicBezTo>
                  <a:close/>
                  <a:moveTo>
                    <a:pt x="15657" y="8348"/>
                  </a:moveTo>
                  <a:lnTo>
                    <a:pt x="15657" y="8348"/>
                  </a:lnTo>
                  <a:cubicBezTo>
                    <a:pt x="15407" y="8455"/>
                    <a:pt x="15169" y="8574"/>
                    <a:pt x="14907" y="8693"/>
                  </a:cubicBezTo>
                  <a:cubicBezTo>
                    <a:pt x="15050" y="8598"/>
                    <a:pt x="15169" y="8526"/>
                    <a:pt x="15300" y="8455"/>
                  </a:cubicBezTo>
                  <a:lnTo>
                    <a:pt x="15383" y="8407"/>
                  </a:lnTo>
                  <a:cubicBezTo>
                    <a:pt x="15478" y="8395"/>
                    <a:pt x="15562" y="8372"/>
                    <a:pt x="15657" y="8348"/>
                  </a:cubicBezTo>
                  <a:close/>
                  <a:moveTo>
                    <a:pt x="13538" y="8133"/>
                  </a:moveTo>
                  <a:cubicBezTo>
                    <a:pt x="13573" y="8217"/>
                    <a:pt x="13621" y="8288"/>
                    <a:pt x="13704" y="8312"/>
                  </a:cubicBezTo>
                  <a:cubicBezTo>
                    <a:pt x="13823" y="8360"/>
                    <a:pt x="13954" y="8395"/>
                    <a:pt x="14073" y="8419"/>
                  </a:cubicBezTo>
                  <a:cubicBezTo>
                    <a:pt x="13740" y="8634"/>
                    <a:pt x="13383" y="8824"/>
                    <a:pt x="13002" y="9015"/>
                  </a:cubicBezTo>
                  <a:cubicBezTo>
                    <a:pt x="13180" y="8717"/>
                    <a:pt x="13359" y="8431"/>
                    <a:pt x="13538" y="8133"/>
                  </a:cubicBezTo>
                  <a:close/>
                  <a:moveTo>
                    <a:pt x="7692" y="5716"/>
                  </a:moveTo>
                  <a:cubicBezTo>
                    <a:pt x="7561" y="5871"/>
                    <a:pt x="7430" y="6026"/>
                    <a:pt x="7275" y="6193"/>
                  </a:cubicBezTo>
                  <a:cubicBezTo>
                    <a:pt x="7227" y="6205"/>
                    <a:pt x="7203" y="6217"/>
                    <a:pt x="7156" y="6252"/>
                  </a:cubicBezTo>
                  <a:cubicBezTo>
                    <a:pt x="6906" y="6550"/>
                    <a:pt x="6656" y="6859"/>
                    <a:pt x="6418" y="7169"/>
                  </a:cubicBezTo>
                  <a:cubicBezTo>
                    <a:pt x="6394" y="7205"/>
                    <a:pt x="6370" y="7217"/>
                    <a:pt x="6334" y="7240"/>
                  </a:cubicBezTo>
                  <a:cubicBezTo>
                    <a:pt x="6302" y="7208"/>
                    <a:pt x="6259" y="7187"/>
                    <a:pt x="6214" y="7187"/>
                  </a:cubicBezTo>
                  <a:cubicBezTo>
                    <a:pt x="6175" y="7187"/>
                    <a:pt x="6134" y="7202"/>
                    <a:pt x="6096" y="7240"/>
                  </a:cubicBezTo>
                  <a:cubicBezTo>
                    <a:pt x="5620" y="7836"/>
                    <a:pt x="5132" y="8431"/>
                    <a:pt x="4656" y="9026"/>
                  </a:cubicBezTo>
                  <a:cubicBezTo>
                    <a:pt x="4632" y="9026"/>
                    <a:pt x="4596" y="9050"/>
                    <a:pt x="4572" y="9050"/>
                  </a:cubicBezTo>
                  <a:cubicBezTo>
                    <a:pt x="5001" y="8503"/>
                    <a:pt x="5418" y="7991"/>
                    <a:pt x="5858" y="7502"/>
                  </a:cubicBezTo>
                  <a:cubicBezTo>
                    <a:pt x="6430" y="6859"/>
                    <a:pt x="7049" y="6264"/>
                    <a:pt x="7692" y="5716"/>
                  </a:cubicBezTo>
                  <a:close/>
                  <a:moveTo>
                    <a:pt x="17752" y="9015"/>
                  </a:moveTo>
                  <a:lnTo>
                    <a:pt x="17860" y="9122"/>
                  </a:lnTo>
                  <a:cubicBezTo>
                    <a:pt x="17824" y="9122"/>
                    <a:pt x="17812" y="9122"/>
                    <a:pt x="17800" y="9134"/>
                  </a:cubicBezTo>
                  <a:cubicBezTo>
                    <a:pt x="17788" y="9098"/>
                    <a:pt x="17764" y="9062"/>
                    <a:pt x="17752" y="9015"/>
                  </a:cubicBezTo>
                  <a:close/>
                  <a:moveTo>
                    <a:pt x="12609" y="8562"/>
                  </a:moveTo>
                  <a:lnTo>
                    <a:pt x="12109" y="9145"/>
                  </a:lnTo>
                  <a:cubicBezTo>
                    <a:pt x="12216" y="9003"/>
                    <a:pt x="12311" y="8872"/>
                    <a:pt x="12395" y="8729"/>
                  </a:cubicBezTo>
                  <a:cubicBezTo>
                    <a:pt x="12466" y="8669"/>
                    <a:pt x="12526" y="8610"/>
                    <a:pt x="12609" y="8562"/>
                  </a:cubicBezTo>
                  <a:close/>
                  <a:moveTo>
                    <a:pt x="27337" y="8431"/>
                  </a:moveTo>
                  <a:cubicBezTo>
                    <a:pt x="27313" y="8729"/>
                    <a:pt x="27277" y="9015"/>
                    <a:pt x="27254" y="9300"/>
                  </a:cubicBezTo>
                  <a:lnTo>
                    <a:pt x="27230" y="9288"/>
                  </a:lnTo>
                  <a:lnTo>
                    <a:pt x="27146" y="9193"/>
                  </a:lnTo>
                  <a:cubicBezTo>
                    <a:pt x="27101" y="9147"/>
                    <a:pt x="27044" y="9129"/>
                    <a:pt x="26987" y="9129"/>
                  </a:cubicBezTo>
                  <a:cubicBezTo>
                    <a:pt x="26925" y="9129"/>
                    <a:pt x="26863" y="9150"/>
                    <a:pt x="26813" y="9181"/>
                  </a:cubicBezTo>
                  <a:lnTo>
                    <a:pt x="26813" y="9157"/>
                  </a:lnTo>
                  <a:cubicBezTo>
                    <a:pt x="26849" y="9015"/>
                    <a:pt x="26896" y="8860"/>
                    <a:pt x="26920" y="8717"/>
                  </a:cubicBezTo>
                  <a:cubicBezTo>
                    <a:pt x="27027" y="8598"/>
                    <a:pt x="27194" y="8503"/>
                    <a:pt x="27337" y="8431"/>
                  </a:cubicBezTo>
                  <a:close/>
                  <a:moveTo>
                    <a:pt x="17169" y="8776"/>
                  </a:moveTo>
                  <a:cubicBezTo>
                    <a:pt x="17217" y="8931"/>
                    <a:pt x="17276" y="9086"/>
                    <a:pt x="17348" y="9241"/>
                  </a:cubicBezTo>
                  <a:cubicBezTo>
                    <a:pt x="17252" y="9288"/>
                    <a:pt x="17169" y="9312"/>
                    <a:pt x="17098" y="9324"/>
                  </a:cubicBezTo>
                  <a:cubicBezTo>
                    <a:pt x="17038" y="9253"/>
                    <a:pt x="16979" y="9193"/>
                    <a:pt x="16919" y="9098"/>
                  </a:cubicBezTo>
                  <a:cubicBezTo>
                    <a:pt x="16867" y="9027"/>
                    <a:pt x="16788" y="8995"/>
                    <a:pt x="16711" y="8995"/>
                  </a:cubicBezTo>
                  <a:cubicBezTo>
                    <a:pt x="16596" y="8995"/>
                    <a:pt x="16486" y="9067"/>
                    <a:pt x="16478" y="9181"/>
                  </a:cubicBezTo>
                  <a:cubicBezTo>
                    <a:pt x="16431" y="9134"/>
                    <a:pt x="16383" y="9086"/>
                    <a:pt x="16336" y="9026"/>
                  </a:cubicBezTo>
                  <a:lnTo>
                    <a:pt x="16609" y="8895"/>
                  </a:lnTo>
                  <a:cubicBezTo>
                    <a:pt x="16788" y="8848"/>
                    <a:pt x="16979" y="8824"/>
                    <a:pt x="17169" y="8776"/>
                  </a:cubicBezTo>
                  <a:close/>
                  <a:moveTo>
                    <a:pt x="5965" y="8753"/>
                  </a:moveTo>
                  <a:lnTo>
                    <a:pt x="5965" y="8753"/>
                  </a:lnTo>
                  <a:cubicBezTo>
                    <a:pt x="5882" y="8955"/>
                    <a:pt x="5799" y="9157"/>
                    <a:pt x="5715" y="9372"/>
                  </a:cubicBezTo>
                  <a:cubicBezTo>
                    <a:pt x="5679" y="9360"/>
                    <a:pt x="5656" y="9360"/>
                    <a:pt x="5608" y="9348"/>
                  </a:cubicBezTo>
                  <a:cubicBezTo>
                    <a:pt x="5727" y="9145"/>
                    <a:pt x="5846" y="8943"/>
                    <a:pt x="5965" y="8753"/>
                  </a:cubicBezTo>
                  <a:close/>
                  <a:moveTo>
                    <a:pt x="27861" y="8276"/>
                  </a:moveTo>
                  <a:cubicBezTo>
                    <a:pt x="27968" y="8479"/>
                    <a:pt x="28051" y="8693"/>
                    <a:pt x="28158" y="8907"/>
                  </a:cubicBezTo>
                  <a:cubicBezTo>
                    <a:pt x="28063" y="9098"/>
                    <a:pt x="27980" y="9300"/>
                    <a:pt x="27873" y="9491"/>
                  </a:cubicBezTo>
                  <a:lnTo>
                    <a:pt x="27718" y="9491"/>
                  </a:lnTo>
                  <a:cubicBezTo>
                    <a:pt x="27766" y="9074"/>
                    <a:pt x="27813" y="8669"/>
                    <a:pt x="27861" y="8276"/>
                  </a:cubicBezTo>
                  <a:close/>
                  <a:moveTo>
                    <a:pt x="23075" y="8931"/>
                  </a:moveTo>
                  <a:lnTo>
                    <a:pt x="23075" y="8931"/>
                  </a:lnTo>
                  <a:cubicBezTo>
                    <a:pt x="23229" y="9169"/>
                    <a:pt x="23372" y="9384"/>
                    <a:pt x="23527" y="9622"/>
                  </a:cubicBezTo>
                  <a:cubicBezTo>
                    <a:pt x="23515" y="9622"/>
                    <a:pt x="23467" y="9622"/>
                    <a:pt x="23444" y="9646"/>
                  </a:cubicBezTo>
                  <a:lnTo>
                    <a:pt x="23075" y="8931"/>
                  </a:lnTo>
                  <a:close/>
                  <a:moveTo>
                    <a:pt x="18395" y="9681"/>
                  </a:moveTo>
                  <a:lnTo>
                    <a:pt x="18407" y="9705"/>
                  </a:lnTo>
                  <a:cubicBezTo>
                    <a:pt x="18324" y="9741"/>
                    <a:pt x="18229" y="9777"/>
                    <a:pt x="18122" y="9824"/>
                  </a:cubicBezTo>
                  <a:cubicBezTo>
                    <a:pt x="18110" y="9800"/>
                    <a:pt x="18110" y="9788"/>
                    <a:pt x="18110" y="9777"/>
                  </a:cubicBezTo>
                  <a:cubicBezTo>
                    <a:pt x="18193" y="9741"/>
                    <a:pt x="18300" y="9717"/>
                    <a:pt x="18395" y="9681"/>
                  </a:cubicBezTo>
                  <a:close/>
                  <a:moveTo>
                    <a:pt x="22051" y="8919"/>
                  </a:moveTo>
                  <a:cubicBezTo>
                    <a:pt x="22265" y="9205"/>
                    <a:pt x="22479" y="9491"/>
                    <a:pt x="22705" y="9777"/>
                  </a:cubicBezTo>
                  <a:cubicBezTo>
                    <a:pt x="22586" y="9777"/>
                    <a:pt x="22467" y="9800"/>
                    <a:pt x="22360" y="9824"/>
                  </a:cubicBezTo>
                  <a:cubicBezTo>
                    <a:pt x="22301" y="9741"/>
                    <a:pt x="22253" y="9657"/>
                    <a:pt x="22182" y="9586"/>
                  </a:cubicBezTo>
                  <a:cubicBezTo>
                    <a:pt x="22051" y="9372"/>
                    <a:pt x="21955" y="9169"/>
                    <a:pt x="21860" y="8955"/>
                  </a:cubicBezTo>
                  <a:cubicBezTo>
                    <a:pt x="21920" y="8943"/>
                    <a:pt x="21991" y="8919"/>
                    <a:pt x="22051" y="8919"/>
                  </a:cubicBezTo>
                  <a:close/>
                  <a:moveTo>
                    <a:pt x="9775" y="9479"/>
                  </a:moveTo>
                  <a:cubicBezTo>
                    <a:pt x="9728" y="9562"/>
                    <a:pt x="9704" y="9669"/>
                    <a:pt x="9656" y="9753"/>
                  </a:cubicBezTo>
                  <a:cubicBezTo>
                    <a:pt x="9632" y="9788"/>
                    <a:pt x="9585" y="9836"/>
                    <a:pt x="9525" y="9860"/>
                  </a:cubicBezTo>
                  <a:cubicBezTo>
                    <a:pt x="9609" y="9729"/>
                    <a:pt x="9692" y="9598"/>
                    <a:pt x="9775" y="9479"/>
                  </a:cubicBezTo>
                  <a:close/>
                  <a:moveTo>
                    <a:pt x="29242" y="8907"/>
                  </a:moveTo>
                  <a:cubicBezTo>
                    <a:pt x="29361" y="9205"/>
                    <a:pt x="29468" y="9526"/>
                    <a:pt x="29575" y="9836"/>
                  </a:cubicBezTo>
                  <a:lnTo>
                    <a:pt x="29575" y="9860"/>
                  </a:lnTo>
                  <a:cubicBezTo>
                    <a:pt x="29421" y="9622"/>
                    <a:pt x="29254" y="9372"/>
                    <a:pt x="29111" y="9134"/>
                  </a:cubicBezTo>
                  <a:lnTo>
                    <a:pt x="29242" y="8907"/>
                  </a:lnTo>
                  <a:close/>
                  <a:moveTo>
                    <a:pt x="11121" y="9086"/>
                  </a:moveTo>
                  <a:lnTo>
                    <a:pt x="11121" y="9086"/>
                  </a:lnTo>
                  <a:cubicBezTo>
                    <a:pt x="10954" y="9265"/>
                    <a:pt x="10799" y="9455"/>
                    <a:pt x="10644" y="9646"/>
                  </a:cubicBezTo>
                  <a:cubicBezTo>
                    <a:pt x="10609" y="9669"/>
                    <a:pt x="10585" y="9717"/>
                    <a:pt x="10549" y="9741"/>
                  </a:cubicBezTo>
                  <a:cubicBezTo>
                    <a:pt x="10478" y="9824"/>
                    <a:pt x="10406" y="9884"/>
                    <a:pt x="10323" y="9955"/>
                  </a:cubicBezTo>
                  <a:cubicBezTo>
                    <a:pt x="10478" y="9765"/>
                    <a:pt x="10644" y="9550"/>
                    <a:pt x="10799" y="9348"/>
                  </a:cubicBezTo>
                  <a:cubicBezTo>
                    <a:pt x="10906" y="9253"/>
                    <a:pt x="11013" y="9181"/>
                    <a:pt x="11121" y="9086"/>
                  </a:cubicBezTo>
                  <a:close/>
                  <a:moveTo>
                    <a:pt x="21241" y="9145"/>
                  </a:moveTo>
                  <a:cubicBezTo>
                    <a:pt x="21420" y="9372"/>
                    <a:pt x="21574" y="9610"/>
                    <a:pt x="21753" y="9836"/>
                  </a:cubicBezTo>
                  <a:cubicBezTo>
                    <a:pt x="21765" y="9860"/>
                    <a:pt x="21801" y="9896"/>
                    <a:pt x="21812" y="9919"/>
                  </a:cubicBezTo>
                  <a:cubicBezTo>
                    <a:pt x="21765" y="9943"/>
                    <a:pt x="21729" y="9943"/>
                    <a:pt x="21693" y="9955"/>
                  </a:cubicBezTo>
                  <a:cubicBezTo>
                    <a:pt x="21705" y="9896"/>
                    <a:pt x="21693" y="9824"/>
                    <a:pt x="21622" y="9765"/>
                  </a:cubicBezTo>
                  <a:cubicBezTo>
                    <a:pt x="21431" y="9598"/>
                    <a:pt x="21253" y="9407"/>
                    <a:pt x="21098" y="9205"/>
                  </a:cubicBezTo>
                  <a:cubicBezTo>
                    <a:pt x="21146" y="9193"/>
                    <a:pt x="21193" y="9181"/>
                    <a:pt x="21241" y="9145"/>
                  </a:cubicBezTo>
                  <a:close/>
                  <a:moveTo>
                    <a:pt x="21134" y="9967"/>
                  </a:moveTo>
                  <a:cubicBezTo>
                    <a:pt x="21158" y="10003"/>
                    <a:pt x="21193" y="10027"/>
                    <a:pt x="21241" y="10038"/>
                  </a:cubicBezTo>
                  <a:cubicBezTo>
                    <a:pt x="21205" y="10062"/>
                    <a:pt x="21193" y="10062"/>
                    <a:pt x="21193" y="10062"/>
                  </a:cubicBezTo>
                  <a:cubicBezTo>
                    <a:pt x="21181" y="10027"/>
                    <a:pt x="21146" y="10003"/>
                    <a:pt x="21134" y="9967"/>
                  </a:cubicBezTo>
                  <a:close/>
                  <a:moveTo>
                    <a:pt x="15300" y="9574"/>
                  </a:moveTo>
                  <a:cubicBezTo>
                    <a:pt x="15300" y="9681"/>
                    <a:pt x="15312" y="9788"/>
                    <a:pt x="15312" y="9896"/>
                  </a:cubicBezTo>
                  <a:cubicBezTo>
                    <a:pt x="15050" y="9967"/>
                    <a:pt x="14788" y="10062"/>
                    <a:pt x="14526" y="10146"/>
                  </a:cubicBezTo>
                  <a:cubicBezTo>
                    <a:pt x="14526" y="10134"/>
                    <a:pt x="14514" y="10110"/>
                    <a:pt x="14514" y="10110"/>
                  </a:cubicBezTo>
                  <a:cubicBezTo>
                    <a:pt x="14490" y="10086"/>
                    <a:pt x="14466" y="10050"/>
                    <a:pt x="14431" y="10038"/>
                  </a:cubicBezTo>
                  <a:cubicBezTo>
                    <a:pt x="14716" y="9896"/>
                    <a:pt x="15014" y="9729"/>
                    <a:pt x="15300" y="9574"/>
                  </a:cubicBezTo>
                  <a:close/>
                  <a:moveTo>
                    <a:pt x="20050" y="9622"/>
                  </a:moveTo>
                  <a:cubicBezTo>
                    <a:pt x="20205" y="9800"/>
                    <a:pt x="20384" y="9967"/>
                    <a:pt x="20550" y="10146"/>
                  </a:cubicBezTo>
                  <a:cubicBezTo>
                    <a:pt x="20324" y="10146"/>
                    <a:pt x="20110" y="10181"/>
                    <a:pt x="19884" y="10193"/>
                  </a:cubicBezTo>
                  <a:cubicBezTo>
                    <a:pt x="20050" y="10146"/>
                    <a:pt x="20146" y="9943"/>
                    <a:pt x="20003" y="9788"/>
                  </a:cubicBezTo>
                  <a:cubicBezTo>
                    <a:pt x="19967" y="9753"/>
                    <a:pt x="19943" y="9717"/>
                    <a:pt x="19907" y="9681"/>
                  </a:cubicBezTo>
                  <a:cubicBezTo>
                    <a:pt x="19955" y="9669"/>
                    <a:pt x="20003" y="9657"/>
                    <a:pt x="20050" y="9622"/>
                  </a:cubicBezTo>
                  <a:close/>
                  <a:moveTo>
                    <a:pt x="19300" y="9907"/>
                  </a:moveTo>
                  <a:cubicBezTo>
                    <a:pt x="19431" y="10003"/>
                    <a:pt x="19550" y="10086"/>
                    <a:pt x="19681" y="10158"/>
                  </a:cubicBezTo>
                  <a:cubicBezTo>
                    <a:pt x="19735" y="10184"/>
                    <a:pt x="19768" y="10198"/>
                    <a:pt x="19807" y="10198"/>
                  </a:cubicBezTo>
                  <a:cubicBezTo>
                    <a:pt x="19820" y="10198"/>
                    <a:pt x="19833" y="10196"/>
                    <a:pt x="19848" y="10193"/>
                  </a:cubicBezTo>
                  <a:lnTo>
                    <a:pt x="19848" y="10193"/>
                  </a:lnTo>
                  <a:cubicBezTo>
                    <a:pt x="19812" y="10205"/>
                    <a:pt x="19729" y="10205"/>
                    <a:pt x="19657" y="10205"/>
                  </a:cubicBezTo>
                  <a:cubicBezTo>
                    <a:pt x="19586" y="10217"/>
                    <a:pt x="19515" y="10217"/>
                    <a:pt x="19455" y="10241"/>
                  </a:cubicBezTo>
                  <a:cubicBezTo>
                    <a:pt x="19455" y="10217"/>
                    <a:pt x="19431" y="10193"/>
                    <a:pt x="19419" y="10181"/>
                  </a:cubicBezTo>
                  <a:lnTo>
                    <a:pt x="19372" y="10134"/>
                  </a:lnTo>
                  <a:cubicBezTo>
                    <a:pt x="19336" y="10074"/>
                    <a:pt x="19276" y="10003"/>
                    <a:pt x="19229" y="9943"/>
                  </a:cubicBezTo>
                  <a:cubicBezTo>
                    <a:pt x="19253" y="9919"/>
                    <a:pt x="19288" y="9919"/>
                    <a:pt x="19300" y="9907"/>
                  </a:cubicBezTo>
                  <a:close/>
                  <a:moveTo>
                    <a:pt x="25920" y="9777"/>
                  </a:moveTo>
                  <a:cubicBezTo>
                    <a:pt x="25955" y="9790"/>
                    <a:pt x="25998" y="9796"/>
                    <a:pt x="26042" y="9796"/>
                  </a:cubicBezTo>
                  <a:cubicBezTo>
                    <a:pt x="26073" y="9796"/>
                    <a:pt x="26105" y="9793"/>
                    <a:pt x="26134" y="9788"/>
                  </a:cubicBezTo>
                  <a:lnTo>
                    <a:pt x="26134" y="9788"/>
                  </a:lnTo>
                  <a:cubicBezTo>
                    <a:pt x="26123" y="9824"/>
                    <a:pt x="26123" y="9836"/>
                    <a:pt x="26123" y="9848"/>
                  </a:cubicBezTo>
                  <a:cubicBezTo>
                    <a:pt x="26087" y="9979"/>
                    <a:pt x="26051" y="10134"/>
                    <a:pt x="26027" y="10265"/>
                  </a:cubicBezTo>
                  <a:cubicBezTo>
                    <a:pt x="25968" y="10098"/>
                    <a:pt x="25908" y="9955"/>
                    <a:pt x="25861" y="9788"/>
                  </a:cubicBezTo>
                  <a:cubicBezTo>
                    <a:pt x="25884" y="9788"/>
                    <a:pt x="25896" y="9788"/>
                    <a:pt x="25920" y="9777"/>
                  </a:cubicBezTo>
                  <a:close/>
                  <a:moveTo>
                    <a:pt x="23872" y="10122"/>
                  </a:moveTo>
                  <a:cubicBezTo>
                    <a:pt x="23920" y="10181"/>
                    <a:pt x="23944" y="10241"/>
                    <a:pt x="23991" y="10300"/>
                  </a:cubicBezTo>
                  <a:cubicBezTo>
                    <a:pt x="23932" y="10288"/>
                    <a:pt x="23872" y="10277"/>
                    <a:pt x="23813" y="10277"/>
                  </a:cubicBezTo>
                  <a:cubicBezTo>
                    <a:pt x="23777" y="10241"/>
                    <a:pt x="23765" y="10193"/>
                    <a:pt x="23741" y="10146"/>
                  </a:cubicBezTo>
                  <a:cubicBezTo>
                    <a:pt x="23777" y="10134"/>
                    <a:pt x="23825" y="10134"/>
                    <a:pt x="23872" y="10122"/>
                  </a:cubicBezTo>
                  <a:close/>
                  <a:moveTo>
                    <a:pt x="31254" y="9681"/>
                  </a:moveTo>
                  <a:cubicBezTo>
                    <a:pt x="31278" y="9717"/>
                    <a:pt x="31302" y="9729"/>
                    <a:pt x="31326" y="9741"/>
                  </a:cubicBezTo>
                  <a:cubicBezTo>
                    <a:pt x="31278" y="9943"/>
                    <a:pt x="31242" y="10146"/>
                    <a:pt x="31195" y="10360"/>
                  </a:cubicBezTo>
                  <a:cubicBezTo>
                    <a:pt x="31206" y="10134"/>
                    <a:pt x="31218" y="9907"/>
                    <a:pt x="31254" y="9681"/>
                  </a:cubicBezTo>
                  <a:close/>
                  <a:moveTo>
                    <a:pt x="18764" y="10122"/>
                  </a:moveTo>
                  <a:cubicBezTo>
                    <a:pt x="18812" y="10181"/>
                    <a:pt x="18872" y="10241"/>
                    <a:pt x="18919" y="10312"/>
                  </a:cubicBezTo>
                  <a:cubicBezTo>
                    <a:pt x="18764" y="10324"/>
                    <a:pt x="18633" y="10360"/>
                    <a:pt x="18491" y="10384"/>
                  </a:cubicBezTo>
                  <a:lnTo>
                    <a:pt x="18407" y="10253"/>
                  </a:lnTo>
                  <a:lnTo>
                    <a:pt x="18764" y="10122"/>
                  </a:lnTo>
                  <a:close/>
                  <a:moveTo>
                    <a:pt x="14038" y="10241"/>
                  </a:moveTo>
                  <a:lnTo>
                    <a:pt x="14038" y="10312"/>
                  </a:lnTo>
                  <a:cubicBezTo>
                    <a:pt x="13919" y="10348"/>
                    <a:pt x="13800" y="10396"/>
                    <a:pt x="13657" y="10443"/>
                  </a:cubicBezTo>
                  <a:cubicBezTo>
                    <a:pt x="13800" y="10372"/>
                    <a:pt x="13919" y="10312"/>
                    <a:pt x="14038" y="10241"/>
                  </a:cubicBezTo>
                  <a:close/>
                  <a:moveTo>
                    <a:pt x="16728" y="10169"/>
                  </a:moveTo>
                  <a:cubicBezTo>
                    <a:pt x="16788" y="10241"/>
                    <a:pt x="16836" y="10277"/>
                    <a:pt x="16859" y="10324"/>
                  </a:cubicBezTo>
                  <a:cubicBezTo>
                    <a:pt x="16752" y="10372"/>
                    <a:pt x="16669" y="10419"/>
                    <a:pt x="16562" y="10455"/>
                  </a:cubicBezTo>
                  <a:cubicBezTo>
                    <a:pt x="16574" y="10419"/>
                    <a:pt x="16574" y="10348"/>
                    <a:pt x="16526" y="10277"/>
                  </a:cubicBezTo>
                  <a:cubicBezTo>
                    <a:pt x="16514" y="10265"/>
                    <a:pt x="16514" y="10253"/>
                    <a:pt x="16514" y="10253"/>
                  </a:cubicBezTo>
                  <a:cubicBezTo>
                    <a:pt x="16526" y="10253"/>
                    <a:pt x="16562" y="10229"/>
                    <a:pt x="16574" y="10217"/>
                  </a:cubicBezTo>
                  <a:cubicBezTo>
                    <a:pt x="16621" y="10205"/>
                    <a:pt x="16681" y="10193"/>
                    <a:pt x="16728" y="10169"/>
                  </a:cubicBezTo>
                  <a:close/>
                  <a:moveTo>
                    <a:pt x="28611" y="9896"/>
                  </a:moveTo>
                  <a:lnTo>
                    <a:pt x="28885" y="10467"/>
                  </a:lnTo>
                  <a:cubicBezTo>
                    <a:pt x="28825" y="10396"/>
                    <a:pt x="28766" y="10336"/>
                    <a:pt x="28718" y="10288"/>
                  </a:cubicBezTo>
                  <a:cubicBezTo>
                    <a:pt x="28730" y="10253"/>
                    <a:pt x="28754" y="10205"/>
                    <a:pt x="28718" y="10158"/>
                  </a:cubicBezTo>
                  <a:cubicBezTo>
                    <a:pt x="28694" y="10074"/>
                    <a:pt x="28647" y="9991"/>
                    <a:pt x="28587" y="9919"/>
                  </a:cubicBezTo>
                  <a:cubicBezTo>
                    <a:pt x="28599" y="9907"/>
                    <a:pt x="28599" y="9896"/>
                    <a:pt x="28611" y="9896"/>
                  </a:cubicBezTo>
                  <a:close/>
                  <a:moveTo>
                    <a:pt x="24729" y="9955"/>
                  </a:moveTo>
                  <a:cubicBezTo>
                    <a:pt x="24741" y="9967"/>
                    <a:pt x="24741" y="9967"/>
                    <a:pt x="24765" y="9967"/>
                  </a:cubicBezTo>
                  <a:cubicBezTo>
                    <a:pt x="24884" y="10146"/>
                    <a:pt x="25003" y="10336"/>
                    <a:pt x="25110" y="10515"/>
                  </a:cubicBezTo>
                  <a:cubicBezTo>
                    <a:pt x="25003" y="10491"/>
                    <a:pt x="24884" y="10479"/>
                    <a:pt x="24777" y="10443"/>
                  </a:cubicBezTo>
                  <a:cubicBezTo>
                    <a:pt x="24765" y="10419"/>
                    <a:pt x="24741" y="10384"/>
                    <a:pt x="24729" y="10336"/>
                  </a:cubicBezTo>
                  <a:cubicBezTo>
                    <a:pt x="24789" y="10265"/>
                    <a:pt x="24825" y="10181"/>
                    <a:pt x="24777" y="10074"/>
                  </a:cubicBezTo>
                  <a:cubicBezTo>
                    <a:pt x="24765" y="10027"/>
                    <a:pt x="24741" y="10003"/>
                    <a:pt x="24729" y="9955"/>
                  </a:cubicBezTo>
                  <a:close/>
                  <a:moveTo>
                    <a:pt x="17729" y="10515"/>
                  </a:moveTo>
                  <a:cubicBezTo>
                    <a:pt x="17741" y="10515"/>
                    <a:pt x="17741" y="10539"/>
                    <a:pt x="17752" y="10539"/>
                  </a:cubicBezTo>
                  <a:cubicBezTo>
                    <a:pt x="17741" y="10539"/>
                    <a:pt x="17729" y="10550"/>
                    <a:pt x="17693" y="10550"/>
                  </a:cubicBezTo>
                  <a:cubicBezTo>
                    <a:pt x="17693" y="10539"/>
                    <a:pt x="17705" y="10515"/>
                    <a:pt x="17729" y="10515"/>
                  </a:cubicBezTo>
                  <a:close/>
                  <a:moveTo>
                    <a:pt x="9120" y="9288"/>
                  </a:moveTo>
                  <a:cubicBezTo>
                    <a:pt x="9097" y="9324"/>
                    <a:pt x="9073" y="9384"/>
                    <a:pt x="9061" y="9431"/>
                  </a:cubicBezTo>
                  <a:cubicBezTo>
                    <a:pt x="8918" y="9824"/>
                    <a:pt x="8751" y="10205"/>
                    <a:pt x="8585" y="10574"/>
                  </a:cubicBezTo>
                  <a:cubicBezTo>
                    <a:pt x="8573" y="10598"/>
                    <a:pt x="8537" y="10610"/>
                    <a:pt x="8525" y="10622"/>
                  </a:cubicBezTo>
                  <a:cubicBezTo>
                    <a:pt x="8692" y="10193"/>
                    <a:pt x="8858" y="9741"/>
                    <a:pt x="9013" y="9312"/>
                  </a:cubicBezTo>
                  <a:cubicBezTo>
                    <a:pt x="9049" y="9300"/>
                    <a:pt x="9073" y="9288"/>
                    <a:pt x="9120" y="9288"/>
                  </a:cubicBezTo>
                  <a:close/>
                  <a:moveTo>
                    <a:pt x="16062" y="10431"/>
                  </a:moveTo>
                  <a:cubicBezTo>
                    <a:pt x="16074" y="10455"/>
                    <a:pt x="16097" y="10491"/>
                    <a:pt x="16133" y="10539"/>
                  </a:cubicBezTo>
                  <a:cubicBezTo>
                    <a:pt x="16157" y="10574"/>
                    <a:pt x="16193" y="10598"/>
                    <a:pt x="16240" y="10622"/>
                  </a:cubicBezTo>
                  <a:cubicBezTo>
                    <a:pt x="16062" y="10717"/>
                    <a:pt x="15859" y="10789"/>
                    <a:pt x="15681" y="10872"/>
                  </a:cubicBezTo>
                  <a:lnTo>
                    <a:pt x="15645" y="10872"/>
                  </a:lnTo>
                  <a:lnTo>
                    <a:pt x="15645" y="10836"/>
                  </a:lnTo>
                  <a:lnTo>
                    <a:pt x="15669" y="10836"/>
                  </a:lnTo>
                  <a:cubicBezTo>
                    <a:pt x="15776" y="10800"/>
                    <a:pt x="15859" y="10693"/>
                    <a:pt x="15847" y="10598"/>
                  </a:cubicBezTo>
                  <a:lnTo>
                    <a:pt x="15847" y="10515"/>
                  </a:lnTo>
                  <a:cubicBezTo>
                    <a:pt x="15919" y="10491"/>
                    <a:pt x="16002" y="10455"/>
                    <a:pt x="16062" y="10431"/>
                  </a:cubicBezTo>
                  <a:close/>
                  <a:moveTo>
                    <a:pt x="15145" y="10812"/>
                  </a:moveTo>
                  <a:cubicBezTo>
                    <a:pt x="15145" y="10848"/>
                    <a:pt x="15169" y="10860"/>
                    <a:pt x="15169" y="10884"/>
                  </a:cubicBezTo>
                  <a:cubicBezTo>
                    <a:pt x="15133" y="10872"/>
                    <a:pt x="15121" y="10848"/>
                    <a:pt x="15109" y="10836"/>
                  </a:cubicBezTo>
                  <a:cubicBezTo>
                    <a:pt x="15121" y="10836"/>
                    <a:pt x="15133" y="10812"/>
                    <a:pt x="15145" y="10812"/>
                  </a:cubicBezTo>
                  <a:close/>
                  <a:moveTo>
                    <a:pt x="8406" y="9431"/>
                  </a:moveTo>
                  <a:cubicBezTo>
                    <a:pt x="8434" y="9452"/>
                    <a:pt x="8465" y="9465"/>
                    <a:pt x="8499" y="9465"/>
                  </a:cubicBezTo>
                  <a:cubicBezTo>
                    <a:pt x="8523" y="9465"/>
                    <a:pt x="8548" y="9458"/>
                    <a:pt x="8573" y="9443"/>
                  </a:cubicBezTo>
                  <a:lnTo>
                    <a:pt x="8573" y="9443"/>
                  </a:lnTo>
                  <a:cubicBezTo>
                    <a:pt x="8358" y="9955"/>
                    <a:pt x="8168" y="10455"/>
                    <a:pt x="7965" y="10955"/>
                  </a:cubicBezTo>
                  <a:lnTo>
                    <a:pt x="7799" y="10955"/>
                  </a:lnTo>
                  <a:cubicBezTo>
                    <a:pt x="7977" y="10515"/>
                    <a:pt x="8120" y="10074"/>
                    <a:pt x="8275" y="9622"/>
                  </a:cubicBezTo>
                  <a:cubicBezTo>
                    <a:pt x="8323" y="9562"/>
                    <a:pt x="8358" y="9491"/>
                    <a:pt x="8406" y="9431"/>
                  </a:cubicBezTo>
                  <a:close/>
                  <a:moveTo>
                    <a:pt x="5546" y="9724"/>
                  </a:moveTo>
                  <a:cubicBezTo>
                    <a:pt x="5563" y="9724"/>
                    <a:pt x="5580" y="9726"/>
                    <a:pt x="5596" y="9729"/>
                  </a:cubicBezTo>
                  <a:cubicBezTo>
                    <a:pt x="5549" y="9824"/>
                    <a:pt x="5501" y="9907"/>
                    <a:pt x="5477" y="10015"/>
                  </a:cubicBezTo>
                  <a:cubicBezTo>
                    <a:pt x="5263" y="10348"/>
                    <a:pt x="5060" y="10693"/>
                    <a:pt x="4870" y="11039"/>
                  </a:cubicBezTo>
                  <a:cubicBezTo>
                    <a:pt x="4906" y="10848"/>
                    <a:pt x="4953" y="10646"/>
                    <a:pt x="5013" y="10443"/>
                  </a:cubicBezTo>
                  <a:cubicBezTo>
                    <a:pt x="5132" y="10217"/>
                    <a:pt x="5251" y="9979"/>
                    <a:pt x="5382" y="9753"/>
                  </a:cubicBezTo>
                  <a:cubicBezTo>
                    <a:pt x="5443" y="9735"/>
                    <a:pt x="5497" y="9724"/>
                    <a:pt x="5546" y="9724"/>
                  </a:cubicBezTo>
                  <a:close/>
                  <a:moveTo>
                    <a:pt x="26694" y="10681"/>
                  </a:moveTo>
                  <a:cubicBezTo>
                    <a:pt x="26754" y="10777"/>
                    <a:pt x="26813" y="10848"/>
                    <a:pt x="26908" y="10884"/>
                  </a:cubicBezTo>
                  <a:cubicBezTo>
                    <a:pt x="26968" y="10931"/>
                    <a:pt x="27039" y="10967"/>
                    <a:pt x="27099" y="10979"/>
                  </a:cubicBezTo>
                  <a:lnTo>
                    <a:pt x="27099" y="11098"/>
                  </a:lnTo>
                  <a:cubicBezTo>
                    <a:pt x="26861" y="11015"/>
                    <a:pt x="26611" y="10931"/>
                    <a:pt x="26361" y="10848"/>
                  </a:cubicBezTo>
                  <a:cubicBezTo>
                    <a:pt x="26373" y="10836"/>
                    <a:pt x="26384" y="10800"/>
                    <a:pt x="26384" y="10789"/>
                  </a:cubicBezTo>
                  <a:cubicBezTo>
                    <a:pt x="26418" y="10802"/>
                    <a:pt x="26455" y="10809"/>
                    <a:pt x="26492" y="10809"/>
                  </a:cubicBezTo>
                  <a:cubicBezTo>
                    <a:pt x="26582" y="10809"/>
                    <a:pt x="26668" y="10766"/>
                    <a:pt x="26694" y="10681"/>
                  </a:cubicBezTo>
                  <a:close/>
                  <a:moveTo>
                    <a:pt x="13954" y="9800"/>
                  </a:moveTo>
                  <a:cubicBezTo>
                    <a:pt x="13740" y="9919"/>
                    <a:pt x="13526" y="10038"/>
                    <a:pt x="13299" y="10158"/>
                  </a:cubicBezTo>
                  <a:cubicBezTo>
                    <a:pt x="13216" y="10158"/>
                    <a:pt x="13145" y="10193"/>
                    <a:pt x="13097" y="10277"/>
                  </a:cubicBezTo>
                  <a:cubicBezTo>
                    <a:pt x="12585" y="10562"/>
                    <a:pt x="12085" y="10860"/>
                    <a:pt x="11573" y="11158"/>
                  </a:cubicBezTo>
                  <a:cubicBezTo>
                    <a:pt x="11680" y="11003"/>
                    <a:pt x="11799" y="10860"/>
                    <a:pt x="11906" y="10705"/>
                  </a:cubicBezTo>
                  <a:cubicBezTo>
                    <a:pt x="12585" y="10396"/>
                    <a:pt x="13276" y="10098"/>
                    <a:pt x="13954" y="9800"/>
                  </a:cubicBezTo>
                  <a:close/>
                  <a:moveTo>
                    <a:pt x="5787" y="10443"/>
                  </a:moveTo>
                  <a:lnTo>
                    <a:pt x="5787" y="10443"/>
                  </a:lnTo>
                  <a:cubicBezTo>
                    <a:pt x="5703" y="10693"/>
                    <a:pt x="5620" y="10931"/>
                    <a:pt x="5537" y="11181"/>
                  </a:cubicBezTo>
                  <a:cubicBezTo>
                    <a:pt x="5537" y="11181"/>
                    <a:pt x="5537" y="11170"/>
                    <a:pt x="5525" y="11170"/>
                  </a:cubicBezTo>
                  <a:cubicBezTo>
                    <a:pt x="5620" y="10920"/>
                    <a:pt x="5703" y="10681"/>
                    <a:pt x="5787" y="10443"/>
                  </a:cubicBezTo>
                  <a:close/>
                  <a:moveTo>
                    <a:pt x="8763" y="11217"/>
                  </a:moveTo>
                  <a:cubicBezTo>
                    <a:pt x="8751" y="11229"/>
                    <a:pt x="8739" y="11265"/>
                    <a:pt x="8716" y="11277"/>
                  </a:cubicBezTo>
                  <a:lnTo>
                    <a:pt x="8680" y="11277"/>
                  </a:lnTo>
                  <a:cubicBezTo>
                    <a:pt x="8680" y="11265"/>
                    <a:pt x="8692" y="11265"/>
                    <a:pt x="8692" y="11241"/>
                  </a:cubicBezTo>
                  <a:cubicBezTo>
                    <a:pt x="8716" y="11229"/>
                    <a:pt x="8739" y="11229"/>
                    <a:pt x="8763" y="11217"/>
                  </a:cubicBezTo>
                  <a:close/>
                  <a:moveTo>
                    <a:pt x="3941" y="9979"/>
                  </a:moveTo>
                  <a:lnTo>
                    <a:pt x="3941" y="9979"/>
                  </a:lnTo>
                  <a:cubicBezTo>
                    <a:pt x="3894" y="10158"/>
                    <a:pt x="3834" y="10324"/>
                    <a:pt x="3798" y="10503"/>
                  </a:cubicBezTo>
                  <a:cubicBezTo>
                    <a:pt x="3596" y="10789"/>
                    <a:pt x="3417" y="11050"/>
                    <a:pt x="3227" y="11324"/>
                  </a:cubicBezTo>
                  <a:lnTo>
                    <a:pt x="3227" y="11158"/>
                  </a:lnTo>
                  <a:cubicBezTo>
                    <a:pt x="3453" y="10753"/>
                    <a:pt x="3691" y="10372"/>
                    <a:pt x="3941" y="9979"/>
                  </a:cubicBezTo>
                  <a:close/>
                  <a:moveTo>
                    <a:pt x="14609" y="11074"/>
                  </a:moveTo>
                  <a:cubicBezTo>
                    <a:pt x="14669" y="11110"/>
                    <a:pt x="14728" y="11170"/>
                    <a:pt x="14788" y="11217"/>
                  </a:cubicBezTo>
                  <a:cubicBezTo>
                    <a:pt x="14704" y="11253"/>
                    <a:pt x="14597" y="11289"/>
                    <a:pt x="14514" y="11336"/>
                  </a:cubicBezTo>
                  <a:lnTo>
                    <a:pt x="14514" y="11134"/>
                  </a:lnTo>
                  <a:cubicBezTo>
                    <a:pt x="14538" y="11110"/>
                    <a:pt x="14585" y="11098"/>
                    <a:pt x="14609" y="11074"/>
                  </a:cubicBezTo>
                  <a:close/>
                  <a:moveTo>
                    <a:pt x="16455" y="11170"/>
                  </a:moveTo>
                  <a:cubicBezTo>
                    <a:pt x="16490" y="11217"/>
                    <a:pt x="16538" y="11265"/>
                    <a:pt x="16574" y="11289"/>
                  </a:cubicBezTo>
                  <a:cubicBezTo>
                    <a:pt x="16264" y="11384"/>
                    <a:pt x="15966" y="11479"/>
                    <a:pt x="15669" y="11574"/>
                  </a:cubicBezTo>
                  <a:cubicBezTo>
                    <a:pt x="15943" y="11455"/>
                    <a:pt x="16193" y="11324"/>
                    <a:pt x="16455" y="11170"/>
                  </a:cubicBezTo>
                  <a:close/>
                  <a:moveTo>
                    <a:pt x="13954" y="11443"/>
                  </a:moveTo>
                  <a:cubicBezTo>
                    <a:pt x="13990" y="11467"/>
                    <a:pt x="14026" y="11503"/>
                    <a:pt x="14061" y="11515"/>
                  </a:cubicBezTo>
                  <a:cubicBezTo>
                    <a:pt x="13954" y="11551"/>
                    <a:pt x="13871" y="11586"/>
                    <a:pt x="13800" y="11622"/>
                  </a:cubicBezTo>
                  <a:cubicBezTo>
                    <a:pt x="13764" y="11610"/>
                    <a:pt x="13740" y="11586"/>
                    <a:pt x="13692" y="11586"/>
                  </a:cubicBezTo>
                  <a:cubicBezTo>
                    <a:pt x="13776" y="11551"/>
                    <a:pt x="13871" y="11479"/>
                    <a:pt x="13954" y="11443"/>
                  </a:cubicBezTo>
                  <a:close/>
                  <a:moveTo>
                    <a:pt x="27694" y="10979"/>
                  </a:moveTo>
                  <a:cubicBezTo>
                    <a:pt x="27932" y="11193"/>
                    <a:pt x="28170" y="11408"/>
                    <a:pt x="28409" y="11622"/>
                  </a:cubicBezTo>
                  <a:cubicBezTo>
                    <a:pt x="28218" y="11527"/>
                    <a:pt x="28016" y="11455"/>
                    <a:pt x="27849" y="11384"/>
                  </a:cubicBezTo>
                  <a:cubicBezTo>
                    <a:pt x="27754" y="11336"/>
                    <a:pt x="27647" y="11312"/>
                    <a:pt x="27563" y="11265"/>
                  </a:cubicBezTo>
                  <a:cubicBezTo>
                    <a:pt x="27611" y="11170"/>
                    <a:pt x="27647" y="11074"/>
                    <a:pt x="27694" y="10979"/>
                  </a:cubicBezTo>
                  <a:close/>
                  <a:moveTo>
                    <a:pt x="7704" y="11634"/>
                  </a:moveTo>
                  <a:lnTo>
                    <a:pt x="7704" y="11634"/>
                  </a:lnTo>
                  <a:cubicBezTo>
                    <a:pt x="7668" y="11741"/>
                    <a:pt x="7632" y="11824"/>
                    <a:pt x="7608" y="11908"/>
                  </a:cubicBezTo>
                  <a:lnTo>
                    <a:pt x="7430" y="11908"/>
                  </a:lnTo>
                  <a:cubicBezTo>
                    <a:pt x="7442" y="11860"/>
                    <a:pt x="7454" y="11824"/>
                    <a:pt x="7477" y="11789"/>
                  </a:cubicBezTo>
                  <a:cubicBezTo>
                    <a:pt x="7561" y="11741"/>
                    <a:pt x="7632" y="11693"/>
                    <a:pt x="7704" y="11634"/>
                  </a:cubicBezTo>
                  <a:close/>
                  <a:moveTo>
                    <a:pt x="29825" y="11265"/>
                  </a:moveTo>
                  <a:lnTo>
                    <a:pt x="30135" y="11753"/>
                  </a:lnTo>
                  <a:lnTo>
                    <a:pt x="30135" y="11765"/>
                  </a:lnTo>
                  <a:cubicBezTo>
                    <a:pt x="30135" y="11860"/>
                    <a:pt x="30194" y="11932"/>
                    <a:pt x="30266" y="11967"/>
                  </a:cubicBezTo>
                  <a:cubicBezTo>
                    <a:pt x="30254" y="12003"/>
                    <a:pt x="30242" y="12063"/>
                    <a:pt x="30230" y="12110"/>
                  </a:cubicBezTo>
                  <a:lnTo>
                    <a:pt x="29825" y="11265"/>
                  </a:lnTo>
                  <a:close/>
                  <a:moveTo>
                    <a:pt x="5239" y="12074"/>
                  </a:moveTo>
                  <a:lnTo>
                    <a:pt x="5239" y="12074"/>
                  </a:lnTo>
                  <a:cubicBezTo>
                    <a:pt x="5227" y="12134"/>
                    <a:pt x="5191" y="12193"/>
                    <a:pt x="5179" y="12241"/>
                  </a:cubicBezTo>
                  <a:cubicBezTo>
                    <a:pt x="5179" y="12259"/>
                    <a:pt x="5173" y="12264"/>
                    <a:pt x="5169" y="12270"/>
                  </a:cubicBezTo>
                  <a:lnTo>
                    <a:pt x="5169" y="12270"/>
                  </a:lnTo>
                  <a:cubicBezTo>
                    <a:pt x="5181" y="12225"/>
                    <a:pt x="5192" y="12180"/>
                    <a:pt x="5203" y="12158"/>
                  </a:cubicBezTo>
                  <a:cubicBezTo>
                    <a:pt x="5203" y="12122"/>
                    <a:pt x="5227" y="12098"/>
                    <a:pt x="5239" y="12074"/>
                  </a:cubicBezTo>
                  <a:close/>
                  <a:moveTo>
                    <a:pt x="11156" y="12348"/>
                  </a:moveTo>
                  <a:lnTo>
                    <a:pt x="11156" y="12396"/>
                  </a:lnTo>
                  <a:cubicBezTo>
                    <a:pt x="11133" y="12408"/>
                    <a:pt x="11085" y="12420"/>
                    <a:pt x="11049" y="12432"/>
                  </a:cubicBezTo>
                  <a:cubicBezTo>
                    <a:pt x="11037" y="12420"/>
                    <a:pt x="11037" y="12408"/>
                    <a:pt x="11025" y="12396"/>
                  </a:cubicBezTo>
                  <a:cubicBezTo>
                    <a:pt x="11073" y="12396"/>
                    <a:pt x="11121" y="12372"/>
                    <a:pt x="11156" y="12348"/>
                  </a:cubicBezTo>
                  <a:close/>
                  <a:moveTo>
                    <a:pt x="3524" y="11646"/>
                  </a:moveTo>
                  <a:lnTo>
                    <a:pt x="3524" y="11646"/>
                  </a:lnTo>
                  <a:cubicBezTo>
                    <a:pt x="3465" y="11908"/>
                    <a:pt x="3405" y="12158"/>
                    <a:pt x="3358" y="12408"/>
                  </a:cubicBezTo>
                  <a:lnTo>
                    <a:pt x="3322" y="12503"/>
                  </a:lnTo>
                  <a:cubicBezTo>
                    <a:pt x="3263" y="12634"/>
                    <a:pt x="3215" y="12753"/>
                    <a:pt x="3155" y="12884"/>
                  </a:cubicBezTo>
                  <a:lnTo>
                    <a:pt x="3203" y="12170"/>
                  </a:lnTo>
                  <a:cubicBezTo>
                    <a:pt x="3298" y="11991"/>
                    <a:pt x="3417" y="11824"/>
                    <a:pt x="3524" y="11646"/>
                  </a:cubicBezTo>
                  <a:close/>
                  <a:moveTo>
                    <a:pt x="13419" y="12777"/>
                  </a:moveTo>
                  <a:lnTo>
                    <a:pt x="13419" y="12777"/>
                  </a:lnTo>
                  <a:cubicBezTo>
                    <a:pt x="13169" y="12896"/>
                    <a:pt x="12918" y="13003"/>
                    <a:pt x="12668" y="13110"/>
                  </a:cubicBezTo>
                  <a:lnTo>
                    <a:pt x="12668" y="13063"/>
                  </a:lnTo>
                  <a:cubicBezTo>
                    <a:pt x="12918" y="12979"/>
                    <a:pt x="13169" y="12872"/>
                    <a:pt x="13419" y="12777"/>
                  </a:cubicBezTo>
                  <a:close/>
                  <a:moveTo>
                    <a:pt x="30754" y="11801"/>
                  </a:moveTo>
                  <a:cubicBezTo>
                    <a:pt x="30790" y="11812"/>
                    <a:pt x="30814" y="11812"/>
                    <a:pt x="30861" y="11812"/>
                  </a:cubicBezTo>
                  <a:cubicBezTo>
                    <a:pt x="30718" y="12324"/>
                    <a:pt x="30528" y="12813"/>
                    <a:pt x="30242" y="13253"/>
                  </a:cubicBezTo>
                  <a:cubicBezTo>
                    <a:pt x="30194" y="13217"/>
                    <a:pt x="30147" y="13182"/>
                    <a:pt x="30099" y="13134"/>
                  </a:cubicBezTo>
                  <a:cubicBezTo>
                    <a:pt x="30099" y="13134"/>
                    <a:pt x="30123" y="13134"/>
                    <a:pt x="30123" y="13122"/>
                  </a:cubicBezTo>
                  <a:cubicBezTo>
                    <a:pt x="30433" y="12836"/>
                    <a:pt x="30635" y="12479"/>
                    <a:pt x="30730" y="12063"/>
                  </a:cubicBezTo>
                  <a:lnTo>
                    <a:pt x="30730" y="11967"/>
                  </a:lnTo>
                  <a:cubicBezTo>
                    <a:pt x="30754" y="11920"/>
                    <a:pt x="30778" y="11860"/>
                    <a:pt x="30754" y="11801"/>
                  </a:cubicBezTo>
                  <a:close/>
                  <a:moveTo>
                    <a:pt x="8894" y="12658"/>
                  </a:moveTo>
                  <a:lnTo>
                    <a:pt x="8894" y="12658"/>
                  </a:lnTo>
                  <a:cubicBezTo>
                    <a:pt x="8835" y="12765"/>
                    <a:pt x="8763" y="12860"/>
                    <a:pt x="8692" y="12955"/>
                  </a:cubicBezTo>
                  <a:cubicBezTo>
                    <a:pt x="8501" y="13075"/>
                    <a:pt x="8299" y="13217"/>
                    <a:pt x="8108" y="13336"/>
                  </a:cubicBezTo>
                  <a:cubicBezTo>
                    <a:pt x="8094" y="13343"/>
                    <a:pt x="8080" y="13350"/>
                    <a:pt x="8069" y="13362"/>
                  </a:cubicBezTo>
                  <a:lnTo>
                    <a:pt x="8069" y="13362"/>
                  </a:lnTo>
                  <a:cubicBezTo>
                    <a:pt x="8167" y="13196"/>
                    <a:pt x="8246" y="13039"/>
                    <a:pt x="8346" y="12872"/>
                  </a:cubicBezTo>
                  <a:cubicBezTo>
                    <a:pt x="8525" y="12801"/>
                    <a:pt x="8704" y="12717"/>
                    <a:pt x="8894" y="12658"/>
                  </a:cubicBezTo>
                  <a:close/>
                  <a:moveTo>
                    <a:pt x="9668" y="13289"/>
                  </a:moveTo>
                  <a:cubicBezTo>
                    <a:pt x="9716" y="13360"/>
                    <a:pt x="9787" y="13396"/>
                    <a:pt x="9882" y="13396"/>
                  </a:cubicBezTo>
                  <a:cubicBezTo>
                    <a:pt x="9704" y="13491"/>
                    <a:pt x="9525" y="13587"/>
                    <a:pt x="9347" y="13670"/>
                  </a:cubicBezTo>
                  <a:cubicBezTo>
                    <a:pt x="9418" y="13563"/>
                    <a:pt x="9478" y="13467"/>
                    <a:pt x="9549" y="13360"/>
                  </a:cubicBezTo>
                  <a:lnTo>
                    <a:pt x="9644" y="13313"/>
                  </a:lnTo>
                  <a:lnTo>
                    <a:pt x="9668" y="13289"/>
                  </a:lnTo>
                  <a:close/>
                  <a:moveTo>
                    <a:pt x="7430" y="12289"/>
                  </a:moveTo>
                  <a:cubicBezTo>
                    <a:pt x="7406" y="12301"/>
                    <a:pt x="7406" y="12336"/>
                    <a:pt x="7394" y="12348"/>
                  </a:cubicBezTo>
                  <a:cubicBezTo>
                    <a:pt x="7346" y="12384"/>
                    <a:pt x="7287" y="12408"/>
                    <a:pt x="7239" y="12444"/>
                  </a:cubicBezTo>
                  <a:cubicBezTo>
                    <a:pt x="7108" y="12527"/>
                    <a:pt x="7132" y="12694"/>
                    <a:pt x="7227" y="12765"/>
                  </a:cubicBezTo>
                  <a:cubicBezTo>
                    <a:pt x="7215" y="12801"/>
                    <a:pt x="7203" y="12825"/>
                    <a:pt x="7203" y="12860"/>
                  </a:cubicBezTo>
                  <a:cubicBezTo>
                    <a:pt x="7180" y="12872"/>
                    <a:pt x="7168" y="12872"/>
                    <a:pt x="7144" y="12884"/>
                  </a:cubicBezTo>
                  <a:cubicBezTo>
                    <a:pt x="7049" y="12944"/>
                    <a:pt x="7037" y="13063"/>
                    <a:pt x="7061" y="13170"/>
                  </a:cubicBezTo>
                  <a:cubicBezTo>
                    <a:pt x="7049" y="13194"/>
                    <a:pt x="7037" y="13229"/>
                    <a:pt x="7037" y="13253"/>
                  </a:cubicBezTo>
                  <a:cubicBezTo>
                    <a:pt x="7001" y="13313"/>
                    <a:pt x="7025" y="13360"/>
                    <a:pt x="7049" y="13408"/>
                  </a:cubicBezTo>
                  <a:cubicBezTo>
                    <a:pt x="6894" y="13646"/>
                    <a:pt x="6715" y="13860"/>
                    <a:pt x="6513" y="14110"/>
                  </a:cubicBezTo>
                  <a:cubicBezTo>
                    <a:pt x="6501" y="14122"/>
                    <a:pt x="6501" y="14134"/>
                    <a:pt x="6489" y="14134"/>
                  </a:cubicBezTo>
                  <a:cubicBezTo>
                    <a:pt x="6632" y="13706"/>
                    <a:pt x="6787" y="13277"/>
                    <a:pt x="6930" y="12825"/>
                  </a:cubicBezTo>
                  <a:cubicBezTo>
                    <a:pt x="6930" y="12813"/>
                    <a:pt x="6953" y="12813"/>
                    <a:pt x="6953" y="12801"/>
                  </a:cubicBezTo>
                  <a:cubicBezTo>
                    <a:pt x="7049" y="12634"/>
                    <a:pt x="7144" y="12455"/>
                    <a:pt x="7215" y="12289"/>
                  </a:cubicBezTo>
                  <a:close/>
                  <a:moveTo>
                    <a:pt x="8585" y="13825"/>
                  </a:moveTo>
                  <a:lnTo>
                    <a:pt x="8585" y="13825"/>
                  </a:lnTo>
                  <a:cubicBezTo>
                    <a:pt x="8501" y="13956"/>
                    <a:pt x="8418" y="14087"/>
                    <a:pt x="8335" y="14241"/>
                  </a:cubicBezTo>
                  <a:cubicBezTo>
                    <a:pt x="8299" y="14253"/>
                    <a:pt x="8287" y="14265"/>
                    <a:pt x="8263" y="14277"/>
                  </a:cubicBezTo>
                  <a:cubicBezTo>
                    <a:pt x="8358" y="14134"/>
                    <a:pt x="8477" y="13979"/>
                    <a:pt x="8585" y="13825"/>
                  </a:cubicBezTo>
                  <a:close/>
                  <a:moveTo>
                    <a:pt x="6441" y="14277"/>
                  </a:moveTo>
                  <a:cubicBezTo>
                    <a:pt x="6441" y="14325"/>
                    <a:pt x="6453" y="14360"/>
                    <a:pt x="6489" y="14384"/>
                  </a:cubicBezTo>
                  <a:cubicBezTo>
                    <a:pt x="6477" y="14408"/>
                    <a:pt x="6453" y="14432"/>
                    <a:pt x="6430" y="14456"/>
                  </a:cubicBezTo>
                  <a:cubicBezTo>
                    <a:pt x="6418" y="14479"/>
                    <a:pt x="6382" y="14491"/>
                    <a:pt x="6370" y="14503"/>
                  </a:cubicBezTo>
                  <a:cubicBezTo>
                    <a:pt x="6394" y="14432"/>
                    <a:pt x="6418" y="14360"/>
                    <a:pt x="6441" y="14277"/>
                  </a:cubicBezTo>
                  <a:close/>
                  <a:moveTo>
                    <a:pt x="8049" y="14563"/>
                  </a:moveTo>
                  <a:cubicBezTo>
                    <a:pt x="8049" y="14587"/>
                    <a:pt x="8061" y="14610"/>
                    <a:pt x="8061" y="14622"/>
                  </a:cubicBezTo>
                  <a:lnTo>
                    <a:pt x="7977" y="14670"/>
                  </a:lnTo>
                  <a:cubicBezTo>
                    <a:pt x="8001" y="14646"/>
                    <a:pt x="8025" y="14599"/>
                    <a:pt x="8049" y="14563"/>
                  </a:cubicBezTo>
                  <a:close/>
                  <a:moveTo>
                    <a:pt x="11371" y="14146"/>
                  </a:moveTo>
                  <a:lnTo>
                    <a:pt x="11371" y="14146"/>
                  </a:lnTo>
                  <a:cubicBezTo>
                    <a:pt x="11061" y="14313"/>
                    <a:pt x="10775" y="14479"/>
                    <a:pt x="10490" y="14658"/>
                  </a:cubicBezTo>
                  <a:cubicBezTo>
                    <a:pt x="10454" y="14670"/>
                    <a:pt x="10442" y="14682"/>
                    <a:pt x="10418" y="14706"/>
                  </a:cubicBezTo>
                  <a:cubicBezTo>
                    <a:pt x="10442" y="14658"/>
                    <a:pt x="10442" y="14622"/>
                    <a:pt x="10442" y="14587"/>
                  </a:cubicBezTo>
                  <a:cubicBezTo>
                    <a:pt x="10740" y="14432"/>
                    <a:pt x="11061" y="14289"/>
                    <a:pt x="11371" y="14146"/>
                  </a:cubicBezTo>
                  <a:close/>
                  <a:moveTo>
                    <a:pt x="3691" y="14289"/>
                  </a:moveTo>
                  <a:cubicBezTo>
                    <a:pt x="3584" y="14527"/>
                    <a:pt x="3465" y="14753"/>
                    <a:pt x="3358" y="15003"/>
                  </a:cubicBezTo>
                  <a:cubicBezTo>
                    <a:pt x="3358" y="14896"/>
                    <a:pt x="3382" y="14801"/>
                    <a:pt x="3393" y="14706"/>
                  </a:cubicBezTo>
                  <a:cubicBezTo>
                    <a:pt x="3501" y="14563"/>
                    <a:pt x="3596" y="14420"/>
                    <a:pt x="3691" y="14289"/>
                  </a:cubicBezTo>
                  <a:close/>
                  <a:moveTo>
                    <a:pt x="7977" y="13968"/>
                  </a:moveTo>
                  <a:cubicBezTo>
                    <a:pt x="7692" y="14360"/>
                    <a:pt x="7430" y="14753"/>
                    <a:pt x="7144" y="15146"/>
                  </a:cubicBezTo>
                  <a:cubicBezTo>
                    <a:pt x="7096" y="15182"/>
                    <a:pt x="7049" y="15206"/>
                    <a:pt x="6989" y="15241"/>
                  </a:cubicBezTo>
                  <a:cubicBezTo>
                    <a:pt x="7180" y="14896"/>
                    <a:pt x="7394" y="14539"/>
                    <a:pt x="7584" y="14194"/>
                  </a:cubicBezTo>
                  <a:cubicBezTo>
                    <a:pt x="7704" y="14122"/>
                    <a:pt x="7846" y="14051"/>
                    <a:pt x="7977" y="13968"/>
                  </a:cubicBezTo>
                  <a:close/>
                  <a:moveTo>
                    <a:pt x="6430" y="15265"/>
                  </a:moveTo>
                  <a:lnTo>
                    <a:pt x="6430" y="15265"/>
                  </a:lnTo>
                  <a:cubicBezTo>
                    <a:pt x="6430" y="15313"/>
                    <a:pt x="6394" y="15349"/>
                    <a:pt x="6382" y="15396"/>
                  </a:cubicBezTo>
                  <a:cubicBezTo>
                    <a:pt x="6370" y="15396"/>
                    <a:pt x="6370" y="15384"/>
                    <a:pt x="6358" y="15384"/>
                  </a:cubicBezTo>
                  <a:cubicBezTo>
                    <a:pt x="6382" y="15337"/>
                    <a:pt x="6418" y="15313"/>
                    <a:pt x="6430" y="15265"/>
                  </a:cubicBezTo>
                  <a:close/>
                  <a:moveTo>
                    <a:pt x="7763" y="15218"/>
                  </a:moveTo>
                  <a:lnTo>
                    <a:pt x="7763" y="15218"/>
                  </a:lnTo>
                  <a:cubicBezTo>
                    <a:pt x="7727" y="15313"/>
                    <a:pt x="7680" y="15384"/>
                    <a:pt x="7620" y="15480"/>
                  </a:cubicBezTo>
                  <a:cubicBezTo>
                    <a:pt x="7513" y="15563"/>
                    <a:pt x="7394" y="15634"/>
                    <a:pt x="7287" y="15730"/>
                  </a:cubicBezTo>
                  <a:cubicBezTo>
                    <a:pt x="7275" y="15730"/>
                    <a:pt x="7251" y="15730"/>
                    <a:pt x="7227" y="15718"/>
                  </a:cubicBezTo>
                  <a:cubicBezTo>
                    <a:pt x="7311" y="15611"/>
                    <a:pt x="7382" y="15491"/>
                    <a:pt x="7465" y="15384"/>
                  </a:cubicBezTo>
                  <a:cubicBezTo>
                    <a:pt x="7573" y="15325"/>
                    <a:pt x="7668" y="15277"/>
                    <a:pt x="7763" y="15218"/>
                  </a:cubicBezTo>
                  <a:close/>
                  <a:moveTo>
                    <a:pt x="2501" y="13467"/>
                  </a:moveTo>
                  <a:lnTo>
                    <a:pt x="2501" y="13467"/>
                  </a:lnTo>
                  <a:cubicBezTo>
                    <a:pt x="2393" y="14122"/>
                    <a:pt x="2310" y="14789"/>
                    <a:pt x="2227" y="15456"/>
                  </a:cubicBezTo>
                  <a:cubicBezTo>
                    <a:pt x="2203" y="15515"/>
                    <a:pt x="2167" y="15563"/>
                    <a:pt x="2143" y="15622"/>
                  </a:cubicBezTo>
                  <a:cubicBezTo>
                    <a:pt x="2108" y="15670"/>
                    <a:pt x="2072" y="15718"/>
                    <a:pt x="2036" y="15753"/>
                  </a:cubicBezTo>
                  <a:cubicBezTo>
                    <a:pt x="2084" y="15372"/>
                    <a:pt x="2108" y="14980"/>
                    <a:pt x="2167" y="14599"/>
                  </a:cubicBezTo>
                  <a:lnTo>
                    <a:pt x="2262" y="13968"/>
                  </a:lnTo>
                  <a:cubicBezTo>
                    <a:pt x="2334" y="13789"/>
                    <a:pt x="2405" y="13634"/>
                    <a:pt x="2501" y="13467"/>
                  </a:cubicBezTo>
                  <a:close/>
                  <a:moveTo>
                    <a:pt x="6156" y="15682"/>
                  </a:moveTo>
                  <a:cubicBezTo>
                    <a:pt x="6180" y="15694"/>
                    <a:pt x="6203" y="15694"/>
                    <a:pt x="6215" y="15718"/>
                  </a:cubicBezTo>
                  <a:cubicBezTo>
                    <a:pt x="6156" y="15742"/>
                    <a:pt x="6132" y="15777"/>
                    <a:pt x="6084" y="15789"/>
                  </a:cubicBezTo>
                  <a:cubicBezTo>
                    <a:pt x="6120" y="15742"/>
                    <a:pt x="6132" y="15718"/>
                    <a:pt x="6156" y="15682"/>
                  </a:cubicBezTo>
                  <a:close/>
                  <a:moveTo>
                    <a:pt x="4596" y="16492"/>
                  </a:moveTo>
                  <a:lnTo>
                    <a:pt x="4596" y="16492"/>
                  </a:lnTo>
                  <a:cubicBezTo>
                    <a:pt x="4584" y="16587"/>
                    <a:pt x="4548" y="16694"/>
                    <a:pt x="4536" y="16801"/>
                  </a:cubicBezTo>
                  <a:cubicBezTo>
                    <a:pt x="4525" y="16742"/>
                    <a:pt x="4477" y="16682"/>
                    <a:pt x="4417" y="16646"/>
                  </a:cubicBezTo>
                  <a:cubicBezTo>
                    <a:pt x="4477" y="16587"/>
                    <a:pt x="4536" y="16539"/>
                    <a:pt x="4596" y="16492"/>
                  </a:cubicBezTo>
                  <a:close/>
                  <a:moveTo>
                    <a:pt x="2584" y="16039"/>
                  </a:moveTo>
                  <a:cubicBezTo>
                    <a:pt x="2584" y="16238"/>
                    <a:pt x="2584" y="16448"/>
                    <a:pt x="2572" y="16670"/>
                  </a:cubicBezTo>
                  <a:lnTo>
                    <a:pt x="2489" y="16849"/>
                  </a:lnTo>
                  <a:cubicBezTo>
                    <a:pt x="2512" y="16575"/>
                    <a:pt x="2560" y="16313"/>
                    <a:pt x="2584" y="16039"/>
                  </a:cubicBezTo>
                  <a:close/>
                  <a:moveTo>
                    <a:pt x="3536" y="16027"/>
                  </a:moveTo>
                  <a:cubicBezTo>
                    <a:pt x="3560" y="16039"/>
                    <a:pt x="3560" y="16039"/>
                    <a:pt x="3572" y="16039"/>
                  </a:cubicBezTo>
                  <a:cubicBezTo>
                    <a:pt x="3524" y="16194"/>
                    <a:pt x="3477" y="16349"/>
                    <a:pt x="3453" y="16504"/>
                  </a:cubicBezTo>
                  <a:cubicBezTo>
                    <a:pt x="3405" y="16670"/>
                    <a:pt x="3524" y="16765"/>
                    <a:pt x="3644" y="16789"/>
                  </a:cubicBezTo>
                  <a:lnTo>
                    <a:pt x="3524" y="16896"/>
                  </a:lnTo>
                  <a:cubicBezTo>
                    <a:pt x="3382" y="16980"/>
                    <a:pt x="3239" y="17051"/>
                    <a:pt x="3108" y="17123"/>
                  </a:cubicBezTo>
                  <a:cubicBezTo>
                    <a:pt x="3120" y="17015"/>
                    <a:pt x="3120" y="16920"/>
                    <a:pt x="3143" y="16813"/>
                  </a:cubicBezTo>
                  <a:cubicBezTo>
                    <a:pt x="3203" y="16694"/>
                    <a:pt x="3263" y="16575"/>
                    <a:pt x="3334" y="16456"/>
                  </a:cubicBezTo>
                  <a:cubicBezTo>
                    <a:pt x="3405" y="16325"/>
                    <a:pt x="3477" y="16170"/>
                    <a:pt x="3536" y="16027"/>
                  </a:cubicBezTo>
                  <a:close/>
                  <a:moveTo>
                    <a:pt x="1203" y="17277"/>
                  </a:moveTo>
                  <a:cubicBezTo>
                    <a:pt x="1221" y="17283"/>
                    <a:pt x="1235" y="17286"/>
                    <a:pt x="1250" y="17286"/>
                  </a:cubicBezTo>
                  <a:cubicBezTo>
                    <a:pt x="1265" y="17286"/>
                    <a:pt x="1280" y="17283"/>
                    <a:pt x="1298" y="17277"/>
                  </a:cubicBezTo>
                  <a:lnTo>
                    <a:pt x="1298" y="17277"/>
                  </a:lnTo>
                  <a:cubicBezTo>
                    <a:pt x="1262" y="17516"/>
                    <a:pt x="1238" y="17766"/>
                    <a:pt x="1203" y="18004"/>
                  </a:cubicBezTo>
                  <a:lnTo>
                    <a:pt x="1203" y="17277"/>
                  </a:lnTo>
                  <a:close/>
                  <a:moveTo>
                    <a:pt x="2108" y="16289"/>
                  </a:moveTo>
                  <a:lnTo>
                    <a:pt x="2108" y="16289"/>
                  </a:lnTo>
                  <a:cubicBezTo>
                    <a:pt x="2036" y="16861"/>
                    <a:pt x="1965" y="17432"/>
                    <a:pt x="1893" y="18004"/>
                  </a:cubicBezTo>
                  <a:cubicBezTo>
                    <a:pt x="1905" y="17504"/>
                    <a:pt x="1917" y="16992"/>
                    <a:pt x="1965" y="16504"/>
                  </a:cubicBezTo>
                  <a:cubicBezTo>
                    <a:pt x="2012" y="16432"/>
                    <a:pt x="2072" y="16373"/>
                    <a:pt x="2108" y="16289"/>
                  </a:cubicBezTo>
                  <a:close/>
                  <a:moveTo>
                    <a:pt x="4429" y="17325"/>
                  </a:moveTo>
                  <a:lnTo>
                    <a:pt x="4429" y="17325"/>
                  </a:lnTo>
                  <a:cubicBezTo>
                    <a:pt x="4406" y="17432"/>
                    <a:pt x="4394" y="17563"/>
                    <a:pt x="4358" y="17682"/>
                  </a:cubicBezTo>
                  <a:cubicBezTo>
                    <a:pt x="4215" y="17837"/>
                    <a:pt x="4072" y="18004"/>
                    <a:pt x="3929" y="18170"/>
                  </a:cubicBezTo>
                  <a:cubicBezTo>
                    <a:pt x="3941" y="18004"/>
                    <a:pt x="3953" y="17837"/>
                    <a:pt x="3953" y="17682"/>
                  </a:cubicBezTo>
                  <a:cubicBezTo>
                    <a:pt x="3989" y="17647"/>
                    <a:pt x="4013" y="17635"/>
                    <a:pt x="4036" y="17599"/>
                  </a:cubicBezTo>
                  <a:cubicBezTo>
                    <a:pt x="4167" y="17516"/>
                    <a:pt x="4298" y="17408"/>
                    <a:pt x="4429" y="17325"/>
                  </a:cubicBezTo>
                  <a:close/>
                  <a:moveTo>
                    <a:pt x="2274" y="18492"/>
                  </a:moveTo>
                  <a:cubicBezTo>
                    <a:pt x="2286" y="18551"/>
                    <a:pt x="2322" y="18599"/>
                    <a:pt x="2381" y="18623"/>
                  </a:cubicBezTo>
                  <a:cubicBezTo>
                    <a:pt x="2334" y="18694"/>
                    <a:pt x="2286" y="18754"/>
                    <a:pt x="2227" y="18825"/>
                  </a:cubicBezTo>
                  <a:cubicBezTo>
                    <a:pt x="2250" y="18718"/>
                    <a:pt x="2262" y="18599"/>
                    <a:pt x="2274" y="18492"/>
                  </a:cubicBezTo>
                  <a:close/>
                  <a:moveTo>
                    <a:pt x="6382" y="17527"/>
                  </a:moveTo>
                  <a:lnTo>
                    <a:pt x="6382" y="17527"/>
                  </a:lnTo>
                  <a:cubicBezTo>
                    <a:pt x="5858" y="17944"/>
                    <a:pt x="5346" y="18373"/>
                    <a:pt x="4846" y="18837"/>
                  </a:cubicBezTo>
                  <a:cubicBezTo>
                    <a:pt x="4941" y="18706"/>
                    <a:pt x="5048" y="18551"/>
                    <a:pt x="5132" y="18420"/>
                  </a:cubicBezTo>
                  <a:cubicBezTo>
                    <a:pt x="5168" y="18409"/>
                    <a:pt x="5203" y="18397"/>
                    <a:pt x="5239" y="18361"/>
                  </a:cubicBezTo>
                  <a:cubicBezTo>
                    <a:pt x="5263" y="18337"/>
                    <a:pt x="5310" y="18301"/>
                    <a:pt x="5346" y="18254"/>
                  </a:cubicBezTo>
                  <a:cubicBezTo>
                    <a:pt x="5679" y="18016"/>
                    <a:pt x="6025" y="17766"/>
                    <a:pt x="6382" y="17527"/>
                  </a:cubicBezTo>
                  <a:close/>
                  <a:moveTo>
                    <a:pt x="4566" y="19070"/>
                  </a:moveTo>
                  <a:cubicBezTo>
                    <a:pt x="4570" y="19070"/>
                    <a:pt x="4572" y="19071"/>
                    <a:pt x="4572" y="19075"/>
                  </a:cubicBezTo>
                  <a:lnTo>
                    <a:pt x="4525" y="19123"/>
                  </a:lnTo>
                  <a:cubicBezTo>
                    <a:pt x="4536" y="19099"/>
                    <a:pt x="4536" y="19087"/>
                    <a:pt x="4548" y="19075"/>
                  </a:cubicBezTo>
                  <a:cubicBezTo>
                    <a:pt x="4548" y="19075"/>
                    <a:pt x="4559" y="19070"/>
                    <a:pt x="4566" y="19070"/>
                  </a:cubicBezTo>
                  <a:close/>
                  <a:moveTo>
                    <a:pt x="917" y="17539"/>
                  </a:moveTo>
                  <a:lnTo>
                    <a:pt x="917" y="17539"/>
                  </a:lnTo>
                  <a:cubicBezTo>
                    <a:pt x="905" y="18170"/>
                    <a:pt x="881" y="18790"/>
                    <a:pt x="857" y="19409"/>
                  </a:cubicBezTo>
                  <a:cubicBezTo>
                    <a:pt x="822" y="19135"/>
                    <a:pt x="774" y="18873"/>
                    <a:pt x="738" y="18599"/>
                  </a:cubicBezTo>
                  <a:cubicBezTo>
                    <a:pt x="786" y="18242"/>
                    <a:pt x="846" y="17885"/>
                    <a:pt x="917" y="17539"/>
                  </a:cubicBezTo>
                  <a:close/>
                  <a:moveTo>
                    <a:pt x="3560" y="18361"/>
                  </a:moveTo>
                  <a:cubicBezTo>
                    <a:pt x="3536" y="18468"/>
                    <a:pt x="3524" y="18575"/>
                    <a:pt x="3524" y="18670"/>
                  </a:cubicBezTo>
                  <a:cubicBezTo>
                    <a:pt x="3334" y="18932"/>
                    <a:pt x="3143" y="19182"/>
                    <a:pt x="2965" y="19432"/>
                  </a:cubicBezTo>
                  <a:cubicBezTo>
                    <a:pt x="2941" y="19444"/>
                    <a:pt x="2929" y="19444"/>
                    <a:pt x="2929" y="19468"/>
                  </a:cubicBezTo>
                  <a:cubicBezTo>
                    <a:pt x="2929" y="19409"/>
                    <a:pt x="2941" y="19361"/>
                    <a:pt x="2941" y="19301"/>
                  </a:cubicBezTo>
                  <a:cubicBezTo>
                    <a:pt x="3155" y="19004"/>
                    <a:pt x="3358" y="18694"/>
                    <a:pt x="3524" y="18361"/>
                  </a:cubicBezTo>
                  <a:close/>
                  <a:moveTo>
                    <a:pt x="4120" y="19028"/>
                  </a:moveTo>
                  <a:cubicBezTo>
                    <a:pt x="4147" y="19146"/>
                    <a:pt x="4243" y="19215"/>
                    <a:pt x="4335" y="19215"/>
                  </a:cubicBezTo>
                  <a:cubicBezTo>
                    <a:pt x="4364" y="19215"/>
                    <a:pt x="4392" y="19208"/>
                    <a:pt x="4417" y="19194"/>
                  </a:cubicBezTo>
                  <a:lnTo>
                    <a:pt x="4417" y="19194"/>
                  </a:lnTo>
                  <a:cubicBezTo>
                    <a:pt x="4275" y="19325"/>
                    <a:pt x="4120" y="19480"/>
                    <a:pt x="3977" y="19623"/>
                  </a:cubicBezTo>
                  <a:cubicBezTo>
                    <a:pt x="3977" y="19552"/>
                    <a:pt x="3917" y="19504"/>
                    <a:pt x="3834" y="19504"/>
                  </a:cubicBezTo>
                  <a:cubicBezTo>
                    <a:pt x="3834" y="19432"/>
                    <a:pt x="3858" y="19349"/>
                    <a:pt x="3858" y="19266"/>
                  </a:cubicBezTo>
                  <a:cubicBezTo>
                    <a:pt x="3941" y="19194"/>
                    <a:pt x="4036" y="19111"/>
                    <a:pt x="4120" y="19028"/>
                  </a:cubicBezTo>
                  <a:close/>
                  <a:moveTo>
                    <a:pt x="3453" y="19611"/>
                  </a:moveTo>
                  <a:lnTo>
                    <a:pt x="3453" y="19790"/>
                  </a:lnTo>
                  <a:cubicBezTo>
                    <a:pt x="3263" y="20004"/>
                    <a:pt x="3048" y="20206"/>
                    <a:pt x="2858" y="20433"/>
                  </a:cubicBezTo>
                  <a:cubicBezTo>
                    <a:pt x="2858" y="20337"/>
                    <a:pt x="2870" y="20266"/>
                    <a:pt x="2870" y="20171"/>
                  </a:cubicBezTo>
                  <a:cubicBezTo>
                    <a:pt x="2882" y="20147"/>
                    <a:pt x="2905" y="20135"/>
                    <a:pt x="2917" y="20099"/>
                  </a:cubicBezTo>
                  <a:lnTo>
                    <a:pt x="3453" y="19611"/>
                  </a:lnTo>
                  <a:close/>
                  <a:moveTo>
                    <a:pt x="2429" y="20909"/>
                  </a:moveTo>
                  <a:lnTo>
                    <a:pt x="2429" y="20933"/>
                  </a:lnTo>
                  <a:cubicBezTo>
                    <a:pt x="2393" y="20956"/>
                    <a:pt x="2381" y="20980"/>
                    <a:pt x="2370" y="20992"/>
                  </a:cubicBezTo>
                  <a:cubicBezTo>
                    <a:pt x="2381" y="20968"/>
                    <a:pt x="2393" y="20933"/>
                    <a:pt x="2429" y="20909"/>
                  </a:cubicBezTo>
                  <a:close/>
                  <a:moveTo>
                    <a:pt x="1488" y="21623"/>
                  </a:moveTo>
                  <a:cubicBezTo>
                    <a:pt x="1488" y="21647"/>
                    <a:pt x="1488" y="21683"/>
                    <a:pt x="1500" y="21730"/>
                  </a:cubicBezTo>
                  <a:cubicBezTo>
                    <a:pt x="1488" y="21707"/>
                    <a:pt x="1477" y="21695"/>
                    <a:pt x="1453" y="21671"/>
                  </a:cubicBezTo>
                  <a:cubicBezTo>
                    <a:pt x="1441" y="21671"/>
                    <a:pt x="1453" y="21647"/>
                    <a:pt x="1453" y="21647"/>
                  </a:cubicBezTo>
                  <a:lnTo>
                    <a:pt x="1488" y="21623"/>
                  </a:lnTo>
                  <a:close/>
                  <a:moveTo>
                    <a:pt x="1274" y="22111"/>
                  </a:moveTo>
                  <a:cubicBezTo>
                    <a:pt x="1298" y="22147"/>
                    <a:pt x="1310" y="22147"/>
                    <a:pt x="1322" y="22159"/>
                  </a:cubicBezTo>
                  <a:cubicBezTo>
                    <a:pt x="1310" y="22195"/>
                    <a:pt x="1274" y="22242"/>
                    <a:pt x="1262" y="22278"/>
                  </a:cubicBezTo>
                  <a:cubicBezTo>
                    <a:pt x="1262" y="22219"/>
                    <a:pt x="1274" y="22171"/>
                    <a:pt x="1274" y="22111"/>
                  </a:cubicBezTo>
                  <a:close/>
                  <a:moveTo>
                    <a:pt x="1655" y="22469"/>
                  </a:moveTo>
                  <a:lnTo>
                    <a:pt x="1655" y="22469"/>
                  </a:lnTo>
                  <a:cubicBezTo>
                    <a:pt x="1334" y="23004"/>
                    <a:pt x="1084" y="23576"/>
                    <a:pt x="905" y="24171"/>
                  </a:cubicBezTo>
                  <a:cubicBezTo>
                    <a:pt x="857" y="24028"/>
                    <a:pt x="834" y="23885"/>
                    <a:pt x="786" y="23754"/>
                  </a:cubicBezTo>
                  <a:cubicBezTo>
                    <a:pt x="893" y="23754"/>
                    <a:pt x="1012" y="23695"/>
                    <a:pt x="1012" y="23540"/>
                  </a:cubicBezTo>
                  <a:lnTo>
                    <a:pt x="1012" y="23254"/>
                  </a:lnTo>
                  <a:cubicBezTo>
                    <a:pt x="1096" y="23242"/>
                    <a:pt x="1179" y="23171"/>
                    <a:pt x="1179" y="23064"/>
                  </a:cubicBezTo>
                  <a:cubicBezTo>
                    <a:pt x="1179" y="23004"/>
                    <a:pt x="1191" y="22957"/>
                    <a:pt x="1191" y="22897"/>
                  </a:cubicBezTo>
                  <a:cubicBezTo>
                    <a:pt x="1204" y="22902"/>
                    <a:pt x="1217" y="22905"/>
                    <a:pt x="1230" y="22905"/>
                  </a:cubicBezTo>
                  <a:cubicBezTo>
                    <a:pt x="1280" y="22905"/>
                    <a:pt x="1335" y="22873"/>
                    <a:pt x="1381" y="22826"/>
                  </a:cubicBezTo>
                  <a:lnTo>
                    <a:pt x="1655" y="22469"/>
                  </a:lnTo>
                  <a:close/>
                  <a:moveTo>
                    <a:pt x="21403" y="0"/>
                  </a:moveTo>
                  <a:cubicBezTo>
                    <a:pt x="18893" y="0"/>
                    <a:pt x="16385" y="505"/>
                    <a:pt x="14038" y="1395"/>
                  </a:cubicBezTo>
                  <a:cubicBezTo>
                    <a:pt x="11156" y="2478"/>
                    <a:pt x="8513" y="4169"/>
                    <a:pt x="6334" y="6288"/>
                  </a:cubicBezTo>
                  <a:cubicBezTo>
                    <a:pt x="4036" y="8550"/>
                    <a:pt x="2286" y="11336"/>
                    <a:pt x="1215" y="14360"/>
                  </a:cubicBezTo>
                  <a:cubicBezTo>
                    <a:pt x="643" y="15992"/>
                    <a:pt x="262" y="17694"/>
                    <a:pt x="107" y="19409"/>
                  </a:cubicBezTo>
                  <a:cubicBezTo>
                    <a:pt x="24" y="20314"/>
                    <a:pt x="0" y="21230"/>
                    <a:pt x="60" y="22147"/>
                  </a:cubicBezTo>
                  <a:cubicBezTo>
                    <a:pt x="72" y="22540"/>
                    <a:pt x="107" y="22957"/>
                    <a:pt x="179" y="23362"/>
                  </a:cubicBezTo>
                  <a:cubicBezTo>
                    <a:pt x="238" y="23731"/>
                    <a:pt x="357" y="24088"/>
                    <a:pt x="441" y="24469"/>
                  </a:cubicBezTo>
                  <a:cubicBezTo>
                    <a:pt x="536" y="24826"/>
                    <a:pt x="619" y="25183"/>
                    <a:pt x="607" y="25552"/>
                  </a:cubicBezTo>
                  <a:cubicBezTo>
                    <a:pt x="602" y="25706"/>
                    <a:pt x="715" y="25780"/>
                    <a:pt x="835" y="25780"/>
                  </a:cubicBezTo>
                  <a:cubicBezTo>
                    <a:pt x="956" y="25780"/>
                    <a:pt x="1084" y="25703"/>
                    <a:pt x="1096" y="25552"/>
                  </a:cubicBezTo>
                  <a:cubicBezTo>
                    <a:pt x="1298" y="23278"/>
                    <a:pt x="2822" y="21385"/>
                    <a:pt x="4417" y="19849"/>
                  </a:cubicBezTo>
                  <a:cubicBezTo>
                    <a:pt x="6120" y="18218"/>
                    <a:pt x="8001" y="16742"/>
                    <a:pt x="10013" y="15491"/>
                  </a:cubicBezTo>
                  <a:cubicBezTo>
                    <a:pt x="12049" y="14229"/>
                    <a:pt x="14240" y="13194"/>
                    <a:pt x="16502" y="12396"/>
                  </a:cubicBezTo>
                  <a:cubicBezTo>
                    <a:pt x="18530" y="11680"/>
                    <a:pt x="20676" y="11152"/>
                    <a:pt x="22834" y="11152"/>
                  </a:cubicBezTo>
                  <a:cubicBezTo>
                    <a:pt x="23224" y="11152"/>
                    <a:pt x="23614" y="11169"/>
                    <a:pt x="24003" y="11205"/>
                  </a:cubicBezTo>
                  <a:cubicBezTo>
                    <a:pt x="26432" y="11431"/>
                    <a:pt x="28801" y="12444"/>
                    <a:pt x="30349" y="14301"/>
                  </a:cubicBezTo>
                  <a:cubicBezTo>
                    <a:pt x="30401" y="14365"/>
                    <a:pt x="30467" y="14391"/>
                    <a:pt x="30533" y="14391"/>
                  </a:cubicBezTo>
                  <a:cubicBezTo>
                    <a:pt x="30665" y="14391"/>
                    <a:pt x="30802" y="14288"/>
                    <a:pt x="30849" y="14170"/>
                  </a:cubicBezTo>
                  <a:cubicBezTo>
                    <a:pt x="31635" y="12301"/>
                    <a:pt x="32159" y="10360"/>
                    <a:pt x="32409" y="8360"/>
                  </a:cubicBezTo>
                  <a:cubicBezTo>
                    <a:pt x="32528" y="7407"/>
                    <a:pt x="32635" y="6407"/>
                    <a:pt x="32564" y="5455"/>
                  </a:cubicBezTo>
                  <a:cubicBezTo>
                    <a:pt x="32528" y="5014"/>
                    <a:pt x="32433" y="4585"/>
                    <a:pt x="32207" y="4181"/>
                  </a:cubicBezTo>
                  <a:cubicBezTo>
                    <a:pt x="31968" y="3788"/>
                    <a:pt x="31623" y="3478"/>
                    <a:pt x="31278" y="3180"/>
                  </a:cubicBezTo>
                  <a:cubicBezTo>
                    <a:pt x="31232" y="3144"/>
                    <a:pt x="31180" y="3129"/>
                    <a:pt x="31131" y="3129"/>
                  </a:cubicBezTo>
                  <a:cubicBezTo>
                    <a:pt x="31116" y="3129"/>
                    <a:pt x="31101" y="3130"/>
                    <a:pt x="31087" y="3133"/>
                  </a:cubicBezTo>
                  <a:cubicBezTo>
                    <a:pt x="28873" y="1252"/>
                    <a:pt x="25944" y="335"/>
                    <a:pt x="23039" y="73"/>
                  </a:cubicBezTo>
                  <a:cubicBezTo>
                    <a:pt x="22494" y="24"/>
                    <a:pt x="21949" y="0"/>
                    <a:pt x="21403"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8" name="Google Shape;178;p56"/>
            <p:cNvSpPr/>
            <p:nvPr/>
          </p:nvSpPr>
          <p:spPr>
            <a:xfrm>
              <a:off x="4488650" y="2943400"/>
              <a:ext cx="147650" cy="397050"/>
            </a:xfrm>
            <a:custGeom>
              <a:avLst/>
              <a:gdLst/>
              <a:ahLst/>
              <a:cxnLst/>
              <a:rect l="l" t="t" r="r" b="b"/>
              <a:pathLst>
                <a:path w="5906" h="15882" extrusionOk="0">
                  <a:moveTo>
                    <a:pt x="3382" y="1332"/>
                  </a:moveTo>
                  <a:lnTo>
                    <a:pt x="3382" y="1332"/>
                  </a:lnTo>
                  <a:cubicBezTo>
                    <a:pt x="3525" y="1606"/>
                    <a:pt x="3667" y="1892"/>
                    <a:pt x="3786" y="2165"/>
                  </a:cubicBezTo>
                  <a:cubicBezTo>
                    <a:pt x="3751" y="2189"/>
                    <a:pt x="3715" y="2213"/>
                    <a:pt x="3703" y="2249"/>
                  </a:cubicBezTo>
                  <a:cubicBezTo>
                    <a:pt x="3584" y="1951"/>
                    <a:pt x="3489" y="1653"/>
                    <a:pt x="3382" y="1332"/>
                  </a:cubicBezTo>
                  <a:close/>
                  <a:moveTo>
                    <a:pt x="3120" y="903"/>
                  </a:moveTo>
                  <a:cubicBezTo>
                    <a:pt x="3215" y="1022"/>
                    <a:pt x="3286" y="1141"/>
                    <a:pt x="3358" y="1261"/>
                  </a:cubicBezTo>
                  <a:cubicBezTo>
                    <a:pt x="3331" y="1230"/>
                    <a:pt x="3293" y="1215"/>
                    <a:pt x="3255" y="1215"/>
                  </a:cubicBezTo>
                  <a:cubicBezTo>
                    <a:pt x="3190" y="1215"/>
                    <a:pt x="3123" y="1257"/>
                    <a:pt x="3108" y="1332"/>
                  </a:cubicBezTo>
                  <a:cubicBezTo>
                    <a:pt x="3048" y="1820"/>
                    <a:pt x="2989" y="2308"/>
                    <a:pt x="2929" y="2796"/>
                  </a:cubicBezTo>
                  <a:cubicBezTo>
                    <a:pt x="2870" y="2796"/>
                    <a:pt x="2810" y="2820"/>
                    <a:pt x="2786" y="2904"/>
                  </a:cubicBezTo>
                  <a:cubicBezTo>
                    <a:pt x="2941" y="2249"/>
                    <a:pt x="3072" y="1570"/>
                    <a:pt x="3120" y="903"/>
                  </a:cubicBezTo>
                  <a:close/>
                  <a:moveTo>
                    <a:pt x="3334" y="1987"/>
                  </a:moveTo>
                  <a:cubicBezTo>
                    <a:pt x="3405" y="2201"/>
                    <a:pt x="3465" y="2404"/>
                    <a:pt x="3548" y="2618"/>
                  </a:cubicBezTo>
                  <a:cubicBezTo>
                    <a:pt x="3441" y="2844"/>
                    <a:pt x="3334" y="3058"/>
                    <a:pt x="3215" y="3285"/>
                  </a:cubicBezTo>
                  <a:cubicBezTo>
                    <a:pt x="3263" y="2856"/>
                    <a:pt x="3298" y="2427"/>
                    <a:pt x="3334" y="1987"/>
                  </a:cubicBezTo>
                  <a:close/>
                  <a:moveTo>
                    <a:pt x="3501" y="3475"/>
                  </a:moveTo>
                  <a:cubicBezTo>
                    <a:pt x="3513" y="3535"/>
                    <a:pt x="3513" y="3594"/>
                    <a:pt x="3525" y="3654"/>
                  </a:cubicBezTo>
                  <a:cubicBezTo>
                    <a:pt x="3489" y="3677"/>
                    <a:pt x="3429" y="3677"/>
                    <a:pt x="3394" y="3701"/>
                  </a:cubicBezTo>
                  <a:cubicBezTo>
                    <a:pt x="3441" y="3630"/>
                    <a:pt x="3465" y="3558"/>
                    <a:pt x="3501" y="3475"/>
                  </a:cubicBezTo>
                  <a:close/>
                  <a:moveTo>
                    <a:pt x="3632" y="4356"/>
                  </a:moveTo>
                  <a:cubicBezTo>
                    <a:pt x="3644" y="4404"/>
                    <a:pt x="3644" y="4463"/>
                    <a:pt x="3667" y="4499"/>
                  </a:cubicBezTo>
                  <a:cubicBezTo>
                    <a:pt x="3644" y="4487"/>
                    <a:pt x="3632" y="4475"/>
                    <a:pt x="3596" y="4463"/>
                  </a:cubicBezTo>
                  <a:cubicBezTo>
                    <a:pt x="3620" y="4428"/>
                    <a:pt x="3632" y="4392"/>
                    <a:pt x="3632" y="4356"/>
                  </a:cubicBezTo>
                  <a:close/>
                  <a:moveTo>
                    <a:pt x="4084" y="4428"/>
                  </a:moveTo>
                  <a:cubicBezTo>
                    <a:pt x="4096" y="4475"/>
                    <a:pt x="4120" y="4535"/>
                    <a:pt x="4144" y="4594"/>
                  </a:cubicBezTo>
                  <a:cubicBezTo>
                    <a:pt x="4156" y="4630"/>
                    <a:pt x="4156" y="4654"/>
                    <a:pt x="4167" y="4701"/>
                  </a:cubicBezTo>
                  <a:lnTo>
                    <a:pt x="4108" y="4701"/>
                  </a:lnTo>
                  <a:cubicBezTo>
                    <a:pt x="4096" y="4606"/>
                    <a:pt x="4096" y="4523"/>
                    <a:pt x="4084" y="4428"/>
                  </a:cubicBezTo>
                  <a:close/>
                  <a:moveTo>
                    <a:pt x="2691" y="3273"/>
                  </a:moveTo>
                  <a:lnTo>
                    <a:pt x="2691" y="3273"/>
                  </a:lnTo>
                  <a:cubicBezTo>
                    <a:pt x="2560" y="3797"/>
                    <a:pt x="2441" y="4297"/>
                    <a:pt x="2322" y="4820"/>
                  </a:cubicBezTo>
                  <a:cubicBezTo>
                    <a:pt x="2203" y="4999"/>
                    <a:pt x="2072" y="5190"/>
                    <a:pt x="1941" y="5356"/>
                  </a:cubicBezTo>
                  <a:cubicBezTo>
                    <a:pt x="2120" y="4951"/>
                    <a:pt x="2274" y="4547"/>
                    <a:pt x="2417" y="4154"/>
                  </a:cubicBezTo>
                  <a:cubicBezTo>
                    <a:pt x="2512" y="3868"/>
                    <a:pt x="2608" y="3570"/>
                    <a:pt x="2691" y="3273"/>
                  </a:cubicBezTo>
                  <a:close/>
                  <a:moveTo>
                    <a:pt x="2108" y="5725"/>
                  </a:moveTo>
                  <a:cubicBezTo>
                    <a:pt x="2108" y="5737"/>
                    <a:pt x="2108" y="5761"/>
                    <a:pt x="2096" y="5785"/>
                  </a:cubicBezTo>
                  <a:cubicBezTo>
                    <a:pt x="1941" y="6071"/>
                    <a:pt x="1762" y="6333"/>
                    <a:pt x="1596" y="6618"/>
                  </a:cubicBezTo>
                  <a:cubicBezTo>
                    <a:pt x="1560" y="6571"/>
                    <a:pt x="1536" y="6547"/>
                    <a:pt x="1489" y="6499"/>
                  </a:cubicBezTo>
                  <a:cubicBezTo>
                    <a:pt x="1715" y="6249"/>
                    <a:pt x="1917" y="5975"/>
                    <a:pt x="2108" y="5725"/>
                  </a:cubicBezTo>
                  <a:close/>
                  <a:moveTo>
                    <a:pt x="2965" y="6416"/>
                  </a:moveTo>
                  <a:cubicBezTo>
                    <a:pt x="2965" y="6499"/>
                    <a:pt x="2977" y="6594"/>
                    <a:pt x="2977" y="6690"/>
                  </a:cubicBezTo>
                  <a:cubicBezTo>
                    <a:pt x="2977" y="6714"/>
                    <a:pt x="2965" y="6725"/>
                    <a:pt x="2965" y="6725"/>
                  </a:cubicBezTo>
                  <a:lnTo>
                    <a:pt x="2917" y="6547"/>
                  </a:lnTo>
                  <a:lnTo>
                    <a:pt x="2965" y="6416"/>
                  </a:lnTo>
                  <a:close/>
                  <a:moveTo>
                    <a:pt x="2274" y="6714"/>
                  </a:moveTo>
                  <a:cubicBezTo>
                    <a:pt x="2274" y="6785"/>
                    <a:pt x="2298" y="6845"/>
                    <a:pt x="2298" y="6916"/>
                  </a:cubicBezTo>
                  <a:cubicBezTo>
                    <a:pt x="2262" y="7023"/>
                    <a:pt x="2215" y="7154"/>
                    <a:pt x="2179" y="7285"/>
                  </a:cubicBezTo>
                  <a:cubicBezTo>
                    <a:pt x="2203" y="7083"/>
                    <a:pt x="2251" y="6880"/>
                    <a:pt x="2274" y="6714"/>
                  </a:cubicBezTo>
                  <a:close/>
                  <a:moveTo>
                    <a:pt x="667" y="7428"/>
                  </a:moveTo>
                  <a:cubicBezTo>
                    <a:pt x="727" y="7523"/>
                    <a:pt x="774" y="7642"/>
                    <a:pt x="834" y="7749"/>
                  </a:cubicBezTo>
                  <a:cubicBezTo>
                    <a:pt x="750" y="7666"/>
                    <a:pt x="667" y="7571"/>
                    <a:pt x="596" y="7499"/>
                  </a:cubicBezTo>
                  <a:cubicBezTo>
                    <a:pt x="631" y="7464"/>
                    <a:pt x="643" y="7440"/>
                    <a:pt x="667" y="7428"/>
                  </a:cubicBezTo>
                  <a:close/>
                  <a:moveTo>
                    <a:pt x="1441" y="7511"/>
                  </a:moveTo>
                  <a:lnTo>
                    <a:pt x="1441" y="7511"/>
                  </a:lnTo>
                  <a:cubicBezTo>
                    <a:pt x="1500" y="7607"/>
                    <a:pt x="1560" y="7678"/>
                    <a:pt x="1620" y="7761"/>
                  </a:cubicBezTo>
                  <a:cubicBezTo>
                    <a:pt x="1643" y="7797"/>
                    <a:pt x="1643" y="7809"/>
                    <a:pt x="1655" y="7845"/>
                  </a:cubicBezTo>
                  <a:cubicBezTo>
                    <a:pt x="1679" y="7940"/>
                    <a:pt x="1727" y="8059"/>
                    <a:pt x="1762" y="8166"/>
                  </a:cubicBezTo>
                  <a:cubicBezTo>
                    <a:pt x="1762" y="8273"/>
                    <a:pt x="1774" y="8357"/>
                    <a:pt x="1786" y="8464"/>
                  </a:cubicBezTo>
                  <a:lnTo>
                    <a:pt x="1786" y="8476"/>
                  </a:lnTo>
                  <a:cubicBezTo>
                    <a:pt x="1774" y="8511"/>
                    <a:pt x="1774" y="8535"/>
                    <a:pt x="1774" y="8571"/>
                  </a:cubicBezTo>
                  <a:cubicBezTo>
                    <a:pt x="1727" y="8499"/>
                    <a:pt x="1679" y="8404"/>
                    <a:pt x="1655" y="8333"/>
                  </a:cubicBezTo>
                  <a:cubicBezTo>
                    <a:pt x="1560" y="8059"/>
                    <a:pt x="1489" y="7797"/>
                    <a:pt x="1441" y="7511"/>
                  </a:cubicBezTo>
                  <a:close/>
                  <a:moveTo>
                    <a:pt x="2858" y="8226"/>
                  </a:moveTo>
                  <a:cubicBezTo>
                    <a:pt x="2905" y="8440"/>
                    <a:pt x="2953" y="8630"/>
                    <a:pt x="3013" y="8833"/>
                  </a:cubicBezTo>
                  <a:cubicBezTo>
                    <a:pt x="2989" y="8892"/>
                    <a:pt x="2977" y="8952"/>
                    <a:pt x="2977" y="9035"/>
                  </a:cubicBezTo>
                  <a:cubicBezTo>
                    <a:pt x="2953" y="8988"/>
                    <a:pt x="2917" y="8952"/>
                    <a:pt x="2893" y="8916"/>
                  </a:cubicBezTo>
                  <a:cubicBezTo>
                    <a:pt x="2905" y="8880"/>
                    <a:pt x="2905" y="8857"/>
                    <a:pt x="2905" y="8809"/>
                  </a:cubicBezTo>
                  <a:lnTo>
                    <a:pt x="2858" y="8226"/>
                  </a:lnTo>
                  <a:close/>
                  <a:moveTo>
                    <a:pt x="1834" y="8690"/>
                  </a:moveTo>
                  <a:lnTo>
                    <a:pt x="1834" y="8690"/>
                  </a:lnTo>
                  <a:cubicBezTo>
                    <a:pt x="1858" y="8702"/>
                    <a:pt x="1881" y="8726"/>
                    <a:pt x="1917" y="8726"/>
                  </a:cubicBezTo>
                  <a:cubicBezTo>
                    <a:pt x="1929" y="8761"/>
                    <a:pt x="1965" y="8773"/>
                    <a:pt x="1977" y="8785"/>
                  </a:cubicBezTo>
                  <a:lnTo>
                    <a:pt x="2072" y="9059"/>
                  </a:lnTo>
                  <a:lnTo>
                    <a:pt x="2036" y="9059"/>
                  </a:lnTo>
                  <a:cubicBezTo>
                    <a:pt x="1965" y="8952"/>
                    <a:pt x="1905" y="8821"/>
                    <a:pt x="1834" y="8690"/>
                  </a:cubicBezTo>
                  <a:close/>
                  <a:moveTo>
                    <a:pt x="4358" y="7904"/>
                  </a:moveTo>
                  <a:lnTo>
                    <a:pt x="4358" y="7904"/>
                  </a:lnTo>
                  <a:cubicBezTo>
                    <a:pt x="4382" y="8404"/>
                    <a:pt x="4358" y="8916"/>
                    <a:pt x="4334" y="9428"/>
                  </a:cubicBezTo>
                  <a:cubicBezTo>
                    <a:pt x="4334" y="8964"/>
                    <a:pt x="4322" y="8511"/>
                    <a:pt x="4322" y="8047"/>
                  </a:cubicBezTo>
                  <a:cubicBezTo>
                    <a:pt x="4334" y="7999"/>
                    <a:pt x="4346" y="7940"/>
                    <a:pt x="4358" y="7904"/>
                  </a:cubicBezTo>
                  <a:close/>
                  <a:moveTo>
                    <a:pt x="5168" y="9642"/>
                  </a:moveTo>
                  <a:cubicBezTo>
                    <a:pt x="5156" y="9714"/>
                    <a:pt x="5132" y="9785"/>
                    <a:pt x="5108" y="9857"/>
                  </a:cubicBezTo>
                  <a:cubicBezTo>
                    <a:pt x="5120" y="9785"/>
                    <a:pt x="5120" y="9714"/>
                    <a:pt x="5132" y="9642"/>
                  </a:cubicBezTo>
                  <a:close/>
                  <a:moveTo>
                    <a:pt x="2048" y="9726"/>
                  </a:moveTo>
                  <a:cubicBezTo>
                    <a:pt x="2089" y="9868"/>
                    <a:pt x="2129" y="10010"/>
                    <a:pt x="2170" y="10138"/>
                  </a:cubicBezTo>
                  <a:lnTo>
                    <a:pt x="2170" y="10138"/>
                  </a:lnTo>
                  <a:cubicBezTo>
                    <a:pt x="2135" y="10079"/>
                    <a:pt x="2091" y="10058"/>
                    <a:pt x="2036" y="10047"/>
                  </a:cubicBezTo>
                  <a:cubicBezTo>
                    <a:pt x="2012" y="9940"/>
                    <a:pt x="1965" y="9833"/>
                    <a:pt x="1929" y="9750"/>
                  </a:cubicBezTo>
                  <a:cubicBezTo>
                    <a:pt x="1977" y="9750"/>
                    <a:pt x="2012" y="9750"/>
                    <a:pt x="2048" y="9726"/>
                  </a:cubicBezTo>
                  <a:close/>
                  <a:moveTo>
                    <a:pt x="2181" y="10172"/>
                  </a:moveTo>
                  <a:lnTo>
                    <a:pt x="2181" y="10172"/>
                  </a:lnTo>
                  <a:cubicBezTo>
                    <a:pt x="2184" y="10182"/>
                    <a:pt x="2188" y="10192"/>
                    <a:pt x="2191" y="10202"/>
                  </a:cubicBezTo>
                  <a:cubicBezTo>
                    <a:pt x="2186" y="10191"/>
                    <a:pt x="2183" y="10180"/>
                    <a:pt x="2181" y="10172"/>
                  </a:cubicBezTo>
                  <a:close/>
                  <a:moveTo>
                    <a:pt x="3286" y="10083"/>
                  </a:moveTo>
                  <a:cubicBezTo>
                    <a:pt x="3334" y="10274"/>
                    <a:pt x="3382" y="10452"/>
                    <a:pt x="3429" y="10655"/>
                  </a:cubicBezTo>
                  <a:cubicBezTo>
                    <a:pt x="3370" y="10488"/>
                    <a:pt x="3298" y="10345"/>
                    <a:pt x="3227" y="10178"/>
                  </a:cubicBezTo>
                  <a:lnTo>
                    <a:pt x="3263" y="10143"/>
                  </a:lnTo>
                  <a:cubicBezTo>
                    <a:pt x="3274" y="10131"/>
                    <a:pt x="3274" y="10107"/>
                    <a:pt x="3286" y="10083"/>
                  </a:cubicBezTo>
                  <a:close/>
                  <a:moveTo>
                    <a:pt x="4263" y="12071"/>
                  </a:moveTo>
                  <a:lnTo>
                    <a:pt x="4263" y="12071"/>
                  </a:lnTo>
                  <a:cubicBezTo>
                    <a:pt x="4191" y="12190"/>
                    <a:pt x="4144" y="12286"/>
                    <a:pt x="4096" y="12405"/>
                  </a:cubicBezTo>
                  <a:cubicBezTo>
                    <a:pt x="4060" y="12333"/>
                    <a:pt x="4048" y="12274"/>
                    <a:pt x="4025" y="12202"/>
                  </a:cubicBezTo>
                  <a:cubicBezTo>
                    <a:pt x="4036" y="12167"/>
                    <a:pt x="4048" y="12131"/>
                    <a:pt x="4060" y="12083"/>
                  </a:cubicBezTo>
                  <a:cubicBezTo>
                    <a:pt x="4090" y="12089"/>
                    <a:pt x="4120" y="12095"/>
                    <a:pt x="4153" y="12095"/>
                  </a:cubicBezTo>
                  <a:cubicBezTo>
                    <a:pt x="4185" y="12095"/>
                    <a:pt x="4221" y="12089"/>
                    <a:pt x="4263" y="12071"/>
                  </a:cubicBezTo>
                  <a:close/>
                  <a:moveTo>
                    <a:pt x="3072" y="12941"/>
                  </a:moveTo>
                  <a:cubicBezTo>
                    <a:pt x="3084" y="12976"/>
                    <a:pt x="3108" y="13024"/>
                    <a:pt x="3132" y="13048"/>
                  </a:cubicBezTo>
                  <a:cubicBezTo>
                    <a:pt x="3132" y="13060"/>
                    <a:pt x="3132" y="13083"/>
                    <a:pt x="3108" y="13095"/>
                  </a:cubicBezTo>
                  <a:cubicBezTo>
                    <a:pt x="3096" y="13048"/>
                    <a:pt x="3084" y="13000"/>
                    <a:pt x="3072" y="12941"/>
                  </a:cubicBezTo>
                  <a:close/>
                  <a:moveTo>
                    <a:pt x="2512" y="12643"/>
                  </a:moveTo>
                  <a:lnTo>
                    <a:pt x="2512" y="12643"/>
                  </a:lnTo>
                  <a:cubicBezTo>
                    <a:pt x="2608" y="12929"/>
                    <a:pt x="2691" y="13226"/>
                    <a:pt x="2786" y="13512"/>
                  </a:cubicBezTo>
                  <a:cubicBezTo>
                    <a:pt x="2727" y="13560"/>
                    <a:pt x="2655" y="13619"/>
                    <a:pt x="2572" y="13679"/>
                  </a:cubicBezTo>
                  <a:cubicBezTo>
                    <a:pt x="2572" y="13333"/>
                    <a:pt x="2548" y="12988"/>
                    <a:pt x="2512" y="12643"/>
                  </a:cubicBezTo>
                  <a:close/>
                  <a:moveTo>
                    <a:pt x="3786" y="12750"/>
                  </a:moveTo>
                  <a:cubicBezTo>
                    <a:pt x="3798" y="12762"/>
                    <a:pt x="3798" y="12786"/>
                    <a:pt x="3810" y="12798"/>
                  </a:cubicBezTo>
                  <a:lnTo>
                    <a:pt x="3858" y="12833"/>
                  </a:lnTo>
                  <a:cubicBezTo>
                    <a:pt x="3846" y="12869"/>
                    <a:pt x="3810" y="12917"/>
                    <a:pt x="3786" y="12964"/>
                  </a:cubicBezTo>
                  <a:cubicBezTo>
                    <a:pt x="3584" y="13298"/>
                    <a:pt x="3394" y="13643"/>
                    <a:pt x="3167" y="13988"/>
                  </a:cubicBezTo>
                  <a:cubicBezTo>
                    <a:pt x="3286" y="13762"/>
                    <a:pt x="3394" y="13536"/>
                    <a:pt x="3513" y="13322"/>
                  </a:cubicBezTo>
                  <a:cubicBezTo>
                    <a:pt x="3596" y="13286"/>
                    <a:pt x="3679" y="13202"/>
                    <a:pt x="3632" y="13083"/>
                  </a:cubicBezTo>
                  <a:cubicBezTo>
                    <a:pt x="3679" y="12976"/>
                    <a:pt x="3739" y="12857"/>
                    <a:pt x="3786" y="12750"/>
                  </a:cubicBezTo>
                  <a:close/>
                  <a:moveTo>
                    <a:pt x="2560" y="14786"/>
                  </a:moveTo>
                  <a:cubicBezTo>
                    <a:pt x="2584" y="14786"/>
                    <a:pt x="2602" y="14797"/>
                    <a:pt x="2616" y="14797"/>
                  </a:cubicBezTo>
                  <a:cubicBezTo>
                    <a:pt x="2621" y="14797"/>
                    <a:pt x="2626" y="14795"/>
                    <a:pt x="2630" y="14789"/>
                  </a:cubicBezTo>
                  <a:lnTo>
                    <a:pt x="2630" y="14789"/>
                  </a:lnTo>
                  <a:lnTo>
                    <a:pt x="2548" y="14929"/>
                  </a:lnTo>
                  <a:cubicBezTo>
                    <a:pt x="2548" y="14881"/>
                    <a:pt x="2560" y="14834"/>
                    <a:pt x="2560" y="14786"/>
                  </a:cubicBezTo>
                  <a:close/>
                  <a:moveTo>
                    <a:pt x="2928" y="0"/>
                  </a:moveTo>
                  <a:cubicBezTo>
                    <a:pt x="2794" y="0"/>
                    <a:pt x="2664" y="127"/>
                    <a:pt x="2655" y="260"/>
                  </a:cubicBezTo>
                  <a:cubicBezTo>
                    <a:pt x="2512" y="1534"/>
                    <a:pt x="2298" y="2749"/>
                    <a:pt x="1881" y="3951"/>
                  </a:cubicBezTo>
                  <a:cubicBezTo>
                    <a:pt x="1667" y="4547"/>
                    <a:pt x="1417" y="5130"/>
                    <a:pt x="1143" y="5702"/>
                  </a:cubicBezTo>
                  <a:cubicBezTo>
                    <a:pt x="941" y="6130"/>
                    <a:pt x="715" y="6547"/>
                    <a:pt x="488" y="6975"/>
                  </a:cubicBezTo>
                  <a:cubicBezTo>
                    <a:pt x="357" y="7095"/>
                    <a:pt x="238" y="7214"/>
                    <a:pt x="107" y="7321"/>
                  </a:cubicBezTo>
                  <a:cubicBezTo>
                    <a:pt x="0" y="7404"/>
                    <a:pt x="24" y="7559"/>
                    <a:pt x="107" y="7642"/>
                  </a:cubicBezTo>
                  <a:cubicBezTo>
                    <a:pt x="560" y="8178"/>
                    <a:pt x="965" y="8738"/>
                    <a:pt x="1262" y="9369"/>
                  </a:cubicBezTo>
                  <a:cubicBezTo>
                    <a:pt x="1548" y="10012"/>
                    <a:pt x="1739" y="10702"/>
                    <a:pt x="1858" y="11381"/>
                  </a:cubicBezTo>
                  <a:cubicBezTo>
                    <a:pt x="2108" y="12798"/>
                    <a:pt x="2036" y="14226"/>
                    <a:pt x="2024" y="15655"/>
                  </a:cubicBezTo>
                  <a:cubicBezTo>
                    <a:pt x="2024" y="15804"/>
                    <a:pt x="2139" y="15881"/>
                    <a:pt x="2256" y="15881"/>
                  </a:cubicBezTo>
                  <a:cubicBezTo>
                    <a:pt x="2336" y="15881"/>
                    <a:pt x="2417" y="15846"/>
                    <a:pt x="2465" y="15774"/>
                  </a:cubicBezTo>
                  <a:cubicBezTo>
                    <a:pt x="3024" y="15000"/>
                    <a:pt x="3596" y="14274"/>
                    <a:pt x="4096" y="13452"/>
                  </a:cubicBezTo>
                  <a:cubicBezTo>
                    <a:pt x="4572" y="12643"/>
                    <a:pt x="5001" y="11798"/>
                    <a:pt x="5322" y="10940"/>
                  </a:cubicBezTo>
                  <a:cubicBezTo>
                    <a:pt x="5668" y="10047"/>
                    <a:pt x="5906" y="9107"/>
                    <a:pt x="5906" y="8142"/>
                  </a:cubicBezTo>
                  <a:cubicBezTo>
                    <a:pt x="5894" y="7821"/>
                    <a:pt x="5870" y="7476"/>
                    <a:pt x="5822" y="7154"/>
                  </a:cubicBezTo>
                  <a:cubicBezTo>
                    <a:pt x="5763" y="6547"/>
                    <a:pt x="5656" y="5952"/>
                    <a:pt x="5513" y="5368"/>
                  </a:cubicBezTo>
                  <a:cubicBezTo>
                    <a:pt x="5251" y="4404"/>
                    <a:pt x="4882" y="3463"/>
                    <a:pt x="4477" y="2558"/>
                  </a:cubicBezTo>
                  <a:cubicBezTo>
                    <a:pt x="4108" y="1689"/>
                    <a:pt x="3739" y="796"/>
                    <a:pt x="3096" y="82"/>
                  </a:cubicBezTo>
                  <a:cubicBezTo>
                    <a:pt x="3045" y="24"/>
                    <a:pt x="2986" y="0"/>
                    <a:pt x="2928"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9" name="Google Shape;179;p56"/>
            <p:cNvSpPr/>
            <p:nvPr/>
          </p:nvSpPr>
          <p:spPr>
            <a:xfrm>
              <a:off x="3683125" y="3388950"/>
              <a:ext cx="909000" cy="311050"/>
            </a:xfrm>
            <a:custGeom>
              <a:avLst/>
              <a:gdLst/>
              <a:ahLst/>
              <a:cxnLst/>
              <a:rect l="l" t="t" r="r" b="b"/>
              <a:pathLst>
                <a:path w="36360" h="12442" extrusionOk="0">
                  <a:moveTo>
                    <a:pt x="166" y="0"/>
                  </a:moveTo>
                  <a:cubicBezTo>
                    <a:pt x="86" y="0"/>
                    <a:pt x="1" y="66"/>
                    <a:pt x="15" y="167"/>
                  </a:cubicBezTo>
                  <a:cubicBezTo>
                    <a:pt x="551" y="2953"/>
                    <a:pt x="2110" y="5441"/>
                    <a:pt x="4194" y="7370"/>
                  </a:cubicBezTo>
                  <a:cubicBezTo>
                    <a:pt x="6480" y="9501"/>
                    <a:pt x="9349" y="10894"/>
                    <a:pt x="12385" y="11656"/>
                  </a:cubicBezTo>
                  <a:cubicBezTo>
                    <a:pt x="14473" y="12186"/>
                    <a:pt x="16652" y="12441"/>
                    <a:pt x="18821" y="12441"/>
                  </a:cubicBezTo>
                  <a:cubicBezTo>
                    <a:pt x="20067" y="12441"/>
                    <a:pt x="21309" y="12357"/>
                    <a:pt x="22530" y="12192"/>
                  </a:cubicBezTo>
                  <a:cubicBezTo>
                    <a:pt x="25589" y="11787"/>
                    <a:pt x="28518" y="10739"/>
                    <a:pt x="30983" y="8930"/>
                  </a:cubicBezTo>
                  <a:cubicBezTo>
                    <a:pt x="33209" y="7310"/>
                    <a:pt x="35019" y="5144"/>
                    <a:pt x="36007" y="2596"/>
                  </a:cubicBezTo>
                  <a:cubicBezTo>
                    <a:pt x="36115" y="2274"/>
                    <a:pt x="36222" y="1953"/>
                    <a:pt x="36317" y="1643"/>
                  </a:cubicBezTo>
                  <a:cubicBezTo>
                    <a:pt x="36359" y="1466"/>
                    <a:pt x="36225" y="1357"/>
                    <a:pt x="36087" y="1357"/>
                  </a:cubicBezTo>
                  <a:cubicBezTo>
                    <a:pt x="35993" y="1357"/>
                    <a:pt x="35896" y="1408"/>
                    <a:pt x="35853" y="1524"/>
                  </a:cubicBezTo>
                  <a:cubicBezTo>
                    <a:pt x="34972" y="4048"/>
                    <a:pt x="33364" y="6215"/>
                    <a:pt x="31269" y="7906"/>
                  </a:cubicBezTo>
                  <a:cubicBezTo>
                    <a:pt x="29066" y="9680"/>
                    <a:pt x="26423" y="10811"/>
                    <a:pt x="23613" y="11335"/>
                  </a:cubicBezTo>
                  <a:cubicBezTo>
                    <a:pt x="22093" y="11615"/>
                    <a:pt x="20530" y="11753"/>
                    <a:pt x="18965" y="11753"/>
                  </a:cubicBezTo>
                  <a:cubicBezTo>
                    <a:pt x="17209" y="11753"/>
                    <a:pt x="15449" y="11580"/>
                    <a:pt x="13743" y="11240"/>
                  </a:cubicBezTo>
                  <a:cubicBezTo>
                    <a:pt x="10742" y="10644"/>
                    <a:pt x="7825" y="9501"/>
                    <a:pt x="5432" y="7608"/>
                  </a:cubicBezTo>
                  <a:cubicBezTo>
                    <a:pt x="2991" y="5679"/>
                    <a:pt x="1098" y="3084"/>
                    <a:pt x="289" y="95"/>
                  </a:cubicBezTo>
                  <a:cubicBezTo>
                    <a:pt x="270" y="29"/>
                    <a:pt x="219" y="0"/>
                    <a:pt x="166"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0" name="Google Shape;180;p56"/>
            <p:cNvSpPr/>
            <p:nvPr/>
          </p:nvSpPr>
          <p:spPr>
            <a:xfrm>
              <a:off x="3654650" y="2697375"/>
              <a:ext cx="280950" cy="308150"/>
            </a:xfrm>
            <a:custGeom>
              <a:avLst/>
              <a:gdLst/>
              <a:ahLst/>
              <a:cxnLst/>
              <a:rect l="l" t="t" r="r" b="b"/>
              <a:pathLst>
                <a:path w="11238" h="12326" extrusionOk="0">
                  <a:moveTo>
                    <a:pt x="10990" y="0"/>
                  </a:moveTo>
                  <a:cubicBezTo>
                    <a:pt x="10966" y="0"/>
                    <a:pt x="10942" y="5"/>
                    <a:pt x="10917" y="17"/>
                  </a:cubicBezTo>
                  <a:cubicBezTo>
                    <a:pt x="7024" y="1934"/>
                    <a:pt x="3833" y="4982"/>
                    <a:pt x="1666" y="8661"/>
                  </a:cubicBezTo>
                  <a:cubicBezTo>
                    <a:pt x="1047" y="9697"/>
                    <a:pt x="511" y="10792"/>
                    <a:pt x="94" y="11923"/>
                  </a:cubicBezTo>
                  <a:cubicBezTo>
                    <a:pt x="1" y="12174"/>
                    <a:pt x="193" y="12326"/>
                    <a:pt x="395" y="12326"/>
                  </a:cubicBezTo>
                  <a:cubicBezTo>
                    <a:pt x="527" y="12326"/>
                    <a:pt x="664" y="12260"/>
                    <a:pt x="725" y="12114"/>
                  </a:cubicBezTo>
                  <a:cubicBezTo>
                    <a:pt x="2321" y="8292"/>
                    <a:pt x="4881" y="4934"/>
                    <a:pt x="8155" y="2303"/>
                  </a:cubicBezTo>
                  <a:cubicBezTo>
                    <a:pt x="9072" y="1565"/>
                    <a:pt x="10060" y="874"/>
                    <a:pt x="11084" y="279"/>
                  </a:cubicBezTo>
                  <a:cubicBezTo>
                    <a:pt x="11237" y="197"/>
                    <a:pt x="11135" y="0"/>
                    <a:pt x="10990"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1" name="Google Shape;181;p56"/>
            <p:cNvSpPr/>
            <p:nvPr/>
          </p:nvSpPr>
          <p:spPr>
            <a:xfrm>
              <a:off x="3604300" y="3045475"/>
              <a:ext cx="45475" cy="170150"/>
            </a:xfrm>
            <a:custGeom>
              <a:avLst/>
              <a:gdLst/>
              <a:ahLst/>
              <a:cxnLst/>
              <a:rect l="l" t="t" r="r" b="b"/>
              <a:pathLst>
                <a:path w="1819" h="6806" extrusionOk="0">
                  <a:moveTo>
                    <a:pt x="1608" y="1"/>
                  </a:moveTo>
                  <a:cubicBezTo>
                    <a:pt x="1552" y="1"/>
                    <a:pt x="1494" y="26"/>
                    <a:pt x="1453" y="83"/>
                  </a:cubicBezTo>
                  <a:cubicBezTo>
                    <a:pt x="1144" y="523"/>
                    <a:pt x="965" y="1095"/>
                    <a:pt x="787" y="1595"/>
                  </a:cubicBezTo>
                  <a:cubicBezTo>
                    <a:pt x="596" y="2130"/>
                    <a:pt x="429" y="2666"/>
                    <a:pt x="322" y="3238"/>
                  </a:cubicBezTo>
                  <a:cubicBezTo>
                    <a:pt x="120" y="4321"/>
                    <a:pt x="1" y="5488"/>
                    <a:pt x="167" y="6583"/>
                  </a:cubicBezTo>
                  <a:cubicBezTo>
                    <a:pt x="193" y="6738"/>
                    <a:pt x="313" y="6806"/>
                    <a:pt x="440" y="6806"/>
                  </a:cubicBezTo>
                  <a:cubicBezTo>
                    <a:pt x="606" y="6806"/>
                    <a:pt x="787" y="6689"/>
                    <a:pt x="787" y="6500"/>
                  </a:cubicBezTo>
                  <a:cubicBezTo>
                    <a:pt x="799" y="5429"/>
                    <a:pt x="787" y="4369"/>
                    <a:pt x="965" y="3309"/>
                  </a:cubicBezTo>
                  <a:cubicBezTo>
                    <a:pt x="1060" y="2785"/>
                    <a:pt x="1144" y="2273"/>
                    <a:pt x="1299" y="1749"/>
                  </a:cubicBezTo>
                  <a:cubicBezTo>
                    <a:pt x="1430" y="1238"/>
                    <a:pt x="1656" y="749"/>
                    <a:pt x="1787" y="226"/>
                  </a:cubicBezTo>
                  <a:cubicBezTo>
                    <a:pt x="1818" y="92"/>
                    <a:pt x="1716" y="1"/>
                    <a:pt x="160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2" name="Google Shape;182;p56"/>
            <p:cNvSpPr/>
            <p:nvPr/>
          </p:nvSpPr>
          <p:spPr>
            <a:xfrm>
              <a:off x="3614425" y="3254100"/>
              <a:ext cx="14025" cy="49725"/>
            </a:xfrm>
            <a:custGeom>
              <a:avLst/>
              <a:gdLst/>
              <a:ahLst/>
              <a:cxnLst/>
              <a:rect l="l" t="t" r="r" b="b"/>
              <a:pathLst>
                <a:path w="561" h="1989" extrusionOk="0">
                  <a:moveTo>
                    <a:pt x="203" y="1"/>
                  </a:moveTo>
                  <a:cubicBezTo>
                    <a:pt x="96" y="1"/>
                    <a:pt x="1" y="84"/>
                    <a:pt x="13" y="191"/>
                  </a:cubicBezTo>
                  <a:cubicBezTo>
                    <a:pt x="24" y="453"/>
                    <a:pt x="36" y="703"/>
                    <a:pt x="60" y="977"/>
                  </a:cubicBezTo>
                  <a:cubicBezTo>
                    <a:pt x="72" y="1239"/>
                    <a:pt x="72" y="1501"/>
                    <a:pt x="84" y="1763"/>
                  </a:cubicBezTo>
                  <a:cubicBezTo>
                    <a:pt x="96" y="1882"/>
                    <a:pt x="191" y="1989"/>
                    <a:pt x="322" y="1989"/>
                  </a:cubicBezTo>
                  <a:cubicBezTo>
                    <a:pt x="441" y="1989"/>
                    <a:pt x="560" y="1882"/>
                    <a:pt x="560" y="1763"/>
                  </a:cubicBezTo>
                  <a:cubicBezTo>
                    <a:pt x="548" y="1501"/>
                    <a:pt x="501" y="1239"/>
                    <a:pt x="489" y="977"/>
                  </a:cubicBezTo>
                  <a:cubicBezTo>
                    <a:pt x="441" y="703"/>
                    <a:pt x="417" y="441"/>
                    <a:pt x="394" y="191"/>
                  </a:cubicBezTo>
                  <a:cubicBezTo>
                    <a:pt x="382" y="84"/>
                    <a:pt x="310" y="1"/>
                    <a:pt x="20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3" name="Google Shape;183;p56"/>
            <p:cNvSpPr/>
            <p:nvPr/>
          </p:nvSpPr>
          <p:spPr>
            <a:xfrm>
              <a:off x="3628125" y="3348575"/>
              <a:ext cx="19075" cy="28900"/>
            </a:xfrm>
            <a:custGeom>
              <a:avLst/>
              <a:gdLst/>
              <a:ahLst/>
              <a:cxnLst/>
              <a:rect l="l" t="t" r="r" b="b"/>
              <a:pathLst>
                <a:path w="763" h="1156" extrusionOk="0">
                  <a:moveTo>
                    <a:pt x="244" y="1"/>
                  </a:moveTo>
                  <a:cubicBezTo>
                    <a:pt x="222" y="1"/>
                    <a:pt x="201" y="3"/>
                    <a:pt x="179" y="8"/>
                  </a:cubicBezTo>
                  <a:cubicBezTo>
                    <a:pt x="72" y="43"/>
                    <a:pt x="0" y="163"/>
                    <a:pt x="24" y="270"/>
                  </a:cubicBezTo>
                  <a:cubicBezTo>
                    <a:pt x="119" y="520"/>
                    <a:pt x="215" y="758"/>
                    <a:pt x="310" y="1008"/>
                  </a:cubicBezTo>
                  <a:cubicBezTo>
                    <a:pt x="322" y="1055"/>
                    <a:pt x="357" y="1103"/>
                    <a:pt x="405" y="1127"/>
                  </a:cubicBezTo>
                  <a:cubicBezTo>
                    <a:pt x="425" y="1147"/>
                    <a:pt x="452" y="1155"/>
                    <a:pt x="482" y="1155"/>
                  </a:cubicBezTo>
                  <a:cubicBezTo>
                    <a:pt x="506" y="1155"/>
                    <a:pt x="533" y="1150"/>
                    <a:pt x="560" y="1139"/>
                  </a:cubicBezTo>
                  <a:cubicBezTo>
                    <a:pt x="667" y="1115"/>
                    <a:pt x="762" y="996"/>
                    <a:pt x="715" y="889"/>
                  </a:cubicBezTo>
                  <a:cubicBezTo>
                    <a:pt x="619" y="639"/>
                    <a:pt x="536" y="401"/>
                    <a:pt x="429" y="151"/>
                  </a:cubicBezTo>
                  <a:cubicBezTo>
                    <a:pt x="417" y="103"/>
                    <a:pt x="381" y="55"/>
                    <a:pt x="346" y="32"/>
                  </a:cubicBezTo>
                  <a:cubicBezTo>
                    <a:pt x="315" y="9"/>
                    <a:pt x="280" y="1"/>
                    <a:pt x="244"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4" name="Google Shape;184;p56"/>
            <p:cNvSpPr/>
            <p:nvPr/>
          </p:nvSpPr>
          <p:spPr>
            <a:xfrm>
              <a:off x="4150200" y="2657825"/>
              <a:ext cx="431125" cy="240000"/>
            </a:xfrm>
            <a:custGeom>
              <a:avLst/>
              <a:gdLst/>
              <a:ahLst/>
              <a:cxnLst/>
              <a:rect l="l" t="t" r="r" b="b"/>
              <a:pathLst>
                <a:path w="17245" h="9600" extrusionOk="0">
                  <a:moveTo>
                    <a:pt x="1608" y="1"/>
                  </a:moveTo>
                  <a:cubicBezTo>
                    <a:pt x="1153" y="1"/>
                    <a:pt x="697" y="18"/>
                    <a:pt x="239" y="51"/>
                  </a:cubicBezTo>
                  <a:cubicBezTo>
                    <a:pt x="1" y="63"/>
                    <a:pt x="1" y="420"/>
                    <a:pt x="239" y="420"/>
                  </a:cubicBezTo>
                  <a:cubicBezTo>
                    <a:pt x="384" y="416"/>
                    <a:pt x="529" y="415"/>
                    <a:pt x="673" y="415"/>
                  </a:cubicBezTo>
                  <a:cubicBezTo>
                    <a:pt x="5656" y="415"/>
                    <a:pt x="10555" y="2593"/>
                    <a:pt x="14003" y="6087"/>
                  </a:cubicBezTo>
                  <a:cubicBezTo>
                    <a:pt x="15015" y="7123"/>
                    <a:pt x="15848" y="8254"/>
                    <a:pt x="16610" y="9457"/>
                  </a:cubicBezTo>
                  <a:cubicBezTo>
                    <a:pt x="16673" y="9558"/>
                    <a:pt x="16765" y="9600"/>
                    <a:pt x="16855" y="9600"/>
                  </a:cubicBezTo>
                  <a:cubicBezTo>
                    <a:pt x="17053" y="9600"/>
                    <a:pt x="17245" y="9396"/>
                    <a:pt x="17122" y="9159"/>
                  </a:cubicBezTo>
                  <a:cubicBezTo>
                    <a:pt x="15967" y="6838"/>
                    <a:pt x="14050" y="4825"/>
                    <a:pt x="11883" y="3325"/>
                  </a:cubicBezTo>
                  <a:cubicBezTo>
                    <a:pt x="9740" y="1825"/>
                    <a:pt x="7264" y="765"/>
                    <a:pt x="4668" y="277"/>
                  </a:cubicBezTo>
                  <a:cubicBezTo>
                    <a:pt x="3646" y="88"/>
                    <a:pt x="2630" y="1"/>
                    <a:pt x="160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5" name="Google Shape;185;p56"/>
            <p:cNvSpPr/>
            <p:nvPr/>
          </p:nvSpPr>
          <p:spPr>
            <a:xfrm>
              <a:off x="4603750" y="2931650"/>
              <a:ext cx="63625" cy="101950"/>
            </a:xfrm>
            <a:custGeom>
              <a:avLst/>
              <a:gdLst/>
              <a:ahLst/>
              <a:cxnLst/>
              <a:rect l="l" t="t" r="r" b="b"/>
              <a:pathLst>
                <a:path w="2545" h="4078" extrusionOk="0">
                  <a:moveTo>
                    <a:pt x="308" y="1"/>
                  </a:moveTo>
                  <a:cubicBezTo>
                    <a:pt x="158" y="1"/>
                    <a:pt x="1" y="171"/>
                    <a:pt x="99" y="314"/>
                  </a:cubicBezTo>
                  <a:cubicBezTo>
                    <a:pt x="873" y="1433"/>
                    <a:pt x="1409" y="2635"/>
                    <a:pt x="1897" y="3874"/>
                  </a:cubicBezTo>
                  <a:cubicBezTo>
                    <a:pt x="1955" y="4014"/>
                    <a:pt x="2080" y="4077"/>
                    <a:pt x="2200" y="4077"/>
                  </a:cubicBezTo>
                  <a:cubicBezTo>
                    <a:pt x="2376" y="4077"/>
                    <a:pt x="2544" y="3941"/>
                    <a:pt x="2480" y="3707"/>
                  </a:cubicBezTo>
                  <a:cubicBezTo>
                    <a:pt x="2099" y="2373"/>
                    <a:pt x="1337" y="1147"/>
                    <a:pt x="445" y="64"/>
                  </a:cubicBezTo>
                  <a:cubicBezTo>
                    <a:pt x="406" y="19"/>
                    <a:pt x="357" y="1"/>
                    <a:pt x="30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6" name="Google Shape;186;p56"/>
            <p:cNvSpPr/>
            <p:nvPr/>
          </p:nvSpPr>
          <p:spPr>
            <a:xfrm>
              <a:off x="4626625" y="3104225"/>
              <a:ext cx="58200" cy="250850"/>
            </a:xfrm>
            <a:custGeom>
              <a:avLst/>
              <a:gdLst/>
              <a:ahLst/>
              <a:cxnLst/>
              <a:rect l="l" t="t" r="r" b="b"/>
              <a:pathLst>
                <a:path w="2328" h="10034" extrusionOk="0">
                  <a:moveTo>
                    <a:pt x="1938" y="1"/>
                  </a:moveTo>
                  <a:cubicBezTo>
                    <a:pt x="1875" y="1"/>
                    <a:pt x="1816" y="42"/>
                    <a:pt x="1816" y="126"/>
                  </a:cubicBezTo>
                  <a:cubicBezTo>
                    <a:pt x="1780" y="1781"/>
                    <a:pt x="1744" y="3436"/>
                    <a:pt x="1518" y="5067"/>
                  </a:cubicBezTo>
                  <a:cubicBezTo>
                    <a:pt x="1423" y="5876"/>
                    <a:pt x="1256" y="6662"/>
                    <a:pt x="1018" y="7436"/>
                  </a:cubicBezTo>
                  <a:cubicBezTo>
                    <a:pt x="780" y="8222"/>
                    <a:pt x="387" y="8924"/>
                    <a:pt x="77" y="9686"/>
                  </a:cubicBezTo>
                  <a:cubicBezTo>
                    <a:pt x="0" y="9866"/>
                    <a:pt x="188" y="10034"/>
                    <a:pt x="366" y="10034"/>
                  </a:cubicBezTo>
                  <a:cubicBezTo>
                    <a:pt x="435" y="10034"/>
                    <a:pt x="503" y="10009"/>
                    <a:pt x="553" y="9948"/>
                  </a:cubicBezTo>
                  <a:cubicBezTo>
                    <a:pt x="1077" y="9329"/>
                    <a:pt x="1387" y="8508"/>
                    <a:pt x="1625" y="7734"/>
                  </a:cubicBezTo>
                  <a:cubicBezTo>
                    <a:pt x="1875" y="6924"/>
                    <a:pt x="2030" y="6091"/>
                    <a:pt x="2137" y="5245"/>
                  </a:cubicBezTo>
                  <a:cubicBezTo>
                    <a:pt x="2327" y="3567"/>
                    <a:pt x="2220" y="1840"/>
                    <a:pt x="2077" y="126"/>
                  </a:cubicBezTo>
                  <a:cubicBezTo>
                    <a:pt x="2066" y="42"/>
                    <a:pt x="2000" y="1"/>
                    <a:pt x="193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7" name="Google Shape;187;p56"/>
            <p:cNvSpPr/>
            <p:nvPr/>
          </p:nvSpPr>
          <p:spPr>
            <a:xfrm>
              <a:off x="3333125" y="2777400"/>
              <a:ext cx="160250" cy="97425"/>
            </a:xfrm>
            <a:custGeom>
              <a:avLst/>
              <a:gdLst/>
              <a:ahLst/>
              <a:cxnLst/>
              <a:rect l="l" t="t" r="r" b="b"/>
              <a:pathLst>
                <a:path w="6410" h="3897" extrusionOk="0">
                  <a:moveTo>
                    <a:pt x="515" y="1"/>
                  </a:moveTo>
                  <a:cubicBezTo>
                    <a:pt x="242" y="1"/>
                    <a:pt x="0" y="346"/>
                    <a:pt x="180" y="578"/>
                  </a:cubicBezTo>
                  <a:cubicBezTo>
                    <a:pt x="501" y="1019"/>
                    <a:pt x="1049" y="1304"/>
                    <a:pt x="1501" y="1590"/>
                  </a:cubicBezTo>
                  <a:cubicBezTo>
                    <a:pt x="1978" y="1900"/>
                    <a:pt x="2454" y="2197"/>
                    <a:pt x="2942" y="2483"/>
                  </a:cubicBezTo>
                  <a:cubicBezTo>
                    <a:pt x="3883" y="3019"/>
                    <a:pt x="4907" y="3614"/>
                    <a:pt x="5966" y="3888"/>
                  </a:cubicBezTo>
                  <a:cubicBezTo>
                    <a:pt x="5991" y="3894"/>
                    <a:pt x="6015" y="3896"/>
                    <a:pt x="6037" y="3896"/>
                  </a:cubicBezTo>
                  <a:cubicBezTo>
                    <a:pt x="6298" y="3896"/>
                    <a:pt x="6410" y="3541"/>
                    <a:pt x="6169" y="3388"/>
                  </a:cubicBezTo>
                  <a:cubicBezTo>
                    <a:pt x="5740" y="3090"/>
                    <a:pt x="5252" y="2840"/>
                    <a:pt x="4788" y="2590"/>
                  </a:cubicBezTo>
                  <a:cubicBezTo>
                    <a:pt x="4311" y="2316"/>
                    <a:pt x="3835" y="2055"/>
                    <a:pt x="3359" y="1769"/>
                  </a:cubicBezTo>
                  <a:cubicBezTo>
                    <a:pt x="2894" y="1507"/>
                    <a:pt x="2454" y="1209"/>
                    <a:pt x="2001" y="912"/>
                  </a:cubicBezTo>
                  <a:cubicBezTo>
                    <a:pt x="1787" y="757"/>
                    <a:pt x="1561" y="614"/>
                    <a:pt x="1347" y="447"/>
                  </a:cubicBezTo>
                  <a:cubicBezTo>
                    <a:pt x="1108" y="281"/>
                    <a:pt x="906" y="102"/>
                    <a:pt x="620" y="19"/>
                  </a:cubicBezTo>
                  <a:cubicBezTo>
                    <a:pt x="585" y="7"/>
                    <a:pt x="550" y="1"/>
                    <a:pt x="515"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8" name="Google Shape;188;p56"/>
            <p:cNvSpPr/>
            <p:nvPr/>
          </p:nvSpPr>
          <p:spPr>
            <a:xfrm>
              <a:off x="3456500" y="2617150"/>
              <a:ext cx="132875" cy="107950"/>
            </a:xfrm>
            <a:custGeom>
              <a:avLst/>
              <a:gdLst/>
              <a:ahLst/>
              <a:cxnLst/>
              <a:rect l="l" t="t" r="r" b="b"/>
              <a:pathLst>
                <a:path w="5315" h="4318" extrusionOk="0">
                  <a:moveTo>
                    <a:pt x="591" y="0"/>
                  </a:moveTo>
                  <a:cubicBezTo>
                    <a:pt x="244" y="0"/>
                    <a:pt x="0" y="546"/>
                    <a:pt x="388" y="785"/>
                  </a:cubicBezTo>
                  <a:cubicBezTo>
                    <a:pt x="1174" y="1273"/>
                    <a:pt x="1936" y="1809"/>
                    <a:pt x="2662" y="2380"/>
                  </a:cubicBezTo>
                  <a:cubicBezTo>
                    <a:pt x="3401" y="2952"/>
                    <a:pt x="4079" y="3607"/>
                    <a:pt x="4782" y="4238"/>
                  </a:cubicBezTo>
                  <a:cubicBezTo>
                    <a:pt x="4843" y="4294"/>
                    <a:pt x="4909" y="4318"/>
                    <a:pt x="4969" y="4318"/>
                  </a:cubicBezTo>
                  <a:cubicBezTo>
                    <a:pt x="5165" y="4318"/>
                    <a:pt x="5315" y="4069"/>
                    <a:pt x="5151" y="3869"/>
                  </a:cubicBezTo>
                  <a:cubicBezTo>
                    <a:pt x="4555" y="3107"/>
                    <a:pt x="3853" y="2440"/>
                    <a:pt x="3127" y="1809"/>
                  </a:cubicBezTo>
                  <a:cubicBezTo>
                    <a:pt x="2400" y="1166"/>
                    <a:pt x="1615" y="595"/>
                    <a:pt x="805" y="71"/>
                  </a:cubicBezTo>
                  <a:cubicBezTo>
                    <a:pt x="732" y="22"/>
                    <a:pt x="660" y="0"/>
                    <a:pt x="591"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9" name="Google Shape;189;p56"/>
            <p:cNvSpPr/>
            <p:nvPr/>
          </p:nvSpPr>
          <p:spPr>
            <a:xfrm>
              <a:off x="3662625" y="2477700"/>
              <a:ext cx="81175" cy="139025"/>
            </a:xfrm>
            <a:custGeom>
              <a:avLst/>
              <a:gdLst/>
              <a:ahLst/>
              <a:cxnLst/>
              <a:rect l="l" t="t" r="r" b="b"/>
              <a:pathLst>
                <a:path w="3247" h="5561" extrusionOk="0">
                  <a:moveTo>
                    <a:pt x="513" y="1"/>
                  </a:moveTo>
                  <a:cubicBezTo>
                    <a:pt x="269" y="1"/>
                    <a:pt x="0" y="265"/>
                    <a:pt x="156" y="553"/>
                  </a:cubicBezTo>
                  <a:cubicBezTo>
                    <a:pt x="1049" y="2184"/>
                    <a:pt x="1847" y="3851"/>
                    <a:pt x="2740" y="5434"/>
                  </a:cubicBezTo>
                  <a:cubicBezTo>
                    <a:pt x="2792" y="5524"/>
                    <a:pt x="2865" y="5561"/>
                    <a:pt x="2936" y="5561"/>
                  </a:cubicBezTo>
                  <a:cubicBezTo>
                    <a:pt x="3095" y="5561"/>
                    <a:pt x="3247" y="5381"/>
                    <a:pt x="3157" y="5184"/>
                  </a:cubicBezTo>
                  <a:cubicBezTo>
                    <a:pt x="2406" y="3506"/>
                    <a:pt x="1561" y="1851"/>
                    <a:pt x="787" y="184"/>
                  </a:cubicBezTo>
                  <a:cubicBezTo>
                    <a:pt x="728" y="54"/>
                    <a:pt x="623" y="1"/>
                    <a:pt x="51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0" name="Google Shape;190;p56"/>
            <p:cNvSpPr/>
            <p:nvPr/>
          </p:nvSpPr>
          <p:spPr>
            <a:xfrm>
              <a:off x="3887075" y="2397400"/>
              <a:ext cx="45000" cy="120375"/>
            </a:xfrm>
            <a:custGeom>
              <a:avLst/>
              <a:gdLst/>
              <a:ahLst/>
              <a:cxnLst/>
              <a:rect l="l" t="t" r="r" b="b"/>
              <a:pathLst>
                <a:path w="1800" h="4815" extrusionOk="0">
                  <a:moveTo>
                    <a:pt x="416" y="1"/>
                  </a:moveTo>
                  <a:cubicBezTo>
                    <a:pt x="386" y="1"/>
                    <a:pt x="354" y="5"/>
                    <a:pt x="322" y="14"/>
                  </a:cubicBezTo>
                  <a:cubicBezTo>
                    <a:pt x="144" y="62"/>
                    <a:pt x="1" y="288"/>
                    <a:pt x="72" y="467"/>
                  </a:cubicBezTo>
                  <a:cubicBezTo>
                    <a:pt x="620" y="1824"/>
                    <a:pt x="1001" y="3205"/>
                    <a:pt x="1275" y="4634"/>
                  </a:cubicBezTo>
                  <a:cubicBezTo>
                    <a:pt x="1301" y="4757"/>
                    <a:pt x="1412" y="4815"/>
                    <a:pt x="1523" y="4815"/>
                  </a:cubicBezTo>
                  <a:cubicBezTo>
                    <a:pt x="1661" y="4815"/>
                    <a:pt x="1800" y="4727"/>
                    <a:pt x="1787" y="4563"/>
                  </a:cubicBezTo>
                  <a:cubicBezTo>
                    <a:pt x="1620" y="3098"/>
                    <a:pt x="1263" y="1657"/>
                    <a:pt x="775" y="276"/>
                  </a:cubicBezTo>
                  <a:cubicBezTo>
                    <a:pt x="724" y="126"/>
                    <a:pt x="581" y="1"/>
                    <a:pt x="416"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1" name="Google Shape;191;p56"/>
            <p:cNvSpPr/>
            <p:nvPr/>
          </p:nvSpPr>
          <p:spPr>
            <a:xfrm>
              <a:off x="4124325" y="2360675"/>
              <a:ext cx="23400" cy="121250"/>
            </a:xfrm>
            <a:custGeom>
              <a:avLst/>
              <a:gdLst/>
              <a:ahLst/>
              <a:cxnLst/>
              <a:rect l="l" t="t" r="r" b="b"/>
              <a:pathLst>
                <a:path w="936" h="4850" extrusionOk="0">
                  <a:moveTo>
                    <a:pt x="576" y="0"/>
                  </a:moveTo>
                  <a:cubicBezTo>
                    <a:pt x="445" y="0"/>
                    <a:pt x="323" y="68"/>
                    <a:pt x="298" y="221"/>
                  </a:cubicBezTo>
                  <a:cubicBezTo>
                    <a:pt x="238" y="578"/>
                    <a:pt x="238" y="971"/>
                    <a:pt x="214" y="1340"/>
                  </a:cubicBezTo>
                  <a:cubicBezTo>
                    <a:pt x="179" y="1710"/>
                    <a:pt x="167" y="2079"/>
                    <a:pt x="143" y="2460"/>
                  </a:cubicBezTo>
                  <a:cubicBezTo>
                    <a:pt x="95" y="3198"/>
                    <a:pt x="60" y="3948"/>
                    <a:pt x="0" y="4674"/>
                  </a:cubicBezTo>
                  <a:cubicBezTo>
                    <a:pt x="18" y="4793"/>
                    <a:pt x="101" y="4850"/>
                    <a:pt x="183" y="4850"/>
                  </a:cubicBezTo>
                  <a:cubicBezTo>
                    <a:pt x="265" y="4850"/>
                    <a:pt x="345" y="4793"/>
                    <a:pt x="357" y="4686"/>
                  </a:cubicBezTo>
                  <a:cubicBezTo>
                    <a:pt x="464" y="3960"/>
                    <a:pt x="572" y="3234"/>
                    <a:pt x="655" y="2495"/>
                  </a:cubicBezTo>
                  <a:lnTo>
                    <a:pt x="798" y="1424"/>
                  </a:lnTo>
                  <a:cubicBezTo>
                    <a:pt x="833" y="1055"/>
                    <a:pt x="917" y="686"/>
                    <a:pt x="929" y="317"/>
                  </a:cubicBezTo>
                  <a:cubicBezTo>
                    <a:pt x="935" y="120"/>
                    <a:pt x="749" y="0"/>
                    <a:pt x="576"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2" name="Google Shape;192;p56"/>
            <p:cNvSpPr/>
            <p:nvPr/>
          </p:nvSpPr>
          <p:spPr>
            <a:xfrm>
              <a:off x="4315400" y="2374400"/>
              <a:ext cx="62300" cy="129050"/>
            </a:xfrm>
            <a:custGeom>
              <a:avLst/>
              <a:gdLst/>
              <a:ahLst/>
              <a:cxnLst/>
              <a:rect l="l" t="t" r="r" b="b"/>
              <a:pathLst>
                <a:path w="2492" h="5162" extrusionOk="0">
                  <a:moveTo>
                    <a:pt x="2044" y="0"/>
                  </a:moveTo>
                  <a:cubicBezTo>
                    <a:pt x="1906" y="0"/>
                    <a:pt x="1779" y="77"/>
                    <a:pt x="1751" y="256"/>
                  </a:cubicBezTo>
                  <a:cubicBezTo>
                    <a:pt x="1465" y="1839"/>
                    <a:pt x="953" y="3363"/>
                    <a:pt x="132" y="4768"/>
                  </a:cubicBezTo>
                  <a:cubicBezTo>
                    <a:pt x="1" y="4973"/>
                    <a:pt x="174" y="5161"/>
                    <a:pt x="361" y="5161"/>
                  </a:cubicBezTo>
                  <a:cubicBezTo>
                    <a:pt x="446" y="5161"/>
                    <a:pt x="533" y="5123"/>
                    <a:pt x="596" y="5030"/>
                  </a:cubicBezTo>
                  <a:cubicBezTo>
                    <a:pt x="1453" y="3637"/>
                    <a:pt x="2108" y="2065"/>
                    <a:pt x="2442" y="446"/>
                  </a:cubicBezTo>
                  <a:cubicBezTo>
                    <a:pt x="2492" y="180"/>
                    <a:pt x="2255" y="0"/>
                    <a:pt x="204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3" name="Google Shape;193;p56"/>
            <p:cNvSpPr/>
            <p:nvPr/>
          </p:nvSpPr>
          <p:spPr>
            <a:xfrm>
              <a:off x="4502050" y="2450350"/>
              <a:ext cx="81075" cy="132025"/>
            </a:xfrm>
            <a:custGeom>
              <a:avLst/>
              <a:gdLst/>
              <a:ahLst/>
              <a:cxnLst/>
              <a:rect l="l" t="t" r="r" b="b"/>
              <a:pathLst>
                <a:path w="3243" h="5281" extrusionOk="0">
                  <a:moveTo>
                    <a:pt x="2745" y="1"/>
                  </a:moveTo>
                  <a:cubicBezTo>
                    <a:pt x="2637" y="1"/>
                    <a:pt x="2528" y="47"/>
                    <a:pt x="2453" y="159"/>
                  </a:cubicBezTo>
                  <a:cubicBezTo>
                    <a:pt x="2191" y="540"/>
                    <a:pt x="1976" y="956"/>
                    <a:pt x="1738" y="1349"/>
                  </a:cubicBezTo>
                  <a:cubicBezTo>
                    <a:pt x="1524" y="1742"/>
                    <a:pt x="1310" y="2147"/>
                    <a:pt x="1107" y="2540"/>
                  </a:cubicBezTo>
                  <a:cubicBezTo>
                    <a:pt x="703" y="3337"/>
                    <a:pt x="298" y="4183"/>
                    <a:pt x="48" y="5028"/>
                  </a:cubicBezTo>
                  <a:cubicBezTo>
                    <a:pt x="0" y="5170"/>
                    <a:pt x="125" y="5280"/>
                    <a:pt x="249" y="5280"/>
                  </a:cubicBezTo>
                  <a:cubicBezTo>
                    <a:pt x="313" y="5280"/>
                    <a:pt x="376" y="5251"/>
                    <a:pt x="417" y="5183"/>
                  </a:cubicBezTo>
                  <a:cubicBezTo>
                    <a:pt x="631" y="4766"/>
                    <a:pt x="786" y="4326"/>
                    <a:pt x="1000" y="3933"/>
                  </a:cubicBezTo>
                  <a:cubicBezTo>
                    <a:pt x="1191" y="3540"/>
                    <a:pt x="1381" y="3159"/>
                    <a:pt x="1607" y="2778"/>
                  </a:cubicBezTo>
                  <a:cubicBezTo>
                    <a:pt x="1822" y="2409"/>
                    <a:pt x="2036" y="2040"/>
                    <a:pt x="2274" y="1671"/>
                  </a:cubicBezTo>
                  <a:cubicBezTo>
                    <a:pt x="2536" y="1278"/>
                    <a:pt x="2810" y="909"/>
                    <a:pt x="3060" y="516"/>
                  </a:cubicBezTo>
                  <a:cubicBezTo>
                    <a:pt x="3243" y="250"/>
                    <a:pt x="2996" y="1"/>
                    <a:pt x="2745"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4" name="Google Shape;194;p56"/>
            <p:cNvSpPr/>
            <p:nvPr/>
          </p:nvSpPr>
          <p:spPr>
            <a:xfrm>
              <a:off x="4658425" y="2607575"/>
              <a:ext cx="83550" cy="75050"/>
            </a:xfrm>
            <a:custGeom>
              <a:avLst/>
              <a:gdLst/>
              <a:ahLst/>
              <a:cxnLst/>
              <a:rect l="l" t="t" r="r" b="b"/>
              <a:pathLst>
                <a:path w="3342" h="3002" extrusionOk="0">
                  <a:moveTo>
                    <a:pt x="2971" y="0"/>
                  </a:moveTo>
                  <a:cubicBezTo>
                    <a:pt x="2861" y="0"/>
                    <a:pt x="2760" y="70"/>
                    <a:pt x="2687" y="168"/>
                  </a:cubicBezTo>
                  <a:cubicBezTo>
                    <a:pt x="2329" y="632"/>
                    <a:pt x="1948" y="1097"/>
                    <a:pt x="1532" y="1490"/>
                  </a:cubicBezTo>
                  <a:cubicBezTo>
                    <a:pt x="1103" y="1906"/>
                    <a:pt x="627" y="2263"/>
                    <a:pt x="163" y="2644"/>
                  </a:cubicBezTo>
                  <a:cubicBezTo>
                    <a:pt x="1" y="2776"/>
                    <a:pt x="156" y="3001"/>
                    <a:pt x="331" y="3001"/>
                  </a:cubicBezTo>
                  <a:cubicBezTo>
                    <a:pt x="362" y="3001"/>
                    <a:pt x="394" y="2994"/>
                    <a:pt x="424" y="2978"/>
                  </a:cubicBezTo>
                  <a:cubicBezTo>
                    <a:pt x="984" y="2704"/>
                    <a:pt x="1484" y="2287"/>
                    <a:pt x="1948" y="1871"/>
                  </a:cubicBezTo>
                  <a:cubicBezTo>
                    <a:pt x="2425" y="1454"/>
                    <a:pt x="2853" y="989"/>
                    <a:pt x="3246" y="477"/>
                  </a:cubicBezTo>
                  <a:cubicBezTo>
                    <a:pt x="3341" y="347"/>
                    <a:pt x="3258" y="120"/>
                    <a:pt x="3127" y="49"/>
                  </a:cubicBezTo>
                  <a:cubicBezTo>
                    <a:pt x="3075" y="15"/>
                    <a:pt x="3022" y="0"/>
                    <a:pt x="2971"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5" name="Google Shape;195;p56"/>
            <p:cNvSpPr/>
            <p:nvPr/>
          </p:nvSpPr>
          <p:spPr>
            <a:xfrm>
              <a:off x="4776875" y="2820800"/>
              <a:ext cx="85525" cy="54175"/>
            </a:xfrm>
            <a:custGeom>
              <a:avLst/>
              <a:gdLst/>
              <a:ahLst/>
              <a:cxnLst/>
              <a:rect l="l" t="t" r="r" b="b"/>
              <a:pathLst>
                <a:path w="3421" h="2167" extrusionOk="0">
                  <a:moveTo>
                    <a:pt x="2963" y="1"/>
                  </a:moveTo>
                  <a:cubicBezTo>
                    <a:pt x="2914" y="1"/>
                    <a:pt x="2860" y="14"/>
                    <a:pt x="2806" y="45"/>
                  </a:cubicBezTo>
                  <a:cubicBezTo>
                    <a:pt x="1925" y="569"/>
                    <a:pt x="1080" y="1128"/>
                    <a:pt x="211" y="1688"/>
                  </a:cubicBezTo>
                  <a:cubicBezTo>
                    <a:pt x="1" y="1848"/>
                    <a:pt x="135" y="2167"/>
                    <a:pt x="352" y="2167"/>
                  </a:cubicBezTo>
                  <a:cubicBezTo>
                    <a:pt x="394" y="2167"/>
                    <a:pt x="439" y="2155"/>
                    <a:pt x="485" y="2128"/>
                  </a:cubicBezTo>
                  <a:cubicBezTo>
                    <a:pt x="1366" y="1628"/>
                    <a:pt x="2271" y="1128"/>
                    <a:pt x="3128" y="604"/>
                  </a:cubicBezTo>
                  <a:cubicBezTo>
                    <a:pt x="3421" y="422"/>
                    <a:pt x="3242" y="1"/>
                    <a:pt x="296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6" name="Google Shape;196;p56"/>
            <p:cNvSpPr/>
            <p:nvPr/>
          </p:nvSpPr>
          <p:spPr>
            <a:xfrm>
              <a:off x="4810425" y="3063625"/>
              <a:ext cx="127300" cy="32475"/>
            </a:xfrm>
            <a:custGeom>
              <a:avLst/>
              <a:gdLst/>
              <a:ahLst/>
              <a:cxnLst/>
              <a:rect l="l" t="t" r="r" b="b"/>
              <a:pathLst>
                <a:path w="5092" h="1299" extrusionOk="0">
                  <a:moveTo>
                    <a:pt x="4673" y="1"/>
                  </a:moveTo>
                  <a:cubicBezTo>
                    <a:pt x="4645" y="1"/>
                    <a:pt x="4615" y="4"/>
                    <a:pt x="4584" y="11"/>
                  </a:cubicBezTo>
                  <a:cubicBezTo>
                    <a:pt x="4227" y="95"/>
                    <a:pt x="3893" y="214"/>
                    <a:pt x="3548" y="309"/>
                  </a:cubicBezTo>
                  <a:cubicBezTo>
                    <a:pt x="3191" y="392"/>
                    <a:pt x="2846" y="476"/>
                    <a:pt x="2488" y="547"/>
                  </a:cubicBezTo>
                  <a:cubicBezTo>
                    <a:pt x="1774" y="678"/>
                    <a:pt x="1048" y="773"/>
                    <a:pt x="321" y="809"/>
                  </a:cubicBezTo>
                  <a:cubicBezTo>
                    <a:pt x="8" y="832"/>
                    <a:pt x="0" y="1298"/>
                    <a:pt x="299" y="1298"/>
                  </a:cubicBezTo>
                  <a:cubicBezTo>
                    <a:pt x="306" y="1298"/>
                    <a:pt x="314" y="1298"/>
                    <a:pt x="321" y="1297"/>
                  </a:cubicBezTo>
                  <a:cubicBezTo>
                    <a:pt x="1060" y="1274"/>
                    <a:pt x="1822" y="1202"/>
                    <a:pt x="2548" y="1083"/>
                  </a:cubicBezTo>
                  <a:cubicBezTo>
                    <a:pt x="3274" y="964"/>
                    <a:pt x="4072" y="857"/>
                    <a:pt x="4762" y="607"/>
                  </a:cubicBezTo>
                  <a:cubicBezTo>
                    <a:pt x="5092" y="486"/>
                    <a:pt x="5006" y="1"/>
                    <a:pt x="467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7" name="Google Shape;197;p56"/>
            <p:cNvSpPr/>
            <p:nvPr/>
          </p:nvSpPr>
          <p:spPr>
            <a:xfrm>
              <a:off x="4820775" y="3304950"/>
              <a:ext cx="112300" cy="31225"/>
            </a:xfrm>
            <a:custGeom>
              <a:avLst/>
              <a:gdLst/>
              <a:ahLst/>
              <a:cxnLst/>
              <a:rect l="l" t="t" r="r" b="b"/>
              <a:pathLst>
                <a:path w="4492" h="1249" extrusionOk="0">
                  <a:moveTo>
                    <a:pt x="234" y="0"/>
                  </a:moveTo>
                  <a:cubicBezTo>
                    <a:pt x="24" y="0"/>
                    <a:pt x="0" y="350"/>
                    <a:pt x="205" y="407"/>
                  </a:cubicBezTo>
                  <a:cubicBezTo>
                    <a:pt x="812" y="586"/>
                    <a:pt x="1455" y="681"/>
                    <a:pt x="2086" y="836"/>
                  </a:cubicBezTo>
                  <a:cubicBezTo>
                    <a:pt x="2717" y="967"/>
                    <a:pt x="3360" y="1098"/>
                    <a:pt x="3979" y="1241"/>
                  </a:cubicBezTo>
                  <a:cubicBezTo>
                    <a:pt x="4004" y="1246"/>
                    <a:pt x="4029" y="1249"/>
                    <a:pt x="4052" y="1249"/>
                  </a:cubicBezTo>
                  <a:cubicBezTo>
                    <a:pt x="4388" y="1249"/>
                    <a:pt x="4491" y="713"/>
                    <a:pt x="4146" y="657"/>
                  </a:cubicBezTo>
                  <a:cubicBezTo>
                    <a:pt x="3491" y="550"/>
                    <a:pt x="2848" y="431"/>
                    <a:pt x="2193" y="312"/>
                  </a:cubicBezTo>
                  <a:cubicBezTo>
                    <a:pt x="1550" y="205"/>
                    <a:pt x="919" y="62"/>
                    <a:pt x="265" y="3"/>
                  </a:cubicBezTo>
                  <a:cubicBezTo>
                    <a:pt x="254" y="1"/>
                    <a:pt x="244" y="0"/>
                    <a:pt x="23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8" name="Google Shape;198;p56"/>
            <p:cNvSpPr/>
            <p:nvPr/>
          </p:nvSpPr>
          <p:spPr>
            <a:xfrm>
              <a:off x="4771575" y="3464725"/>
              <a:ext cx="146750" cy="69650"/>
            </a:xfrm>
            <a:custGeom>
              <a:avLst/>
              <a:gdLst/>
              <a:ahLst/>
              <a:cxnLst/>
              <a:rect l="l" t="t" r="r" b="b"/>
              <a:pathLst>
                <a:path w="5870" h="2786" extrusionOk="0">
                  <a:moveTo>
                    <a:pt x="312" y="1"/>
                  </a:moveTo>
                  <a:cubicBezTo>
                    <a:pt x="122" y="1"/>
                    <a:pt x="1" y="297"/>
                    <a:pt x="209" y="446"/>
                  </a:cubicBezTo>
                  <a:cubicBezTo>
                    <a:pt x="994" y="1017"/>
                    <a:pt x="1840" y="1517"/>
                    <a:pt x="2721" y="1898"/>
                  </a:cubicBezTo>
                  <a:cubicBezTo>
                    <a:pt x="3578" y="2291"/>
                    <a:pt x="4530" y="2660"/>
                    <a:pt x="5471" y="2779"/>
                  </a:cubicBezTo>
                  <a:cubicBezTo>
                    <a:pt x="5492" y="2783"/>
                    <a:pt x="5511" y="2785"/>
                    <a:pt x="5530" y="2785"/>
                  </a:cubicBezTo>
                  <a:cubicBezTo>
                    <a:pt x="5834" y="2785"/>
                    <a:pt x="5869" y="2262"/>
                    <a:pt x="5566" y="2172"/>
                  </a:cubicBezTo>
                  <a:cubicBezTo>
                    <a:pt x="5102" y="2029"/>
                    <a:pt x="4626" y="1958"/>
                    <a:pt x="4161" y="1827"/>
                  </a:cubicBezTo>
                  <a:cubicBezTo>
                    <a:pt x="3733" y="1696"/>
                    <a:pt x="3316" y="1553"/>
                    <a:pt x="2899" y="1374"/>
                  </a:cubicBezTo>
                  <a:cubicBezTo>
                    <a:pt x="2030" y="1017"/>
                    <a:pt x="1209" y="577"/>
                    <a:pt x="435" y="41"/>
                  </a:cubicBezTo>
                  <a:cubicBezTo>
                    <a:pt x="393" y="13"/>
                    <a:pt x="351" y="1"/>
                    <a:pt x="312"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9" name="Google Shape;199;p56"/>
            <p:cNvSpPr/>
            <p:nvPr/>
          </p:nvSpPr>
          <p:spPr>
            <a:xfrm>
              <a:off x="4699600" y="3636600"/>
              <a:ext cx="115700" cy="73550"/>
            </a:xfrm>
            <a:custGeom>
              <a:avLst/>
              <a:gdLst/>
              <a:ahLst/>
              <a:cxnLst/>
              <a:rect l="l" t="t" r="r" b="b"/>
              <a:pathLst>
                <a:path w="4628" h="2942" extrusionOk="0">
                  <a:moveTo>
                    <a:pt x="323" y="1"/>
                  </a:moveTo>
                  <a:cubicBezTo>
                    <a:pt x="149" y="1"/>
                    <a:pt x="0" y="228"/>
                    <a:pt x="147" y="393"/>
                  </a:cubicBezTo>
                  <a:cubicBezTo>
                    <a:pt x="1206" y="1560"/>
                    <a:pt x="2587" y="2465"/>
                    <a:pt x="4088" y="2929"/>
                  </a:cubicBezTo>
                  <a:cubicBezTo>
                    <a:pt x="4119" y="2937"/>
                    <a:pt x="4148" y="2941"/>
                    <a:pt x="4177" y="2941"/>
                  </a:cubicBezTo>
                  <a:cubicBezTo>
                    <a:pt x="4505" y="2941"/>
                    <a:pt x="4627" y="2408"/>
                    <a:pt x="4254" y="2298"/>
                  </a:cubicBezTo>
                  <a:cubicBezTo>
                    <a:pt x="2814" y="1881"/>
                    <a:pt x="1516" y="1143"/>
                    <a:pt x="480" y="71"/>
                  </a:cubicBezTo>
                  <a:cubicBezTo>
                    <a:pt x="430" y="22"/>
                    <a:pt x="375" y="1"/>
                    <a:pt x="32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0" name="Google Shape;200;p56"/>
            <p:cNvSpPr/>
            <p:nvPr/>
          </p:nvSpPr>
          <p:spPr>
            <a:xfrm>
              <a:off x="3277900" y="2987625"/>
              <a:ext cx="150075" cy="57400"/>
            </a:xfrm>
            <a:custGeom>
              <a:avLst/>
              <a:gdLst/>
              <a:ahLst/>
              <a:cxnLst/>
              <a:rect l="l" t="t" r="r" b="b"/>
              <a:pathLst>
                <a:path w="6003" h="2296" extrusionOk="0">
                  <a:moveTo>
                    <a:pt x="516" y="0"/>
                  </a:moveTo>
                  <a:cubicBezTo>
                    <a:pt x="137" y="0"/>
                    <a:pt x="1" y="498"/>
                    <a:pt x="389" y="635"/>
                  </a:cubicBezTo>
                  <a:cubicBezTo>
                    <a:pt x="805" y="801"/>
                    <a:pt x="1282" y="896"/>
                    <a:pt x="1710" y="1016"/>
                  </a:cubicBezTo>
                  <a:cubicBezTo>
                    <a:pt x="2151" y="1135"/>
                    <a:pt x="2567" y="1266"/>
                    <a:pt x="2984" y="1397"/>
                  </a:cubicBezTo>
                  <a:cubicBezTo>
                    <a:pt x="3841" y="1670"/>
                    <a:pt x="4687" y="1968"/>
                    <a:pt x="5520" y="2278"/>
                  </a:cubicBezTo>
                  <a:cubicBezTo>
                    <a:pt x="5551" y="2290"/>
                    <a:pt x="5580" y="2295"/>
                    <a:pt x="5609" y="2295"/>
                  </a:cubicBezTo>
                  <a:cubicBezTo>
                    <a:pt x="5857" y="2295"/>
                    <a:pt x="6003" y="1871"/>
                    <a:pt x="5746" y="1754"/>
                  </a:cubicBezTo>
                  <a:cubicBezTo>
                    <a:pt x="4913" y="1397"/>
                    <a:pt x="4068" y="1075"/>
                    <a:pt x="3198" y="777"/>
                  </a:cubicBezTo>
                  <a:cubicBezTo>
                    <a:pt x="2770" y="623"/>
                    <a:pt x="2329" y="492"/>
                    <a:pt x="1889" y="361"/>
                  </a:cubicBezTo>
                  <a:cubicBezTo>
                    <a:pt x="1460" y="218"/>
                    <a:pt x="1020" y="63"/>
                    <a:pt x="567" y="3"/>
                  </a:cubicBezTo>
                  <a:cubicBezTo>
                    <a:pt x="549" y="1"/>
                    <a:pt x="532" y="0"/>
                    <a:pt x="516"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1" name="Google Shape;201;p56"/>
            <p:cNvSpPr/>
            <p:nvPr/>
          </p:nvSpPr>
          <p:spPr>
            <a:xfrm>
              <a:off x="3279500" y="3237800"/>
              <a:ext cx="117450" cy="43800"/>
            </a:xfrm>
            <a:custGeom>
              <a:avLst/>
              <a:gdLst/>
              <a:ahLst/>
              <a:cxnLst/>
              <a:rect l="l" t="t" r="r" b="b"/>
              <a:pathLst>
                <a:path w="4698" h="1752" extrusionOk="0">
                  <a:moveTo>
                    <a:pt x="4421" y="1"/>
                  </a:moveTo>
                  <a:cubicBezTo>
                    <a:pt x="4402" y="1"/>
                    <a:pt x="4382" y="4"/>
                    <a:pt x="4361" y="10"/>
                  </a:cubicBezTo>
                  <a:cubicBezTo>
                    <a:pt x="3015" y="391"/>
                    <a:pt x="1670" y="772"/>
                    <a:pt x="325" y="1165"/>
                  </a:cubicBezTo>
                  <a:cubicBezTo>
                    <a:pt x="0" y="1262"/>
                    <a:pt x="98" y="1752"/>
                    <a:pt x="395" y="1752"/>
                  </a:cubicBezTo>
                  <a:cubicBezTo>
                    <a:pt x="425" y="1752"/>
                    <a:pt x="457" y="1747"/>
                    <a:pt x="491" y="1736"/>
                  </a:cubicBezTo>
                  <a:cubicBezTo>
                    <a:pt x="1825" y="1319"/>
                    <a:pt x="3158" y="843"/>
                    <a:pt x="4480" y="391"/>
                  </a:cubicBezTo>
                  <a:cubicBezTo>
                    <a:pt x="4698" y="325"/>
                    <a:pt x="4627" y="1"/>
                    <a:pt x="4421"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2" name="Google Shape;202;p56"/>
            <p:cNvSpPr/>
            <p:nvPr/>
          </p:nvSpPr>
          <p:spPr>
            <a:xfrm>
              <a:off x="3344050" y="3444800"/>
              <a:ext cx="111925" cy="75850"/>
            </a:xfrm>
            <a:custGeom>
              <a:avLst/>
              <a:gdLst/>
              <a:ahLst/>
              <a:cxnLst/>
              <a:rect l="l" t="t" r="r" b="b"/>
              <a:pathLst>
                <a:path w="4477" h="3034" extrusionOk="0">
                  <a:moveTo>
                    <a:pt x="4087" y="0"/>
                  </a:moveTo>
                  <a:cubicBezTo>
                    <a:pt x="4050" y="0"/>
                    <a:pt x="4010" y="9"/>
                    <a:pt x="3970" y="28"/>
                  </a:cubicBezTo>
                  <a:cubicBezTo>
                    <a:pt x="2624" y="683"/>
                    <a:pt x="1374" y="1505"/>
                    <a:pt x="243" y="2493"/>
                  </a:cubicBezTo>
                  <a:cubicBezTo>
                    <a:pt x="1" y="2698"/>
                    <a:pt x="232" y="3034"/>
                    <a:pt x="492" y="3034"/>
                  </a:cubicBezTo>
                  <a:cubicBezTo>
                    <a:pt x="565" y="3034"/>
                    <a:pt x="640" y="3008"/>
                    <a:pt x="707" y="2945"/>
                  </a:cubicBezTo>
                  <a:cubicBezTo>
                    <a:pt x="1767" y="1981"/>
                    <a:pt x="2934" y="1147"/>
                    <a:pt x="4220" y="481"/>
                  </a:cubicBezTo>
                  <a:cubicBezTo>
                    <a:pt x="4477" y="347"/>
                    <a:pt x="4325" y="0"/>
                    <a:pt x="4087"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3" name="Google Shape;203;p56"/>
            <p:cNvSpPr/>
            <p:nvPr/>
          </p:nvSpPr>
          <p:spPr>
            <a:xfrm>
              <a:off x="3413925" y="3638875"/>
              <a:ext cx="133500" cy="104475"/>
            </a:xfrm>
            <a:custGeom>
              <a:avLst/>
              <a:gdLst/>
              <a:ahLst/>
              <a:cxnLst/>
              <a:rect l="l" t="t" r="r" b="b"/>
              <a:pathLst>
                <a:path w="5340" h="4179" extrusionOk="0">
                  <a:moveTo>
                    <a:pt x="4891" y="1"/>
                  </a:moveTo>
                  <a:cubicBezTo>
                    <a:pt x="4830" y="1"/>
                    <a:pt x="4767" y="19"/>
                    <a:pt x="4711" y="64"/>
                  </a:cubicBezTo>
                  <a:cubicBezTo>
                    <a:pt x="3234" y="1243"/>
                    <a:pt x="1770" y="2433"/>
                    <a:pt x="282" y="3600"/>
                  </a:cubicBezTo>
                  <a:cubicBezTo>
                    <a:pt x="1" y="3815"/>
                    <a:pt x="250" y="4178"/>
                    <a:pt x="538" y="4178"/>
                  </a:cubicBezTo>
                  <a:cubicBezTo>
                    <a:pt x="615" y="4178"/>
                    <a:pt x="696" y="4152"/>
                    <a:pt x="770" y="4088"/>
                  </a:cubicBezTo>
                  <a:cubicBezTo>
                    <a:pt x="2210" y="2862"/>
                    <a:pt x="3651" y="1659"/>
                    <a:pt x="5104" y="457"/>
                  </a:cubicBezTo>
                  <a:cubicBezTo>
                    <a:pt x="5340" y="277"/>
                    <a:pt x="5126" y="1"/>
                    <a:pt x="4891"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04" name="Google Shape;204;p56"/>
          <p:cNvSpPr txBox="1">
            <a:spLocks noGrp="1"/>
          </p:cNvSpPr>
          <p:nvPr>
            <p:ph type="title"/>
          </p:nvPr>
        </p:nvSpPr>
        <p:spPr>
          <a:xfrm>
            <a:off x="303975" y="539500"/>
            <a:ext cx="8520600" cy="572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rgbClr val="75C6AD"/>
              </a:buClr>
              <a:buSzPts val="2800"/>
              <a:buNone/>
              <a:defRPr>
                <a:solidFill>
                  <a:srgbClr val="75C6AD"/>
                </a:solidFill>
              </a:defRPr>
            </a:lvl1pPr>
            <a:lvl2pPr lvl="1" algn="ctr">
              <a:lnSpc>
                <a:spcPct val="100000"/>
              </a:lnSpc>
              <a:spcBef>
                <a:spcPts val="0"/>
              </a:spcBef>
              <a:spcAft>
                <a:spcPts val="0"/>
              </a:spcAft>
              <a:buClr>
                <a:srgbClr val="75C6AD"/>
              </a:buClr>
              <a:buSzPts val="2800"/>
              <a:buNone/>
              <a:defRPr>
                <a:solidFill>
                  <a:srgbClr val="75C6AD"/>
                </a:solidFill>
              </a:defRPr>
            </a:lvl2pPr>
            <a:lvl3pPr lvl="2" algn="ctr">
              <a:lnSpc>
                <a:spcPct val="100000"/>
              </a:lnSpc>
              <a:spcBef>
                <a:spcPts val="0"/>
              </a:spcBef>
              <a:spcAft>
                <a:spcPts val="0"/>
              </a:spcAft>
              <a:buClr>
                <a:srgbClr val="75C6AD"/>
              </a:buClr>
              <a:buSzPts val="2800"/>
              <a:buNone/>
              <a:defRPr>
                <a:solidFill>
                  <a:srgbClr val="75C6AD"/>
                </a:solidFill>
              </a:defRPr>
            </a:lvl3pPr>
            <a:lvl4pPr lvl="3" algn="ctr">
              <a:lnSpc>
                <a:spcPct val="100000"/>
              </a:lnSpc>
              <a:spcBef>
                <a:spcPts val="0"/>
              </a:spcBef>
              <a:spcAft>
                <a:spcPts val="0"/>
              </a:spcAft>
              <a:buClr>
                <a:srgbClr val="75C6AD"/>
              </a:buClr>
              <a:buSzPts val="2800"/>
              <a:buNone/>
              <a:defRPr>
                <a:solidFill>
                  <a:srgbClr val="75C6AD"/>
                </a:solidFill>
              </a:defRPr>
            </a:lvl4pPr>
            <a:lvl5pPr lvl="4" algn="ctr">
              <a:lnSpc>
                <a:spcPct val="100000"/>
              </a:lnSpc>
              <a:spcBef>
                <a:spcPts val="0"/>
              </a:spcBef>
              <a:spcAft>
                <a:spcPts val="0"/>
              </a:spcAft>
              <a:buClr>
                <a:srgbClr val="75C6AD"/>
              </a:buClr>
              <a:buSzPts val="2800"/>
              <a:buNone/>
              <a:defRPr>
                <a:solidFill>
                  <a:srgbClr val="75C6AD"/>
                </a:solidFill>
              </a:defRPr>
            </a:lvl5pPr>
            <a:lvl6pPr lvl="5" algn="ctr">
              <a:lnSpc>
                <a:spcPct val="100000"/>
              </a:lnSpc>
              <a:spcBef>
                <a:spcPts val="0"/>
              </a:spcBef>
              <a:spcAft>
                <a:spcPts val="0"/>
              </a:spcAft>
              <a:buClr>
                <a:srgbClr val="75C6AD"/>
              </a:buClr>
              <a:buSzPts val="2800"/>
              <a:buNone/>
              <a:defRPr>
                <a:solidFill>
                  <a:srgbClr val="75C6AD"/>
                </a:solidFill>
              </a:defRPr>
            </a:lvl6pPr>
            <a:lvl7pPr lvl="6" algn="ctr">
              <a:lnSpc>
                <a:spcPct val="100000"/>
              </a:lnSpc>
              <a:spcBef>
                <a:spcPts val="0"/>
              </a:spcBef>
              <a:spcAft>
                <a:spcPts val="0"/>
              </a:spcAft>
              <a:buClr>
                <a:srgbClr val="75C6AD"/>
              </a:buClr>
              <a:buSzPts val="2800"/>
              <a:buNone/>
              <a:defRPr>
                <a:solidFill>
                  <a:srgbClr val="75C6AD"/>
                </a:solidFill>
              </a:defRPr>
            </a:lvl7pPr>
            <a:lvl8pPr lvl="7" algn="ctr">
              <a:lnSpc>
                <a:spcPct val="100000"/>
              </a:lnSpc>
              <a:spcBef>
                <a:spcPts val="0"/>
              </a:spcBef>
              <a:spcAft>
                <a:spcPts val="0"/>
              </a:spcAft>
              <a:buClr>
                <a:srgbClr val="75C6AD"/>
              </a:buClr>
              <a:buSzPts val="2800"/>
              <a:buNone/>
              <a:defRPr>
                <a:solidFill>
                  <a:srgbClr val="75C6AD"/>
                </a:solidFill>
              </a:defRPr>
            </a:lvl8pPr>
            <a:lvl9pPr lvl="8" algn="ctr">
              <a:lnSpc>
                <a:spcPct val="100000"/>
              </a:lnSpc>
              <a:spcBef>
                <a:spcPts val="0"/>
              </a:spcBef>
              <a:spcAft>
                <a:spcPts val="0"/>
              </a:spcAft>
              <a:buClr>
                <a:srgbClr val="75C6AD"/>
              </a:buClr>
              <a:buSzPts val="2800"/>
              <a:buNone/>
              <a:defRPr>
                <a:solidFill>
                  <a:srgbClr val="75C6AD"/>
                </a:solidFill>
              </a:defRPr>
            </a:lvl9pPr>
          </a:lstStyle>
          <a:p>
            <a:endParaRPr/>
          </a:p>
        </p:txBody>
      </p:sp>
      <p:sp>
        <p:nvSpPr>
          <p:cNvPr id="205" name="Google Shape;205;p56"/>
          <p:cNvSpPr txBox="1">
            <a:spLocks noGrp="1"/>
          </p:cNvSpPr>
          <p:nvPr>
            <p:ph type="subTitle" idx="1"/>
          </p:nvPr>
        </p:nvSpPr>
        <p:spPr>
          <a:xfrm>
            <a:off x="713213" y="2273575"/>
            <a:ext cx="2194500" cy="4659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206" name="Google Shape;206;p56"/>
          <p:cNvSpPr txBox="1">
            <a:spLocks noGrp="1"/>
          </p:cNvSpPr>
          <p:nvPr>
            <p:ph type="subTitle" idx="2"/>
          </p:nvPr>
        </p:nvSpPr>
        <p:spPr>
          <a:xfrm>
            <a:off x="3467025" y="2273575"/>
            <a:ext cx="2194500" cy="4659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207" name="Google Shape;207;p56"/>
          <p:cNvSpPr txBox="1">
            <a:spLocks noGrp="1"/>
          </p:cNvSpPr>
          <p:nvPr>
            <p:ph type="subTitle" idx="3"/>
          </p:nvPr>
        </p:nvSpPr>
        <p:spPr>
          <a:xfrm>
            <a:off x="713213" y="2629275"/>
            <a:ext cx="2194500" cy="776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solidFill>
                  <a:schemeClr val="lt2"/>
                </a:solidFill>
              </a:defRPr>
            </a:lvl1pPr>
            <a:lvl2pPr lvl="1" algn="ctr">
              <a:lnSpc>
                <a:spcPct val="100000"/>
              </a:lnSpc>
              <a:spcBef>
                <a:spcPts val="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208" name="Google Shape;208;p56"/>
          <p:cNvSpPr txBox="1">
            <a:spLocks noGrp="1"/>
          </p:cNvSpPr>
          <p:nvPr>
            <p:ph type="subTitle" idx="4"/>
          </p:nvPr>
        </p:nvSpPr>
        <p:spPr>
          <a:xfrm>
            <a:off x="3467038" y="2629275"/>
            <a:ext cx="2194500" cy="776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solidFill>
                  <a:schemeClr val="lt2"/>
                </a:solidFill>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209" name="Google Shape;209;p56"/>
          <p:cNvSpPr txBox="1">
            <a:spLocks noGrp="1"/>
          </p:cNvSpPr>
          <p:nvPr>
            <p:ph type="subTitle" idx="5"/>
          </p:nvPr>
        </p:nvSpPr>
        <p:spPr>
          <a:xfrm>
            <a:off x="6220863" y="2273575"/>
            <a:ext cx="2194500" cy="4659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210" name="Google Shape;210;p56"/>
          <p:cNvSpPr txBox="1">
            <a:spLocks noGrp="1"/>
          </p:cNvSpPr>
          <p:nvPr>
            <p:ph type="subTitle" idx="6"/>
          </p:nvPr>
        </p:nvSpPr>
        <p:spPr>
          <a:xfrm>
            <a:off x="6220863" y="2647950"/>
            <a:ext cx="2194500" cy="776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solidFill>
                  <a:schemeClr val="lt2"/>
                </a:solidFill>
              </a:defRPr>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
        <p:nvSpPr>
          <p:cNvPr id="211" name="Google Shape;211;p56"/>
          <p:cNvSpPr/>
          <p:nvPr/>
        </p:nvSpPr>
        <p:spPr>
          <a:xfrm>
            <a:off x="7356026" y="3752783"/>
            <a:ext cx="3011266" cy="850225"/>
          </a:xfrm>
          <a:custGeom>
            <a:avLst/>
            <a:gdLst/>
            <a:ahLst/>
            <a:cxnLst/>
            <a:rect l="l" t="t" r="r" b="b"/>
            <a:pathLst>
              <a:path w="138864" h="39208" extrusionOk="0">
                <a:moveTo>
                  <a:pt x="49209" y="1037"/>
                </a:moveTo>
                <a:lnTo>
                  <a:pt x="49209" y="1037"/>
                </a:lnTo>
                <a:cubicBezTo>
                  <a:pt x="49864" y="1049"/>
                  <a:pt x="50531" y="1073"/>
                  <a:pt x="51198" y="1133"/>
                </a:cubicBezTo>
                <a:cubicBezTo>
                  <a:pt x="51472" y="1145"/>
                  <a:pt x="51722" y="1192"/>
                  <a:pt x="51996" y="1216"/>
                </a:cubicBezTo>
                <a:cubicBezTo>
                  <a:pt x="51972" y="1240"/>
                  <a:pt x="51960" y="1264"/>
                  <a:pt x="51960" y="1276"/>
                </a:cubicBezTo>
                <a:cubicBezTo>
                  <a:pt x="51781" y="1740"/>
                  <a:pt x="51769" y="2169"/>
                  <a:pt x="51829" y="2585"/>
                </a:cubicBezTo>
                <a:cubicBezTo>
                  <a:pt x="51472" y="2180"/>
                  <a:pt x="51091" y="1788"/>
                  <a:pt x="50698" y="1430"/>
                </a:cubicBezTo>
                <a:cubicBezTo>
                  <a:pt x="50531" y="1288"/>
                  <a:pt x="50349" y="1227"/>
                  <a:pt x="50173" y="1227"/>
                </a:cubicBezTo>
                <a:cubicBezTo>
                  <a:pt x="49920" y="1227"/>
                  <a:pt x="49680" y="1353"/>
                  <a:pt x="49519" y="1549"/>
                </a:cubicBezTo>
                <a:cubicBezTo>
                  <a:pt x="49412" y="1383"/>
                  <a:pt x="49305" y="1216"/>
                  <a:pt x="49209" y="1037"/>
                </a:cubicBezTo>
                <a:close/>
                <a:moveTo>
                  <a:pt x="53448" y="1418"/>
                </a:moveTo>
                <a:lnTo>
                  <a:pt x="53448" y="1418"/>
                </a:lnTo>
                <a:cubicBezTo>
                  <a:pt x="53924" y="1490"/>
                  <a:pt x="54412" y="1573"/>
                  <a:pt x="54889" y="1680"/>
                </a:cubicBezTo>
                <a:cubicBezTo>
                  <a:pt x="54674" y="1847"/>
                  <a:pt x="54520" y="2109"/>
                  <a:pt x="54615" y="2431"/>
                </a:cubicBezTo>
                <a:cubicBezTo>
                  <a:pt x="54686" y="2681"/>
                  <a:pt x="54746" y="2931"/>
                  <a:pt x="54817" y="3181"/>
                </a:cubicBezTo>
                <a:cubicBezTo>
                  <a:pt x="54460" y="2526"/>
                  <a:pt x="54020" y="1930"/>
                  <a:pt x="53448" y="1418"/>
                </a:cubicBezTo>
                <a:close/>
                <a:moveTo>
                  <a:pt x="31600" y="3812"/>
                </a:moveTo>
                <a:cubicBezTo>
                  <a:pt x="31529" y="3978"/>
                  <a:pt x="31517" y="4181"/>
                  <a:pt x="31600" y="4371"/>
                </a:cubicBezTo>
                <a:cubicBezTo>
                  <a:pt x="31755" y="4681"/>
                  <a:pt x="31898" y="5002"/>
                  <a:pt x="32053" y="5300"/>
                </a:cubicBezTo>
                <a:cubicBezTo>
                  <a:pt x="31648" y="4836"/>
                  <a:pt x="31231" y="4407"/>
                  <a:pt x="30790" y="3955"/>
                </a:cubicBezTo>
                <a:cubicBezTo>
                  <a:pt x="31064" y="3931"/>
                  <a:pt x="31338" y="3871"/>
                  <a:pt x="31600" y="3812"/>
                </a:cubicBezTo>
                <a:close/>
                <a:moveTo>
                  <a:pt x="33196" y="3502"/>
                </a:moveTo>
                <a:cubicBezTo>
                  <a:pt x="33216" y="3673"/>
                  <a:pt x="33347" y="3828"/>
                  <a:pt x="33509" y="3828"/>
                </a:cubicBezTo>
                <a:cubicBezTo>
                  <a:pt x="33539" y="3828"/>
                  <a:pt x="33569" y="3823"/>
                  <a:pt x="33600" y="3812"/>
                </a:cubicBezTo>
                <a:lnTo>
                  <a:pt x="33612" y="3824"/>
                </a:lnTo>
                <a:cubicBezTo>
                  <a:pt x="33719" y="3931"/>
                  <a:pt x="33803" y="4062"/>
                  <a:pt x="33898" y="4169"/>
                </a:cubicBezTo>
                <a:cubicBezTo>
                  <a:pt x="34089" y="4407"/>
                  <a:pt x="34279" y="4633"/>
                  <a:pt x="34470" y="4871"/>
                </a:cubicBezTo>
                <a:cubicBezTo>
                  <a:pt x="34862" y="5348"/>
                  <a:pt x="35243" y="5836"/>
                  <a:pt x="35624" y="6336"/>
                </a:cubicBezTo>
                <a:cubicBezTo>
                  <a:pt x="35767" y="6538"/>
                  <a:pt x="35898" y="6741"/>
                  <a:pt x="36041" y="6955"/>
                </a:cubicBezTo>
                <a:cubicBezTo>
                  <a:pt x="35978" y="6923"/>
                  <a:pt x="35911" y="6909"/>
                  <a:pt x="35845" y="6909"/>
                </a:cubicBezTo>
                <a:cubicBezTo>
                  <a:pt x="35735" y="6909"/>
                  <a:pt x="35625" y="6948"/>
                  <a:pt x="35529" y="7014"/>
                </a:cubicBezTo>
                <a:cubicBezTo>
                  <a:pt x="35089" y="6360"/>
                  <a:pt x="34636" y="5681"/>
                  <a:pt x="34196" y="5026"/>
                </a:cubicBezTo>
                <a:cubicBezTo>
                  <a:pt x="33779" y="4431"/>
                  <a:pt x="33315" y="3835"/>
                  <a:pt x="32648" y="3621"/>
                </a:cubicBezTo>
                <a:cubicBezTo>
                  <a:pt x="32838" y="3574"/>
                  <a:pt x="33017" y="3526"/>
                  <a:pt x="33196" y="3502"/>
                </a:cubicBezTo>
                <a:close/>
                <a:moveTo>
                  <a:pt x="53067" y="2728"/>
                </a:moveTo>
                <a:lnTo>
                  <a:pt x="53067" y="2728"/>
                </a:lnTo>
                <a:cubicBezTo>
                  <a:pt x="54103" y="3919"/>
                  <a:pt x="54520" y="5562"/>
                  <a:pt x="54853" y="7157"/>
                </a:cubicBezTo>
                <a:cubicBezTo>
                  <a:pt x="54674" y="6574"/>
                  <a:pt x="54472" y="6026"/>
                  <a:pt x="54258" y="5490"/>
                </a:cubicBezTo>
                <a:cubicBezTo>
                  <a:pt x="53912" y="4669"/>
                  <a:pt x="53246" y="3681"/>
                  <a:pt x="53067" y="2728"/>
                </a:cubicBezTo>
                <a:close/>
                <a:moveTo>
                  <a:pt x="38701" y="4718"/>
                </a:moveTo>
                <a:cubicBezTo>
                  <a:pt x="38651" y="4718"/>
                  <a:pt x="38601" y="4732"/>
                  <a:pt x="38553" y="4764"/>
                </a:cubicBezTo>
                <a:cubicBezTo>
                  <a:pt x="38410" y="4836"/>
                  <a:pt x="38339" y="5038"/>
                  <a:pt x="38446" y="5169"/>
                </a:cubicBezTo>
                <a:cubicBezTo>
                  <a:pt x="38982" y="5895"/>
                  <a:pt x="39506" y="6622"/>
                  <a:pt x="40018" y="7348"/>
                </a:cubicBezTo>
                <a:cubicBezTo>
                  <a:pt x="40092" y="7452"/>
                  <a:pt x="40204" y="7514"/>
                  <a:pt x="40318" y="7514"/>
                </a:cubicBezTo>
                <a:cubicBezTo>
                  <a:pt x="40386" y="7514"/>
                  <a:pt x="40455" y="7492"/>
                  <a:pt x="40518" y="7443"/>
                </a:cubicBezTo>
                <a:cubicBezTo>
                  <a:pt x="40696" y="7312"/>
                  <a:pt x="40673" y="7098"/>
                  <a:pt x="40542" y="6931"/>
                </a:cubicBezTo>
                <a:cubicBezTo>
                  <a:pt x="40006" y="6252"/>
                  <a:pt x="39494" y="5550"/>
                  <a:pt x="38958" y="4871"/>
                </a:cubicBezTo>
                <a:cubicBezTo>
                  <a:pt x="38895" y="4776"/>
                  <a:pt x="38799" y="4718"/>
                  <a:pt x="38701" y="4718"/>
                </a:cubicBezTo>
                <a:close/>
                <a:moveTo>
                  <a:pt x="51043" y="4276"/>
                </a:moveTo>
                <a:cubicBezTo>
                  <a:pt x="52055" y="5669"/>
                  <a:pt x="52781" y="7264"/>
                  <a:pt x="53389" y="8931"/>
                </a:cubicBezTo>
                <a:cubicBezTo>
                  <a:pt x="53734" y="9872"/>
                  <a:pt x="54055" y="10801"/>
                  <a:pt x="54377" y="11741"/>
                </a:cubicBezTo>
                <a:cubicBezTo>
                  <a:pt x="54329" y="11789"/>
                  <a:pt x="54282" y="11836"/>
                  <a:pt x="54258" y="11896"/>
                </a:cubicBezTo>
                <a:cubicBezTo>
                  <a:pt x="53389" y="9253"/>
                  <a:pt x="52317" y="6717"/>
                  <a:pt x="51043" y="4276"/>
                </a:cubicBezTo>
                <a:close/>
                <a:moveTo>
                  <a:pt x="129243" y="12408"/>
                </a:moveTo>
                <a:cubicBezTo>
                  <a:pt x="129267" y="12408"/>
                  <a:pt x="129291" y="12408"/>
                  <a:pt x="129303" y="12432"/>
                </a:cubicBezTo>
                <a:cubicBezTo>
                  <a:pt x="129243" y="12444"/>
                  <a:pt x="129208" y="12467"/>
                  <a:pt x="129148" y="12503"/>
                </a:cubicBezTo>
                <a:cubicBezTo>
                  <a:pt x="129184" y="12467"/>
                  <a:pt x="129219" y="12444"/>
                  <a:pt x="129243" y="12408"/>
                </a:cubicBezTo>
                <a:close/>
                <a:moveTo>
                  <a:pt x="73498" y="11515"/>
                </a:moveTo>
                <a:lnTo>
                  <a:pt x="73498" y="11515"/>
                </a:lnTo>
                <a:cubicBezTo>
                  <a:pt x="73808" y="11753"/>
                  <a:pt x="74141" y="11991"/>
                  <a:pt x="74463" y="12229"/>
                </a:cubicBezTo>
                <a:cubicBezTo>
                  <a:pt x="74403" y="12277"/>
                  <a:pt x="74344" y="12337"/>
                  <a:pt x="74296" y="12396"/>
                </a:cubicBezTo>
                <a:cubicBezTo>
                  <a:pt x="74285" y="12395"/>
                  <a:pt x="74273" y="12395"/>
                  <a:pt x="74262" y="12395"/>
                </a:cubicBezTo>
                <a:cubicBezTo>
                  <a:pt x="74093" y="12395"/>
                  <a:pt x="73918" y="12475"/>
                  <a:pt x="73796" y="12587"/>
                </a:cubicBezTo>
                <a:cubicBezTo>
                  <a:pt x="73701" y="12229"/>
                  <a:pt x="73617" y="11860"/>
                  <a:pt x="73498" y="11515"/>
                </a:cubicBezTo>
                <a:close/>
                <a:moveTo>
                  <a:pt x="34350" y="7455"/>
                </a:moveTo>
                <a:cubicBezTo>
                  <a:pt x="34743" y="8050"/>
                  <a:pt x="35124" y="8657"/>
                  <a:pt x="35517" y="9277"/>
                </a:cubicBezTo>
                <a:cubicBezTo>
                  <a:pt x="36264" y="10460"/>
                  <a:pt x="37022" y="11644"/>
                  <a:pt x="37738" y="12859"/>
                </a:cubicBezTo>
                <a:lnTo>
                  <a:pt x="37738" y="12859"/>
                </a:lnTo>
                <a:cubicBezTo>
                  <a:pt x="37343" y="12351"/>
                  <a:pt x="36948" y="11832"/>
                  <a:pt x="36553" y="11324"/>
                </a:cubicBezTo>
                <a:lnTo>
                  <a:pt x="36541" y="11313"/>
                </a:lnTo>
                <a:cubicBezTo>
                  <a:pt x="36517" y="11265"/>
                  <a:pt x="36482" y="11217"/>
                  <a:pt x="36458" y="11194"/>
                </a:cubicBezTo>
                <a:lnTo>
                  <a:pt x="36422" y="11217"/>
                </a:lnTo>
                <a:cubicBezTo>
                  <a:pt x="36351" y="11158"/>
                  <a:pt x="36255" y="11122"/>
                  <a:pt x="36184" y="11086"/>
                </a:cubicBezTo>
                <a:cubicBezTo>
                  <a:pt x="36017" y="10789"/>
                  <a:pt x="35863" y="10503"/>
                  <a:pt x="35684" y="10229"/>
                </a:cubicBezTo>
                <a:cubicBezTo>
                  <a:pt x="35410" y="9658"/>
                  <a:pt x="35148" y="9110"/>
                  <a:pt x="34874" y="8538"/>
                </a:cubicBezTo>
                <a:cubicBezTo>
                  <a:pt x="34696" y="8181"/>
                  <a:pt x="34529" y="7824"/>
                  <a:pt x="34350" y="7455"/>
                </a:cubicBezTo>
                <a:close/>
                <a:moveTo>
                  <a:pt x="29517" y="4240"/>
                </a:moveTo>
                <a:cubicBezTo>
                  <a:pt x="29528" y="4359"/>
                  <a:pt x="29576" y="4478"/>
                  <a:pt x="29683" y="4597"/>
                </a:cubicBezTo>
                <a:cubicBezTo>
                  <a:pt x="30969" y="5967"/>
                  <a:pt x="32184" y="7443"/>
                  <a:pt x="33255" y="9003"/>
                </a:cubicBezTo>
                <a:cubicBezTo>
                  <a:pt x="33767" y="9765"/>
                  <a:pt x="34267" y="10551"/>
                  <a:pt x="34743" y="11360"/>
                </a:cubicBezTo>
                <a:cubicBezTo>
                  <a:pt x="35160" y="12051"/>
                  <a:pt x="35493" y="12789"/>
                  <a:pt x="35898" y="13479"/>
                </a:cubicBezTo>
                <a:cubicBezTo>
                  <a:pt x="35910" y="13539"/>
                  <a:pt x="35934" y="13599"/>
                  <a:pt x="35946" y="13670"/>
                </a:cubicBezTo>
                <a:cubicBezTo>
                  <a:pt x="35791" y="13456"/>
                  <a:pt x="35648" y="13229"/>
                  <a:pt x="35493" y="13015"/>
                </a:cubicBezTo>
                <a:cubicBezTo>
                  <a:pt x="34827" y="12027"/>
                  <a:pt x="34148" y="11039"/>
                  <a:pt x="33457" y="10039"/>
                </a:cubicBezTo>
                <a:cubicBezTo>
                  <a:pt x="32124" y="8110"/>
                  <a:pt x="30755" y="6193"/>
                  <a:pt x="29362" y="4288"/>
                </a:cubicBezTo>
                <a:cubicBezTo>
                  <a:pt x="29397" y="4252"/>
                  <a:pt x="29457" y="4240"/>
                  <a:pt x="29517" y="4240"/>
                </a:cubicBezTo>
                <a:close/>
                <a:moveTo>
                  <a:pt x="128981" y="12682"/>
                </a:moveTo>
                <a:lnTo>
                  <a:pt x="128981" y="12682"/>
                </a:lnTo>
                <a:cubicBezTo>
                  <a:pt x="128934" y="12741"/>
                  <a:pt x="128910" y="12813"/>
                  <a:pt x="128886" y="12884"/>
                </a:cubicBezTo>
                <a:cubicBezTo>
                  <a:pt x="128815" y="13170"/>
                  <a:pt x="128934" y="13575"/>
                  <a:pt x="129219" y="13694"/>
                </a:cubicBezTo>
                <a:cubicBezTo>
                  <a:pt x="129446" y="13801"/>
                  <a:pt x="129660" y="13908"/>
                  <a:pt x="129886" y="14027"/>
                </a:cubicBezTo>
                <a:cubicBezTo>
                  <a:pt x="129219" y="13932"/>
                  <a:pt x="128529" y="13813"/>
                  <a:pt x="127850" y="13777"/>
                </a:cubicBezTo>
                <a:cubicBezTo>
                  <a:pt x="128219" y="13420"/>
                  <a:pt x="128612" y="13051"/>
                  <a:pt x="128981" y="12682"/>
                </a:cubicBezTo>
                <a:close/>
                <a:moveTo>
                  <a:pt x="47947" y="6349"/>
                </a:moveTo>
                <a:cubicBezTo>
                  <a:pt x="47781" y="6349"/>
                  <a:pt x="47605" y="6487"/>
                  <a:pt x="47674" y="6693"/>
                </a:cubicBezTo>
                <a:cubicBezTo>
                  <a:pt x="47864" y="7324"/>
                  <a:pt x="48197" y="7931"/>
                  <a:pt x="48447" y="8538"/>
                </a:cubicBezTo>
                <a:cubicBezTo>
                  <a:pt x="48697" y="9134"/>
                  <a:pt x="48936" y="9741"/>
                  <a:pt x="49162" y="10360"/>
                </a:cubicBezTo>
                <a:cubicBezTo>
                  <a:pt x="49364" y="10967"/>
                  <a:pt x="49567" y="11586"/>
                  <a:pt x="49757" y="12217"/>
                </a:cubicBezTo>
                <a:cubicBezTo>
                  <a:pt x="49948" y="12872"/>
                  <a:pt x="50114" y="13539"/>
                  <a:pt x="50400" y="14170"/>
                </a:cubicBezTo>
                <a:cubicBezTo>
                  <a:pt x="50487" y="14361"/>
                  <a:pt x="50713" y="14463"/>
                  <a:pt x="50926" y="14463"/>
                </a:cubicBezTo>
                <a:cubicBezTo>
                  <a:pt x="51005" y="14463"/>
                  <a:pt x="51082" y="14449"/>
                  <a:pt x="51150" y="14420"/>
                </a:cubicBezTo>
                <a:cubicBezTo>
                  <a:pt x="51448" y="14289"/>
                  <a:pt x="51555" y="14015"/>
                  <a:pt x="51507" y="13706"/>
                </a:cubicBezTo>
                <a:cubicBezTo>
                  <a:pt x="51400" y="13051"/>
                  <a:pt x="51103" y="12408"/>
                  <a:pt x="50841" y="11789"/>
                </a:cubicBezTo>
                <a:cubicBezTo>
                  <a:pt x="50591" y="11158"/>
                  <a:pt x="50305" y="10539"/>
                  <a:pt x="50019" y="9931"/>
                </a:cubicBezTo>
                <a:cubicBezTo>
                  <a:pt x="49745" y="9312"/>
                  <a:pt x="49459" y="8705"/>
                  <a:pt x="49126" y="8110"/>
                </a:cubicBezTo>
                <a:cubicBezTo>
                  <a:pt x="48828" y="7562"/>
                  <a:pt x="48555" y="6979"/>
                  <a:pt x="48174" y="6491"/>
                </a:cubicBezTo>
                <a:cubicBezTo>
                  <a:pt x="48131" y="6392"/>
                  <a:pt x="48041" y="6349"/>
                  <a:pt x="47947" y="6349"/>
                </a:cubicBezTo>
                <a:close/>
                <a:moveTo>
                  <a:pt x="134270" y="9367"/>
                </a:moveTo>
                <a:cubicBezTo>
                  <a:pt x="134720" y="9367"/>
                  <a:pt x="135178" y="9458"/>
                  <a:pt x="135637" y="9670"/>
                </a:cubicBezTo>
                <a:cubicBezTo>
                  <a:pt x="137459" y="10539"/>
                  <a:pt x="137268" y="12860"/>
                  <a:pt x="136851" y="14658"/>
                </a:cubicBezTo>
                <a:cubicBezTo>
                  <a:pt x="134815" y="13051"/>
                  <a:pt x="132375" y="12051"/>
                  <a:pt x="129803" y="11860"/>
                </a:cubicBezTo>
                <a:cubicBezTo>
                  <a:pt x="130962" y="10692"/>
                  <a:pt x="132561" y="9367"/>
                  <a:pt x="134270" y="9367"/>
                </a:cubicBezTo>
                <a:close/>
                <a:moveTo>
                  <a:pt x="55044" y="14551"/>
                </a:moveTo>
                <a:cubicBezTo>
                  <a:pt x="55067" y="14611"/>
                  <a:pt x="55079" y="14658"/>
                  <a:pt x="55115" y="14718"/>
                </a:cubicBezTo>
                <a:cubicBezTo>
                  <a:pt x="55127" y="14813"/>
                  <a:pt x="55151" y="14908"/>
                  <a:pt x="55163" y="15015"/>
                </a:cubicBezTo>
                <a:cubicBezTo>
                  <a:pt x="55127" y="14849"/>
                  <a:pt x="55067" y="14706"/>
                  <a:pt x="55044" y="14551"/>
                </a:cubicBezTo>
                <a:close/>
                <a:moveTo>
                  <a:pt x="37460" y="9056"/>
                </a:moveTo>
                <a:lnTo>
                  <a:pt x="37672" y="9396"/>
                </a:lnTo>
                <a:cubicBezTo>
                  <a:pt x="38875" y="11336"/>
                  <a:pt x="39899" y="13360"/>
                  <a:pt x="40839" y="15468"/>
                </a:cubicBezTo>
                <a:cubicBezTo>
                  <a:pt x="40399" y="15480"/>
                  <a:pt x="39934" y="15504"/>
                  <a:pt x="39494" y="15539"/>
                </a:cubicBezTo>
                <a:cubicBezTo>
                  <a:pt x="39708" y="15432"/>
                  <a:pt x="39934" y="15313"/>
                  <a:pt x="40149" y="15194"/>
                </a:cubicBezTo>
                <a:cubicBezTo>
                  <a:pt x="40411" y="15027"/>
                  <a:pt x="40470" y="14718"/>
                  <a:pt x="40339" y="14456"/>
                </a:cubicBezTo>
                <a:cubicBezTo>
                  <a:pt x="39732" y="13182"/>
                  <a:pt x="39101" y="11932"/>
                  <a:pt x="38434" y="10717"/>
                </a:cubicBezTo>
                <a:cubicBezTo>
                  <a:pt x="38118" y="10148"/>
                  <a:pt x="37795" y="9600"/>
                  <a:pt x="37460" y="9056"/>
                </a:cubicBezTo>
                <a:close/>
                <a:moveTo>
                  <a:pt x="37291" y="15777"/>
                </a:moveTo>
                <a:lnTo>
                  <a:pt x="37291" y="15777"/>
                </a:lnTo>
                <a:cubicBezTo>
                  <a:pt x="37303" y="15777"/>
                  <a:pt x="37315" y="15789"/>
                  <a:pt x="37327" y="15789"/>
                </a:cubicBezTo>
                <a:lnTo>
                  <a:pt x="37303" y="15789"/>
                </a:lnTo>
                <a:cubicBezTo>
                  <a:pt x="37303" y="15789"/>
                  <a:pt x="37303" y="15777"/>
                  <a:pt x="37291" y="15777"/>
                </a:cubicBezTo>
                <a:close/>
                <a:moveTo>
                  <a:pt x="9847" y="12146"/>
                </a:moveTo>
                <a:cubicBezTo>
                  <a:pt x="10574" y="12694"/>
                  <a:pt x="11014" y="13599"/>
                  <a:pt x="10764" y="14551"/>
                </a:cubicBezTo>
                <a:cubicBezTo>
                  <a:pt x="10463" y="15686"/>
                  <a:pt x="9373" y="16303"/>
                  <a:pt x="8273" y="16303"/>
                </a:cubicBezTo>
                <a:cubicBezTo>
                  <a:pt x="8242" y="16303"/>
                  <a:pt x="8211" y="16302"/>
                  <a:pt x="8181" y="16301"/>
                </a:cubicBezTo>
                <a:cubicBezTo>
                  <a:pt x="8145" y="16301"/>
                  <a:pt x="8133" y="16301"/>
                  <a:pt x="8121" y="16313"/>
                </a:cubicBezTo>
                <a:cubicBezTo>
                  <a:pt x="8573" y="14884"/>
                  <a:pt x="9133" y="13468"/>
                  <a:pt x="9847" y="12146"/>
                </a:cubicBezTo>
                <a:close/>
                <a:moveTo>
                  <a:pt x="75808" y="14230"/>
                </a:moveTo>
                <a:lnTo>
                  <a:pt x="75808" y="14230"/>
                </a:lnTo>
                <a:cubicBezTo>
                  <a:pt x="76368" y="14706"/>
                  <a:pt x="76784" y="15301"/>
                  <a:pt x="76784" y="16123"/>
                </a:cubicBezTo>
                <a:cubicBezTo>
                  <a:pt x="76772" y="16194"/>
                  <a:pt x="76772" y="16266"/>
                  <a:pt x="76772" y="16337"/>
                </a:cubicBezTo>
                <a:cubicBezTo>
                  <a:pt x="76665" y="15932"/>
                  <a:pt x="76546" y="15527"/>
                  <a:pt x="76439" y="15123"/>
                </a:cubicBezTo>
                <a:cubicBezTo>
                  <a:pt x="76368" y="14849"/>
                  <a:pt x="76141" y="14718"/>
                  <a:pt x="75903" y="14694"/>
                </a:cubicBezTo>
                <a:cubicBezTo>
                  <a:pt x="75879" y="14539"/>
                  <a:pt x="75844" y="14372"/>
                  <a:pt x="75808" y="14230"/>
                </a:cubicBezTo>
                <a:close/>
                <a:moveTo>
                  <a:pt x="60846" y="5591"/>
                </a:moveTo>
                <a:cubicBezTo>
                  <a:pt x="60674" y="5591"/>
                  <a:pt x="60508" y="5728"/>
                  <a:pt x="60580" y="5943"/>
                </a:cubicBezTo>
                <a:cubicBezTo>
                  <a:pt x="61651" y="9348"/>
                  <a:pt x="62675" y="12753"/>
                  <a:pt x="63676" y="16182"/>
                </a:cubicBezTo>
                <a:cubicBezTo>
                  <a:pt x="63727" y="16356"/>
                  <a:pt x="63866" y="16432"/>
                  <a:pt x="64008" y="16432"/>
                </a:cubicBezTo>
                <a:cubicBezTo>
                  <a:pt x="64225" y="16432"/>
                  <a:pt x="64450" y="16254"/>
                  <a:pt x="64378" y="15980"/>
                </a:cubicBezTo>
                <a:cubicBezTo>
                  <a:pt x="63485" y="12551"/>
                  <a:pt x="62390" y="9110"/>
                  <a:pt x="61128" y="5788"/>
                </a:cubicBezTo>
                <a:cubicBezTo>
                  <a:pt x="61075" y="5651"/>
                  <a:pt x="60959" y="5591"/>
                  <a:pt x="60846" y="5591"/>
                </a:cubicBezTo>
                <a:close/>
                <a:moveTo>
                  <a:pt x="135780" y="15075"/>
                </a:moveTo>
                <a:cubicBezTo>
                  <a:pt x="135970" y="15218"/>
                  <a:pt x="136185" y="15373"/>
                  <a:pt x="136375" y="15551"/>
                </a:cubicBezTo>
                <a:cubicBezTo>
                  <a:pt x="136435" y="15599"/>
                  <a:pt x="136506" y="15635"/>
                  <a:pt x="136601" y="15670"/>
                </a:cubicBezTo>
                <a:cubicBezTo>
                  <a:pt x="136387" y="16385"/>
                  <a:pt x="136137" y="17075"/>
                  <a:pt x="135851" y="17754"/>
                </a:cubicBezTo>
                <a:lnTo>
                  <a:pt x="135839" y="17742"/>
                </a:lnTo>
                <a:cubicBezTo>
                  <a:pt x="135851" y="17587"/>
                  <a:pt x="135827" y="17420"/>
                  <a:pt x="135720" y="17278"/>
                </a:cubicBezTo>
                <a:cubicBezTo>
                  <a:pt x="135637" y="17170"/>
                  <a:pt x="135542" y="17075"/>
                  <a:pt x="135458" y="16944"/>
                </a:cubicBezTo>
                <a:cubicBezTo>
                  <a:pt x="135637" y="16849"/>
                  <a:pt x="135768" y="16682"/>
                  <a:pt x="135827" y="16456"/>
                </a:cubicBezTo>
                <a:cubicBezTo>
                  <a:pt x="135911" y="16123"/>
                  <a:pt x="135899" y="15777"/>
                  <a:pt x="135780" y="15456"/>
                </a:cubicBezTo>
                <a:cubicBezTo>
                  <a:pt x="135816" y="15325"/>
                  <a:pt x="135816" y="15194"/>
                  <a:pt x="135780" y="15075"/>
                </a:cubicBezTo>
                <a:close/>
                <a:moveTo>
                  <a:pt x="48424" y="1049"/>
                </a:moveTo>
                <a:cubicBezTo>
                  <a:pt x="50983" y="5383"/>
                  <a:pt x="52960" y="9979"/>
                  <a:pt x="54162" y="14884"/>
                </a:cubicBezTo>
                <a:cubicBezTo>
                  <a:pt x="54436" y="15980"/>
                  <a:pt x="54651" y="17099"/>
                  <a:pt x="54853" y="18218"/>
                </a:cubicBezTo>
                <a:cubicBezTo>
                  <a:pt x="51376" y="16754"/>
                  <a:pt x="47745" y="15742"/>
                  <a:pt x="43983" y="15504"/>
                </a:cubicBezTo>
                <a:cubicBezTo>
                  <a:pt x="43280" y="15468"/>
                  <a:pt x="42578" y="15444"/>
                  <a:pt x="41887" y="15444"/>
                </a:cubicBezTo>
                <a:cubicBezTo>
                  <a:pt x="40720" y="12575"/>
                  <a:pt x="39172" y="9824"/>
                  <a:pt x="37363" y="7324"/>
                </a:cubicBezTo>
                <a:cubicBezTo>
                  <a:pt x="36458" y="6074"/>
                  <a:pt x="35517" y="4836"/>
                  <a:pt x="34493" y="3693"/>
                </a:cubicBezTo>
                <a:cubicBezTo>
                  <a:pt x="34386" y="3574"/>
                  <a:pt x="34267" y="3419"/>
                  <a:pt x="34148" y="3300"/>
                </a:cubicBezTo>
                <a:cubicBezTo>
                  <a:pt x="38863" y="2276"/>
                  <a:pt x="43602" y="1145"/>
                  <a:pt x="48424" y="1049"/>
                </a:cubicBezTo>
                <a:close/>
                <a:moveTo>
                  <a:pt x="56758" y="17647"/>
                </a:moveTo>
                <a:cubicBezTo>
                  <a:pt x="57210" y="18385"/>
                  <a:pt x="57722" y="19099"/>
                  <a:pt x="58246" y="19778"/>
                </a:cubicBezTo>
                <a:cubicBezTo>
                  <a:pt x="57961" y="19647"/>
                  <a:pt x="57687" y="19504"/>
                  <a:pt x="57413" y="19373"/>
                </a:cubicBezTo>
                <a:cubicBezTo>
                  <a:pt x="57377" y="19361"/>
                  <a:pt x="57353" y="19349"/>
                  <a:pt x="57330" y="19337"/>
                </a:cubicBezTo>
                <a:cubicBezTo>
                  <a:pt x="57389" y="19183"/>
                  <a:pt x="57389" y="19004"/>
                  <a:pt x="57270" y="18813"/>
                </a:cubicBezTo>
                <a:cubicBezTo>
                  <a:pt x="57032" y="18444"/>
                  <a:pt x="56853" y="18051"/>
                  <a:pt x="56734" y="17647"/>
                </a:cubicBezTo>
                <a:close/>
                <a:moveTo>
                  <a:pt x="127989" y="18331"/>
                </a:moveTo>
                <a:cubicBezTo>
                  <a:pt x="127955" y="18331"/>
                  <a:pt x="127923" y="18337"/>
                  <a:pt x="127898" y="18349"/>
                </a:cubicBezTo>
                <a:cubicBezTo>
                  <a:pt x="127815" y="18373"/>
                  <a:pt x="127755" y="18409"/>
                  <a:pt x="127719" y="18468"/>
                </a:cubicBezTo>
                <a:cubicBezTo>
                  <a:pt x="127612" y="18587"/>
                  <a:pt x="127612" y="18825"/>
                  <a:pt x="127743" y="18933"/>
                </a:cubicBezTo>
                <a:cubicBezTo>
                  <a:pt x="128219" y="19314"/>
                  <a:pt x="128707" y="19706"/>
                  <a:pt x="129184" y="20087"/>
                </a:cubicBezTo>
                <a:cubicBezTo>
                  <a:pt x="129267" y="20147"/>
                  <a:pt x="129350" y="20195"/>
                  <a:pt x="129458" y="20195"/>
                </a:cubicBezTo>
                <a:cubicBezTo>
                  <a:pt x="129577" y="20195"/>
                  <a:pt x="129684" y="20135"/>
                  <a:pt x="129755" y="20040"/>
                </a:cubicBezTo>
                <a:cubicBezTo>
                  <a:pt x="129815" y="19956"/>
                  <a:pt x="129839" y="19861"/>
                  <a:pt x="129827" y="19778"/>
                </a:cubicBezTo>
                <a:cubicBezTo>
                  <a:pt x="129803" y="19659"/>
                  <a:pt x="129743" y="19587"/>
                  <a:pt x="129636" y="19504"/>
                </a:cubicBezTo>
                <a:cubicBezTo>
                  <a:pt x="129148" y="19135"/>
                  <a:pt x="128648" y="18766"/>
                  <a:pt x="128160" y="18373"/>
                </a:cubicBezTo>
                <a:cubicBezTo>
                  <a:pt x="128121" y="18350"/>
                  <a:pt x="128052" y="18331"/>
                  <a:pt x="127989" y="18331"/>
                </a:cubicBezTo>
                <a:close/>
                <a:moveTo>
                  <a:pt x="59389" y="20123"/>
                </a:moveTo>
                <a:lnTo>
                  <a:pt x="59389" y="20385"/>
                </a:lnTo>
                <a:lnTo>
                  <a:pt x="59080" y="20207"/>
                </a:lnTo>
                <a:cubicBezTo>
                  <a:pt x="59199" y="20195"/>
                  <a:pt x="59294" y="20183"/>
                  <a:pt x="59389" y="20123"/>
                </a:cubicBezTo>
                <a:close/>
                <a:moveTo>
                  <a:pt x="116194" y="20492"/>
                </a:moveTo>
                <a:cubicBezTo>
                  <a:pt x="116194" y="20504"/>
                  <a:pt x="116206" y="20504"/>
                  <a:pt x="116206" y="20528"/>
                </a:cubicBezTo>
                <a:lnTo>
                  <a:pt x="116123" y="20528"/>
                </a:lnTo>
                <a:cubicBezTo>
                  <a:pt x="116146" y="20504"/>
                  <a:pt x="116170" y="20492"/>
                  <a:pt x="116194" y="20492"/>
                </a:cubicBezTo>
                <a:close/>
                <a:moveTo>
                  <a:pt x="74463" y="15742"/>
                </a:moveTo>
                <a:cubicBezTo>
                  <a:pt x="74772" y="16694"/>
                  <a:pt x="75058" y="17635"/>
                  <a:pt x="75344" y="18599"/>
                </a:cubicBezTo>
                <a:cubicBezTo>
                  <a:pt x="75367" y="19337"/>
                  <a:pt x="75403" y="20064"/>
                  <a:pt x="75415" y="20802"/>
                </a:cubicBezTo>
                <a:cubicBezTo>
                  <a:pt x="75296" y="20838"/>
                  <a:pt x="75213" y="20909"/>
                  <a:pt x="75153" y="21016"/>
                </a:cubicBezTo>
                <a:cubicBezTo>
                  <a:pt x="75129" y="20885"/>
                  <a:pt x="75129" y="20730"/>
                  <a:pt x="75117" y="20599"/>
                </a:cubicBezTo>
                <a:cubicBezTo>
                  <a:pt x="74975" y="18980"/>
                  <a:pt x="74748" y="17373"/>
                  <a:pt x="74463" y="15777"/>
                </a:cubicBezTo>
                <a:lnTo>
                  <a:pt x="74463" y="15742"/>
                </a:lnTo>
                <a:close/>
                <a:moveTo>
                  <a:pt x="95727" y="22993"/>
                </a:moveTo>
                <a:lnTo>
                  <a:pt x="95727" y="22993"/>
                </a:lnTo>
                <a:cubicBezTo>
                  <a:pt x="95882" y="23004"/>
                  <a:pt x="96013" y="23040"/>
                  <a:pt x="96144" y="23052"/>
                </a:cubicBezTo>
                <a:cubicBezTo>
                  <a:pt x="96049" y="23159"/>
                  <a:pt x="95965" y="23290"/>
                  <a:pt x="95941" y="23457"/>
                </a:cubicBezTo>
                <a:cubicBezTo>
                  <a:pt x="95870" y="23290"/>
                  <a:pt x="95799" y="23147"/>
                  <a:pt x="95727" y="22993"/>
                </a:cubicBezTo>
                <a:close/>
                <a:moveTo>
                  <a:pt x="97120" y="23183"/>
                </a:moveTo>
                <a:cubicBezTo>
                  <a:pt x="97658" y="23255"/>
                  <a:pt x="98196" y="23306"/>
                  <a:pt x="98734" y="23337"/>
                </a:cubicBezTo>
                <a:lnTo>
                  <a:pt x="98734" y="23337"/>
                </a:lnTo>
                <a:cubicBezTo>
                  <a:pt x="98405" y="23341"/>
                  <a:pt x="98075" y="23530"/>
                  <a:pt x="97989" y="23886"/>
                </a:cubicBezTo>
                <a:cubicBezTo>
                  <a:pt x="97930" y="24159"/>
                  <a:pt x="97906" y="24409"/>
                  <a:pt x="97906" y="24659"/>
                </a:cubicBezTo>
                <a:cubicBezTo>
                  <a:pt x="97656" y="24159"/>
                  <a:pt x="97382" y="23659"/>
                  <a:pt x="97120" y="23183"/>
                </a:cubicBezTo>
                <a:close/>
                <a:moveTo>
                  <a:pt x="28564" y="4419"/>
                </a:moveTo>
                <a:cubicBezTo>
                  <a:pt x="28576" y="4431"/>
                  <a:pt x="28576" y="4466"/>
                  <a:pt x="28600" y="4478"/>
                </a:cubicBezTo>
                <a:cubicBezTo>
                  <a:pt x="29993" y="6455"/>
                  <a:pt x="31374" y="8455"/>
                  <a:pt x="32719" y="10479"/>
                </a:cubicBezTo>
                <a:cubicBezTo>
                  <a:pt x="33374" y="11467"/>
                  <a:pt x="34029" y="12479"/>
                  <a:pt x="34684" y="13479"/>
                </a:cubicBezTo>
                <a:cubicBezTo>
                  <a:pt x="35220" y="14313"/>
                  <a:pt x="35720" y="15158"/>
                  <a:pt x="36291" y="15980"/>
                </a:cubicBezTo>
                <a:cubicBezTo>
                  <a:pt x="34100" y="16397"/>
                  <a:pt x="32005" y="17087"/>
                  <a:pt x="30040" y="18063"/>
                </a:cubicBezTo>
                <a:cubicBezTo>
                  <a:pt x="27862" y="19171"/>
                  <a:pt x="26123" y="20730"/>
                  <a:pt x="24230" y="22219"/>
                </a:cubicBezTo>
                <a:cubicBezTo>
                  <a:pt x="22444" y="23624"/>
                  <a:pt x="20539" y="24671"/>
                  <a:pt x="18337" y="24814"/>
                </a:cubicBezTo>
                <a:cubicBezTo>
                  <a:pt x="18098" y="23505"/>
                  <a:pt x="16908" y="22338"/>
                  <a:pt x="15634" y="22135"/>
                </a:cubicBezTo>
                <a:cubicBezTo>
                  <a:pt x="15453" y="22105"/>
                  <a:pt x="15272" y="22090"/>
                  <a:pt x="15092" y="22090"/>
                </a:cubicBezTo>
                <a:cubicBezTo>
                  <a:pt x="13877" y="22090"/>
                  <a:pt x="12729" y="22770"/>
                  <a:pt x="12169" y="23838"/>
                </a:cubicBezTo>
                <a:cubicBezTo>
                  <a:pt x="11133" y="23588"/>
                  <a:pt x="10086" y="23326"/>
                  <a:pt x="9133" y="22874"/>
                </a:cubicBezTo>
                <a:cubicBezTo>
                  <a:pt x="8323" y="22504"/>
                  <a:pt x="7609" y="21981"/>
                  <a:pt x="7288" y="21219"/>
                </a:cubicBezTo>
                <a:cubicBezTo>
                  <a:pt x="7288" y="21195"/>
                  <a:pt x="7264" y="21159"/>
                  <a:pt x="7240" y="21135"/>
                </a:cubicBezTo>
                <a:cubicBezTo>
                  <a:pt x="7145" y="20873"/>
                  <a:pt x="7085" y="20599"/>
                  <a:pt x="7109" y="20302"/>
                </a:cubicBezTo>
                <a:cubicBezTo>
                  <a:pt x="7121" y="19123"/>
                  <a:pt x="7609" y="17873"/>
                  <a:pt x="7978" y="16742"/>
                </a:cubicBezTo>
                <a:cubicBezTo>
                  <a:pt x="8014" y="16789"/>
                  <a:pt x="8061" y="16813"/>
                  <a:pt x="8121" y="16825"/>
                </a:cubicBezTo>
                <a:cubicBezTo>
                  <a:pt x="8335" y="16885"/>
                  <a:pt x="8553" y="16914"/>
                  <a:pt x="8771" y="16914"/>
                </a:cubicBezTo>
                <a:cubicBezTo>
                  <a:pt x="10017" y="16914"/>
                  <a:pt x="11245" y="15985"/>
                  <a:pt x="11610" y="14789"/>
                </a:cubicBezTo>
                <a:cubicBezTo>
                  <a:pt x="12002" y="13527"/>
                  <a:pt x="11431" y="12039"/>
                  <a:pt x="10347" y="11289"/>
                </a:cubicBezTo>
                <a:cubicBezTo>
                  <a:pt x="10562" y="10967"/>
                  <a:pt x="10764" y="10658"/>
                  <a:pt x="10990" y="10360"/>
                </a:cubicBezTo>
                <a:cubicBezTo>
                  <a:pt x="12502" y="8336"/>
                  <a:pt x="14598" y="7098"/>
                  <a:pt x="17051" y="6443"/>
                </a:cubicBezTo>
                <a:cubicBezTo>
                  <a:pt x="19682" y="5740"/>
                  <a:pt x="22432" y="5467"/>
                  <a:pt x="25111" y="5026"/>
                </a:cubicBezTo>
                <a:cubicBezTo>
                  <a:pt x="26278" y="4836"/>
                  <a:pt x="27421" y="4621"/>
                  <a:pt x="28564" y="4419"/>
                </a:cubicBezTo>
                <a:close/>
                <a:moveTo>
                  <a:pt x="15080" y="22768"/>
                </a:moveTo>
                <a:cubicBezTo>
                  <a:pt x="15213" y="22768"/>
                  <a:pt x="15346" y="22779"/>
                  <a:pt x="15479" y="22802"/>
                </a:cubicBezTo>
                <a:cubicBezTo>
                  <a:pt x="16086" y="22909"/>
                  <a:pt x="16646" y="23243"/>
                  <a:pt x="17039" y="23707"/>
                </a:cubicBezTo>
                <a:cubicBezTo>
                  <a:pt x="17325" y="24040"/>
                  <a:pt x="17491" y="24409"/>
                  <a:pt x="17598" y="24814"/>
                </a:cubicBezTo>
                <a:cubicBezTo>
                  <a:pt x="17495" y="24814"/>
                  <a:pt x="17397" y="24820"/>
                  <a:pt x="17305" y="24820"/>
                </a:cubicBezTo>
                <a:cubicBezTo>
                  <a:pt x="17258" y="24820"/>
                  <a:pt x="17213" y="24818"/>
                  <a:pt x="17170" y="24814"/>
                </a:cubicBezTo>
                <a:cubicBezTo>
                  <a:pt x="15705" y="24695"/>
                  <a:pt x="14253" y="24350"/>
                  <a:pt x="12812" y="23993"/>
                </a:cubicBezTo>
                <a:cubicBezTo>
                  <a:pt x="13330" y="23268"/>
                  <a:pt x="14190" y="22768"/>
                  <a:pt x="15080" y="22768"/>
                </a:cubicBezTo>
                <a:close/>
                <a:moveTo>
                  <a:pt x="70413" y="12545"/>
                </a:moveTo>
                <a:cubicBezTo>
                  <a:pt x="70229" y="12545"/>
                  <a:pt x="70031" y="12751"/>
                  <a:pt x="70129" y="12979"/>
                </a:cubicBezTo>
                <a:cubicBezTo>
                  <a:pt x="71796" y="16658"/>
                  <a:pt x="70986" y="20849"/>
                  <a:pt x="71593" y="24731"/>
                </a:cubicBezTo>
                <a:cubicBezTo>
                  <a:pt x="71627" y="24947"/>
                  <a:pt x="71783" y="25041"/>
                  <a:pt x="71950" y="25041"/>
                </a:cubicBezTo>
                <a:cubicBezTo>
                  <a:pt x="72198" y="25041"/>
                  <a:pt x="72472" y="24836"/>
                  <a:pt x="72415" y="24517"/>
                </a:cubicBezTo>
                <a:cubicBezTo>
                  <a:pt x="71665" y="20599"/>
                  <a:pt x="72367" y="16397"/>
                  <a:pt x="70629" y="12694"/>
                </a:cubicBezTo>
                <a:cubicBezTo>
                  <a:pt x="70580" y="12589"/>
                  <a:pt x="70498" y="12545"/>
                  <a:pt x="70413" y="12545"/>
                </a:cubicBezTo>
                <a:close/>
                <a:moveTo>
                  <a:pt x="98851" y="23344"/>
                </a:moveTo>
                <a:cubicBezTo>
                  <a:pt x="98988" y="23351"/>
                  <a:pt x="99126" y="23357"/>
                  <a:pt x="99263" y="23362"/>
                </a:cubicBezTo>
                <a:cubicBezTo>
                  <a:pt x="99573" y="23981"/>
                  <a:pt x="99871" y="24600"/>
                  <a:pt x="100156" y="25231"/>
                </a:cubicBezTo>
                <a:cubicBezTo>
                  <a:pt x="99918" y="24707"/>
                  <a:pt x="99656" y="24195"/>
                  <a:pt x="99394" y="23695"/>
                </a:cubicBezTo>
                <a:cubicBezTo>
                  <a:pt x="99281" y="23487"/>
                  <a:pt x="99073" y="23372"/>
                  <a:pt x="98851" y="23344"/>
                </a:cubicBezTo>
                <a:close/>
                <a:moveTo>
                  <a:pt x="78677" y="22385"/>
                </a:moveTo>
                <a:cubicBezTo>
                  <a:pt x="78725" y="22862"/>
                  <a:pt x="78749" y="23326"/>
                  <a:pt x="78796" y="23802"/>
                </a:cubicBezTo>
                <a:cubicBezTo>
                  <a:pt x="78820" y="24302"/>
                  <a:pt x="78856" y="24826"/>
                  <a:pt x="78880" y="25326"/>
                </a:cubicBezTo>
                <a:cubicBezTo>
                  <a:pt x="78808" y="24350"/>
                  <a:pt x="78737" y="23362"/>
                  <a:pt x="78677" y="22385"/>
                </a:cubicBezTo>
                <a:close/>
                <a:moveTo>
                  <a:pt x="121754" y="20634"/>
                </a:moveTo>
                <a:cubicBezTo>
                  <a:pt x="121469" y="20634"/>
                  <a:pt x="121223" y="21000"/>
                  <a:pt x="121480" y="21266"/>
                </a:cubicBezTo>
                <a:cubicBezTo>
                  <a:pt x="122076" y="21873"/>
                  <a:pt x="122659" y="22516"/>
                  <a:pt x="123207" y="23171"/>
                </a:cubicBezTo>
                <a:cubicBezTo>
                  <a:pt x="123469" y="23481"/>
                  <a:pt x="123743" y="23814"/>
                  <a:pt x="123981" y="24136"/>
                </a:cubicBezTo>
                <a:cubicBezTo>
                  <a:pt x="124243" y="24493"/>
                  <a:pt x="124481" y="24886"/>
                  <a:pt x="124767" y="25231"/>
                </a:cubicBezTo>
                <a:cubicBezTo>
                  <a:pt x="124845" y="25324"/>
                  <a:pt x="124943" y="25363"/>
                  <a:pt x="125043" y="25363"/>
                </a:cubicBezTo>
                <a:cubicBezTo>
                  <a:pt x="125337" y="25363"/>
                  <a:pt x="125638" y="25019"/>
                  <a:pt x="125433" y="24707"/>
                </a:cubicBezTo>
                <a:cubicBezTo>
                  <a:pt x="125219" y="24338"/>
                  <a:pt x="124897" y="23993"/>
                  <a:pt x="124624" y="23647"/>
                </a:cubicBezTo>
                <a:cubicBezTo>
                  <a:pt x="124338" y="23302"/>
                  <a:pt x="124064" y="22981"/>
                  <a:pt x="123790" y="22647"/>
                </a:cubicBezTo>
                <a:cubicBezTo>
                  <a:pt x="123219" y="21992"/>
                  <a:pt x="122623" y="21361"/>
                  <a:pt x="122004" y="20742"/>
                </a:cubicBezTo>
                <a:cubicBezTo>
                  <a:pt x="121925" y="20666"/>
                  <a:pt x="121838" y="20634"/>
                  <a:pt x="121754" y="20634"/>
                </a:cubicBezTo>
                <a:close/>
                <a:moveTo>
                  <a:pt x="56675" y="2145"/>
                </a:moveTo>
                <a:lnTo>
                  <a:pt x="56675" y="2145"/>
                </a:lnTo>
                <a:cubicBezTo>
                  <a:pt x="59735" y="3038"/>
                  <a:pt x="62640" y="4431"/>
                  <a:pt x="65402" y="6062"/>
                </a:cubicBezTo>
                <a:cubicBezTo>
                  <a:pt x="67962" y="7574"/>
                  <a:pt x="70403" y="9289"/>
                  <a:pt x="72808" y="11027"/>
                </a:cubicBezTo>
                <a:cubicBezTo>
                  <a:pt x="72808" y="11039"/>
                  <a:pt x="72796" y="11039"/>
                  <a:pt x="72796" y="11063"/>
                </a:cubicBezTo>
                <a:cubicBezTo>
                  <a:pt x="72796" y="11848"/>
                  <a:pt x="73046" y="12622"/>
                  <a:pt x="73212" y="13396"/>
                </a:cubicBezTo>
                <a:cubicBezTo>
                  <a:pt x="73379" y="14194"/>
                  <a:pt x="73522" y="15003"/>
                  <a:pt x="73665" y="15825"/>
                </a:cubicBezTo>
                <a:cubicBezTo>
                  <a:pt x="73927" y="17420"/>
                  <a:pt x="74117" y="19052"/>
                  <a:pt x="74236" y="20683"/>
                </a:cubicBezTo>
                <a:cubicBezTo>
                  <a:pt x="74355" y="22290"/>
                  <a:pt x="74415" y="23921"/>
                  <a:pt x="74403" y="25529"/>
                </a:cubicBezTo>
                <a:cubicBezTo>
                  <a:pt x="74391" y="26862"/>
                  <a:pt x="74284" y="28184"/>
                  <a:pt x="74201" y="29529"/>
                </a:cubicBezTo>
                <a:cubicBezTo>
                  <a:pt x="69617" y="26731"/>
                  <a:pt x="65188" y="23636"/>
                  <a:pt x="60508" y="21004"/>
                </a:cubicBezTo>
                <a:cubicBezTo>
                  <a:pt x="60604" y="17706"/>
                  <a:pt x="60223" y="14361"/>
                  <a:pt x="59544" y="11146"/>
                </a:cubicBezTo>
                <a:cubicBezTo>
                  <a:pt x="58913" y="8062"/>
                  <a:pt x="57972" y="5026"/>
                  <a:pt x="56675" y="2145"/>
                </a:cubicBezTo>
                <a:close/>
                <a:moveTo>
                  <a:pt x="75129" y="29874"/>
                </a:moveTo>
                <a:cubicBezTo>
                  <a:pt x="75177" y="29970"/>
                  <a:pt x="75225" y="30077"/>
                  <a:pt x="75296" y="30184"/>
                </a:cubicBezTo>
                <a:lnTo>
                  <a:pt x="75308" y="30196"/>
                </a:lnTo>
                <a:cubicBezTo>
                  <a:pt x="75237" y="30148"/>
                  <a:pt x="75177" y="30112"/>
                  <a:pt x="75106" y="30077"/>
                </a:cubicBezTo>
                <a:cubicBezTo>
                  <a:pt x="75117" y="30005"/>
                  <a:pt x="75117" y="29946"/>
                  <a:pt x="75129" y="29874"/>
                </a:cubicBezTo>
                <a:close/>
                <a:moveTo>
                  <a:pt x="121492" y="28481"/>
                </a:moveTo>
                <a:lnTo>
                  <a:pt x="121492" y="28481"/>
                </a:lnTo>
                <a:cubicBezTo>
                  <a:pt x="121802" y="28922"/>
                  <a:pt x="122147" y="29351"/>
                  <a:pt x="122373" y="29827"/>
                </a:cubicBezTo>
                <a:cubicBezTo>
                  <a:pt x="122492" y="30089"/>
                  <a:pt x="122492" y="30327"/>
                  <a:pt x="122421" y="30541"/>
                </a:cubicBezTo>
                <a:cubicBezTo>
                  <a:pt x="122159" y="29827"/>
                  <a:pt x="121826" y="29136"/>
                  <a:pt x="121492" y="28481"/>
                </a:cubicBezTo>
                <a:close/>
                <a:moveTo>
                  <a:pt x="77189" y="28350"/>
                </a:moveTo>
                <a:lnTo>
                  <a:pt x="77189" y="28350"/>
                </a:lnTo>
                <a:cubicBezTo>
                  <a:pt x="77213" y="28684"/>
                  <a:pt x="77249" y="28993"/>
                  <a:pt x="77272" y="29315"/>
                </a:cubicBezTo>
                <a:cubicBezTo>
                  <a:pt x="77341" y="29910"/>
                  <a:pt x="77841" y="30205"/>
                  <a:pt x="78311" y="30205"/>
                </a:cubicBezTo>
                <a:cubicBezTo>
                  <a:pt x="78490" y="30205"/>
                  <a:pt x="78664" y="30162"/>
                  <a:pt x="78808" y="30077"/>
                </a:cubicBezTo>
                <a:lnTo>
                  <a:pt x="78808" y="30077"/>
                </a:lnTo>
                <a:cubicBezTo>
                  <a:pt x="78808" y="30267"/>
                  <a:pt x="78796" y="30482"/>
                  <a:pt x="78761" y="30684"/>
                </a:cubicBezTo>
                <a:cubicBezTo>
                  <a:pt x="78749" y="30672"/>
                  <a:pt x="78737" y="30660"/>
                  <a:pt x="78701" y="30648"/>
                </a:cubicBezTo>
                <a:cubicBezTo>
                  <a:pt x="78320" y="30422"/>
                  <a:pt x="77915" y="30184"/>
                  <a:pt x="77534" y="29958"/>
                </a:cubicBezTo>
                <a:cubicBezTo>
                  <a:pt x="77451" y="29910"/>
                  <a:pt x="77344" y="29874"/>
                  <a:pt x="77261" y="29827"/>
                </a:cubicBezTo>
                <a:cubicBezTo>
                  <a:pt x="77249" y="29339"/>
                  <a:pt x="77213" y="28839"/>
                  <a:pt x="77189" y="28350"/>
                </a:cubicBezTo>
                <a:close/>
                <a:moveTo>
                  <a:pt x="126743" y="14765"/>
                </a:moveTo>
                <a:cubicBezTo>
                  <a:pt x="126755" y="14789"/>
                  <a:pt x="126779" y="14801"/>
                  <a:pt x="126802" y="14837"/>
                </a:cubicBezTo>
                <a:cubicBezTo>
                  <a:pt x="127148" y="15063"/>
                  <a:pt x="127505" y="15123"/>
                  <a:pt x="127898" y="15230"/>
                </a:cubicBezTo>
                <a:cubicBezTo>
                  <a:pt x="128291" y="15325"/>
                  <a:pt x="128696" y="15432"/>
                  <a:pt x="129100" y="15551"/>
                </a:cubicBezTo>
                <a:cubicBezTo>
                  <a:pt x="129898" y="15789"/>
                  <a:pt x="130696" y="16063"/>
                  <a:pt x="131470" y="16385"/>
                </a:cubicBezTo>
                <a:cubicBezTo>
                  <a:pt x="132006" y="16611"/>
                  <a:pt x="132506" y="16861"/>
                  <a:pt x="133018" y="17135"/>
                </a:cubicBezTo>
                <a:cubicBezTo>
                  <a:pt x="133077" y="17206"/>
                  <a:pt x="133137" y="17266"/>
                  <a:pt x="133172" y="17337"/>
                </a:cubicBezTo>
                <a:cubicBezTo>
                  <a:pt x="133625" y="17861"/>
                  <a:pt x="134161" y="18266"/>
                  <a:pt x="134827" y="18444"/>
                </a:cubicBezTo>
                <a:cubicBezTo>
                  <a:pt x="134869" y="18453"/>
                  <a:pt x="134912" y="18457"/>
                  <a:pt x="134954" y="18457"/>
                </a:cubicBezTo>
                <a:cubicBezTo>
                  <a:pt x="135031" y="18457"/>
                  <a:pt x="135108" y="18444"/>
                  <a:pt x="135184" y="18421"/>
                </a:cubicBezTo>
                <a:cubicBezTo>
                  <a:pt x="135292" y="18504"/>
                  <a:pt x="135399" y="18563"/>
                  <a:pt x="135494" y="18635"/>
                </a:cubicBezTo>
                <a:cubicBezTo>
                  <a:pt x="134125" y="21552"/>
                  <a:pt x="132136" y="24159"/>
                  <a:pt x="129898" y="26457"/>
                </a:cubicBezTo>
                <a:cubicBezTo>
                  <a:pt x="128255" y="28172"/>
                  <a:pt x="126445" y="29708"/>
                  <a:pt x="124528" y="31101"/>
                </a:cubicBezTo>
                <a:cubicBezTo>
                  <a:pt x="124302" y="30589"/>
                  <a:pt x="124064" y="30077"/>
                  <a:pt x="123814" y="29577"/>
                </a:cubicBezTo>
                <a:cubicBezTo>
                  <a:pt x="123683" y="29124"/>
                  <a:pt x="123445" y="28708"/>
                  <a:pt x="123159" y="28303"/>
                </a:cubicBezTo>
                <a:cubicBezTo>
                  <a:pt x="122576" y="27279"/>
                  <a:pt x="121957" y="26267"/>
                  <a:pt x="121266" y="25302"/>
                </a:cubicBezTo>
                <a:cubicBezTo>
                  <a:pt x="120587" y="24338"/>
                  <a:pt x="119837" y="23409"/>
                  <a:pt x="119063" y="22528"/>
                </a:cubicBezTo>
                <a:cubicBezTo>
                  <a:pt x="118373" y="21742"/>
                  <a:pt x="117623" y="20945"/>
                  <a:pt x="116801" y="20266"/>
                </a:cubicBezTo>
                <a:cubicBezTo>
                  <a:pt x="117123" y="20147"/>
                  <a:pt x="117432" y="20052"/>
                  <a:pt x="117742" y="19933"/>
                </a:cubicBezTo>
                <a:cubicBezTo>
                  <a:pt x="119980" y="19064"/>
                  <a:pt x="122147" y="18040"/>
                  <a:pt x="124159" y="16730"/>
                </a:cubicBezTo>
                <a:cubicBezTo>
                  <a:pt x="125076" y="16135"/>
                  <a:pt x="125933" y="15468"/>
                  <a:pt x="126743" y="14765"/>
                </a:cubicBezTo>
                <a:close/>
                <a:moveTo>
                  <a:pt x="83335" y="21748"/>
                </a:moveTo>
                <a:cubicBezTo>
                  <a:pt x="83181" y="21748"/>
                  <a:pt x="83021" y="21876"/>
                  <a:pt x="83071" y="22076"/>
                </a:cubicBezTo>
                <a:cubicBezTo>
                  <a:pt x="83809" y="24898"/>
                  <a:pt x="83988" y="27827"/>
                  <a:pt x="83642" y="30732"/>
                </a:cubicBezTo>
                <a:cubicBezTo>
                  <a:pt x="83612" y="31019"/>
                  <a:pt x="83829" y="31165"/>
                  <a:pt x="84057" y="31165"/>
                </a:cubicBezTo>
                <a:cubicBezTo>
                  <a:pt x="84282" y="31165"/>
                  <a:pt x="84518" y="31022"/>
                  <a:pt x="84535" y="30732"/>
                </a:cubicBezTo>
                <a:cubicBezTo>
                  <a:pt x="84762" y="27767"/>
                  <a:pt x="84416" y="24779"/>
                  <a:pt x="83571" y="21933"/>
                </a:cubicBezTo>
                <a:cubicBezTo>
                  <a:pt x="83538" y="21805"/>
                  <a:pt x="83438" y="21748"/>
                  <a:pt x="83335" y="21748"/>
                </a:cubicBezTo>
                <a:close/>
                <a:moveTo>
                  <a:pt x="115694" y="20671"/>
                </a:moveTo>
                <a:cubicBezTo>
                  <a:pt x="115551" y="20802"/>
                  <a:pt x="115480" y="21004"/>
                  <a:pt x="115515" y="21195"/>
                </a:cubicBezTo>
                <a:cubicBezTo>
                  <a:pt x="115492" y="21195"/>
                  <a:pt x="115492" y="21183"/>
                  <a:pt x="115480" y="21183"/>
                </a:cubicBezTo>
                <a:cubicBezTo>
                  <a:pt x="115375" y="21102"/>
                  <a:pt x="115266" y="21067"/>
                  <a:pt x="115160" y="21067"/>
                </a:cubicBezTo>
                <a:cubicBezTo>
                  <a:pt x="114673" y="21067"/>
                  <a:pt x="114254" y="21804"/>
                  <a:pt x="114694" y="22195"/>
                </a:cubicBezTo>
                <a:cubicBezTo>
                  <a:pt x="116194" y="23516"/>
                  <a:pt x="117563" y="24981"/>
                  <a:pt x="118671" y="26672"/>
                </a:cubicBezTo>
                <a:cubicBezTo>
                  <a:pt x="119206" y="27493"/>
                  <a:pt x="119683" y="28327"/>
                  <a:pt x="120099" y="29196"/>
                </a:cubicBezTo>
                <a:cubicBezTo>
                  <a:pt x="120468" y="29993"/>
                  <a:pt x="120730" y="30839"/>
                  <a:pt x="121076" y="31636"/>
                </a:cubicBezTo>
                <a:cubicBezTo>
                  <a:pt x="121028" y="31660"/>
                  <a:pt x="121004" y="31672"/>
                  <a:pt x="120968" y="31684"/>
                </a:cubicBezTo>
                <a:cubicBezTo>
                  <a:pt x="120945" y="31696"/>
                  <a:pt x="120933" y="31720"/>
                  <a:pt x="120897" y="31744"/>
                </a:cubicBezTo>
                <a:cubicBezTo>
                  <a:pt x="120718" y="31244"/>
                  <a:pt x="120528" y="30744"/>
                  <a:pt x="120314" y="30267"/>
                </a:cubicBezTo>
                <a:cubicBezTo>
                  <a:pt x="119825" y="29112"/>
                  <a:pt x="119206" y="27993"/>
                  <a:pt x="118516" y="26934"/>
                </a:cubicBezTo>
                <a:cubicBezTo>
                  <a:pt x="117147" y="24826"/>
                  <a:pt x="115456" y="22933"/>
                  <a:pt x="113491" y="21338"/>
                </a:cubicBezTo>
                <a:cubicBezTo>
                  <a:pt x="114229" y="21135"/>
                  <a:pt x="114956" y="20909"/>
                  <a:pt x="115694" y="20671"/>
                </a:cubicBezTo>
                <a:close/>
                <a:moveTo>
                  <a:pt x="123576" y="31506"/>
                </a:moveTo>
                <a:cubicBezTo>
                  <a:pt x="123612" y="31577"/>
                  <a:pt x="123635" y="31636"/>
                  <a:pt x="123671" y="31720"/>
                </a:cubicBezTo>
                <a:cubicBezTo>
                  <a:pt x="123516" y="31803"/>
                  <a:pt x="123373" y="31910"/>
                  <a:pt x="123219" y="32017"/>
                </a:cubicBezTo>
                <a:cubicBezTo>
                  <a:pt x="123350" y="31863"/>
                  <a:pt x="123469" y="31684"/>
                  <a:pt x="123576" y="31506"/>
                </a:cubicBezTo>
                <a:close/>
                <a:moveTo>
                  <a:pt x="78606" y="32017"/>
                </a:moveTo>
                <a:cubicBezTo>
                  <a:pt x="78606" y="32017"/>
                  <a:pt x="78606" y="32029"/>
                  <a:pt x="78582" y="32041"/>
                </a:cubicBezTo>
                <a:cubicBezTo>
                  <a:pt x="78570" y="32041"/>
                  <a:pt x="78570" y="32029"/>
                  <a:pt x="78558" y="32029"/>
                </a:cubicBezTo>
                <a:cubicBezTo>
                  <a:pt x="78570" y="32029"/>
                  <a:pt x="78582" y="32017"/>
                  <a:pt x="78606" y="32017"/>
                </a:cubicBezTo>
                <a:close/>
                <a:moveTo>
                  <a:pt x="93762" y="26791"/>
                </a:moveTo>
                <a:cubicBezTo>
                  <a:pt x="93573" y="26791"/>
                  <a:pt x="93386" y="26936"/>
                  <a:pt x="93465" y="27160"/>
                </a:cubicBezTo>
                <a:cubicBezTo>
                  <a:pt x="94322" y="29636"/>
                  <a:pt x="94870" y="32160"/>
                  <a:pt x="95227" y="34756"/>
                </a:cubicBezTo>
                <a:cubicBezTo>
                  <a:pt x="95253" y="34940"/>
                  <a:pt x="95412" y="35024"/>
                  <a:pt x="95577" y="35024"/>
                </a:cubicBezTo>
                <a:cubicBezTo>
                  <a:pt x="95787" y="35024"/>
                  <a:pt x="96009" y="34888"/>
                  <a:pt x="95989" y="34649"/>
                </a:cubicBezTo>
                <a:cubicBezTo>
                  <a:pt x="95656" y="32041"/>
                  <a:pt x="94977" y="29470"/>
                  <a:pt x="94060" y="26993"/>
                </a:cubicBezTo>
                <a:cubicBezTo>
                  <a:pt x="94009" y="26852"/>
                  <a:pt x="93885" y="26791"/>
                  <a:pt x="93762" y="26791"/>
                </a:cubicBezTo>
                <a:close/>
                <a:moveTo>
                  <a:pt x="97430" y="27350"/>
                </a:moveTo>
                <a:lnTo>
                  <a:pt x="97430" y="27350"/>
                </a:lnTo>
                <a:cubicBezTo>
                  <a:pt x="97775" y="28338"/>
                  <a:pt x="98097" y="29315"/>
                  <a:pt x="98370" y="30351"/>
                </a:cubicBezTo>
                <a:cubicBezTo>
                  <a:pt x="98644" y="31422"/>
                  <a:pt x="98870" y="32494"/>
                  <a:pt x="99037" y="33577"/>
                </a:cubicBezTo>
                <a:cubicBezTo>
                  <a:pt x="99120" y="34101"/>
                  <a:pt x="99168" y="34613"/>
                  <a:pt x="99216" y="35125"/>
                </a:cubicBezTo>
                <a:cubicBezTo>
                  <a:pt x="99168" y="34899"/>
                  <a:pt x="99144" y="34673"/>
                  <a:pt x="99109" y="34458"/>
                </a:cubicBezTo>
                <a:cubicBezTo>
                  <a:pt x="98906" y="33041"/>
                  <a:pt x="98620" y="31625"/>
                  <a:pt x="98275" y="30243"/>
                </a:cubicBezTo>
                <a:cubicBezTo>
                  <a:pt x="98037" y="29279"/>
                  <a:pt x="97739" y="28303"/>
                  <a:pt x="97430" y="27350"/>
                </a:cubicBezTo>
                <a:close/>
                <a:moveTo>
                  <a:pt x="104526" y="24871"/>
                </a:moveTo>
                <a:cubicBezTo>
                  <a:pt x="104324" y="24871"/>
                  <a:pt x="104105" y="25116"/>
                  <a:pt x="104240" y="25314"/>
                </a:cubicBezTo>
                <a:cubicBezTo>
                  <a:pt x="106383" y="28422"/>
                  <a:pt x="106740" y="32160"/>
                  <a:pt x="107121" y="35804"/>
                </a:cubicBezTo>
                <a:cubicBezTo>
                  <a:pt x="107157" y="36143"/>
                  <a:pt x="107440" y="36313"/>
                  <a:pt x="107703" y="36313"/>
                </a:cubicBezTo>
                <a:cubicBezTo>
                  <a:pt x="107967" y="36313"/>
                  <a:pt x="108211" y="36143"/>
                  <a:pt x="108169" y="35804"/>
                </a:cubicBezTo>
                <a:cubicBezTo>
                  <a:pt x="107752" y="32053"/>
                  <a:pt x="107181" y="27981"/>
                  <a:pt x="104704" y="24957"/>
                </a:cubicBezTo>
                <a:cubicBezTo>
                  <a:pt x="104655" y="24896"/>
                  <a:pt x="104592" y="24871"/>
                  <a:pt x="104526" y="24871"/>
                </a:cubicBezTo>
                <a:close/>
                <a:moveTo>
                  <a:pt x="100710" y="26574"/>
                </a:moveTo>
                <a:cubicBezTo>
                  <a:pt x="101212" y="27816"/>
                  <a:pt x="101642" y="29089"/>
                  <a:pt x="101966" y="30386"/>
                </a:cubicBezTo>
                <a:cubicBezTo>
                  <a:pt x="102490" y="32506"/>
                  <a:pt x="102740" y="34661"/>
                  <a:pt x="102752" y="36828"/>
                </a:cubicBezTo>
                <a:cubicBezTo>
                  <a:pt x="102669" y="36804"/>
                  <a:pt x="102573" y="36780"/>
                  <a:pt x="102490" y="36756"/>
                </a:cubicBezTo>
                <a:cubicBezTo>
                  <a:pt x="102490" y="36661"/>
                  <a:pt x="102502" y="36554"/>
                  <a:pt x="102502" y="36447"/>
                </a:cubicBezTo>
                <a:cubicBezTo>
                  <a:pt x="102514" y="36197"/>
                  <a:pt x="102514" y="35947"/>
                  <a:pt x="102514" y="35673"/>
                </a:cubicBezTo>
                <a:cubicBezTo>
                  <a:pt x="102514" y="35077"/>
                  <a:pt x="102490" y="34482"/>
                  <a:pt x="102442" y="33887"/>
                </a:cubicBezTo>
                <a:cubicBezTo>
                  <a:pt x="102335" y="32696"/>
                  <a:pt x="102168" y="31517"/>
                  <a:pt x="101907" y="30363"/>
                </a:cubicBezTo>
                <a:cubicBezTo>
                  <a:pt x="101612" y="29077"/>
                  <a:pt x="101204" y="27808"/>
                  <a:pt x="100710" y="26574"/>
                </a:cubicBezTo>
                <a:close/>
                <a:moveTo>
                  <a:pt x="78725" y="15265"/>
                </a:moveTo>
                <a:lnTo>
                  <a:pt x="78725" y="15265"/>
                </a:lnTo>
                <a:cubicBezTo>
                  <a:pt x="82237" y="17694"/>
                  <a:pt x="85869" y="19897"/>
                  <a:pt x="89893" y="21433"/>
                </a:cubicBezTo>
                <a:cubicBezTo>
                  <a:pt x="91489" y="22028"/>
                  <a:pt x="93108" y="22504"/>
                  <a:pt x="94775" y="22826"/>
                </a:cubicBezTo>
                <a:cubicBezTo>
                  <a:pt x="95846" y="25338"/>
                  <a:pt x="96715" y="27934"/>
                  <a:pt x="97335" y="30589"/>
                </a:cubicBezTo>
                <a:cubicBezTo>
                  <a:pt x="97656" y="31922"/>
                  <a:pt x="97906" y="33291"/>
                  <a:pt x="98097" y="34661"/>
                </a:cubicBezTo>
                <a:cubicBezTo>
                  <a:pt x="98251" y="35756"/>
                  <a:pt x="98275" y="36887"/>
                  <a:pt x="98406" y="38006"/>
                </a:cubicBezTo>
                <a:cubicBezTo>
                  <a:pt x="93084" y="37530"/>
                  <a:pt x="87798" y="36149"/>
                  <a:pt x="82928" y="34113"/>
                </a:cubicBezTo>
                <a:cubicBezTo>
                  <a:pt x="81785" y="33625"/>
                  <a:pt x="80654" y="33101"/>
                  <a:pt x="79535" y="32529"/>
                </a:cubicBezTo>
                <a:cubicBezTo>
                  <a:pt x="80047" y="29672"/>
                  <a:pt x="79975" y="26755"/>
                  <a:pt x="79713" y="23874"/>
                </a:cubicBezTo>
                <a:cubicBezTo>
                  <a:pt x="79582" y="22302"/>
                  <a:pt x="79392" y="20754"/>
                  <a:pt x="79213" y="19206"/>
                </a:cubicBezTo>
                <a:cubicBezTo>
                  <a:pt x="79047" y="17909"/>
                  <a:pt x="78927" y="16575"/>
                  <a:pt x="78725" y="15265"/>
                </a:cubicBezTo>
                <a:close/>
                <a:moveTo>
                  <a:pt x="112598" y="21564"/>
                </a:moveTo>
                <a:lnTo>
                  <a:pt x="112598" y="21564"/>
                </a:lnTo>
                <a:cubicBezTo>
                  <a:pt x="112575" y="21683"/>
                  <a:pt x="112622" y="21802"/>
                  <a:pt x="112741" y="21921"/>
                </a:cubicBezTo>
                <a:cubicBezTo>
                  <a:pt x="114646" y="23493"/>
                  <a:pt x="116289" y="25362"/>
                  <a:pt x="117599" y="27446"/>
                </a:cubicBezTo>
                <a:cubicBezTo>
                  <a:pt x="118230" y="28481"/>
                  <a:pt x="118801" y="29565"/>
                  <a:pt x="119290" y="30684"/>
                </a:cubicBezTo>
                <a:cubicBezTo>
                  <a:pt x="119528" y="31232"/>
                  <a:pt x="119742" y="31791"/>
                  <a:pt x="119944" y="32351"/>
                </a:cubicBezTo>
                <a:cubicBezTo>
                  <a:pt x="120111" y="32803"/>
                  <a:pt x="120218" y="33291"/>
                  <a:pt x="120397" y="33756"/>
                </a:cubicBezTo>
                <a:cubicBezTo>
                  <a:pt x="120004" y="33958"/>
                  <a:pt x="119635" y="34184"/>
                  <a:pt x="119242" y="34375"/>
                </a:cubicBezTo>
                <a:cubicBezTo>
                  <a:pt x="117551" y="35268"/>
                  <a:pt x="115813" y="36042"/>
                  <a:pt x="113991" y="36661"/>
                </a:cubicBezTo>
                <a:cubicBezTo>
                  <a:pt x="113930" y="36599"/>
                  <a:pt x="113849" y="36564"/>
                  <a:pt x="113748" y="36564"/>
                </a:cubicBezTo>
                <a:cubicBezTo>
                  <a:pt x="113713" y="36564"/>
                  <a:pt x="113675" y="36568"/>
                  <a:pt x="113634" y="36578"/>
                </a:cubicBezTo>
                <a:cubicBezTo>
                  <a:pt x="110431" y="37530"/>
                  <a:pt x="107145" y="38030"/>
                  <a:pt x="103812" y="38149"/>
                </a:cubicBezTo>
                <a:cubicBezTo>
                  <a:pt x="103871" y="38054"/>
                  <a:pt x="103919" y="37971"/>
                  <a:pt x="103919" y="37828"/>
                </a:cubicBezTo>
                <a:cubicBezTo>
                  <a:pt x="104002" y="32851"/>
                  <a:pt x="102752" y="27612"/>
                  <a:pt x="100037" y="23385"/>
                </a:cubicBezTo>
                <a:lnTo>
                  <a:pt x="100037" y="23385"/>
                </a:lnTo>
                <a:cubicBezTo>
                  <a:pt x="100287" y="23391"/>
                  <a:pt x="100536" y="23394"/>
                  <a:pt x="100785" y="23394"/>
                </a:cubicBezTo>
                <a:cubicBezTo>
                  <a:pt x="101619" y="23394"/>
                  <a:pt x="102454" y="23361"/>
                  <a:pt x="103288" y="23278"/>
                </a:cubicBezTo>
                <a:cubicBezTo>
                  <a:pt x="105776" y="23064"/>
                  <a:pt x="108264" y="22576"/>
                  <a:pt x="110705" y="22028"/>
                </a:cubicBezTo>
                <a:cubicBezTo>
                  <a:pt x="111348" y="21873"/>
                  <a:pt x="111967" y="21731"/>
                  <a:pt x="112598" y="21564"/>
                </a:cubicBezTo>
                <a:close/>
                <a:moveTo>
                  <a:pt x="99501" y="37387"/>
                </a:moveTo>
                <a:lnTo>
                  <a:pt x="99501" y="37387"/>
                </a:lnTo>
                <a:cubicBezTo>
                  <a:pt x="99663" y="37778"/>
                  <a:pt x="100041" y="37987"/>
                  <a:pt x="100402" y="37987"/>
                </a:cubicBezTo>
                <a:cubicBezTo>
                  <a:pt x="100600" y="37987"/>
                  <a:pt x="100794" y="37923"/>
                  <a:pt x="100942" y="37792"/>
                </a:cubicBezTo>
                <a:cubicBezTo>
                  <a:pt x="101002" y="37935"/>
                  <a:pt x="101073" y="38066"/>
                  <a:pt x="101168" y="38173"/>
                </a:cubicBezTo>
                <a:cubicBezTo>
                  <a:pt x="100597" y="38125"/>
                  <a:pt x="100049" y="38113"/>
                  <a:pt x="99513" y="38090"/>
                </a:cubicBezTo>
                <a:cubicBezTo>
                  <a:pt x="99513" y="37852"/>
                  <a:pt x="99513" y="37613"/>
                  <a:pt x="99501" y="37387"/>
                </a:cubicBezTo>
                <a:close/>
                <a:moveTo>
                  <a:pt x="48374" y="1"/>
                </a:moveTo>
                <a:cubicBezTo>
                  <a:pt x="48277" y="1"/>
                  <a:pt x="48184" y="44"/>
                  <a:pt x="48126" y="109"/>
                </a:cubicBezTo>
                <a:cubicBezTo>
                  <a:pt x="46054" y="145"/>
                  <a:pt x="43971" y="371"/>
                  <a:pt x="41899" y="728"/>
                </a:cubicBezTo>
                <a:cubicBezTo>
                  <a:pt x="38922" y="1240"/>
                  <a:pt x="36005" y="1978"/>
                  <a:pt x="33053" y="2633"/>
                </a:cubicBezTo>
                <a:cubicBezTo>
                  <a:pt x="30148" y="3276"/>
                  <a:pt x="27207" y="3788"/>
                  <a:pt x="24266" y="4252"/>
                </a:cubicBezTo>
                <a:cubicBezTo>
                  <a:pt x="21492" y="4681"/>
                  <a:pt x="18634" y="4919"/>
                  <a:pt x="15955" y="5788"/>
                </a:cubicBezTo>
                <a:cubicBezTo>
                  <a:pt x="13657" y="6514"/>
                  <a:pt x="11705" y="7860"/>
                  <a:pt x="10240" y="9789"/>
                </a:cubicBezTo>
                <a:cubicBezTo>
                  <a:pt x="8847" y="11634"/>
                  <a:pt x="7954" y="13825"/>
                  <a:pt x="7228" y="15992"/>
                </a:cubicBezTo>
                <a:cubicBezTo>
                  <a:pt x="6716" y="17516"/>
                  <a:pt x="5918" y="19433"/>
                  <a:pt x="6252" y="21076"/>
                </a:cubicBezTo>
                <a:cubicBezTo>
                  <a:pt x="6228" y="21076"/>
                  <a:pt x="6180" y="21088"/>
                  <a:pt x="6156" y="21088"/>
                </a:cubicBezTo>
                <a:cubicBezTo>
                  <a:pt x="5299" y="21088"/>
                  <a:pt x="4454" y="21099"/>
                  <a:pt x="3609" y="21099"/>
                </a:cubicBezTo>
                <a:cubicBezTo>
                  <a:pt x="2858" y="21099"/>
                  <a:pt x="2102" y="21079"/>
                  <a:pt x="1348" y="21079"/>
                </a:cubicBezTo>
                <a:cubicBezTo>
                  <a:pt x="1097" y="21079"/>
                  <a:pt x="846" y="21082"/>
                  <a:pt x="596" y="21088"/>
                </a:cubicBezTo>
                <a:cubicBezTo>
                  <a:pt x="1" y="21099"/>
                  <a:pt x="60" y="21957"/>
                  <a:pt x="596" y="21969"/>
                </a:cubicBezTo>
                <a:lnTo>
                  <a:pt x="596" y="21981"/>
                </a:lnTo>
                <a:cubicBezTo>
                  <a:pt x="1192" y="22044"/>
                  <a:pt x="1800" y="22065"/>
                  <a:pt x="2408" y="22065"/>
                </a:cubicBezTo>
                <a:cubicBezTo>
                  <a:pt x="2833" y="22065"/>
                  <a:pt x="3259" y="22055"/>
                  <a:pt x="3680" y="22040"/>
                </a:cubicBezTo>
                <a:cubicBezTo>
                  <a:pt x="4347" y="22028"/>
                  <a:pt x="5025" y="21981"/>
                  <a:pt x="5680" y="21909"/>
                </a:cubicBezTo>
                <a:lnTo>
                  <a:pt x="5680" y="21909"/>
                </a:lnTo>
                <a:cubicBezTo>
                  <a:pt x="5121" y="22373"/>
                  <a:pt x="4609" y="22874"/>
                  <a:pt x="4132" y="23421"/>
                </a:cubicBezTo>
                <a:cubicBezTo>
                  <a:pt x="3323" y="24362"/>
                  <a:pt x="2608" y="25386"/>
                  <a:pt x="2049" y="26493"/>
                </a:cubicBezTo>
                <a:cubicBezTo>
                  <a:pt x="1851" y="26871"/>
                  <a:pt x="2182" y="27216"/>
                  <a:pt x="2504" y="27216"/>
                </a:cubicBezTo>
                <a:cubicBezTo>
                  <a:pt x="2648" y="27216"/>
                  <a:pt x="2790" y="27147"/>
                  <a:pt x="2882" y="26981"/>
                </a:cubicBezTo>
                <a:cubicBezTo>
                  <a:pt x="3870" y="25171"/>
                  <a:pt x="5144" y="23469"/>
                  <a:pt x="6645" y="22028"/>
                </a:cubicBezTo>
                <a:cubicBezTo>
                  <a:pt x="6764" y="22231"/>
                  <a:pt x="6907" y="22445"/>
                  <a:pt x="7109" y="22647"/>
                </a:cubicBezTo>
                <a:cubicBezTo>
                  <a:pt x="7835" y="23409"/>
                  <a:pt x="8847" y="23826"/>
                  <a:pt x="9812" y="24159"/>
                </a:cubicBezTo>
                <a:cubicBezTo>
                  <a:pt x="11193" y="24612"/>
                  <a:pt x="12610" y="24957"/>
                  <a:pt x="14026" y="25267"/>
                </a:cubicBezTo>
                <a:cubicBezTo>
                  <a:pt x="15367" y="25553"/>
                  <a:pt x="16762" y="25840"/>
                  <a:pt x="18139" y="25840"/>
                </a:cubicBezTo>
                <a:cubicBezTo>
                  <a:pt x="18193" y="25840"/>
                  <a:pt x="18247" y="25839"/>
                  <a:pt x="18301" y="25838"/>
                </a:cubicBezTo>
                <a:cubicBezTo>
                  <a:pt x="19551" y="25802"/>
                  <a:pt x="20742" y="25481"/>
                  <a:pt x="21849" y="24957"/>
                </a:cubicBezTo>
                <a:cubicBezTo>
                  <a:pt x="24194" y="23874"/>
                  <a:pt x="25945" y="21981"/>
                  <a:pt x="28028" y="20528"/>
                </a:cubicBezTo>
                <a:cubicBezTo>
                  <a:pt x="30052" y="19099"/>
                  <a:pt x="32350" y="18087"/>
                  <a:pt x="34743" y="17456"/>
                </a:cubicBezTo>
                <a:cubicBezTo>
                  <a:pt x="37015" y="16854"/>
                  <a:pt x="39372" y="16566"/>
                  <a:pt x="41731" y="16566"/>
                </a:cubicBezTo>
                <a:cubicBezTo>
                  <a:pt x="44367" y="16566"/>
                  <a:pt x="47005" y="16926"/>
                  <a:pt x="49531" y="17611"/>
                </a:cubicBezTo>
                <a:cubicBezTo>
                  <a:pt x="59258" y="20230"/>
                  <a:pt x="67188" y="26934"/>
                  <a:pt x="75784" y="31839"/>
                </a:cubicBezTo>
                <a:cubicBezTo>
                  <a:pt x="76713" y="32351"/>
                  <a:pt x="77653" y="32851"/>
                  <a:pt x="78582" y="33327"/>
                </a:cubicBezTo>
                <a:cubicBezTo>
                  <a:pt x="78689" y="33446"/>
                  <a:pt x="78844" y="33518"/>
                  <a:pt x="78987" y="33530"/>
                </a:cubicBezTo>
                <a:cubicBezTo>
                  <a:pt x="85154" y="36578"/>
                  <a:pt x="91846" y="38625"/>
                  <a:pt x="98692" y="39102"/>
                </a:cubicBezTo>
                <a:cubicBezTo>
                  <a:pt x="98771" y="39175"/>
                  <a:pt x="98872" y="39207"/>
                  <a:pt x="98976" y="39207"/>
                </a:cubicBezTo>
                <a:cubicBezTo>
                  <a:pt x="99075" y="39207"/>
                  <a:pt x="99176" y="39178"/>
                  <a:pt x="99263" y="39126"/>
                </a:cubicBezTo>
                <a:cubicBezTo>
                  <a:pt x="100123" y="39174"/>
                  <a:pt x="100985" y="39199"/>
                  <a:pt x="101849" y="39199"/>
                </a:cubicBezTo>
                <a:cubicBezTo>
                  <a:pt x="103328" y="39199"/>
                  <a:pt x="104811" y="39124"/>
                  <a:pt x="106300" y="38959"/>
                </a:cubicBezTo>
                <a:cubicBezTo>
                  <a:pt x="108872" y="38685"/>
                  <a:pt x="111408" y="38149"/>
                  <a:pt x="113872" y="37411"/>
                </a:cubicBezTo>
                <a:cubicBezTo>
                  <a:pt x="114039" y="37375"/>
                  <a:pt x="114110" y="37256"/>
                  <a:pt x="114146" y="37137"/>
                </a:cubicBezTo>
                <a:cubicBezTo>
                  <a:pt x="116468" y="36459"/>
                  <a:pt x="118706" y="35530"/>
                  <a:pt x="120849" y="34411"/>
                </a:cubicBezTo>
                <a:cubicBezTo>
                  <a:pt x="120893" y="34424"/>
                  <a:pt x="120938" y="34430"/>
                  <a:pt x="120985" y="34430"/>
                </a:cubicBezTo>
                <a:cubicBezTo>
                  <a:pt x="121196" y="34430"/>
                  <a:pt x="121422" y="34301"/>
                  <a:pt x="121480" y="34077"/>
                </a:cubicBezTo>
                <a:cubicBezTo>
                  <a:pt x="122540" y="33506"/>
                  <a:pt x="123576" y="32875"/>
                  <a:pt x="124576" y="32208"/>
                </a:cubicBezTo>
                <a:cubicBezTo>
                  <a:pt x="124624" y="32196"/>
                  <a:pt x="124659" y="32160"/>
                  <a:pt x="124695" y="32113"/>
                </a:cubicBezTo>
                <a:cubicBezTo>
                  <a:pt x="124981" y="31922"/>
                  <a:pt x="125255" y="31744"/>
                  <a:pt x="125529" y="31553"/>
                </a:cubicBezTo>
                <a:cubicBezTo>
                  <a:pt x="129208" y="28958"/>
                  <a:pt x="132553" y="25826"/>
                  <a:pt x="135006" y="22028"/>
                </a:cubicBezTo>
                <a:cubicBezTo>
                  <a:pt x="136185" y="20207"/>
                  <a:pt x="137149" y="18266"/>
                  <a:pt x="137756" y="16182"/>
                </a:cubicBezTo>
                <a:cubicBezTo>
                  <a:pt x="138316" y="14170"/>
                  <a:pt x="138864" y="11610"/>
                  <a:pt x="137566" y="9765"/>
                </a:cubicBezTo>
                <a:cubicBezTo>
                  <a:pt x="136787" y="8668"/>
                  <a:pt x="135568" y="8215"/>
                  <a:pt x="134314" y="8215"/>
                </a:cubicBezTo>
                <a:cubicBezTo>
                  <a:pt x="133458" y="8215"/>
                  <a:pt x="132585" y="8426"/>
                  <a:pt x="131827" y="8788"/>
                </a:cubicBezTo>
                <a:cubicBezTo>
                  <a:pt x="129565" y="9884"/>
                  <a:pt x="128076" y="12158"/>
                  <a:pt x="126207" y="13765"/>
                </a:cubicBezTo>
                <a:cubicBezTo>
                  <a:pt x="122361" y="17099"/>
                  <a:pt x="117563" y="19087"/>
                  <a:pt x="112682" y="20397"/>
                </a:cubicBezTo>
                <a:cubicBezTo>
                  <a:pt x="108710" y="21462"/>
                  <a:pt x="104605" y="22284"/>
                  <a:pt x="100488" y="22284"/>
                </a:cubicBezTo>
                <a:cubicBezTo>
                  <a:pt x="99544" y="22284"/>
                  <a:pt x="98600" y="22240"/>
                  <a:pt x="97656" y="22147"/>
                </a:cubicBezTo>
                <a:cubicBezTo>
                  <a:pt x="87679" y="21135"/>
                  <a:pt x="79725" y="14599"/>
                  <a:pt x="71855" y="9038"/>
                </a:cubicBezTo>
                <a:cubicBezTo>
                  <a:pt x="67736" y="6110"/>
                  <a:pt x="63414" y="3359"/>
                  <a:pt x="58627" y="1680"/>
                </a:cubicBezTo>
                <a:cubicBezTo>
                  <a:pt x="55469" y="578"/>
                  <a:pt x="52234" y="107"/>
                  <a:pt x="48974" y="107"/>
                </a:cubicBezTo>
                <a:cubicBezTo>
                  <a:pt x="48854" y="107"/>
                  <a:pt x="48734" y="108"/>
                  <a:pt x="48614" y="109"/>
                </a:cubicBezTo>
                <a:cubicBezTo>
                  <a:pt x="48543" y="32"/>
                  <a:pt x="48457" y="1"/>
                  <a:pt x="48374" y="1"/>
                </a:cubicBezTo>
                <a:close/>
              </a:path>
            </a:pathLst>
          </a:custGeom>
          <a:solidFill>
            <a:srgbClr val="F47FB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2" name="Google Shape;212;p56"/>
          <p:cNvSpPr/>
          <p:nvPr/>
        </p:nvSpPr>
        <p:spPr>
          <a:xfrm flipH="1">
            <a:off x="-1240380" y="1182438"/>
            <a:ext cx="3011266" cy="850225"/>
          </a:xfrm>
          <a:custGeom>
            <a:avLst/>
            <a:gdLst/>
            <a:ahLst/>
            <a:cxnLst/>
            <a:rect l="l" t="t" r="r" b="b"/>
            <a:pathLst>
              <a:path w="138864" h="39208" extrusionOk="0">
                <a:moveTo>
                  <a:pt x="49209" y="1037"/>
                </a:moveTo>
                <a:lnTo>
                  <a:pt x="49209" y="1037"/>
                </a:lnTo>
                <a:cubicBezTo>
                  <a:pt x="49864" y="1049"/>
                  <a:pt x="50531" y="1073"/>
                  <a:pt x="51198" y="1133"/>
                </a:cubicBezTo>
                <a:cubicBezTo>
                  <a:pt x="51472" y="1145"/>
                  <a:pt x="51722" y="1192"/>
                  <a:pt x="51996" y="1216"/>
                </a:cubicBezTo>
                <a:cubicBezTo>
                  <a:pt x="51972" y="1240"/>
                  <a:pt x="51960" y="1264"/>
                  <a:pt x="51960" y="1276"/>
                </a:cubicBezTo>
                <a:cubicBezTo>
                  <a:pt x="51781" y="1740"/>
                  <a:pt x="51769" y="2169"/>
                  <a:pt x="51829" y="2585"/>
                </a:cubicBezTo>
                <a:cubicBezTo>
                  <a:pt x="51472" y="2180"/>
                  <a:pt x="51091" y="1788"/>
                  <a:pt x="50698" y="1430"/>
                </a:cubicBezTo>
                <a:cubicBezTo>
                  <a:pt x="50531" y="1288"/>
                  <a:pt x="50349" y="1227"/>
                  <a:pt x="50173" y="1227"/>
                </a:cubicBezTo>
                <a:cubicBezTo>
                  <a:pt x="49920" y="1227"/>
                  <a:pt x="49680" y="1353"/>
                  <a:pt x="49519" y="1549"/>
                </a:cubicBezTo>
                <a:cubicBezTo>
                  <a:pt x="49412" y="1383"/>
                  <a:pt x="49305" y="1216"/>
                  <a:pt x="49209" y="1037"/>
                </a:cubicBezTo>
                <a:close/>
                <a:moveTo>
                  <a:pt x="53448" y="1418"/>
                </a:moveTo>
                <a:lnTo>
                  <a:pt x="53448" y="1418"/>
                </a:lnTo>
                <a:cubicBezTo>
                  <a:pt x="53924" y="1490"/>
                  <a:pt x="54412" y="1573"/>
                  <a:pt x="54889" y="1680"/>
                </a:cubicBezTo>
                <a:cubicBezTo>
                  <a:pt x="54674" y="1847"/>
                  <a:pt x="54520" y="2109"/>
                  <a:pt x="54615" y="2431"/>
                </a:cubicBezTo>
                <a:cubicBezTo>
                  <a:pt x="54686" y="2681"/>
                  <a:pt x="54746" y="2931"/>
                  <a:pt x="54817" y="3181"/>
                </a:cubicBezTo>
                <a:cubicBezTo>
                  <a:pt x="54460" y="2526"/>
                  <a:pt x="54020" y="1930"/>
                  <a:pt x="53448" y="1418"/>
                </a:cubicBezTo>
                <a:close/>
                <a:moveTo>
                  <a:pt x="31600" y="3812"/>
                </a:moveTo>
                <a:cubicBezTo>
                  <a:pt x="31529" y="3978"/>
                  <a:pt x="31517" y="4181"/>
                  <a:pt x="31600" y="4371"/>
                </a:cubicBezTo>
                <a:cubicBezTo>
                  <a:pt x="31755" y="4681"/>
                  <a:pt x="31898" y="5002"/>
                  <a:pt x="32053" y="5300"/>
                </a:cubicBezTo>
                <a:cubicBezTo>
                  <a:pt x="31648" y="4836"/>
                  <a:pt x="31231" y="4407"/>
                  <a:pt x="30790" y="3955"/>
                </a:cubicBezTo>
                <a:cubicBezTo>
                  <a:pt x="31064" y="3931"/>
                  <a:pt x="31338" y="3871"/>
                  <a:pt x="31600" y="3812"/>
                </a:cubicBezTo>
                <a:close/>
                <a:moveTo>
                  <a:pt x="33196" y="3502"/>
                </a:moveTo>
                <a:cubicBezTo>
                  <a:pt x="33216" y="3673"/>
                  <a:pt x="33347" y="3828"/>
                  <a:pt x="33509" y="3828"/>
                </a:cubicBezTo>
                <a:cubicBezTo>
                  <a:pt x="33539" y="3828"/>
                  <a:pt x="33569" y="3823"/>
                  <a:pt x="33600" y="3812"/>
                </a:cubicBezTo>
                <a:lnTo>
                  <a:pt x="33612" y="3824"/>
                </a:lnTo>
                <a:cubicBezTo>
                  <a:pt x="33719" y="3931"/>
                  <a:pt x="33803" y="4062"/>
                  <a:pt x="33898" y="4169"/>
                </a:cubicBezTo>
                <a:cubicBezTo>
                  <a:pt x="34089" y="4407"/>
                  <a:pt x="34279" y="4633"/>
                  <a:pt x="34470" y="4871"/>
                </a:cubicBezTo>
                <a:cubicBezTo>
                  <a:pt x="34862" y="5348"/>
                  <a:pt x="35243" y="5836"/>
                  <a:pt x="35624" y="6336"/>
                </a:cubicBezTo>
                <a:cubicBezTo>
                  <a:pt x="35767" y="6538"/>
                  <a:pt x="35898" y="6741"/>
                  <a:pt x="36041" y="6955"/>
                </a:cubicBezTo>
                <a:cubicBezTo>
                  <a:pt x="35978" y="6923"/>
                  <a:pt x="35911" y="6909"/>
                  <a:pt x="35845" y="6909"/>
                </a:cubicBezTo>
                <a:cubicBezTo>
                  <a:pt x="35735" y="6909"/>
                  <a:pt x="35625" y="6948"/>
                  <a:pt x="35529" y="7014"/>
                </a:cubicBezTo>
                <a:cubicBezTo>
                  <a:pt x="35089" y="6360"/>
                  <a:pt x="34636" y="5681"/>
                  <a:pt x="34196" y="5026"/>
                </a:cubicBezTo>
                <a:cubicBezTo>
                  <a:pt x="33779" y="4431"/>
                  <a:pt x="33315" y="3835"/>
                  <a:pt x="32648" y="3621"/>
                </a:cubicBezTo>
                <a:cubicBezTo>
                  <a:pt x="32838" y="3574"/>
                  <a:pt x="33017" y="3526"/>
                  <a:pt x="33196" y="3502"/>
                </a:cubicBezTo>
                <a:close/>
                <a:moveTo>
                  <a:pt x="53067" y="2728"/>
                </a:moveTo>
                <a:lnTo>
                  <a:pt x="53067" y="2728"/>
                </a:lnTo>
                <a:cubicBezTo>
                  <a:pt x="54103" y="3919"/>
                  <a:pt x="54520" y="5562"/>
                  <a:pt x="54853" y="7157"/>
                </a:cubicBezTo>
                <a:cubicBezTo>
                  <a:pt x="54674" y="6574"/>
                  <a:pt x="54472" y="6026"/>
                  <a:pt x="54258" y="5490"/>
                </a:cubicBezTo>
                <a:cubicBezTo>
                  <a:pt x="53912" y="4669"/>
                  <a:pt x="53246" y="3681"/>
                  <a:pt x="53067" y="2728"/>
                </a:cubicBezTo>
                <a:close/>
                <a:moveTo>
                  <a:pt x="38701" y="4718"/>
                </a:moveTo>
                <a:cubicBezTo>
                  <a:pt x="38651" y="4718"/>
                  <a:pt x="38601" y="4732"/>
                  <a:pt x="38553" y="4764"/>
                </a:cubicBezTo>
                <a:cubicBezTo>
                  <a:pt x="38410" y="4836"/>
                  <a:pt x="38339" y="5038"/>
                  <a:pt x="38446" y="5169"/>
                </a:cubicBezTo>
                <a:cubicBezTo>
                  <a:pt x="38982" y="5895"/>
                  <a:pt x="39506" y="6622"/>
                  <a:pt x="40018" y="7348"/>
                </a:cubicBezTo>
                <a:cubicBezTo>
                  <a:pt x="40092" y="7452"/>
                  <a:pt x="40204" y="7514"/>
                  <a:pt x="40318" y="7514"/>
                </a:cubicBezTo>
                <a:cubicBezTo>
                  <a:pt x="40386" y="7514"/>
                  <a:pt x="40455" y="7492"/>
                  <a:pt x="40518" y="7443"/>
                </a:cubicBezTo>
                <a:cubicBezTo>
                  <a:pt x="40696" y="7312"/>
                  <a:pt x="40673" y="7098"/>
                  <a:pt x="40542" y="6931"/>
                </a:cubicBezTo>
                <a:cubicBezTo>
                  <a:pt x="40006" y="6252"/>
                  <a:pt x="39494" y="5550"/>
                  <a:pt x="38958" y="4871"/>
                </a:cubicBezTo>
                <a:cubicBezTo>
                  <a:pt x="38895" y="4776"/>
                  <a:pt x="38799" y="4718"/>
                  <a:pt x="38701" y="4718"/>
                </a:cubicBezTo>
                <a:close/>
                <a:moveTo>
                  <a:pt x="51043" y="4276"/>
                </a:moveTo>
                <a:cubicBezTo>
                  <a:pt x="52055" y="5669"/>
                  <a:pt x="52781" y="7264"/>
                  <a:pt x="53389" y="8931"/>
                </a:cubicBezTo>
                <a:cubicBezTo>
                  <a:pt x="53734" y="9872"/>
                  <a:pt x="54055" y="10801"/>
                  <a:pt x="54377" y="11741"/>
                </a:cubicBezTo>
                <a:cubicBezTo>
                  <a:pt x="54329" y="11789"/>
                  <a:pt x="54282" y="11836"/>
                  <a:pt x="54258" y="11896"/>
                </a:cubicBezTo>
                <a:cubicBezTo>
                  <a:pt x="53389" y="9253"/>
                  <a:pt x="52317" y="6717"/>
                  <a:pt x="51043" y="4276"/>
                </a:cubicBezTo>
                <a:close/>
                <a:moveTo>
                  <a:pt x="129243" y="12408"/>
                </a:moveTo>
                <a:cubicBezTo>
                  <a:pt x="129267" y="12408"/>
                  <a:pt x="129291" y="12408"/>
                  <a:pt x="129303" y="12432"/>
                </a:cubicBezTo>
                <a:cubicBezTo>
                  <a:pt x="129243" y="12444"/>
                  <a:pt x="129208" y="12467"/>
                  <a:pt x="129148" y="12503"/>
                </a:cubicBezTo>
                <a:cubicBezTo>
                  <a:pt x="129184" y="12467"/>
                  <a:pt x="129219" y="12444"/>
                  <a:pt x="129243" y="12408"/>
                </a:cubicBezTo>
                <a:close/>
                <a:moveTo>
                  <a:pt x="73498" y="11515"/>
                </a:moveTo>
                <a:lnTo>
                  <a:pt x="73498" y="11515"/>
                </a:lnTo>
                <a:cubicBezTo>
                  <a:pt x="73808" y="11753"/>
                  <a:pt x="74141" y="11991"/>
                  <a:pt x="74463" y="12229"/>
                </a:cubicBezTo>
                <a:cubicBezTo>
                  <a:pt x="74403" y="12277"/>
                  <a:pt x="74344" y="12337"/>
                  <a:pt x="74296" y="12396"/>
                </a:cubicBezTo>
                <a:cubicBezTo>
                  <a:pt x="74285" y="12395"/>
                  <a:pt x="74273" y="12395"/>
                  <a:pt x="74262" y="12395"/>
                </a:cubicBezTo>
                <a:cubicBezTo>
                  <a:pt x="74093" y="12395"/>
                  <a:pt x="73918" y="12475"/>
                  <a:pt x="73796" y="12587"/>
                </a:cubicBezTo>
                <a:cubicBezTo>
                  <a:pt x="73701" y="12229"/>
                  <a:pt x="73617" y="11860"/>
                  <a:pt x="73498" y="11515"/>
                </a:cubicBezTo>
                <a:close/>
                <a:moveTo>
                  <a:pt x="34350" y="7455"/>
                </a:moveTo>
                <a:cubicBezTo>
                  <a:pt x="34743" y="8050"/>
                  <a:pt x="35124" y="8657"/>
                  <a:pt x="35517" y="9277"/>
                </a:cubicBezTo>
                <a:cubicBezTo>
                  <a:pt x="36264" y="10460"/>
                  <a:pt x="37022" y="11644"/>
                  <a:pt x="37738" y="12859"/>
                </a:cubicBezTo>
                <a:lnTo>
                  <a:pt x="37738" y="12859"/>
                </a:lnTo>
                <a:cubicBezTo>
                  <a:pt x="37343" y="12351"/>
                  <a:pt x="36948" y="11832"/>
                  <a:pt x="36553" y="11324"/>
                </a:cubicBezTo>
                <a:lnTo>
                  <a:pt x="36541" y="11313"/>
                </a:lnTo>
                <a:cubicBezTo>
                  <a:pt x="36517" y="11265"/>
                  <a:pt x="36482" y="11217"/>
                  <a:pt x="36458" y="11194"/>
                </a:cubicBezTo>
                <a:lnTo>
                  <a:pt x="36422" y="11217"/>
                </a:lnTo>
                <a:cubicBezTo>
                  <a:pt x="36351" y="11158"/>
                  <a:pt x="36255" y="11122"/>
                  <a:pt x="36184" y="11086"/>
                </a:cubicBezTo>
                <a:cubicBezTo>
                  <a:pt x="36017" y="10789"/>
                  <a:pt x="35863" y="10503"/>
                  <a:pt x="35684" y="10229"/>
                </a:cubicBezTo>
                <a:cubicBezTo>
                  <a:pt x="35410" y="9658"/>
                  <a:pt x="35148" y="9110"/>
                  <a:pt x="34874" y="8538"/>
                </a:cubicBezTo>
                <a:cubicBezTo>
                  <a:pt x="34696" y="8181"/>
                  <a:pt x="34529" y="7824"/>
                  <a:pt x="34350" y="7455"/>
                </a:cubicBezTo>
                <a:close/>
                <a:moveTo>
                  <a:pt x="29517" y="4240"/>
                </a:moveTo>
                <a:cubicBezTo>
                  <a:pt x="29528" y="4359"/>
                  <a:pt x="29576" y="4478"/>
                  <a:pt x="29683" y="4597"/>
                </a:cubicBezTo>
                <a:cubicBezTo>
                  <a:pt x="30969" y="5967"/>
                  <a:pt x="32184" y="7443"/>
                  <a:pt x="33255" y="9003"/>
                </a:cubicBezTo>
                <a:cubicBezTo>
                  <a:pt x="33767" y="9765"/>
                  <a:pt x="34267" y="10551"/>
                  <a:pt x="34743" y="11360"/>
                </a:cubicBezTo>
                <a:cubicBezTo>
                  <a:pt x="35160" y="12051"/>
                  <a:pt x="35493" y="12789"/>
                  <a:pt x="35898" y="13479"/>
                </a:cubicBezTo>
                <a:cubicBezTo>
                  <a:pt x="35910" y="13539"/>
                  <a:pt x="35934" y="13599"/>
                  <a:pt x="35946" y="13670"/>
                </a:cubicBezTo>
                <a:cubicBezTo>
                  <a:pt x="35791" y="13456"/>
                  <a:pt x="35648" y="13229"/>
                  <a:pt x="35493" y="13015"/>
                </a:cubicBezTo>
                <a:cubicBezTo>
                  <a:pt x="34827" y="12027"/>
                  <a:pt x="34148" y="11039"/>
                  <a:pt x="33457" y="10039"/>
                </a:cubicBezTo>
                <a:cubicBezTo>
                  <a:pt x="32124" y="8110"/>
                  <a:pt x="30755" y="6193"/>
                  <a:pt x="29362" y="4288"/>
                </a:cubicBezTo>
                <a:cubicBezTo>
                  <a:pt x="29397" y="4252"/>
                  <a:pt x="29457" y="4240"/>
                  <a:pt x="29517" y="4240"/>
                </a:cubicBezTo>
                <a:close/>
                <a:moveTo>
                  <a:pt x="128981" y="12682"/>
                </a:moveTo>
                <a:lnTo>
                  <a:pt x="128981" y="12682"/>
                </a:lnTo>
                <a:cubicBezTo>
                  <a:pt x="128934" y="12741"/>
                  <a:pt x="128910" y="12813"/>
                  <a:pt x="128886" y="12884"/>
                </a:cubicBezTo>
                <a:cubicBezTo>
                  <a:pt x="128815" y="13170"/>
                  <a:pt x="128934" y="13575"/>
                  <a:pt x="129219" y="13694"/>
                </a:cubicBezTo>
                <a:cubicBezTo>
                  <a:pt x="129446" y="13801"/>
                  <a:pt x="129660" y="13908"/>
                  <a:pt x="129886" y="14027"/>
                </a:cubicBezTo>
                <a:cubicBezTo>
                  <a:pt x="129219" y="13932"/>
                  <a:pt x="128529" y="13813"/>
                  <a:pt x="127850" y="13777"/>
                </a:cubicBezTo>
                <a:cubicBezTo>
                  <a:pt x="128219" y="13420"/>
                  <a:pt x="128612" y="13051"/>
                  <a:pt x="128981" y="12682"/>
                </a:cubicBezTo>
                <a:close/>
                <a:moveTo>
                  <a:pt x="47947" y="6349"/>
                </a:moveTo>
                <a:cubicBezTo>
                  <a:pt x="47781" y="6349"/>
                  <a:pt x="47605" y="6487"/>
                  <a:pt x="47674" y="6693"/>
                </a:cubicBezTo>
                <a:cubicBezTo>
                  <a:pt x="47864" y="7324"/>
                  <a:pt x="48197" y="7931"/>
                  <a:pt x="48447" y="8538"/>
                </a:cubicBezTo>
                <a:cubicBezTo>
                  <a:pt x="48697" y="9134"/>
                  <a:pt x="48936" y="9741"/>
                  <a:pt x="49162" y="10360"/>
                </a:cubicBezTo>
                <a:cubicBezTo>
                  <a:pt x="49364" y="10967"/>
                  <a:pt x="49567" y="11586"/>
                  <a:pt x="49757" y="12217"/>
                </a:cubicBezTo>
                <a:cubicBezTo>
                  <a:pt x="49948" y="12872"/>
                  <a:pt x="50114" y="13539"/>
                  <a:pt x="50400" y="14170"/>
                </a:cubicBezTo>
                <a:cubicBezTo>
                  <a:pt x="50487" y="14361"/>
                  <a:pt x="50713" y="14463"/>
                  <a:pt x="50926" y="14463"/>
                </a:cubicBezTo>
                <a:cubicBezTo>
                  <a:pt x="51005" y="14463"/>
                  <a:pt x="51082" y="14449"/>
                  <a:pt x="51150" y="14420"/>
                </a:cubicBezTo>
                <a:cubicBezTo>
                  <a:pt x="51448" y="14289"/>
                  <a:pt x="51555" y="14015"/>
                  <a:pt x="51507" y="13706"/>
                </a:cubicBezTo>
                <a:cubicBezTo>
                  <a:pt x="51400" y="13051"/>
                  <a:pt x="51103" y="12408"/>
                  <a:pt x="50841" y="11789"/>
                </a:cubicBezTo>
                <a:cubicBezTo>
                  <a:pt x="50591" y="11158"/>
                  <a:pt x="50305" y="10539"/>
                  <a:pt x="50019" y="9931"/>
                </a:cubicBezTo>
                <a:cubicBezTo>
                  <a:pt x="49745" y="9312"/>
                  <a:pt x="49459" y="8705"/>
                  <a:pt x="49126" y="8110"/>
                </a:cubicBezTo>
                <a:cubicBezTo>
                  <a:pt x="48828" y="7562"/>
                  <a:pt x="48555" y="6979"/>
                  <a:pt x="48174" y="6491"/>
                </a:cubicBezTo>
                <a:cubicBezTo>
                  <a:pt x="48131" y="6392"/>
                  <a:pt x="48041" y="6349"/>
                  <a:pt x="47947" y="6349"/>
                </a:cubicBezTo>
                <a:close/>
                <a:moveTo>
                  <a:pt x="134270" y="9367"/>
                </a:moveTo>
                <a:cubicBezTo>
                  <a:pt x="134720" y="9367"/>
                  <a:pt x="135178" y="9458"/>
                  <a:pt x="135637" y="9670"/>
                </a:cubicBezTo>
                <a:cubicBezTo>
                  <a:pt x="137459" y="10539"/>
                  <a:pt x="137268" y="12860"/>
                  <a:pt x="136851" y="14658"/>
                </a:cubicBezTo>
                <a:cubicBezTo>
                  <a:pt x="134815" y="13051"/>
                  <a:pt x="132375" y="12051"/>
                  <a:pt x="129803" y="11860"/>
                </a:cubicBezTo>
                <a:cubicBezTo>
                  <a:pt x="130962" y="10692"/>
                  <a:pt x="132561" y="9367"/>
                  <a:pt x="134270" y="9367"/>
                </a:cubicBezTo>
                <a:close/>
                <a:moveTo>
                  <a:pt x="55044" y="14551"/>
                </a:moveTo>
                <a:cubicBezTo>
                  <a:pt x="55067" y="14611"/>
                  <a:pt x="55079" y="14658"/>
                  <a:pt x="55115" y="14718"/>
                </a:cubicBezTo>
                <a:cubicBezTo>
                  <a:pt x="55127" y="14813"/>
                  <a:pt x="55151" y="14908"/>
                  <a:pt x="55163" y="15015"/>
                </a:cubicBezTo>
                <a:cubicBezTo>
                  <a:pt x="55127" y="14849"/>
                  <a:pt x="55067" y="14706"/>
                  <a:pt x="55044" y="14551"/>
                </a:cubicBezTo>
                <a:close/>
                <a:moveTo>
                  <a:pt x="37460" y="9056"/>
                </a:moveTo>
                <a:lnTo>
                  <a:pt x="37672" y="9396"/>
                </a:lnTo>
                <a:cubicBezTo>
                  <a:pt x="38875" y="11336"/>
                  <a:pt x="39899" y="13360"/>
                  <a:pt x="40839" y="15468"/>
                </a:cubicBezTo>
                <a:cubicBezTo>
                  <a:pt x="40399" y="15480"/>
                  <a:pt x="39934" y="15504"/>
                  <a:pt x="39494" y="15539"/>
                </a:cubicBezTo>
                <a:cubicBezTo>
                  <a:pt x="39708" y="15432"/>
                  <a:pt x="39934" y="15313"/>
                  <a:pt x="40149" y="15194"/>
                </a:cubicBezTo>
                <a:cubicBezTo>
                  <a:pt x="40411" y="15027"/>
                  <a:pt x="40470" y="14718"/>
                  <a:pt x="40339" y="14456"/>
                </a:cubicBezTo>
                <a:cubicBezTo>
                  <a:pt x="39732" y="13182"/>
                  <a:pt x="39101" y="11932"/>
                  <a:pt x="38434" y="10717"/>
                </a:cubicBezTo>
                <a:cubicBezTo>
                  <a:pt x="38118" y="10148"/>
                  <a:pt x="37795" y="9600"/>
                  <a:pt x="37460" y="9056"/>
                </a:cubicBezTo>
                <a:close/>
                <a:moveTo>
                  <a:pt x="37291" y="15777"/>
                </a:moveTo>
                <a:lnTo>
                  <a:pt x="37291" y="15777"/>
                </a:lnTo>
                <a:cubicBezTo>
                  <a:pt x="37303" y="15777"/>
                  <a:pt x="37315" y="15789"/>
                  <a:pt x="37327" y="15789"/>
                </a:cubicBezTo>
                <a:lnTo>
                  <a:pt x="37303" y="15789"/>
                </a:lnTo>
                <a:cubicBezTo>
                  <a:pt x="37303" y="15789"/>
                  <a:pt x="37303" y="15777"/>
                  <a:pt x="37291" y="15777"/>
                </a:cubicBezTo>
                <a:close/>
                <a:moveTo>
                  <a:pt x="9847" y="12146"/>
                </a:moveTo>
                <a:cubicBezTo>
                  <a:pt x="10574" y="12694"/>
                  <a:pt x="11014" y="13599"/>
                  <a:pt x="10764" y="14551"/>
                </a:cubicBezTo>
                <a:cubicBezTo>
                  <a:pt x="10463" y="15686"/>
                  <a:pt x="9373" y="16303"/>
                  <a:pt x="8273" y="16303"/>
                </a:cubicBezTo>
                <a:cubicBezTo>
                  <a:pt x="8242" y="16303"/>
                  <a:pt x="8211" y="16302"/>
                  <a:pt x="8181" y="16301"/>
                </a:cubicBezTo>
                <a:cubicBezTo>
                  <a:pt x="8145" y="16301"/>
                  <a:pt x="8133" y="16301"/>
                  <a:pt x="8121" y="16313"/>
                </a:cubicBezTo>
                <a:cubicBezTo>
                  <a:pt x="8573" y="14884"/>
                  <a:pt x="9133" y="13468"/>
                  <a:pt x="9847" y="12146"/>
                </a:cubicBezTo>
                <a:close/>
                <a:moveTo>
                  <a:pt x="75808" y="14230"/>
                </a:moveTo>
                <a:lnTo>
                  <a:pt x="75808" y="14230"/>
                </a:lnTo>
                <a:cubicBezTo>
                  <a:pt x="76368" y="14706"/>
                  <a:pt x="76784" y="15301"/>
                  <a:pt x="76784" y="16123"/>
                </a:cubicBezTo>
                <a:cubicBezTo>
                  <a:pt x="76772" y="16194"/>
                  <a:pt x="76772" y="16266"/>
                  <a:pt x="76772" y="16337"/>
                </a:cubicBezTo>
                <a:cubicBezTo>
                  <a:pt x="76665" y="15932"/>
                  <a:pt x="76546" y="15527"/>
                  <a:pt x="76439" y="15123"/>
                </a:cubicBezTo>
                <a:cubicBezTo>
                  <a:pt x="76368" y="14849"/>
                  <a:pt x="76141" y="14718"/>
                  <a:pt x="75903" y="14694"/>
                </a:cubicBezTo>
                <a:cubicBezTo>
                  <a:pt x="75879" y="14539"/>
                  <a:pt x="75844" y="14372"/>
                  <a:pt x="75808" y="14230"/>
                </a:cubicBezTo>
                <a:close/>
                <a:moveTo>
                  <a:pt x="60846" y="5591"/>
                </a:moveTo>
                <a:cubicBezTo>
                  <a:pt x="60674" y="5591"/>
                  <a:pt x="60508" y="5728"/>
                  <a:pt x="60580" y="5943"/>
                </a:cubicBezTo>
                <a:cubicBezTo>
                  <a:pt x="61651" y="9348"/>
                  <a:pt x="62675" y="12753"/>
                  <a:pt x="63676" y="16182"/>
                </a:cubicBezTo>
                <a:cubicBezTo>
                  <a:pt x="63727" y="16356"/>
                  <a:pt x="63866" y="16432"/>
                  <a:pt x="64008" y="16432"/>
                </a:cubicBezTo>
                <a:cubicBezTo>
                  <a:pt x="64225" y="16432"/>
                  <a:pt x="64450" y="16254"/>
                  <a:pt x="64378" y="15980"/>
                </a:cubicBezTo>
                <a:cubicBezTo>
                  <a:pt x="63485" y="12551"/>
                  <a:pt x="62390" y="9110"/>
                  <a:pt x="61128" y="5788"/>
                </a:cubicBezTo>
                <a:cubicBezTo>
                  <a:pt x="61075" y="5651"/>
                  <a:pt x="60959" y="5591"/>
                  <a:pt x="60846" y="5591"/>
                </a:cubicBezTo>
                <a:close/>
                <a:moveTo>
                  <a:pt x="135780" y="15075"/>
                </a:moveTo>
                <a:cubicBezTo>
                  <a:pt x="135970" y="15218"/>
                  <a:pt x="136185" y="15373"/>
                  <a:pt x="136375" y="15551"/>
                </a:cubicBezTo>
                <a:cubicBezTo>
                  <a:pt x="136435" y="15599"/>
                  <a:pt x="136506" y="15635"/>
                  <a:pt x="136601" y="15670"/>
                </a:cubicBezTo>
                <a:cubicBezTo>
                  <a:pt x="136387" y="16385"/>
                  <a:pt x="136137" y="17075"/>
                  <a:pt x="135851" y="17754"/>
                </a:cubicBezTo>
                <a:lnTo>
                  <a:pt x="135839" y="17742"/>
                </a:lnTo>
                <a:cubicBezTo>
                  <a:pt x="135851" y="17587"/>
                  <a:pt x="135827" y="17420"/>
                  <a:pt x="135720" y="17278"/>
                </a:cubicBezTo>
                <a:cubicBezTo>
                  <a:pt x="135637" y="17170"/>
                  <a:pt x="135542" y="17075"/>
                  <a:pt x="135458" y="16944"/>
                </a:cubicBezTo>
                <a:cubicBezTo>
                  <a:pt x="135637" y="16849"/>
                  <a:pt x="135768" y="16682"/>
                  <a:pt x="135827" y="16456"/>
                </a:cubicBezTo>
                <a:cubicBezTo>
                  <a:pt x="135911" y="16123"/>
                  <a:pt x="135899" y="15777"/>
                  <a:pt x="135780" y="15456"/>
                </a:cubicBezTo>
                <a:cubicBezTo>
                  <a:pt x="135816" y="15325"/>
                  <a:pt x="135816" y="15194"/>
                  <a:pt x="135780" y="15075"/>
                </a:cubicBezTo>
                <a:close/>
                <a:moveTo>
                  <a:pt x="48424" y="1049"/>
                </a:moveTo>
                <a:cubicBezTo>
                  <a:pt x="50983" y="5383"/>
                  <a:pt x="52960" y="9979"/>
                  <a:pt x="54162" y="14884"/>
                </a:cubicBezTo>
                <a:cubicBezTo>
                  <a:pt x="54436" y="15980"/>
                  <a:pt x="54651" y="17099"/>
                  <a:pt x="54853" y="18218"/>
                </a:cubicBezTo>
                <a:cubicBezTo>
                  <a:pt x="51376" y="16754"/>
                  <a:pt x="47745" y="15742"/>
                  <a:pt x="43983" y="15504"/>
                </a:cubicBezTo>
                <a:cubicBezTo>
                  <a:pt x="43280" y="15468"/>
                  <a:pt x="42578" y="15444"/>
                  <a:pt x="41887" y="15444"/>
                </a:cubicBezTo>
                <a:cubicBezTo>
                  <a:pt x="40720" y="12575"/>
                  <a:pt x="39172" y="9824"/>
                  <a:pt x="37363" y="7324"/>
                </a:cubicBezTo>
                <a:cubicBezTo>
                  <a:pt x="36458" y="6074"/>
                  <a:pt x="35517" y="4836"/>
                  <a:pt x="34493" y="3693"/>
                </a:cubicBezTo>
                <a:cubicBezTo>
                  <a:pt x="34386" y="3574"/>
                  <a:pt x="34267" y="3419"/>
                  <a:pt x="34148" y="3300"/>
                </a:cubicBezTo>
                <a:cubicBezTo>
                  <a:pt x="38863" y="2276"/>
                  <a:pt x="43602" y="1145"/>
                  <a:pt x="48424" y="1049"/>
                </a:cubicBezTo>
                <a:close/>
                <a:moveTo>
                  <a:pt x="56758" y="17647"/>
                </a:moveTo>
                <a:cubicBezTo>
                  <a:pt x="57210" y="18385"/>
                  <a:pt x="57722" y="19099"/>
                  <a:pt x="58246" y="19778"/>
                </a:cubicBezTo>
                <a:cubicBezTo>
                  <a:pt x="57961" y="19647"/>
                  <a:pt x="57687" y="19504"/>
                  <a:pt x="57413" y="19373"/>
                </a:cubicBezTo>
                <a:cubicBezTo>
                  <a:pt x="57377" y="19361"/>
                  <a:pt x="57353" y="19349"/>
                  <a:pt x="57330" y="19337"/>
                </a:cubicBezTo>
                <a:cubicBezTo>
                  <a:pt x="57389" y="19183"/>
                  <a:pt x="57389" y="19004"/>
                  <a:pt x="57270" y="18813"/>
                </a:cubicBezTo>
                <a:cubicBezTo>
                  <a:pt x="57032" y="18444"/>
                  <a:pt x="56853" y="18051"/>
                  <a:pt x="56734" y="17647"/>
                </a:cubicBezTo>
                <a:close/>
                <a:moveTo>
                  <a:pt x="127989" y="18331"/>
                </a:moveTo>
                <a:cubicBezTo>
                  <a:pt x="127955" y="18331"/>
                  <a:pt x="127923" y="18337"/>
                  <a:pt x="127898" y="18349"/>
                </a:cubicBezTo>
                <a:cubicBezTo>
                  <a:pt x="127815" y="18373"/>
                  <a:pt x="127755" y="18409"/>
                  <a:pt x="127719" y="18468"/>
                </a:cubicBezTo>
                <a:cubicBezTo>
                  <a:pt x="127612" y="18587"/>
                  <a:pt x="127612" y="18825"/>
                  <a:pt x="127743" y="18933"/>
                </a:cubicBezTo>
                <a:cubicBezTo>
                  <a:pt x="128219" y="19314"/>
                  <a:pt x="128707" y="19706"/>
                  <a:pt x="129184" y="20087"/>
                </a:cubicBezTo>
                <a:cubicBezTo>
                  <a:pt x="129267" y="20147"/>
                  <a:pt x="129350" y="20195"/>
                  <a:pt x="129458" y="20195"/>
                </a:cubicBezTo>
                <a:cubicBezTo>
                  <a:pt x="129577" y="20195"/>
                  <a:pt x="129684" y="20135"/>
                  <a:pt x="129755" y="20040"/>
                </a:cubicBezTo>
                <a:cubicBezTo>
                  <a:pt x="129815" y="19956"/>
                  <a:pt x="129839" y="19861"/>
                  <a:pt x="129827" y="19778"/>
                </a:cubicBezTo>
                <a:cubicBezTo>
                  <a:pt x="129803" y="19659"/>
                  <a:pt x="129743" y="19587"/>
                  <a:pt x="129636" y="19504"/>
                </a:cubicBezTo>
                <a:cubicBezTo>
                  <a:pt x="129148" y="19135"/>
                  <a:pt x="128648" y="18766"/>
                  <a:pt x="128160" y="18373"/>
                </a:cubicBezTo>
                <a:cubicBezTo>
                  <a:pt x="128121" y="18350"/>
                  <a:pt x="128052" y="18331"/>
                  <a:pt x="127989" y="18331"/>
                </a:cubicBezTo>
                <a:close/>
                <a:moveTo>
                  <a:pt x="59389" y="20123"/>
                </a:moveTo>
                <a:lnTo>
                  <a:pt x="59389" y="20385"/>
                </a:lnTo>
                <a:lnTo>
                  <a:pt x="59080" y="20207"/>
                </a:lnTo>
                <a:cubicBezTo>
                  <a:pt x="59199" y="20195"/>
                  <a:pt x="59294" y="20183"/>
                  <a:pt x="59389" y="20123"/>
                </a:cubicBezTo>
                <a:close/>
                <a:moveTo>
                  <a:pt x="116194" y="20492"/>
                </a:moveTo>
                <a:cubicBezTo>
                  <a:pt x="116194" y="20504"/>
                  <a:pt x="116206" y="20504"/>
                  <a:pt x="116206" y="20528"/>
                </a:cubicBezTo>
                <a:lnTo>
                  <a:pt x="116123" y="20528"/>
                </a:lnTo>
                <a:cubicBezTo>
                  <a:pt x="116146" y="20504"/>
                  <a:pt x="116170" y="20492"/>
                  <a:pt x="116194" y="20492"/>
                </a:cubicBezTo>
                <a:close/>
                <a:moveTo>
                  <a:pt x="74463" y="15742"/>
                </a:moveTo>
                <a:cubicBezTo>
                  <a:pt x="74772" y="16694"/>
                  <a:pt x="75058" y="17635"/>
                  <a:pt x="75344" y="18599"/>
                </a:cubicBezTo>
                <a:cubicBezTo>
                  <a:pt x="75367" y="19337"/>
                  <a:pt x="75403" y="20064"/>
                  <a:pt x="75415" y="20802"/>
                </a:cubicBezTo>
                <a:cubicBezTo>
                  <a:pt x="75296" y="20838"/>
                  <a:pt x="75213" y="20909"/>
                  <a:pt x="75153" y="21016"/>
                </a:cubicBezTo>
                <a:cubicBezTo>
                  <a:pt x="75129" y="20885"/>
                  <a:pt x="75129" y="20730"/>
                  <a:pt x="75117" y="20599"/>
                </a:cubicBezTo>
                <a:cubicBezTo>
                  <a:pt x="74975" y="18980"/>
                  <a:pt x="74748" y="17373"/>
                  <a:pt x="74463" y="15777"/>
                </a:cubicBezTo>
                <a:lnTo>
                  <a:pt x="74463" y="15742"/>
                </a:lnTo>
                <a:close/>
                <a:moveTo>
                  <a:pt x="95727" y="22993"/>
                </a:moveTo>
                <a:lnTo>
                  <a:pt x="95727" y="22993"/>
                </a:lnTo>
                <a:cubicBezTo>
                  <a:pt x="95882" y="23004"/>
                  <a:pt x="96013" y="23040"/>
                  <a:pt x="96144" y="23052"/>
                </a:cubicBezTo>
                <a:cubicBezTo>
                  <a:pt x="96049" y="23159"/>
                  <a:pt x="95965" y="23290"/>
                  <a:pt x="95941" y="23457"/>
                </a:cubicBezTo>
                <a:cubicBezTo>
                  <a:pt x="95870" y="23290"/>
                  <a:pt x="95799" y="23147"/>
                  <a:pt x="95727" y="22993"/>
                </a:cubicBezTo>
                <a:close/>
                <a:moveTo>
                  <a:pt x="97120" y="23183"/>
                </a:moveTo>
                <a:cubicBezTo>
                  <a:pt x="97658" y="23255"/>
                  <a:pt x="98196" y="23306"/>
                  <a:pt x="98734" y="23337"/>
                </a:cubicBezTo>
                <a:lnTo>
                  <a:pt x="98734" y="23337"/>
                </a:lnTo>
                <a:cubicBezTo>
                  <a:pt x="98405" y="23341"/>
                  <a:pt x="98075" y="23530"/>
                  <a:pt x="97989" y="23886"/>
                </a:cubicBezTo>
                <a:cubicBezTo>
                  <a:pt x="97930" y="24159"/>
                  <a:pt x="97906" y="24409"/>
                  <a:pt x="97906" y="24659"/>
                </a:cubicBezTo>
                <a:cubicBezTo>
                  <a:pt x="97656" y="24159"/>
                  <a:pt x="97382" y="23659"/>
                  <a:pt x="97120" y="23183"/>
                </a:cubicBezTo>
                <a:close/>
                <a:moveTo>
                  <a:pt x="28564" y="4419"/>
                </a:moveTo>
                <a:cubicBezTo>
                  <a:pt x="28576" y="4431"/>
                  <a:pt x="28576" y="4466"/>
                  <a:pt x="28600" y="4478"/>
                </a:cubicBezTo>
                <a:cubicBezTo>
                  <a:pt x="29993" y="6455"/>
                  <a:pt x="31374" y="8455"/>
                  <a:pt x="32719" y="10479"/>
                </a:cubicBezTo>
                <a:cubicBezTo>
                  <a:pt x="33374" y="11467"/>
                  <a:pt x="34029" y="12479"/>
                  <a:pt x="34684" y="13479"/>
                </a:cubicBezTo>
                <a:cubicBezTo>
                  <a:pt x="35220" y="14313"/>
                  <a:pt x="35720" y="15158"/>
                  <a:pt x="36291" y="15980"/>
                </a:cubicBezTo>
                <a:cubicBezTo>
                  <a:pt x="34100" y="16397"/>
                  <a:pt x="32005" y="17087"/>
                  <a:pt x="30040" y="18063"/>
                </a:cubicBezTo>
                <a:cubicBezTo>
                  <a:pt x="27862" y="19171"/>
                  <a:pt x="26123" y="20730"/>
                  <a:pt x="24230" y="22219"/>
                </a:cubicBezTo>
                <a:cubicBezTo>
                  <a:pt x="22444" y="23624"/>
                  <a:pt x="20539" y="24671"/>
                  <a:pt x="18337" y="24814"/>
                </a:cubicBezTo>
                <a:cubicBezTo>
                  <a:pt x="18098" y="23505"/>
                  <a:pt x="16908" y="22338"/>
                  <a:pt x="15634" y="22135"/>
                </a:cubicBezTo>
                <a:cubicBezTo>
                  <a:pt x="15453" y="22105"/>
                  <a:pt x="15272" y="22090"/>
                  <a:pt x="15092" y="22090"/>
                </a:cubicBezTo>
                <a:cubicBezTo>
                  <a:pt x="13877" y="22090"/>
                  <a:pt x="12729" y="22770"/>
                  <a:pt x="12169" y="23838"/>
                </a:cubicBezTo>
                <a:cubicBezTo>
                  <a:pt x="11133" y="23588"/>
                  <a:pt x="10086" y="23326"/>
                  <a:pt x="9133" y="22874"/>
                </a:cubicBezTo>
                <a:cubicBezTo>
                  <a:pt x="8323" y="22504"/>
                  <a:pt x="7609" y="21981"/>
                  <a:pt x="7288" y="21219"/>
                </a:cubicBezTo>
                <a:cubicBezTo>
                  <a:pt x="7288" y="21195"/>
                  <a:pt x="7264" y="21159"/>
                  <a:pt x="7240" y="21135"/>
                </a:cubicBezTo>
                <a:cubicBezTo>
                  <a:pt x="7145" y="20873"/>
                  <a:pt x="7085" y="20599"/>
                  <a:pt x="7109" y="20302"/>
                </a:cubicBezTo>
                <a:cubicBezTo>
                  <a:pt x="7121" y="19123"/>
                  <a:pt x="7609" y="17873"/>
                  <a:pt x="7978" y="16742"/>
                </a:cubicBezTo>
                <a:cubicBezTo>
                  <a:pt x="8014" y="16789"/>
                  <a:pt x="8061" y="16813"/>
                  <a:pt x="8121" y="16825"/>
                </a:cubicBezTo>
                <a:cubicBezTo>
                  <a:pt x="8335" y="16885"/>
                  <a:pt x="8553" y="16914"/>
                  <a:pt x="8771" y="16914"/>
                </a:cubicBezTo>
                <a:cubicBezTo>
                  <a:pt x="10017" y="16914"/>
                  <a:pt x="11245" y="15985"/>
                  <a:pt x="11610" y="14789"/>
                </a:cubicBezTo>
                <a:cubicBezTo>
                  <a:pt x="12002" y="13527"/>
                  <a:pt x="11431" y="12039"/>
                  <a:pt x="10347" y="11289"/>
                </a:cubicBezTo>
                <a:cubicBezTo>
                  <a:pt x="10562" y="10967"/>
                  <a:pt x="10764" y="10658"/>
                  <a:pt x="10990" y="10360"/>
                </a:cubicBezTo>
                <a:cubicBezTo>
                  <a:pt x="12502" y="8336"/>
                  <a:pt x="14598" y="7098"/>
                  <a:pt x="17051" y="6443"/>
                </a:cubicBezTo>
                <a:cubicBezTo>
                  <a:pt x="19682" y="5740"/>
                  <a:pt x="22432" y="5467"/>
                  <a:pt x="25111" y="5026"/>
                </a:cubicBezTo>
                <a:cubicBezTo>
                  <a:pt x="26278" y="4836"/>
                  <a:pt x="27421" y="4621"/>
                  <a:pt x="28564" y="4419"/>
                </a:cubicBezTo>
                <a:close/>
                <a:moveTo>
                  <a:pt x="15080" y="22768"/>
                </a:moveTo>
                <a:cubicBezTo>
                  <a:pt x="15213" y="22768"/>
                  <a:pt x="15346" y="22779"/>
                  <a:pt x="15479" y="22802"/>
                </a:cubicBezTo>
                <a:cubicBezTo>
                  <a:pt x="16086" y="22909"/>
                  <a:pt x="16646" y="23243"/>
                  <a:pt x="17039" y="23707"/>
                </a:cubicBezTo>
                <a:cubicBezTo>
                  <a:pt x="17325" y="24040"/>
                  <a:pt x="17491" y="24409"/>
                  <a:pt x="17598" y="24814"/>
                </a:cubicBezTo>
                <a:cubicBezTo>
                  <a:pt x="17495" y="24814"/>
                  <a:pt x="17397" y="24820"/>
                  <a:pt x="17305" y="24820"/>
                </a:cubicBezTo>
                <a:cubicBezTo>
                  <a:pt x="17258" y="24820"/>
                  <a:pt x="17213" y="24818"/>
                  <a:pt x="17170" y="24814"/>
                </a:cubicBezTo>
                <a:cubicBezTo>
                  <a:pt x="15705" y="24695"/>
                  <a:pt x="14253" y="24350"/>
                  <a:pt x="12812" y="23993"/>
                </a:cubicBezTo>
                <a:cubicBezTo>
                  <a:pt x="13330" y="23268"/>
                  <a:pt x="14190" y="22768"/>
                  <a:pt x="15080" y="22768"/>
                </a:cubicBezTo>
                <a:close/>
                <a:moveTo>
                  <a:pt x="70413" y="12545"/>
                </a:moveTo>
                <a:cubicBezTo>
                  <a:pt x="70229" y="12545"/>
                  <a:pt x="70031" y="12751"/>
                  <a:pt x="70129" y="12979"/>
                </a:cubicBezTo>
                <a:cubicBezTo>
                  <a:pt x="71796" y="16658"/>
                  <a:pt x="70986" y="20849"/>
                  <a:pt x="71593" y="24731"/>
                </a:cubicBezTo>
                <a:cubicBezTo>
                  <a:pt x="71627" y="24947"/>
                  <a:pt x="71783" y="25041"/>
                  <a:pt x="71950" y="25041"/>
                </a:cubicBezTo>
                <a:cubicBezTo>
                  <a:pt x="72198" y="25041"/>
                  <a:pt x="72472" y="24836"/>
                  <a:pt x="72415" y="24517"/>
                </a:cubicBezTo>
                <a:cubicBezTo>
                  <a:pt x="71665" y="20599"/>
                  <a:pt x="72367" y="16397"/>
                  <a:pt x="70629" y="12694"/>
                </a:cubicBezTo>
                <a:cubicBezTo>
                  <a:pt x="70580" y="12589"/>
                  <a:pt x="70498" y="12545"/>
                  <a:pt x="70413" y="12545"/>
                </a:cubicBezTo>
                <a:close/>
                <a:moveTo>
                  <a:pt x="98851" y="23344"/>
                </a:moveTo>
                <a:cubicBezTo>
                  <a:pt x="98988" y="23351"/>
                  <a:pt x="99126" y="23357"/>
                  <a:pt x="99263" y="23362"/>
                </a:cubicBezTo>
                <a:cubicBezTo>
                  <a:pt x="99573" y="23981"/>
                  <a:pt x="99871" y="24600"/>
                  <a:pt x="100156" y="25231"/>
                </a:cubicBezTo>
                <a:cubicBezTo>
                  <a:pt x="99918" y="24707"/>
                  <a:pt x="99656" y="24195"/>
                  <a:pt x="99394" y="23695"/>
                </a:cubicBezTo>
                <a:cubicBezTo>
                  <a:pt x="99281" y="23487"/>
                  <a:pt x="99073" y="23372"/>
                  <a:pt x="98851" y="23344"/>
                </a:cubicBezTo>
                <a:close/>
                <a:moveTo>
                  <a:pt x="78677" y="22385"/>
                </a:moveTo>
                <a:cubicBezTo>
                  <a:pt x="78725" y="22862"/>
                  <a:pt x="78749" y="23326"/>
                  <a:pt x="78796" y="23802"/>
                </a:cubicBezTo>
                <a:cubicBezTo>
                  <a:pt x="78820" y="24302"/>
                  <a:pt x="78856" y="24826"/>
                  <a:pt x="78880" y="25326"/>
                </a:cubicBezTo>
                <a:cubicBezTo>
                  <a:pt x="78808" y="24350"/>
                  <a:pt x="78737" y="23362"/>
                  <a:pt x="78677" y="22385"/>
                </a:cubicBezTo>
                <a:close/>
                <a:moveTo>
                  <a:pt x="121754" y="20634"/>
                </a:moveTo>
                <a:cubicBezTo>
                  <a:pt x="121469" y="20634"/>
                  <a:pt x="121223" y="21000"/>
                  <a:pt x="121480" y="21266"/>
                </a:cubicBezTo>
                <a:cubicBezTo>
                  <a:pt x="122076" y="21873"/>
                  <a:pt x="122659" y="22516"/>
                  <a:pt x="123207" y="23171"/>
                </a:cubicBezTo>
                <a:cubicBezTo>
                  <a:pt x="123469" y="23481"/>
                  <a:pt x="123743" y="23814"/>
                  <a:pt x="123981" y="24136"/>
                </a:cubicBezTo>
                <a:cubicBezTo>
                  <a:pt x="124243" y="24493"/>
                  <a:pt x="124481" y="24886"/>
                  <a:pt x="124767" y="25231"/>
                </a:cubicBezTo>
                <a:cubicBezTo>
                  <a:pt x="124845" y="25324"/>
                  <a:pt x="124943" y="25363"/>
                  <a:pt x="125043" y="25363"/>
                </a:cubicBezTo>
                <a:cubicBezTo>
                  <a:pt x="125337" y="25363"/>
                  <a:pt x="125638" y="25019"/>
                  <a:pt x="125433" y="24707"/>
                </a:cubicBezTo>
                <a:cubicBezTo>
                  <a:pt x="125219" y="24338"/>
                  <a:pt x="124897" y="23993"/>
                  <a:pt x="124624" y="23647"/>
                </a:cubicBezTo>
                <a:cubicBezTo>
                  <a:pt x="124338" y="23302"/>
                  <a:pt x="124064" y="22981"/>
                  <a:pt x="123790" y="22647"/>
                </a:cubicBezTo>
                <a:cubicBezTo>
                  <a:pt x="123219" y="21992"/>
                  <a:pt x="122623" y="21361"/>
                  <a:pt x="122004" y="20742"/>
                </a:cubicBezTo>
                <a:cubicBezTo>
                  <a:pt x="121925" y="20666"/>
                  <a:pt x="121838" y="20634"/>
                  <a:pt x="121754" y="20634"/>
                </a:cubicBezTo>
                <a:close/>
                <a:moveTo>
                  <a:pt x="56675" y="2145"/>
                </a:moveTo>
                <a:lnTo>
                  <a:pt x="56675" y="2145"/>
                </a:lnTo>
                <a:cubicBezTo>
                  <a:pt x="59735" y="3038"/>
                  <a:pt x="62640" y="4431"/>
                  <a:pt x="65402" y="6062"/>
                </a:cubicBezTo>
                <a:cubicBezTo>
                  <a:pt x="67962" y="7574"/>
                  <a:pt x="70403" y="9289"/>
                  <a:pt x="72808" y="11027"/>
                </a:cubicBezTo>
                <a:cubicBezTo>
                  <a:pt x="72808" y="11039"/>
                  <a:pt x="72796" y="11039"/>
                  <a:pt x="72796" y="11063"/>
                </a:cubicBezTo>
                <a:cubicBezTo>
                  <a:pt x="72796" y="11848"/>
                  <a:pt x="73046" y="12622"/>
                  <a:pt x="73212" y="13396"/>
                </a:cubicBezTo>
                <a:cubicBezTo>
                  <a:pt x="73379" y="14194"/>
                  <a:pt x="73522" y="15003"/>
                  <a:pt x="73665" y="15825"/>
                </a:cubicBezTo>
                <a:cubicBezTo>
                  <a:pt x="73927" y="17420"/>
                  <a:pt x="74117" y="19052"/>
                  <a:pt x="74236" y="20683"/>
                </a:cubicBezTo>
                <a:cubicBezTo>
                  <a:pt x="74355" y="22290"/>
                  <a:pt x="74415" y="23921"/>
                  <a:pt x="74403" y="25529"/>
                </a:cubicBezTo>
                <a:cubicBezTo>
                  <a:pt x="74391" y="26862"/>
                  <a:pt x="74284" y="28184"/>
                  <a:pt x="74201" y="29529"/>
                </a:cubicBezTo>
                <a:cubicBezTo>
                  <a:pt x="69617" y="26731"/>
                  <a:pt x="65188" y="23636"/>
                  <a:pt x="60508" y="21004"/>
                </a:cubicBezTo>
                <a:cubicBezTo>
                  <a:pt x="60604" y="17706"/>
                  <a:pt x="60223" y="14361"/>
                  <a:pt x="59544" y="11146"/>
                </a:cubicBezTo>
                <a:cubicBezTo>
                  <a:pt x="58913" y="8062"/>
                  <a:pt x="57972" y="5026"/>
                  <a:pt x="56675" y="2145"/>
                </a:cubicBezTo>
                <a:close/>
                <a:moveTo>
                  <a:pt x="75129" y="29874"/>
                </a:moveTo>
                <a:cubicBezTo>
                  <a:pt x="75177" y="29970"/>
                  <a:pt x="75225" y="30077"/>
                  <a:pt x="75296" y="30184"/>
                </a:cubicBezTo>
                <a:lnTo>
                  <a:pt x="75308" y="30196"/>
                </a:lnTo>
                <a:cubicBezTo>
                  <a:pt x="75237" y="30148"/>
                  <a:pt x="75177" y="30112"/>
                  <a:pt x="75106" y="30077"/>
                </a:cubicBezTo>
                <a:cubicBezTo>
                  <a:pt x="75117" y="30005"/>
                  <a:pt x="75117" y="29946"/>
                  <a:pt x="75129" y="29874"/>
                </a:cubicBezTo>
                <a:close/>
                <a:moveTo>
                  <a:pt x="121492" y="28481"/>
                </a:moveTo>
                <a:lnTo>
                  <a:pt x="121492" y="28481"/>
                </a:lnTo>
                <a:cubicBezTo>
                  <a:pt x="121802" y="28922"/>
                  <a:pt x="122147" y="29351"/>
                  <a:pt x="122373" y="29827"/>
                </a:cubicBezTo>
                <a:cubicBezTo>
                  <a:pt x="122492" y="30089"/>
                  <a:pt x="122492" y="30327"/>
                  <a:pt x="122421" y="30541"/>
                </a:cubicBezTo>
                <a:cubicBezTo>
                  <a:pt x="122159" y="29827"/>
                  <a:pt x="121826" y="29136"/>
                  <a:pt x="121492" y="28481"/>
                </a:cubicBezTo>
                <a:close/>
                <a:moveTo>
                  <a:pt x="77189" y="28350"/>
                </a:moveTo>
                <a:lnTo>
                  <a:pt x="77189" y="28350"/>
                </a:lnTo>
                <a:cubicBezTo>
                  <a:pt x="77213" y="28684"/>
                  <a:pt x="77249" y="28993"/>
                  <a:pt x="77272" y="29315"/>
                </a:cubicBezTo>
                <a:cubicBezTo>
                  <a:pt x="77341" y="29910"/>
                  <a:pt x="77841" y="30205"/>
                  <a:pt x="78311" y="30205"/>
                </a:cubicBezTo>
                <a:cubicBezTo>
                  <a:pt x="78490" y="30205"/>
                  <a:pt x="78664" y="30162"/>
                  <a:pt x="78808" y="30077"/>
                </a:cubicBezTo>
                <a:lnTo>
                  <a:pt x="78808" y="30077"/>
                </a:lnTo>
                <a:cubicBezTo>
                  <a:pt x="78808" y="30267"/>
                  <a:pt x="78796" y="30482"/>
                  <a:pt x="78761" y="30684"/>
                </a:cubicBezTo>
                <a:cubicBezTo>
                  <a:pt x="78749" y="30672"/>
                  <a:pt x="78737" y="30660"/>
                  <a:pt x="78701" y="30648"/>
                </a:cubicBezTo>
                <a:cubicBezTo>
                  <a:pt x="78320" y="30422"/>
                  <a:pt x="77915" y="30184"/>
                  <a:pt x="77534" y="29958"/>
                </a:cubicBezTo>
                <a:cubicBezTo>
                  <a:pt x="77451" y="29910"/>
                  <a:pt x="77344" y="29874"/>
                  <a:pt x="77261" y="29827"/>
                </a:cubicBezTo>
                <a:cubicBezTo>
                  <a:pt x="77249" y="29339"/>
                  <a:pt x="77213" y="28839"/>
                  <a:pt x="77189" y="28350"/>
                </a:cubicBezTo>
                <a:close/>
                <a:moveTo>
                  <a:pt x="126743" y="14765"/>
                </a:moveTo>
                <a:cubicBezTo>
                  <a:pt x="126755" y="14789"/>
                  <a:pt x="126779" y="14801"/>
                  <a:pt x="126802" y="14837"/>
                </a:cubicBezTo>
                <a:cubicBezTo>
                  <a:pt x="127148" y="15063"/>
                  <a:pt x="127505" y="15123"/>
                  <a:pt x="127898" y="15230"/>
                </a:cubicBezTo>
                <a:cubicBezTo>
                  <a:pt x="128291" y="15325"/>
                  <a:pt x="128696" y="15432"/>
                  <a:pt x="129100" y="15551"/>
                </a:cubicBezTo>
                <a:cubicBezTo>
                  <a:pt x="129898" y="15789"/>
                  <a:pt x="130696" y="16063"/>
                  <a:pt x="131470" y="16385"/>
                </a:cubicBezTo>
                <a:cubicBezTo>
                  <a:pt x="132006" y="16611"/>
                  <a:pt x="132506" y="16861"/>
                  <a:pt x="133018" y="17135"/>
                </a:cubicBezTo>
                <a:cubicBezTo>
                  <a:pt x="133077" y="17206"/>
                  <a:pt x="133137" y="17266"/>
                  <a:pt x="133172" y="17337"/>
                </a:cubicBezTo>
                <a:cubicBezTo>
                  <a:pt x="133625" y="17861"/>
                  <a:pt x="134161" y="18266"/>
                  <a:pt x="134827" y="18444"/>
                </a:cubicBezTo>
                <a:cubicBezTo>
                  <a:pt x="134869" y="18453"/>
                  <a:pt x="134912" y="18457"/>
                  <a:pt x="134954" y="18457"/>
                </a:cubicBezTo>
                <a:cubicBezTo>
                  <a:pt x="135031" y="18457"/>
                  <a:pt x="135108" y="18444"/>
                  <a:pt x="135184" y="18421"/>
                </a:cubicBezTo>
                <a:cubicBezTo>
                  <a:pt x="135292" y="18504"/>
                  <a:pt x="135399" y="18563"/>
                  <a:pt x="135494" y="18635"/>
                </a:cubicBezTo>
                <a:cubicBezTo>
                  <a:pt x="134125" y="21552"/>
                  <a:pt x="132136" y="24159"/>
                  <a:pt x="129898" y="26457"/>
                </a:cubicBezTo>
                <a:cubicBezTo>
                  <a:pt x="128255" y="28172"/>
                  <a:pt x="126445" y="29708"/>
                  <a:pt x="124528" y="31101"/>
                </a:cubicBezTo>
                <a:cubicBezTo>
                  <a:pt x="124302" y="30589"/>
                  <a:pt x="124064" y="30077"/>
                  <a:pt x="123814" y="29577"/>
                </a:cubicBezTo>
                <a:cubicBezTo>
                  <a:pt x="123683" y="29124"/>
                  <a:pt x="123445" y="28708"/>
                  <a:pt x="123159" y="28303"/>
                </a:cubicBezTo>
                <a:cubicBezTo>
                  <a:pt x="122576" y="27279"/>
                  <a:pt x="121957" y="26267"/>
                  <a:pt x="121266" y="25302"/>
                </a:cubicBezTo>
                <a:cubicBezTo>
                  <a:pt x="120587" y="24338"/>
                  <a:pt x="119837" y="23409"/>
                  <a:pt x="119063" y="22528"/>
                </a:cubicBezTo>
                <a:cubicBezTo>
                  <a:pt x="118373" y="21742"/>
                  <a:pt x="117623" y="20945"/>
                  <a:pt x="116801" y="20266"/>
                </a:cubicBezTo>
                <a:cubicBezTo>
                  <a:pt x="117123" y="20147"/>
                  <a:pt x="117432" y="20052"/>
                  <a:pt x="117742" y="19933"/>
                </a:cubicBezTo>
                <a:cubicBezTo>
                  <a:pt x="119980" y="19064"/>
                  <a:pt x="122147" y="18040"/>
                  <a:pt x="124159" y="16730"/>
                </a:cubicBezTo>
                <a:cubicBezTo>
                  <a:pt x="125076" y="16135"/>
                  <a:pt x="125933" y="15468"/>
                  <a:pt x="126743" y="14765"/>
                </a:cubicBezTo>
                <a:close/>
                <a:moveTo>
                  <a:pt x="83335" y="21748"/>
                </a:moveTo>
                <a:cubicBezTo>
                  <a:pt x="83181" y="21748"/>
                  <a:pt x="83021" y="21876"/>
                  <a:pt x="83071" y="22076"/>
                </a:cubicBezTo>
                <a:cubicBezTo>
                  <a:pt x="83809" y="24898"/>
                  <a:pt x="83988" y="27827"/>
                  <a:pt x="83642" y="30732"/>
                </a:cubicBezTo>
                <a:cubicBezTo>
                  <a:pt x="83612" y="31019"/>
                  <a:pt x="83829" y="31165"/>
                  <a:pt x="84057" y="31165"/>
                </a:cubicBezTo>
                <a:cubicBezTo>
                  <a:pt x="84282" y="31165"/>
                  <a:pt x="84518" y="31022"/>
                  <a:pt x="84535" y="30732"/>
                </a:cubicBezTo>
                <a:cubicBezTo>
                  <a:pt x="84762" y="27767"/>
                  <a:pt x="84416" y="24779"/>
                  <a:pt x="83571" y="21933"/>
                </a:cubicBezTo>
                <a:cubicBezTo>
                  <a:pt x="83538" y="21805"/>
                  <a:pt x="83438" y="21748"/>
                  <a:pt x="83335" y="21748"/>
                </a:cubicBezTo>
                <a:close/>
                <a:moveTo>
                  <a:pt x="115694" y="20671"/>
                </a:moveTo>
                <a:cubicBezTo>
                  <a:pt x="115551" y="20802"/>
                  <a:pt x="115480" y="21004"/>
                  <a:pt x="115515" y="21195"/>
                </a:cubicBezTo>
                <a:cubicBezTo>
                  <a:pt x="115492" y="21195"/>
                  <a:pt x="115492" y="21183"/>
                  <a:pt x="115480" y="21183"/>
                </a:cubicBezTo>
                <a:cubicBezTo>
                  <a:pt x="115375" y="21102"/>
                  <a:pt x="115266" y="21067"/>
                  <a:pt x="115160" y="21067"/>
                </a:cubicBezTo>
                <a:cubicBezTo>
                  <a:pt x="114673" y="21067"/>
                  <a:pt x="114254" y="21804"/>
                  <a:pt x="114694" y="22195"/>
                </a:cubicBezTo>
                <a:cubicBezTo>
                  <a:pt x="116194" y="23516"/>
                  <a:pt x="117563" y="24981"/>
                  <a:pt x="118671" y="26672"/>
                </a:cubicBezTo>
                <a:cubicBezTo>
                  <a:pt x="119206" y="27493"/>
                  <a:pt x="119683" y="28327"/>
                  <a:pt x="120099" y="29196"/>
                </a:cubicBezTo>
                <a:cubicBezTo>
                  <a:pt x="120468" y="29993"/>
                  <a:pt x="120730" y="30839"/>
                  <a:pt x="121076" y="31636"/>
                </a:cubicBezTo>
                <a:cubicBezTo>
                  <a:pt x="121028" y="31660"/>
                  <a:pt x="121004" y="31672"/>
                  <a:pt x="120968" y="31684"/>
                </a:cubicBezTo>
                <a:cubicBezTo>
                  <a:pt x="120945" y="31696"/>
                  <a:pt x="120933" y="31720"/>
                  <a:pt x="120897" y="31744"/>
                </a:cubicBezTo>
                <a:cubicBezTo>
                  <a:pt x="120718" y="31244"/>
                  <a:pt x="120528" y="30744"/>
                  <a:pt x="120314" y="30267"/>
                </a:cubicBezTo>
                <a:cubicBezTo>
                  <a:pt x="119825" y="29112"/>
                  <a:pt x="119206" y="27993"/>
                  <a:pt x="118516" y="26934"/>
                </a:cubicBezTo>
                <a:cubicBezTo>
                  <a:pt x="117147" y="24826"/>
                  <a:pt x="115456" y="22933"/>
                  <a:pt x="113491" y="21338"/>
                </a:cubicBezTo>
                <a:cubicBezTo>
                  <a:pt x="114229" y="21135"/>
                  <a:pt x="114956" y="20909"/>
                  <a:pt x="115694" y="20671"/>
                </a:cubicBezTo>
                <a:close/>
                <a:moveTo>
                  <a:pt x="123576" y="31506"/>
                </a:moveTo>
                <a:cubicBezTo>
                  <a:pt x="123612" y="31577"/>
                  <a:pt x="123635" y="31636"/>
                  <a:pt x="123671" y="31720"/>
                </a:cubicBezTo>
                <a:cubicBezTo>
                  <a:pt x="123516" y="31803"/>
                  <a:pt x="123373" y="31910"/>
                  <a:pt x="123219" y="32017"/>
                </a:cubicBezTo>
                <a:cubicBezTo>
                  <a:pt x="123350" y="31863"/>
                  <a:pt x="123469" y="31684"/>
                  <a:pt x="123576" y="31506"/>
                </a:cubicBezTo>
                <a:close/>
                <a:moveTo>
                  <a:pt x="78606" y="32017"/>
                </a:moveTo>
                <a:cubicBezTo>
                  <a:pt x="78606" y="32017"/>
                  <a:pt x="78606" y="32029"/>
                  <a:pt x="78582" y="32041"/>
                </a:cubicBezTo>
                <a:cubicBezTo>
                  <a:pt x="78570" y="32041"/>
                  <a:pt x="78570" y="32029"/>
                  <a:pt x="78558" y="32029"/>
                </a:cubicBezTo>
                <a:cubicBezTo>
                  <a:pt x="78570" y="32029"/>
                  <a:pt x="78582" y="32017"/>
                  <a:pt x="78606" y="32017"/>
                </a:cubicBezTo>
                <a:close/>
                <a:moveTo>
                  <a:pt x="93762" y="26791"/>
                </a:moveTo>
                <a:cubicBezTo>
                  <a:pt x="93573" y="26791"/>
                  <a:pt x="93386" y="26936"/>
                  <a:pt x="93465" y="27160"/>
                </a:cubicBezTo>
                <a:cubicBezTo>
                  <a:pt x="94322" y="29636"/>
                  <a:pt x="94870" y="32160"/>
                  <a:pt x="95227" y="34756"/>
                </a:cubicBezTo>
                <a:cubicBezTo>
                  <a:pt x="95253" y="34940"/>
                  <a:pt x="95412" y="35024"/>
                  <a:pt x="95577" y="35024"/>
                </a:cubicBezTo>
                <a:cubicBezTo>
                  <a:pt x="95787" y="35024"/>
                  <a:pt x="96009" y="34888"/>
                  <a:pt x="95989" y="34649"/>
                </a:cubicBezTo>
                <a:cubicBezTo>
                  <a:pt x="95656" y="32041"/>
                  <a:pt x="94977" y="29470"/>
                  <a:pt x="94060" y="26993"/>
                </a:cubicBezTo>
                <a:cubicBezTo>
                  <a:pt x="94009" y="26852"/>
                  <a:pt x="93885" y="26791"/>
                  <a:pt x="93762" y="26791"/>
                </a:cubicBezTo>
                <a:close/>
                <a:moveTo>
                  <a:pt x="97430" y="27350"/>
                </a:moveTo>
                <a:lnTo>
                  <a:pt x="97430" y="27350"/>
                </a:lnTo>
                <a:cubicBezTo>
                  <a:pt x="97775" y="28338"/>
                  <a:pt x="98097" y="29315"/>
                  <a:pt x="98370" y="30351"/>
                </a:cubicBezTo>
                <a:cubicBezTo>
                  <a:pt x="98644" y="31422"/>
                  <a:pt x="98870" y="32494"/>
                  <a:pt x="99037" y="33577"/>
                </a:cubicBezTo>
                <a:cubicBezTo>
                  <a:pt x="99120" y="34101"/>
                  <a:pt x="99168" y="34613"/>
                  <a:pt x="99216" y="35125"/>
                </a:cubicBezTo>
                <a:cubicBezTo>
                  <a:pt x="99168" y="34899"/>
                  <a:pt x="99144" y="34673"/>
                  <a:pt x="99109" y="34458"/>
                </a:cubicBezTo>
                <a:cubicBezTo>
                  <a:pt x="98906" y="33041"/>
                  <a:pt x="98620" y="31625"/>
                  <a:pt x="98275" y="30243"/>
                </a:cubicBezTo>
                <a:cubicBezTo>
                  <a:pt x="98037" y="29279"/>
                  <a:pt x="97739" y="28303"/>
                  <a:pt x="97430" y="27350"/>
                </a:cubicBezTo>
                <a:close/>
                <a:moveTo>
                  <a:pt x="104526" y="24871"/>
                </a:moveTo>
                <a:cubicBezTo>
                  <a:pt x="104324" y="24871"/>
                  <a:pt x="104105" y="25116"/>
                  <a:pt x="104240" y="25314"/>
                </a:cubicBezTo>
                <a:cubicBezTo>
                  <a:pt x="106383" y="28422"/>
                  <a:pt x="106740" y="32160"/>
                  <a:pt x="107121" y="35804"/>
                </a:cubicBezTo>
                <a:cubicBezTo>
                  <a:pt x="107157" y="36143"/>
                  <a:pt x="107440" y="36313"/>
                  <a:pt x="107703" y="36313"/>
                </a:cubicBezTo>
                <a:cubicBezTo>
                  <a:pt x="107967" y="36313"/>
                  <a:pt x="108211" y="36143"/>
                  <a:pt x="108169" y="35804"/>
                </a:cubicBezTo>
                <a:cubicBezTo>
                  <a:pt x="107752" y="32053"/>
                  <a:pt x="107181" y="27981"/>
                  <a:pt x="104704" y="24957"/>
                </a:cubicBezTo>
                <a:cubicBezTo>
                  <a:pt x="104655" y="24896"/>
                  <a:pt x="104592" y="24871"/>
                  <a:pt x="104526" y="24871"/>
                </a:cubicBezTo>
                <a:close/>
                <a:moveTo>
                  <a:pt x="100710" y="26574"/>
                </a:moveTo>
                <a:cubicBezTo>
                  <a:pt x="101212" y="27816"/>
                  <a:pt x="101642" y="29089"/>
                  <a:pt x="101966" y="30386"/>
                </a:cubicBezTo>
                <a:cubicBezTo>
                  <a:pt x="102490" y="32506"/>
                  <a:pt x="102740" y="34661"/>
                  <a:pt x="102752" y="36828"/>
                </a:cubicBezTo>
                <a:cubicBezTo>
                  <a:pt x="102669" y="36804"/>
                  <a:pt x="102573" y="36780"/>
                  <a:pt x="102490" y="36756"/>
                </a:cubicBezTo>
                <a:cubicBezTo>
                  <a:pt x="102490" y="36661"/>
                  <a:pt x="102502" y="36554"/>
                  <a:pt x="102502" y="36447"/>
                </a:cubicBezTo>
                <a:cubicBezTo>
                  <a:pt x="102514" y="36197"/>
                  <a:pt x="102514" y="35947"/>
                  <a:pt x="102514" y="35673"/>
                </a:cubicBezTo>
                <a:cubicBezTo>
                  <a:pt x="102514" y="35077"/>
                  <a:pt x="102490" y="34482"/>
                  <a:pt x="102442" y="33887"/>
                </a:cubicBezTo>
                <a:cubicBezTo>
                  <a:pt x="102335" y="32696"/>
                  <a:pt x="102168" y="31517"/>
                  <a:pt x="101907" y="30363"/>
                </a:cubicBezTo>
                <a:cubicBezTo>
                  <a:pt x="101612" y="29077"/>
                  <a:pt x="101204" y="27808"/>
                  <a:pt x="100710" y="26574"/>
                </a:cubicBezTo>
                <a:close/>
                <a:moveTo>
                  <a:pt x="78725" y="15265"/>
                </a:moveTo>
                <a:lnTo>
                  <a:pt x="78725" y="15265"/>
                </a:lnTo>
                <a:cubicBezTo>
                  <a:pt x="82237" y="17694"/>
                  <a:pt x="85869" y="19897"/>
                  <a:pt x="89893" y="21433"/>
                </a:cubicBezTo>
                <a:cubicBezTo>
                  <a:pt x="91489" y="22028"/>
                  <a:pt x="93108" y="22504"/>
                  <a:pt x="94775" y="22826"/>
                </a:cubicBezTo>
                <a:cubicBezTo>
                  <a:pt x="95846" y="25338"/>
                  <a:pt x="96715" y="27934"/>
                  <a:pt x="97335" y="30589"/>
                </a:cubicBezTo>
                <a:cubicBezTo>
                  <a:pt x="97656" y="31922"/>
                  <a:pt x="97906" y="33291"/>
                  <a:pt x="98097" y="34661"/>
                </a:cubicBezTo>
                <a:cubicBezTo>
                  <a:pt x="98251" y="35756"/>
                  <a:pt x="98275" y="36887"/>
                  <a:pt x="98406" y="38006"/>
                </a:cubicBezTo>
                <a:cubicBezTo>
                  <a:pt x="93084" y="37530"/>
                  <a:pt x="87798" y="36149"/>
                  <a:pt x="82928" y="34113"/>
                </a:cubicBezTo>
                <a:cubicBezTo>
                  <a:pt x="81785" y="33625"/>
                  <a:pt x="80654" y="33101"/>
                  <a:pt x="79535" y="32529"/>
                </a:cubicBezTo>
                <a:cubicBezTo>
                  <a:pt x="80047" y="29672"/>
                  <a:pt x="79975" y="26755"/>
                  <a:pt x="79713" y="23874"/>
                </a:cubicBezTo>
                <a:cubicBezTo>
                  <a:pt x="79582" y="22302"/>
                  <a:pt x="79392" y="20754"/>
                  <a:pt x="79213" y="19206"/>
                </a:cubicBezTo>
                <a:cubicBezTo>
                  <a:pt x="79047" y="17909"/>
                  <a:pt x="78927" y="16575"/>
                  <a:pt x="78725" y="15265"/>
                </a:cubicBezTo>
                <a:close/>
                <a:moveTo>
                  <a:pt x="112598" y="21564"/>
                </a:moveTo>
                <a:lnTo>
                  <a:pt x="112598" y="21564"/>
                </a:lnTo>
                <a:cubicBezTo>
                  <a:pt x="112575" y="21683"/>
                  <a:pt x="112622" y="21802"/>
                  <a:pt x="112741" y="21921"/>
                </a:cubicBezTo>
                <a:cubicBezTo>
                  <a:pt x="114646" y="23493"/>
                  <a:pt x="116289" y="25362"/>
                  <a:pt x="117599" y="27446"/>
                </a:cubicBezTo>
                <a:cubicBezTo>
                  <a:pt x="118230" y="28481"/>
                  <a:pt x="118801" y="29565"/>
                  <a:pt x="119290" y="30684"/>
                </a:cubicBezTo>
                <a:cubicBezTo>
                  <a:pt x="119528" y="31232"/>
                  <a:pt x="119742" y="31791"/>
                  <a:pt x="119944" y="32351"/>
                </a:cubicBezTo>
                <a:cubicBezTo>
                  <a:pt x="120111" y="32803"/>
                  <a:pt x="120218" y="33291"/>
                  <a:pt x="120397" y="33756"/>
                </a:cubicBezTo>
                <a:cubicBezTo>
                  <a:pt x="120004" y="33958"/>
                  <a:pt x="119635" y="34184"/>
                  <a:pt x="119242" y="34375"/>
                </a:cubicBezTo>
                <a:cubicBezTo>
                  <a:pt x="117551" y="35268"/>
                  <a:pt x="115813" y="36042"/>
                  <a:pt x="113991" y="36661"/>
                </a:cubicBezTo>
                <a:cubicBezTo>
                  <a:pt x="113930" y="36599"/>
                  <a:pt x="113849" y="36564"/>
                  <a:pt x="113748" y="36564"/>
                </a:cubicBezTo>
                <a:cubicBezTo>
                  <a:pt x="113713" y="36564"/>
                  <a:pt x="113675" y="36568"/>
                  <a:pt x="113634" y="36578"/>
                </a:cubicBezTo>
                <a:cubicBezTo>
                  <a:pt x="110431" y="37530"/>
                  <a:pt x="107145" y="38030"/>
                  <a:pt x="103812" y="38149"/>
                </a:cubicBezTo>
                <a:cubicBezTo>
                  <a:pt x="103871" y="38054"/>
                  <a:pt x="103919" y="37971"/>
                  <a:pt x="103919" y="37828"/>
                </a:cubicBezTo>
                <a:cubicBezTo>
                  <a:pt x="104002" y="32851"/>
                  <a:pt x="102752" y="27612"/>
                  <a:pt x="100037" y="23385"/>
                </a:cubicBezTo>
                <a:lnTo>
                  <a:pt x="100037" y="23385"/>
                </a:lnTo>
                <a:cubicBezTo>
                  <a:pt x="100287" y="23391"/>
                  <a:pt x="100536" y="23394"/>
                  <a:pt x="100785" y="23394"/>
                </a:cubicBezTo>
                <a:cubicBezTo>
                  <a:pt x="101619" y="23394"/>
                  <a:pt x="102454" y="23361"/>
                  <a:pt x="103288" y="23278"/>
                </a:cubicBezTo>
                <a:cubicBezTo>
                  <a:pt x="105776" y="23064"/>
                  <a:pt x="108264" y="22576"/>
                  <a:pt x="110705" y="22028"/>
                </a:cubicBezTo>
                <a:cubicBezTo>
                  <a:pt x="111348" y="21873"/>
                  <a:pt x="111967" y="21731"/>
                  <a:pt x="112598" y="21564"/>
                </a:cubicBezTo>
                <a:close/>
                <a:moveTo>
                  <a:pt x="99501" y="37387"/>
                </a:moveTo>
                <a:lnTo>
                  <a:pt x="99501" y="37387"/>
                </a:lnTo>
                <a:cubicBezTo>
                  <a:pt x="99663" y="37778"/>
                  <a:pt x="100041" y="37987"/>
                  <a:pt x="100402" y="37987"/>
                </a:cubicBezTo>
                <a:cubicBezTo>
                  <a:pt x="100600" y="37987"/>
                  <a:pt x="100794" y="37923"/>
                  <a:pt x="100942" y="37792"/>
                </a:cubicBezTo>
                <a:cubicBezTo>
                  <a:pt x="101002" y="37935"/>
                  <a:pt x="101073" y="38066"/>
                  <a:pt x="101168" y="38173"/>
                </a:cubicBezTo>
                <a:cubicBezTo>
                  <a:pt x="100597" y="38125"/>
                  <a:pt x="100049" y="38113"/>
                  <a:pt x="99513" y="38090"/>
                </a:cubicBezTo>
                <a:cubicBezTo>
                  <a:pt x="99513" y="37852"/>
                  <a:pt x="99513" y="37613"/>
                  <a:pt x="99501" y="37387"/>
                </a:cubicBezTo>
                <a:close/>
                <a:moveTo>
                  <a:pt x="48374" y="1"/>
                </a:moveTo>
                <a:cubicBezTo>
                  <a:pt x="48277" y="1"/>
                  <a:pt x="48184" y="44"/>
                  <a:pt x="48126" y="109"/>
                </a:cubicBezTo>
                <a:cubicBezTo>
                  <a:pt x="46054" y="145"/>
                  <a:pt x="43971" y="371"/>
                  <a:pt x="41899" y="728"/>
                </a:cubicBezTo>
                <a:cubicBezTo>
                  <a:pt x="38922" y="1240"/>
                  <a:pt x="36005" y="1978"/>
                  <a:pt x="33053" y="2633"/>
                </a:cubicBezTo>
                <a:cubicBezTo>
                  <a:pt x="30148" y="3276"/>
                  <a:pt x="27207" y="3788"/>
                  <a:pt x="24266" y="4252"/>
                </a:cubicBezTo>
                <a:cubicBezTo>
                  <a:pt x="21492" y="4681"/>
                  <a:pt x="18634" y="4919"/>
                  <a:pt x="15955" y="5788"/>
                </a:cubicBezTo>
                <a:cubicBezTo>
                  <a:pt x="13657" y="6514"/>
                  <a:pt x="11705" y="7860"/>
                  <a:pt x="10240" y="9789"/>
                </a:cubicBezTo>
                <a:cubicBezTo>
                  <a:pt x="8847" y="11634"/>
                  <a:pt x="7954" y="13825"/>
                  <a:pt x="7228" y="15992"/>
                </a:cubicBezTo>
                <a:cubicBezTo>
                  <a:pt x="6716" y="17516"/>
                  <a:pt x="5918" y="19433"/>
                  <a:pt x="6252" y="21076"/>
                </a:cubicBezTo>
                <a:cubicBezTo>
                  <a:pt x="6228" y="21076"/>
                  <a:pt x="6180" y="21088"/>
                  <a:pt x="6156" y="21088"/>
                </a:cubicBezTo>
                <a:cubicBezTo>
                  <a:pt x="5299" y="21088"/>
                  <a:pt x="4454" y="21099"/>
                  <a:pt x="3609" y="21099"/>
                </a:cubicBezTo>
                <a:cubicBezTo>
                  <a:pt x="2858" y="21099"/>
                  <a:pt x="2102" y="21079"/>
                  <a:pt x="1348" y="21079"/>
                </a:cubicBezTo>
                <a:cubicBezTo>
                  <a:pt x="1097" y="21079"/>
                  <a:pt x="846" y="21082"/>
                  <a:pt x="596" y="21088"/>
                </a:cubicBezTo>
                <a:cubicBezTo>
                  <a:pt x="1" y="21099"/>
                  <a:pt x="60" y="21957"/>
                  <a:pt x="596" y="21969"/>
                </a:cubicBezTo>
                <a:lnTo>
                  <a:pt x="596" y="21981"/>
                </a:lnTo>
                <a:cubicBezTo>
                  <a:pt x="1192" y="22044"/>
                  <a:pt x="1800" y="22065"/>
                  <a:pt x="2408" y="22065"/>
                </a:cubicBezTo>
                <a:cubicBezTo>
                  <a:pt x="2833" y="22065"/>
                  <a:pt x="3259" y="22055"/>
                  <a:pt x="3680" y="22040"/>
                </a:cubicBezTo>
                <a:cubicBezTo>
                  <a:pt x="4347" y="22028"/>
                  <a:pt x="5025" y="21981"/>
                  <a:pt x="5680" y="21909"/>
                </a:cubicBezTo>
                <a:lnTo>
                  <a:pt x="5680" y="21909"/>
                </a:lnTo>
                <a:cubicBezTo>
                  <a:pt x="5121" y="22373"/>
                  <a:pt x="4609" y="22874"/>
                  <a:pt x="4132" y="23421"/>
                </a:cubicBezTo>
                <a:cubicBezTo>
                  <a:pt x="3323" y="24362"/>
                  <a:pt x="2608" y="25386"/>
                  <a:pt x="2049" y="26493"/>
                </a:cubicBezTo>
                <a:cubicBezTo>
                  <a:pt x="1851" y="26871"/>
                  <a:pt x="2182" y="27216"/>
                  <a:pt x="2504" y="27216"/>
                </a:cubicBezTo>
                <a:cubicBezTo>
                  <a:pt x="2648" y="27216"/>
                  <a:pt x="2790" y="27147"/>
                  <a:pt x="2882" y="26981"/>
                </a:cubicBezTo>
                <a:cubicBezTo>
                  <a:pt x="3870" y="25171"/>
                  <a:pt x="5144" y="23469"/>
                  <a:pt x="6645" y="22028"/>
                </a:cubicBezTo>
                <a:cubicBezTo>
                  <a:pt x="6764" y="22231"/>
                  <a:pt x="6907" y="22445"/>
                  <a:pt x="7109" y="22647"/>
                </a:cubicBezTo>
                <a:cubicBezTo>
                  <a:pt x="7835" y="23409"/>
                  <a:pt x="8847" y="23826"/>
                  <a:pt x="9812" y="24159"/>
                </a:cubicBezTo>
                <a:cubicBezTo>
                  <a:pt x="11193" y="24612"/>
                  <a:pt x="12610" y="24957"/>
                  <a:pt x="14026" y="25267"/>
                </a:cubicBezTo>
                <a:cubicBezTo>
                  <a:pt x="15367" y="25553"/>
                  <a:pt x="16762" y="25840"/>
                  <a:pt x="18139" y="25840"/>
                </a:cubicBezTo>
                <a:cubicBezTo>
                  <a:pt x="18193" y="25840"/>
                  <a:pt x="18247" y="25839"/>
                  <a:pt x="18301" y="25838"/>
                </a:cubicBezTo>
                <a:cubicBezTo>
                  <a:pt x="19551" y="25802"/>
                  <a:pt x="20742" y="25481"/>
                  <a:pt x="21849" y="24957"/>
                </a:cubicBezTo>
                <a:cubicBezTo>
                  <a:pt x="24194" y="23874"/>
                  <a:pt x="25945" y="21981"/>
                  <a:pt x="28028" y="20528"/>
                </a:cubicBezTo>
                <a:cubicBezTo>
                  <a:pt x="30052" y="19099"/>
                  <a:pt x="32350" y="18087"/>
                  <a:pt x="34743" y="17456"/>
                </a:cubicBezTo>
                <a:cubicBezTo>
                  <a:pt x="37015" y="16854"/>
                  <a:pt x="39372" y="16566"/>
                  <a:pt x="41731" y="16566"/>
                </a:cubicBezTo>
                <a:cubicBezTo>
                  <a:pt x="44367" y="16566"/>
                  <a:pt x="47005" y="16926"/>
                  <a:pt x="49531" y="17611"/>
                </a:cubicBezTo>
                <a:cubicBezTo>
                  <a:pt x="59258" y="20230"/>
                  <a:pt x="67188" y="26934"/>
                  <a:pt x="75784" y="31839"/>
                </a:cubicBezTo>
                <a:cubicBezTo>
                  <a:pt x="76713" y="32351"/>
                  <a:pt x="77653" y="32851"/>
                  <a:pt x="78582" y="33327"/>
                </a:cubicBezTo>
                <a:cubicBezTo>
                  <a:pt x="78689" y="33446"/>
                  <a:pt x="78844" y="33518"/>
                  <a:pt x="78987" y="33530"/>
                </a:cubicBezTo>
                <a:cubicBezTo>
                  <a:pt x="85154" y="36578"/>
                  <a:pt x="91846" y="38625"/>
                  <a:pt x="98692" y="39102"/>
                </a:cubicBezTo>
                <a:cubicBezTo>
                  <a:pt x="98771" y="39175"/>
                  <a:pt x="98872" y="39207"/>
                  <a:pt x="98976" y="39207"/>
                </a:cubicBezTo>
                <a:cubicBezTo>
                  <a:pt x="99075" y="39207"/>
                  <a:pt x="99176" y="39178"/>
                  <a:pt x="99263" y="39126"/>
                </a:cubicBezTo>
                <a:cubicBezTo>
                  <a:pt x="100123" y="39174"/>
                  <a:pt x="100985" y="39199"/>
                  <a:pt x="101849" y="39199"/>
                </a:cubicBezTo>
                <a:cubicBezTo>
                  <a:pt x="103328" y="39199"/>
                  <a:pt x="104811" y="39124"/>
                  <a:pt x="106300" y="38959"/>
                </a:cubicBezTo>
                <a:cubicBezTo>
                  <a:pt x="108872" y="38685"/>
                  <a:pt x="111408" y="38149"/>
                  <a:pt x="113872" y="37411"/>
                </a:cubicBezTo>
                <a:cubicBezTo>
                  <a:pt x="114039" y="37375"/>
                  <a:pt x="114110" y="37256"/>
                  <a:pt x="114146" y="37137"/>
                </a:cubicBezTo>
                <a:cubicBezTo>
                  <a:pt x="116468" y="36459"/>
                  <a:pt x="118706" y="35530"/>
                  <a:pt x="120849" y="34411"/>
                </a:cubicBezTo>
                <a:cubicBezTo>
                  <a:pt x="120893" y="34424"/>
                  <a:pt x="120938" y="34430"/>
                  <a:pt x="120985" y="34430"/>
                </a:cubicBezTo>
                <a:cubicBezTo>
                  <a:pt x="121196" y="34430"/>
                  <a:pt x="121422" y="34301"/>
                  <a:pt x="121480" y="34077"/>
                </a:cubicBezTo>
                <a:cubicBezTo>
                  <a:pt x="122540" y="33506"/>
                  <a:pt x="123576" y="32875"/>
                  <a:pt x="124576" y="32208"/>
                </a:cubicBezTo>
                <a:cubicBezTo>
                  <a:pt x="124624" y="32196"/>
                  <a:pt x="124659" y="32160"/>
                  <a:pt x="124695" y="32113"/>
                </a:cubicBezTo>
                <a:cubicBezTo>
                  <a:pt x="124981" y="31922"/>
                  <a:pt x="125255" y="31744"/>
                  <a:pt x="125529" y="31553"/>
                </a:cubicBezTo>
                <a:cubicBezTo>
                  <a:pt x="129208" y="28958"/>
                  <a:pt x="132553" y="25826"/>
                  <a:pt x="135006" y="22028"/>
                </a:cubicBezTo>
                <a:cubicBezTo>
                  <a:pt x="136185" y="20207"/>
                  <a:pt x="137149" y="18266"/>
                  <a:pt x="137756" y="16182"/>
                </a:cubicBezTo>
                <a:cubicBezTo>
                  <a:pt x="138316" y="14170"/>
                  <a:pt x="138864" y="11610"/>
                  <a:pt x="137566" y="9765"/>
                </a:cubicBezTo>
                <a:cubicBezTo>
                  <a:pt x="136787" y="8668"/>
                  <a:pt x="135568" y="8215"/>
                  <a:pt x="134314" y="8215"/>
                </a:cubicBezTo>
                <a:cubicBezTo>
                  <a:pt x="133458" y="8215"/>
                  <a:pt x="132585" y="8426"/>
                  <a:pt x="131827" y="8788"/>
                </a:cubicBezTo>
                <a:cubicBezTo>
                  <a:pt x="129565" y="9884"/>
                  <a:pt x="128076" y="12158"/>
                  <a:pt x="126207" y="13765"/>
                </a:cubicBezTo>
                <a:cubicBezTo>
                  <a:pt x="122361" y="17099"/>
                  <a:pt x="117563" y="19087"/>
                  <a:pt x="112682" y="20397"/>
                </a:cubicBezTo>
                <a:cubicBezTo>
                  <a:pt x="108710" y="21462"/>
                  <a:pt x="104605" y="22284"/>
                  <a:pt x="100488" y="22284"/>
                </a:cubicBezTo>
                <a:cubicBezTo>
                  <a:pt x="99544" y="22284"/>
                  <a:pt x="98600" y="22240"/>
                  <a:pt x="97656" y="22147"/>
                </a:cubicBezTo>
                <a:cubicBezTo>
                  <a:pt x="87679" y="21135"/>
                  <a:pt x="79725" y="14599"/>
                  <a:pt x="71855" y="9038"/>
                </a:cubicBezTo>
                <a:cubicBezTo>
                  <a:pt x="67736" y="6110"/>
                  <a:pt x="63414" y="3359"/>
                  <a:pt x="58627" y="1680"/>
                </a:cubicBezTo>
                <a:cubicBezTo>
                  <a:pt x="55469" y="578"/>
                  <a:pt x="52234" y="107"/>
                  <a:pt x="48974" y="107"/>
                </a:cubicBezTo>
                <a:cubicBezTo>
                  <a:pt x="48854" y="107"/>
                  <a:pt x="48734" y="108"/>
                  <a:pt x="48614" y="109"/>
                </a:cubicBezTo>
                <a:cubicBezTo>
                  <a:pt x="48543" y="32"/>
                  <a:pt x="48457" y="1"/>
                  <a:pt x="48374" y="1"/>
                </a:cubicBezTo>
                <a:close/>
              </a:path>
            </a:pathLst>
          </a:custGeom>
          <a:solidFill>
            <a:srgbClr val="F47FB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1">
  <p:cSld name="CUSTOM_4">
    <p:spTree>
      <p:nvGrpSpPr>
        <p:cNvPr id="1" name="Shape 213"/>
        <p:cNvGrpSpPr/>
        <p:nvPr/>
      </p:nvGrpSpPr>
      <p:grpSpPr>
        <a:xfrm>
          <a:off x="0" y="0"/>
          <a:ext cx="0" cy="0"/>
          <a:chOff x="0" y="0"/>
          <a:chExt cx="0" cy="0"/>
        </a:xfrm>
      </p:grpSpPr>
      <p:sp>
        <p:nvSpPr>
          <p:cNvPr id="214" name="Google Shape;214;p57"/>
          <p:cNvSpPr/>
          <p:nvPr/>
        </p:nvSpPr>
        <p:spPr>
          <a:xfrm>
            <a:off x="-1799811" y="3752783"/>
            <a:ext cx="3011266" cy="850225"/>
          </a:xfrm>
          <a:custGeom>
            <a:avLst/>
            <a:gdLst/>
            <a:ahLst/>
            <a:cxnLst/>
            <a:rect l="l" t="t" r="r" b="b"/>
            <a:pathLst>
              <a:path w="138864" h="39208" extrusionOk="0">
                <a:moveTo>
                  <a:pt x="49209" y="1037"/>
                </a:moveTo>
                <a:lnTo>
                  <a:pt x="49209" y="1037"/>
                </a:lnTo>
                <a:cubicBezTo>
                  <a:pt x="49864" y="1049"/>
                  <a:pt x="50531" y="1073"/>
                  <a:pt x="51198" y="1133"/>
                </a:cubicBezTo>
                <a:cubicBezTo>
                  <a:pt x="51472" y="1145"/>
                  <a:pt x="51722" y="1192"/>
                  <a:pt x="51996" y="1216"/>
                </a:cubicBezTo>
                <a:cubicBezTo>
                  <a:pt x="51972" y="1240"/>
                  <a:pt x="51960" y="1264"/>
                  <a:pt x="51960" y="1276"/>
                </a:cubicBezTo>
                <a:cubicBezTo>
                  <a:pt x="51781" y="1740"/>
                  <a:pt x="51769" y="2169"/>
                  <a:pt x="51829" y="2585"/>
                </a:cubicBezTo>
                <a:cubicBezTo>
                  <a:pt x="51472" y="2180"/>
                  <a:pt x="51091" y="1788"/>
                  <a:pt x="50698" y="1430"/>
                </a:cubicBezTo>
                <a:cubicBezTo>
                  <a:pt x="50531" y="1288"/>
                  <a:pt x="50349" y="1227"/>
                  <a:pt x="50173" y="1227"/>
                </a:cubicBezTo>
                <a:cubicBezTo>
                  <a:pt x="49920" y="1227"/>
                  <a:pt x="49680" y="1353"/>
                  <a:pt x="49519" y="1549"/>
                </a:cubicBezTo>
                <a:cubicBezTo>
                  <a:pt x="49412" y="1383"/>
                  <a:pt x="49305" y="1216"/>
                  <a:pt x="49209" y="1037"/>
                </a:cubicBezTo>
                <a:close/>
                <a:moveTo>
                  <a:pt x="53448" y="1418"/>
                </a:moveTo>
                <a:lnTo>
                  <a:pt x="53448" y="1418"/>
                </a:lnTo>
                <a:cubicBezTo>
                  <a:pt x="53924" y="1490"/>
                  <a:pt x="54412" y="1573"/>
                  <a:pt x="54889" y="1680"/>
                </a:cubicBezTo>
                <a:cubicBezTo>
                  <a:pt x="54674" y="1847"/>
                  <a:pt x="54520" y="2109"/>
                  <a:pt x="54615" y="2431"/>
                </a:cubicBezTo>
                <a:cubicBezTo>
                  <a:pt x="54686" y="2681"/>
                  <a:pt x="54746" y="2931"/>
                  <a:pt x="54817" y="3181"/>
                </a:cubicBezTo>
                <a:cubicBezTo>
                  <a:pt x="54460" y="2526"/>
                  <a:pt x="54020" y="1930"/>
                  <a:pt x="53448" y="1418"/>
                </a:cubicBezTo>
                <a:close/>
                <a:moveTo>
                  <a:pt x="31600" y="3812"/>
                </a:moveTo>
                <a:cubicBezTo>
                  <a:pt x="31529" y="3978"/>
                  <a:pt x="31517" y="4181"/>
                  <a:pt x="31600" y="4371"/>
                </a:cubicBezTo>
                <a:cubicBezTo>
                  <a:pt x="31755" y="4681"/>
                  <a:pt x="31898" y="5002"/>
                  <a:pt x="32053" y="5300"/>
                </a:cubicBezTo>
                <a:cubicBezTo>
                  <a:pt x="31648" y="4836"/>
                  <a:pt x="31231" y="4407"/>
                  <a:pt x="30790" y="3955"/>
                </a:cubicBezTo>
                <a:cubicBezTo>
                  <a:pt x="31064" y="3931"/>
                  <a:pt x="31338" y="3871"/>
                  <a:pt x="31600" y="3812"/>
                </a:cubicBezTo>
                <a:close/>
                <a:moveTo>
                  <a:pt x="33196" y="3502"/>
                </a:moveTo>
                <a:cubicBezTo>
                  <a:pt x="33216" y="3673"/>
                  <a:pt x="33347" y="3828"/>
                  <a:pt x="33509" y="3828"/>
                </a:cubicBezTo>
                <a:cubicBezTo>
                  <a:pt x="33539" y="3828"/>
                  <a:pt x="33569" y="3823"/>
                  <a:pt x="33600" y="3812"/>
                </a:cubicBezTo>
                <a:lnTo>
                  <a:pt x="33612" y="3824"/>
                </a:lnTo>
                <a:cubicBezTo>
                  <a:pt x="33719" y="3931"/>
                  <a:pt x="33803" y="4062"/>
                  <a:pt x="33898" y="4169"/>
                </a:cubicBezTo>
                <a:cubicBezTo>
                  <a:pt x="34089" y="4407"/>
                  <a:pt x="34279" y="4633"/>
                  <a:pt x="34470" y="4871"/>
                </a:cubicBezTo>
                <a:cubicBezTo>
                  <a:pt x="34862" y="5348"/>
                  <a:pt x="35243" y="5836"/>
                  <a:pt x="35624" y="6336"/>
                </a:cubicBezTo>
                <a:cubicBezTo>
                  <a:pt x="35767" y="6538"/>
                  <a:pt x="35898" y="6741"/>
                  <a:pt x="36041" y="6955"/>
                </a:cubicBezTo>
                <a:cubicBezTo>
                  <a:pt x="35978" y="6923"/>
                  <a:pt x="35911" y="6909"/>
                  <a:pt x="35845" y="6909"/>
                </a:cubicBezTo>
                <a:cubicBezTo>
                  <a:pt x="35735" y="6909"/>
                  <a:pt x="35625" y="6948"/>
                  <a:pt x="35529" y="7014"/>
                </a:cubicBezTo>
                <a:cubicBezTo>
                  <a:pt x="35089" y="6360"/>
                  <a:pt x="34636" y="5681"/>
                  <a:pt x="34196" y="5026"/>
                </a:cubicBezTo>
                <a:cubicBezTo>
                  <a:pt x="33779" y="4431"/>
                  <a:pt x="33315" y="3835"/>
                  <a:pt x="32648" y="3621"/>
                </a:cubicBezTo>
                <a:cubicBezTo>
                  <a:pt x="32838" y="3574"/>
                  <a:pt x="33017" y="3526"/>
                  <a:pt x="33196" y="3502"/>
                </a:cubicBezTo>
                <a:close/>
                <a:moveTo>
                  <a:pt x="53067" y="2728"/>
                </a:moveTo>
                <a:lnTo>
                  <a:pt x="53067" y="2728"/>
                </a:lnTo>
                <a:cubicBezTo>
                  <a:pt x="54103" y="3919"/>
                  <a:pt x="54520" y="5562"/>
                  <a:pt x="54853" y="7157"/>
                </a:cubicBezTo>
                <a:cubicBezTo>
                  <a:pt x="54674" y="6574"/>
                  <a:pt x="54472" y="6026"/>
                  <a:pt x="54258" y="5490"/>
                </a:cubicBezTo>
                <a:cubicBezTo>
                  <a:pt x="53912" y="4669"/>
                  <a:pt x="53246" y="3681"/>
                  <a:pt x="53067" y="2728"/>
                </a:cubicBezTo>
                <a:close/>
                <a:moveTo>
                  <a:pt x="38701" y="4718"/>
                </a:moveTo>
                <a:cubicBezTo>
                  <a:pt x="38651" y="4718"/>
                  <a:pt x="38601" y="4732"/>
                  <a:pt x="38553" y="4764"/>
                </a:cubicBezTo>
                <a:cubicBezTo>
                  <a:pt x="38410" y="4836"/>
                  <a:pt x="38339" y="5038"/>
                  <a:pt x="38446" y="5169"/>
                </a:cubicBezTo>
                <a:cubicBezTo>
                  <a:pt x="38982" y="5895"/>
                  <a:pt x="39506" y="6622"/>
                  <a:pt x="40018" y="7348"/>
                </a:cubicBezTo>
                <a:cubicBezTo>
                  <a:pt x="40092" y="7452"/>
                  <a:pt x="40204" y="7514"/>
                  <a:pt x="40318" y="7514"/>
                </a:cubicBezTo>
                <a:cubicBezTo>
                  <a:pt x="40386" y="7514"/>
                  <a:pt x="40455" y="7492"/>
                  <a:pt x="40518" y="7443"/>
                </a:cubicBezTo>
                <a:cubicBezTo>
                  <a:pt x="40696" y="7312"/>
                  <a:pt x="40673" y="7098"/>
                  <a:pt x="40542" y="6931"/>
                </a:cubicBezTo>
                <a:cubicBezTo>
                  <a:pt x="40006" y="6252"/>
                  <a:pt x="39494" y="5550"/>
                  <a:pt x="38958" y="4871"/>
                </a:cubicBezTo>
                <a:cubicBezTo>
                  <a:pt x="38895" y="4776"/>
                  <a:pt x="38799" y="4718"/>
                  <a:pt x="38701" y="4718"/>
                </a:cubicBezTo>
                <a:close/>
                <a:moveTo>
                  <a:pt x="51043" y="4276"/>
                </a:moveTo>
                <a:cubicBezTo>
                  <a:pt x="52055" y="5669"/>
                  <a:pt x="52781" y="7264"/>
                  <a:pt x="53389" y="8931"/>
                </a:cubicBezTo>
                <a:cubicBezTo>
                  <a:pt x="53734" y="9872"/>
                  <a:pt x="54055" y="10801"/>
                  <a:pt x="54377" y="11741"/>
                </a:cubicBezTo>
                <a:cubicBezTo>
                  <a:pt x="54329" y="11789"/>
                  <a:pt x="54282" y="11836"/>
                  <a:pt x="54258" y="11896"/>
                </a:cubicBezTo>
                <a:cubicBezTo>
                  <a:pt x="53389" y="9253"/>
                  <a:pt x="52317" y="6717"/>
                  <a:pt x="51043" y="4276"/>
                </a:cubicBezTo>
                <a:close/>
                <a:moveTo>
                  <a:pt x="129243" y="12408"/>
                </a:moveTo>
                <a:cubicBezTo>
                  <a:pt x="129267" y="12408"/>
                  <a:pt x="129291" y="12408"/>
                  <a:pt x="129303" y="12432"/>
                </a:cubicBezTo>
                <a:cubicBezTo>
                  <a:pt x="129243" y="12444"/>
                  <a:pt x="129208" y="12467"/>
                  <a:pt x="129148" y="12503"/>
                </a:cubicBezTo>
                <a:cubicBezTo>
                  <a:pt x="129184" y="12467"/>
                  <a:pt x="129219" y="12444"/>
                  <a:pt x="129243" y="12408"/>
                </a:cubicBezTo>
                <a:close/>
                <a:moveTo>
                  <a:pt x="73498" y="11515"/>
                </a:moveTo>
                <a:lnTo>
                  <a:pt x="73498" y="11515"/>
                </a:lnTo>
                <a:cubicBezTo>
                  <a:pt x="73808" y="11753"/>
                  <a:pt x="74141" y="11991"/>
                  <a:pt x="74463" y="12229"/>
                </a:cubicBezTo>
                <a:cubicBezTo>
                  <a:pt x="74403" y="12277"/>
                  <a:pt x="74344" y="12337"/>
                  <a:pt x="74296" y="12396"/>
                </a:cubicBezTo>
                <a:cubicBezTo>
                  <a:pt x="74285" y="12395"/>
                  <a:pt x="74273" y="12395"/>
                  <a:pt x="74262" y="12395"/>
                </a:cubicBezTo>
                <a:cubicBezTo>
                  <a:pt x="74093" y="12395"/>
                  <a:pt x="73918" y="12475"/>
                  <a:pt x="73796" y="12587"/>
                </a:cubicBezTo>
                <a:cubicBezTo>
                  <a:pt x="73701" y="12229"/>
                  <a:pt x="73617" y="11860"/>
                  <a:pt x="73498" y="11515"/>
                </a:cubicBezTo>
                <a:close/>
                <a:moveTo>
                  <a:pt x="34350" y="7455"/>
                </a:moveTo>
                <a:cubicBezTo>
                  <a:pt x="34743" y="8050"/>
                  <a:pt x="35124" y="8657"/>
                  <a:pt x="35517" y="9277"/>
                </a:cubicBezTo>
                <a:cubicBezTo>
                  <a:pt x="36264" y="10460"/>
                  <a:pt x="37022" y="11644"/>
                  <a:pt x="37738" y="12859"/>
                </a:cubicBezTo>
                <a:lnTo>
                  <a:pt x="37738" y="12859"/>
                </a:lnTo>
                <a:cubicBezTo>
                  <a:pt x="37343" y="12351"/>
                  <a:pt x="36948" y="11832"/>
                  <a:pt x="36553" y="11324"/>
                </a:cubicBezTo>
                <a:lnTo>
                  <a:pt x="36541" y="11313"/>
                </a:lnTo>
                <a:cubicBezTo>
                  <a:pt x="36517" y="11265"/>
                  <a:pt x="36482" y="11217"/>
                  <a:pt x="36458" y="11194"/>
                </a:cubicBezTo>
                <a:lnTo>
                  <a:pt x="36422" y="11217"/>
                </a:lnTo>
                <a:cubicBezTo>
                  <a:pt x="36351" y="11158"/>
                  <a:pt x="36255" y="11122"/>
                  <a:pt x="36184" y="11086"/>
                </a:cubicBezTo>
                <a:cubicBezTo>
                  <a:pt x="36017" y="10789"/>
                  <a:pt x="35863" y="10503"/>
                  <a:pt x="35684" y="10229"/>
                </a:cubicBezTo>
                <a:cubicBezTo>
                  <a:pt x="35410" y="9658"/>
                  <a:pt x="35148" y="9110"/>
                  <a:pt x="34874" y="8538"/>
                </a:cubicBezTo>
                <a:cubicBezTo>
                  <a:pt x="34696" y="8181"/>
                  <a:pt x="34529" y="7824"/>
                  <a:pt x="34350" y="7455"/>
                </a:cubicBezTo>
                <a:close/>
                <a:moveTo>
                  <a:pt x="29517" y="4240"/>
                </a:moveTo>
                <a:cubicBezTo>
                  <a:pt x="29528" y="4359"/>
                  <a:pt x="29576" y="4478"/>
                  <a:pt x="29683" y="4597"/>
                </a:cubicBezTo>
                <a:cubicBezTo>
                  <a:pt x="30969" y="5967"/>
                  <a:pt x="32184" y="7443"/>
                  <a:pt x="33255" y="9003"/>
                </a:cubicBezTo>
                <a:cubicBezTo>
                  <a:pt x="33767" y="9765"/>
                  <a:pt x="34267" y="10551"/>
                  <a:pt x="34743" y="11360"/>
                </a:cubicBezTo>
                <a:cubicBezTo>
                  <a:pt x="35160" y="12051"/>
                  <a:pt x="35493" y="12789"/>
                  <a:pt x="35898" y="13479"/>
                </a:cubicBezTo>
                <a:cubicBezTo>
                  <a:pt x="35910" y="13539"/>
                  <a:pt x="35934" y="13599"/>
                  <a:pt x="35946" y="13670"/>
                </a:cubicBezTo>
                <a:cubicBezTo>
                  <a:pt x="35791" y="13456"/>
                  <a:pt x="35648" y="13229"/>
                  <a:pt x="35493" y="13015"/>
                </a:cubicBezTo>
                <a:cubicBezTo>
                  <a:pt x="34827" y="12027"/>
                  <a:pt x="34148" y="11039"/>
                  <a:pt x="33457" y="10039"/>
                </a:cubicBezTo>
                <a:cubicBezTo>
                  <a:pt x="32124" y="8110"/>
                  <a:pt x="30755" y="6193"/>
                  <a:pt x="29362" y="4288"/>
                </a:cubicBezTo>
                <a:cubicBezTo>
                  <a:pt x="29397" y="4252"/>
                  <a:pt x="29457" y="4240"/>
                  <a:pt x="29517" y="4240"/>
                </a:cubicBezTo>
                <a:close/>
                <a:moveTo>
                  <a:pt x="128981" y="12682"/>
                </a:moveTo>
                <a:lnTo>
                  <a:pt x="128981" y="12682"/>
                </a:lnTo>
                <a:cubicBezTo>
                  <a:pt x="128934" y="12741"/>
                  <a:pt x="128910" y="12813"/>
                  <a:pt x="128886" y="12884"/>
                </a:cubicBezTo>
                <a:cubicBezTo>
                  <a:pt x="128815" y="13170"/>
                  <a:pt x="128934" y="13575"/>
                  <a:pt x="129219" y="13694"/>
                </a:cubicBezTo>
                <a:cubicBezTo>
                  <a:pt x="129446" y="13801"/>
                  <a:pt x="129660" y="13908"/>
                  <a:pt x="129886" y="14027"/>
                </a:cubicBezTo>
                <a:cubicBezTo>
                  <a:pt x="129219" y="13932"/>
                  <a:pt x="128529" y="13813"/>
                  <a:pt x="127850" y="13777"/>
                </a:cubicBezTo>
                <a:cubicBezTo>
                  <a:pt x="128219" y="13420"/>
                  <a:pt x="128612" y="13051"/>
                  <a:pt x="128981" y="12682"/>
                </a:cubicBezTo>
                <a:close/>
                <a:moveTo>
                  <a:pt x="47947" y="6349"/>
                </a:moveTo>
                <a:cubicBezTo>
                  <a:pt x="47781" y="6349"/>
                  <a:pt x="47605" y="6487"/>
                  <a:pt x="47674" y="6693"/>
                </a:cubicBezTo>
                <a:cubicBezTo>
                  <a:pt x="47864" y="7324"/>
                  <a:pt x="48197" y="7931"/>
                  <a:pt x="48447" y="8538"/>
                </a:cubicBezTo>
                <a:cubicBezTo>
                  <a:pt x="48697" y="9134"/>
                  <a:pt x="48936" y="9741"/>
                  <a:pt x="49162" y="10360"/>
                </a:cubicBezTo>
                <a:cubicBezTo>
                  <a:pt x="49364" y="10967"/>
                  <a:pt x="49567" y="11586"/>
                  <a:pt x="49757" y="12217"/>
                </a:cubicBezTo>
                <a:cubicBezTo>
                  <a:pt x="49948" y="12872"/>
                  <a:pt x="50114" y="13539"/>
                  <a:pt x="50400" y="14170"/>
                </a:cubicBezTo>
                <a:cubicBezTo>
                  <a:pt x="50487" y="14361"/>
                  <a:pt x="50713" y="14463"/>
                  <a:pt x="50926" y="14463"/>
                </a:cubicBezTo>
                <a:cubicBezTo>
                  <a:pt x="51005" y="14463"/>
                  <a:pt x="51082" y="14449"/>
                  <a:pt x="51150" y="14420"/>
                </a:cubicBezTo>
                <a:cubicBezTo>
                  <a:pt x="51448" y="14289"/>
                  <a:pt x="51555" y="14015"/>
                  <a:pt x="51507" y="13706"/>
                </a:cubicBezTo>
                <a:cubicBezTo>
                  <a:pt x="51400" y="13051"/>
                  <a:pt x="51103" y="12408"/>
                  <a:pt x="50841" y="11789"/>
                </a:cubicBezTo>
                <a:cubicBezTo>
                  <a:pt x="50591" y="11158"/>
                  <a:pt x="50305" y="10539"/>
                  <a:pt x="50019" y="9931"/>
                </a:cubicBezTo>
                <a:cubicBezTo>
                  <a:pt x="49745" y="9312"/>
                  <a:pt x="49459" y="8705"/>
                  <a:pt x="49126" y="8110"/>
                </a:cubicBezTo>
                <a:cubicBezTo>
                  <a:pt x="48828" y="7562"/>
                  <a:pt x="48555" y="6979"/>
                  <a:pt x="48174" y="6491"/>
                </a:cubicBezTo>
                <a:cubicBezTo>
                  <a:pt x="48131" y="6392"/>
                  <a:pt x="48041" y="6349"/>
                  <a:pt x="47947" y="6349"/>
                </a:cubicBezTo>
                <a:close/>
                <a:moveTo>
                  <a:pt x="134270" y="9367"/>
                </a:moveTo>
                <a:cubicBezTo>
                  <a:pt x="134720" y="9367"/>
                  <a:pt x="135178" y="9458"/>
                  <a:pt x="135637" y="9670"/>
                </a:cubicBezTo>
                <a:cubicBezTo>
                  <a:pt x="137459" y="10539"/>
                  <a:pt x="137268" y="12860"/>
                  <a:pt x="136851" y="14658"/>
                </a:cubicBezTo>
                <a:cubicBezTo>
                  <a:pt x="134815" y="13051"/>
                  <a:pt x="132375" y="12051"/>
                  <a:pt x="129803" y="11860"/>
                </a:cubicBezTo>
                <a:cubicBezTo>
                  <a:pt x="130962" y="10692"/>
                  <a:pt x="132561" y="9367"/>
                  <a:pt x="134270" y="9367"/>
                </a:cubicBezTo>
                <a:close/>
                <a:moveTo>
                  <a:pt x="55044" y="14551"/>
                </a:moveTo>
                <a:cubicBezTo>
                  <a:pt x="55067" y="14611"/>
                  <a:pt x="55079" y="14658"/>
                  <a:pt x="55115" y="14718"/>
                </a:cubicBezTo>
                <a:cubicBezTo>
                  <a:pt x="55127" y="14813"/>
                  <a:pt x="55151" y="14908"/>
                  <a:pt x="55163" y="15015"/>
                </a:cubicBezTo>
                <a:cubicBezTo>
                  <a:pt x="55127" y="14849"/>
                  <a:pt x="55067" y="14706"/>
                  <a:pt x="55044" y="14551"/>
                </a:cubicBezTo>
                <a:close/>
                <a:moveTo>
                  <a:pt x="37460" y="9056"/>
                </a:moveTo>
                <a:lnTo>
                  <a:pt x="37672" y="9396"/>
                </a:lnTo>
                <a:cubicBezTo>
                  <a:pt x="38875" y="11336"/>
                  <a:pt x="39899" y="13360"/>
                  <a:pt x="40839" y="15468"/>
                </a:cubicBezTo>
                <a:cubicBezTo>
                  <a:pt x="40399" y="15480"/>
                  <a:pt x="39934" y="15504"/>
                  <a:pt x="39494" y="15539"/>
                </a:cubicBezTo>
                <a:cubicBezTo>
                  <a:pt x="39708" y="15432"/>
                  <a:pt x="39934" y="15313"/>
                  <a:pt x="40149" y="15194"/>
                </a:cubicBezTo>
                <a:cubicBezTo>
                  <a:pt x="40411" y="15027"/>
                  <a:pt x="40470" y="14718"/>
                  <a:pt x="40339" y="14456"/>
                </a:cubicBezTo>
                <a:cubicBezTo>
                  <a:pt x="39732" y="13182"/>
                  <a:pt x="39101" y="11932"/>
                  <a:pt x="38434" y="10717"/>
                </a:cubicBezTo>
                <a:cubicBezTo>
                  <a:pt x="38118" y="10148"/>
                  <a:pt x="37795" y="9600"/>
                  <a:pt x="37460" y="9056"/>
                </a:cubicBezTo>
                <a:close/>
                <a:moveTo>
                  <a:pt x="37291" y="15777"/>
                </a:moveTo>
                <a:lnTo>
                  <a:pt x="37291" y="15777"/>
                </a:lnTo>
                <a:cubicBezTo>
                  <a:pt x="37303" y="15777"/>
                  <a:pt x="37315" y="15789"/>
                  <a:pt x="37327" y="15789"/>
                </a:cubicBezTo>
                <a:lnTo>
                  <a:pt x="37303" y="15789"/>
                </a:lnTo>
                <a:cubicBezTo>
                  <a:pt x="37303" y="15789"/>
                  <a:pt x="37303" y="15777"/>
                  <a:pt x="37291" y="15777"/>
                </a:cubicBezTo>
                <a:close/>
                <a:moveTo>
                  <a:pt x="9847" y="12146"/>
                </a:moveTo>
                <a:cubicBezTo>
                  <a:pt x="10574" y="12694"/>
                  <a:pt x="11014" y="13599"/>
                  <a:pt x="10764" y="14551"/>
                </a:cubicBezTo>
                <a:cubicBezTo>
                  <a:pt x="10463" y="15686"/>
                  <a:pt x="9373" y="16303"/>
                  <a:pt x="8273" y="16303"/>
                </a:cubicBezTo>
                <a:cubicBezTo>
                  <a:pt x="8242" y="16303"/>
                  <a:pt x="8211" y="16302"/>
                  <a:pt x="8181" y="16301"/>
                </a:cubicBezTo>
                <a:cubicBezTo>
                  <a:pt x="8145" y="16301"/>
                  <a:pt x="8133" y="16301"/>
                  <a:pt x="8121" y="16313"/>
                </a:cubicBezTo>
                <a:cubicBezTo>
                  <a:pt x="8573" y="14884"/>
                  <a:pt x="9133" y="13468"/>
                  <a:pt x="9847" y="12146"/>
                </a:cubicBezTo>
                <a:close/>
                <a:moveTo>
                  <a:pt x="75808" y="14230"/>
                </a:moveTo>
                <a:lnTo>
                  <a:pt x="75808" y="14230"/>
                </a:lnTo>
                <a:cubicBezTo>
                  <a:pt x="76368" y="14706"/>
                  <a:pt x="76784" y="15301"/>
                  <a:pt x="76784" y="16123"/>
                </a:cubicBezTo>
                <a:cubicBezTo>
                  <a:pt x="76772" y="16194"/>
                  <a:pt x="76772" y="16266"/>
                  <a:pt x="76772" y="16337"/>
                </a:cubicBezTo>
                <a:cubicBezTo>
                  <a:pt x="76665" y="15932"/>
                  <a:pt x="76546" y="15527"/>
                  <a:pt x="76439" y="15123"/>
                </a:cubicBezTo>
                <a:cubicBezTo>
                  <a:pt x="76368" y="14849"/>
                  <a:pt x="76141" y="14718"/>
                  <a:pt x="75903" y="14694"/>
                </a:cubicBezTo>
                <a:cubicBezTo>
                  <a:pt x="75879" y="14539"/>
                  <a:pt x="75844" y="14372"/>
                  <a:pt x="75808" y="14230"/>
                </a:cubicBezTo>
                <a:close/>
                <a:moveTo>
                  <a:pt x="60846" y="5591"/>
                </a:moveTo>
                <a:cubicBezTo>
                  <a:pt x="60674" y="5591"/>
                  <a:pt x="60508" y="5728"/>
                  <a:pt x="60580" y="5943"/>
                </a:cubicBezTo>
                <a:cubicBezTo>
                  <a:pt x="61651" y="9348"/>
                  <a:pt x="62675" y="12753"/>
                  <a:pt x="63676" y="16182"/>
                </a:cubicBezTo>
                <a:cubicBezTo>
                  <a:pt x="63727" y="16356"/>
                  <a:pt x="63866" y="16432"/>
                  <a:pt x="64008" y="16432"/>
                </a:cubicBezTo>
                <a:cubicBezTo>
                  <a:pt x="64225" y="16432"/>
                  <a:pt x="64450" y="16254"/>
                  <a:pt x="64378" y="15980"/>
                </a:cubicBezTo>
                <a:cubicBezTo>
                  <a:pt x="63485" y="12551"/>
                  <a:pt x="62390" y="9110"/>
                  <a:pt x="61128" y="5788"/>
                </a:cubicBezTo>
                <a:cubicBezTo>
                  <a:pt x="61075" y="5651"/>
                  <a:pt x="60959" y="5591"/>
                  <a:pt x="60846" y="5591"/>
                </a:cubicBezTo>
                <a:close/>
                <a:moveTo>
                  <a:pt x="135780" y="15075"/>
                </a:moveTo>
                <a:cubicBezTo>
                  <a:pt x="135970" y="15218"/>
                  <a:pt x="136185" y="15373"/>
                  <a:pt x="136375" y="15551"/>
                </a:cubicBezTo>
                <a:cubicBezTo>
                  <a:pt x="136435" y="15599"/>
                  <a:pt x="136506" y="15635"/>
                  <a:pt x="136601" y="15670"/>
                </a:cubicBezTo>
                <a:cubicBezTo>
                  <a:pt x="136387" y="16385"/>
                  <a:pt x="136137" y="17075"/>
                  <a:pt x="135851" y="17754"/>
                </a:cubicBezTo>
                <a:lnTo>
                  <a:pt x="135839" y="17742"/>
                </a:lnTo>
                <a:cubicBezTo>
                  <a:pt x="135851" y="17587"/>
                  <a:pt x="135827" y="17420"/>
                  <a:pt x="135720" y="17278"/>
                </a:cubicBezTo>
                <a:cubicBezTo>
                  <a:pt x="135637" y="17170"/>
                  <a:pt x="135542" y="17075"/>
                  <a:pt x="135458" y="16944"/>
                </a:cubicBezTo>
                <a:cubicBezTo>
                  <a:pt x="135637" y="16849"/>
                  <a:pt x="135768" y="16682"/>
                  <a:pt x="135827" y="16456"/>
                </a:cubicBezTo>
                <a:cubicBezTo>
                  <a:pt x="135911" y="16123"/>
                  <a:pt x="135899" y="15777"/>
                  <a:pt x="135780" y="15456"/>
                </a:cubicBezTo>
                <a:cubicBezTo>
                  <a:pt x="135816" y="15325"/>
                  <a:pt x="135816" y="15194"/>
                  <a:pt x="135780" y="15075"/>
                </a:cubicBezTo>
                <a:close/>
                <a:moveTo>
                  <a:pt x="48424" y="1049"/>
                </a:moveTo>
                <a:cubicBezTo>
                  <a:pt x="50983" y="5383"/>
                  <a:pt x="52960" y="9979"/>
                  <a:pt x="54162" y="14884"/>
                </a:cubicBezTo>
                <a:cubicBezTo>
                  <a:pt x="54436" y="15980"/>
                  <a:pt x="54651" y="17099"/>
                  <a:pt x="54853" y="18218"/>
                </a:cubicBezTo>
                <a:cubicBezTo>
                  <a:pt x="51376" y="16754"/>
                  <a:pt x="47745" y="15742"/>
                  <a:pt x="43983" y="15504"/>
                </a:cubicBezTo>
                <a:cubicBezTo>
                  <a:pt x="43280" y="15468"/>
                  <a:pt x="42578" y="15444"/>
                  <a:pt x="41887" y="15444"/>
                </a:cubicBezTo>
                <a:cubicBezTo>
                  <a:pt x="40720" y="12575"/>
                  <a:pt x="39172" y="9824"/>
                  <a:pt x="37363" y="7324"/>
                </a:cubicBezTo>
                <a:cubicBezTo>
                  <a:pt x="36458" y="6074"/>
                  <a:pt x="35517" y="4836"/>
                  <a:pt x="34493" y="3693"/>
                </a:cubicBezTo>
                <a:cubicBezTo>
                  <a:pt x="34386" y="3574"/>
                  <a:pt x="34267" y="3419"/>
                  <a:pt x="34148" y="3300"/>
                </a:cubicBezTo>
                <a:cubicBezTo>
                  <a:pt x="38863" y="2276"/>
                  <a:pt x="43602" y="1145"/>
                  <a:pt x="48424" y="1049"/>
                </a:cubicBezTo>
                <a:close/>
                <a:moveTo>
                  <a:pt x="56758" y="17647"/>
                </a:moveTo>
                <a:cubicBezTo>
                  <a:pt x="57210" y="18385"/>
                  <a:pt x="57722" y="19099"/>
                  <a:pt x="58246" y="19778"/>
                </a:cubicBezTo>
                <a:cubicBezTo>
                  <a:pt x="57961" y="19647"/>
                  <a:pt x="57687" y="19504"/>
                  <a:pt x="57413" y="19373"/>
                </a:cubicBezTo>
                <a:cubicBezTo>
                  <a:pt x="57377" y="19361"/>
                  <a:pt x="57353" y="19349"/>
                  <a:pt x="57330" y="19337"/>
                </a:cubicBezTo>
                <a:cubicBezTo>
                  <a:pt x="57389" y="19183"/>
                  <a:pt x="57389" y="19004"/>
                  <a:pt x="57270" y="18813"/>
                </a:cubicBezTo>
                <a:cubicBezTo>
                  <a:pt x="57032" y="18444"/>
                  <a:pt x="56853" y="18051"/>
                  <a:pt x="56734" y="17647"/>
                </a:cubicBezTo>
                <a:close/>
                <a:moveTo>
                  <a:pt x="127989" y="18331"/>
                </a:moveTo>
                <a:cubicBezTo>
                  <a:pt x="127955" y="18331"/>
                  <a:pt x="127923" y="18337"/>
                  <a:pt x="127898" y="18349"/>
                </a:cubicBezTo>
                <a:cubicBezTo>
                  <a:pt x="127815" y="18373"/>
                  <a:pt x="127755" y="18409"/>
                  <a:pt x="127719" y="18468"/>
                </a:cubicBezTo>
                <a:cubicBezTo>
                  <a:pt x="127612" y="18587"/>
                  <a:pt x="127612" y="18825"/>
                  <a:pt x="127743" y="18933"/>
                </a:cubicBezTo>
                <a:cubicBezTo>
                  <a:pt x="128219" y="19314"/>
                  <a:pt x="128707" y="19706"/>
                  <a:pt x="129184" y="20087"/>
                </a:cubicBezTo>
                <a:cubicBezTo>
                  <a:pt x="129267" y="20147"/>
                  <a:pt x="129350" y="20195"/>
                  <a:pt x="129458" y="20195"/>
                </a:cubicBezTo>
                <a:cubicBezTo>
                  <a:pt x="129577" y="20195"/>
                  <a:pt x="129684" y="20135"/>
                  <a:pt x="129755" y="20040"/>
                </a:cubicBezTo>
                <a:cubicBezTo>
                  <a:pt x="129815" y="19956"/>
                  <a:pt x="129839" y="19861"/>
                  <a:pt x="129827" y="19778"/>
                </a:cubicBezTo>
                <a:cubicBezTo>
                  <a:pt x="129803" y="19659"/>
                  <a:pt x="129743" y="19587"/>
                  <a:pt x="129636" y="19504"/>
                </a:cubicBezTo>
                <a:cubicBezTo>
                  <a:pt x="129148" y="19135"/>
                  <a:pt x="128648" y="18766"/>
                  <a:pt x="128160" y="18373"/>
                </a:cubicBezTo>
                <a:cubicBezTo>
                  <a:pt x="128121" y="18350"/>
                  <a:pt x="128052" y="18331"/>
                  <a:pt x="127989" y="18331"/>
                </a:cubicBezTo>
                <a:close/>
                <a:moveTo>
                  <a:pt x="59389" y="20123"/>
                </a:moveTo>
                <a:lnTo>
                  <a:pt x="59389" y="20385"/>
                </a:lnTo>
                <a:lnTo>
                  <a:pt x="59080" y="20207"/>
                </a:lnTo>
                <a:cubicBezTo>
                  <a:pt x="59199" y="20195"/>
                  <a:pt x="59294" y="20183"/>
                  <a:pt x="59389" y="20123"/>
                </a:cubicBezTo>
                <a:close/>
                <a:moveTo>
                  <a:pt x="116194" y="20492"/>
                </a:moveTo>
                <a:cubicBezTo>
                  <a:pt x="116194" y="20504"/>
                  <a:pt x="116206" y="20504"/>
                  <a:pt x="116206" y="20528"/>
                </a:cubicBezTo>
                <a:lnTo>
                  <a:pt x="116123" y="20528"/>
                </a:lnTo>
                <a:cubicBezTo>
                  <a:pt x="116146" y="20504"/>
                  <a:pt x="116170" y="20492"/>
                  <a:pt x="116194" y="20492"/>
                </a:cubicBezTo>
                <a:close/>
                <a:moveTo>
                  <a:pt x="74463" y="15742"/>
                </a:moveTo>
                <a:cubicBezTo>
                  <a:pt x="74772" y="16694"/>
                  <a:pt x="75058" y="17635"/>
                  <a:pt x="75344" y="18599"/>
                </a:cubicBezTo>
                <a:cubicBezTo>
                  <a:pt x="75367" y="19337"/>
                  <a:pt x="75403" y="20064"/>
                  <a:pt x="75415" y="20802"/>
                </a:cubicBezTo>
                <a:cubicBezTo>
                  <a:pt x="75296" y="20838"/>
                  <a:pt x="75213" y="20909"/>
                  <a:pt x="75153" y="21016"/>
                </a:cubicBezTo>
                <a:cubicBezTo>
                  <a:pt x="75129" y="20885"/>
                  <a:pt x="75129" y="20730"/>
                  <a:pt x="75117" y="20599"/>
                </a:cubicBezTo>
                <a:cubicBezTo>
                  <a:pt x="74975" y="18980"/>
                  <a:pt x="74748" y="17373"/>
                  <a:pt x="74463" y="15777"/>
                </a:cubicBezTo>
                <a:lnTo>
                  <a:pt x="74463" y="15742"/>
                </a:lnTo>
                <a:close/>
                <a:moveTo>
                  <a:pt x="95727" y="22993"/>
                </a:moveTo>
                <a:lnTo>
                  <a:pt x="95727" y="22993"/>
                </a:lnTo>
                <a:cubicBezTo>
                  <a:pt x="95882" y="23004"/>
                  <a:pt x="96013" y="23040"/>
                  <a:pt x="96144" y="23052"/>
                </a:cubicBezTo>
                <a:cubicBezTo>
                  <a:pt x="96049" y="23159"/>
                  <a:pt x="95965" y="23290"/>
                  <a:pt x="95941" y="23457"/>
                </a:cubicBezTo>
                <a:cubicBezTo>
                  <a:pt x="95870" y="23290"/>
                  <a:pt x="95799" y="23147"/>
                  <a:pt x="95727" y="22993"/>
                </a:cubicBezTo>
                <a:close/>
                <a:moveTo>
                  <a:pt x="97120" y="23183"/>
                </a:moveTo>
                <a:cubicBezTo>
                  <a:pt x="97658" y="23255"/>
                  <a:pt x="98196" y="23306"/>
                  <a:pt x="98734" y="23337"/>
                </a:cubicBezTo>
                <a:lnTo>
                  <a:pt x="98734" y="23337"/>
                </a:lnTo>
                <a:cubicBezTo>
                  <a:pt x="98405" y="23341"/>
                  <a:pt x="98075" y="23530"/>
                  <a:pt x="97989" y="23886"/>
                </a:cubicBezTo>
                <a:cubicBezTo>
                  <a:pt x="97930" y="24159"/>
                  <a:pt x="97906" y="24409"/>
                  <a:pt x="97906" y="24659"/>
                </a:cubicBezTo>
                <a:cubicBezTo>
                  <a:pt x="97656" y="24159"/>
                  <a:pt x="97382" y="23659"/>
                  <a:pt x="97120" y="23183"/>
                </a:cubicBezTo>
                <a:close/>
                <a:moveTo>
                  <a:pt x="28564" y="4419"/>
                </a:moveTo>
                <a:cubicBezTo>
                  <a:pt x="28576" y="4431"/>
                  <a:pt x="28576" y="4466"/>
                  <a:pt x="28600" y="4478"/>
                </a:cubicBezTo>
                <a:cubicBezTo>
                  <a:pt x="29993" y="6455"/>
                  <a:pt x="31374" y="8455"/>
                  <a:pt x="32719" y="10479"/>
                </a:cubicBezTo>
                <a:cubicBezTo>
                  <a:pt x="33374" y="11467"/>
                  <a:pt x="34029" y="12479"/>
                  <a:pt x="34684" y="13479"/>
                </a:cubicBezTo>
                <a:cubicBezTo>
                  <a:pt x="35220" y="14313"/>
                  <a:pt x="35720" y="15158"/>
                  <a:pt x="36291" y="15980"/>
                </a:cubicBezTo>
                <a:cubicBezTo>
                  <a:pt x="34100" y="16397"/>
                  <a:pt x="32005" y="17087"/>
                  <a:pt x="30040" y="18063"/>
                </a:cubicBezTo>
                <a:cubicBezTo>
                  <a:pt x="27862" y="19171"/>
                  <a:pt x="26123" y="20730"/>
                  <a:pt x="24230" y="22219"/>
                </a:cubicBezTo>
                <a:cubicBezTo>
                  <a:pt x="22444" y="23624"/>
                  <a:pt x="20539" y="24671"/>
                  <a:pt x="18337" y="24814"/>
                </a:cubicBezTo>
                <a:cubicBezTo>
                  <a:pt x="18098" y="23505"/>
                  <a:pt x="16908" y="22338"/>
                  <a:pt x="15634" y="22135"/>
                </a:cubicBezTo>
                <a:cubicBezTo>
                  <a:pt x="15453" y="22105"/>
                  <a:pt x="15272" y="22090"/>
                  <a:pt x="15092" y="22090"/>
                </a:cubicBezTo>
                <a:cubicBezTo>
                  <a:pt x="13877" y="22090"/>
                  <a:pt x="12729" y="22770"/>
                  <a:pt x="12169" y="23838"/>
                </a:cubicBezTo>
                <a:cubicBezTo>
                  <a:pt x="11133" y="23588"/>
                  <a:pt x="10086" y="23326"/>
                  <a:pt x="9133" y="22874"/>
                </a:cubicBezTo>
                <a:cubicBezTo>
                  <a:pt x="8323" y="22504"/>
                  <a:pt x="7609" y="21981"/>
                  <a:pt x="7288" y="21219"/>
                </a:cubicBezTo>
                <a:cubicBezTo>
                  <a:pt x="7288" y="21195"/>
                  <a:pt x="7264" y="21159"/>
                  <a:pt x="7240" y="21135"/>
                </a:cubicBezTo>
                <a:cubicBezTo>
                  <a:pt x="7145" y="20873"/>
                  <a:pt x="7085" y="20599"/>
                  <a:pt x="7109" y="20302"/>
                </a:cubicBezTo>
                <a:cubicBezTo>
                  <a:pt x="7121" y="19123"/>
                  <a:pt x="7609" y="17873"/>
                  <a:pt x="7978" y="16742"/>
                </a:cubicBezTo>
                <a:cubicBezTo>
                  <a:pt x="8014" y="16789"/>
                  <a:pt x="8061" y="16813"/>
                  <a:pt x="8121" y="16825"/>
                </a:cubicBezTo>
                <a:cubicBezTo>
                  <a:pt x="8335" y="16885"/>
                  <a:pt x="8553" y="16914"/>
                  <a:pt x="8771" y="16914"/>
                </a:cubicBezTo>
                <a:cubicBezTo>
                  <a:pt x="10017" y="16914"/>
                  <a:pt x="11245" y="15985"/>
                  <a:pt x="11610" y="14789"/>
                </a:cubicBezTo>
                <a:cubicBezTo>
                  <a:pt x="12002" y="13527"/>
                  <a:pt x="11431" y="12039"/>
                  <a:pt x="10347" y="11289"/>
                </a:cubicBezTo>
                <a:cubicBezTo>
                  <a:pt x="10562" y="10967"/>
                  <a:pt x="10764" y="10658"/>
                  <a:pt x="10990" y="10360"/>
                </a:cubicBezTo>
                <a:cubicBezTo>
                  <a:pt x="12502" y="8336"/>
                  <a:pt x="14598" y="7098"/>
                  <a:pt x="17051" y="6443"/>
                </a:cubicBezTo>
                <a:cubicBezTo>
                  <a:pt x="19682" y="5740"/>
                  <a:pt x="22432" y="5467"/>
                  <a:pt x="25111" y="5026"/>
                </a:cubicBezTo>
                <a:cubicBezTo>
                  <a:pt x="26278" y="4836"/>
                  <a:pt x="27421" y="4621"/>
                  <a:pt x="28564" y="4419"/>
                </a:cubicBezTo>
                <a:close/>
                <a:moveTo>
                  <a:pt x="15080" y="22768"/>
                </a:moveTo>
                <a:cubicBezTo>
                  <a:pt x="15213" y="22768"/>
                  <a:pt x="15346" y="22779"/>
                  <a:pt x="15479" y="22802"/>
                </a:cubicBezTo>
                <a:cubicBezTo>
                  <a:pt x="16086" y="22909"/>
                  <a:pt x="16646" y="23243"/>
                  <a:pt x="17039" y="23707"/>
                </a:cubicBezTo>
                <a:cubicBezTo>
                  <a:pt x="17325" y="24040"/>
                  <a:pt x="17491" y="24409"/>
                  <a:pt x="17598" y="24814"/>
                </a:cubicBezTo>
                <a:cubicBezTo>
                  <a:pt x="17495" y="24814"/>
                  <a:pt x="17397" y="24820"/>
                  <a:pt x="17305" y="24820"/>
                </a:cubicBezTo>
                <a:cubicBezTo>
                  <a:pt x="17258" y="24820"/>
                  <a:pt x="17213" y="24818"/>
                  <a:pt x="17170" y="24814"/>
                </a:cubicBezTo>
                <a:cubicBezTo>
                  <a:pt x="15705" y="24695"/>
                  <a:pt x="14253" y="24350"/>
                  <a:pt x="12812" y="23993"/>
                </a:cubicBezTo>
                <a:cubicBezTo>
                  <a:pt x="13330" y="23268"/>
                  <a:pt x="14190" y="22768"/>
                  <a:pt x="15080" y="22768"/>
                </a:cubicBezTo>
                <a:close/>
                <a:moveTo>
                  <a:pt x="70413" y="12545"/>
                </a:moveTo>
                <a:cubicBezTo>
                  <a:pt x="70229" y="12545"/>
                  <a:pt x="70031" y="12751"/>
                  <a:pt x="70129" y="12979"/>
                </a:cubicBezTo>
                <a:cubicBezTo>
                  <a:pt x="71796" y="16658"/>
                  <a:pt x="70986" y="20849"/>
                  <a:pt x="71593" y="24731"/>
                </a:cubicBezTo>
                <a:cubicBezTo>
                  <a:pt x="71627" y="24947"/>
                  <a:pt x="71783" y="25041"/>
                  <a:pt x="71950" y="25041"/>
                </a:cubicBezTo>
                <a:cubicBezTo>
                  <a:pt x="72198" y="25041"/>
                  <a:pt x="72472" y="24836"/>
                  <a:pt x="72415" y="24517"/>
                </a:cubicBezTo>
                <a:cubicBezTo>
                  <a:pt x="71665" y="20599"/>
                  <a:pt x="72367" y="16397"/>
                  <a:pt x="70629" y="12694"/>
                </a:cubicBezTo>
                <a:cubicBezTo>
                  <a:pt x="70580" y="12589"/>
                  <a:pt x="70498" y="12545"/>
                  <a:pt x="70413" y="12545"/>
                </a:cubicBezTo>
                <a:close/>
                <a:moveTo>
                  <a:pt x="98851" y="23344"/>
                </a:moveTo>
                <a:cubicBezTo>
                  <a:pt x="98988" y="23351"/>
                  <a:pt x="99126" y="23357"/>
                  <a:pt x="99263" y="23362"/>
                </a:cubicBezTo>
                <a:cubicBezTo>
                  <a:pt x="99573" y="23981"/>
                  <a:pt x="99871" y="24600"/>
                  <a:pt x="100156" y="25231"/>
                </a:cubicBezTo>
                <a:cubicBezTo>
                  <a:pt x="99918" y="24707"/>
                  <a:pt x="99656" y="24195"/>
                  <a:pt x="99394" y="23695"/>
                </a:cubicBezTo>
                <a:cubicBezTo>
                  <a:pt x="99281" y="23487"/>
                  <a:pt x="99073" y="23372"/>
                  <a:pt x="98851" y="23344"/>
                </a:cubicBezTo>
                <a:close/>
                <a:moveTo>
                  <a:pt x="78677" y="22385"/>
                </a:moveTo>
                <a:cubicBezTo>
                  <a:pt x="78725" y="22862"/>
                  <a:pt x="78749" y="23326"/>
                  <a:pt x="78796" y="23802"/>
                </a:cubicBezTo>
                <a:cubicBezTo>
                  <a:pt x="78820" y="24302"/>
                  <a:pt x="78856" y="24826"/>
                  <a:pt x="78880" y="25326"/>
                </a:cubicBezTo>
                <a:cubicBezTo>
                  <a:pt x="78808" y="24350"/>
                  <a:pt x="78737" y="23362"/>
                  <a:pt x="78677" y="22385"/>
                </a:cubicBezTo>
                <a:close/>
                <a:moveTo>
                  <a:pt x="121754" y="20634"/>
                </a:moveTo>
                <a:cubicBezTo>
                  <a:pt x="121469" y="20634"/>
                  <a:pt x="121223" y="21000"/>
                  <a:pt x="121480" y="21266"/>
                </a:cubicBezTo>
                <a:cubicBezTo>
                  <a:pt x="122076" y="21873"/>
                  <a:pt x="122659" y="22516"/>
                  <a:pt x="123207" y="23171"/>
                </a:cubicBezTo>
                <a:cubicBezTo>
                  <a:pt x="123469" y="23481"/>
                  <a:pt x="123743" y="23814"/>
                  <a:pt x="123981" y="24136"/>
                </a:cubicBezTo>
                <a:cubicBezTo>
                  <a:pt x="124243" y="24493"/>
                  <a:pt x="124481" y="24886"/>
                  <a:pt x="124767" y="25231"/>
                </a:cubicBezTo>
                <a:cubicBezTo>
                  <a:pt x="124845" y="25324"/>
                  <a:pt x="124943" y="25363"/>
                  <a:pt x="125043" y="25363"/>
                </a:cubicBezTo>
                <a:cubicBezTo>
                  <a:pt x="125337" y="25363"/>
                  <a:pt x="125638" y="25019"/>
                  <a:pt x="125433" y="24707"/>
                </a:cubicBezTo>
                <a:cubicBezTo>
                  <a:pt x="125219" y="24338"/>
                  <a:pt x="124897" y="23993"/>
                  <a:pt x="124624" y="23647"/>
                </a:cubicBezTo>
                <a:cubicBezTo>
                  <a:pt x="124338" y="23302"/>
                  <a:pt x="124064" y="22981"/>
                  <a:pt x="123790" y="22647"/>
                </a:cubicBezTo>
                <a:cubicBezTo>
                  <a:pt x="123219" y="21992"/>
                  <a:pt x="122623" y="21361"/>
                  <a:pt x="122004" y="20742"/>
                </a:cubicBezTo>
                <a:cubicBezTo>
                  <a:pt x="121925" y="20666"/>
                  <a:pt x="121838" y="20634"/>
                  <a:pt x="121754" y="20634"/>
                </a:cubicBezTo>
                <a:close/>
                <a:moveTo>
                  <a:pt x="56675" y="2145"/>
                </a:moveTo>
                <a:lnTo>
                  <a:pt x="56675" y="2145"/>
                </a:lnTo>
                <a:cubicBezTo>
                  <a:pt x="59735" y="3038"/>
                  <a:pt x="62640" y="4431"/>
                  <a:pt x="65402" y="6062"/>
                </a:cubicBezTo>
                <a:cubicBezTo>
                  <a:pt x="67962" y="7574"/>
                  <a:pt x="70403" y="9289"/>
                  <a:pt x="72808" y="11027"/>
                </a:cubicBezTo>
                <a:cubicBezTo>
                  <a:pt x="72808" y="11039"/>
                  <a:pt x="72796" y="11039"/>
                  <a:pt x="72796" y="11063"/>
                </a:cubicBezTo>
                <a:cubicBezTo>
                  <a:pt x="72796" y="11848"/>
                  <a:pt x="73046" y="12622"/>
                  <a:pt x="73212" y="13396"/>
                </a:cubicBezTo>
                <a:cubicBezTo>
                  <a:pt x="73379" y="14194"/>
                  <a:pt x="73522" y="15003"/>
                  <a:pt x="73665" y="15825"/>
                </a:cubicBezTo>
                <a:cubicBezTo>
                  <a:pt x="73927" y="17420"/>
                  <a:pt x="74117" y="19052"/>
                  <a:pt x="74236" y="20683"/>
                </a:cubicBezTo>
                <a:cubicBezTo>
                  <a:pt x="74355" y="22290"/>
                  <a:pt x="74415" y="23921"/>
                  <a:pt x="74403" y="25529"/>
                </a:cubicBezTo>
                <a:cubicBezTo>
                  <a:pt x="74391" y="26862"/>
                  <a:pt x="74284" y="28184"/>
                  <a:pt x="74201" y="29529"/>
                </a:cubicBezTo>
                <a:cubicBezTo>
                  <a:pt x="69617" y="26731"/>
                  <a:pt x="65188" y="23636"/>
                  <a:pt x="60508" y="21004"/>
                </a:cubicBezTo>
                <a:cubicBezTo>
                  <a:pt x="60604" y="17706"/>
                  <a:pt x="60223" y="14361"/>
                  <a:pt x="59544" y="11146"/>
                </a:cubicBezTo>
                <a:cubicBezTo>
                  <a:pt x="58913" y="8062"/>
                  <a:pt x="57972" y="5026"/>
                  <a:pt x="56675" y="2145"/>
                </a:cubicBezTo>
                <a:close/>
                <a:moveTo>
                  <a:pt x="75129" y="29874"/>
                </a:moveTo>
                <a:cubicBezTo>
                  <a:pt x="75177" y="29970"/>
                  <a:pt x="75225" y="30077"/>
                  <a:pt x="75296" y="30184"/>
                </a:cubicBezTo>
                <a:lnTo>
                  <a:pt x="75308" y="30196"/>
                </a:lnTo>
                <a:cubicBezTo>
                  <a:pt x="75237" y="30148"/>
                  <a:pt x="75177" y="30112"/>
                  <a:pt x="75106" y="30077"/>
                </a:cubicBezTo>
                <a:cubicBezTo>
                  <a:pt x="75117" y="30005"/>
                  <a:pt x="75117" y="29946"/>
                  <a:pt x="75129" y="29874"/>
                </a:cubicBezTo>
                <a:close/>
                <a:moveTo>
                  <a:pt x="121492" y="28481"/>
                </a:moveTo>
                <a:lnTo>
                  <a:pt x="121492" y="28481"/>
                </a:lnTo>
                <a:cubicBezTo>
                  <a:pt x="121802" y="28922"/>
                  <a:pt x="122147" y="29351"/>
                  <a:pt x="122373" y="29827"/>
                </a:cubicBezTo>
                <a:cubicBezTo>
                  <a:pt x="122492" y="30089"/>
                  <a:pt x="122492" y="30327"/>
                  <a:pt x="122421" y="30541"/>
                </a:cubicBezTo>
                <a:cubicBezTo>
                  <a:pt x="122159" y="29827"/>
                  <a:pt x="121826" y="29136"/>
                  <a:pt x="121492" y="28481"/>
                </a:cubicBezTo>
                <a:close/>
                <a:moveTo>
                  <a:pt x="77189" y="28350"/>
                </a:moveTo>
                <a:lnTo>
                  <a:pt x="77189" y="28350"/>
                </a:lnTo>
                <a:cubicBezTo>
                  <a:pt x="77213" y="28684"/>
                  <a:pt x="77249" y="28993"/>
                  <a:pt x="77272" y="29315"/>
                </a:cubicBezTo>
                <a:cubicBezTo>
                  <a:pt x="77341" y="29910"/>
                  <a:pt x="77841" y="30205"/>
                  <a:pt x="78311" y="30205"/>
                </a:cubicBezTo>
                <a:cubicBezTo>
                  <a:pt x="78490" y="30205"/>
                  <a:pt x="78664" y="30162"/>
                  <a:pt x="78808" y="30077"/>
                </a:cubicBezTo>
                <a:lnTo>
                  <a:pt x="78808" y="30077"/>
                </a:lnTo>
                <a:cubicBezTo>
                  <a:pt x="78808" y="30267"/>
                  <a:pt x="78796" y="30482"/>
                  <a:pt x="78761" y="30684"/>
                </a:cubicBezTo>
                <a:cubicBezTo>
                  <a:pt x="78749" y="30672"/>
                  <a:pt x="78737" y="30660"/>
                  <a:pt x="78701" y="30648"/>
                </a:cubicBezTo>
                <a:cubicBezTo>
                  <a:pt x="78320" y="30422"/>
                  <a:pt x="77915" y="30184"/>
                  <a:pt x="77534" y="29958"/>
                </a:cubicBezTo>
                <a:cubicBezTo>
                  <a:pt x="77451" y="29910"/>
                  <a:pt x="77344" y="29874"/>
                  <a:pt x="77261" y="29827"/>
                </a:cubicBezTo>
                <a:cubicBezTo>
                  <a:pt x="77249" y="29339"/>
                  <a:pt x="77213" y="28839"/>
                  <a:pt x="77189" y="28350"/>
                </a:cubicBezTo>
                <a:close/>
                <a:moveTo>
                  <a:pt x="126743" y="14765"/>
                </a:moveTo>
                <a:cubicBezTo>
                  <a:pt x="126755" y="14789"/>
                  <a:pt x="126779" y="14801"/>
                  <a:pt x="126802" y="14837"/>
                </a:cubicBezTo>
                <a:cubicBezTo>
                  <a:pt x="127148" y="15063"/>
                  <a:pt x="127505" y="15123"/>
                  <a:pt x="127898" y="15230"/>
                </a:cubicBezTo>
                <a:cubicBezTo>
                  <a:pt x="128291" y="15325"/>
                  <a:pt x="128696" y="15432"/>
                  <a:pt x="129100" y="15551"/>
                </a:cubicBezTo>
                <a:cubicBezTo>
                  <a:pt x="129898" y="15789"/>
                  <a:pt x="130696" y="16063"/>
                  <a:pt x="131470" y="16385"/>
                </a:cubicBezTo>
                <a:cubicBezTo>
                  <a:pt x="132006" y="16611"/>
                  <a:pt x="132506" y="16861"/>
                  <a:pt x="133018" y="17135"/>
                </a:cubicBezTo>
                <a:cubicBezTo>
                  <a:pt x="133077" y="17206"/>
                  <a:pt x="133137" y="17266"/>
                  <a:pt x="133172" y="17337"/>
                </a:cubicBezTo>
                <a:cubicBezTo>
                  <a:pt x="133625" y="17861"/>
                  <a:pt x="134161" y="18266"/>
                  <a:pt x="134827" y="18444"/>
                </a:cubicBezTo>
                <a:cubicBezTo>
                  <a:pt x="134869" y="18453"/>
                  <a:pt x="134912" y="18457"/>
                  <a:pt x="134954" y="18457"/>
                </a:cubicBezTo>
                <a:cubicBezTo>
                  <a:pt x="135031" y="18457"/>
                  <a:pt x="135108" y="18444"/>
                  <a:pt x="135184" y="18421"/>
                </a:cubicBezTo>
                <a:cubicBezTo>
                  <a:pt x="135292" y="18504"/>
                  <a:pt x="135399" y="18563"/>
                  <a:pt x="135494" y="18635"/>
                </a:cubicBezTo>
                <a:cubicBezTo>
                  <a:pt x="134125" y="21552"/>
                  <a:pt x="132136" y="24159"/>
                  <a:pt x="129898" y="26457"/>
                </a:cubicBezTo>
                <a:cubicBezTo>
                  <a:pt x="128255" y="28172"/>
                  <a:pt x="126445" y="29708"/>
                  <a:pt x="124528" y="31101"/>
                </a:cubicBezTo>
                <a:cubicBezTo>
                  <a:pt x="124302" y="30589"/>
                  <a:pt x="124064" y="30077"/>
                  <a:pt x="123814" y="29577"/>
                </a:cubicBezTo>
                <a:cubicBezTo>
                  <a:pt x="123683" y="29124"/>
                  <a:pt x="123445" y="28708"/>
                  <a:pt x="123159" y="28303"/>
                </a:cubicBezTo>
                <a:cubicBezTo>
                  <a:pt x="122576" y="27279"/>
                  <a:pt x="121957" y="26267"/>
                  <a:pt x="121266" y="25302"/>
                </a:cubicBezTo>
                <a:cubicBezTo>
                  <a:pt x="120587" y="24338"/>
                  <a:pt x="119837" y="23409"/>
                  <a:pt x="119063" y="22528"/>
                </a:cubicBezTo>
                <a:cubicBezTo>
                  <a:pt x="118373" y="21742"/>
                  <a:pt x="117623" y="20945"/>
                  <a:pt x="116801" y="20266"/>
                </a:cubicBezTo>
                <a:cubicBezTo>
                  <a:pt x="117123" y="20147"/>
                  <a:pt x="117432" y="20052"/>
                  <a:pt x="117742" y="19933"/>
                </a:cubicBezTo>
                <a:cubicBezTo>
                  <a:pt x="119980" y="19064"/>
                  <a:pt x="122147" y="18040"/>
                  <a:pt x="124159" y="16730"/>
                </a:cubicBezTo>
                <a:cubicBezTo>
                  <a:pt x="125076" y="16135"/>
                  <a:pt x="125933" y="15468"/>
                  <a:pt x="126743" y="14765"/>
                </a:cubicBezTo>
                <a:close/>
                <a:moveTo>
                  <a:pt x="83335" y="21748"/>
                </a:moveTo>
                <a:cubicBezTo>
                  <a:pt x="83181" y="21748"/>
                  <a:pt x="83021" y="21876"/>
                  <a:pt x="83071" y="22076"/>
                </a:cubicBezTo>
                <a:cubicBezTo>
                  <a:pt x="83809" y="24898"/>
                  <a:pt x="83988" y="27827"/>
                  <a:pt x="83642" y="30732"/>
                </a:cubicBezTo>
                <a:cubicBezTo>
                  <a:pt x="83612" y="31019"/>
                  <a:pt x="83829" y="31165"/>
                  <a:pt x="84057" y="31165"/>
                </a:cubicBezTo>
                <a:cubicBezTo>
                  <a:pt x="84282" y="31165"/>
                  <a:pt x="84518" y="31022"/>
                  <a:pt x="84535" y="30732"/>
                </a:cubicBezTo>
                <a:cubicBezTo>
                  <a:pt x="84762" y="27767"/>
                  <a:pt x="84416" y="24779"/>
                  <a:pt x="83571" y="21933"/>
                </a:cubicBezTo>
                <a:cubicBezTo>
                  <a:pt x="83538" y="21805"/>
                  <a:pt x="83438" y="21748"/>
                  <a:pt x="83335" y="21748"/>
                </a:cubicBezTo>
                <a:close/>
                <a:moveTo>
                  <a:pt x="115694" y="20671"/>
                </a:moveTo>
                <a:cubicBezTo>
                  <a:pt x="115551" y="20802"/>
                  <a:pt x="115480" y="21004"/>
                  <a:pt x="115515" y="21195"/>
                </a:cubicBezTo>
                <a:cubicBezTo>
                  <a:pt x="115492" y="21195"/>
                  <a:pt x="115492" y="21183"/>
                  <a:pt x="115480" y="21183"/>
                </a:cubicBezTo>
                <a:cubicBezTo>
                  <a:pt x="115375" y="21102"/>
                  <a:pt x="115266" y="21067"/>
                  <a:pt x="115160" y="21067"/>
                </a:cubicBezTo>
                <a:cubicBezTo>
                  <a:pt x="114673" y="21067"/>
                  <a:pt x="114254" y="21804"/>
                  <a:pt x="114694" y="22195"/>
                </a:cubicBezTo>
                <a:cubicBezTo>
                  <a:pt x="116194" y="23516"/>
                  <a:pt x="117563" y="24981"/>
                  <a:pt x="118671" y="26672"/>
                </a:cubicBezTo>
                <a:cubicBezTo>
                  <a:pt x="119206" y="27493"/>
                  <a:pt x="119683" y="28327"/>
                  <a:pt x="120099" y="29196"/>
                </a:cubicBezTo>
                <a:cubicBezTo>
                  <a:pt x="120468" y="29993"/>
                  <a:pt x="120730" y="30839"/>
                  <a:pt x="121076" y="31636"/>
                </a:cubicBezTo>
                <a:cubicBezTo>
                  <a:pt x="121028" y="31660"/>
                  <a:pt x="121004" y="31672"/>
                  <a:pt x="120968" y="31684"/>
                </a:cubicBezTo>
                <a:cubicBezTo>
                  <a:pt x="120945" y="31696"/>
                  <a:pt x="120933" y="31720"/>
                  <a:pt x="120897" y="31744"/>
                </a:cubicBezTo>
                <a:cubicBezTo>
                  <a:pt x="120718" y="31244"/>
                  <a:pt x="120528" y="30744"/>
                  <a:pt x="120314" y="30267"/>
                </a:cubicBezTo>
                <a:cubicBezTo>
                  <a:pt x="119825" y="29112"/>
                  <a:pt x="119206" y="27993"/>
                  <a:pt x="118516" y="26934"/>
                </a:cubicBezTo>
                <a:cubicBezTo>
                  <a:pt x="117147" y="24826"/>
                  <a:pt x="115456" y="22933"/>
                  <a:pt x="113491" y="21338"/>
                </a:cubicBezTo>
                <a:cubicBezTo>
                  <a:pt x="114229" y="21135"/>
                  <a:pt x="114956" y="20909"/>
                  <a:pt x="115694" y="20671"/>
                </a:cubicBezTo>
                <a:close/>
                <a:moveTo>
                  <a:pt x="123576" y="31506"/>
                </a:moveTo>
                <a:cubicBezTo>
                  <a:pt x="123612" y="31577"/>
                  <a:pt x="123635" y="31636"/>
                  <a:pt x="123671" y="31720"/>
                </a:cubicBezTo>
                <a:cubicBezTo>
                  <a:pt x="123516" y="31803"/>
                  <a:pt x="123373" y="31910"/>
                  <a:pt x="123219" y="32017"/>
                </a:cubicBezTo>
                <a:cubicBezTo>
                  <a:pt x="123350" y="31863"/>
                  <a:pt x="123469" y="31684"/>
                  <a:pt x="123576" y="31506"/>
                </a:cubicBezTo>
                <a:close/>
                <a:moveTo>
                  <a:pt x="78606" y="32017"/>
                </a:moveTo>
                <a:cubicBezTo>
                  <a:pt x="78606" y="32017"/>
                  <a:pt x="78606" y="32029"/>
                  <a:pt x="78582" y="32041"/>
                </a:cubicBezTo>
                <a:cubicBezTo>
                  <a:pt x="78570" y="32041"/>
                  <a:pt x="78570" y="32029"/>
                  <a:pt x="78558" y="32029"/>
                </a:cubicBezTo>
                <a:cubicBezTo>
                  <a:pt x="78570" y="32029"/>
                  <a:pt x="78582" y="32017"/>
                  <a:pt x="78606" y="32017"/>
                </a:cubicBezTo>
                <a:close/>
                <a:moveTo>
                  <a:pt x="93762" y="26791"/>
                </a:moveTo>
                <a:cubicBezTo>
                  <a:pt x="93573" y="26791"/>
                  <a:pt x="93386" y="26936"/>
                  <a:pt x="93465" y="27160"/>
                </a:cubicBezTo>
                <a:cubicBezTo>
                  <a:pt x="94322" y="29636"/>
                  <a:pt x="94870" y="32160"/>
                  <a:pt x="95227" y="34756"/>
                </a:cubicBezTo>
                <a:cubicBezTo>
                  <a:pt x="95253" y="34940"/>
                  <a:pt x="95412" y="35024"/>
                  <a:pt x="95577" y="35024"/>
                </a:cubicBezTo>
                <a:cubicBezTo>
                  <a:pt x="95787" y="35024"/>
                  <a:pt x="96009" y="34888"/>
                  <a:pt x="95989" y="34649"/>
                </a:cubicBezTo>
                <a:cubicBezTo>
                  <a:pt x="95656" y="32041"/>
                  <a:pt x="94977" y="29470"/>
                  <a:pt x="94060" y="26993"/>
                </a:cubicBezTo>
                <a:cubicBezTo>
                  <a:pt x="94009" y="26852"/>
                  <a:pt x="93885" y="26791"/>
                  <a:pt x="93762" y="26791"/>
                </a:cubicBezTo>
                <a:close/>
                <a:moveTo>
                  <a:pt x="97430" y="27350"/>
                </a:moveTo>
                <a:lnTo>
                  <a:pt x="97430" y="27350"/>
                </a:lnTo>
                <a:cubicBezTo>
                  <a:pt x="97775" y="28338"/>
                  <a:pt x="98097" y="29315"/>
                  <a:pt x="98370" y="30351"/>
                </a:cubicBezTo>
                <a:cubicBezTo>
                  <a:pt x="98644" y="31422"/>
                  <a:pt x="98870" y="32494"/>
                  <a:pt x="99037" y="33577"/>
                </a:cubicBezTo>
                <a:cubicBezTo>
                  <a:pt x="99120" y="34101"/>
                  <a:pt x="99168" y="34613"/>
                  <a:pt x="99216" y="35125"/>
                </a:cubicBezTo>
                <a:cubicBezTo>
                  <a:pt x="99168" y="34899"/>
                  <a:pt x="99144" y="34673"/>
                  <a:pt x="99109" y="34458"/>
                </a:cubicBezTo>
                <a:cubicBezTo>
                  <a:pt x="98906" y="33041"/>
                  <a:pt x="98620" y="31625"/>
                  <a:pt x="98275" y="30243"/>
                </a:cubicBezTo>
                <a:cubicBezTo>
                  <a:pt x="98037" y="29279"/>
                  <a:pt x="97739" y="28303"/>
                  <a:pt x="97430" y="27350"/>
                </a:cubicBezTo>
                <a:close/>
                <a:moveTo>
                  <a:pt x="104526" y="24871"/>
                </a:moveTo>
                <a:cubicBezTo>
                  <a:pt x="104324" y="24871"/>
                  <a:pt x="104105" y="25116"/>
                  <a:pt x="104240" y="25314"/>
                </a:cubicBezTo>
                <a:cubicBezTo>
                  <a:pt x="106383" y="28422"/>
                  <a:pt x="106740" y="32160"/>
                  <a:pt x="107121" y="35804"/>
                </a:cubicBezTo>
                <a:cubicBezTo>
                  <a:pt x="107157" y="36143"/>
                  <a:pt x="107440" y="36313"/>
                  <a:pt x="107703" y="36313"/>
                </a:cubicBezTo>
                <a:cubicBezTo>
                  <a:pt x="107967" y="36313"/>
                  <a:pt x="108211" y="36143"/>
                  <a:pt x="108169" y="35804"/>
                </a:cubicBezTo>
                <a:cubicBezTo>
                  <a:pt x="107752" y="32053"/>
                  <a:pt x="107181" y="27981"/>
                  <a:pt x="104704" y="24957"/>
                </a:cubicBezTo>
                <a:cubicBezTo>
                  <a:pt x="104655" y="24896"/>
                  <a:pt x="104592" y="24871"/>
                  <a:pt x="104526" y="24871"/>
                </a:cubicBezTo>
                <a:close/>
                <a:moveTo>
                  <a:pt x="100710" y="26574"/>
                </a:moveTo>
                <a:cubicBezTo>
                  <a:pt x="101212" y="27816"/>
                  <a:pt x="101642" y="29089"/>
                  <a:pt x="101966" y="30386"/>
                </a:cubicBezTo>
                <a:cubicBezTo>
                  <a:pt x="102490" y="32506"/>
                  <a:pt x="102740" y="34661"/>
                  <a:pt x="102752" y="36828"/>
                </a:cubicBezTo>
                <a:cubicBezTo>
                  <a:pt x="102669" y="36804"/>
                  <a:pt x="102573" y="36780"/>
                  <a:pt x="102490" y="36756"/>
                </a:cubicBezTo>
                <a:cubicBezTo>
                  <a:pt x="102490" y="36661"/>
                  <a:pt x="102502" y="36554"/>
                  <a:pt x="102502" y="36447"/>
                </a:cubicBezTo>
                <a:cubicBezTo>
                  <a:pt x="102514" y="36197"/>
                  <a:pt x="102514" y="35947"/>
                  <a:pt x="102514" y="35673"/>
                </a:cubicBezTo>
                <a:cubicBezTo>
                  <a:pt x="102514" y="35077"/>
                  <a:pt x="102490" y="34482"/>
                  <a:pt x="102442" y="33887"/>
                </a:cubicBezTo>
                <a:cubicBezTo>
                  <a:pt x="102335" y="32696"/>
                  <a:pt x="102168" y="31517"/>
                  <a:pt x="101907" y="30363"/>
                </a:cubicBezTo>
                <a:cubicBezTo>
                  <a:pt x="101612" y="29077"/>
                  <a:pt x="101204" y="27808"/>
                  <a:pt x="100710" y="26574"/>
                </a:cubicBezTo>
                <a:close/>
                <a:moveTo>
                  <a:pt x="78725" y="15265"/>
                </a:moveTo>
                <a:lnTo>
                  <a:pt x="78725" y="15265"/>
                </a:lnTo>
                <a:cubicBezTo>
                  <a:pt x="82237" y="17694"/>
                  <a:pt x="85869" y="19897"/>
                  <a:pt x="89893" y="21433"/>
                </a:cubicBezTo>
                <a:cubicBezTo>
                  <a:pt x="91489" y="22028"/>
                  <a:pt x="93108" y="22504"/>
                  <a:pt x="94775" y="22826"/>
                </a:cubicBezTo>
                <a:cubicBezTo>
                  <a:pt x="95846" y="25338"/>
                  <a:pt x="96715" y="27934"/>
                  <a:pt x="97335" y="30589"/>
                </a:cubicBezTo>
                <a:cubicBezTo>
                  <a:pt x="97656" y="31922"/>
                  <a:pt x="97906" y="33291"/>
                  <a:pt x="98097" y="34661"/>
                </a:cubicBezTo>
                <a:cubicBezTo>
                  <a:pt x="98251" y="35756"/>
                  <a:pt x="98275" y="36887"/>
                  <a:pt x="98406" y="38006"/>
                </a:cubicBezTo>
                <a:cubicBezTo>
                  <a:pt x="93084" y="37530"/>
                  <a:pt x="87798" y="36149"/>
                  <a:pt x="82928" y="34113"/>
                </a:cubicBezTo>
                <a:cubicBezTo>
                  <a:pt x="81785" y="33625"/>
                  <a:pt x="80654" y="33101"/>
                  <a:pt x="79535" y="32529"/>
                </a:cubicBezTo>
                <a:cubicBezTo>
                  <a:pt x="80047" y="29672"/>
                  <a:pt x="79975" y="26755"/>
                  <a:pt x="79713" y="23874"/>
                </a:cubicBezTo>
                <a:cubicBezTo>
                  <a:pt x="79582" y="22302"/>
                  <a:pt x="79392" y="20754"/>
                  <a:pt x="79213" y="19206"/>
                </a:cubicBezTo>
                <a:cubicBezTo>
                  <a:pt x="79047" y="17909"/>
                  <a:pt x="78927" y="16575"/>
                  <a:pt x="78725" y="15265"/>
                </a:cubicBezTo>
                <a:close/>
                <a:moveTo>
                  <a:pt x="112598" y="21564"/>
                </a:moveTo>
                <a:lnTo>
                  <a:pt x="112598" y="21564"/>
                </a:lnTo>
                <a:cubicBezTo>
                  <a:pt x="112575" y="21683"/>
                  <a:pt x="112622" y="21802"/>
                  <a:pt x="112741" y="21921"/>
                </a:cubicBezTo>
                <a:cubicBezTo>
                  <a:pt x="114646" y="23493"/>
                  <a:pt x="116289" y="25362"/>
                  <a:pt x="117599" y="27446"/>
                </a:cubicBezTo>
                <a:cubicBezTo>
                  <a:pt x="118230" y="28481"/>
                  <a:pt x="118801" y="29565"/>
                  <a:pt x="119290" y="30684"/>
                </a:cubicBezTo>
                <a:cubicBezTo>
                  <a:pt x="119528" y="31232"/>
                  <a:pt x="119742" y="31791"/>
                  <a:pt x="119944" y="32351"/>
                </a:cubicBezTo>
                <a:cubicBezTo>
                  <a:pt x="120111" y="32803"/>
                  <a:pt x="120218" y="33291"/>
                  <a:pt x="120397" y="33756"/>
                </a:cubicBezTo>
                <a:cubicBezTo>
                  <a:pt x="120004" y="33958"/>
                  <a:pt x="119635" y="34184"/>
                  <a:pt x="119242" y="34375"/>
                </a:cubicBezTo>
                <a:cubicBezTo>
                  <a:pt x="117551" y="35268"/>
                  <a:pt x="115813" y="36042"/>
                  <a:pt x="113991" y="36661"/>
                </a:cubicBezTo>
                <a:cubicBezTo>
                  <a:pt x="113930" y="36599"/>
                  <a:pt x="113849" y="36564"/>
                  <a:pt x="113748" y="36564"/>
                </a:cubicBezTo>
                <a:cubicBezTo>
                  <a:pt x="113713" y="36564"/>
                  <a:pt x="113675" y="36568"/>
                  <a:pt x="113634" y="36578"/>
                </a:cubicBezTo>
                <a:cubicBezTo>
                  <a:pt x="110431" y="37530"/>
                  <a:pt x="107145" y="38030"/>
                  <a:pt x="103812" y="38149"/>
                </a:cubicBezTo>
                <a:cubicBezTo>
                  <a:pt x="103871" y="38054"/>
                  <a:pt x="103919" y="37971"/>
                  <a:pt x="103919" y="37828"/>
                </a:cubicBezTo>
                <a:cubicBezTo>
                  <a:pt x="104002" y="32851"/>
                  <a:pt x="102752" y="27612"/>
                  <a:pt x="100037" y="23385"/>
                </a:cubicBezTo>
                <a:lnTo>
                  <a:pt x="100037" y="23385"/>
                </a:lnTo>
                <a:cubicBezTo>
                  <a:pt x="100287" y="23391"/>
                  <a:pt x="100536" y="23394"/>
                  <a:pt x="100785" y="23394"/>
                </a:cubicBezTo>
                <a:cubicBezTo>
                  <a:pt x="101619" y="23394"/>
                  <a:pt x="102454" y="23361"/>
                  <a:pt x="103288" y="23278"/>
                </a:cubicBezTo>
                <a:cubicBezTo>
                  <a:pt x="105776" y="23064"/>
                  <a:pt x="108264" y="22576"/>
                  <a:pt x="110705" y="22028"/>
                </a:cubicBezTo>
                <a:cubicBezTo>
                  <a:pt x="111348" y="21873"/>
                  <a:pt x="111967" y="21731"/>
                  <a:pt x="112598" y="21564"/>
                </a:cubicBezTo>
                <a:close/>
                <a:moveTo>
                  <a:pt x="99501" y="37387"/>
                </a:moveTo>
                <a:lnTo>
                  <a:pt x="99501" y="37387"/>
                </a:lnTo>
                <a:cubicBezTo>
                  <a:pt x="99663" y="37778"/>
                  <a:pt x="100041" y="37987"/>
                  <a:pt x="100402" y="37987"/>
                </a:cubicBezTo>
                <a:cubicBezTo>
                  <a:pt x="100600" y="37987"/>
                  <a:pt x="100794" y="37923"/>
                  <a:pt x="100942" y="37792"/>
                </a:cubicBezTo>
                <a:cubicBezTo>
                  <a:pt x="101002" y="37935"/>
                  <a:pt x="101073" y="38066"/>
                  <a:pt x="101168" y="38173"/>
                </a:cubicBezTo>
                <a:cubicBezTo>
                  <a:pt x="100597" y="38125"/>
                  <a:pt x="100049" y="38113"/>
                  <a:pt x="99513" y="38090"/>
                </a:cubicBezTo>
                <a:cubicBezTo>
                  <a:pt x="99513" y="37852"/>
                  <a:pt x="99513" y="37613"/>
                  <a:pt x="99501" y="37387"/>
                </a:cubicBezTo>
                <a:close/>
                <a:moveTo>
                  <a:pt x="48374" y="1"/>
                </a:moveTo>
                <a:cubicBezTo>
                  <a:pt x="48277" y="1"/>
                  <a:pt x="48184" y="44"/>
                  <a:pt x="48126" y="109"/>
                </a:cubicBezTo>
                <a:cubicBezTo>
                  <a:pt x="46054" y="145"/>
                  <a:pt x="43971" y="371"/>
                  <a:pt x="41899" y="728"/>
                </a:cubicBezTo>
                <a:cubicBezTo>
                  <a:pt x="38922" y="1240"/>
                  <a:pt x="36005" y="1978"/>
                  <a:pt x="33053" y="2633"/>
                </a:cubicBezTo>
                <a:cubicBezTo>
                  <a:pt x="30148" y="3276"/>
                  <a:pt x="27207" y="3788"/>
                  <a:pt x="24266" y="4252"/>
                </a:cubicBezTo>
                <a:cubicBezTo>
                  <a:pt x="21492" y="4681"/>
                  <a:pt x="18634" y="4919"/>
                  <a:pt x="15955" y="5788"/>
                </a:cubicBezTo>
                <a:cubicBezTo>
                  <a:pt x="13657" y="6514"/>
                  <a:pt x="11705" y="7860"/>
                  <a:pt x="10240" y="9789"/>
                </a:cubicBezTo>
                <a:cubicBezTo>
                  <a:pt x="8847" y="11634"/>
                  <a:pt x="7954" y="13825"/>
                  <a:pt x="7228" y="15992"/>
                </a:cubicBezTo>
                <a:cubicBezTo>
                  <a:pt x="6716" y="17516"/>
                  <a:pt x="5918" y="19433"/>
                  <a:pt x="6252" y="21076"/>
                </a:cubicBezTo>
                <a:cubicBezTo>
                  <a:pt x="6228" y="21076"/>
                  <a:pt x="6180" y="21088"/>
                  <a:pt x="6156" y="21088"/>
                </a:cubicBezTo>
                <a:cubicBezTo>
                  <a:pt x="5299" y="21088"/>
                  <a:pt x="4454" y="21099"/>
                  <a:pt x="3609" y="21099"/>
                </a:cubicBezTo>
                <a:cubicBezTo>
                  <a:pt x="2858" y="21099"/>
                  <a:pt x="2102" y="21079"/>
                  <a:pt x="1348" y="21079"/>
                </a:cubicBezTo>
                <a:cubicBezTo>
                  <a:pt x="1097" y="21079"/>
                  <a:pt x="846" y="21082"/>
                  <a:pt x="596" y="21088"/>
                </a:cubicBezTo>
                <a:cubicBezTo>
                  <a:pt x="1" y="21099"/>
                  <a:pt x="60" y="21957"/>
                  <a:pt x="596" y="21969"/>
                </a:cubicBezTo>
                <a:lnTo>
                  <a:pt x="596" y="21981"/>
                </a:lnTo>
                <a:cubicBezTo>
                  <a:pt x="1192" y="22044"/>
                  <a:pt x="1800" y="22065"/>
                  <a:pt x="2408" y="22065"/>
                </a:cubicBezTo>
                <a:cubicBezTo>
                  <a:pt x="2833" y="22065"/>
                  <a:pt x="3259" y="22055"/>
                  <a:pt x="3680" y="22040"/>
                </a:cubicBezTo>
                <a:cubicBezTo>
                  <a:pt x="4347" y="22028"/>
                  <a:pt x="5025" y="21981"/>
                  <a:pt x="5680" y="21909"/>
                </a:cubicBezTo>
                <a:lnTo>
                  <a:pt x="5680" y="21909"/>
                </a:lnTo>
                <a:cubicBezTo>
                  <a:pt x="5121" y="22373"/>
                  <a:pt x="4609" y="22874"/>
                  <a:pt x="4132" y="23421"/>
                </a:cubicBezTo>
                <a:cubicBezTo>
                  <a:pt x="3323" y="24362"/>
                  <a:pt x="2608" y="25386"/>
                  <a:pt x="2049" y="26493"/>
                </a:cubicBezTo>
                <a:cubicBezTo>
                  <a:pt x="1851" y="26871"/>
                  <a:pt x="2182" y="27216"/>
                  <a:pt x="2504" y="27216"/>
                </a:cubicBezTo>
                <a:cubicBezTo>
                  <a:pt x="2648" y="27216"/>
                  <a:pt x="2790" y="27147"/>
                  <a:pt x="2882" y="26981"/>
                </a:cubicBezTo>
                <a:cubicBezTo>
                  <a:pt x="3870" y="25171"/>
                  <a:pt x="5144" y="23469"/>
                  <a:pt x="6645" y="22028"/>
                </a:cubicBezTo>
                <a:cubicBezTo>
                  <a:pt x="6764" y="22231"/>
                  <a:pt x="6907" y="22445"/>
                  <a:pt x="7109" y="22647"/>
                </a:cubicBezTo>
                <a:cubicBezTo>
                  <a:pt x="7835" y="23409"/>
                  <a:pt x="8847" y="23826"/>
                  <a:pt x="9812" y="24159"/>
                </a:cubicBezTo>
                <a:cubicBezTo>
                  <a:pt x="11193" y="24612"/>
                  <a:pt x="12610" y="24957"/>
                  <a:pt x="14026" y="25267"/>
                </a:cubicBezTo>
                <a:cubicBezTo>
                  <a:pt x="15367" y="25553"/>
                  <a:pt x="16762" y="25840"/>
                  <a:pt x="18139" y="25840"/>
                </a:cubicBezTo>
                <a:cubicBezTo>
                  <a:pt x="18193" y="25840"/>
                  <a:pt x="18247" y="25839"/>
                  <a:pt x="18301" y="25838"/>
                </a:cubicBezTo>
                <a:cubicBezTo>
                  <a:pt x="19551" y="25802"/>
                  <a:pt x="20742" y="25481"/>
                  <a:pt x="21849" y="24957"/>
                </a:cubicBezTo>
                <a:cubicBezTo>
                  <a:pt x="24194" y="23874"/>
                  <a:pt x="25945" y="21981"/>
                  <a:pt x="28028" y="20528"/>
                </a:cubicBezTo>
                <a:cubicBezTo>
                  <a:pt x="30052" y="19099"/>
                  <a:pt x="32350" y="18087"/>
                  <a:pt x="34743" y="17456"/>
                </a:cubicBezTo>
                <a:cubicBezTo>
                  <a:pt x="37015" y="16854"/>
                  <a:pt x="39372" y="16566"/>
                  <a:pt x="41731" y="16566"/>
                </a:cubicBezTo>
                <a:cubicBezTo>
                  <a:pt x="44367" y="16566"/>
                  <a:pt x="47005" y="16926"/>
                  <a:pt x="49531" y="17611"/>
                </a:cubicBezTo>
                <a:cubicBezTo>
                  <a:pt x="59258" y="20230"/>
                  <a:pt x="67188" y="26934"/>
                  <a:pt x="75784" y="31839"/>
                </a:cubicBezTo>
                <a:cubicBezTo>
                  <a:pt x="76713" y="32351"/>
                  <a:pt x="77653" y="32851"/>
                  <a:pt x="78582" y="33327"/>
                </a:cubicBezTo>
                <a:cubicBezTo>
                  <a:pt x="78689" y="33446"/>
                  <a:pt x="78844" y="33518"/>
                  <a:pt x="78987" y="33530"/>
                </a:cubicBezTo>
                <a:cubicBezTo>
                  <a:pt x="85154" y="36578"/>
                  <a:pt x="91846" y="38625"/>
                  <a:pt x="98692" y="39102"/>
                </a:cubicBezTo>
                <a:cubicBezTo>
                  <a:pt x="98771" y="39175"/>
                  <a:pt x="98872" y="39207"/>
                  <a:pt x="98976" y="39207"/>
                </a:cubicBezTo>
                <a:cubicBezTo>
                  <a:pt x="99075" y="39207"/>
                  <a:pt x="99176" y="39178"/>
                  <a:pt x="99263" y="39126"/>
                </a:cubicBezTo>
                <a:cubicBezTo>
                  <a:pt x="100123" y="39174"/>
                  <a:pt x="100985" y="39199"/>
                  <a:pt x="101849" y="39199"/>
                </a:cubicBezTo>
                <a:cubicBezTo>
                  <a:pt x="103328" y="39199"/>
                  <a:pt x="104811" y="39124"/>
                  <a:pt x="106300" y="38959"/>
                </a:cubicBezTo>
                <a:cubicBezTo>
                  <a:pt x="108872" y="38685"/>
                  <a:pt x="111408" y="38149"/>
                  <a:pt x="113872" y="37411"/>
                </a:cubicBezTo>
                <a:cubicBezTo>
                  <a:pt x="114039" y="37375"/>
                  <a:pt x="114110" y="37256"/>
                  <a:pt x="114146" y="37137"/>
                </a:cubicBezTo>
                <a:cubicBezTo>
                  <a:pt x="116468" y="36459"/>
                  <a:pt x="118706" y="35530"/>
                  <a:pt x="120849" y="34411"/>
                </a:cubicBezTo>
                <a:cubicBezTo>
                  <a:pt x="120893" y="34424"/>
                  <a:pt x="120938" y="34430"/>
                  <a:pt x="120985" y="34430"/>
                </a:cubicBezTo>
                <a:cubicBezTo>
                  <a:pt x="121196" y="34430"/>
                  <a:pt x="121422" y="34301"/>
                  <a:pt x="121480" y="34077"/>
                </a:cubicBezTo>
                <a:cubicBezTo>
                  <a:pt x="122540" y="33506"/>
                  <a:pt x="123576" y="32875"/>
                  <a:pt x="124576" y="32208"/>
                </a:cubicBezTo>
                <a:cubicBezTo>
                  <a:pt x="124624" y="32196"/>
                  <a:pt x="124659" y="32160"/>
                  <a:pt x="124695" y="32113"/>
                </a:cubicBezTo>
                <a:cubicBezTo>
                  <a:pt x="124981" y="31922"/>
                  <a:pt x="125255" y="31744"/>
                  <a:pt x="125529" y="31553"/>
                </a:cubicBezTo>
                <a:cubicBezTo>
                  <a:pt x="129208" y="28958"/>
                  <a:pt x="132553" y="25826"/>
                  <a:pt x="135006" y="22028"/>
                </a:cubicBezTo>
                <a:cubicBezTo>
                  <a:pt x="136185" y="20207"/>
                  <a:pt x="137149" y="18266"/>
                  <a:pt x="137756" y="16182"/>
                </a:cubicBezTo>
                <a:cubicBezTo>
                  <a:pt x="138316" y="14170"/>
                  <a:pt x="138864" y="11610"/>
                  <a:pt x="137566" y="9765"/>
                </a:cubicBezTo>
                <a:cubicBezTo>
                  <a:pt x="136787" y="8668"/>
                  <a:pt x="135568" y="8215"/>
                  <a:pt x="134314" y="8215"/>
                </a:cubicBezTo>
                <a:cubicBezTo>
                  <a:pt x="133458" y="8215"/>
                  <a:pt x="132585" y="8426"/>
                  <a:pt x="131827" y="8788"/>
                </a:cubicBezTo>
                <a:cubicBezTo>
                  <a:pt x="129565" y="9884"/>
                  <a:pt x="128076" y="12158"/>
                  <a:pt x="126207" y="13765"/>
                </a:cubicBezTo>
                <a:cubicBezTo>
                  <a:pt x="122361" y="17099"/>
                  <a:pt x="117563" y="19087"/>
                  <a:pt x="112682" y="20397"/>
                </a:cubicBezTo>
                <a:cubicBezTo>
                  <a:pt x="108710" y="21462"/>
                  <a:pt x="104605" y="22284"/>
                  <a:pt x="100488" y="22284"/>
                </a:cubicBezTo>
                <a:cubicBezTo>
                  <a:pt x="99544" y="22284"/>
                  <a:pt x="98600" y="22240"/>
                  <a:pt x="97656" y="22147"/>
                </a:cubicBezTo>
                <a:cubicBezTo>
                  <a:pt x="87679" y="21135"/>
                  <a:pt x="79725" y="14599"/>
                  <a:pt x="71855" y="9038"/>
                </a:cubicBezTo>
                <a:cubicBezTo>
                  <a:pt x="67736" y="6110"/>
                  <a:pt x="63414" y="3359"/>
                  <a:pt x="58627" y="1680"/>
                </a:cubicBezTo>
                <a:cubicBezTo>
                  <a:pt x="55469" y="578"/>
                  <a:pt x="52234" y="107"/>
                  <a:pt x="48974" y="107"/>
                </a:cubicBezTo>
                <a:cubicBezTo>
                  <a:pt x="48854" y="107"/>
                  <a:pt x="48734" y="108"/>
                  <a:pt x="48614" y="109"/>
                </a:cubicBezTo>
                <a:cubicBezTo>
                  <a:pt x="48543" y="32"/>
                  <a:pt x="48457" y="1"/>
                  <a:pt x="48374" y="1"/>
                </a:cubicBezTo>
                <a:close/>
              </a:path>
            </a:pathLst>
          </a:custGeom>
          <a:solidFill>
            <a:srgbClr val="F47FB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15" name="Google Shape;215;p57"/>
          <p:cNvGrpSpPr/>
          <p:nvPr/>
        </p:nvGrpSpPr>
        <p:grpSpPr>
          <a:xfrm>
            <a:off x="5367161" y="1430485"/>
            <a:ext cx="3033330" cy="3168970"/>
            <a:chOff x="3277900" y="2360675"/>
            <a:chExt cx="1659825" cy="1768300"/>
          </a:xfrm>
        </p:grpSpPr>
        <p:sp>
          <p:nvSpPr>
            <p:cNvPr id="216" name="Google Shape;216;p57"/>
            <p:cNvSpPr/>
            <p:nvPr/>
          </p:nvSpPr>
          <p:spPr>
            <a:xfrm>
              <a:off x="3501925" y="2584375"/>
              <a:ext cx="1236175" cy="1544600"/>
            </a:xfrm>
            <a:custGeom>
              <a:avLst/>
              <a:gdLst/>
              <a:ahLst/>
              <a:cxnLst/>
              <a:rect l="l" t="t" r="r" b="b"/>
              <a:pathLst>
                <a:path w="49447" h="61784" extrusionOk="0">
                  <a:moveTo>
                    <a:pt x="26272" y="698"/>
                  </a:moveTo>
                  <a:cubicBezTo>
                    <a:pt x="27742" y="698"/>
                    <a:pt x="29210" y="840"/>
                    <a:pt x="30647" y="1132"/>
                  </a:cubicBezTo>
                  <a:cubicBezTo>
                    <a:pt x="35195" y="2037"/>
                    <a:pt x="39303" y="4442"/>
                    <a:pt x="42291" y="7918"/>
                  </a:cubicBezTo>
                  <a:cubicBezTo>
                    <a:pt x="45494" y="11621"/>
                    <a:pt x="47613" y="16145"/>
                    <a:pt x="48387" y="20932"/>
                  </a:cubicBezTo>
                  <a:cubicBezTo>
                    <a:pt x="49137" y="25623"/>
                    <a:pt x="48542" y="30480"/>
                    <a:pt x="46863" y="34910"/>
                  </a:cubicBezTo>
                  <a:cubicBezTo>
                    <a:pt x="46458" y="35957"/>
                    <a:pt x="46030" y="36969"/>
                    <a:pt x="45530" y="37958"/>
                  </a:cubicBezTo>
                  <a:cubicBezTo>
                    <a:pt x="45410" y="37958"/>
                    <a:pt x="45315" y="38005"/>
                    <a:pt x="45256" y="38124"/>
                  </a:cubicBezTo>
                  <a:cubicBezTo>
                    <a:pt x="43994" y="40458"/>
                    <a:pt x="42374" y="42625"/>
                    <a:pt x="40350" y="44375"/>
                  </a:cubicBezTo>
                  <a:cubicBezTo>
                    <a:pt x="38386" y="46090"/>
                    <a:pt x="36028" y="47364"/>
                    <a:pt x="33516" y="48126"/>
                  </a:cubicBezTo>
                  <a:cubicBezTo>
                    <a:pt x="31348" y="48791"/>
                    <a:pt x="29109" y="49017"/>
                    <a:pt x="26865" y="49017"/>
                  </a:cubicBezTo>
                  <a:cubicBezTo>
                    <a:pt x="26177" y="49017"/>
                    <a:pt x="25488" y="48995"/>
                    <a:pt x="24801" y="48959"/>
                  </a:cubicBezTo>
                  <a:cubicBezTo>
                    <a:pt x="21836" y="48816"/>
                    <a:pt x="18812" y="48530"/>
                    <a:pt x="15978" y="47590"/>
                  </a:cubicBezTo>
                  <a:cubicBezTo>
                    <a:pt x="11490" y="46113"/>
                    <a:pt x="7632" y="43006"/>
                    <a:pt x="5060" y="39136"/>
                  </a:cubicBezTo>
                  <a:cubicBezTo>
                    <a:pt x="2143" y="34731"/>
                    <a:pt x="988" y="29409"/>
                    <a:pt x="1417" y="24194"/>
                  </a:cubicBezTo>
                  <a:cubicBezTo>
                    <a:pt x="1798" y="19467"/>
                    <a:pt x="3560" y="14895"/>
                    <a:pt x="6382" y="11038"/>
                  </a:cubicBezTo>
                  <a:cubicBezTo>
                    <a:pt x="9061" y="7394"/>
                    <a:pt x="12692" y="4406"/>
                    <a:pt x="16919" y="2620"/>
                  </a:cubicBezTo>
                  <a:cubicBezTo>
                    <a:pt x="19850" y="1371"/>
                    <a:pt x="23066" y="698"/>
                    <a:pt x="26272" y="698"/>
                  </a:cubicBezTo>
                  <a:close/>
                  <a:moveTo>
                    <a:pt x="38850" y="46435"/>
                  </a:moveTo>
                  <a:cubicBezTo>
                    <a:pt x="39826" y="47959"/>
                    <a:pt x="40588" y="49685"/>
                    <a:pt x="41065" y="51471"/>
                  </a:cubicBezTo>
                  <a:cubicBezTo>
                    <a:pt x="40803" y="51626"/>
                    <a:pt x="40577" y="51769"/>
                    <a:pt x="40315" y="51924"/>
                  </a:cubicBezTo>
                  <a:cubicBezTo>
                    <a:pt x="39957" y="52114"/>
                    <a:pt x="39612" y="52305"/>
                    <a:pt x="39267" y="52483"/>
                  </a:cubicBezTo>
                  <a:cubicBezTo>
                    <a:pt x="38529" y="52864"/>
                    <a:pt x="37802" y="53198"/>
                    <a:pt x="37040" y="53495"/>
                  </a:cubicBezTo>
                  <a:cubicBezTo>
                    <a:pt x="36814" y="53581"/>
                    <a:pt x="36880" y="53912"/>
                    <a:pt x="37089" y="53912"/>
                  </a:cubicBezTo>
                  <a:cubicBezTo>
                    <a:pt x="37111" y="53912"/>
                    <a:pt x="37135" y="53908"/>
                    <a:pt x="37159" y="53900"/>
                  </a:cubicBezTo>
                  <a:cubicBezTo>
                    <a:pt x="37969" y="53638"/>
                    <a:pt x="38755" y="53352"/>
                    <a:pt x="39517" y="52995"/>
                  </a:cubicBezTo>
                  <a:cubicBezTo>
                    <a:pt x="39886" y="52817"/>
                    <a:pt x="40267" y="52638"/>
                    <a:pt x="40624" y="52424"/>
                  </a:cubicBezTo>
                  <a:cubicBezTo>
                    <a:pt x="40827" y="52316"/>
                    <a:pt x="41029" y="52209"/>
                    <a:pt x="41219" y="52102"/>
                  </a:cubicBezTo>
                  <a:cubicBezTo>
                    <a:pt x="41386" y="52840"/>
                    <a:pt x="41505" y="53602"/>
                    <a:pt x="41553" y="54376"/>
                  </a:cubicBezTo>
                  <a:cubicBezTo>
                    <a:pt x="41577" y="54841"/>
                    <a:pt x="41577" y="55293"/>
                    <a:pt x="41577" y="55757"/>
                  </a:cubicBezTo>
                  <a:cubicBezTo>
                    <a:pt x="41565" y="56174"/>
                    <a:pt x="41600" y="56746"/>
                    <a:pt x="41350" y="57103"/>
                  </a:cubicBezTo>
                  <a:cubicBezTo>
                    <a:pt x="41136" y="57412"/>
                    <a:pt x="40755" y="57650"/>
                    <a:pt x="40410" y="57829"/>
                  </a:cubicBezTo>
                  <a:cubicBezTo>
                    <a:pt x="40005" y="58031"/>
                    <a:pt x="39588" y="58198"/>
                    <a:pt x="39172" y="58365"/>
                  </a:cubicBezTo>
                  <a:cubicBezTo>
                    <a:pt x="38291" y="58710"/>
                    <a:pt x="37421" y="59020"/>
                    <a:pt x="36505" y="59305"/>
                  </a:cubicBezTo>
                  <a:cubicBezTo>
                    <a:pt x="34707" y="59865"/>
                    <a:pt x="32861" y="60282"/>
                    <a:pt x="31004" y="60532"/>
                  </a:cubicBezTo>
                  <a:cubicBezTo>
                    <a:pt x="29044" y="60799"/>
                    <a:pt x="27067" y="60943"/>
                    <a:pt x="25093" y="60943"/>
                  </a:cubicBezTo>
                  <a:cubicBezTo>
                    <a:pt x="23290" y="60943"/>
                    <a:pt x="21489" y="60823"/>
                    <a:pt x="19705" y="60568"/>
                  </a:cubicBezTo>
                  <a:cubicBezTo>
                    <a:pt x="17848" y="60294"/>
                    <a:pt x="15990" y="59913"/>
                    <a:pt x="14180" y="59365"/>
                  </a:cubicBezTo>
                  <a:cubicBezTo>
                    <a:pt x="13276" y="59091"/>
                    <a:pt x="12394" y="58782"/>
                    <a:pt x="11525" y="58448"/>
                  </a:cubicBezTo>
                  <a:cubicBezTo>
                    <a:pt x="10656" y="58127"/>
                    <a:pt x="9763" y="57793"/>
                    <a:pt x="8965" y="57353"/>
                  </a:cubicBezTo>
                  <a:cubicBezTo>
                    <a:pt x="8549" y="57115"/>
                    <a:pt x="8453" y="56758"/>
                    <a:pt x="8442" y="56305"/>
                  </a:cubicBezTo>
                  <a:cubicBezTo>
                    <a:pt x="8430" y="55865"/>
                    <a:pt x="8442" y="55436"/>
                    <a:pt x="8489" y="54983"/>
                  </a:cubicBezTo>
                  <a:cubicBezTo>
                    <a:pt x="8537" y="54079"/>
                    <a:pt x="8704" y="53186"/>
                    <a:pt x="8930" y="52305"/>
                  </a:cubicBezTo>
                  <a:cubicBezTo>
                    <a:pt x="9025" y="51959"/>
                    <a:pt x="9120" y="51626"/>
                    <a:pt x="9239" y="51281"/>
                  </a:cubicBezTo>
                  <a:cubicBezTo>
                    <a:pt x="10466" y="52162"/>
                    <a:pt x="11894" y="52817"/>
                    <a:pt x="13287" y="53352"/>
                  </a:cubicBezTo>
                  <a:cubicBezTo>
                    <a:pt x="14633" y="53852"/>
                    <a:pt x="16002" y="54257"/>
                    <a:pt x="17395" y="54555"/>
                  </a:cubicBezTo>
                  <a:cubicBezTo>
                    <a:pt x="17419" y="54614"/>
                    <a:pt x="17478" y="54674"/>
                    <a:pt x="17562" y="54674"/>
                  </a:cubicBezTo>
                  <a:cubicBezTo>
                    <a:pt x="17610" y="54670"/>
                    <a:pt x="17658" y="54668"/>
                    <a:pt x="17706" y="54668"/>
                  </a:cubicBezTo>
                  <a:cubicBezTo>
                    <a:pt x="18225" y="54668"/>
                    <a:pt x="18712" y="54900"/>
                    <a:pt x="19050" y="55281"/>
                  </a:cubicBezTo>
                  <a:cubicBezTo>
                    <a:pt x="19395" y="55686"/>
                    <a:pt x="19479" y="56210"/>
                    <a:pt x="19324" y="56710"/>
                  </a:cubicBezTo>
                  <a:cubicBezTo>
                    <a:pt x="19169" y="57198"/>
                    <a:pt x="18764" y="57615"/>
                    <a:pt x="18252" y="57734"/>
                  </a:cubicBezTo>
                  <a:cubicBezTo>
                    <a:pt x="18165" y="57754"/>
                    <a:pt x="18074" y="57764"/>
                    <a:pt x="17985" y="57764"/>
                  </a:cubicBezTo>
                  <a:cubicBezTo>
                    <a:pt x="17540" y="57764"/>
                    <a:pt x="17111" y="57519"/>
                    <a:pt x="17062" y="57043"/>
                  </a:cubicBezTo>
                  <a:cubicBezTo>
                    <a:pt x="17038" y="56829"/>
                    <a:pt x="17133" y="56627"/>
                    <a:pt x="17312" y="56519"/>
                  </a:cubicBezTo>
                  <a:cubicBezTo>
                    <a:pt x="17407" y="56466"/>
                    <a:pt x="17517" y="56433"/>
                    <a:pt x="17624" y="56433"/>
                  </a:cubicBezTo>
                  <a:cubicBezTo>
                    <a:pt x="17731" y="56433"/>
                    <a:pt x="17836" y="56466"/>
                    <a:pt x="17919" y="56543"/>
                  </a:cubicBezTo>
                  <a:cubicBezTo>
                    <a:pt x="17976" y="56597"/>
                    <a:pt x="18040" y="56620"/>
                    <a:pt x="18102" y="56620"/>
                  </a:cubicBezTo>
                  <a:cubicBezTo>
                    <a:pt x="18314" y="56620"/>
                    <a:pt x="18505" y="56356"/>
                    <a:pt x="18312" y="56162"/>
                  </a:cubicBezTo>
                  <a:cubicBezTo>
                    <a:pt x="18103" y="55958"/>
                    <a:pt x="17831" y="55864"/>
                    <a:pt x="17558" y="55864"/>
                  </a:cubicBezTo>
                  <a:cubicBezTo>
                    <a:pt x="17099" y="55864"/>
                    <a:pt x="16638" y="56127"/>
                    <a:pt x="16466" y="56567"/>
                  </a:cubicBezTo>
                  <a:cubicBezTo>
                    <a:pt x="16133" y="57341"/>
                    <a:pt x="16728" y="58210"/>
                    <a:pt x="17514" y="58389"/>
                  </a:cubicBezTo>
                  <a:cubicBezTo>
                    <a:pt x="17661" y="58422"/>
                    <a:pt x="17806" y="58437"/>
                    <a:pt x="17946" y="58437"/>
                  </a:cubicBezTo>
                  <a:cubicBezTo>
                    <a:pt x="19473" y="58437"/>
                    <a:pt x="20522" y="56590"/>
                    <a:pt x="19693" y="55281"/>
                  </a:cubicBezTo>
                  <a:cubicBezTo>
                    <a:pt x="19622" y="55150"/>
                    <a:pt x="19514" y="55043"/>
                    <a:pt x="19407" y="54936"/>
                  </a:cubicBezTo>
                  <a:lnTo>
                    <a:pt x="19407" y="54936"/>
                  </a:lnTo>
                  <a:cubicBezTo>
                    <a:pt x="21302" y="55222"/>
                    <a:pt x="23216" y="55350"/>
                    <a:pt x="25130" y="55350"/>
                  </a:cubicBezTo>
                  <a:cubicBezTo>
                    <a:pt x="26319" y="55350"/>
                    <a:pt x="27508" y="55301"/>
                    <a:pt x="28694" y="55210"/>
                  </a:cubicBezTo>
                  <a:cubicBezTo>
                    <a:pt x="29861" y="55114"/>
                    <a:pt x="31028" y="54983"/>
                    <a:pt x="32183" y="54817"/>
                  </a:cubicBezTo>
                  <a:lnTo>
                    <a:pt x="32183" y="54817"/>
                  </a:lnTo>
                  <a:cubicBezTo>
                    <a:pt x="32064" y="54936"/>
                    <a:pt x="31956" y="55055"/>
                    <a:pt x="31861" y="55210"/>
                  </a:cubicBezTo>
                  <a:cubicBezTo>
                    <a:pt x="31444" y="55912"/>
                    <a:pt x="31706" y="56758"/>
                    <a:pt x="32278" y="57305"/>
                  </a:cubicBezTo>
                  <a:cubicBezTo>
                    <a:pt x="32702" y="57711"/>
                    <a:pt x="33291" y="57952"/>
                    <a:pt x="33878" y="57952"/>
                  </a:cubicBezTo>
                  <a:cubicBezTo>
                    <a:pt x="34032" y="57952"/>
                    <a:pt x="34187" y="57935"/>
                    <a:pt x="34338" y="57901"/>
                  </a:cubicBezTo>
                  <a:cubicBezTo>
                    <a:pt x="35100" y="57734"/>
                    <a:pt x="35671" y="56936"/>
                    <a:pt x="35302" y="56186"/>
                  </a:cubicBezTo>
                  <a:cubicBezTo>
                    <a:pt x="35081" y="55751"/>
                    <a:pt x="34617" y="55594"/>
                    <a:pt x="34139" y="55594"/>
                  </a:cubicBezTo>
                  <a:cubicBezTo>
                    <a:pt x="33819" y="55594"/>
                    <a:pt x="33493" y="55664"/>
                    <a:pt x="33230" y="55769"/>
                  </a:cubicBezTo>
                  <a:cubicBezTo>
                    <a:pt x="33052" y="55853"/>
                    <a:pt x="32933" y="55996"/>
                    <a:pt x="32980" y="56210"/>
                  </a:cubicBezTo>
                  <a:cubicBezTo>
                    <a:pt x="33031" y="56372"/>
                    <a:pt x="33176" y="56456"/>
                    <a:pt x="33328" y="56456"/>
                  </a:cubicBezTo>
                  <a:cubicBezTo>
                    <a:pt x="33355" y="56456"/>
                    <a:pt x="33382" y="56453"/>
                    <a:pt x="33409" y="56448"/>
                  </a:cubicBezTo>
                  <a:cubicBezTo>
                    <a:pt x="33635" y="56400"/>
                    <a:pt x="33861" y="56341"/>
                    <a:pt x="34088" y="56329"/>
                  </a:cubicBezTo>
                  <a:cubicBezTo>
                    <a:pt x="34126" y="56324"/>
                    <a:pt x="34163" y="56322"/>
                    <a:pt x="34200" y="56322"/>
                  </a:cubicBezTo>
                  <a:cubicBezTo>
                    <a:pt x="34347" y="56322"/>
                    <a:pt x="34481" y="56360"/>
                    <a:pt x="34576" y="56436"/>
                  </a:cubicBezTo>
                  <a:cubicBezTo>
                    <a:pt x="34707" y="56531"/>
                    <a:pt x="34719" y="56734"/>
                    <a:pt x="34647" y="56888"/>
                  </a:cubicBezTo>
                  <a:cubicBezTo>
                    <a:pt x="34564" y="57103"/>
                    <a:pt x="34338" y="57222"/>
                    <a:pt x="34123" y="57269"/>
                  </a:cubicBezTo>
                  <a:cubicBezTo>
                    <a:pt x="34031" y="57293"/>
                    <a:pt x="33934" y="57304"/>
                    <a:pt x="33836" y="57304"/>
                  </a:cubicBezTo>
                  <a:cubicBezTo>
                    <a:pt x="32945" y="57304"/>
                    <a:pt x="31901" y="56387"/>
                    <a:pt x="32373" y="55507"/>
                  </a:cubicBezTo>
                  <a:cubicBezTo>
                    <a:pt x="32516" y="55245"/>
                    <a:pt x="32742" y="55031"/>
                    <a:pt x="33016" y="54864"/>
                  </a:cubicBezTo>
                  <a:cubicBezTo>
                    <a:pt x="33159" y="54781"/>
                    <a:pt x="33326" y="54710"/>
                    <a:pt x="33492" y="54626"/>
                  </a:cubicBezTo>
                  <a:cubicBezTo>
                    <a:pt x="33933" y="54555"/>
                    <a:pt x="34385" y="54483"/>
                    <a:pt x="34814" y="54388"/>
                  </a:cubicBezTo>
                  <a:cubicBezTo>
                    <a:pt x="35112" y="54329"/>
                    <a:pt x="35004" y="53948"/>
                    <a:pt x="34742" y="53936"/>
                  </a:cubicBezTo>
                  <a:cubicBezTo>
                    <a:pt x="34957" y="53781"/>
                    <a:pt x="35183" y="53602"/>
                    <a:pt x="35350" y="53376"/>
                  </a:cubicBezTo>
                  <a:cubicBezTo>
                    <a:pt x="35969" y="52602"/>
                    <a:pt x="36124" y="51531"/>
                    <a:pt x="35362" y="50793"/>
                  </a:cubicBezTo>
                  <a:cubicBezTo>
                    <a:pt x="34832" y="50271"/>
                    <a:pt x="34026" y="49940"/>
                    <a:pt x="33247" y="49940"/>
                  </a:cubicBezTo>
                  <a:cubicBezTo>
                    <a:pt x="32976" y="49940"/>
                    <a:pt x="32708" y="49980"/>
                    <a:pt x="32456" y="50066"/>
                  </a:cubicBezTo>
                  <a:cubicBezTo>
                    <a:pt x="31647" y="50340"/>
                    <a:pt x="30813" y="51233"/>
                    <a:pt x="31230" y="52150"/>
                  </a:cubicBezTo>
                  <a:cubicBezTo>
                    <a:pt x="31423" y="52579"/>
                    <a:pt x="31926" y="52776"/>
                    <a:pt x="32398" y="52776"/>
                  </a:cubicBezTo>
                  <a:cubicBezTo>
                    <a:pt x="32450" y="52776"/>
                    <a:pt x="32501" y="52774"/>
                    <a:pt x="32552" y="52769"/>
                  </a:cubicBezTo>
                  <a:cubicBezTo>
                    <a:pt x="33099" y="52721"/>
                    <a:pt x="33564" y="52447"/>
                    <a:pt x="33873" y="52007"/>
                  </a:cubicBezTo>
                  <a:cubicBezTo>
                    <a:pt x="34040" y="51782"/>
                    <a:pt x="33816" y="51551"/>
                    <a:pt x="33589" y="51551"/>
                  </a:cubicBezTo>
                  <a:cubicBezTo>
                    <a:pt x="33492" y="51551"/>
                    <a:pt x="33394" y="51594"/>
                    <a:pt x="33326" y="51697"/>
                  </a:cubicBezTo>
                  <a:cubicBezTo>
                    <a:pt x="33147" y="51947"/>
                    <a:pt x="32861" y="52102"/>
                    <a:pt x="32564" y="52174"/>
                  </a:cubicBezTo>
                  <a:cubicBezTo>
                    <a:pt x="32496" y="52188"/>
                    <a:pt x="32419" y="52196"/>
                    <a:pt x="32341" y="52196"/>
                  </a:cubicBezTo>
                  <a:cubicBezTo>
                    <a:pt x="32087" y="52196"/>
                    <a:pt x="31809" y="52112"/>
                    <a:pt x="31718" y="51876"/>
                  </a:cubicBezTo>
                  <a:cubicBezTo>
                    <a:pt x="31468" y="51197"/>
                    <a:pt x="32326" y="50602"/>
                    <a:pt x="32909" y="50519"/>
                  </a:cubicBezTo>
                  <a:cubicBezTo>
                    <a:pt x="32980" y="50511"/>
                    <a:pt x="33053" y="50507"/>
                    <a:pt x="33127" y="50507"/>
                  </a:cubicBezTo>
                  <a:cubicBezTo>
                    <a:pt x="33816" y="50507"/>
                    <a:pt x="34586" y="50849"/>
                    <a:pt x="35016" y="51376"/>
                  </a:cubicBezTo>
                  <a:cubicBezTo>
                    <a:pt x="35481" y="51947"/>
                    <a:pt x="35195" y="52686"/>
                    <a:pt x="34766" y="53186"/>
                  </a:cubicBezTo>
                  <a:cubicBezTo>
                    <a:pt x="34421" y="53579"/>
                    <a:pt x="33980" y="53840"/>
                    <a:pt x="33516" y="54079"/>
                  </a:cubicBezTo>
                  <a:cubicBezTo>
                    <a:pt x="30748" y="54429"/>
                    <a:pt x="27989" y="54707"/>
                    <a:pt x="25200" y="54707"/>
                  </a:cubicBezTo>
                  <a:cubicBezTo>
                    <a:pt x="24762" y="54707"/>
                    <a:pt x="24323" y="54700"/>
                    <a:pt x="23884" y="54686"/>
                  </a:cubicBezTo>
                  <a:cubicBezTo>
                    <a:pt x="21205" y="54602"/>
                    <a:pt x="18526" y="54245"/>
                    <a:pt x="15954" y="53531"/>
                  </a:cubicBezTo>
                  <a:cubicBezTo>
                    <a:pt x="15454" y="53305"/>
                    <a:pt x="15002" y="52936"/>
                    <a:pt x="14871" y="52364"/>
                  </a:cubicBezTo>
                  <a:cubicBezTo>
                    <a:pt x="14716" y="51745"/>
                    <a:pt x="15050" y="51173"/>
                    <a:pt x="15573" y="50852"/>
                  </a:cubicBezTo>
                  <a:cubicBezTo>
                    <a:pt x="15935" y="50624"/>
                    <a:pt x="16407" y="50474"/>
                    <a:pt x="16863" y="50474"/>
                  </a:cubicBezTo>
                  <a:cubicBezTo>
                    <a:pt x="17098" y="50474"/>
                    <a:pt x="17328" y="50513"/>
                    <a:pt x="17538" y="50602"/>
                  </a:cubicBezTo>
                  <a:cubicBezTo>
                    <a:pt x="18026" y="50804"/>
                    <a:pt x="18443" y="51340"/>
                    <a:pt x="18205" y="51864"/>
                  </a:cubicBezTo>
                  <a:cubicBezTo>
                    <a:pt x="18103" y="52078"/>
                    <a:pt x="17917" y="52271"/>
                    <a:pt x="17665" y="52271"/>
                  </a:cubicBezTo>
                  <a:cubicBezTo>
                    <a:pt x="17651" y="52271"/>
                    <a:pt x="17636" y="52270"/>
                    <a:pt x="17621" y="52269"/>
                  </a:cubicBezTo>
                  <a:cubicBezTo>
                    <a:pt x="17419" y="52233"/>
                    <a:pt x="17157" y="52066"/>
                    <a:pt x="17133" y="51852"/>
                  </a:cubicBezTo>
                  <a:cubicBezTo>
                    <a:pt x="17121" y="51674"/>
                    <a:pt x="16978" y="51507"/>
                    <a:pt x="16776" y="51507"/>
                  </a:cubicBezTo>
                  <a:cubicBezTo>
                    <a:pt x="16585" y="51507"/>
                    <a:pt x="16419" y="51674"/>
                    <a:pt x="16419" y="51852"/>
                  </a:cubicBezTo>
                  <a:cubicBezTo>
                    <a:pt x="16435" y="52493"/>
                    <a:pt x="17011" y="52907"/>
                    <a:pt x="17599" y="52907"/>
                  </a:cubicBezTo>
                  <a:cubicBezTo>
                    <a:pt x="17853" y="52907"/>
                    <a:pt x="18109" y="52830"/>
                    <a:pt x="18324" y="52662"/>
                  </a:cubicBezTo>
                  <a:cubicBezTo>
                    <a:pt x="19026" y="52126"/>
                    <a:pt x="19002" y="51138"/>
                    <a:pt x="18407" y="50519"/>
                  </a:cubicBezTo>
                  <a:cubicBezTo>
                    <a:pt x="18000" y="50104"/>
                    <a:pt x="17433" y="49930"/>
                    <a:pt x="16855" y="49930"/>
                  </a:cubicBezTo>
                  <a:cubicBezTo>
                    <a:pt x="16487" y="49930"/>
                    <a:pt x="16114" y="50001"/>
                    <a:pt x="15776" y="50126"/>
                  </a:cubicBezTo>
                  <a:cubicBezTo>
                    <a:pt x="14930" y="50435"/>
                    <a:pt x="14168" y="51078"/>
                    <a:pt x="14157" y="52007"/>
                  </a:cubicBezTo>
                  <a:cubicBezTo>
                    <a:pt x="14157" y="52400"/>
                    <a:pt x="14264" y="52757"/>
                    <a:pt x="14466" y="53067"/>
                  </a:cubicBezTo>
                  <a:cubicBezTo>
                    <a:pt x="14383" y="53043"/>
                    <a:pt x="14276" y="53007"/>
                    <a:pt x="14180" y="52983"/>
                  </a:cubicBezTo>
                  <a:cubicBezTo>
                    <a:pt x="13335" y="52686"/>
                    <a:pt x="12502" y="52352"/>
                    <a:pt x="11704" y="51995"/>
                  </a:cubicBezTo>
                  <a:cubicBezTo>
                    <a:pt x="10906" y="51638"/>
                    <a:pt x="10156" y="51221"/>
                    <a:pt x="9382" y="50840"/>
                  </a:cubicBezTo>
                  <a:cubicBezTo>
                    <a:pt x="9835" y="49614"/>
                    <a:pt x="10430" y="48459"/>
                    <a:pt x="11180" y="47387"/>
                  </a:cubicBezTo>
                  <a:cubicBezTo>
                    <a:pt x="11382" y="47090"/>
                    <a:pt x="11597" y="46804"/>
                    <a:pt x="11823" y="46518"/>
                  </a:cubicBezTo>
                  <a:cubicBezTo>
                    <a:pt x="12085" y="46673"/>
                    <a:pt x="12335" y="46816"/>
                    <a:pt x="12621" y="46947"/>
                  </a:cubicBezTo>
                  <a:cubicBezTo>
                    <a:pt x="15061" y="48221"/>
                    <a:pt x="17693" y="48935"/>
                    <a:pt x="20431" y="49292"/>
                  </a:cubicBezTo>
                  <a:cubicBezTo>
                    <a:pt x="22460" y="49555"/>
                    <a:pt x="24537" y="49732"/>
                    <a:pt x="26609" y="49732"/>
                  </a:cubicBezTo>
                  <a:cubicBezTo>
                    <a:pt x="27637" y="49732"/>
                    <a:pt x="28663" y="49689"/>
                    <a:pt x="29682" y="49590"/>
                  </a:cubicBezTo>
                  <a:cubicBezTo>
                    <a:pt x="32504" y="49304"/>
                    <a:pt x="35231" y="48518"/>
                    <a:pt x="37695" y="47125"/>
                  </a:cubicBezTo>
                  <a:cubicBezTo>
                    <a:pt x="38088" y="46911"/>
                    <a:pt x="38469" y="46673"/>
                    <a:pt x="38850" y="46435"/>
                  </a:cubicBezTo>
                  <a:close/>
                  <a:moveTo>
                    <a:pt x="26305" y="1"/>
                  </a:moveTo>
                  <a:cubicBezTo>
                    <a:pt x="24137" y="1"/>
                    <a:pt x="21965" y="295"/>
                    <a:pt x="19872" y="858"/>
                  </a:cubicBezTo>
                  <a:cubicBezTo>
                    <a:pt x="15240" y="2096"/>
                    <a:pt x="11085" y="4680"/>
                    <a:pt x="7858" y="8121"/>
                  </a:cubicBezTo>
                  <a:cubicBezTo>
                    <a:pt x="4632" y="11573"/>
                    <a:pt x="2310" y="15836"/>
                    <a:pt x="1250" y="20384"/>
                  </a:cubicBezTo>
                  <a:cubicBezTo>
                    <a:pt x="0" y="25754"/>
                    <a:pt x="441" y="31516"/>
                    <a:pt x="2762" y="36553"/>
                  </a:cubicBezTo>
                  <a:cubicBezTo>
                    <a:pt x="4548" y="40434"/>
                    <a:pt x="7549" y="43827"/>
                    <a:pt x="11240" y="46101"/>
                  </a:cubicBezTo>
                  <a:cubicBezTo>
                    <a:pt x="10061" y="47471"/>
                    <a:pt x="9168" y="49030"/>
                    <a:pt x="8537" y="50733"/>
                  </a:cubicBezTo>
                  <a:cubicBezTo>
                    <a:pt x="7882" y="52507"/>
                    <a:pt x="7513" y="54495"/>
                    <a:pt x="7620" y="56388"/>
                  </a:cubicBezTo>
                  <a:cubicBezTo>
                    <a:pt x="7644" y="56853"/>
                    <a:pt x="7751" y="57293"/>
                    <a:pt x="8061" y="57639"/>
                  </a:cubicBezTo>
                  <a:cubicBezTo>
                    <a:pt x="8382" y="57984"/>
                    <a:pt x="8858" y="58162"/>
                    <a:pt x="9275" y="58353"/>
                  </a:cubicBezTo>
                  <a:cubicBezTo>
                    <a:pt x="10192" y="58770"/>
                    <a:pt x="11120" y="59139"/>
                    <a:pt x="12073" y="59484"/>
                  </a:cubicBezTo>
                  <a:cubicBezTo>
                    <a:pt x="13942" y="60151"/>
                    <a:pt x="15883" y="60687"/>
                    <a:pt x="17848" y="61056"/>
                  </a:cubicBezTo>
                  <a:cubicBezTo>
                    <a:pt x="20318" y="61535"/>
                    <a:pt x="22836" y="61783"/>
                    <a:pt x="25351" y="61783"/>
                  </a:cubicBezTo>
                  <a:cubicBezTo>
                    <a:pt x="26835" y="61783"/>
                    <a:pt x="28318" y="61697"/>
                    <a:pt x="29789" y="61520"/>
                  </a:cubicBezTo>
                  <a:cubicBezTo>
                    <a:pt x="31778" y="61282"/>
                    <a:pt x="33719" y="60877"/>
                    <a:pt x="35647" y="60377"/>
                  </a:cubicBezTo>
                  <a:cubicBezTo>
                    <a:pt x="36612" y="60103"/>
                    <a:pt x="37576" y="59806"/>
                    <a:pt x="38517" y="59472"/>
                  </a:cubicBezTo>
                  <a:cubicBezTo>
                    <a:pt x="38981" y="59305"/>
                    <a:pt x="39434" y="59127"/>
                    <a:pt x="39898" y="58936"/>
                  </a:cubicBezTo>
                  <a:cubicBezTo>
                    <a:pt x="40315" y="58758"/>
                    <a:pt x="40743" y="58591"/>
                    <a:pt x="41136" y="58341"/>
                  </a:cubicBezTo>
                  <a:cubicBezTo>
                    <a:pt x="41541" y="58067"/>
                    <a:pt x="41779" y="57758"/>
                    <a:pt x="41958" y="57305"/>
                  </a:cubicBezTo>
                  <a:cubicBezTo>
                    <a:pt x="42136" y="56865"/>
                    <a:pt x="42172" y="56388"/>
                    <a:pt x="42196" y="55900"/>
                  </a:cubicBezTo>
                  <a:cubicBezTo>
                    <a:pt x="42220" y="54912"/>
                    <a:pt x="42160" y="53912"/>
                    <a:pt x="42029" y="52948"/>
                  </a:cubicBezTo>
                  <a:cubicBezTo>
                    <a:pt x="41970" y="52507"/>
                    <a:pt x="41898" y="52055"/>
                    <a:pt x="41791" y="51626"/>
                  </a:cubicBezTo>
                  <a:cubicBezTo>
                    <a:pt x="41803" y="51566"/>
                    <a:pt x="41791" y="51495"/>
                    <a:pt x="41743" y="51435"/>
                  </a:cubicBezTo>
                  <a:cubicBezTo>
                    <a:pt x="41434" y="49983"/>
                    <a:pt x="40922" y="48590"/>
                    <a:pt x="40231" y="47268"/>
                  </a:cubicBezTo>
                  <a:cubicBezTo>
                    <a:pt x="39993" y="46828"/>
                    <a:pt x="39731" y="46399"/>
                    <a:pt x="39457" y="45982"/>
                  </a:cubicBezTo>
                  <a:cubicBezTo>
                    <a:pt x="39434" y="45970"/>
                    <a:pt x="39422" y="45970"/>
                    <a:pt x="39422" y="45959"/>
                  </a:cubicBezTo>
                  <a:cubicBezTo>
                    <a:pt x="41041" y="44792"/>
                    <a:pt x="42470" y="43399"/>
                    <a:pt x="43696" y="41815"/>
                  </a:cubicBezTo>
                  <a:cubicBezTo>
                    <a:pt x="44518" y="40756"/>
                    <a:pt x="45208" y="39624"/>
                    <a:pt x="45851" y="38470"/>
                  </a:cubicBezTo>
                  <a:cubicBezTo>
                    <a:pt x="45911" y="38350"/>
                    <a:pt x="45899" y="38243"/>
                    <a:pt x="45851" y="38160"/>
                  </a:cubicBezTo>
                  <a:cubicBezTo>
                    <a:pt x="48220" y="33886"/>
                    <a:pt x="49447" y="29052"/>
                    <a:pt x="49316" y="24194"/>
                  </a:cubicBezTo>
                  <a:cubicBezTo>
                    <a:pt x="49209" y="19301"/>
                    <a:pt x="47685" y="14502"/>
                    <a:pt x="45006" y="10359"/>
                  </a:cubicBezTo>
                  <a:cubicBezTo>
                    <a:pt x="43648" y="8252"/>
                    <a:pt x="42017" y="6323"/>
                    <a:pt x="40053" y="4739"/>
                  </a:cubicBezTo>
                  <a:cubicBezTo>
                    <a:pt x="38231" y="3287"/>
                    <a:pt x="36183" y="2120"/>
                    <a:pt x="33957" y="1322"/>
                  </a:cubicBezTo>
                  <a:cubicBezTo>
                    <a:pt x="31507" y="426"/>
                    <a:pt x="28909" y="1"/>
                    <a:pt x="26305"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7" name="Google Shape;217;p57"/>
            <p:cNvSpPr/>
            <p:nvPr/>
          </p:nvSpPr>
          <p:spPr>
            <a:xfrm>
              <a:off x="3647475" y="2701925"/>
              <a:ext cx="815900" cy="644500"/>
            </a:xfrm>
            <a:custGeom>
              <a:avLst/>
              <a:gdLst/>
              <a:ahLst/>
              <a:cxnLst/>
              <a:rect l="l" t="t" r="r" b="b"/>
              <a:pathLst>
                <a:path w="32636" h="25780" extrusionOk="0">
                  <a:moveTo>
                    <a:pt x="26146" y="1097"/>
                  </a:moveTo>
                  <a:cubicBezTo>
                    <a:pt x="26373" y="1156"/>
                    <a:pt x="26596" y="1225"/>
                    <a:pt x="26816" y="1298"/>
                  </a:cubicBezTo>
                  <a:lnTo>
                    <a:pt x="26816" y="1298"/>
                  </a:lnTo>
                  <a:cubicBezTo>
                    <a:pt x="26596" y="1228"/>
                    <a:pt x="26373" y="1162"/>
                    <a:pt x="26146" y="1097"/>
                  </a:cubicBezTo>
                  <a:close/>
                  <a:moveTo>
                    <a:pt x="20622" y="1406"/>
                  </a:moveTo>
                  <a:cubicBezTo>
                    <a:pt x="20622" y="1442"/>
                    <a:pt x="20622" y="1466"/>
                    <a:pt x="20634" y="1490"/>
                  </a:cubicBezTo>
                  <a:cubicBezTo>
                    <a:pt x="20598" y="1466"/>
                    <a:pt x="20562" y="1454"/>
                    <a:pt x="20538" y="1430"/>
                  </a:cubicBezTo>
                  <a:cubicBezTo>
                    <a:pt x="20562" y="1430"/>
                    <a:pt x="20598" y="1406"/>
                    <a:pt x="20622" y="1406"/>
                  </a:cubicBezTo>
                  <a:close/>
                  <a:moveTo>
                    <a:pt x="21896" y="1335"/>
                  </a:moveTo>
                  <a:cubicBezTo>
                    <a:pt x="21896" y="1383"/>
                    <a:pt x="21872" y="1442"/>
                    <a:pt x="21872" y="1490"/>
                  </a:cubicBezTo>
                  <a:lnTo>
                    <a:pt x="21205" y="1668"/>
                  </a:lnTo>
                  <a:lnTo>
                    <a:pt x="21122" y="1347"/>
                  </a:lnTo>
                  <a:cubicBezTo>
                    <a:pt x="21384" y="1347"/>
                    <a:pt x="21634" y="1335"/>
                    <a:pt x="21896" y="1335"/>
                  </a:cubicBezTo>
                  <a:close/>
                  <a:moveTo>
                    <a:pt x="26515" y="1740"/>
                  </a:moveTo>
                  <a:cubicBezTo>
                    <a:pt x="26599" y="1764"/>
                    <a:pt x="26658" y="1787"/>
                    <a:pt x="26730" y="1811"/>
                  </a:cubicBezTo>
                  <a:cubicBezTo>
                    <a:pt x="26694" y="1811"/>
                    <a:pt x="26670" y="1811"/>
                    <a:pt x="26634" y="1823"/>
                  </a:cubicBezTo>
                  <a:cubicBezTo>
                    <a:pt x="26599" y="1799"/>
                    <a:pt x="26563" y="1764"/>
                    <a:pt x="26515" y="1740"/>
                  </a:cubicBezTo>
                  <a:close/>
                  <a:moveTo>
                    <a:pt x="20646" y="490"/>
                  </a:moveTo>
                  <a:lnTo>
                    <a:pt x="20646" y="490"/>
                  </a:lnTo>
                  <a:cubicBezTo>
                    <a:pt x="20562" y="502"/>
                    <a:pt x="20479" y="513"/>
                    <a:pt x="20408" y="549"/>
                  </a:cubicBezTo>
                  <a:cubicBezTo>
                    <a:pt x="18205" y="597"/>
                    <a:pt x="15978" y="1156"/>
                    <a:pt x="13895" y="1954"/>
                  </a:cubicBezTo>
                  <a:cubicBezTo>
                    <a:pt x="16038" y="1097"/>
                    <a:pt x="18336" y="573"/>
                    <a:pt x="20646" y="490"/>
                  </a:cubicBezTo>
                  <a:close/>
                  <a:moveTo>
                    <a:pt x="22789" y="2204"/>
                  </a:moveTo>
                  <a:cubicBezTo>
                    <a:pt x="22753" y="2204"/>
                    <a:pt x="22729" y="2216"/>
                    <a:pt x="22694" y="2216"/>
                  </a:cubicBezTo>
                  <a:cubicBezTo>
                    <a:pt x="22705" y="2216"/>
                    <a:pt x="22705" y="2204"/>
                    <a:pt x="22705" y="2204"/>
                  </a:cubicBezTo>
                  <a:close/>
                  <a:moveTo>
                    <a:pt x="21455" y="2276"/>
                  </a:moveTo>
                  <a:lnTo>
                    <a:pt x="21420" y="2311"/>
                  </a:lnTo>
                  <a:cubicBezTo>
                    <a:pt x="21415" y="2314"/>
                    <a:pt x="21411" y="2315"/>
                    <a:pt x="21408" y="2315"/>
                  </a:cubicBezTo>
                  <a:cubicBezTo>
                    <a:pt x="21396" y="2315"/>
                    <a:pt x="21396" y="2297"/>
                    <a:pt x="21396" y="2287"/>
                  </a:cubicBezTo>
                  <a:cubicBezTo>
                    <a:pt x="21408" y="2287"/>
                    <a:pt x="21431" y="2287"/>
                    <a:pt x="21455" y="2276"/>
                  </a:cubicBezTo>
                  <a:close/>
                  <a:moveTo>
                    <a:pt x="19765" y="1799"/>
                  </a:moveTo>
                  <a:lnTo>
                    <a:pt x="19765" y="1978"/>
                  </a:lnTo>
                  <a:cubicBezTo>
                    <a:pt x="19729" y="2002"/>
                    <a:pt x="19669" y="2037"/>
                    <a:pt x="19610" y="2085"/>
                  </a:cubicBezTo>
                  <a:cubicBezTo>
                    <a:pt x="19276" y="2180"/>
                    <a:pt x="18931" y="2287"/>
                    <a:pt x="18586" y="2407"/>
                  </a:cubicBezTo>
                  <a:cubicBezTo>
                    <a:pt x="18836" y="2276"/>
                    <a:pt x="19086" y="2121"/>
                    <a:pt x="19348" y="1990"/>
                  </a:cubicBezTo>
                  <a:cubicBezTo>
                    <a:pt x="19360" y="1990"/>
                    <a:pt x="19372" y="1978"/>
                    <a:pt x="19372" y="1978"/>
                  </a:cubicBezTo>
                  <a:cubicBezTo>
                    <a:pt x="19407" y="1966"/>
                    <a:pt x="19419" y="1966"/>
                    <a:pt x="19431" y="1942"/>
                  </a:cubicBezTo>
                  <a:cubicBezTo>
                    <a:pt x="19443" y="1942"/>
                    <a:pt x="19467" y="1930"/>
                    <a:pt x="19467" y="1918"/>
                  </a:cubicBezTo>
                  <a:cubicBezTo>
                    <a:pt x="19550" y="1871"/>
                    <a:pt x="19657" y="1823"/>
                    <a:pt x="19765" y="1799"/>
                  </a:cubicBezTo>
                  <a:close/>
                  <a:moveTo>
                    <a:pt x="25849" y="2478"/>
                  </a:moveTo>
                  <a:cubicBezTo>
                    <a:pt x="25884" y="2478"/>
                    <a:pt x="25908" y="2502"/>
                    <a:pt x="25956" y="2514"/>
                  </a:cubicBezTo>
                  <a:cubicBezTo>
                    <a:pt x="25944" y="2526"/>
                    <a:pt x="25908" y="2526"/>
                    <a:pt x="25896" y="2538"/>
                  </a:cubicBezTo>
                  <a:cubicBezTo>
                    <a:pt x="25789" y="2573"/>
                    <a:pt x="25670" y="2597"/>
                    <a:pt x="25563" y="2621"/>
                  </a:cubicBezTo>
                  <a:cubicBezTo>
                    <a:pt x="25634" y="2573"/>
                    <a:pt x="25742" y="2514"/>
                    <a:pt x="25849" y="2478"/>
                  </a:cubicBezTo>
                  <a:close/>
                  <a:moveTo>
                    <a:pt x="20741" y="2383"/>
                  </a:moveTo>
                  <a:cubicBezTo>
                    <a:pt x="20765" y="2502"/>
                    <a:pt x="20777" y="2621"/>
                    <a:pt x="20800" y="2716"/>
                  </a:cubicBezTo>
                  <a:cubicBezTo>
                    <a:pt x="20777" y="2740"/>
                    <a:pt x="20765" y="2740"/>
                    <a:pt x="20729" y="2752"/>
                  </a:cubicBezTo>
                  <a:cubicBezTo>
                    <a:pt x="20681" y="2633"/>
                    <a:pt x="20622" y="2526"/>
                    <a:pt x="20574" y="2407"/>
                  </a:cubicBezTo>
                  <a:cubicBezTo>
                    <a:pt x="20646" y="2395"/>
                    <a:pt x="20681" y="2395"/>
                    <a:pt x="20741" y="2383"/>
                  </a:cubicBezTo>
                  <a:close/>
                  <a:moveTo>
                    <a:pt x="15883" y="2335"/>
                  </a:moveTo>
                  <a:lnTo>
                    <a:pt x="15883" y="2335"/>
                  </a:lnTo>
                  <a:cubicBezTo>
                    <a:pt x="15562" y="2478"/>
                    <a:pt x="15264" y="2633"/>
                    <a:pt x="14966" y="2799"/>
                  </a:cubicBezTo>
                  <a:cubicBezTo>
                    <a:pt x="14943" y="2776"/>
                    <a:pt x="14931" y="2764"/>
                    <a:pt x="14895" y="2752"/>
                  </a:cubicBezTo>
                  <a:cubicBezTo>
                    <a:pt x="15228" y="2597"/>
                    <a:pt x="15550" y="2466"/>
                    <a:pt x="15883" y="2335"/>
                  </a:cubicBezTo>
                  <a:close/>
                  <a:moveTo>
                    <a:pt x="22979" y="2740"/>
                  </a:moveTo>
                  <a:lnTo>
                    <a:pt x="22979" y="2811"/>
                  </a:lnTo>
                  <a:cubicBezTo>
                    <a:pt x="22944" y="2835"/>
                    <a:pt x="22908" y="2871"/>
                    <a:pt x="22872" y="2883"/>
                  </a:cubicBezTo>
                  <a:cubicBezTo>
                    <a:pt x="22860" y="2847"/>
                    <a:pt x="22860" y="2811"/>
                    <a:pt x="22848" y="2776"/>
                  </a:cubicBezTo>
                  <a:cubicBezTo>
                    <a:pt x="22908" y="2764"/>
                    <a:pt x="22944" y="2752"/>
                    <a:pt x="22979" y="2740"/>
                  </a:cubicBezTo>
                  <a:close/>
                  <a:moveTo>
                    <a:pt x="18062" y="2692"/>
                  </a:moveTo>
                  <a:lnTo>
                    <a:pt x="18062" y="2799"/>
                  </a:lnTo>
                  <a:cubicBezTo>
                    <a:pt x="17931" y="2847"/>
                    <a:pt x="17800" y="2895"/>
                    <a:pt x="17681" y="2954"/>
                  </a:cubicBezTo>
                  <a:cubicBezTo>
                    <a:pt x="17681" y="2942"/>
                    <a:pt x="17669" y="2930"/>
                    <a:pt x="17669" y="2930"/>
                  </a:cubicBezTo>
                  <a:lnTo>
                    <a:pt x="17800" y="2835"/>
                  </a:lnTo>
                  <a:cubicBezTo>
                    <a:pt x="17883" y="2799"/>
                    <a:pt x="17979" y="2728"/>
                    <a:pt x="18062" y="2692"/>
                  </a:cubicBezTo>
                  <a:close/>
                  <a:moveTo>
                    <a:pt x="19824" y="2776"/>
                  </a:moveTo>
                  <a:cubicBezTo>
                    <a:pt x="19824" y="2847"/>
                    <a:pt x="19836" y="2942"/>
                    <a:pt x="19848" y="3014"/>
                  </a:cubicBezTo>
                  <a:cubicBezTo>
                    <a:pt x="19765" y="3061"/>
                    <a:pt x="19681" y="3097"/>
                    <a:pt x="19610" y="3109"/>
                  </a:cubicBezTo>
                  <a:cubicBezTo>
                    <a:pt x="19681" y="3002"/>
                    <a:pt x="19753" y="2883"/>
                    <a:pt x="19824" y="2776"/>
                  </a:cubicBezTo>
                  <a:close/>
                  <a:moveTo>
                    <a:pt x="26099" y="2823"/>
                  </a:moveTo>
                  <a:lnTo>
                    <a:pt x="26099" y="2859"/>
                  </a:lnTo>
                  <a:cubicBezTo>
                    <a:pt x="26099" y="2942"/>
                    <a:pt x="26087" y="3038"/>
                    <a:pt x="26087" y="3121"/>
                  </a:cubicBezTo>
                  <a:lnTo>
                    <a:pt x="25920" y="3121"/>
                  </a:lnTo>
                  <a:cubicBezTo>
                    <a:pt x="25861" y="3073"/>
                    <a:pt x="25825" y="3038"/>
                    <a:pt x="25777" y="2990"/>
                  </a:cubicBezTo>
                  <a:cubicBezTo>
                    <a:pt x="25884" y="2942"/>
                    <a:pt x="25968" y="2883"/>
                    <a:pt x="26075" y="2835"/>
                  </a:cubicBezTo>
                  <a:cubicBezTo>
                    <a:pt x="26075" y="2835"/>
                    <a:pt x="26087" y="2835"/>
                    <a:pt x="26099" y="2823"/>
                  </a:cubicBezTo>
                  <a:close/>
                  <a:moveTo>
                    <a:pt x="26849" y="2633"/>
                  </a:moveTo>
                  <a:lnTo>
                    <a:pt x="27206" y="2942"/>
                  </a:lnTo>
                  <a:cubicBezTo>
                    <a:pt x="27170" y="3038"/>
                    <a:pt x="27135" y="3109"/>
                    <a:pt x="27099" y="3192"/>
                  </a:cubicBezTo>
                  <a:cubicBezTo>
                    <a:pt x="27099" y="3180"/>
                    <a:pt x="27087" y="3169"/>
                    <a:pt x="27075" y="3145"/>
                  </a:cubicBezTo>
                  <a:cubicBezTo>
                    <a:pt x="26992" y="2990"/>
                    <a:pt x="26908" y="2823"/>
                    <a:pt x="26837" y="2645"/>
                  </a:cubicBezTo>
                  <a:cubicBezTo>
                    <a:pt x="26849" y="2645"/>
                    <a:pt x="26849" y="2633"/>
                    <a:pt x="26849" y="2633"/>
                  </a:cubicBezTo>
                  <a:close/>
                  <a:moveTo>
                    <a:pt x="28647" y="2740"/>
                  </a:moveTo>
                  <a:lnTo>
                    <a:pt x="29230" y="3097"/>
                  </a:lnTo>
                  <a:lnTo>
                    <a:pt x="29051" y="3180"/>
                  </a:lnTo>
                  <a:lnTo>
                    <a:pt x="29004" y="3228"/>
                  </a:lnTo>
                  <a:cubicBezTo>
                    <a:pt x="28873" y="3121"/>
                    <a:pt x="28754" y="3014"/>
                    <a:pt x="28623" y="2895"/>
                  </a:cubicBezTo>
                  <a:cubicBezTo>
                    <a:pt x="28635" y="2847"/>
                    <a:pt x="28647" y="2799"/>
                    <a:pt x="28647" y="2740"/>
                  </a:cubicBezTo>
                  <a:close/>
                  <a:moveTo>
                    <a:pt x="14871" y="2335"/>
                  </a:moveTo>
                  <a:lnTo>
                    <a:pt x="14871" y="2335"/>
                  </a:lnTo>
                  <a:cubicBezTo>
                    <a:pt x="14312" y="2585"/>
                    <a:pt x="13776" y="2859"/>
                    <a:pt x="13264" y="3133"/>
                  </a:cubicBezTo>
                  <a:lnTo>
                    <a:pt x="12680" y="3276"/>
                  </a:lnTo>
                  <a:cubicBezTo>
                    <a:pt x="12752" y="3216"/>
                    <a:pt x="12823" y="3169"/>
                    <a:pt x="12918" y="3109"/>
                  </a:cubicBezTo>
                  <a:cubicBezTo>
                    <a:pt x="13002" y="3061"/>
                    <a:pt x="13038" y="2978"/>
                    <a:pt x="13026" y="2895"/>
                  </a:cubicBezTo>
                  <a:cubicBezTo>
                    <a:pt x="13633" y="2692"/>
                    <a:pt x="14240" y="2502"/>
                    <a:pt x="14871" y="2335"/>
                  </a:cubicBezTo>
                  <a:close/>
                  <a:moveTo>
                    <a:pt x="22384" y="2954"/>
                  </a:moveTo>
                  <a:cubicBezTo>
                    <a:pt x="22408" y="3038"/>
                    <a:pt x="22432" y="3121"/>
                    <a:pt x="22455" y="3192"/>
                  </a:cubicBezTo>
                  <a:cubicBezTo>
                    <a:pt x="22432" y="3228"/>
                    <a:pt x="22384" y="3252"/>
                    <a:pt x="22348" y="3276"/>
                  </a:cubicBezTo>
                  <a:cubicBezTo>
                    <a:pt x="22348" y="3169"/>
                    <a:pt x="22336" y="3061"/>
                    <a:pt x="22336" y="2978"/>
                  </a:cubicBezTo>
                  <a:cubicBezTo>
                    <a:pt x="22348" y="2978"/>
                    <a:pt x="22360" y="2954"/>
                    <a:pt x="22384" y="2954"/>
                  </a:cubicBezTo>
                  <a:close/>
                  <a:moveTo>
                    <a:pt x="30691" y="3202"/>
                  </a:moveTo>
                  <a:cubicBezTo>
                    <a:pt x="30758" y="3252"/>
                    <a:pt x="30833" y="3297"/>
                    <a:pt x="30909" y="3347"/>
                  </a:cubicBezTo>
                  <a:cubicBezTo>
                    <a:pt x="30909" y="3359"/>
                    <a:pt x="30909" y="3371"/>
                    <a:pt x="30921" y="3395"/>
                  </a:cubicBezTo>
                  <a:cubicBezTo>
                    <a:pt x="30841" y="3324"/>
                    <a:pt x="30767" y="3266"/>
                    <a:pt x="30691" y="3202"/>
                  </a:cubicBezTo>
                  <a:close/>
                  <a:moveTo>
                    <a:pt x="23944" y="2621"/>
                  </a:moveTo>
                  <a:cubicBezTo>
                    <a:pt x="24039" y="2859"/>
                    <a:pt x="24122" y="3097"/>
                    <a:pt x="24194" y="3335"/>
                  </a:cubicBezTo>
                  <a:cubicBezTo>
                    <a:pt x="24098" y="3371"/>
                    <a:pt x="23979" y="3419"/>
                    <a:pt x="23872" y="3466"/>
                  </a:cubicBezTo>
                  <a:cubicBezTo>
                    <a:pt x="23813" y="3240"/>
                    <a:pt x="23741" y="3038"/>
                    <a:pt x="23682" y="2811"/>
                  </a:cubicBezTo>
                  <a:cubicBezTo>
                    <a:pt x="23765" y="2752"/>
                    <a:pt x="23848" y="2692"/>
                    <a:pt x="23944" y="2621"/>
                  </a:cubicBezTo>
                  <a:close/>
                  <a:moveTo>
                    <a:pt x="21848" y="3300"/>
                  </a:moveTo>
                  <a:cubicBezTo>
                    <a:pt x="21848" y="3359"/>
                    <a:pt x="21860" y="3430"/>
                    <a:pt x="21860" y="3490"/>
                  </a:cubicBezTo>
                  <a:cubicBezTo>
                    <a:pt x="21848" y="3466"/>
                    <a:pt x="21812" y="3419"/>
                    <a:pt x="21801" y="3359"/>
                  </a:cubicBezTo>
                  <a:cubicBezTo>
                    <a:pt x="21812" y="3347"/>
                    <a:pt x="21836" y="3335"/>
                    <a:pt x="21848" y="3300"/>
                  </a:cubicBezTo>
                  <a:close/>
                  <a:moveTo>
                    <a:pt x="18062" y="3216"/>
                  </a:moveTo>
                  <a:cubicBezTo>
                    <a:pt x="18062" y="3300"/>
                    <a:pt x="18074" y="3407"/>
                    <a:pt x="18074" y="3490"/>
                  </a:cubicBezTo>
                  <a:cubicBezTo>
                    <a:pt x="18050" y="3526"/>
                    <a:pt x="18026" y="3550"/>
                    <a:pt x="17979" y="3585"/>
                  </a:cubicBezTo>
                  <a:lnTo>
                    <a:pt x="17836" y="3311"/>
                  </a:lnTo>
                  <a:cubicBezTo>
                    <a:pt x="17919" y="3288"/>
                    <a:pt x="17991" y="3252"/>
                    <a:pt x="18062" y="3216"/>
                  </a:cubicBezTo>
                  <a:close/>
                  <a:moveTo>
                    <a:pt x="19896" y="3478"/>
                  </a:moveTo>
                  <a:lnTo>
                    <a:pt x="19896" y="3526"/>
                  </a:lnTo>
                  <a:cubicBezTo>
                    <a:pt x="19788" y="3573"/>
                    <a:pt x="19705" y="3609"/>
                    <a:pt x="19610" y="3657"/>
                  </a:cubicBezTo>
                  <a:cubicBezTo>
                    <a:pt x="19598" y="3645"/>
                    <a:pt x="19586" y="3609"/>
                    <a:pt x="19586" y="3597"/>
                  </a:cubicBezTo>
                  <a:cubicBezTo>
                    <a:pt x="19681" y="3550"/>
                    <a:pt x="19788" y="3526"/>
                    <a:pt x="19896" y="3478"/>
                  </a:cubicBezTo>
                  <a:close/>
                  <a:moveTo>
                    <a:pt x="26670" y="3430"/>
                  </a:moveTo>
                  <a:cubicBezTo>
                    <a:pt x="26742" y="3538"/>
                    <a:pt x="26801" y="3657"/>
                    <a:pt x="26861" y="3776"/>
                  </a:cubicBezTo>
                  <a:cubicBezTo>
                    <a:pt x="26849" y="3823"/>
                    <a:pt x="26825" y="3847"/>
                    <a:pt x="26801" y="3895"/>
                  </a:cubicBezTo>
                  <a:cubicBezTo>
                    <a:pt x="26730" y="3835"/>
                    <a:pt x="26670" y="3776"/>
                    <a:pt x="26587" y="3716"/>
                  </a:cubicBezTo>
                  <a:cubicBezTo>
                    <a:pt x="26587" y="3621"/>
                    <a:pt x="26575" y="3538"/>
                    <a:pt x="26575" y="3430"/>
                  </a:cubicBezTo>
                  <a:close/>
                  <a:moveTo>
                    <a:pt x="13299" y="3573"/>
                  </a:moveTo>
                  <a:lnTo>
                    <a:pt x="13299" y="3573"/>
                  </a:lnTo>
                  <a:cubicBezTo>
                    <a:pt x="13264" y="3609"/>
                    <a:pt x="13228" y="3669"/>
                    <a:pt x="13180" y="3728"/>
                  </a:cubicBezTo>
                  <a:cubicBezTo>
                    <a:pt x="12909" y="3870"/>
                    <a:pt x="12615" y="3999"/>
                    <a:pt x="12332" y="4129"/>
                  </a:cubicBezTo>
                  <a:lnTo>
                    <a:pt x="12332" y="4129"/>
                  </a:lnTo>
                  <a:cubicBezTo>
                    <a:pt x="12335" y="4124"/>
                    <a:pt x="12335" y="4117"/>
                    <a:pt x="12335" y="4109"/>
                  </a:cubicBezTo>
                  <a:cubicBezTo>
                    <a:pt x="12633" y="3931"/>
                    <a:pt x="12942" y="3752"/>
                    <a:pt x="13240" y="3585"/>
                  </a:cubicBezTo>
                  <a:cubicBezTo>
                    <a:pt x="13264" y="3585"/>
                    <a:pt x="13276" y="3585"/>
                    <a:pt x="13299" y="3573"/>
                  </a:cubicBezTo>
                  <a:close/>
                  <a:moveTo>
                    <a:pt x="28980" y="3931"/>
                  </a:moveTo>
                  <a:cubicBezTo>
                    <a:pt x="29051" y="3990"/>
                    <a:pt x="29111" y="4026"/>
                    <a:pt x="29182" y="4085"/>
                  </a:cubicBezTo>
                  <a:cubicBezTo>
                    <a:pt x="29182" y="4109"/>
                    <a:pt x="29194" y="4133"/>
                    <a:pt x="29194" y="4169"/>
                  </a:cubicBezTo>
                  <a:cubicBezTo>
                    <a:pt x="29123" y="4085"/>
                    <a:pt x="29051" y="4002"/>
                    <a:pt x="28980" y="3931"/>
                  </a:cubicBezTo>
                  <a:close/>
                  <a:moveTo>
                    <a:pt x="20646" y="3788"/>
                  </a:moveTo>
                  <a:lnTo>
                    <a:pt x="20729" y="3966"/>
                  </a:lnTo>
                  <a:cubicBezTo>
                    <a:pt x="20658" y="4050"/>
                    <a:pt x="20598" y="4121"/>
                    <a:pt x="20515" y="4192"/>
                  </a:cubicBezTo>
                  <a:cubicBezTo>
                    <a:pt x="20503" y="4109"/>
                    <a:pt x="20491" y="4026"/>
                    <a:pt x="20479" y="3954"/>
                  </a:cubicBezTo>
                  <a:cubicBezTo>
                    <a:pt x="20538" y="3895"/>
                    <a:pt x="20586" y="3835"/>
                    <a:pt x="20646" y="3788"/>
                  </a:cubicBezTo>
                  <a:close/>
                  <a:moveTo>
                    <a:pt x="17276" y="3573"/>
                  </a:moveTo>
                  <a:cubicBezTo>
                    <a:pt x="17312" y="3716"/>
                    <a:pt x="17336" y="3847"/>
                    <a:pt x="17348" y="4002"/>
                  </a:cubicBezTo>
                  <a:cubicBezTo>
                    <a:pt x="17264" y="4038"/>
                    <a:pt x="17157" y="4085"/>
                    <a:pt x="17074" y="4133"/>
                  </a:cubicBezTo>
                  <a:cubicBezTo>
                    <a:pt x="16990" y="4181"/>
                    <a:pt x="16907" y="4204"/>
                    <a:pt x="16836" y="4252"/>
                  </a:cubicBezTo>
                  <a:cubicBezTo>
                    <a:pt x="16919" y="4050"/>
                    <a:pt x="17026" y="3835"/>
                    <a:pt x="17109" y="3645"/>
                  </a:cubicBezTo>
                  <a:cubicBezTo>
                    <a:pt x="17169" y="3609"/>
                    <a:pt x="17217" y="3597"/>
                    <a:pt x="17276" y="3573"/>
                  </a:cubicBezTo>
                  <a:close/>
                  <a:moveTo>
                    <a:pt x="29514" y="3489"/>
                  </a:moveTo>
                  <a:cubicBezTo>
                    <a:pt x="29679" y="3489"/>
                    <a:pt x="29851" y="3547"/>
                    <a:pt x="30004" y="3645"/>
                  </a:cubicBezTo>
                  <a:cubicBezTo>
                    <a:pt x="30016" y="3657"/>
                    <a:pt x="30052" y="3669"/>
                    <a:pt x="30063" y="3692"/>
                  </a:cubicBezTo>
                  <a:cubicBezTo>
                    <a:pt x="30254" y="3847"/>
                    <a:pt x="30349" y="4073"/>
                    <a:pt x="30385" y="4312"/>
                  </a:cubicBezTo>
                  <a:lnTo>
                    <a:pt x="30349" y="4407"/>
                  </a:lnTo>
                  <a:cubicBezTo>
                    <a:pt x="30206" y="4252"/>
                    <a:pt x="30063" y="4109"/>
                    <a:pt x="29909" y="3966"/>
                  </a:cubicBezTo>
                  <a:cubicBezTo>
                    <a:pt x="29790" y="3871"/>
                    <a:pt x="29659" y="3752"/>
                    <a:pt x="29528" y="3645"/>
                  </a:cubicBezTo>
                  <a:cubicBezTo>
                    <a:pt x="29516" y="3597"/>
                    <a:pt x="29492" y="3538"/>
                    <a:pt x="29468" y="3490"/>
                  </a:cubicBezTo>
                  <a:cubicBezTo>
                    <a:pt x="29483" y="3489"/>
                    <a:pt x="29498" y="3489"/>
                    <a:pt x="29514" y="3489"/>
                  </a:cubicBezTo>
                  <a:close/>
                  <a:moveTo>
                    <a:pt x="19431" y="4323"/>
                  </a:moveTo>
                  <a:lnTo>
                    <a:pt x="19431" y="4323"/>
                  </a:lnTo>
                  <a:cubicBezTo>
                    <a:pt x="19455" y="4335"/>
                    <a:pt x="19479" y="4371"/>
                    <a:pt x="19491" y="4407"/>
                  </a:cubicBezTo>
                  <a:lnTo>
                    <a:pt x="19467" y="4431"/>
                  </a:lnTo>
                  <a:cubicBezTo>
                    <a:pt x="19455" y="4407"/>
                    <a:pt x="19455" y="4359"/>
                    <a:pt x="19431" y="4323"/>
                  </a:cubicBezTo>
                  <a:close/>
                  <a:moveTo>
                    <a:pt x="14835" y="3442"/>
                  </a:moveTo>
                  <a:lnTo>
                    <a:pt x="14835" y="3442"/>
                  </a:lnTo>
                  <a:cubicBezTo>
                    <a:pt x="14288" y="3788"/>
                    <a:pt x="13752" y="4121"/>
                    <a:pt x="13228" y="4466"/>
                  </a:cubicBezTo>
                  <a:cubicBezTo>
                    <a:pt x="13264" y="4419"/>
                    <a:pt x="13288" y="4371"/>
                    <a:pt x="13323" y="4312"/>
                  </a:cubicBezTo>
                  <a:cubicBezTo>
                    <a:pt x="13466" y="4204"/>
                    <a:pt x="13633" y="4109"/>
                    <a:pt x="13776" y="4002"/>
                  </a:cubicBezTo>
                  <a:cubicBezTo>
                    <a:pt x="14121" y="3811"/>
                    <a:pt x="14478" y="3633"/>
                    <a:pt x="14835" y="3442"/>
                  </a:cubicBezTo>
                  <a:close/>
                  <a:moveTo>
                    <a:pt x="22586" y="3692"/>
                  </a:moveTo>
                  <a:cubicBezTo>
                    <a:pt x="22646" y="3907"/>
                    <a:pt x="22705" y="4145"/>
                    <a:pt x="22789" y="4383"/>
                  </a:cubicBezTo>
                  <a:cubicBezTo>
                    <a:pt x="22694" y="4419"/>
                    <a:pt x="22610" y="4466"/>
                    <a:pt x="22515" y="4490"/>
                  </a:cubicBezTo>
                  <a:cubicBezTo>
                    <a:pt x="22467" y="4264"/>
                    <a:pt x="22432" y="4062"/>
                    <a:pt x="22408" y="3835"/>
                  </a:cubicBezTo>
                  <a:cubicBezTo>
                    <a:pt x="22467" y="3788"/>
                    <a:pt x="22527" y="3752"/>
                    <a:pt x="22586" y="3692"/>
                  </a:cubicBezTo>
                  <a:close/>
                  <a:moveTo>
                    <a:pt x="24301" y="3669"/>
                  </a:moveTo>
                  <a:cubicBezTo>
                    <a:pt x="24396" y="3895"/>
                    <a:pt x="24479" y="4121"/>
                    <a:pt x="24551" y="4323"/>
                  </a:cubicBezTo>
                  <a:cubicBezTo>
                    <a:pt x="24587" y="4431"/>
                    <a:pt x="24599" y="4538"/>
                    <a:pt x="24610" y="4645"/>
                  </a:cubicBezTo>
                  <a:cubicBezTo>
                    <a:pt x="24491" y="4657"/>
                    <a:pt x="24396" y="4669"/>
                    <a:pt x="24277" y="4681"/>
                  </a:cubicBezTo>
                  <a:cubicBezTo>
                    <a:pt x="24229" y="4550"/>
                    <a:pt x="24170" y="4407"/>
                    <a:pt x="24122" y="4264"/>
                  </a:cubicBezTo>
                  <a:cubicBezTo>
                    <a:pt x="24277" y="4154"/>
                    <a:pt x="24206" y="3890"/>
                    <a:pt x="24034" y="3890"/>
                  </a:cubicBezTo>
                  <a:cubicBezTo>
                    <a:pt x="24020" y="3890"/>
                    <a:pt x="24006" y="3891"/>
                    <a:pt x="23991" y="3895"/>
                  </a:cubicBezTo>
                  <a:cubicBezTo>
                    <a:pt x="23979" y="3871"/>
                    <a:pt x="23979" y="3835"/>
                    <a:pt x="23956" y="3811"/>
                  </a:cubicBezTo>
                  <a:cubicBezTo>
                    <a:pt x="24003" y="3788"/>
                    <a:pt x="24051" y="3776"/>
                    <a:pt x="24098" y="3752"/>
                  </a:cubicBezTo>
                  <a:cubicBezTo>
                    <a:pt x="24170" y="3716"/>
                    <a:pt x="24229" y="3704"/>
                    <a:pt x="24301" y="3669"/>
                  </a:cubicBezTo>
                  <a:close/>
                  <a:moveTo>
                    <a:pt x="16502" y="3931"/>
                  </a:moveTo>
                  <a:lnTo>
                    <a:pt x="16502" y="3931"/>
                  </a:lnTo>
                  <a:cubicBezTo>
                    <a:pt x="16395" y="4133"/>
                    <a:pt x="16300" y="4335"/>
                    <a:pt x="16205" y="4550"/>
                  </a:cubicBezTo>
                  <a:cubicBezTo>
                    <a:pt x="16062" y="4621"/>
                    <a:pt x="15907" y="4681"/>
                    <a:pt x="15776" y="4764"/>
                  </a:cubicBezTo>
                  <a:cubicBezTo>
                    <a:pt x="15978" y="4490"/>
                    <a:pt x="16193" y="4228"/>
                    <a:pt x="16419" y="3966"/>
                  </a:cubicBezTo>
                  <a:lnTo>
                    <a:pt x="16502" y="3931"/>
                  </a:lnTo>
                  <a:close/>
                  <a:moveTo>
                    <a:pt x="23694" y="4550"/>
                  </a:moveTo>
                  <a:cubicBezTo>
                    <a:pt x="23717" y="4621"/>
                    <a:pt x="23741" y="4681"/>
                    <a:pt x="23765" y="4764"/>
                  </a:cubicBezTo>
                  <a:cubicBezTo>
                    <a:pt x="23706" y="4776"/>
                    <a:pt x="23658" y="4776"/>
                    <a:pt x="23598" y="4776"/>
                  </a:cubicBezTo>
                  <a:cubicBezTo>
                    <a:pt x="23598" y="4716"/>
                    <a:pt x="23598" y="4657"/>
                    <a:pt x="23586" y="4609"/>
                  </a:cubicBezTo>
                  <a:cubicBezTo>
                    <a:pt x="23634" y="4597"/>
                    <a:pt x="23658" y="4562"/>
                    <a:pt x="23694" y="4550"/>
                  </a:cubicBezTo>
                  <a:close/>
                  <a:moveTo>
                    <a:pt x="21693" y="4371"/>
                  </a:moveTo>
                  <a:cubicBezTo>
                    <a:pt x="21753" y="4502"/>
                    <a:pt x="21836" y="4621"/>
                    <a:pt x="21896" y="4740"/>
                  </a:cubicBezTo>
                  <a:cubicBezTo>
                    <a:pt x="21848" y="4764"/>
                    <a:pt x="21812" y="4776"/>
                    <a:pt x="21777" y="4788"/>
                  </a:cubicBezTo>
                  <a:cubicBezTo>
                    <a:pt x="21741" y="4657"/>
                    <a:pt x="21717" y="4526"/>
                    <a:pt x="21670" y="4395"/>
                  </a:cubicBezTo>
                  <a:lnTo>
                    <a:pt x="21693" y="4371"/>
                  </a:lnTo>
                  <a:close/>
                  <a:moveTo>
                    <a:pt x="11156" y="3633"/>
                  </a:moveTo>
                  <a:lnTo>
                    <a:pt x="11156" y="3633"/>
                  </a:lnTo>
                  <a:cubicBezTo>
                    <a:pt x="11049" y="3704"/>
                    <a:pt x="10954" y="3764"/>
                    <a:pt x="10847" y="3835"/>
                  </a:cubicBezTo>
                  <a:lnTo>
                    <a:pt x="10621" y="3931"/>
                  </a:lnTo>
                  <a:cubicBezTo>
                    <a:pt x="9954" y="4228"/>
                    <a:pt x="9347" y="4609"/>
                    <a:pt x="8799" y="5062"/>
                  </a:cubicBezTo>
                  <a:cubicBezTo>
                    <a:pt x="8775" y="4978"/>
                    <a:pt x="8739" y="4919"/>
                    <a:pt x="8680" y="4895"/>
                  </a:cubicBezTo>
                  <a:cubicBezTo>
                    <a:pt x="8704" y="4895"/>
                    <a:pt x="8704" y="4883"/>
                    <a:pt x="8716" y="4883"/>
                  </a:cubicBezTo>
                  <a:cubicBezTo>
                    <a:pt x="9525" y="4466"/>
                    <a:pt x="10347" y="4026"/>
                    <a:pt x="11156" y="3633"/>
                  </a:cubicBezTo>
                  <a:close/>
                  <a:moveTo>
                    <a:pt x="29790" y="4621"/>
                  </a:moveTo>
                  <a:cubicBezTo>
                    <a:pt x="29897" y="4716"/>
                    <a:pt x="29992" y="4824"/>
                    <a:pt x="30075" y="4919"/>
                  </a:cubicBezTo>
                  <a:cubicBezTo>
                    <a:pt x="30052" y="4966"/>
                    <a:pt x="30028" y="5014"/>
                    <a:pt x="30004" y="5062"/>
                  </a:cubicBezTo>
                  <a:cubicBezTo>
                    <a:pt x="29944" y="5002"/>
                    <a:pt x="29897" y="4919"/>
                    <a:pt x="29837" y="4859"/>
                  </a:cubicBezTo>
                  <a:cubicBezTo>
                    <a:pt x="29837" y="4788"/>
                    <a:pt x="29802" y="4716"/>
                    <a:pt x="29790" y="4621"/>
                  </a:cubicBezTo>
                  <a:close/>
                  <a:moveTo>
                    <a:pt x="19717" y="4740"/>
                  </a:moveTo>
                  <a:cubicBezTo>
                    <a:pt x="19776" y="4800"/>
                    <a:pt x="19812" y="4847"/>
                    <a:pt x="19836" y="4895"/>
                  </a:cubicBezTo>
                  <a:cubicBezTo>
                    <a:pt x="19765" y="4966"/>
                    <a:pt x="19681" y="5038"/>
                    <a:pt x="19598" y="5121"/>
                  </a:cubicBezTo>
                  <a:lnTo>
                    <a:pt x="19550" y="4931"/>
                  </a:lnTo>
                  <a:cubicBezTo>
                    <a:pt x="19574" y="4907"/>
                    <a:pt x="19598" y="4895"/>
                    <a:pt x="19610" y="4859"/>
                  </a:cubicBezTo>
                  <a:cubicBezTo>
                    <a:pt x="19646" y="4824"/>
                    <a:pt x="19693" y="4788"/>
                    <a:pt x="19717" y="4740"/>
                  </a:cubicBezTo>
                  <a:close/>
                  <a:moveTo>
                    <a:pt x="17455" y="4538"/>
                  </a:moveTo>
                  <a:lnTo>
                    <a:pt x="17455" y="4585"/>
                  </a:lnTo>
                  <a:cubicBezTo>
                    <a:pt x="17383" y="4669"/>
                    <a:pt x="17312" y="4776"/>
                    <a:pt x="17217" y="4859"/>
                  </a:cubicBezTo>
                  <a:lnTo>
                    <a:pt x="17169" y="4907"/>
                  </a:lnTo>
                  <a:cubicBezTo>
                    <a:pt x="17026" y="4990"/>
                    <a:pt x="16859" y="5085"/>
                    <a:pt x="16717" y="5169"/>
                  </a:cubicBezTo>
                  <a:cubicBezTo>
                    <a:pt x="16693" y="5157"/>
                    <a:pt x="16681" y="5157"/>
                    <a:pt x="16669" y="5157"/>
                  </a:cubicBezTo>
                  <a:cubicBezTo>
                    <a:pt x="16919" y="4966"/>
                    <a:pt x="17157" y="4764"/>
                    <a:pt x="17431" y="4550"/>
                  </a:cubicBezTo>
                  <a:cubicBezTo>
                    <a:pt x="17443" y="4550"/>
                    <a:pt x="17443" y="4538"/>
                    <a:pt x="17455" y="4538"/>
                  </a:cubicBezTo>
                  <a:close/>
                  <a:moveTo>
                    <a:pt x="18764" y="4550"/>
                  </a:moveTo>
                  <a:cubicBezTo>
                    <a:pt x="18824" y="4704"/>
                    <a:pt x="18884" y="4835"/>
                    <a:pt x="18943" y="4978"/>
                  </a:cubicBezTo>
                  <a:cubicBezTo>
                    <a:pt x="18884" y="5062"/>
                    <a:pt x="18824" y="5133"/>
                    <a:pt x="18764" y="5193"/>
                  </a:cubicBezTo>
                  <a:cubicBezTo>
                    <a:pt x="18741" y="5002"/>
                    <a:pt x="18705" y="4800"/>
                    <a:pt x="18693" y="4597"/>
                  </a:cubicBezTo>
                  <a:cubicBezTo>
                    <a:pt x="18717" y="4585"/>
                    <a:pt x="18753" y="4562"/>
                    <a:pt x="18764" y="4550"/>
                  </a:cubicBezTo>
                  <a:close/>
                  <a:moveTo>
                    <a:pt x="21193" y="4788"/>
                  </a:moveTo>
                  <a:cubicBezTo>
                    <a:pt x="21241" y="4859"/>
                    <a:pt x="21265" y="4919"/>
                    <a:pt x="21312" y="5002"/>
                  </a:cubicBezTo>
                  <a:lnTo>
                    <a:pt x="20777" y="5216"/>
                  </a:lnTo>
                  <a:cubicBezTo>
                    <a:pt x="20765" y="5193"/>
                    <a:pt x="20741" y="5157"/>
                    <a:pt x="20741" y="5133"/>
                  </a:cubicBezTo>
                  <a:cubicBezTo>
                    <a:pt x="20896" y="5014"/>
                    <a:pt x="21039" y="4895"/>
                    <a:pt x="21193" y="4788"/>
                  </a:cubicBezTo>
                  <a:close/>
                  <a:moveTo>
                    <a:pt x="14835" y="4776"/>
                  </a:moveTo>
                  <a:lnTo>
                    <a:pt x="14835" y="4776"/>
                  </a:lnTo>
                  <a:cubicBezTo>
                    <a:pt x="14704" y="4931"/>
                    <a:pt x="14550" y="5109"/>
                    <a:pt x="14419" y="5276"/>
                  </a:cubicBezTo>
                  <a:cubicBezTo>
                    <a:pt x="14466" y="5193"/>
                    <a:pt x="14514" y="5121"/>
                    <a:pt x="14538" y="5038"/>
                  </a:cubicBezTo>
                  <a:cubicBezTo>
                    <a:pt x="14550" y="5002"/>
                    <a:pt x="14550" y="4966"/>
                    <a:pt x="14538" y="4931"/>
                  </a:cubicBezTo>
                  <a:cubicBezTo>
                    <a:pt x="14645" y="4883"/>
                    <a:pt x="14728" y="4835"/>
                    <a:pt x="14835" y="4776"/>
                  </a:cubicBezTo>
                  <a:close/>
                  <a:moveTo>
                    <a:pt x="14693" y="4181"/>
                  </a:moveTo>
                  <a:cubicBezTo>
                    <a:pt x="14002" y="4597"/>
                    <a:pt x="13323" y="5026"/>
                    <a:pt x="12645" y="5455"/>
                  </a:cubicBezTo>
                  <a:cubicBezTo>
                    <a:pt x="12692" y="5383"/>
                    <a:pt x="12728" y="5324"/>
                    <a:pt x="12764" y="5252"/>
                  </a:cubicBezTo>
                  <a:cubicBezTo>
                    <a:pt x="13395" y="4883"/>
                    <a:pt x="14038" y="4526"/>
                    <a:pt x="14693" y="4181"/>
                  </a:cubicBezTo>
                  <a:close/>
                  <a:moveTo>
                    <a:pt x="26873" y="4609"/>
                  </a:moveTo>
                  <a:cubicBezTo>
                    <a:pt x="26956" y="4681"/>
                    <a:pt x="27015" y="4764"/>
                    <a:pt x="27087" y="4835"/>
                  </a:cubicBezTo>
                  <a:cubicBezTo>
                    <a:pt x="27051" y="5074"/>
                    <a:pt x="27015" y="5324"/>
                    <a:pt x="26968" y="5562"/>
                  </a:cubicBezTo>
                  <a:cubicBezTo>
                    <a:pt x="26873" y="5371"/>
                    <a:pt x="26789" y="5181"/>
                    <a:pt x="26694" y="5002"/>
                  </a:cubicBezTo>
                  <a:cubicBezTo>
                    <a:pt x="26754" y="4883"/>
                    <a:pt x="26813" y="4740"/>
                    <a:pt x="26873" y="4609"/>
                  </a:cubicBezTo>
                  <a:close/>
                  <a:moveTo>
                    <a:pt x="9597" y="5335"/>
                  </a:moveTo>
                  <a:lnTo>
                    <a:pt x="9597" y="5335"/>
                  </a:lnTo>
                  <a:cubicBezTo>
                    <a:pt x="9573" y="5395"/>
                    <a:pt x="9525" y="5443"/>
                    <a:pt x="9478" y="5490"/>
                  </a:cubicBezTo>
                  <a:cubicBezTo>
                    <a:pt x="9394" y="5550"/>
                    <a:pt x="9311" y="5609"/>
                    <a:pt x="9228" y="5681"/>
                  </a:cubicBezTo>
                  <a:cubicBezTo>
                    <a:pt x="9347" y="5562"/>
                    <a:pt x="9478" y="5455"/>
                    <a:pt x="9597" y="5335"/>
                  </a:cubicBezTo>
                  <a:close/>
                  <a:moveTo>
                    <a:pt x="19134" y="5395"/>
                  </a:moveTo>
                  <a:lnTo>
                    <a:pt x="19181" y="5490"/>
                  </a:lnTo>
                  <a:cubicBezTo>
                    <a:pt x="19074" y="5550"/>
                    <a:pt x="18991" y="5621"/>
                    <a:pt x="18884" y="5681"/>
                  </a:cubicBezTo>
                  <a:cubicBezTo>
                    <a:pt x="18955" y="5597"/>
                    <a:pt x="19050" y="5502"/>
                    <a:pt x="19134" y="5395"/>
                  </a:cubicBezTo>
                  <a:close/>
                  <a:moveTo>
                    <a:pt x="24718" y="5324"/>
                  </a:moveTo>
                  <a:cubicBezTo>
                    <a:pt x="24718" y="5478"/>
                    <a:pt x="24718" y="5609"/>
                    <a:pt x="24706" y="5728"/>
                  </a:cubicBezTo>
                  <a:cubicBezTo>
                    <a:pt x="24694" y="5693"/>
                    <a:pt x="24670" y="5681"/>
                    <a:pt x="24670" y="5657"/>
                  </a:cubicBezTo>
                  <a:cubicBezTo>
                    <a:pt x="24646" y="5574"/>
                    <a:pt x="24599" y="5490"/>
                    <a:pt x="24563" y="5419"/>
                  </a:cubicBezTo>
                  <a:cubicBezTo>
                    <a:pt x="24610" y="5383"/>
                    <a:pt x="24670" y="5359"/>
                    <a:pt x="24718" y="5324"/>
                  </a:cubicBezTo>
                  <a:close/>
                  <a:moveTo>
                    <a:pt x="28420" y="4073"/>
                  </a:moveTo>
                  <a:cubicBezTo>
                    <a:pt x="28766" y="4431"/>
                    <a:pt x="29111" y="4788"/>
                    <a:pt x="29432" y="5181"/>
                  </a:cubicBezTo>
                  <a:cubicBezTo>
                    <a:pt x="29468" y="5359"/>
                    <a:pt x="29480" y="5550"/>
                    <a:pt x="29480" y="5728"/>
                  </a:cubicBezTo>
                  <a:cubicBezTo>
                    <a:pt x="29230" y="5324"/>
                    <a:pt x="28897" y="4966"/>
                    <a:pt x="28551" y="4645"/>
                  </a:cubicBezTo>
                  <a:cubicBezTo>
                    <a:pt x="28516" y="4490"/>
                    <a:pt x="28456" y="4323"/>
                    <a:pt x="28409" y="4181"/>
                  </a:cubicBezTo>
                  <a:cubicBezTo>
                    <a:pt x="28409" y="4133"/>
                    <a:pt x="28409" y="4109"/>
                    <a:pt x="28420" y="4073"/>
                  </a:cubicBezTo>
                  <a:close/>
                  <a:moveTo>
                    <a:pt x="18241" y="5276"/>
                  </a:moveTo>
                  <a:cubicBezTo>
                    <a:pt x="18264" y="5324"/>
                    <a:pt x="18276" y="5359"/>
                    <a:pt x="18300" y="5395"/>
                  </a:cubicBezTo>
                  <a:cubicBezTo>
                    <a:pt x="18348" y="5478"/>
                    <a:pt x="18407" y="5514"/>
                    <a:pt x="18467" y="5514"/>
                  </a:cubicBezTo>
                  <a:cubicBezTo>
                    <a:pt x="18360" y="5633"/>
                    <a:pt x="18264" y="5752"/>
                    <a:pt x="18145" y="5859"/>
                  </a:cubicBezTo>
                  <a:lnTo>
                    <a:pt x="18098" y="5502"/>
                  </a:lnTo>
                  <a:cubicBezTo>
                    <a:pt x="18145" y="5431"/>
                    <a:pt x="18181" y="5359"/>
                    <a:pt x="18241" y="5276"/>
                  </a:cubicBezTo>
                  <a:close/>
                  <a:moveTo>
                    <a:pt x="31123" y="4597"/>
                  </a:moveTo>
                  <a:lnTo>
                    <a:pt x="31123" y="4597"/>
                  </a:lnTo>
                  <a:cubicBezTo>
                    <a:pt x="31218" y="4716"/>
                    <a:pt x="31337" y="4835"/>
                    <a:pt x="31457" y="4954"/>
                  </a:cubicBezTo>
                  <a:cubicBezTo>
                    <a:pt x="31433" y="5157"/>
                    <a:pt x="31385" y="5359"/>
                    <a:pt x="31337" y="5562"/>
                  </a:cubicBezTo>
                  <a:cubicBezTo>
                    <a:pt x="31278" y="5681"/>
                    <a:pt x="31218" y="5800"/>
                    <a:pt x="31183" y="5907"/>
                  </a:cubicBezTo>
                  <a:cubicBezTo>
                    <a:pt x="31159" y="5859"/>
                    <a:pt x="31147" y="5812"/>
                    <a:pt x="31147" y="5776"/>
                  </a:cubicBezTo>
                  <a:cubicBezTo>
                    <a:pt x="31159" y="5383"/>
                    <a:pt x="31147" y="4990"/>
                    <a:pt x="31123" y="4597"/>
                  </a:cubicBezTo>
                  <a:close/>
                  <a:moveTo>
                    <a:pt x="17514" y="5205"/>
                  </a:moveTo>
                  <a:cubicBezTo>
                    <a:pt x="17526" y="5312"/>
                    <a:pt x="17550" y="5395"/>
                    <a:pt x="17562" y="5502"/>
                  </a:cubicBezTo>
                  <a:cubicBezTo>
                    <a:pt x="17490" y="5669"/>
                    <a:pt x="17395" y="5812"/>
                    <a:pt x="17288" y="5967"/>
                  </a:cubicBezTo>
                  <a:cubicBezTo>
                    <a:pt x="17229" y="5871"/>
                    <a:pt x="17169" y="5788"/>
                    <a:pt x="17098" y="5681"/>
                  </a:cubicBezTo>
                  <a:cubicBezTo>
                    <a:pt x="17205" y="5550"/>
                    <a:pt x="17324" y="5395"/>
                    <a:pt x="17431" y="5264"/>
                  </a:cubicBezTo>
                  <a:cubicBezTo>
                    <a:pt x="17455" y="5252"/>
                    <a:pt x="17490" y="5240"/>
                    <a:pt x="17514" y="5205"/>
                  </a:cubicBezTo>
                  <a:close/>
                  <a:moveTo>
                    <a:pt x="10847" y="5359"/>
                  </a:moveTo>
                  <a:lnTo>
                    <a:pt x="10847" y="5359"/>
                  </a:lnTo>
                  <a:cubicBezTo>
                    <a:pt x="10502" y="5597"/>
                    <a:pt x="10144" y="5859"/>
                    <a:pt x="9811" y="6109"/>
                  </a:cubicBezTo>
                  <a:cubicBezTo>
                    <a:pt x="9882" y="6014"/>
                    <a:pt x="9954" y="5919"/>
                    <a:pt x="10025" y="5836"/>
                  </a:cubicBezTo>
                  <a:cubicBezTo>
                    <a:pt x="10299" y="5669"/>
                    <a:pt x="10585" y="5514"/>
                    <a:pt x="10847" y="5359"/>
                  </a:cubicBezTo>
                  <a:close/>
                  <a:moveTo>
                    <a:pt x="11918" y="5824"/>
                  </a:moveTo>
                  <a:lnTo>
                    <a:pt x="11918" y="5824"/>
                  </a:lnTo>
                  <a:cubicBezTo>
                    <a:pt x="11895" y="5871"/>
                    <a:pt x="11871" y="5931"/>
                    <a:pt x="11847" y="5978"/>
                  </a:cubicBezTo>
                  <a:cubicBezTo>
                    <a:pt x="11740" y="6050"/>
                    <a:pt x="11633" y="6109"/>
                    <a:pt x="11549" y="6169"/>
                  </a:cubicBezTo>
                  <a:cubicBezTo>
                    <a:pt x="11549" y="6157"/>
                    <a:pt x="11561" y="6109"/>
                    <a:pt x="11573" y="6086"/>
                  </a:cubicBezTo>
                  <a:cubicBezTo>
                    <a:pt x="11692" y="5990"/>
                    <a:pt x="11799" y="5919"/>
                    <a:pt x="11918" y="5824"/>
                  </a:cubicBezTo>
                  <a:close/>
                  <a:moveTo>
                    <a:pt x="16776" y="6097"/>
                  </a:moveTo>
                  <a:cubicBezTo>
                    <a:pt x="16800" y="6157"/>
                    <a:pt x="16848" y="6217"/>
                    <a:pt x="16871" y="6264"/>
                  </a:cubicBezTo>
                  <a:cubicBezTo>
                    <a:pt x="16776" y="6288"/>
                    <a:pt x="16669" y="6324"/>
                    <a:pt x="16550" y="6348"/>
                  </a:cubicBezTo>
                  <a:cubicBezTo>
                    <a:pt x="16633" y="6276"/>
                    <a:pt x="16693" y="6193"/>
                    <a:pt x="16776" y="6097"/>
                  </a:cubicBezTo>
                  <a:close/>
                  <a:moveTo>
                    <a:pt x="13573" y="5478"/>
                  </a:moveTo>
                  <a:lnTo>
                    <a:pt x="13573" y="5478"/>
                  </a:lnTo>
                  <a:cubicBezTo>
                    <a:pt x="13383" y="5681"/>
                    <a:pt x="13204" y="5883"/>
                    <a:pt x="13002" y="6097"/>
                  </a:cubicBezTo>
                  <a:cubicBezTo>
                    <a:pt x="12752" y="6205"/>
                    <a:pt x="12502" y="6324"/>
                    <a:pt x="12252" y="6431"/>
                  </a:cubicBezTo>
                  <a:cubicBezTo>
                    <a:pt x="12287" y="6348"/>
                    <a:pt x="12347" y="6264"/>
                    <a:pt x="12395" y="6169"/>
                  </a:cubicBezTo>
                  <a:cubicBezTo>
                    <a:pt x="12788" y="5931"/>
                    <a:pt x="13169" y="5716"/>
                    <a:pt x="13573" y="5478"/>
                  </a:cubicBezTo>
                  <a:close/>
                  <a:moveTo>
                    <a:pt x="15836" y="5335"/>
                  </a:moveTo>
                  <a:lnTo>
                    <a:pt x="15836" y="5359"/>
                  </a:lnTo>
                  <a:cubicBezTo>
                    <a:pt x="15478" y="5669"/>
                    <a:pt x="15121" y="5967"/>
                    <a:pt x="14776" y="6288"/>
                  </a:cubicBezTo>
                  <a:lnTo>
                    <a:pt x="14597" y="6467"/>
                  </a:lnTo>
                  <a:cubicBezTo>
                    <a:pt x="14693" y="6312"/>
                    <a:pt x="14788" y="6145"/>
                    <a:pt x="14895" y="5990"/>
                  </a:cubicBezTo>
                  <a:cubicBezTo>
                    <a:pt x="15204" y="5776"/>
                    <a:pt x="15526" y="5550"/>
                    <a:pt x="15836" y="5335"/>
                  </a:cubicBezTo>
                  <a:close/>
                  <a:moveTo>
                    <a:pt x="28885" y="5693"/>
                  </a:moveTo>
                  <a:lnTo>
                    <a:pt x="28885" y="5693"/>
                  </a:lnTo>
                  <a:cubicBezTo>
                    <a:pt x="29063" y="5931"/>
                    <a:pt x="29230" y="6181"/>
                    <a:pt x="29349" y="6455"/>
                  </a:cubicBezTo>
                  <a:cubicBezTo>
                    <a:pt x="29313" y="6502"/>
                    <a:pt x="29301" y="6562"/>
                    <a:pt x="29278" y="6609"/>
                  </a:cubicBezTo>
                  <a:cubicBezTo>
                    <a:pt x="29206" y="6526"/>
                    <a:pt x="29171" y="6467"/>
                    <a:pt x="29111" y="6395"/>
                  </a:cubicBezTo>
                  <a:cubicBezTo>
                    <a:pt x="29040" y="6169"/>
                    <a:pt x="28956" y="5931"/>
                    <a:pt x="28885" y="5693"/>
                  </a:cubicBezTo>
                  <a:close/>
                  <a:moveTo>
                    <a:pt x="15955" y="6193"/>
                  </a:moveTo>
                  <a:cubicBezTo>
                    <a:pt x="15859" y="6324"/>
                    <a:pt x="15800" y="6467"/>
                    <a:pt x="15728" y="6621"/>
                  </a:cubicBezTo>
                  <a:cubicBezTo>
                    <a:pt x="15788" y="6490"/>
                    <a:pt x="15847" y="6336"/>
                    <a:pt x="15919" y="6205"/>
                  </a:cubicBezTo>
                  <a:cubicBezTo>
                    <a:pt x="15943" y="6205"/>
                    <a:pt x="15943" y="6193"/>
                    <a:pt x="15955" y="6193"/>
                  </a:cubicBezTo>
                  <a:close/>
                  <a:moveTo>
                    <a:pt x="25134" y="6121"/>
                  </a:moveTo>
                  <a:lnTo>
                    <a:pt x="25182" y="6669"/>
                  </a:lnTo>
                  <a:lnTo>
                    <a:pt x="25039" y="6395"/>
                  </a:lnTo>
                  <a:cubicBezTo>
                    <a:pt x="25087" y="6324"/>
                    <a:pt x="25122" y="6217"/>
                    <a:pt x="25134" y="6121"/>
                  </a:cubicBezTo>
                  <a:close/>
                  <a:moveTo>
                    <a:pt x="10894" y="6609"/>
                  </a:moveTo>
                  <a:cubicBezTo>
                    <a:pt x="10894" y="6621"/>
                    <a:pt x="10883" y="6621"/>
                    <a:pt x="10883" y="6633"/>
                  </a:cubicBezTo>
                  <a:cubicBezTo>
                    <a:pt x="10799" y="6681"/>
                    <a:pt x="10728" y="6740"/>
                    <a:pt x="10656" y="6788"/>
                  </a:cubicBezTo>
                  <a:cubicBezTo>
                    <a:pt x="10728" y="6717"/>
                    <a:pt x="10823" y="6669"/>
                    <a:pt x="10894" y="6609"/>
                  </a:cubicBezTo>
                  <a:close/>
                  <a:moveTo>
                    <a:pt x="28087" y="6383"/>
                  </a:moveTo>
                  <a:cubicBezTo>
                    <a:pt x="28158" y="6526"/>
                    <a:pt x="28230" y="6693"/>
                    <a:pt x="28289" y="6848"/>
                  </a:cubicBezTo>
                  <a:cubicBezTo>
                    <a:pt x="28206" y="6812"/>
                    <a:pt x="28111" y="6788"/>
                    <a:pt x="28028" y="6788"/>
                  </a:cubicBezTo>
                  <a:cubicBezTo>
                    <a:pt x="28039" y="6645"/>
                    <a:pt x="28063" y="6514"/>
                    <a:pt x="28087" y="6383"/>
                  </a:cubicBezTo>
                  <a:close/>
                  <a:moveTo>
                    <a:pt x="15204" y="6645"/>
                  </a:moveTo>
                  <a:lnTo>
                    <a:pt x="15204" y="6645"/>
                  </a:lnTo>
                  <a:cubicBezTo>
                    <a:pt x="15193" y="6693"/>
                    <a:pt x="15169" y="6740"/>
                    <a:pt x="15145" y="6800"/>
                  </a:cubicBezTo>
                  <a:cubicBezTo>
                    <a:pt x="15062" y="6812"/>
                    <a:pt x="14966" y="6848"/>
                    <a:pt x="14883" y="6871"/>
                  </a:cubicBezTo>
                  <a:cubicBezTo>
                    <a:pt x="14990" y="6800"/>
                    <a:pt x="15109" y="6717"/>
                    <a:pt x="15204" y="6645"/>
                  </a:cubicBezTo>
                  <a:close/>
                  <a:moveTo>
                    <a:pt x="23503" y="6109"/>
                  </a:moveTo>
                  <a:cubicBezTo>
                    <a:pt x="23527" y="6169"/>
                    <a:pt x="23575" y="6228"/>
                    <a:pt x="23598" y="6288"/>
                  </a:cubicBezTo>
                  <a:cubicBezTo>
                    <a:pt x="23479" y="6288"/>
                    <a:pt x="23348" y="6383"/>
                    <a:pt x="23360" y="6526"/>
                  </a:cubicBezTo>
                  <a:cubicBezTo>
                    <a:pt x="23384" y="6645"/>
                    <a:pt x="23396" y="6764"/>
                    <a:pt x="23408" y="6907"/>
                  </a:cubicBezTo>
                  <a:cubicBezTo>
                    <a:pt x="23336" y="6788"/>
                    <a:pt x="23241" y="6645"/>
                    <a:pt x="23170" y="6526"/>
                  </a:cubicBezTo>
                  <a:cubicBezTo>
                    <a:pt x="23146" y="6467"/>
                    <a:pt x="23086" y="6443"/>
                    <a:pt x="23027" y="6431"/>
                  </a:cubicBezTo>
                  <a:cubicBezTo>
                    <a:pt x="23027" y="6431"/>
                    <a:pt x="23027" y="6407"/>
                    <a:pt x="23003" y="6407"/>
                  </a:cubicBezTo>
                  <a:cubicBezTo>
                    <a:pt x="23182" y="6312"/>
                    <a:pt x="23336" y="6217"/>
                    <a:pt x="23503" y="6109"/>
                  </a:cubicBezTo>
                  <a:close/>
                  <a:moveTo>
                    <a:pt x="24146" y="5716"/>
                  </a:moveTo>
                  <a:cubicBezTo>
                    <a:pt x="24170" y="5752"/>
                    <a:pt x="24194" y="5800"/>
                    <a:pt x="24218" y="5859"/>
                  </a:cubicBezTo>
                  <a:cubicBezTo>
                    <a:pt x="24301" y="6217"/>
                    <a:pt x="24420" y="6574"/>
                    <a:pt x="24575" y="6907"/>
                  </a:cubicBezTo>
                  <a:lnTo>
                    <a:pt x="24539" y="6907"/>
                  </a:lnTo>
                  <a:cubicBezTo>
                    <a:pt x="24348" y="6550"/>
                    <a:pt x="24134" y="6205"/>
                    <a:pt x="23920" y="5859"/>
                  </a:cubicBezTo>
                  <a:cubicBezTo>
                    <a:pt x="23991" y="5812"/>
                    <a:pt x="24063" y="5752"/>
                    <a:pt x="24146" y="5716"/>
                  </a:cubicBezTo>
                  <a:close/>
                  <a:moveTo>
                    <a:pt x="26718" y="5978"/>
                  </a:moveTo>
                  <a:cubicBezTo>
                    <a:pt x="26754" y="6050"/>
                    <a:pt x="26801" y="6109"/>
                    <a:pt x="26825" y="6181"/>
                  </a:cubicBezTo>
                  <a:cubicBezTo>
                    <a:pt x="26825" y="6205"/>
                    <a:pt x="26849" y="6217"/>
                    <a:pt x="26861" y="6217"/>
                  </a:cubicBezTo>
                  <a:cubicBezTo>
                    <a:pt x="26813" y="6443"/>
                    <a:pt x="26789" y="6669"/>
                    <a:pt x="26742" y="6907"/>
                  </a:cubicBezTo>
                  <a:cubicBezTo>
                    <a:pt x="26730" y="6586"/>
                    <a:pt x="26718" y="6288"/>
                    <a:pt x="26718" y="5978"/>
                  </a:cubicBezTo>
                  <a:close/>
                  <a:moveTo>
                    <a:pt x="9823" y="6609"/>
                  </a:moveTo>
                  <a:lnTo>
                    <a:pt x="9823" y="6609"/>
                  </a:lnTo>
                  <a:cubicBezTo>
                    <a:pt x="9763" y="6669"/>
                    <a:pt x="9692" y="6717"/>
                    <a:pt x="9632" y="6788"/>
                  </a:cubicBezTo>
                  <a:cubicBezTo>
                    <a:pt x="9573" y="6824"/>
                    <a:pt x="9489" y="6871"/>
                    <a:pt x="9430" y="6919"/>
                  </a:cubicBezTo>
                  <a:cubicBezTo>
                    <a:pt x="9549" y="6812"/>
                    <a:pt x="9692" y="6705"/>
                    <a:pt x="9823" y="6609"/>
                  </a:cubicBezTo>
                  <a:close/>
                  <a:moveTo>
                    <a:pt x="23015" y="5300"/>
                  </a:moveTo>
                  <a:cubicBezTo>
                    <a:pt x="23015" y="5324"/>
                    <a:pt x="23039" y="5359"/>
                    <a:pt x="23039" y="5371"/>
                  </a:cubicBezTo>
                  <a:cubicBezTo>
                    <a:pt x="22872" y="5431"/>
                    <a:pt x="22717" y="5490"/>
                    <a:pt x="22563" y="5550"/>
                  </a:cubicBezTo>
                  <a:cubicBezTo>
                    <a:pt x="22517" y="5504"/>
                    <a:pt x="22444" y="5466"/>
                    <a:pt x="22381" y="5466"/>
                  </a:cubicBezTo>
                  <a:cubicBezTo>
                    <a:pt x="22361" y="5466"/>
                    <a:pt x="22341" y="5470"/>
                    <a:pt x="22324" y="5478"/>
                  </a:cubicBezTo>
                  <a:cubicBezTo>
                    <a:pt x="22122" y="5538"/>
                    <a:pt x="22003" y="5657"/>
                    <a:pt x="21920" y="5788"/>
                  </a:cubicBezTo>
                  <a:cubicBezTo>
                    <a:pt x="20693" y="6252"/>
                    <a:pt x="19467" y="6729"/>
                    <a:pt x="18252" y="7217"/>
                  </a:cubicBezTo>
                  <a:lnTo>
                    <a:pt x="18252" y="7121"/>
                  </a:lnTo>
                  <a:cubicBezTo>
                    <a:pt x="19372" y="6669"/>
                    <a:pt x="20491" y="6205"/>
                    <a:pt x="21562" y="5693"/>
                  </a:cubicBezTo>
                  <a:cubicBezTo>
                    <a:pt x="21741" y="5633"/>
                    <a:pt x="21896" y="5550"/>
                    <a:pt x="22051" y="5478"/>
                  </a:cubicBezTo>
                  <a:cubicBezTo>
                    <a:pt x="22134" y="5455"/>
                    <a:pt x="22217" y="5443"/>
                    <a:pt x="22289" y="5431"/>
                  </a:cubicBezTo>
                  <a:cubicBezTo>
                    <a:pt x="22325" y="5451"/>
                    <a:pt x="22365" y="5460"/>
                    <a:pt x="22404" y="5460"/>
                  </a:cubicBezTo>
                  <a:cubicBezTo>
                    <a:pt x="22478" y="5460"/>
                    <a:pt x="22551" y="5426"/>
                    <a:pt x="22598" y="5371"/>
                  </a:cubicBezTo>
                  <a:cubicBezTo>
                    <a:pt x="22753" y="5335"/>
                    <a:pt x="22884" y="5312"/>
                    <a:pt x="23015" y="5300"/>
                  </a:cubicBezTo>
                  <a:close/>
                  <a:moveTo>
                    <a:pt x="20789" y="7086"/>
                  </a:moveTo>
                  <a:lnTo>
                    <a:pt x="20789" y="7086"/>
                  </a:lnTo>
                  <a:cubicBezTo>
                    <a:pt x="20777" y="7098"/>
                    <a:pt x="20765" y="7110"/>
                    <a:pt x="20729" y="7110"/>
                  </a:cubicBezTo>
                  <a:cubicBezTo>
                    <a:pt x="20622" y="7157"/>
                    <a:pt x="20515" y="7217"/>
                    <a:pt x="20419" y="7264"/>
                  </a:cubicBezTo>
                  <a:cubicBezTo>
                    <a:pt x="20384" y="7240"/>
                    <a:pt x="20384" y="7229"/>
                    <a:pt x="20372" y="7217"/>
                  </a:cubicBezTo>
                  <a:cubicBezTo>
                    <a:pt x="20503" y="7169"/>
                    <a:pt x="20658" y="7121"/>
                    <a:pt x="20789" y="7086"/>
                  </a:cubicBezTo>
                  <a:close/>
                  <a:moveTo>
                    <a:pt x="22610" y="6633"/>
                  </a:moveTo>
                  <a:cubicBezTo>
                    <a:pt x="22705" y="6848"/>
                    <a:pt x="22813" y="7050"/>
                    <a:pt x="22932" y="7264"/>
                  </a:cubicBezTo>
                  <a:cubicBezTo>
                    <a:pt x="22801" y="7098"/>
                    <a:pt x="22634" y="6943"/>
                    <a:pt x="22503" y="6764"/>
                  </a:cubicBezTo>
                  <a:cubicBezTo>
                    <a:pt x="22491" y="6752"/>
                    <a:pt x="22467" y="6740"/>
                    <a:pt x="22467" y="6729"/>
                  </a:cubicBezTo>
                  <a:lnTo>
                    <a:pt x="22610" y="6633"/>
                  </a:lnTo>
                  <a:close/>
                  <a:moveTo>
                    <a:pt x="13859" y="6800"/>
                  </a:moveTo>
                  <a:lnTo>
                    <a:pt x="13859" y="6800"/>
                  </a:lnTo>
                  <a:cubicBezTo>
                    <a:pt x="13764" y="6943"/>
                    <a:pt x="13657" y="7110"/>
                    <a:pt x="13573" y="7264"/>
                  </a:cubicBezTo>
                  <a:cubicBezTo>
                    <a:pt x="13538" y="7276"/>
                    <a:pt x="13526" y="7300"/>
                    <a:pt x="13502" y="7312"/>
                  </a:cubicBezTo>
                  <a:cubicBezTo>
                    <a:pt x="13466" y="7336"/>
                    <a:pt x="13454" y="7336"/>
                    <a:pt x="13419" y="7348"/>
                  </a:cubicBezTo>
                  <a:lnTo>
                    <a:pt x="13776" y="6859"/>
                  </a:lnTo>
                  <a:cubicBezTo>
                    <a:pt x="13811" y="6824"/>
                    <a:pt x="13835" y="6812"/>
                    <a:pt x="13859" y="6800"/>
                  </a:cubicBezTo>
                  <a:close/>
                  <a:moveTo>
                    <a:pt x="27277" y="7360"/>
                  </a:moveTo>
                  <a:lnTo>
                    <a:pt x="27277" y="7419"/>
                  </a:lnTo>
                  <a:lnTo>
                    <a:pt x="27254" y="7395"/>
                  </a:lnTo>
                  <a:lnTo>
                    <a:pt x="27254" y="7371"/>
                  </a:lnTo>
                  <a:cubicBezTo>
                    <a:pt x="27266" y="7371"/>
                    <a:pt x="27266" y="7360"/>
                    <a:pt x="27277" y="7360"/>
                  </a:cubicBezTo>
                  <a:close/>
                  <a:moveTo>
                    <a:pt x="16812" y="6717"/>
                  </a:moveTo>
                  <a:lnTo>
                    <a:pt x="16812" y="6717"/>
                  </a:lnTo>
                  <a:cubicBezTo>
                    <a:pt x="16728" y="6871"/>
                    <a:pt x="16621" y="7014"/>
                    <a:pt x="16526" y="7181"/>
                  </a:cubicBezTo>
                  <a:cubicBezTo>
                    <a:pt x="16312" y="7288"/>
                    <a:pt x="16097" y="7395"/>
                    <a:pt x="15871" y="7514"/>
                  </a:cubicBezTo>
                  <a:cubicBezTo>
                    <a:pt x="15966" y="7336"/>
                    <a:pt x="16050" y="7145"/>
                    <a:pt x="16145" y="6967"/>
                  </a:cubicBezTo>
                  <a:cubicBezTo>
                    <a:pt x="16145" y="6943"/>
                    <a:pt x="16157" y="6943"/>
                    <a:pt x="16157" y="6931"/>
                  </a:cubicBezTo>
                  <a:cubicBezTo>
                    <a:pt x="16371" y="6859"/>
                    <a:pt x="16598" y="6800"/>
                    <a:pt x="16812" y="6717"/>
                  </a:cubicBezTo>
                  <a:close/>
                  <a:moveTo>
                    <a:pt x="19836" y="7419"/>
                  </a:moveTo>
                  <a:cubicBezTo>
                    <a:pt x="19836" y="7455"/>
                    <a:pt x="19836" y="7479"/>
                    <a:pt x="19848" y="7514"/>
                  </a:cubicBezTo>
                  <a:lnTo>
                    <a:pt x="19836" y="7514"/>
                  </a:lnTo>
                  <a:cubicBezTo>
                    <a:pt x="19788" y="7514"/>
                    <a:pt x="19729" y="7514"/>
                    <a:pt x="19669" y="7502"/>
                  </a:cubicBezTo>
                  <a:cubicBezTo>
                    <a:pt x="19729" y="7467"/>
                    <a:pt x="19788" y="7455"/>
                    <a:pt x="19836" y="7419"/>
                  </a:cubicBezTo>
                  <a:close/>
                  <a:moveTo>
                    <a:pt x="13002" y="6788"/>
                  </a:moveTo>
                  <a:lnTo>
                    <a:pt x="12561" y="7360"/>
                  </a:lnTo>
                  <a:cubicBezTo>
                    <a:pt x="12466" y="7443"/>
                    <a:pt x="12371" y="7526"/>
                    <a:pt x="12276" y="7598"/>
                  </a:cubicBezTo>
                  <a:cubicBezTo>
                    <a:pt x="12311" y="7538"/>
                    <a:pt x="12347" y="7502"/>
                    <a:pt x="12395" y="7455"/>
                  </a:cubicBezTo>
                  <a:cubicBezTo>
                    <a:pt x="12585" y="7229"/>
                    <a:pt x="12799" y="7002"/>
                    <a:pt x="13002" y="6788"/>
                  </a:cubicBezTo>
                  <a:close/>
                  <a:moveTo>
                    <a:pt x="21789" y="7074"/>
                  </a:moveTo>
                  <a:cubicBezTo>
                    <a:pt x="21848" y="7240"/>
                    <a:pt x="21908" y="7419"/>
                    <a:pt x="21967" y="7586"/>
                  </a:cubicBezTo>
                  <a:cubicBezTo>
                    <a:pt x="21872" y="7586"/>
                    <a:pt x="21801" y="7598"/>
                    <a:pt x="21717" y="7598"/>
                  </a:cubicBezTo>
                  <a:cubicBezTo>
                    <a:pt x="21622" y="7479"/>
                    <a:pt x="21539" y="7360"/>
                    <a:pt x="21455" y="7240"/>
                  </a:cubicBezTo>
                  <a:cubicBezTo>
                    <a:pt x="21562" y="7181"/>
                    <a:pt x="21681" y="7121"/>
                    <a:pt x="21789" y="7074"/>
                  </a:cubicBezTo>
                  <a:close/>
                  <a:moveTo>
                    <a:pt x="27968" y="7217"/>
                  </a:moveTo>
                  <a:cubicBezTo>
                    <a:pt x="28147" y="7240"/>
                    <a:pt x="28301" y="7312"/>
                    <a:pt x="28444" y="7431"/>
                  </a:cubicBezTo>
                  <a:cubicBezTo>
                    <a:pt x="28385" y="7502"/>
                    <a:pt x="28301" y="7562"/>
                    <a:pt x="28218" y="7610"/>
                  </a:cubicBezTo>
                  <a:lnTo>
                    <a:pt x="28147" y="7610"/>
                  </a:lnTo>
                  <a:cubicBezTo>
                    <a:pt x="28099" y="7562"/>
                    <a:pt x="28063" y="7502"/>
                    <a:pt x="28028" y="7431"/>
                  </a:cubicBezTo>
                  <a:cubicBezTo>
                    <a:pt x="28004" y="7407"/>
                    <a:pt x="27980" y="7371"/>
                    <a:pt x="27944" y="7360"/>
                  </a:cubicBezTo>
                  <a:cubicBezTo>
                    <a:pt x="27944" y="7312"/>
                    <a:pt x="27968" y="7252"/>
                    <a:pt x="27968" y="7217"/>
                  </a:cubicBezTo>
                  <a:close/>
                  <a:moveTo>
                    <a:pt x="8632" y="6705"/>
                  </a:moveTo>
                  <a:lnTo>
                    <a:pt x="8632" y="6705"/>
                  </a:lnTo>
                  <a:cubicBezTo>
                    <a:pt x="8477" y="6943"/>
                    <a:pt x="8335" y="7193"/>
                    <a:pt x="8204" y="7455"/>
                  </a:cubicBezTo>
                  <a:cubicBezTo>
                    <a:pt x="8144" y="7514"/>
                    <a:pt x="8061" y="7574"/>
                    <a:pt x="8001" y="7633"/>
                  </a:cubicBezTo>
                  <a:cubicBezTo>
                    <a:pt x="8049" y="7419"/>
                    <a:pt x="8108" y="7229"/>
                    <a:pt x="8168" y="7014"/>
                  </a:cubicBezTo>
                  <a:cubicBezTo>
                    <a:pt x="8323" y="6919"/>
                    <a:pt x="8466" y="6812"/>
                    <a:pt x="8632" y="6705"/>
                  </a:cubicBezTo>
                  <a:close/>
                  <a:moveTo>
                    <a:pt x="14895" y="7300"/>
                  </a:moveTo>
                  <a:lnTo>
                    <a:pt x="14895" y="7300"/>
                  </a:lnTo>
                  <a:cubicBezTo>
                    <a:pt x="14823" y="7455"/>
                    <a:pt x="14764" y="7586"/>
                    <a:pt x="14693" y="7729"/>
                  </a:cubicBezTo>
                  <a:cubicBezTo>
                    <a:pt x="14657" y="7705"/>
                    <a:pt x="14645" y="7657"/>
                    <a:pt x="14657" y="7610"/>
                  </a:cubicBezTo>
                  <a:cubicBezTo>
                    <a:pt x="14704" y="7526"/>
                    <a:pt x="14669" y="7455"/>
                    <a:pt x="14609" y="7395"/>
                  </a:cubicBezTo>
                  <a:cubicBezTo>
                    <a:pt x="14704" y="7360"/>
                    <a:pt x="14812" y="7336"/>
                    <a:pt x="14895" y="7300"/>
                  </a:cubicBezTo>
                  <a:close/>
                  <a:moveTo>
                    <a:pt x="20991" y="7502"/>
                  </a:moveTo>
                  <a:cubicBezTo>
                    <a:pt x="20991" y="7574"/>
                    <a:pt x="21015" y="7645"/>
                    <a:pt x="21015" y="7717"/>
                  </a:cubicBezTo>
                  <a:cubicBezTo>
                    <a:pt x="20967" y="7717"/>
                    <a:pt x="20919" y="7717"/>
                    <a:pt x="20872" y="7741"/>
                  </a:cubicBezTo>
                  <a:cubicBezTo>
                    <a:pt x="20836" y="7717"/>
                    <a:pt x="20789" y="7705"/>
                    <a:pt x="20729" y="7705"/>
                  </a:cubicBezTo>
                  <a:cubicBezTo>
                    <a:pt x="20717" y="7693"/>
                    <a:pt x="20693" y="7669"/>
                    <a:pt x="20693" y="7657"/>
                  </a:cubicBezTo>
                  <a:cubicBezTo>
                    <a:pt x="20729" y="7645"/>
                    <a:pt x="20765" y="7621"/>
                    <a:pt x="20789" y="7598"/>
                  </a:cubicBezTo>
                  <a:cubicBezTo>
                    <a:pt x="20860" y="7574"/>
                    <a:pt x="20919" y="7526"/>
                    <a:pt x="20991" y="7502"/>
                  </a:cubicBezTo>
                  <a:close/>
                  <a:moveTo>
                    <a:pt x="19122" y="7955"/>
                  </a:moveTo>
                  <a:cubicBezTo>
                    <a:pt x="19122" y="7961"/>
                    <a:pt x="19122" y="7965"/>
                    <a:pt x="19122" y="7969"/>
                  </a:cubicBezTo>
                  <a:lnTo>
                    <a:pt x="19122" y="7969"/>
                  </a:lnTo>
                  <a:cubicBezTo>
                    <a:pt x="19119" y="7961"/>
                    <a:pt x="19116" y="7955"/>
                    <a:pt x="19110" y="7955"/>
                  </a:cubicBezTo>
                  <a:close/>
                  <a:moveTo>
                    <a:pt x="11835" y="7419"/>
                  </a:moveTo>
                  <a:lnTo>
                    <a:pt x="11835" y="7419"/>
                  </a:lnTo>
                  <a:cubicBezTo>
                    <a:pt x="11668" y="7610"/>
                    <a:pt x="11490" y="7824"/>
                    <a:pt x="11323" y="8014"/>
                  </a:cubicBezTo>
                  <a:cubicBezTo>
                    <a:pt x="11394" y="7883"/>
                    <a:pt x="11478" y="7741"/>
                    <a:pt x="11549" y="7598"/>
                  </a:cubicBezTo>
                  <a:cubicBezTo>
                    <a:pt x="11633" y="7538"/>
                    <a:pt x="11740" y="7479"/>
                    <a:pt x="11835" y="7419"/>
                  </a:cubicBezTo>
                  <a:close/>
                  <a:moveTo>
                    <a:pt x="27146" y="7824"/>
                  </a:moveTo>
                  <a:cubicBezTo>
                    <a:pt x="27230" y="7860"/>
                    <a:pt x="27313" y="7883"/>
                    <a:pt x="27396" y="7907"/>
                  </a:cubicBezTo>
                  <a:cubicBezTo>
                    <a:pt x="27325" y="7943"/>
                    <a:pt x="27230" y="7967"/>
                    <a:pt x="27158" y="8002"/>
                  </a:cubicBezTo>
                  <a:cubicBezTo>
                    <a:pt x="27135" y="8014"/>
                    <a:pt x="27111" y="8038"/>
                    <a:pt x="27087" y="8038"/>
                  </a:cubicBezTo>
                  <a:cubicBezTo>
                    <a:pt x="27099" y="7955"/>
                    <a:pt x="27111" y="7883"/>
                    <a:pt x="27146" y="7824"/>
                  </a:cubicBezTo>
                  <a:close/>
                  <a:moveTo>
                    <a:pt x="29849" y="7764"/>
                  </a:moveTo>
                  <a:lnTo>
                    <a:pt x="29813" y="8122"/>
                  </a:lnTo>
                  <a:cubicBezTo>
                    <a:pt x="29790" y="8074"/>
                    <a:pt x="29766" y="8038"/>
                    <a:pt x="29754" y="7991"/>
                  </a:cubicBezTo>
                  <a:cubicBezTo>
                    <a:pt x="29778" y="7907"/>
                    <a:pt x="29825" y="7836"/>
                    <a:pt x="29849" y="7764"/>
                  </a:cubicBezTo>
                  <a:close/>
                  <a:moveTo>
                    <a:pt x="28539" y="8098"/>
                  </a:moveTo>
                  <a:cubicBezTo>
                    <a:pt x="28528" y="8133"/>
                    <a:pt x="28516" y="8157"/>
                    <a:pt x="28504" y="8181"/>
                  </a:cubicBezTo>
                  <a:cubicBezTo>
                    <a:pt x="28480" y="8157"/>
                    <a:pt x="28468" y="8133"/>
                    <a:pt x="28456" y="8110"/>
                  </a:cubicBezTo>
                  <a:cubicBezTo>
                    <a:pt x="28480" y="8110"/>
                    <a:pt x="28516" y="8098"/>
                    <a:pt x="28539" y="8098"/>
                  </a:cubicBezTo>
                  <a:close/>
                  <a:moveTo>
                    <a:pt x="24277" y="8205"/>
                  </a:moveTo>
                  <a:cubicBezTo>
                    <a:pt x="24277" y="8205"/>
                    <a:pt x="24277" y="8205"/>
                    <a:pt x="24277" y="8205"/>
                  </a:cubicBezTo>
                  <a:lnTo>
                    <a:pt x="24277" y="8205"/>
                  </a:lnTo>
                  <a:cubicBezTo>
                    <a:pt x="24283" y="8217"/>
                    <a:pt x="24283" y="8223"/>
                    <a:pt x="24282" y="8223"/>
                  </a:cubicBezTo>
                  <a:cubicBezTo>
                    <a:pt x="24280" y="8223"/>
                    <a:pt x="24277" y="8217"/>
                    <a:pt x="24277" y="8205"/>
                  </a:cubicBezTo>
                  <a:close/>
                  <a:moveTo>
                    <a:pt x="25852" y="8069"/>
                  </a:moveTo>
                  <a:lnTo>
                    <a:pt x="25852" y="8069"/>
                  </a:lnTo>
                  <a:cubicBezTo>
                    <a:pt x="25865" y="8134"/>
                    <a:pt x="25884" y="8200"/>
                    <a:pt x="25884" y="8276"/>
                  </a:cubicBezTo>
                  <a:cubicBezTo>
                    <a:pt x="25884" y="8253"/>
                    <a:pt x="25861" y="8253"/>
                    <a:pt x="25861" y="8241"/>
                  </a:cubicBezTo>
                  <a:cubicBezTo>
                    <a:pt x="25861" y="8177"/>
                    <a:pt x="25861" y="8122"/>
                    <a:pt x="25852" y="8069"/>
                  </a:cubicBezTo>
                  <a:close/>
                  <a:moveTo>
                    <a:pt x="17800" y="8348"/>
                  </a:moveTo>
                  <a:lnTo>
                    <a:pt x="17800" y="8360"/>
                  </a:lnTo>
                  <a:lnTo>
                    <a:pt x="17788" y="8360"/>
                  </a:lnTo>
                  <a:lnTo>
                    <a:pt x="17774" y="8353"/>
                  </a:lnTo>
                  <a:lnTo>
                    <a:pt x="17774" y="8353"/>
                  </a:lnTo>
                  <a:cubicBezTo>
                    <a:pt x="17782" y="8352"/>
                    <a:pt x="17793" y="8348"/>
                    <a:pt x="17800" y="8348"/>
                  </a:cubicBezTo>
                  <a:close/>
                  <a:moveTo>
                    <a:pt x="10537" y="7526"/>
                  </a:moveTo>
                  <a:lnTo>
                    <a:pt x="10537" y="7526"/>
                  </a:lnTo>
                  <a:cubicBezTo>
                    <a:pt x="10502" y="7621"/>
                    <a:pt x="10478" y="7693"/>
                    <a:pt x="10430" y="7776"/>
                  </a:cubicBezTo>
                  <a:cubicBezTo>
                    <a:pt x="10121" y="7991"/>
                    <a:pt x="9787" y="8181"/>
                    <a:pt x="9466" y="8395"/>
                  </a:cubicBezTo>
                  <a:cubicBezTo>
                    <a:pt x="9418" y="8336"/>
                    <a:pt x="9370" y="8288"/>
                    <a:pt x="9311" y="8253"/>
                  </a:cubicBezTo>
                  <a:cubicBezTo>
                    <a:pt x="9537" y="8098"/>
                    <a:pt x="9775" y="7931"/>
                    <a:pt x="10001" y="7764"/>
                  </a:cubicBezTo>
                  <a:cubicBezTo>
                    <a:pt x="10180" y="7693"/>
                    <a:pt x="10359" y="7598"/>
                    <a:pt x="10537" y="7526"/>
                  </a:cubicBezTo>
                  <a:close/>
                  <a:moveTo>
                    <a:pt x="28980" y="8336"/>
                  </a:moveTo>
                  <a:lnTo>
                    <a:pt x="28980" y="8348"/>
                  </a:lnTo>
                  <a:cubicBezTo>
                    <a:pt x="28967" y="8365"/>
                    <a:pt x="28957" y="8381"/>
                    <a:pt x="28948" y="8397"/>
                  </a:cubicBezTo>
                  <a:lnTo>
                    <a:pt x="28948" y="8397"/>
                  </a:lnTo>
                  <a:cubicBezTo>
                    <a:pt x="28958" y="8376"/>
                    <a:pt x="28968" y="8355"/>
                    <a:pt x="28980" y="8336"/>
                  </a:cubicBezTo>
                  <a:close/>
                  <a:moveTo>
                    <a:pt x="9132" y="8586"/>
                  </a:moveTo>
                  <a:lnTo>
                    <a:pt x="9156" y="8598"/>
                  </a:lnTo>
                  <a:cubicBezTo>
                    <a:pt x="9120" y="8610"/>
                    <a:pt x="9108" y="8634"/>
                    <a:pt x="9073" y="8645"/>
                  </a:cubicBezTo>
                  <a:cubicBezTo>
                    <a:pt x="9097" y="8634"/>
                    <a:pt x="9108" y="8598"/>
                    <a:pt x="9132" y="8586"/>
                  </a:cubicBezTo>
                  <a:close/>
                  <a:moveTo>
                    <a:pt x="18419" y="8062"/>
                  </a:moveTo>
                  <a:cubicBezTo>
                    <a:pt x="18479" y="8229"/>
                    <a:pt x="18526" y="8407"/>
                    <a:pt x="18598" y="8550"/>
                  </a:cubicBezTo>
                  <a:cubicBezTo>
                    <a:pt x="18574" y="8586"/>
                    <a:pt x="18562" y="8610"/>
                    <a:pt x="18562" y="8645"/>
                  </a:cubicBezTo>
                  <a:cubicBezTo>
                    <a:pt x="18419" y="8503"/>
                    <a:pt x="18300" y="8372"/>
                    <a:pt x="18181" y="8241"/>
                  </a:cubicBezTo>
                  <a:cubicBezTo>
                    <a:pt x="18169" y="8229"/>
                    <a:pt x="18145" y="8205"/>
                    <a:pt x="18122" y="8193"/>
                  </a:cubicBezTo>
                  <a:cubicBezTo>
                    <a:pt x="18229" y="8157"/>
                    <a:pt x="18324" y="8110"/>
                    <a:pt x="18419" y="8062"/>
                  </a:cubicBezTo>
                  <a:close/>
                  <a:moveTo>
                    <a:pt x="25063" y="7883"/>
                  </a:moveTo>
                  <a:cubicBezTo>
                    <a:pt x="25146" y="8038"/>
                    <a:pt x="25241" y="8181"/>
                    <a:pt x="25337" y="8336"/>
                  </a:cubicBezTo>
                  <a:cubicBezTo>
                    <a:pt x="25361" y="8360"/>
                    <a:pt x="25361" y="8395"/>
                    <a:pt x="25372" y="8419"/>
                  </a:cubicBezTo>
                  <a:lnTo>
                    <a:pt x="25372" y="8467"/>
                  </a:lnTo>
                  <a:cubicBezTo>
                    <a:pt x="25372" y="8526"/>
                    <a:pt x="25384" y="8586"/>
                    <a:pt x="25384" y="8645"/>
                  </a:cubicBezTo>
                  <a:cubicBezTo>
                    <a:pt x="25277" y="8395"/>
                    <a:pt x="25182" y="8133"/>
                    <a:pt x="25063" y="7883"/>
                  </a:cubicBezTo>
                  <a:close/>
                  <a:moveTo>
                    <a:pt x="15657" y="8348"/>
                  </a:moveTo>
                  <a:lnTo>
                    <a:pt x="15657" y="8348"/>
                  </a:lnTo>
                  <a:cubicBezTo>
                    <a:pt x="15407" y="8455"/>
                    <a:pt x="15169" y="8574"/>
                    <a:pt x="14907" y="8693"/>
                  </a:cubicBezTo>
                  <a:cubicBezTo>
                    <a:pt x="15050" y="8598"/>
                    <a:pt x="15169" y="8526"/>
                    <a:pt x="15300" y="8455"/>
                  </a:cubicBezTo>
                  <a:lnTo>
                    <a:pt x="15383" y="8407"/>
                  </a:lnTo>
                  <a:cubicBezTo>
                    <a:pt x="15478" y="8395"/>
                    <a:pt x="15562" y="8372"/>
                    <a:pt x="15657" y="8348"/>
                  </a:cubicBezTo>
                  <a:close/>
                  <a:moveTo>
                    <a:pt x="13538" y="8133"/>
                  </a:moveTo>
                  <a:cubicBezTo>
                    <a:pt x="13573" y="8217"/>
                    <a:pt x="13621" y="8288"/>
                    <a:pt x="13704" y="8312"/>
                  </a:cubicBezTo>
                  <a:cubicBezTo>
                    <a:pt x="13823" y="8360"/>
                    <a:pt x="13954" y="8395"/>
                    <a:pt x="14073" y="8419"/>
                  </a:cubicBezTo>
                  <a:cubicBezTo>
                    <a:pt x="13740" y="8634"/>
                    <a:pt x="13383" y="8824"/>
                    <a:pt x="13002" y="9015"/>
                  </a:cubicBezTo>
                  <a:cubicBezTo>
                    <a:pt x="13180" y="8717"/>
                    <a:pt x="13359" y="8431"/>
                    <a:pt x="13538" y="8133"/>
                  </a:cubicBezTo>
                  <a:close/>
                  <a:moveTo>
                    <a:pt x="7692" y="5716"/>
                  </a:moveTo>
                  <a:cubicBezTo>
                    <a:pt x="7561" y="5871"/>
                    <a:pt x="7430" y="6026"/>
                    <a:pt x="7275" y="6193"/>
                  </a:cubicBezTo>
                  <a:cubicBezTo>
                    <a:pt x="7227" y="6205"/>
                    <a:pt x="7203" y="6217"/>
                    <a:pt x="7156" y="6252"/>
                  </a:cubicBezTo>
                  <a:cubicBezTo>
                    <a:pt x="6906" y="6550"/>
                    <a:pt x="6656" y="6859"/>
                    <a:pt x="6418" y="7169"/>
                  </a:cubicBezTo>
                  <a:cubicBezTo>
                    <a:pt x="6394" y="7205"/>
                    <a:pt x="6370" y="7217"/>
                    <a:pt x="6334" y="7240"/>
                  </a:cubicBezTo>
                  <a:cubicBezTo>
                    <a:pt x="6302" y="7208"/>
                    <a:pt x="6259" y="7187"/>
                    <a:pt x="6214" y="7187"/>
                  </a:cubicBezTo>
                  <a:cubicBezTo>
                    <a:pt x="6175" y="7187"/>
                    <a:pt x="6134" y="7202"/>
                    <a:pt x="6096" y="7240"/>
                  </a:cubicBezTo>
                  <a:cubicBezTo>
                    <a:pt x="5620" y="7836"/>
                    <a:pt x="5132" y="8431"/>
                    <a:pt x="4656" y="9026"/>
                  </a:cubicBezTo>
                  <a:cubicBezTo>
                    <a:pt x="4632" y="9026"/>
                    <a:pt x="4596" y="9050"/>
                    <a:pt x="4572" y="9050"/>
                  </a:cubicBezTo>
                  <a:cubicBezTo>
                    <a:pt x="5001" y="8503"/>
                    <a:pt x="5418" y="7991"/>
                    <a:pt x="5858" y="7502"/>
                  </a:cubicBezTo>
                  <a:cubicBezTo>
                    <a:pt x="6430" y="6859"/>
                    <a:pt x="7049" y="6264"/>
                    <a:pt x="7692" y="5716"/>
                  </a:cubicBezTo>
                  <a:close/>
                  <a:moveTo>
                    <a:pt x="17752" y="9015"/>
                  </a:moveTo>
                  <a:lnTo>
                    <a:pt x="17860" y="9122"/>
                  </a:lnTo>
                  <a:cubicBezTo>
                    <a:pt x="17824" y="9122"/>
                    <a:pt x="17812" y="9122"/>
                    <a:pt x="17800" y="9134"/>
                  </a:cubicBezTo>
                  <a:cubicBezTo>
                    <a:pt x="17788" y="9098"/>
                    <a:pt x="17764" y="9062"/>
                    <a:pt x="17752" y="9015"/>
                  </a:cubicBezTo>
                  <a:close/>
                  <a:moveTo>
                    <a:pt x="12609" y="8562"/>
                  </a:moveTo>
                  <a:lnTo>
                    <a:pt x="12109" y="9145"/>
                  </a:lnTo>
                  <a:cubicBezTo>
                    <a:pt x="12216" y="9003"/>
                    <a:pt x="12311" y="8872"/>
                    <a:pt x="12395" y="8729"/>
                  </a:cubicBezTo>
                  <a:cubicBezTo>
                    <a:pt x="12466" y="8669"/>
                    <a:pt x="12526" y="8610"/>
                    <a:pt x="12609" y="8562"/>
                  </a:cubicBezTo>
                  <a:close/>
                  <a:moveTo>
                    <a:pt x="27337" y="8431"/>
                  </a:moveTo>
                  <a:cubicBezTo>
                    <a:pt x="27313" y="8729"/>
                    <a:pt x="27277" y="9015"/>
                    <a:pt x="27254" y="9300"/>
                  </a:cubicBezTo>
                  <a:lnTo>
                    <a:pt x="27230" y="9288"/>
                  </a:lnTo>
                  <a:lnTo>
                    <a:pt x="27146" y="9193"/>
                  </a:lnTo>
                  <a:cubicBezTo>
                    <a:pt x="27101" y="9147"/>
                    <a:pt x="27044" y="9129"/>
                    <a:pt x="26987" y="9129"/>
                  </a:cubicBezTo>
                  <a:cubicBezTo>
                    <a:pt x="26925" y="9129"/>
                    <a:pt x="26863" y="9150"/>
                    <a:pt x="26813" y="9181"/>
                  </a:cubicBezTo>
                  <a:lnTo>
                    <a:pt x="26813" y="9157"/>
                  </a:lnTo>
                  <a:cubicBezTo>
                    <a:pt x="26849" y="9015"/>
                    <a:pt x="26896" y="8860"/>
                    <a:pt x="26920" y="8717"/>
                  </a:cubicBezTo>
                  <a:cubicBezTo>
                    <a:pt x="27027" y="8598"/>
                    <a:pt x="27194" y="8503"/>
                    <a:pt x="27337" y="8431"/>
                  </a:cubicBezTo>
                  <a:close/>
                  <a:moveTo>
                    <a:pt x="17169" y="8776"/>
                  </a:moveTo>
                  <a:cubicBezTo>
                    <a:pt x="17217" y="8931"/>
                    <a:pt x="17276" y="9086"/>
                    <a:pt x="17348" y="9241"/>
                  </a:cubicBezTo>
                  <a:cubicBezTo>
                    <a:pt x="17252" y="9288"/>
                    <a:pt x="17169" y="9312"/>
                    <a:pt x="17098" y="9324"/>
                  </a:cubicBezTo>
                  <a:cubicBezTo>
                    <a:pt x="17038" y="9253"/>
                    <a:pt x="16979" y="9193"/>
                    <a:pt x="16919" y="9098"/>
                  </a:cubicBezTo>
                  <a:cubicBezTo>
                    <a:pt x="16867" y="9027"/>
                    <a:pt x="16788" y="8995"/>
                    <a:pt x="16711" y="8995"/>
                  </a:cubicBezTo>
                  <a:cubicBezTo>
                    <a:pt x="16596" y="8995"/>
                    <a:pt x="16486" y="9067"/>
                    <a:pt x="16478" y="9181"/>
                  </a:cubicBezTo>
                  <a:cubicBezTo>
                    <a:pt x="16431" y="9134"/>
                    <a:pt x="16383" y="9086"/>
                    <a:pt x="16336" y="9026"/>
                  </a:cubicBezTo>
                  <a:lnTo>
                    <a:pt x="16609" y="8895"/>
                  </a:lnTo>
                  <a:cubicBezTo>
                    <a:pt x="16788" y="8848"/>
                    <a:pt x="16979" y="8824"/>
                    <a:pt x="17169" y="8776"/>
                  </a:cubicBezTo>
                  <a:close/>
                  <a:moveTo>
                    <a:pt x="5965" y="8753"/>
                  </a:moveTo>
                  <a:lnTo>
                    <a:pt x="5965" y="8753"/>
                  </a:lnTo>
                  <a:cubicBezTo>
                    <a:pt x="5882" y="8955"/>
                    <a:pt x="5799" y="9157"/>
                    <a:pt x="5715" y="9372"/>
                  </a:cubicBezTo>
                  <a:cubicBezTo>
                    <a:pt x="5679" y="9360"/>
                    <a:pt x="5656" y="9360"/>
                    <a:pt x="5608" y="9348"/>
                  </a:cubicBezTo>
                  <a:cubicBezTo>
                    <a:pt x="5727" y="9145"/>
                    <a:pt x="5846" y="8943"/>
                    <a:pt x="5965" y="8753"/>
                  </a:cubicBezTo>
                  <a:close/>
                  <a:moveTo>
                    <a:pt x="27861" y="8276"/>
                  </a:moveTo>
                  <a:cubicBezTo>
                    <a:pt x="27968" y="8479"/>
                    <a:pt x="28051" y="8693"/>
                    <a:pt x="28158" y="8907"/>
                  </a:cubicBezTo>
                  <a:cubicBezTo>
                    <a:pt x="28063" y="9098"/>
                    <a:pt x="27980" y="9300"/>
                    <a:pt x="27873" y="9491"/>
                  </a:cubicBezTo>
                  <a:lnTo>
                    <a:pt x="27718" y="9491"/>
                  </a:lnTo>
                  <a:cubicBezTo>
                    <a:pt x="27766" y="9074"/>
                    <a:pt x="27813" y="8669"/>
                    <a:pt x="27861" y="8276"/>
                  </a:cubicBezTo>
                  <a:close/>
                  <a:moveTo>
                    <a:pt x="23075" y="8931"/>
                  </a:moveTo>
                  <a:lnTo>
                    <a:pt x="23075" y="8931"/>
                  </a:lnTo>
                  <a:cubicBezTo>
                    <a:pt x="23229" y="9169"/>
                    <a:pt x="23372" y="9384"/>
                    <a:pt x="23527" y="9622"/>
                  </a:cubicBezTo>
                  <a:cubicBezTo>
                    <a:pt x="23515" y="9622"/>
                    <a:pt x="23467" y="9622"/>
                    <a:pt x="23444" y="9646"/>
                  </a:cubicBezTo>
                  <a:lnTo>
                    <a:pt x="23075" y="8931"/>
                  </a:lnTo>
                  <a:close/>
                  <a:moveTo>
                    <a:pt x="18395" y="9681"/>
                  </a:moveTo>
                  <a:lnTo>
                    <a:pt x="18407" y="9705"/>
                  </a:lnTo>
                  <a:cubicBezTo>
                    <a:pt x="18324" y="9741"/>
                    <a:pt x="18229" y="9777"/>
                    <a:pt x="18122" y="9824"/>
                  </a:cubicBezTo>
                  <a:cubicBezTo>
                    <a:pt x="18110" y="9800"/>
                    <a:pt x="18110" y="9788"/>
                    <a:pt x="18110" y="9777"/>
                  </a:cubicBezTo>
                  <a:cubicBezTo>
                    <a:pt x="18193" y="9741"/>
                    <a:pt x="18300" y="9717"/>
                    <a:pt x="18395" y="9681"/>
                  </a:cubicBezTo>
                  <a:close/>
                  <a:moveTo>
                    <a:pt x="22051" y="8919"/>
                  </a:moveTo>
                  <a:cubicBezTo>
                    <a:pt x="22265" y="9205"/>
                    <a:pt x="22479" y="9491"/>
                    <a:pt x="22705" y="9777"/>
                  </a:cubicBezTo>
                  <a:cubicBezTo>
                    <a:pt x="22586" y="9777"/>
                    <a:pt x="22467" y="9800"/>
                    <a:pt x="22360" y="9824"/>
                  </a:cubicBezTo>
                  <a:cubicBezTo>
                    <a:pt x="22301" y="9741"/>
                    <a:pt x="22253" y="9657"/>
                    <a:pt x="22182" y="9586"/>
                  </a:cubicBezTo>
                  <a:cubicBezTo>
                    <a:pt x="22051" y="9372"/>
                    <a:pt x="21955" y="9169"/>
                    <a:pt x="21860" y="8955"/>
                  </a:cubicBezTo>
                  <a:cubicBezTo>
                    <a:pt x="21920" y="8943"/>
                    <a:pt x="21991" y="8919"/>
                    <a:pt x="22051" y="8919"/>
                  </a:cubicBezTo>
                  <a:close/>
                  <a:moveTo>
                    <a:pt x="9775" y="9479"/>
                  </a:moveTo>
                  <a:cubicBezTo>
                    <a:pt x="9728" y="9562"/>
                    <a:pt x="9704" y="9669"/>
                    <a:pt x="9656" y="9753"/>
                  </a:cubicBezTo>
                  <a:cubicBezTo>
                    <a:pt x="9632" y="9788"/>
                    <a:pt x="9585" y="9836"/>
                    <a:pt x="9525" y="9860"/>
                  </a:cubicBezTo>
                  <a:cubicBezTo>
                    <a:pt x="9609" y="9729"/>
                    <a:pt x="9692" y="9598"/>
                    <a:pt x="9775" y="9479"/>
                  </a:cubicBezTo>
                  <a:close/>
                  <a:moveTo>
                    <a:pt x="29242" y="8907"/>
                  </a:moveTo>
                  <a:cubicBezTo>
                    <a:pt x="29361" y="9205"/>
                    <a:pt x="29468" y="9526"/>
                    <a:pt x="29575" y="9836"/>
                  </a:cubicBezTo>
                  <a:lnTo>
                    <a:pt x="29575" y="9860"/>
                  </a:lnTo>
                  <a:cubicBezTo>
                    <a:pt x="29421" y="9622"/>
                    <a:pt x="29254" y="9372"/>
                    <a:pt x="29111" y="9134"/>
                  </a:cubicBezTo>
                  <a:lnTo>
                    <a:pt x="29242" y="8907"/>
                  </a:lnTo>
                  <a:close/>
                  <a:moveTo>
                    <a:pt x="11121" y="9086"/>
                  </a:moveTo>
                  <a:lnTo>
                    <a:pt x="11121" y="9086"/>
                  </a:lnTo>
                  <a:cubicBezTo>
                    <a:pt x="10954" y="9265"/>
                    <a:pt x="10799" y="9455"/>
                    <a:pt x="10644" y="9646"/>
                  </a:cubicBezTo>
                  <a:cubicBezTo>
                    <a:pt x="10609" y="9669"/>
                    <a:pt x="10585" y="9717"/>
                    <a:pt x="10549" y="9741"/>
                  </a:cubicBezTo>
                  <a:cubicBezTo>
                    <a:pt x="10478" y="9824"/>
                    <a:pt x="10406" y="9884"/>
                    <a:pt x="10323" y="9955"/>
                  </a:cubicBezTo>
                  <a:cubicBezTo>
                    <a:pt x="10478" y="9765"/>
                    <a:pt x="10644" y="9550"/>
                    <a:pt x="10799" y="9348"/>
                  </a:cubicBezTo>
                  <a:cubicBezTo>
                    <a:pt x="10906" y="9253"/>
                    <a:pt x="11013" y="9181"/>
                    <a:pt x="11121" y="9086"/>
                  </a:cubicBezTo>
                  <a:close/>
                  <a:moveTo>
                    <a:pt x="21241" y="9145"/>
                  </a:moveTo>
                  <a:cubicBezTo>
                    <a:pt x="21420" y="9372"/>
                    <a:pt x="21574" y="9610"/>
                    <a:pt x="21753" y="9836"/>
                  </a:cubicBezTo>
                  <a:cubicBezTo>
                    <a:pt x="21765" y="9860"/>
                    <a:pt x="21801" y="9896"/>
                    <a:pt x="21812" y="9919"/>
                  </a:cubicBezTo>
                  <a:cubicBezTo>
                    <a:pt x="21765" y="9943"/>
                    <a:pt x="21729" y="9943"/>
                    <a:pt x="21693" y="9955"/>
                  </a:cubicBezTo>
                  <a:cubicBezTo>
                    <a:pt x="21705" y="9896"/>
                    <a:pt x="21693" y="9824"/>
                    <a:pt x="21622" y="9765"/>
                  </a:cubicBezTo>
                  <a:cubicBezTo>
                    <a:pt x="21431" y="9598"/>
                    <a:pt x="21253" y="9407"/>
                    <a:pt x="21098" y="9205"/>
                  </a:cubicBezTo>
                  <a:cubicBezTo>
                    <a:pt x="21146" y="9193"/>
                    <a:pt x="21193" y="9181"/>
                    <a:pt x="21241" y="9145"/>
                  </a:cubicBezTo>
                  <a:close/>
                  <a:moveTo>
                    <a:pt x="21134" y="9967"/>
                  </a:moveTo>
                  <a:cubicBezTo>
                    <a:pt x="21158" y="10003"/>
                    <a:pt x="21193" y="10027"/>
                    <a:pt x="21241" y="10038"/>
                  </a:cubicBezTo>
                  <a:cubicBezTo>
                    <a:pt x="21205" y="10062"/>
                    <a:pt x="21193" y="10062"/>
                    <a:pt x="21193" y="10062"/>
                  </a:cubicBezTo>
                  <a:cubicBezTo>
                    <a:pt x="21181" y="10027"/>
                    <a:pt x="21146" y="10003"/>
                    <a:pt x="21134" y="9967"/>
                  </a:cubicBezTo>
                  <a:close/>
                  <a:moveTo>
                    <a:pt x="15300" y="9574"/>
                  </a:moveTo>
                  <a:cubicBezTo>
                    <a:pt x="15300" y="9681"/>
                    <a:pt x="15312" y="9788"/>
                    <a:pt x="15312" y="9896"/>
                  </a:cubicBezTo>
                  <a:cubicBezTo>
                    <a:pt x="15050" y="9967"/>
                    <a:pt x="14788" y="10062"/>
                    <a:pt x="14526" y="10146"/>
                  </a:cubicBezTo>
                  <a:cubicBezTo>
                    <a:pt x="14526" y="10134"/>
                    <a:pt x="14514" y="10110"/>
                    <a:pt x="14514" y="10110"/>
                  </a:cubicBezTo>
                  <a:cubicBezTo>
                    <a:pt x="14490" y="10086"/>
                    <a:pt x="14466" y="10050"/>
                    <a:pt x="14431" y="10038"/>
                  </a:cubicBezTo>
                  <a:cubicBezTo>
                    <a:pt x="14716" y="9896"/>
                    <a:pt x="15014" y="9729"/>
                    <a:pt x="15300" y="9574"/>
                  </a:cubicBezTo>
                  <a:close/>
                  <a:moveTo>
                    <a:pt x="20050" y="9622"/>
                  </a:moveTo>
                  <a:cubicBezTo>
                    <a:pt x="20205" y="9800"/>
                    <a:pt x="20384" y="9967"/>
                    <a:pt x="20550" y="10146"/>
                  </a:cubicBezTo>
                  <a:cubicBezTo>
                    <a:pt x="20324" y="10146"/>
                    <a:pt x="20110" y="10181"/>
                    <a:pt x="19884" y="10193"/>
                  </a:cubicBezTo>
                  <a:cubicBezTo>
                    <a:pt x="20050" y="10146"/>
                    <a:pt x="20146" y="9943"/>
                    <a:pt x="20003" y="9788"/>
                  </a:cubicBezTo>
                  <a:cubicBezTo>
                    <a:pt x="19967" y="9753"/>
                    <a:pt x="19943" y="9717"/>
                    <a:pt x="19907" y="9681"/>
                  </a:cubicBezTo>
                  <a:cubicBezTo>
                    <a:pt x="19955" y="9669"/>
                    <a:pt x="20003" y="9657"/>
                    <a:pt x="20050" y="9622"/>
                  </a:cubicBezTo>
                  <a:close/>
                  <a:moveTo>
                    <a:pt x="19300" y="9907"/>
                  </a:moveTo>
                  <a:cubicBezTo>
                    <a:pt x="19431" y="10003"/>
                    <a:pt x="19550" y="10086"/>
                    <a:pt x="19681" y="10158"/>
                  </a:cubicBezTo>
                  <a:cubicBezTo>
                    <a:pt x="19735" y="10184"/>
                    <a:pt x="19768" y="10198"/>
                    <a:pt x="19807" y="10198"/>
                  </a:cubicBezTo>
                  <a:cubicBezTo>
                    <a:pt x="19820" y="10198"/>
                    <a:pt x="19833" y="10196"/>
                    <a:pt x="19848" y="10193"/>
                  </a:cubicBezTo>
                  <a:lnTo>
                    <a:pt x="19848" y="10193"/>
                  </a:lnTo>
                  <a:cubicBezTo>
                    <a:pt x="19812" y="10205"/>
                    <a:pt x="19729" y="10205"/>
                    <a:pt x="19657" y="10205"/>
                  </a:cubicBezTo>
                  <a:cubicBezTo>
                    <a:pt x="19586" y="10217"/>
                    <a:pt x="19515" y="10217"/>
                    <a:pt x="19455" y="10241"/>
                  </a:cubicBezTo>
                  <a:cubicBezTo>
                    <a:pt x="19455" y="10217"/>
                    <a:pt x="19431" y="10193"/>
                    <a:pt x="19419" y="10181"/>
                  </a:cubicBezTo>
                  <a:lnTo>
                    <a:pt x="19372" y="10134"/>
                  </a:lnTo>
                  <a:cubicBezTo>
                    <a:pt x="19336" y="10074"/>
                    <a:pt x="19276" y="10003"/>
                    <a:pt x="19229" y="9943"/>
                  </a:cubicBezTo>
                  <a:cubicBezTo>
                    <a:pt x="19253" y="9919"/>
                    <a:pt x="19288" y="9919"/>
                    <a:pt x="19300" y="9907"/>
                  </a:cubicBezTo>
                  <a:close/>
                  <a:moveTo>
                    <a:pt x="25920" y="9777"/>
                  </a:moveTo>
                  <a:cubicBezTo>
                    <a:pt x="25955" y="9790"/>
                    <a:pt x="25998" y="9796"/>
                    <a:pt x="26042" y="9796"/>
                  </a:cubicBezTo>
                  <a:cubicBezTo>
                    <a:pt x="26073" y="9796"/>
                    <a:pt x="26105" y="9793"/>
                    <a:pt x="26134" y="9788"/>
                  </a:cubicBezTo>
                  <a:lnTo>
                    <a:pt x="26134" y="9788"/>
                  </a:lnTo>
                  <a:cubicBezTo>
                    <a:pt x="26123" y="9824"/>
                    <a:pt x="26123" y="9836"/>
                    <a:pt x="26123" y="9848"/>
                  </a:cubicBezTo>
                  <a:cubicBezTo>
                    <a:pt x="26087" y="9979"/>
                    <a:pt x="26051" y="10134"/>
                    <a:pt x="26027" y="10265"/>
                  </a:cubicBezTo>
                  <a:cubicBezTo>
                    <a:pt x="25968" y="10098"/>
                    <a:pt x="25908" y="9955"/>
                    <a:pt x="25861" y="9788"/>
                  </a:cubicBezTo>
                  <a:cubicBezTo>
                    <a:pt x="25884" y="9788"/>
                    <a:pt x="25896" y="9788"/>
                    <a:pt x="25920" y="9777"/>
                  </a:cubicBezTo>
                  <a:close/>
                  <a:moveTo>
                    <a:pt x="23872" y="10122"/>
                  </a:moveTo>
                  <a:cubicBezTo>
                    <a:pt x="23920" y="10181"/>
                    <a:pt x="23944" y="10241"/>
                    <a:pt x="23991" y="10300"/>
                  </a:cubicBezTo>
                  <a:cubicBezTo>
                    <a:pt x="23932" y="10288"/>
                    <a:pt x="23872" y="10277"/>
                    <a:pt x="23813" y="10277"/>
                  </a:cubicBezTo>
                  <a:cubicBezTo>
                    <a:pt x="23777" y="10241"/>
                    <a:pt x="23765" y="10193"/>
                    <a:pt x="23741" y="10146"/>
                  </a:cubicBezTo>
                  <a:cubicBezTo>
                    <a:pt x="23777" y="10134"/>
                    <a:pt x="23825" y="10134"/>
                    <a:pt x="23872" y="10122"/>
                  </a:cubicBezTo>
                  <a:close/>
                  <a:moveTo>
                    <a:pt x="31254" y="9681"/>
                  </a:moveTo>
                  <a:cubicBezTo>
                    <a:pt x="31278" y="9717"/>
                    <a:pt x="31302" y="9729"/>
                    <a:pt x="31326" y="9741"/>
                  </a:cubicBezTo>
                  <a:cubicBezTo>
                    <a:pt x="31278" y="9943"/>
                    <a:pt x="31242" y="10146"/>
                    <a:pt x="31195" y="10360"/>
                  </a:cubicBezTo>
                  <a:cubicBezTo>
                    <a:pt x="31206" y="10134"/>
                    <a:pt x="31218" y="9907"/>
                    <a:pt x="31254" y="9681"/>
                  </a:cubicBezTo>
                  <a:close/>
                  <a:moveTo>
                    <a:pt x="18764" y="10122"/>
                  </a:moveTo>
                  <a:cubicBezTo>
                    <a:pt x="18812" y="10181"/>
                    <a:pt x="18872" y="10241"/>
                    <a:pt x="18919" y="10312"/>
                  </a:cubicBezTo>
                  <a:cubicBezTo>
                    <a:pt x="18764" y="10324"/>
                    <a:pt x="18633" y="10360"/>
                    <a:pt x="18491" y="10384"/>
                  </a:cubicBezTo>
                  <a:lnTo>
                    <a:pt x="18407" y="10253"/>
                  </a:lnTo>
                  <a:lnTo>
                    <a:pt x="18764" y="10122"/>
                  </a:lnTo>
                  <a:close/>
                  <a:moveTo>
                    <a:pt x="14038" y="10241"/>
                  </a:moveTo>
                  <a:lnTo>
                    <a:pt x="14038" y="10312"/>
                  </a:lnTo>
                  <a:cubicBezTo>
                    <a:pt x="13919" y="10348"/>
                    <a:pt x="13800" y="10396"/>
                    <a:pt x="13657" y="10443"/>
                  </a:cubicBezTo>
                  <a:cubicBezTo>
                    <a:pt x="13800" y="10372"/>
                    <a:pt x="13919" y="10312"/>
                    <a:pt x="14038" y="10241"/>
                  </a:cubicBezTo>
                  <a:close/>
                  <a:moveTo>
                    <a:pt x="16728" y="10169"/>
                  </a:moveTo>
                  <a:cubicBezTo>
                    <a:pt x="16788" y="10241"/>
                    <a:pt x="16836" y="10277"/>
                    <a:pt x="16859" y="10324"/>
                  </a:cubicBezTo>
                  <a:cubicBezTo>
                    <a:pt x="16752" y="10372"/>
                    <a:pt x="16669" y="10419"/>
                    <a:pt x="16562" y="10455"/>
                  </a:cubicBezTo>
                  <a:cubicBezTo>
                    <a:pt x="16574" y="10419"/>
                    <a:pt x="16574" y="10348"/>
                    <a:pt x="16526" y="10277"/>
                  </a:cubicBezTo>
                  <a:cubicBezTo>
                    <a:pt x="16514" y="10265"/>
                    <a:pt x="16514" y="10253"/>
                    <a:pt x="16514" y="10253"/>
                  </a:cubicBezTo>
                  <a:cubicBezTo>
                    <a:pt x="16526" y="10253"/>
                    <a:pt x="16562" y="10229"/>
                    <a:pt x="16574" y="10217"/>
                  </a:cubicBezTo>
                  <a:cubicBezTo>
                    <a:pt x="16621" y="10205"/>
                    <a:pt x="16681" y="10193"/>
                    <a:pt x="16728" y="10169"/>
                  </a:cubicBezTo>
                  <a:close/>
                  <a:moveTo>
                    <a:pt x="28611" y="9896"/>
                  </a:moveTo>
                  <a:lnTo>
                    <a:pt x="28885" y="10467"/>
                  </a:lnTo>
                  <a:cubicBezTo>
                    <a:pt x="28825" y="10396"/>
                    <a:pt x="28766" y="10336"/>
                    <a:pt x="28718" y="10288"/>
                  </a:cubicBezTo>
                  <a:cubicBezTo>
                    <a:pt x="28730" y="10253"/>
                    <a:pt x="28754" y="10205"/>
                    <a:pt x="28718" y="10158"/>
                  </a:cubicBezTo>
                  <a:cubicBezTo>
                    <a:pt x="28694" y="10074"/>
                    <a:pt x="28647" y="9991"/>
                    <a:pt x="28587" y="9919"/>
                  </a:cubicBezTo>
                  <a:cubicBezTo>
                    <a:pt x="28599" y="9907"/>
                    <a:pt x="28599" y="9896"/>
                    <a:pt x="28611" y="9896"/>
                  </a:cubicBezTo>
                  <a:close/>
                  <a:moveTo>
                    <a:pt x="24729" y="9955"/>
                  </a:moveTo>
                  <a:cubicBezTo>
                    <a:pt x="24741" y="9967"/>
                    <a:pt x="24741" y="9967"/>
                    <a:pt x="24765" y="9967"/>
                  </a:cubicBezTo>
                  <a:cubicBezTo>
                    <a:pt x="24884" y="10146"/>
                    <a:pt x="25003" y="10336"/>
                    <a:pt x="25110" y="10515"/>
                  </a:cubicBezTo>
                  <a:cubicBezTo>
                    <a:pt x="25003" y="10491"/>
                    <a:pt x="24884" y="10479"/>
                    <a:pt x="24777" y="10443"/>
                  </a:cubicBezTo>
                  <a:cubicBezTo>
                    <a:pt x="24765" y="10419"/>
                    <a:pt x="24741" y="10384"/>
                    <a:pt x="24729" y="10336"/>
                  </a:cubicBezTo>
                  <a:cubicBezTo>
                    <a:pt x="24789" y="10265"/>
                    <a:pt x="24825" y="10181"/>
                    <a:pt x="24777" y="10074"/>
                  </a:cubicBezTo>
                  <a:cubicBezTo>
                    <a:pt x="24765" y="10027"/>
                    <a:pt x="24741" y="10003"/>
                    <a:pt x="24729" y="9955"/>
                  </a:cubicBezTo>
                  <a:close/>
                  <a:moveTo>
                    <a:pt x="17729" y="10515"/>
                  </a:moveTo>
                  <a:cubicBezTo>
                    <a:pt x="17741" y="10515"/>
                    <a:pt x="17741" y="10539"/>
                    <a:pt x="17752" y="10539"/>
                  </a:cubicBezTo>
                  <a:cubicBezTo>
                    <a:pt x="17741" y="10539"/>
                    <a:pt x="17729" y="10550"/>
                    <a:pt x="17693" y="10550"/>
                  </a:cubicBezTo>
                  <a:cubicBezTo>
                    <a:pt x="17693" y="10539"/>
                    <a:pt x="17705" y="10515"/>
                    <a:pt x="17729" y="10515"/>
                  </a:cubicBezTo>
                  <a:close/>
                  <a:moveTo>
                    <a:pt x="9120" y="9288"/>
                  </a:moveTo>
                  <a:cubicBezTo>
                    <a:pt x="9097" y="9324"/>
                    <a:pt x="9073" y="9384"/>
                    <a:pt x="9061" y="9431"/>
                  </a:cubicBezTo>
                  <a:cubicBezTo>
                    <a:pt x="8918" y="9824"/>
                    <a:pt x="8751" y="10205"/>
                    <a:pt x="8585" y="10574"/>
                  </a:cubicBezTo>
                  <a:cubicBezTo>
                    <a:pt x="8573" y="10598"/>
                    <a:pt x="8537" y="10610"/>
                    <a:pt x="8525" y="10622"/>
                  </a:cubicBezTo>
                  <a:cubicBezTo>
                    <a:pt x="8692" y="10193"/>
                    <a:pt x="8858" y="9741"/>
                    <a:pt x="9013" y="9312"/>
                  </a:cubicBezTo>
                  <a:cubicBezTo>
                    <a:pt x="9049" y="9300"/>
                    <a:pt x="9073" y="9288"/>
                    <a:pt x="9120" y="9288"/>
                  </a:cubicBezTo>
                  <a:close/>
                  <a:moveTo>
                    <a:pt x="16062" y="10431"/>
                  </a:moveTo>
                  <a:cubicBezTo>
                    <a:pt x="16074" y="10455"/>
                    <a:pt x="16097" y="10491"/>
                    <a:pt x="16133" y="10539"/>
                  </a:cubicBezTo>
                  <a:cubicBezTo>
                    <a:pt x="16157" y="10574"/>
                    <a:pt x="16193" y="10598"/>
                    <a:pt x="16240" y="10622"/>
                  </a:cubicBezTo>
                  <a:cubicBezTo>
                    <a:pt x="16062" y="10717"/>
                    <a:pt x="15859" y="10789"/>
                    <a:pt x="15681" y="10872"/>
                  </a:cubicBezTo>
                  <a:lnTo>
                    <a:pt x="15645" y="10872"/>
                  </a:lnTo>
                  <a:lnTo>
                    <a:pt x="15645" y="10836"/>
                  </a:lnTo>
                  <a:lnTo>
                    <a:pt x="15669" y="10836"/>
                  </a:lnTo>
                  <a:cubicBezTo>
                    <a:pt x="15776" y="10800"/>
                    <a:pt x="15859" y="10693"/>
                    <a:pt x="15847" y="10598"/>
                  </a:cubicBezTo>
                  <a:lnTo>
                    <a:pt x="15847" y="10515"/>
                  </a:lnTo>
                  <a:cubicBezTo>
                    <a:pt x="15919" y="10491"/>
                    <a:pt x="16002" y="10455"/>
                    <a:pt x="16062" y="10431"/>
                  </a:cubicBezTo>
                  <a:close/>
                  <a:moveTo>
                    <a:pt x="15145" y="10812"/>
                  </a:moveTo>
                  <a:cubicBezTo>
                    <a:pt x="15145" y="10848"/>
                    <a:pt x="15169" y="10860"/>
                    <a:pt x="15169" y="10884"/>
                  </a:cubicBezTo>
                  <a:cubicBezTo>
                    <a:pt x="15133" y="10872"/>
                    <a:pt x="15121" y="10848"/>
                    <a:pt x="15109" y="10836"/>
                  </a:cubicBezTo>
                  <a:cubicBezTo>
                    <a:pt x="15121" y="10836"/>
                    <a:pt x="15133" y="10812"/>
                    <a:pt x="15145" y="10812"/>
                  </a:cubicBezTo>
                  <a:close/>
                  <a:moveTo>
                    <a:pt x="8406" y="9431"/>
                  </a:moveTo>
                  <a:cubicBezTo>
                    <a:pt x="8434" y="9452"/>
                    <a:pt x="8465" y="9465"/>
                    <a:pt x="8499" y="9465"/>
                  </a:cubicBezTo>
                  <a:cubicBezTo>
                    <a:pt x="8523" y="9465"/>
                    <a:pt x="8548" y="9458"/>
                    <a:pt x="8573" y="9443"/>
                  </a:cubicBezTo>
                  <a:lnTo>
                    <a:pt x="8573" y="9443"/>
                  </a:lnTo>
                  <a:cubicBezTo>
                    <a:pt x="8358" y="9955"/>
                    <a:pt x="8168" y="10455"/>
                    <a:pt x="7965" y="10955"/>
                  </a:cubicBezTo>
                  <a:lnTo>
                    <a:pt x="7799" y="10955"/>
                  </a:lnTo>
                  <a:cubicBezTo>
                    <a:pt x="7977" y="10515"/>
                    <a:pt x="8120" y="10074"/>
                    <a:pt x="8275" y="9622"/>
                  </a:cubicBezTo>
                  <a:cubicBezTo>
                    <a:pt x="8323" y="9562"/>
                    <a:pt x="8358" y="9491"/>
                    <a:pt x="8406" y="9431"/>
                  </a:cubicBezTo>
                  <a:close/>
                  <a:moveTo>
                    <a:pt x="5546" y="9724"/>
                  </a:moveTo>
                  <a:cubicBezTo>
                    <a:pt x="5563" y="9724"/>
                    <a:pt x="5580" y="9726"/>
                    <a:pt x="5596" y="9729"/>
                  </a:cubicBezTo>
                  <a:cubicBezTo>
                    <a:pt x="5549" y="9824"/>
                    <a:pt x="5501" y="9907"/>
                    <a:pt x="5477" y="10015"/>
                  </a:cubicBezTo>
                  <a:cubicBezTo>
                    <a:pt x="5263" y="10348"/>
                    <a:pt x="5060" y="10693"/>
                    <a:pt x="4870" y="11039"/>
                  </a:cubicBezTo>
                  <a:cubicBezTo>
                    <a:pt x="4906" y="10848"/>
                    <a:pt x="4953" y="10646"/>
                    <a:pt x="5013" y="10443"/>
                  </a:cubicBezTo>
                  <a:cubicBezTo>
                    <a:pt x="5132" y="10217"/>
                    <a:pt x="5251" y="9979"/>
                    <a:pt x="5382" y="9753"/>
                  </a:cubicBezTo>
                  <a:cubicBezTo>
                    <a:pt x="5443" y="9735"/>
                    <a:pt x="5497" y="9724"/>
                    <a:pt x="5546" y="9724"/>
                  </a:cubicBezTo>
                  <a:close/>
                  <a:moveTo>
                    <a:pt x="26694" y="10681"/>
                  </a:moveTo>
                  <a:cubicBezTo>
                    <a:pt x="26754" y="10777"/>
                    <a:pt x="26813" y="10848"/>
                    <a:pt x="26908" y="10884"/>
                  </a:cubicBezTo>
                  <a:cubicBezTo>
                    <a:pt x="26968" y="10931"/>
                    <a:pt x="27039" y="10967"/>
                    <a:pt x="27099" y="10979"/>
                  </a:cubicBezTo>
                  <a:lnTo>
                    <a:pt x="27099" y="11098"/>
                  </a:lnTo>
                  <a:cubicBezTo>
                    <a:pt x="26861" y="11015"/>
                    <a:pt x="26611" y="10931"/>
                    <a:pt x="26361" y="10848"/>
                  </a:cubicBezTo>
                  <a:cubicBezTo>
                    <a:pt x="26373" y="10836"/>
                    <a:pt x="26384" y="10800"/>
                    <a:pt x="26384" y="10789"/>
                  </a:cubicBezTo>
                  <a:cubicBezTo>
                    <a:pt x="26418" y="10802"/>
                    <a:pt x="26455" y="10809"/>
                    <a:pt x="26492" y="10809"/>
                  </a:cubicBezTo>
                  <a:cubicBezTo>
                    <a:pt x="26582" y="10809"/>
                    <a:pt x="26668" y="10766"/>
                    <a:pt x="26694" y="10681"/>
                  </a:cubicBezTo>
                  <a:close/>
                  <a:moveTo>
                    <a:pt x="13954" y="9800"/>
                  </a:moveTo>
                  <a:cubicBezTo>
                    <a:pt x="13740" y="9919"/>
                    <a:pt x="13526" y="10038"/>
                    <a:pt x="13299" y="10158"/>
                  </a:cubicBezTo>
                  <a:cubicBezTo>
                    <a:pt x="13216" y="10158"/>
                    <a:pt x="13145" y="10193"/>
                    <a:pt x="13097" y="10277"/>
                  </a:cubicBezTo>
                  <a:cubicBezTo>
                    <a:pt x="12585" y="10562"/>
                    <a:pt x="12085" y="10860"/>
                    <a:pt x="11573" y="11158"/>
                  </a:cubicBezTo>
                  <a:cubicBezTo>
                    <a:pt x="11680" y="11003"/>
                    <a:pt x="11799" y="10860"/>
                    <a:pt x="11906" y="10705"/>
                  </a:cubicBezTo>
                  <a:cubicBezTo>
                    <a:pt x="12585" y="10396"/>
                    <a:pt x="13276" y="10098"/>
                    <a:pt x="13954" y="9800"/>
                  </a:cubicBezTo>
                  <a:close/>
                  <a:moveTo>
                    <a:pt x="5787" y="10443"/>
                  </a:moveTo>
                  <a:lnTo>
                    <a:pt x="5787" y="10443"/>
                  </a:lnTo>
                  <a:cubicBezTo>
                    <a:pt x="5703" y="10693"/>
                    <a:pt x="5620" y="10931"/>
                    <a:pt x="5537" y="11181"/>
                  </a:cubicBezTo>
                  <a:cubicBezTo>
                    <a:pt x="5537" y="11181"/>
                    <a:pt x="5537" y="11170"/>
                    <a:pt x="5525" y="11170"/>
                  </a:cubicBezTo>
                  <a:cubicBezTo>
                    <a:pt x="5620" y="10920"/>
                    <a:pt x="5703" y="10681"/>
                    <a:pt x="5787" y="10443"/>
                  </a:cubicBezTo>
                  <a:close/>
                  <a:moveTo>
                    <a:pt x="8763" y="11217"/>
                  </a:moveTo>
                  <a:cubicBezTo>
                    <a:pt x="8751" y="11229"/>
                    <a:pt x="8739" y="11265"/>
                    <a:pt x="8716" y="11277"/>
                  </a:cubicBezTo>
                  <a:lnTo>
                    <a:pt x="8680" y="11277"/>
                  </a:lnTo>
                  <a:cubicBezTo>
                    <a:pt x="8680" y="11265"/>
                    <a:pt x="8692" y="11265"/>
                    <a:pt x="8692" y="11241"/>
                  </a:cubicBezTo>
                  <a:cubicBezTo>
                    <a:pt x="8716" y="11229"/>
                    <a:pt x="8739" y="11229"/>
                    <a:pt x="8763" y="11217"/>
                  </a:cubicBezTo>
                  <a:close/>
                  <a:moveTo>
                    <a:pt x="3941" y="9979"/>
                  </a:moveTo>
                  <a:lnTo>
                    <a:pt x="3941" y="9979"/>
                  </a:lnTo>
                  <a:cubicBezTo>
                    <a:pt x="3894" y="10158"/>
                    <a:pt x="3834" y="10324"/>
                    <a:pt x="3798" y="10503"/>
                  </a:cubicBezTo>
                  <a:cubicBezTo>
                    <a:pt x="3596" y="10789"/>
                    <a:pt x="3417" y="11050"/>
                    <a:pt x="3227" y="11324"/>
                  </a:cubicBezTo>
                  <a:lnTo>
                    <a:pt x="3227" y="11158"/>
                  </a:lnTo>
                  <a:cubicBezTo>
                    <a:pt x="3453" y="10753"/>
                    <a:pt x="3691" y="10372"/>
                    <a:pt x="3941" y="9979"/>
                  </a:cubicBezTo>
                  <a:close/>
                  <a:moveTo>
                    <a:pt x="14609" y="11074"/>
                  </a:moveTo>
                  <a:cubicBezTo>
                    <a:pt x="14669" y="11110"/>
                    <a:pt x="14728" y="11170"/>
                    <a:pt x="14788" y="11217"/>
                  </a:cubicBezTo>
                  <a:cubicBezTo>
                    <a:pt x="14704" y="11253"/>
                    <a:pt x="14597" y="11289"/>
                    <a:pt x="14514" y="11336"/>
                  </a:cubicBezTo>
                  <a:lnTo>
                    <a:pt x="14514" y="11134"/>
                  </a:lnTo>
                  <a:cubicBezTo>
                    <a:pt x="14538" y="11110"/>
                    <a:pt x="14585" y="11098"/>
                    <a:pt x="14609" y="11074"/>
                  </a:cubicBezTo>
                  <a:close/>
                  <a:moveTo>
                    <a:pt x="16455" y="11170"/>
                  </a:moveTo>
                  <a:cubicBezTo>
                    <a:pt x="16490" y="11217"/>
                    <a:pt x="16538" y="11265"/>
                    <a:pt x="16574" y="11289"/>
                  </a:cubicBezTo>
                  <a:cubicBezTo>
                    <a:pt x="16264" y="11384"/>
                    <a:pt x="15966" y="11479"/>
                    <a:pt x="15669" y="11574"/>
                  </a:cubicBezTo>
                  <a:cubicBezTo>
                    <a:pt x="15943" y="11455"/>
                    <a:pt x="16193" y="11324"/>
                    <a:pt x="16455" y="11170"/>
                  </a:cubicBezTo>
                  <a:close/>
                  <a:moveTo>
                    <a:pt x="13954" y="11443"/>
                  </a:moveTo>
                  <a:cubicBezTo>
                    <a:pt x="13990" y="11467"/>
                    <a:pt x="14026" y="11503"/>
                    <a:pt x="14061" y="11515"/>
                  </a:cubicBezTo>
                  <a:cubicBezTo>
                    <a:pt x="13954" y="11551"/>
                    <a:pt x="13871" y="11586"/>
                    <a:pt x="13800" y="11622"/>
                  </a:cubicBezTo>
                  <a:cubicBezTo>
                    <a:pt x="13764" y="11610"/>
                    <a:pt x="13740" y="11586"/>
                    <a:pt x="13692" y="11586"/>
                  </a:cubicBezTo>
                  <a:cubicBezTo>
                    <a:pt x="13776" y="11551"/>
                    <a:pt x="13871" y="11479"/>
                    <a:pt x="13954" y="11443"/>
                  </a:cubicBezTo>
                  <a:close/>
                  <a:moveTo>
                    <a:pt x="27694" y="10979"/>
                  </a:moveTo>
                  <a:cubicBezTo>
                    <a:pt x="27932" y="11193"/>
                    <a:pt x="28170" y="11408"/>
                    <a:pt x="28409" y="11622"/>
                  </a:cubicBezTo>
                  <a:cubicBezTo>
                    <a:pt x="28218" y="11527"/>
                    <a:pt x="28016" y="11455"/>
                    <a:pt x="27849" y="11384"/>
                  </a:cubicBezTo>
                  <a:cubicBezTo>
                    <a:pt x="27754" y="11336"/>
                    <a:pt x="27647" y="11312"/>
                    <a:pt x="27563" y="11265"/>
                  </a:cubicBezTo>
                  <a:cubicBezTo>
                    <a:pt x="27611" y="11170"/>
                    <a:pt x="27647" y="11074"/>
                    <a:pt x="27694" y="10979"/>
                  </a:cubicBezTo>
                  <a:close/>
                  <a:moveTo>
                    <a:pt x="7704" y="11634"/>
                  </a:moveTo>
                  <a:lnTo>
                    <a:pt x="7704" y="11634"/>
                  </a:lnTo>
                  <a:cubicBezTo>
                    <a:pt x="7668" y="11741"/>
                    <a:pt x="7632" y="11824"/>
                    <a:pt x="7608" y="11908"/>
                  </a:cubicBezTo>
                  <a:lnTo>
                    <a:pt x="7430" y="11908"/>
                  </a:lnTo>
                  <a:cubicBezTo>
                    <a:pt x="7442" y="11860"/>
                    <a:pt x="7454" y="11824"/>
                    <a:pt x="7477" y="11789"/>
                  </a:cubicBezTo>
                  <a:cubicBezTo>
                    <a:pt x="7561" y="11741"/>
                    <a:pt x="7632" y="11693"/>
                    <a:pt x="7704" y="11634"/>
                  </a:cubicBezTo>
                  <a:close/>
                  <a:moveTo>
                    <a:pt x="29825" y="11265"/>
                  </a:moveTo>
                  <a:lnTo>
                    <a:pt x="30135" y="11753"/>
                  </a:lnTo>
                  <a:lnTo>
                    <a:pt x="30135" y="11765"/>
                  </a:lnTo>
                  <a:cubicBezTo>
                    <a:pt x="30135" y="11860"/>
                    <a:pt x="30194" y="11932"/>
                    <a:pt x="30266" y="11967"/>
                  </a:cubicBezTo>
                  <a:cubicBezTo>
                    <a:pt x="30254" y="12003"/>
                    <a:pt x="30242" y="12063"/>
                    <a:pt x="30230" y="12110"/>
                  </a:cubicBezTo>
                  <a:lnTo>
                    <a:pt x="29825" y="11265"/>
                  </a:lnTo>
                  <a:close/>
                  <a:moveTo>
                    <a:pt x="5239" y="12074"/>
                  </a:moveTo>
                  <a:lnTo>
                    <a:pt x="5239" y="12074"/>
                  </a:lnTo>
                  <a:cubicBezTo>
                    <a:pt x="5227" y="12134"/>
                    <a:pt x="5191" y="12193"/>
                    <a:pt x="5179" y="12241"/>
                  </a:cubicBezTo>
                  <a:cubicBezTo>
                    <a:pt x="5179" y="12259"/>
                    <a:pt x="5173" y="12264"/>
                    <a:pt x="5169" y="12270"/>
                  </a:cubicBezTo>
                  <a:lnTo>
                    <a:pt x="5169" y="12270"/>
                  </a:lnTo>
                  <a:cubicBezTo>
                    <a:pt x="5181" y="12225"/>
                    <a:pt x="5192" y="12180"/>
                    <a:pt x="5203" y="12158"/>
                  </a:cubicBezTo>
                  <a:cubicBezTo>
                    <a:pt x="5203" y="12122"/>
                    <a:pt x="5227" y="12098"/>
                    <a:pt x="5239" y="12074"/>
                  </a:cubicBezTo>
                  <a:close/>
                  <a:moveTo>
                    <a:pt x="11156" y="12348"/>
                  </a:moveTo>
                  <a:lnTo>
                    <a:pt x="11156" y="12396"/>
                  </a:lnTo>
                  <a:cubicBezTo>
                    <a:pt x="11133" y="12408"/>
                    <a:pt x="11085" y="12420"/>
                    <a:pt x="11049" y="12432"/>
                  </a:cubicBezTo>
                  <a:cubicBezTo>
                    <a:pt x="11037" y="12420"/>
                    <a:pt x="11037" y="12408"/>
                    <a:pt x="11025" y="12396"/>
                  </a:cubicBezTo>
                  <a:cubicBezTo>
                    <a:pt x="11073" y="12396"/>
                    <a:pt x="11121" y="12372"/>
                    <a:pt x="11156" y="12348"/>
                  </a:cubicBezTo>
                  <a:close/>
                  <a:moveTo>
                    <a:pt x="3524" y="11646"/>
                  </a:moveTo>
                  <a:lnTo>
                    <a:pt x="3524" y="11646"/>
                  </a:lnTo>
                  <a:cubicBezTo>
                    <a:pt x="3465" y="11908"/>
                    <a:pt x="3405" y="12158"/>
                    <a:pt x="3358" y="12408"/>
                  </a:cubicBezTo>
                  <a:lnTo>
                    <a:pt x="3322" y="12503"/>
                  </a:lnTo>
                  <a:cubicBezTo>
                    <a:pt x="3263" y="12634"/>
                    <a:pt x="3215" y="12753"/>
                    <a:pt x="3155" y="12884"/>
                  </a:cubicBezTo>
                  <a:lnTo>
                    <a:pt x="3203" y="12170"/>
                  </a:lnTo>
                  <a:cubicBezTo>
                    <a:pt x="3298" y="11991"/>
                    <a:pt x="3417" y="11824"/>
                    <a:pt x="3524" y="11646"/>
                  </a:cubicBezTo>
                  <a:close/>
                  <a:moveTo>
                    <a:pt x="13419" y="12777"/>
                  </a:moveTo>
                  <a:lnTo>
                    <a:pt x="13419" y="12777"/>
                  </a:lnTo>
                  <a:cubicBezTo>
                    <a:pt x="13169" y="12896"/>
                    <a:pt x="12918" y="13003"/>
                    <a:pt x="12668" y="13110"/>
                  </a:cubicBezTo>
                  <a:lnTo>
                    <a:pt x="12668" y="13063"/>
                  </a:lnTo>
                  <a:cubicBezTo>
                    <a:pt x="12918" y="12979"/>
                    <a:pt x="13169" y="12872"/>
                    <a:pt x="13419" y="12777"/>
                  </a:cubicBezTo>
                  <a:close/>
                  <a:moveTo>
                    <a:pt x="30754" y="11801"/>
                  </a:moveTo>
                  <a:cubicBezTo>
                    <a:pt x="30790" y="11812"/>
                    <a:pt x="30814" y="11812"/>
                    <a:pt x="30861" y="11812"/>
                  </a:cubicBezTo>
                  <a:cubicBezTo>
                    <a:pt x="30718" y="12324"/>
                    <a:pt x="30528" y="12813"/>
                    <a:pt x="30242" y="13253"/>
                  </a:cubicBezTo>
                  <a:cubicBezTo>
                    <a:pt x="30194" y="13217"/>
                    <a:pt x="30147" y="13182"/>
                    <a:pt x="30099" y="13134"/>
                  </a:cubicBezTo>
                  <a:cubicBezTo>
                    <a:pt x="30099" y="13134"/>
                    <a:pt x="30123" y="13134"/>
                    <a:pt x="30123" y="13122"/>
                  </a:cubicBezTo>
                  <a:cubicBezTo>
                    <a:pt x="30433" y="12836"/>
                    <a:pt x="30635" y="12479"/>
                    <a:pt x="30730" y="12063"/>
                  </a:cubicBezTo>
                  <a:lnTo>
                    <a:pt x="30730" y="11967"/>
                  </a:lnTo>
                  <a:cubicBezTo>
                    <a:pt x="30754" y="11920"/>
                    <a:pt x="30778" y="11860"/>
                    <a:pt x="30754" y="11801"/>
                  </a:cubicBezTo>
                  <a:close/>
                  <a:moveTo>
                    <a:pt x="8894" y="12658"/>
                  </a:moveTo>
                  <a:lnTo>
                    <a:pt x="8894" y="12658"/>
                  </a:lnTo>
                  <a:cubicBezTo>
                    <a:pt x="8835" y="12765"/>
                    <a:pt x="8763" y="12860"/>
                    <a:pt x="8692" y="12955"/>
                  </a:cubicBezTo>
                  <a:cubicBezTo>
                    <a:pt x="8501" y="13075"/>
                    <a:pt x="8299" y="13217"/>
                    <a:pt x="8108" y="13336"/>
                  </a:cubicBezTo>
                  <a:cubicBezTo>
                    <a:pt x="8094" y="13343"/>
                    <a:pt x="8080" y="13350"/>
                    <a:pt x="8069" y="13362"/>
                  </a:cubicBezTo>
                  <a:lnTo>
                    <a:pt x="8069" y="13362"/>
                  </a:lnTo>
                  <a:cubicBezTo>
                    <a:pt x="8167" y="13196"/>
                    <a:pt x="8246" y="13039"/>
                    <a:pt x="8346" y="12872"/>
                  </a:cubicBezTo>
                  <a:cubicBezTo>
                    <a:pt x="8525" y="12801"/>
                    <a:pt x="8704" y="12717"/>
                    <a:pt x="8894" y="12658"/>
                  </a:cubicBezTo>
                  <a:close/>
                  <a:moveTo>
                    <a:pt x="9668" y="13289"/>
                  </a:moveTo>
                  <a:cubicBezTo>
                    <a:pt x="9716" y="13360"/>
                    <a:pt x="9787" y="13396"/>
                    <a:pt x="9882" y="13396"/>
                  </a:cubicBezTo>
                  <a:cubicBezTo>
                    <a:pt x="9704" y="13491"/>
                    <a:pt x="9525" y="13587"/>
                    <a:pt x="9347" y="13670"/>
                  </a:cubicBezTo>
                  <a:cubicBezTo>
                    <a:pt x="9418" y="13563"/>
                    <a:pt x="9478" y="13467"/>
                    <a:pt x="9549" y="13360"/>
                  </a:cubicBezTo>
                  <a:lnTo>
                    <a:pt x="9644" y="13313"/>
                  </a:lnTo>
                  <a:lnTo>
                    <a:pt x="9668" y="13289"/>
                  </a:lnTo>
                  <a:close/>
                  <a:moveTo>
                    <a:pt x="7430" y="12289"/>
                  </a:moveTo>
                  <a:cubicBezTo>
                    <a:pt x="7406" y="12301"/>
                    <a:pt x="7406" y="12336"/>
                    <a:pt x="7394" y="12348"/>
                  </a:cubicBezTo>
                  <a:cubicBezTo>
                    <a:pt x="7346" y="12384"/>
                    <a:pt x="7287" y="12408"/>
                    <a:pt x="7239" y="12444"/>
                  </a:cubicBezTo>
                  <a:cubicBezTo>
                    <a:pt x="7108" y="12527"/>
                    <a:pt x="7132" y="12694"/>
                    <a:pt x="7227" y="12765"/>
                  </a:cubicBezTo>
                  <a:cubicBezTo>
                    <a:pt x="7215" y="12801"/>
                    <a:pt x="7203" y="12825"/>
                    <a:pt x="7203" y="12860"/>
                  </a:cubicBezTo>
                  <a:cubicBezTo>
                    <a:pt x="7180" y="12872"/>
                    <a:pt x="7168" y="12872"/>
                    <a:pt x="7144" y="12884"/>
                  </a:cubicBezTo>
                  <a:cubicBezTo>
                    <a:pt x="7049" y="12944"/>
                    <a:pt x="7037" y="13063"/>
                    <a:pt x="7061" y="13170"/>
                  </a:cubicBezTo>
                  <a:cubicBezTo>
                    <a:pt x="7049" y="13194"/>
                    <a:pt x="7037" y="13229"/>
                    <a:pt x="7037" y="13253"/>
                  </a:cubicBezTo>
                  <a:cubicBezTo>
                    <a:pt x="7001" y="13313"/>
                    <a:pt x="7025" y="13360"/>
                    <a:pt x="7049" y="13408"/>
                  </a:cubicBezTo>
                  <a:cubicBezTo>
                    <a:pt x="6894" y="13646"/>
                    <a:pt x="6715" y="13860"/>
                    <a:pt x="6513" y="14110"/>
                  </a:cubicBezTo>
                  <a:cubicBezTo>
                    <a:pt x="6501" y="14122"/>
                    <a:pt x="6501" y="14134"/>
                    <a:pt x="6489" y="14134"/>
                  </a:cubicBezTo>
                  <a:cubicBezTo>
                    <a:pt x="6632" y="13706"/>
                    <a:pt x="6787" y="13277"/>
                    <a:pt x="6930" y="12825"/>
                  </a:cubicBezTo>
                  <a:cubicBezTo>
                    <a:pt x="6930" y="12813"/>
                    <a:pt x="6953" y="12813"/>
                    <a:pt x="6953" y="12801"/>
                  </a:cubicBezTo>
                  <a:cubicBezTo>
                    <a:pt x="7049" y="12634"/>
                    <a:pt x="7144" y="12455"/>
                    <a:pt x="7215" y="12289"/>
                  </a:cubicBezTo>
                  <a:close/>
                  <a:moveTo>
                    <a:pt x="8585" y="13825"/>
                  </a:moveTo>
                  <a:lnTo>
                    <a:pt x="8585" y="13825"/>
                  </a:lnTo>
                  <a:cubicBezTo>
                    <a:pt x="8501" y="13956"/>
                    <a:pt x="8418" y="14087"/>
                    <a:pt x="8335" y="14241"/>
                  </a:cubicBezTo>
                  <a:cubicBezTo>
                    <a:pt x="8299" y="14253"/>
                    <a:pt x="8287" y="14265"/>
                    <a:pt x="8263" y="14277"/>
                  </a:cubicBezTo>
                  <a:cubicBezTo>
                    <a:pt x="8358" y="14134"/>
                    <a:pt x="8477" y="13979"/>
                    <a:pt x="8585" y="13825"/>
                  </a:cubicBezTo>
                  <a:close/>
                  <a:moveTo>
                    <a:pt x="6441" y="14277"/>
                  </a:moveTo>
                  <a:cubicBezTo>
                    <a:pt x="6441" y="14325"/>
                    <a:pt x="6453" y="14360"/>
                    <a:pt x="6489" y="14384"/>
                  </a:cubicBezTo>
                  <a:cubicBezTo>
                    <a:pt x="6477" y="14408"/>
                    <a:pt x="6453" y="14432"/>
                    <a:pt x="6430" y="14456"/>
                  </a:cubicBezTo>
                  <a:cubicBezTo>
                    <a:pt x="6418" y="14479"/>
                    <a:pt x="6382" y="14491"/>
                    <a:pt x="6370" y="14503"/>
                  </a:cubicBezTo>
                  <a:cubicBezTo>
                    <a:pt x="6394" y="14432"/>
                    <a:pt x="6418" y="14360"/>
                    <a:pt x="6441" y="14277"/>
                  </a:cubicBezTo>
                  <a:close/>
                  <a:moveTo>
                    <a:pt x="8049" y="14563"/>
                  </a:moveTo>
                  <a:cubicBezTo>
                    <a:pt x="8049" y="14587"/>
                    <a:pt x="8061" y="14610"/>
                    <a:pt x="8061" y="14622"/>
                  </a:cubicBezTo>
                  <a:lnTo>
                    <a:pt x="7977" y="14670"/>
                  </a:lnTo>
                  <a:cubicBezTo>
                    <a:pt x="8001" y="14646"/>
                    <a:pt x="8025" y="14599"/>
                    <a:pt x="8049" y="14563"/>
                  </a:cubicBezTo>
                  <a:close/>
                  <a:moveTo>
                    <a:pt x="11371" y="14146"/>
                  </a:moveTo>
                  <a:lnTo>
                    <a:pt x="11371" y="14146"/>
                  </a:lnTo>
                  <a:cubicBezTo>
                    <a:pt x="11061" y="14313"/>
                    <a:pt x="10775" y="14479"/>
                    <a:pt x="10490" y="14658"/>
                  </a:cubicBezTo>
                  <a:cubicBezTo>
                    <a:pt x="10454" y="14670"/>
                    <a:pt x="10442" y="14682"/>
                    <a:pt x="10418" y="14706"/>
                  </a:cubicBezTo>
                  <a:cubicBezTo>
                    <a:pt x="10442" y="14658"/>
                    <a:pt x="10442" y="14622"/>
                    <a:pt x="10442" y="14587"/>
                  </a:cubicBezTo>
                  <a:cubicBezTo>
                    <a:pt x="10740" y="14432"/>
                    <a:pt x="11061" y="14289"/>
                    <a:pt x="11371" y="14146"/>
                  </a:cubicBezTo>
                  <a:close/>
                  <a:moveTo>
                    <a:pt x="3691" y="14289"/>
                  </a:moveTo>
                  <a:cubicBezTo>
                    <a:pt x="3584" y="14527"/>
                    <a:pt x="3465" y="14753"/>
                    <a:pt x="3358" y="15003"/>
                  </a:cubicBezTo>
                  <a:cubicBezTo>
                    <a:pt x="3358" y="14896"/>
                    <a:pt x="3382" y="14801"/>
                    <a:pt x="3393" y="14706"/>
                  </a:cubicBezTo>
                  <a:cubicBezTo>
                    <a:pt x="3501" y="14563"/>
                    <a:pt x="3596" y="14420"/>
                    <a:pt x="3691" y="14289"/>
                  </a:cubicBezTo>
                  <a:close/>
                  <a:moveTo>
                    <a:pt x="7977" y="13968"/>
                  </a:moveTo>
                  <a:cubicBezTo>
                    <a:pt x="7692" y="14360"/>
                    <a:pt x="7430" y="14753"/>
                    <a:pt x="7144" y="15146"/>
                  </a:cubicBezTo>
                  <a:cubicBezTo>
                    <a:pt x="7096" y="15182"/>
                    <a:pt x="7049" y="15206"/>
                    <a:pt x="6989" y="15241"/>
                  </a:cubicBezTo>
                  <a:cubicBezTo>
                    <a:pt x="7180" y="14896"/>
                    <a:pt x="7394" y="14539"/>
                    <a:pt x="7584" y="14194"/>
                  </a:cubicBezTo>
                  <a:cubicBezTo>
                    <a:pt x="7704" y="14122"/>
                    <a:pt x="7846" y="14051"/>
                    <a:pt x="7977" y="13968"/>
                  </a:cubicBezTo>
                  <a:close/>
                  <a:moveTo>
                    <a:pt x="6430" y="15265"/>
                  </a:moveTo>
                  <a:lnTo>
                    <a:pt x="6430" y="15265"/>
                  </a:lnTo>
                  <a:cubicBezTo>
                    <a:pt x="6430" y="15313"/>
                    <a:pt x="6394" y="15349"/>
                    <a:pt x="6382" y="15396"/>
                  </a:cubicBezTo>
                  <a:cubicBezTo>
                    <a:pt x="6370" y="15396"/>
                    <a:pt x="6370" y="15384"/>
                    <a:pt x="6358" y="15384"/>
                  </a:cubicBezTo>
                  <a:cubicBezTo>
                    <a:pt x="6382" y="15337"/>
                    <a:pt x="6418" y="15313"/>
                    <a:pt x="6430" y="15265"/>
                  </a:cubicBezTo>
                  <a:close/>
                  <a:moveTo>
                    <a:pt x="7763" y="15218"/>
                  </a:moveTo>
                  <a:lnTo>
                    <a:pt x="7763" y="15218"/>
                  </a:lnTo>
                  <a:cubicBezTo>
                    <a:pt x="7727" y="15313"/>
                    <a:pt x="7680" y="15384"/>
                    <a:pt x="7620" y="15480"/>
                  </a:cubicBezTo>
                  <a:cubicBezTo>
                    <a:pt x="7513" y="15563"/>
                    <a:pt x="7394" y="15634"/>
                    <a:pt x="7287" y="15730"/>
                  </a:cubicBezTo>
                  <a:cubicBezTo>
                    <a:pt x="7275" y="15730"/>
                    <a:pt x="7251" y="15730"/>
                    <a:pt x="7227" y="15718"/>
                  </a:cubicBezTo>
                  <a:cubicBezTo>
                    <a:pt x="7311" y="15611"/>
                    <a:pt x="7382" y="15491"/>
                    <a:pt x="7465" y="15384"/>
                  </a:cubicBezTo>
                  <a:cubicBezTo>
                    <a:pt x="7573" y="15325"/>
                    <a:pt x="7668" y="15277"/>
                    <a:pt x="7763" y="15218"/>
                  </a:cubicBezTo>
                  <a:close/>
                  <a:moveTo>
                    <a:pt x="2501" y="13467"/>
                  </a:moveTo>
                  <a:lnTo>
                    <a:pt x="2501" y="13467"/>
                  </a:lnTo>
                  <a:cubicBezTo>
                    <a:pt x="2393" y="14122"/>
                    <a:pt x="2310" y="14789"/>
                    <a:pt x="2227" y="15456"/>
                  </a:cubicBezTo>
                  <a:cubicBezTo>
                    <a:pt x="2203" y="15515"/>
                    <a:pt x="2167" y="15563"/>
                    <a:pt x="2143" y="15622"/>
                  </a:cubicBezTo>
                  <a:cubicBezTo>
                    <a:pt x="2108" y="15670"/>
                    <a:pt x="2072" y="15718"/>
                    <a:pt x="2036" y="15753"/>
                  </a:cubicBezTo>
                  <a:cubicBezTo>
                    <a:pt x="2084" y="15372"/>
                    <a:pt x="2108" y="14980"/>
                    <a:pt x="2167" y="14599"/>
                  </a:cubicBezTo>
                  <a:lnTo>
                    <a:pt x="2262" y="13968"/>
                  </a:lnTo>
                  <a:cubicBezTo>
                    <a:pt x="2334" y="13789"/>
                    <a:pt x="2405" y="13634"/>
                    <a:pt x="2501" y="13467"/>
                  </a:cubicBezTo>
                  <a:close/>
                  <a:moveTo>
                    <a:pt x="6156" y="15682"/>
                  </a:moveTo>
                  <a:cubicBezTo>
                    <a:pt x="6180" y="15694"/>
                    <a:pt x="6203" y="15694"/>
                    <a:pt x="6215" y="15718"/>
                  </a:cubicBezTo>
                  <a:cubicBezTo>
                    <a:pt x="6156" y="15742"/>
                    <a:pt x="6132" y="15777"/>
                    <a:pt x="6084" y="15789"/>
                  </a:cubicBezTo>
                  <a:cubicBezTo>
                    <a:pt x="6120" y="15742"/>
                    <a:pt x="6132" y="15718"/>
                    <a:pt x="6156" y="15682"/>
                  </a:cubicBezTo>
                  <a:close/>
                  <a:moveTo>
                    <a:pt x="4596" y="16492"/>
                  </a:moveTo>
                  <a:lnTo>
                    <a:pt x="4596" y="16492"/>
                  </a:lnTo>
                  <a:cubicBezTo>
                    <a:pt x="4584" y="16587"/>
                    <a:pt x="4548" y="16694"/>
                    <a:pt x="4536" y="16801"/>
                  </a:cubicBezTo>
                  <a:cubicBezTo>
                    <a:pt x="4525" y="16742"/>
                    <a:pt x="4477" y="16682"/>
                    <a:pt x="4417" y="16646"/>
                  </a:cubicBezTo>
                  <a:cubicBezTo>
                    <a:pt x="4477" y="16587"/>
                    <a:pt x="4536" y="16539"/>
                    <a:pt x="4596" y="16492"/>
                  </a:cubicBezTo>
                  <a:close/>
                  <a:moveTo>
                    <a:pt x="2584" y="16039"/>
                  </a:moveTo>
                  <a:cubicBezTo>
                    <a:pt x="2584" y="16238"/>
                    <a:pt x="2584" y="16448"/>
                    <a:pt x="2572" y="16670"/>
                  </a:cubicBezTo>
                  <a:lnTo>
                    <a:pt x="2489" y="16849"/>
                  </a:lnTo>
                  <a:cubicBezTo>
                    <a:pt x="2512" y="16575"/>
                    <a:pt x="2560" y="16313"/>
                    <a:pt x="2584" y="16039"/>
                  </a:cubicBezTo>
                  <a:close/>
                  <a:moveTo>
                    <a:pt x="3536" y="16027"/>
                  </a:moveTo>
                  <a:cubicBezTo>
                    <a:pt x="3560" y="16039"/>
                    <a:pt x="3560" y="16039"/>
                    <a:pt x="3572" y="16039"/>
                  </a:cubicBezTo>
                  <a:cubicBezTo>
                    <a:pt x="3524" y="16194"/>
                    <a:pt x="3477" y="16349"/>
                    <a:pt x="3453" y="16504"/>
                  </a:cubicBezTo>
                  <a:cubicBezTo>
                    <a:pt x="3405" y="16670"/>
                    <a:pt x="3524" y="16765"/>
                    <a:pt x="3644" y="16789"/>
                  </a:cubicBezTo>
                  <a:lnTo>
                    <a:pt x="3524" y="16896"/>
                  </a:lnTo>
                  <a:cubicBezTo>
                    <a:pt x="3382" y="16980"/>
                    <a:pt x="3239" y="17051"/>
                    <a:pt x="3108" y="17123"/>
                  </a:cubicBezTo>
                  <a:cubicBezTo>
                    <a:pt x="3120" y="17015"/>
                    <a:pt x="3120" y="16920"/>
                    <a:pt x="3143" y="16813"/>
                  </a:cubicBezTo>
                  <a:cubicBezTo>
                    <a:pt x="3203" y="16694"/>
                    <a:pt x="3263" y="16575"/>
                    <a:pt x="3334" y="16456"/>
                  </a:cubicBezTo>
                  <a:cubicBezTo>
                    <a:pt x="3405" y="16325"/>
                    <a:pt x="3477" y="16170"/>
                    <a:pt x="3536" y="16027"/>
                  </a:cubicBezTo>
                  <a:close/>
                  <a:moveTo>
                    <a:pt x="1203" y="17277"/>
                  </a:moveTo>
                  <a:cubicBezTo>
                    <a:pt x="1221" y="17283"/>
                    <a:pt x="1235" y="17286"/>
                    <a:pt x="1250" y="17286"/>
                  </a:cubicBezTo>
                  <a:cubicBezTo>
                    <a:pt x="1265" y="17286"/>
                    <a:pt x="1280" y="17283"/>
                    <a:pt x="1298" y="17277"/>
                  </a:cubicBezTo>
                  <a:lnTo>
                    <a:pt x="1298" y="17277"/>
                  </a:lnTo>
                  <a:cubicBezTo>
                    <a:pt x="1262" y="17516"/>
                    <a:pt x="1238" y="17766"/>
                    <a:pt x="1203" y="18004"/>
                  </a:cubicBezTo>
                  <a:lnTo>
                    <a:pt x="1203" y="17277"/>
                  </a:lnTo>
                  <a:close/>
                  <a:moveTo>
                    <a:pt x="2108" y="16289"/>
                  </a:moveTo>
                  <a:lnTo>
                    <a:pt x="2108" y="16289"/>
                  </a:lnTo>
                  <a:cubicBezTo>
                    <a:pt x="2036" y="16861"/>
                    <a:pt x="1965" y="17432"/>
                    <a:pt x="1893" y="18004"/>
                  </a:cubicBezTo>
                  <a:cubicBezTo>
                    <a:pt x="1905" y="17504"/>
                    <a:pt x="1917" y="16992"/>
                    <a:pt x="1965" y="16504"/>
                  </a:cubicBezTo>
                  <a:cubicBezTo>
                    <a:pt x="2012" y="16432"/>
                    <a:pt x="2072" y="16373"/>
                    <a:pt x="2108" y="16289"/>
                  </a:cubicBezTo>
                  <a:close/>
                  <a:moveTo>
                    <a:pt x="4429" y="17325"/>
                  </a:moveTo>
                  <a:lnTo>
                    <a:pt x="4429" y="17325"/>
                  </a:lnTo>
                  <a:cubicBezTo>
                    <a:pt x="4406" y="17432"/>
                    <a:pt x="4394" y="17563"/>
                    <a:pt x="4358" y="17682"/>
                  </a:cubicBezTo>
                  <a:cubicBezTo>
                    <a:pt x="4215" y="17837"/>
                    <a:pt x="4072" y="18004"/>
                    <a:pt x="3929" y="18170"/>
                  </a:cubicBezTo>
                  <a:cubicBezTo>
                    <a:pt x="3941" y="18004"/>
                    <a:pt x="3953" y="17837"/>
                    <a:pt x="3953" y="17682"/>
                  </a:cubicBezTo>
                  <a:cubicBezTo>
                    <a:pt x="3989" y="17647"/>
                    <a:pt x="4013" y="17635"/>
                    <a:pt x="4036" y="17599"/>
                  </a:cubicBezTo>
                  <a:cubicBezTo>
                    <a:pt x="4167" y="17516"/>
                    <a:pt x="4298" y="17408"/>
                    <a:pt x="4429" y="17325"/>
                  </a:cubicBezTo>
                  <a:close/>
                  <a:moveTo>
                    <a:pt x="2274" y="18492"/>
                  </a:moveTo>
                  <a:cubicBezTo>
                    <a:pt x="2286" y="18551"/>
                    <a:pt x="2322" y="18599"/>
                    <a:pt x="2381" y="18623"/>
                  </a:cubicBezTo>
                  <a:cubicBezTo>
                    <a:pt x="2334" y="18694"/>
                    <a:pt x="2286" y="18754"/>
                    <a:pt x="2227" y="18825"/>
                  </a:cubicBezTo>
                  <a:cubicBezTo>
                    <a:pt x="2250" y="18718"/>
                    <a:pt x="2262" y="18599"/>
                    <a:pt x="2274" y="18492"/>
                  </a:cubicBezTo>
                  <a:close/>
                  <a:moveTo>
                    <a:pt x="6382" y="17527"/>
                  </a:moveTo>
                  <a:lnTo>
                    <a:pt x="6382" y="17527"/>
                  </a:lnTo>
                  <a:cubicBezTo>
                    <a:pt x="5858" y="17944"/>
                    <a:pt x="5346" y="18373"/>
                    <a:pt x="4846" y="18837"/>
                  </a:cubicBezTo>
                  <a:cubicBezTo>
                    <a:pt x="4941" y="18706"/>
                    <a:pt x="5048" y="18551"/>
                    <a:pt x="5132" y="18420"/>
                  </a:cubicBezTo>
                  <a:cubicBezTo>
                    <a:pt x="5168" y="18409"/>
                    <a:pt x="5203" y="18397"/>
                    <a:pt x="5239" y="18361"/>
                  </a:cubicBezTo>
                  <a:cubicBezTo>
                    <a:pt x="5263" y="18337"/>
                    <a:pt x="5310" y="18301"/>
                    <a:pt x="5346" y="18254"/>
                  </a:cubicBezTo>
                  <a:cubicBezTo>
                    <a:pt x="5679" y="18016"/>
                    <a:pt x="6025" y="17766"/>
                    <a:pt x="6382" y="17527"/>
                  </a:cubicBezTo>
                  <a:close/>
                  <a:moveTo>
                    <a:pt x="4566" y="19070"/>
                  </a:moveTo>
                  <a:cubicBezTo>
                    <a:pt x="4570" y="19070"/>
                    <a:pt x="4572" y="19071"/>
                    <a:pt x="4572" y="19075"/>
                  </a:cubicBezTo>
                  <a:lnTo>
                    <a:pt x="4525" y="19123"/>
                  </a:lnTo>
                  <a:cubicBezTo>
                    <a:pt x="4536" y="19099"/>
                    <a:pt x="4536" y="19087"/>
                    <a:pt x="4548" y="19075"/>
                  </a:cubicBezTo>
                  <a:cubicBezTo>
                    <a:pt x="4548" y="19075"/>
                    <a:pt x="4559" y="19070"/>
                    <a:pt x="4566" y="19070"/>
                  </a:cubicBezTo>
                  <a:close/>
                  <a:moveTo>
                    <a:pt x="917" y="17539"/>
                  </a:moveTo>
                  <a:lnTo>
                    <a:pt x="917" y="17539"/>
                  </a:lnTo>
                  <a:cubicBezTo>
                    <a:pt x="905" y="18170"/>
                    <a:pt x="881" y="18790"/>
                    <a:pt x="857" y="19409"/>
                  </a:cubicBezTo>
                  <a:cubicBezTo>
                    <a:pt x="822" y="19135"/>
                    <a:pt x="774" y="18873"/>
                    <a:pt x="738" y="18599"/>
                  </a:cubicBezTo>
                  <a:cubicBezTo>
                    <a:pt x="786" y="18242"/>
                    <a:pt x="846" y="17885"/>
                    <a:pt x="917" y="17539"/>
                  </a:cubicBezTo>
                  <a:close/>
                  <a:moveTo>
                    <a:pt x="3560" y="18361"/>
                  </a:moveTo>
                  <a:cubicBezTo>
                    <a:pt x="3536" y="18468"/>
                    <a:pt x="3524" y="18575"/>
                    <a:pt x="3524" y="18670"/>
                  </a:cubicBezTo>
                  <a:cubicBezTo>
                    <a:pt x="3334" y="18932"/>
                    <a:pt x="3143" y="19182"/>
                    <a:pt x="2965" y="19432"/>
                  </a:cubicBezTo>
                  <a:cubicBezTo>
                    <a:pt x="2941" y="19444"/>
                    <a:pt x="2929" y="19444"/>
                    <a:pt x="2929" y="19468"/>
                  </a:cubicBezTo>
                  <a:cubicBezTo>
                    <a:pt x="2929" y="19409"/>
                    <a:pt x="2941" y="19361"/>
                    <a:pt x="2941" y="19301"/>
                  </a:cubicBezTo>
                  <a:cubicBezTo>
                    <a:pt x="3155" y="19004"/>
                    <a:pt x="3358" y="18694"/>
                    <a:pt x="3524" y="18361"/>
                  </a:cubicBezTo>
                  <a:close/>
                  <a:moveTo>
                    <a:pt x="4120" y="19028"/>
                  </a:moveTo>
                  <a:cubicBezTo>
                    <a:pt x="4147" y="19146"/>
                    <a:pt x="4243" y="19215"/>
                    <a:pt x="4335" y="19215"/>
                  </a:cubicBezTo>
                  <a:cubicBezTo>
                    <a:pt x="4364" y="19215"/>
                    <a:pt x="4392" y="19208"/>
                    <a:pt x="4417" y="19194"/>
                  </a:cubicBezTo>
                  <a:lnTo>
                    <a:pt x="4417" y="19194"/>
                  </a:lnTo>
                  <a:cubicBezTo>
                    <a:pt x="4275" y="19325"/>
                    <a:pt x="4120" y="19480"/>
                    <a:pt x="3977" y="19623"/>
                  </a:cubicBezTo>
                  <a:cubicBezTo>
                    <a:pt x="3977" y="19552"/>
                    <a:pt x="3917" y="19504"/>
                    <a:pt x="3834" y="19504"/>
                  </a:cubicBezTo>
                  <a:cubicBezTo>
                    <a:pt x="3834" y="19432"/>
                    <a:pt x="3858" y="19349"/>
                    <a:pt x="3858" y="19266"/>
                  </a:cubicBezTo>
                  <a:cubicBezTo>
                    <a:pt x="3941" y="19194"/>
                    <a:pt x="4036" y="19111"/>
                    <a:pt x="4120" y="19028"/>
                  </a:cubicBezTo>
                  <a:close/>
                  <a:moveTo>
                    <a:pt x="3453" y="19611"/>
                  </a:moveTo>
                  <a:lnTo>
                    <a:pt x="3453" y="19790"/>
                  </a:lnTo>
                  <a:cubicBezTo>
                    <a:pt x="3263" y="20004"/>
                    <a:pt x="3048" y="20206"/>
                    <a:pt x="2858" y="20433"/>
                  </a:cubicBezTo>
                  <a:cubicBezTo>
                    <a:pt x="2858" y="20337"/>
                    <a:pt x="2870" y="20266"/>
                    <a:pt x="2870" y="20171"/>
                  </a:cubicBezTo>
                  <a:cubicBezTo>
                    <a:pt x="2882" y="20147"/>
                    <a:pt x="2905" y="20135"/>
                    <a:pt x="2917" y="20099"/>
                  </a:cubicBezTo>
                  <a:lnTo>
                    <a:pt x="3453" y="19611"/>
                  </a:lnTo>
                  <a:close/>
                  <a:moveTo>
                    <a:pt x="2429" y="20909"/>
                  </a:moveTo>
                  <a:lnTo>
                    <a:pt x="2429" y="20933"/>
                  </a:lnTo>
                  <a:cubicBezTo>
                    <a:pt x="2393" y="20956"/>
                    <a:pt x="2381" y="20980"/>
                    <a:pt x="2370" y="20992"/>
                  </a:cubicBezTo>
                  <a:cubicBezTo>
                    <a:pt x="2381" y="20968"/>
                    <a:pt x="2393" y="20933"/>
                    <a:pt x="2429" y="20909"/>
                  </a:cubicBezTo>
                  <a:close/>
                  <a:moveTo>
                    <a:pt x="1488" y="21623"/>
                  </a:moveTo>
                  <a:cubicBezTo>
                    <a:pt x="1488" y="21647"/>
                    <a:pt x="1488" y="21683"/>
                    <a:pt x="1500" y="21730"/>
                  </a:cubicBezTo>
                  <a:cubicBezTo>
                    <a:pt x="1488" y="21707"/>
                    <a:pt x="1477" y="21695"/>
                    <a:pt x="1453" y="21671"/>
                  </a:cubicBezTo>
                  <a:cubicBezTo>
                    <a:pt x="1441" y="21671"/>
                    <a:pt x="1453" y="21647"/>
                    <a:pt x="1453" y="21647"/>
                  </a:cubicBezTo>
                  <a:lnTo>
                    <a:pt x="1488" y="21623"/>
                  </a:lnTo>
                  <a:close/>
                  <a:moveTo>
                    <a:pt x="1274" y="22111"/>
                  </a:moveTo>
                  <a:cubicBezTo>
                    <a:pt x="1298" y="22147"/>
                    <a:pt x="1310" y="22147"/>
                    <a:pt x="1322" y="22159"/>
                  </a:cubicBezTo>
                  <a:cubicBezTo>
                    <a:pt x="1310" y="22195"/>
                    <a:pt x="1274" y="22242"/>
                    <a:pt x="1262" y="22278"/>
                  </a:cubicBezTo>
                  <a:cubicBezTo>
                    <a:pt x="1262" y="22219"/>
                    <a:pt x="1274" y="22171"/>
                    <a:pt x="1274" y="22111"/>
                  </a:cubicBezTo>
                  <a:close/>
                  <a:moveTo>
                    <a:pt x="1655" y="22469"/>
                  </a:moveTo>
                  <a:lnTo>
                    <a:pt x="1655" y="22469"/>
                  </a:lnTo>
                  <a:cubicBezTo>
                    <a:pt x="1334" y="23004"/>
                    <a:pt x="1084" y="23576"/>
                    <a:pt x="905" y="24171"/>
                  </a:cubicBezTo>
                  <a:cubicBezTo>
                    <a:pt x="857" y="24028"/>
                    <a:pt x="834" y="23885"/>
                    <a:pt x="786" y="23754"/>
                  </a:cubicBezTo>
                  <a:cubicBezTo>
                    <a:pt x="893" y="23754"/>
                    <a:pt x="1012" y="23695"/>
                    <a:pt x="1012" y="23540"/>
                  </a:cubicBezTo>
                  <a:lnTo>
                    <a:pt x="1012" y="23254"/>
                  </a:lnTo>
                  <a:cubicBezTo>
                    <a:pt x="1096" y="23242"/>
                    <a:pt x="1179" y="23171"/>
                    <a:pt x="1179" y="23064"/>
                  </a:cubicBezTo>
                  <a:cubicBezTo>
                    <a:pt x="1179" y="23004"/>
                    <a:pt x="1191" y="22957"/>
                    <a:pt x="1191" y="22897"/>
                  </a:cubicBezTo>
                  <a:cubicBezTo>
                    <a:pt x="1204" y="22902"/>
                    <a:pt x="1217" y="22905"/>
                    <a:pt x="1230" y="22905"/>
                  </a:cubicBezTo>
                  <a:cubicBezTo>
                    <a:pt x="1280" y="22905"/>
                    <a:pt x="1335" y="22873"/>
                    <a:pt x="1381" y="22826"/>
                  </a:cubicBezTo>
                  <a:lnTo>
                    <a:pt x="1655" y="22469"/>
                  </a:lnTo>
                  <a:close/>
                  <a:moveTo>
                    <a:pt x="21403" y="0"/>
                  </a:moveTo>
                  <a:cubicBezTo>
                    <a:pt x="18893" y="0"/>
                    <a:pt x="16385" y="505"/>
                    <a:pt x="14038" y="1395"/>
                  </a:cubicBezTo>
                  <a:cubicBezTo>
                    <a:pt x="11156" y="2478"/>
                    <a:pt x="8513" y="4169"/>
                    <a:pt x="6334" y="6288"/>
                  </a:cubicBezTo>
                  <a:cubicBezTo>
                    <a:pt x="4036" y="8550"/>
                    <a:pt x="2286" y="11336"/>
                    <a:pt x="1215" y="14360"/>
                  </a:cubicBezTo>
                  <a:cubicBezTo>
                    <a:pt x="643" y="15992"/>
                    <a:pt x="262" y="17694"/>
                    <a:pt x="107" y="19409"/>
                  </a:cubicBezTo>
                  <a:cubicBezTo>
                    <a:pt x="24" y="20314"/>
                    <a:pt x="0" y="21230"/>
                    <a:pt x="60" y="22147"/>
                  </a:cubicBezTo>
                  <a:cubicBezTo>
                    <a:pt x="72" y="22540"/>
                    <a:pt x="107" y="22957"/>
                    <a:pt x="179" y="23362"/>
                  </a:cubicBezTo>
                  <a:cubicBezTo>
                    <a:pt x="238" y="23731"/>
                    <a:pt x="357" y="24088"/>
                    <a:pt x="441" y="24469"/>
                  </a:cubicBezTo>
                  <a:cubicBezTo>
                    <a:pt x="536" y="24826"/>
                    <a:pt x="619" y="25183"/>
                    <a:pt x="607" y="25552"/>
                  </a:cubicBezTo>
                  <a:cubicBezTo>
                    <a:pt x="602" y="25706"/>
                    <a:pt x="715" y="25780"/>
                    <a:pt x="835" y="25780"/>
                  </a:cubicBezTo>
                  <a:cubicBezTo>
                    <a:pt x="956" y="25780"/>
                    <a:pt x="1084" y="25703"/>
                    <a:pt x="1096" y="25552"/>
                  </a:cubicBezTo>
                  <a:cubicBezTo>
                    <a:pt x="1298" y="23278"/>
                    <a:pt x="2822" y="21385"/>
                    <a:pt x="4417" y="19849"/>
                  </a:cubicBezTo>
                  <a:cubicBezTo>
                    <a:pt x="6120" y="18218"/>
                    <a:pt x="8001" y="16742"/>
                    <a:pt x="10013" y="15491"/>
                  </a:cubicBezTo>
                  <a:cubicBezTo>
                    <a:pt x="12049" y="14229"/>
                    <a:pt x="14240" y="13194"/>
                    <a:pt x="16502" y="12396"/>
                  </a:cubicBezTo>
                  <a:cubicBezTo>
                    <a:pt x="18530" y="11680"/>
                    <a:pt x="20676" y="11152"/>
                    <a:pt x="22834" y="11152"/>
                  </a:cubicBezTo>
                  <a:cubicBezTo>
                    <a:pt x="23224" y="11152"/>
                    <a:pt x="23614" y="11169"/>
                    <a:pt x="24003" y="11205"/>
                  </a:cubicBezTo>
                  <a:cubicBezTo>
                    <a:pt x="26432" y="11431"/>
                    <a:pt x="28801" y="12444"/>
                    <a:pt x="30349" y="14301"/>
                  </a:cubicBezTo>
                  <a:cubicBezTo>
                    <a:pt x="30401" y="14365"/>
                    <a:pt x="30467" y="14391"/>
                    <a:pt x="30533" y="14391"/>
                  </a:cubicBezTo>
                  <a:cubicBezTo>
                    <a:pt x="30665" y="14391"/>
                    <a:pt x="30802" y="14288"/>
                    <a:pt x="30849" y="14170"/>
                  </a:cubicBezTo>
                  <a:cubicBezTo>
                    <a:pt x="31635" y="12301"/>
                    <a:pt x="32159" y="10360"/>
                    <a:pt x="32409" y="8360"/>
                  </a:cubicBezTo>
                  <a:cubicBezTo>
                    <a:pt x="32528" y="7407"/>
                    <a:pt x="32635" y="6407"/>
                    <a:pt x="32564" y="5455"/>
                  </a:cubicBezTo>
                  <a:cubicBezTo>
                    <a:pt x="32528" y="5014"/>
                    <a:pt x="32433" y="4585"/>
                    <a:pt x="32207" y="4181"/>
                  </a:cubicBezTo>
                  <a:cubicBezTo>
                    <a:pt x="31968" y="3788"/>
                    <a:pt x="31623" y="3478"/>
                    <a:pt x="31278" y="3180"/>
                  </a:cubicBezTo>
                  <a:cubicBezTo>
                    <a:pt x="31232" y="3144"/>
                    <a:pt x="31180" y="3129"/>
                    <a:pt x="31131" y="3129"/>
                  </a:cubicBezTo>
                  <a:cubicBezTo>
                    <a:pt x="31116" y="3129"/>
                    <a:pt x="31101" y="3130"/>
                    <a:pt x="31087" y="3133"/>
                  </a:cubicBezTo>
                  <a:cubicBezTo>
                    <a:pt x="28873" y="1252"/>
                    <a:pt x="25944" y="335"/>
                    <a:pt x="23039" y="73"/>
                  </a:cubicBezTo>
                  <a:cubicBezTo>
                    <a:pt x="22494" y="24"/>
                    <a:pt x="21949" y="0"/>
                    <a:pt x="21403"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8" name="Google Shape;218;p57"/>
            <p:cNvSpPr/>
            <p:nvPr/>
          </p:nvSpPr>
          <p:spPr>
            <a:xfrm>
              <a:off x="4488650" y="2943400"/>
              <a:ext cx="147650" cy="397050"/>
            </a:xfrm>
            <a:custGeom>
              <a:avLst/>
              <a:gdLst/>
              <a:ahLst/>
              <a:cxnLst/>
              <a:rect l="l" t="t" r="r" b="b"/>
              <a:pathLst>
                <a:path w="5906" h="15882" extrusionOk="0">
                  <a:moveTo>
                    <a:pt x="3382" y="1332"/>
                  </a:moveTo>
                  <a:lnTo>
                    <a:pt x="3382" y="1332"/>
                  </a:lnTo>
                  <a:cubicBezTo>
                    <a:pt x="3525" y="1606"/>
                    <a:pt x="3667" y="1892"/>
                    <a:pt x="3786" y="2165"/>
                  </a:cubicBezTo>
                  <a:cubicBezTo>
                    <a:pt x="3751" y="2189"/>
                    <a:pt x="3715" y="2213"/>
                    <a:pt x="3703" y="2249"/>
                  </a:cubicBezTo>
                  <a:cubicBezTo>
                    <a:pt x="3584" y="1951"/>
                    <a:pt x="3489" y="1653"/>
                    <a:pt x="3382" y="1332"/>
                  </a:cubicBezTo>
                  <a:close/>
                  <a:moveTo>
                    <a:pt x="3120" y="903"/>
                  </a:moveTo>
                  <a:cubicBezTo>
                    <a:pt x="3215" y="1022"/>
                    <a:pt x="3286" y="1141"/>
                    <a:pt x="3358" y="1261"/>
                  </a:cubicBezTo>
                  <a:cubicBezTo>
                    <a:pt x="3331" y="1230"/>
                    <a:pt x="3293" y="1215"/>
                    <a:pt x="3255" y="1215"/>
                  </a:cubicBezTo>
                  <a:cubicBezTo>
                    <a:pt x="3190" y="1215"/>
                    <a:pt x="3123" y="1257"/>
                    <a:pt x="3108" y="1332"/>
                  </a:cubicBezTo>
                  <a:cubicBezTo>
                    <a:pt x="3048" y="1820"/>
                    <a:pt x="2989" y="2308"/>
                    <a:pt x="2929" y="2796"/>
                  </a:cubicBezTo>
                  <a:cubicBezTo>
                    <a:pt x="2870" y="2796"/>
                    <a:pt x="2810" y="2820"/>
                    <a:pt x="2786" y="2904"/>
                  </a:cubicBezTo>
                  <a:cubicBezTo>
                    <a:pt x="2941" y="2249"/>
                    <a:pt x="3072" y="1570"/>
                    <a:pt x="3120" y="903"/>
                  </a:cubicBezTo>
                  <a:close/>
                  <a:moveTo>
                    <a:pt x="3334" y="1987"/>
                  </a:moveTo>
                  <a:cubicBezTo>
                    <a:pt x="3405" y="2201"/>
                    <a:pt x="3465" y="2404"/>
                    <a:pt x="3548" y="2618"/>
                  </a:cubicBezTo>
                  <a:cubicBezTo>
                    <a:pt x="3441" y="2844"/>
                    <a:pt x="3334" y="3058"/>
                    <a:pt x="3215" y="3285"/>
                  </a:cubicBezTo>
                  <a:cubicBezTo>
                    <a:pt x="3263" y="2856"/>
                    <a:pt x="3298" y="2427"/>
                    <a:pt x="3334" y="1987"/>
                  </a:cubicBezTo>
                  <a:close/>
                  <a:moveTo>
                    <a:pt x="3501" y="3475"/>
                  </a:moveTo>
                  <a:cubicBezTo>
                    <a:pt x="3513" y="3535"/>
                    <a:pt x="3513" y="3594"/>
                    <a:pt x="3525" y="3654"/>
                  </a:cubicBezTo>
                  <a:cubicBezTo>
                    <a:pt x="3489" y="3677"/>
                    <a:pt x="3429" y="3677"/>
                    <a:pt x="3394" y="3701"/>
                  </a:cubicBezTo>
                  <a:cubicBezTo>
                    <a:pt x="3441" y="3630"/>
                    <a:pt x="3465" y="3558"/>
                    <a:pt x="3501" y="3475"/>
                  </a:cubicBezTo>
                  <a:close/>
                  <a:moveTo>
                    <a:pt x="3632" y="4356"/>
                  </a:moveTo>
                  <a:cubicBezTo>
                    <a:pt x="3644" y="4404"/>
                    <a:pt x="3644" y="4463"/>
                    <a:pt x="3667" y="4499"/>
                  </a:cubicBezTo>
                  <a:cubicBezTo>
                    <a:pt x="3644" y="4487"/>
                    <a:pt x="3632" y="4475"/>
                    <a:pt x="3596" y="4463"/>
                  </a:cubicBezTo>
                  <a:cubicBezTo>
                    <a:pt x="3620" y="4428"/>
                    <a:pt x="3632" y="4392"/>
                    <a:pt x="3632" y="4356"/>
                  </a:cubicBezTo>
                  <a:close/>
                  <a:moveTo>
                    <a:pt x="4084" y="4428"/>
                  </a:moveTo>
                  <a:cubicBezTo>
                    <a:pt x="4096" y="4475"/>
                    <a:pt x="4120" y="4535"/>
                    <a:pt x="4144" y="4594"/>
                  </a:cubicBezTo>
                  <a:cubicBezTo>
                    <a:pt x="4156" y="4630"/>
                    <a:pt x="4156" y="4654"/>
                    <a:pt x="4167" y="4701"/>
                  </a:cubicBezTo>
                  <a:lnTo>
                    <a:pt x="4108" y="4701"/>
                  </a:lnTo>
                  <a:cubicBezTo>
                    <a:pt x="4096" y="4606"/>
                    <a:pt x="4096" y="4523"/>
                    <a:pt x="4084" y="4428"/>
                  </a:cubicBezTo>
                  <a:close/>
                  <a:moveTo>
                    <a:pt x="2691" y="3273"/>
                  </a:moveTo>
                  <a:lnTo>
                    <a:pt x="2691" y="3273"/>
                  </a:lnTo>
                  <a:cubicBezTo>
                    <a:pt x="2560" y="3797"/>
                    <a:pt x="2441" y="4297"/>
                    <a:pt x="2322" y="4820"/>
                  </a:cubicBezTo>
                  <a:cubicBezTo>
                    <a:pt x="2203" y="4999"/>
                    <a:pt x="2072" y="5190"/>
                    <a:pt x="1941" y="5356"/>
                  </a:cubicBezTo>
                  <a:cubicBezTo>
                    <a:pt x="2120" y="4951"/>
                    <a:pt x="2274" y="4547"/>
                    <a:pt x="2417" y="4154"/>
                  </a:cubicBezTo>
                  <a:cubicBezTo>
                    <a:pt x="2512" y="3868"/>
                    <a:pt x="2608" y="3570"/>
                    <a:pt x="2691" y="3273"/>
                  </a:cubicBezTo>
                  <a:close/>
                  <a:moveTo>
                    <a:pt x="2108" y="5725"/>
                  </a:moveTo>
                  <a:cubicBezTo>
                    <a:pt x="2108" y="5737"/>
                    <a:pt x="2108" y="5761"/>
                    <a:pt x="2096" y="5785"/>
                  </a:cubicBezTo>
                  <a:cubicBezTo>
                    <a:pt x="1941" y="6071"/>
                    <a:pt x="1762" y="6333"/>
                    <a:pt x="1596" y="6618"/>
                  </a:cubicBezTo>
                  <a:cubicBezTo>
                    <a:pt x="1560" y="6571"/>
                    <a:pt x="1536" y="6547"/>
                    <a:pt x="1489" y="6499"/>
                  </a:cubicBezTo>
                  <a:cubicBezTo>
                    <a:pt x="1715" y="6249"/>
                    <a:pt x="1917" y="5975"/>
                    <a:pt x="2108" y="5725"/>
                  </a:cubicBezTo>
                  <a:close/>
                  <a:moveTo>
                    <a:pt x="2965" y="6416"/>
                  </a:moveTo>
                  <a:cubicBezTo>
                    <a:pt x="2965" y="6499"/>
                    <a:pt x="2977" y="6594"/>
                    <a:pt x="2977" y="6690"/>
                  </a:cubicBezTo>
                  <a:cubicBezTo>
                    <a:pt x="2977" y="6714"/>
                    <a:pt x="2965" y="6725"/>
                    <a:pt x="2965" y="6725"/>
                  </a:cubicBezTo>
                  <a:lnTo>
                    <a:pt x="2917" y="6547"/>
                  </a:lnTo>
                  <a:lnTo>
                    <a:pt x="2965" y="6416"/>
                  </a:lnTo>
                  <a:close/>
                  <a:moveTo>
                    <a:pt x="2274" y="6714"/>
                  </a:moveTo>
                  <a:cubicBezTo>
                    <a:pt x="2274" y="6785"/>
                    <a:pt x="2298" y="6845"/>
                    <a:pt x="2298" y="6916"/>
                  </a:cubicBezTo>
                  <a:cubicBezTo>
                    <a:pt x="2262" y="7023"/>
                    <a:pt x="2215" y="7154"/>
                    <a:pt x="2179" y="7285"/>
                  </a:cubicBezTo>
                  <a:cubicBezTo>
                    <a:pt x="2203" y="7083"/>
                    <a:pt x="2251" y="6880"/>
                    <a:pt x="2274" y="6714"/>
                  </a:cubicBezTo>
                  <a:close/>
                  <a:moveTo>
                    <a:pt x="667" y="7428"/>
                  </a:moveTo>
                  <a:cubicBezTo>
                    <a:pt x="727" y="7523"/>
                    <a:pt x="774" y="7642"/>
                    <a:pt x="834" y="7749"/>
                  </a:cubicBezTo>
                  <a:cubicBezTo>
                    <a:pt x="750" y="7666"/>
                    <a:pt x="667" y="7571"/>
                    <a:pt x="596" y="7499"/>
                  </a:cubicBezTo>
                  <a:cubicBezTo>
                    <a:pt x="631" y="7464"/>
                    <a:pt x="643" y="7440"/>
                    <a:pt x="667" y="7428"/>
                  </a:cubicBezTo>
                  <a:close/>
                  <a:moveTo>
                    <a:pt x="1441" y="7511"/>
                  </a:moveTo>
                  <a:lnTo>
                    <a:pt x="1441" y="7511"/>
                  </a:lnTo>
                  <a:cubicBezTo>
                    <a:pt x="1500" y="7607"/>
                    <a:pt x="1560" y="7678"/>
                    <a:pt x="1620" y="7761"/>
                  </a:cubicBezTo>
                  <a:cubicBezTo>
                    <a:pt x="1643" y="7797"/>
                    <a:pt x="1643" y="7809"/>
                    <a:pt x="1655" y="7845"/>
                  </a:cubicBezTo>
                  <a:cubicBezTo>
                    <a:pt x="1679" y="7940"/>
                    <a:pt x="1727" y="8059"/>
                    <a:pt x="1762" y="8166"/>
                  </a:cubicBezTo>
                  <a:cubicBezTo>
                    <a:pt x="1762" y="8273"/>
                    <a:pt x="1774" y="8357"/>
                    <a:pt x="1786" y="8464"/>
                  </a:cubicBezTo>
                  <a:lnTo>
                    <a:pt x="1786" y="8476"/>
                  </a:lnTo>
                  <a:cubicBezTo>
                    <a:pt x="1774" y="8511"/>
                    <a:pt x="1774" y="8535"/>
                    <a:pt x="1774" y="8571"/>
                  </a:cubicBezTo>
                  <a:cubicBezTo>
                    <a:pt x="1727" y="8499"/>
                    <a:pt x="1679" y="8404"/>
                    <a:pt x="1655" y="8333"/>
                  </a:cubicBezTo>
                  <a:cubicBezTo>
                    <a:pt x="1560" y="8059"/>
                    <a:pt x="1489" y="7797"/>
                    <a:pt x="1441" y="7511"/>
                  </a:cubicBezTo>
                  <a:close/>
                  <a:moveTo>
                    <a:pt x="2858" y="8226"/>
                  </a:moveTo>
                  <a:cubicBezTo>
                    <a:pt x="2905" y="8440"/>
                    <a:pt x="2953" y="8630"/>
                    <a:pt x="3013" y="8833"/>
                  </a:cubicBezTo>
                  <a:cubicBezTo>
                    <a:pt x="2989" y="8892"/>
                    <a:pt x="2977" y="8952"/>
                    <a:pt x="2977" y="9035"/>
                  </a:cubicBezTo>
                  <a:cubicBezTo>
                    <a:pt x="2953" y="8988"/>
                    <a:pt x="2917" y="8952"/>
                    <a:pt x="2893" y="8916"/>
                  </a:cubicBezTo>
                  <a:cubicBezTo>
                    <a:pt x="2905" y="8880"/>
                    <a:pt x="2905" y="8857"/>
                    <a:pt x="2905" y="8809"/>
                  </a:cubicBezTo>
                  <a:lnTo>
                    <a:pt x="2858" y="8226"/>
                  </a:lnTo>
                  <a:close/>
                  <a:moveTo>
                    <a:pt x="1834" y="8690"/>
                  </a:moveTo>
                  <a:lnTo>
                    <a:pt x="1834" y="8690"/>
                  </a:lnTo>
                  <a:cubicBezTo>
                    <a:pt x="1858" y="8702"/>
                    <a:pt x="1881" y="8726"/>
                    <a:pt x="1917" y="8726"/>
                  </a:cubicBezTo>
                  <a:cubicBezTo>
                    <a:pt x="1929" y="8761"/>
                    <a:pt x="1965" y="8773"/>
                    <a:pt x="1977" y="8785"/>
                  </a:cubicBezTo>
                  <a:lnTo>
                    <a:pt x="2072" y="9059"/>
                  </a:lnTo>
                  <a:lnTo>
                    <a:pt x="2036" y="9059"/>
                  </a:lnTo>
                  <a:cubicBezTo>
                    <a:pt x="1965" y="8952"/>
                    <a:pt x="1905" y="8821"/>
                    <a:pt x="1834" y="8690"/>
                  </a:cubicBezTo>
                  <a:close/>
                  <a:moveTo>
                    <a:pt x="4358" y="7904"/>
                  </a:moveTo>
                  <a:lnTo>
                    <a:pt x="4358" y="7904"/>
                  </a:lnTo>
                  <a:cubicBezTo>
                    <a:pt x="4382" y="8404"/>
                    <a:pt x="4358" y="8916"/>
                    <a:pt x="4334" y="9428"/>
                  </a:cubicBezTo>
                  <a:cubicBezTo>
                    <a:pt x="4334" y="8964"/>
                    <a:pt x="4322" y="8511"/>
                    <a:pt x="4322" y="8047"/>
                  </a:cubicBezTo>
                  <a:cubicBezTo>
                    <a:pt x="4334" y="7999"/>
                    <a:pt x="4346" y="7940"/>
                    <a:pt x="4358" y="7904"/>
                  </a:cubicBezTo>
                  <a:close/>
                  <a:moveTo>
                    <a:pt x="5168" y="9642"/>
                  </a:moveTo>
                  <a:cubicBezTo>
                    <a:pt x="5156" y="9714"/>
                    <a:pt x="5132" y="9785"/>
                    <a:pt x="5108" y="9857"/>
                  </a:cubicBezTo>
                  <a:cubicBezTo>
                    <a:pt x="5120" y="9785"/>
                    <a:pt x="5120" y="9714"/>
                    <a:pt x="5132" y="9642"/>
                  </a:cubicBezTo>
                  <a:close/>
                  <a:moveTo>
                    <a:pt x="2048" y="9726"/>
                  </a:moveTo>
                  <a:cubicBezTo>
                    <a:pt x="2089" y="9868"/>
                    <a:pt x="2129" y="10010"/>
                    <a:pt x="2170" y="10138"/>
                  </a:cubicBezTo>
                  <a:lnTo>
                    <a:pt x="2170" y="10138"/>
                  </a:lnTo>
                  <a:cubicBezTo>
                    <a:pt x="2135" y="10079"/>
                    <a:pt x="2091" y="10058"/>
                    <a:pt x="2036" y="10047"/>
                  </a:cubicBezTo>
                  <a:cubicBezTo>
                    <a:pt x="2012" y="9940"/>
                    <a:pt x="1965" y="9833"/>
                    <a:pt x="1929" y="9750"/>
                  </a:cubicBezTo>
                  <a:cubicBezTo>
                    <a:pt x="1977" y="9750"/>
                    <a:pt x="2012" y="9750"/>
                    <a:pt x="2048" y="9726"/>
                  </a:cubicBezTo>
                  <a:close/>
                  <a:moveTo>
                    <a:pt x="2181" y="10172"/>
                  </a:moveTo>
                  <a:lnTo>
                    <a:pt x="2181" y="10172"/>
                  </a:lnTo>
                  <a:cubicBezTo>
                    <a:pt x="2184" y="10182"/>
                    <a:pt x="2188" y="10192"/>
                    <a:pt x="2191" y="10202"/>
                  </a:cubicBezTo>
                  <a:cubicBezTo>
                    <a:pt x="2186" y="10191"/>
                    <a:pt x="2183" y="10180"/>
                    <a:pt x="2181" y="10172"/>
                  </a:cubicBezTo>
                  <a:close/>
                  <a:moveTo>
                    <a:pt x="3286" y="10083"/>
                  </a:moveTo>
                  <a:cubicBezTo>
                    <a:pt x="3334" y="10274"/>
                    <a:pt x="3382" y="10452"/>
                    <a:pt x="3429" y="10655"/>
                  </a:cubicBezTo>
                  <a:cubicBezTo>
                    <a:pt x="3370" y="10488"/>
                    <a:pt x="3298" y="10345"/>
                    <a:pt x="3227" y="10178"/>
                  </a:cubicBezTo>
                  <a:lnTo>
                    <a:pt x="3263" y="10143"/>
                  </a:lnTo>
                  <a:cubicBezTo>
                    <a:pt x="3274" y="10131"/>
                    <a:pt x="3274" y="10107"/>
                    <a:pt x="3286" y="10083"/>
                  </a:cubicBezTo>
                  <a:close/>
                  <a:moveTo>
                    <a:pt x="4263" y="12071"/>
                  </a:moveTo>
                  <a:lnTo>
                    <a:pt x="4263" y="12071"/>
                  </a:lnTo>
                  <a:cubicBezTo>
                    <a:pt x="4191" y="12190"/>
                    <a:pt x="4144" y="12286"/>
                    <a:pt x="4096" y="12405"/>
                  </a:cubicBezTo>
                  <a:cubicBezTo>
                    <a:pt x="4060" y="12333"/>
                    <a:pt x="4048" y="12274"/>
                    <a:pt x="4025" y="12202"/>
                  </a:cubicBezTo>
                  <a:cubicBezTo>
                    <a:pt x="4036" y="12167"/>
                    <a:pt x="4048" y="12131"/>
                    <a:pt x="4060" y="12083"/>
                  </a:cubicBezTo>
                  <a:cubicBezTo>
                    <a:pt x="4090" y="12089"/>
                    <a:pt x="4120" y="12095"/>
                    <a:pt x="4153" y="12095"/>
                  </a:cubicBezTo>
                  <a:cubicBezTo>
                    <a:pt x="4185" y="12095"/>
                    <a:pt x="4221" y="12089"/>
                    <a:pt x="4263" y="12071"/>
                  </a:cubicBezTo>
                  <a:close/>
                  <a:moveTo>
                    <a:pt x="3072" y="12941"/>
                  </a:moveTo>
                  <a:cubicBezTo>
                    <a:pt x="3084" y="12976"/>
                    <a:pt x="3108" y="13024"/>
                    <a:pt x="3132" y="13048"/>
                  </a:cubicBezTo>
                  <a:cubicBezTo>
                    <a:pt x="3132" y="13060"/>
                    <a:pt x="3132" y="13083"/>
                    <a:pt x="3108" y="13095"/>
                  </a:cubicBezTo>
                  <a:cubicBezTo>
                    <a:pt x="3096" y="13048"/>
                    <a:pt x="3084" y="13000"/>
                    <a:pt x="3072" y="12941"/>
                  </a:cubicBezTo>
                  <a:close/>
                  <a:moveTo>
                    <a:pt x="2512" y="12643"/>
                  </a:moveTo>
                  <a:lnTo>
                    <a:pt x="2512" y="12643"/>
                  </a:lnTo>
                  <a:cubicBezTo>
                    <a:pt x="2608" y="12929"/>
                    <a:pt x="2691" y="13226"/>
                    <a:pt x="2786" y="13512"/>
                  </a:cubicBezTo>
                  <a:cubicBezTo>
                    <a:pt x="2727" y="13560"/>
                    <a:pt x="2655" y="13619"/>
                    <a:pt x="2572" y="13679"/>
                  </a:cubicBezTo>
                  <a:cubicBezTo>
                    <a:pt x="2572" y="13333"/>
                    <a:pt x="2548" y="12988"/>
                    <a:pt x="2512" y="12643"/>
                  </a:cubicBezTo>
                  <a:close/>
                  <a:moveTo>
                    <a:pt x="3786" y="12750"/>
                  </a:moveTo>
                  <a:cubicBezTo>
                    <a:pt x="3798" y="12762"/>
                    <a:pt x="3798" y="12786"/>
                    <a:pt x="3810" y="12798"/>
                  </a:cubicBezTo>
                  <a:lnTo>
                    <a:pt x="3858" y="12833"/>
                  </a:lnTo>
                  <a:cubicBezTo>
                    <a:pt x="3846" y="12869"/>
                    <a:pt x="3810" y="12917"/>
                    <a:pt x="3786" y="12964"/>
                  </a:cubicBezTo>
                  <a:cubicBezTo>
                    <a:pt x="3584" y="13298"/>
                    <a:pt x="3394" y="13643"/>
                    <a:pt x="3167" y="13988"/>
                  </a:cubicBezTo>
                  <a:cubicBezTo>
                    <a:pt x="3286" y="13762"/>
                    <a:pt x="3394" y="13536"/>
                    <a:pt x="3513" y="13322"/>
                  </a:cubicBezTo>
                  <a:cubicBezTo>
                    <a:pt x="3596" y="13286"/>
                    <a:pt x="3679" y="13202"/>
                    <a:pt x="3632" y="13083"/>
                  </a:cubicBezTo>
                  <a:cubicBezTo>
                    <a:pt x="3679" y="12976"/>
                    <a:pt x="3739" y="12857"/>
                    <a:pt x="3786" y="12750"/>
                  </a:cubicBezTo>
                  <a:close/>
                  <a:moveTo>
                    <a:pt x="2560" y="14786"/>
                  </a:moveTo>
                  <a:cubicBezTo>
                    <a:pt x="2584" y="14786"/>
                    <a:pt x="2602" y="14797"/>
                    <a:pt x="2616" y="14797"/>
                  </a:cubicBezTo>
                  <a:cubicBezTo>
                    <a:pt x="2621" y="14797"/>
                    <a:pt x="2626" y="14795"/>
                    <a:pt x="2630" y="14789"/>
                  </a:cubicBezTo>
                  <a:lnTo>
                    <a:pt x="2630" y="14789"/>
                  </a:lnTo>
                  <a:lnTo>
                    <a:pt x="2548" y="14929"/>
                  </a:lnTo>
                  <a:cubicBezTo>
                    <a:pt x="2548" y="14881"/>
                    <a:pt x="2560" y="14834"/>
                    <a:pt x="2560" y="14786"/>
                  </a:cubicBezTo>
                  <a:close/>
                  <a:moveTo>
                    <a:pt x="2928" y="0"/>
                  </a:moveTo>
                  <a:cubicBezTo>
                    <a:pt x="2794" y="0"/>
                    <a:pt x="2664" y="127"/>
                    <a:pt x="2655" y="260"/>
                  </a:cubicBezTo>
                  <a:cubicBezTo>
                    <a:pt x="2512" y="1534"/>
                    <a:pt x="2298" y="2749"/>
                    <a:pt x="1881" y="3951"/>
                  </a:cubicBezTo>
                  <a:cubicBezTo>
                    <a:pt x="1667" y="4547"/>
                    <a:pt x="1417" y="5130"/>
                    <a:pt x="1143" y="5702"/>
                  </a:cubicBezTo>
                  <a:cubicBezTo>
                    <a:pt x="941" y="6130"/>
                    <a:pt x="715" y="6547"/>
                    <a:pt x="488" y="6975"/>
                  </a:cubicBezTo>
                  <a:cubicBezTo>
                    <a:pt x="357" y="7095"/>
                    <a:pt x="238" y="7214"/>
                    <a:pt x="107" y="7321"/>
                  </a:cubicBezTo>
                  <a:cubicBezTo>
                    <a:pt x="0" y="7404"/>
                    <a:pt x="24" y="7559"/>
                    <a:pt x="107" y="7642"/>
                  </a:cubicBezTo>
                  <a:cubicBezTo>
                    <a:pt x="560" y="8178"/>
                    <a:pt x="965" y="8738"/>
                    <a:pt x="1262" y="9369"/>
                  </a:cubicBezTo>
                  <a:cubicBezTo>
                    <a:pt x="1548" y="10012"/>
                    <a:pt x="1739" y="10702"/>
                    <a:pt x="1858" y="11381"/>
                  </a:cubicBezTo>
                  <a:cubicBezTo>
                    <a:pt x="2108" y="12798"/>
                    <a:pt x="2036" y="14226"/>
                    <a:pt x="2024" y="15655"/>
                  </a:cubicBezTo>
                  <a:cubicBezTo>
                    <a:pt x="2024" y="15804"/>
                    <a:pt x="2139" y="15881"/>
                    <a:pt x="2256" y="15881"/>
                  </a:cubicBezTo>
                  <a:cubicBezTo>
                    <a:pt x="2336" y="15881"/>
                    <a:pt x="2417" y="15846"/>
                    <a:pt x="2465" y="15774"/>
                  </a:cubicBezTo>
                  <a:cubicBezTo>
                    <a:pt x="3024" y="15000"/>
                    <a:pt x="3596" y="14274"/>
                    <a:pt x="4096" y="13452"/>
                  </a:cubicBezTo>
                  <a:cubicBezTo>
                    <a:pt x="4572" y="12643"/>
                    <a:pt x="5001" y="11798"/>
                    <a:pt x="5322" y="10940"/>
                  </a:cubicBezTo>
                  <a:cubicBezTo>
                    <a:pt x="5668" y="10047"/>
                    <a:pt x="5906" y="9107"/>
                    <a:pt x="5906" y="8142"/>
                  </a:cubicBezTo>
                  <a:cubicBezTo>
                    <a:pt x="5894" y="7821"/>
                    <a:pt x="5870" y="7476"/>
                    <a:pt x="5822" y="7154"/>
                  </a:cubicBezTo>
                  <a:cubicBezTo>
                    <a:pt x="5763" y="6547"/>
                    <a:pt x="5656" y="5952"/>
                    <a:pt x="5513" y="5368"/>
                  </a:cubicBezTo>
                  <a:cubicBezTo>
                    <a:pt x="5251" y="4404"/>
                    <a:pt x="4882" y="3463"/>
                    <a:pt x="4477" y="2558"/>
                  </a:cubicBezTo>
                  <a:cubicBezTo>
                    <a:pt x="4108" y="1689"/>
                    <a:pt x="3739" y="796"/>
                    <a:pt x="3096" y="82"/>
                  </a:cubicBezTo>
                  <a:cubicBezTo>
                    <a:pt x="3045" y="24"/>
                    <a:pt x="2986" y="0"/>
                    <a:pt x="2928"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9" name="Google Shape;219;p57"/>
            <p:cNvSpPr/>
            <p:nvPr/>
          </p:nvSpPr>
          <p:spPr>
            <a:xfrm>
              <a:off x="3683125" y="3388950"/>
              <a:ext cx="909000" cy="311050"/>
            </a:xfrm>
            <a:custGeom>
              <a:avLst/>
              <a:gdLst/>
              <a:ahLst/>
              <a:cxnLst/>
              <a:rect l="l" t="t" r="r" b="b"/>
              <a:pathLst>
                <a:path w="36360" h="12442" extrusionOk="0">
                  <a:moveTo>
                    <a:pt x="166" y="0"/>
                  </a:moveTo>
                  <a:cubicBezTo>
                    <a:pt x="86" y="0"/>
                    <a:pt x="1" y="66"/>
                    <a:pt x="15" y="167"/>
                  </a:cubicBezTo>
                  <a:cubicBezTo>
                    <a:pt x="551" y="2953"/>
                    <a:pt x="2110" y="5441"/>
                    <a:pt x="4194" y="7370"/>
                  </a:cubicBezTo>
                  <a:cubicBezTo>
                    <a:pt x="6480" y="9501"/>
                    <a:pt x="9349" y="10894"/>
                    <a:pt x="12385" y="11656"/>
                  </a:cubicBezTo>
                  <a:cubicBezTo>
                    <a:pt x="14473" y="12186"/>
                    <a:pt x="16652" y="12441"/>
                    <a:pt x="18821" y="12441"/>
                  </a:cubicBezTo>
                  <a:cubicBezTo>
                    <a:pt x="20067" y="12441"/>
                    <a:pt x="21309" y="12357"/>
                    <a:pt x="22530" y="12192"/>
                  </a:cubicBezTo>
                  <a:cubicBezTo>
                    <a:pt x="25589" y="11787"/>
                    <a:pt x="28518" y="10739"/>
                    <a:pt x="30983" y="8930"/>
                  </a:cubicBezTo>
                  <a:cubicBezTo>
                    <a:pt x="33209" y="7310"/>
                    <a:pt x="35019" y="5144"/>
                    <a:pt x="36007" y="2596"/>
                  </a:cubicBezTo>
                  <a:cubicBezTo>
                    <a:pt x="36115" y="2274"/>
                    <a:pt x="36222" y="1953"/>
                    <a:pt x="36317" y="1643"/>
                  </a:cubicBezTo>
                  <a:cubicBezTo>
                    <a:pt x="36359" y="1466"/>
                    <a:pt x="36225" y="1357"/>
                    <a:pt x="36087" y="1357"/>
                  </a:cubicBezTo>
                  <a:cubicBezTo>
                    <a:pt x="35993" y="1357"/>
                    <a:pt x="35896" y="1408"/>
                    <a:pt x="35853" y="1524"/>
                  </a:cubicBezTo>
                  <a:cubicBezTo>
                    <a:pt x="34972" y="4048"/>
                    <a:pt x="33364" y="6215"/>
                    <a:pt x="31269" y="7906"/>
                  </a:cubicBezTo>
                  <a:cubicBezTo>
                    <a:pt x="29066" y="9680"/>
                    <a:pt x="26423" y="10811"/>
                    <a:pt x="23613" y="11335"/>
                  </a:cubicBezTo>
                  <a:cubicBezTo>
                    <a:pt x="22093" y="11615"/>
                    <a:pt x="20530" y="11753"/>
                    <a:pt x="18965" y="11753"/>
                  </a:cubicBezTo>
                  <a:cubicBezTo>
                    <a:pt x="17209" y="11753"/>
                    <a:pt x="15449" y="11580"/>
                    <a:pt x="13743" y="11240"/>
                  </a:cubicBezTo>
                  <a:cubicBezTo>
                    <a:pt x="10742" y="10644"/>
                    <a:pt x="7825" y="9501"/>
                    <a:pt x="5432" y="7608"/>
                  </a:cubicBezTo>
                  <a:cubicBezTo>
                    <a:pt x="2991" y="5679"/>
                    <a:pt x="1098" y="3084"/>
                    <a:pt x="289" y="95"/>
                  </a:cubicBezTo>
                  <a:cubicBezTo>
                    <a:pt x="270" y="29"/>
                    <a:pt x="219" y="0"/>
                    <a:pt x="166"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0" name="Google Shape;220;p57"/>
            <p:cNvSpPr/>
            <p:nvPr/>
          </p:nvSpPr>
          <p:spPr>
            <a:xfrm>
              <a:off x="3654650" y="2697375"/>
              <a:ext cx="280950" cy="308150"/>
            </a:xfrm>
            <a:custGeom>
              <a:avLst/>
              <a:gdLst/>
              <a:ahLst/>
              <a:cxnLst/>
              <a:rect l="l" t="t" r="r" b="b"/>
              <a:pathLst>
                <a:path w="11238" h="12326" extrusionOk="0">
                  <a:moveTo>
                    <a:pt x="10990" y="0"/>
                  </a:moveTo>
                  <a:cubicBezTo>
                    <a:pt x="10966" y="0"/>
                    <a:pt x="10942" y="5"/>
                    <a:pt x="10917" y="17"/>
                  </a:cubicBezTo>
                  <a:cubicBezTo>
                    <a:pt x="7024" y="1934"/>
                    <a:pt x="3833" y="4982"/>
                    <a:pt x="1666" y="8661"/>
                  </a:cubicBezTo>
                  <a:cubicBezTo>
                    <a:pt x="1047" y="9697"/>
                    <a:pt x="511" y="10792"/>
                    <a:pt x="94" y="11923"/>
                  </a:cubicBezTo>
                  <a:cubicBezTo>
                    <a:pt x="1" y="12174"/>
                    <a:pt x="193" y="12326"/>
                    <a:pt x="395" y="12326"/>
                  </a:cubicBezTo>
                  <a:cubicBezTo>
                    <a:pt x="527" y="12326"/>
                    <a:pt x="664" y="12260"/>
                    <a:pt x="725" y="12114"/>
                  </a:cubicBezTo>
                  <a:cubicBezTo>
                    <a:pt x="2321" y="8292"/>
                    <a:pt x="4881" y="4934"/>
                    <a:pt x="8155" y="2303"/>
                  </a:cubicBezTo>
                  <a:cubicBezTo>
                    <a:pt x="9072" y="1565"/>
                    <a:pt x="10060" y="874"/>
                    <a:pt x="11084" y="279"/>
                  </a:cubicBezTo>
                  <a:cubicBezTo>
                    <a:pt x="11237" y="197"/>
                    <a:pt x="11135" y="0"/>
                    <a:pt x="10990"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1" name="Google Shape;221;p57"/>
            <p:cNvSpPr/>
            <p:nvPr/>
          </p:nvSpPr>
          <p:spPr>
            <a:xfrm>
              <a:off x="3604300" y="3045475"/>
              <a:ext cx="45475" cy="170150"/>
            </a:xfrm>
            <a:custGeom>
              <a:avLst/>
              <a:gdLst/>
              <a:ahLst/>
              <a:cxnLst/>
              <a:rect l="l" t="t" r="r" b="b"/>
              <a:pathLst>
                <a:path w="1819" h="6806" extrusionOk="0">
                  <a:moveTo>
                    <a:pt x="1608" y="1"/>
                  </a:moveTo>
                  <a:cubicBezTo>
                    <a:pt x="1552" y="1"/>
                    <a:pt x="1494" y="26"/>
                    <a:pt x="1453" y="83"/>
                  </a:cubicBezTo>
                  <a:cubicBezTo>
                    <a:pt x="1144" y="523"/>
                    <a:pt x="965" y="1095"/>
                    <a:pt x="787" y="1595"/>
                  </a:cubicBezTo>
                  <a:cubicBezTo>
                    <a:pt x="596" y="2130"/>
                    <a:pt x="429" y="2666"/>
                    <a:pt x="322" y="3238"/>
                  </a:cubicBezTo>
                  <a:cubicBezTo>
                    <a:pt x="120" y="4321"/>
                    <a:pt x="1" y="5488"/>
                    <a:pt x="167" y="6583"/>
                  </a:cubicBezTo>
                  <a:cubicBezTo>
                    <a:pt x="193" y="6738"/>
                    <a:pt x="313" y="6806"/>
                    <a:pt x="440" y="6806"/>
                  </a:cubicBezTo>
                  <a:cubicBezTo>
                    <a:pt x="606" y="6806"/>
                    <a:pt x="787" y="6689"/>
                    <a:pt x="787" y="6500"/>
                  </a:cubicBezTo>
                  <a:cubicBezTo>
                    <a:pt x="799" y="5429"/>
                    <a:pt x="787" y="4369"/>
                    <a:pt x="965" y="3309"/>
                  </a:cubicBezTo>
                  <a:cubicBezTo>
                    <a:pt x="1060" y="2785"/>
                    <a:pt x="1144" y="2273"/>
                    <a:pt x="1299" y="1749"/>
                  </a:cubicBezTo>
                  <a:cubicBezTo>
                    <a:pt x="1430" y="1238"/>
                    <a:pt x="1656" y="749"/>
                    <a:pt x="1787" y="226"/>
                  </a:cubicBezTo>
                  <a:cubicBezTo>
                    <a:pt x="1818" y="92"/>
                    <a:pt x="1716" y="1"/>
                    <a:pt x="160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2" name="Google Shape;222;p57"/>
            <p:cNvSpPr/>
            <p:nvPr/>
          </p:nvSpPr>
          <p:spPr>
            <a:xfrm>
              <a:off x="3614425" y="3254100"/>
              <a:ext cx="14025" cy="49725"/>
            </a:xfrm>
            <a:custGeom>
              <a:avLst/>
              <a:gdLst/>
              <a:ahLst/>
              <a:cxnLst/>
              <a:rect l="l" t="t" r="r" b="b"/>
              <a:pathLst>
                <a:path w="561" h="1989" extrusionOk="0">
                  <a:moveTo>
                    <a:pt x="203" y="1"/>
                  </a:moveTo>
                  <a:cubicBezTo>
                    <a:pt x="96" y="1"/>
                    <a:pt x="1" y="84"/>
                    <a:pt x="13" y="191"/>
                  </a:cubicBezTo>
                  <a:cubicBezTo>
                    <a:pt x="24" y="453"/>
                    <a:pt x="36" y="703"/>
                    <a:pt x="60" y="977"/>
                  </a:cubicBezTo>
                  <a:cubicBezTo>
                    <a:pt x="72" y="1239"/>
                    <a:pt x="72" y="1501"/>
                    <a:pt x="84" y="1763"/>
                  </a:cubicBezTo>
                  <a:cubicBezTo>
                    <a:pt x="96" y="1882"/>
                    <a:pt x="191" y="1989"/>
                    <a:pt x="322" y="1989"/>
                  </a:cubicBezTo>
                  <a:cubicBezTo>
                    <a:pt x="441" y="1989"/>
                    <a:pt x="560" y="1882"/>
                    <a:pt x="560" y="1763"/>
                  </a:cubicBezTo>
                  <a:cubicBezTo>
                    <a:pt x="548" y="1501"/>
                    <a:pt x="501" y="1239"/>
                    <a:pt x="489" y="977"/>
                  </a:cubicBezTo>
                  <a:cubicBezTo>
                    <a:pt x="441" y="703"/>
                    <a:pt x="417" y="441"/>
                    <a:pt x="394" y="191"/>
                  </a:cubicBezTo>
                  <a:cubicBezTo>
                    <a:pt x="382" y="84"/>
                    <a:pt x="310" y="1"/>
                    <a:pt x="20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3" name="Google Shape;223;p57"/>
            <p:cNvSpPr/>
            <p:nvPr/>
          </p:nvSpPr>
          <p:spPr>
            <a:xfrm>
              <a:off x="3628125" y="3348575"/>
              <a:ext cx="19075" cy="28900"/>
            </a:xfrm>
            <a:custGeom>
              <a:avLst/>
              <a:gdLst/>
              <a:ahLst/>
              <a:cxnLst/>
              <a:rect l="l" t="t" r="r" b="b"/>
              <a:pathLst>
                <a:path w="763" h="1156" extrusionOk="0">
                  <a:moveTo>
                    <a:pt x="244" y="1"/>
                  </a:moveTo>
                  <a:cubicBezTo>
                    <a:pt x="222" y="1"/>
                    <a:pt x="201" y="3"/>
                    <a:pt x="179" y="8"/>
                  </a:cubicBezTo>
                  <a:cubicBezTo>
                    <a:pt x="72" y="43"/>
                    <a:pt x="0" y="163"/>
                    <a:pt x="24" y="270"/>
                  </a:cubicBezTo>
                  <a:cubicBezTo>
                    <a:pt x="119" y="520"/>
                    <a:pt x="215" y="758"/>
                    <a:pt x="310" y="1008"/>
                  </a:cubicBezTo>
                  <a:cubicBezTo>
                    <a:pt x="322" y="1055"/>
                    <a:pt x="357" y="1103"/>
                    <a:pt x="405" y="1127"/>
                  </a:cubicBezTo>
                  <a:cubicBezTo>
                    <a:pt x="425" y="1147"/>
                    <a:pt x="452" y="1155"/>
                    <a:pt x="482" y="1155"/>
                  </a:cubicBezTo>
                  <a:cubicBezTo>
                    <a:pt x="506" y="1155"/>
                    <a:pt x="533" y="1150"/>
                    <a:pt x="560" y="1139"/>
                  </a:cubicBezTo>
                  <a:cubicBezTo>
                    <a:pt x="667" y="1115"/>
                    <a:pt x="762" y="996"/>
                    <a:pt x="715" y="889"/>
                  </a:cubicBezTo>
                  <a:cubicBezTo>
                    <a:pt x="619" y="639"/>
                    <a:pt x="536" y="401"/>
                    <a:pt x="429" y="151"/>
                  </a:cubicBezTo>
                  <a:cubicBezTo>
                    <a:pt x="417" y="103"/>
                    <a:pt x="381" y="55"/>
                    <a:pt x="346" y="32"/>
                  </a:cubicBezTo>
                  <a:cubicBezTo>
                    <a:pt x="315" y="9"/>
                    <a:pt x="280" y="1"/>
                    <a:pt x="244"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4" name="Google Shape;224;p57"/>
            <p:cNvSpPr/>
            <p:nvPr/>
          </p:nvSpPr>
          <p:spPr>
            <a:xfrm>
              <a:off x="4150200" y="2657825"/>
              <a:ext cx="431125" cy="240000"/>
            </a:xfrm>
            <a:custGeom>
              <a:avLst/>
              <a:gdLst/>
              <a:ahLst/>
              <a:cxnLst/>
              <a:rect l="l" t="t" r="r" b="b"/>
              <a:pathLst>
                <a:path w="17245" h="9600" extrusionOk="0">
                  <a:moveTo>
                    <a:pt x="1608" y="1"/>
                  </a:moveTo>
                  <a:cubicBezTo>
                    <a:pt x="1153" y="1"/>
                    <a:pt x="697" y="18"/>
                    <a:pt x="239" y="51"/>
                  </a:cubicBezTo>
                  <a:cubicBezTo>
                    <a:pt x="1" y="63"/>
                    <a:pt x="1" y="420"/>
                    <a:pt x="239" y="420"/>
                  </a:cubicBezTo>
                  <a:cubicBezTo>
                    <a:pt x="384" y="416"/>
                    <a:pt x="529" y="415"/>
                    <a:pt x="673" y="415"/>
                  </a:cubicBezTo>
                  <a:cubicBezTo>
                    <a:pt x="5656" y="415"/>
                    <a:pt x="10555" y="2593"/>
                    <a:pt x="14003" y="6087"/>
                  </a:cubicBezTo>
                  <a:cubicBezTo>
                    <a:pt x="15015" y="7123"/>
                    <a:pt x="15848" y="8254"/>
                    <a:pt x="16610" y="9457"/>
                  </a:cubicBezTo>
                  <a:cubicBezTo>
                    <a:pt x="16673" y="9558"/>
                    <a:pt x="16765" y="9600"/>
                    <a:pt x="16855" y="9600"/>
                  </a:cubicBezTo>
                  <a:cubicBezTo>
                    <a:pt x="17053" y="9600"/>
                    <a:pt x="17245" y="9396"/>
                    <a:pt x="17122" y="9159"/>
                  </a:cubicBezTo>
                  <a:cubicBezTo>
                    <a:pt x="15967" y="6838"/>
                    <a:pt x="14050" y="4825"/>
                    <a:pt x="11883" y="3325"/>
                  </a:cubicBezTo>
                  <a:cubicBezTo>
                    <a:pt x="9740" y="1825"/>
                    <a:pt x="7264" y="765"/>
                    <a:pt x="4668" y="277"/>
                  </a:cubicBezTo>
                  <a:cubicBezTo>
                    <a:pt x="3646" y="88"/>
                    <a:pt x="2630" y="1"/>
                    <a:pt x="160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5" name="Google Shape;225;p57"/>
            <p:cNvSpPr/>
            <p:nvPr/>
          </p:nvSpPr>
          <p:spPr>
            <a:xfrm>
              <a:off x="4603750" y="2931650"/>
              <a:ext cx="63625" cy="101950"/>
            </a:xfrm>
            <a:custGeom>
              <a:avLst/>
              <a:gdLst/>
              <a:ahLst/>
              <a:cxnLst/>
              <a:rect l="l" t="t" r="r" b="b"/>
              <a:pathLst>
                <a:path w="2545" h="4078" extrusionOk="0">
                  <a:moveTo>
                    <a:pt x="308" y="1"/>
                  </a:moveTo>
                  <a:cubicBezTo>
                    <a:pt x="158" y="1"/>
                    <a:pt x="1" y="171"/>
                    <a:pt x="99" y="314"/>
                  </a:cubicBezTo>
                  <a:cubicBezTo>
                    <a:pt x="873" y="1433"/>
                    <a:pt x="1409" y="2635"/>
                    <a:pt x="1897" y="3874"/>
                  </a:cubicBezTo>
                  <a:cubicBezTo>
                    <a:pt x="1955" y="4014"/>
                    <a:pt x="2080" y="4077"/>
                    <a:pt x="2200" y="4077"/>
                  </a:cubicBezTo>
                  <a:cubicBezTo>
                    <a:pt x="2376" y="4077"/>
                    <a:pt x="2544" y="3941"/>
                    <a:pt x="2480" y="3707"/>
                  </a:cubicBezTo>
                  <a:cubicBezTo>
                    <a:pt x="2099" y="2373"/>
                    <a:pt x="1337" y="1147"/>
                    <a:pt x="445" y="64"/>
                  </a:cubicBezTo>
                  <a:cubicBezTo>
                    <a:pt x="406" y="19"/>
                    <a:pt x="357" y="1"/>
                    <a:pt x="30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6" name="Google Shape;226;p57"/>
            <p:cNvSpPr/>
            <p:nvPr/>
          </p:nvSpPr>
          <p:spPr>
            <a:xfrm>
              <a:off x="4626625" y="3104225"/>
              <a:ext cx="58200" cy="250850"/>
            </a:xfrm>
            <a:custGeom>
              <a:avLst/>
              <a:gdLst/>
              <a:ahLst/>
              <a:cxnLst/>
              <a:rect l="l" t="t" r="r" b="b"/>
              <a:pathLst>
                <a:path w="2328" h="10034" extrusionOk="0">
                  <a:moveTo>
                    <a:pt x="1938" y="1"/>
                  </a:moveTo>
                  <a:cubicBezTo>
                    <a:pt x="1875" y="1"/>
                    <a:pt x="1816" y="42"/>
                    <a:pt x="1816" y="126"/>
                  </a:cubicBezTo>
                  <a:cubicBezTo>
                    <a:pt x="1780" y="1781"/>
                    <a:pt x="1744" y="3436"/>
                    <a:pt x="1518" y="5067"/>
                  </a:cubicBezTo>
                  <a:cubicBezTo>
                    <a:pt x="1423" y="5876"/>
                    <a:pt x="1256" y="6662"/>
                    <a:pt x="1018" y="7436"/>
                  </a:cubicBezTo>
                  <a:cubicBezTo>
                    <a:pt x="780" y="8222"/>
                    <a:pt x="387" y="8924"/>
                    <a:pt x="77" y="9686"/>
                  </a:cubicBezTo>
                  <a:cubicBezTo>
                    <a:pt x="0" y="9866"/>
                    <a:pt x="188" y="10034"/>
                    <a:pt x="366" y="10034"/>
                  </a:cubicBezTo>
                  <a:cubicBezTo>
                    <a:pt x="435" y="10034"/>
                    <a:pt x="503" y="10009"/>
                    <a:pt x="553" y="9948"/>
                  </a:cubicBezTo>
                  <a:cubicBezTo>
                    <a:pt x="1077" y="9329"/>
                    <a:pt x="1387" y="8508"/>
                    <a:pt x="1625" y="7734"/>
                  </a:cubicBezTo>
                  <a:cubicBezTo>
                    <a:pt x="1875" y="6924"/>
                    <a:pt x="2030" y="6091"/>
                    <a:pt x="2137" y="5245"/>
                  </a:cubicBezTo>
                  <a:cubicBezTo>
                    <a:pt x="2327" y="3567"/>
                    <a:pt x="2220" y="1840"/>
                    <a:pt x="2077" y="126"/>
                  </a:cubicBezTo>
                  <a:cubicBezTo>
                    <a:pt x="2066" y="42"/>
                    <a:pt x="2000" y="1"/>
                    <a:pt x="1938"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7" name="Google Shape;227;p57"/>
            <p:cNvSpPr/>
            <p:nvPr/>
          </p:nvSpPr>
          <p:spPr>
            <a:xfrm>
              <a:off x="3333125" y="2777400"/>
              <a:ext cx="160250" cy="97425"/>
            </a:xfrm>
            <a:custGeom>
              <a:avLst/>
              <a:gdLst/>
              <a:ahLst/>
              <a:cxnLst/>
              <a:rect l="l" t="t" r="r" b="b"/>
              <a:pathLst>
                <a:path w="6410" h="3897" extrusionOk="0">
                  <a:moveTo>
                    <a:pt x="515" y="1"/>
                  </a:moveTo>
                  <a:cubicBezTo>
                    <a:pt x="242" y="1"/>
                    <a:pt x="0" y="346"/>
                    <a:pt x="180" y="578"/>
                  </a:cubicBezTo>
                  <a:cubicBezTo>
                    <a:pt x="501" y="1019"/>
                    <a:pt x="1049" y="1304"/>
                    <a:pt x="1501" y="1590"/>
                  </a:cubicBezTo>
                  <a:cubicBezTo>
                    <a:pt x="1978" y="1900"/>
                    <a:pt x="2454" y="2197"/>
                    <a:pt x="2942" y="2483"/>
                  </a:cubicBezTo>
                  <a:cubicBezTo>
                    <a:pt x="3883" y="3019"/>
                    <a:pt x="4907" y="3614"/>
                    <a:pt x="5966" y="3888"/>
                  </a:cubicBezTo>
                  <a:cubicBezTo>
                    <a:pt x="5991" y="3894"/>
                    <a:pt x="6015" y="3896"/>
                    <a:pt x="6037" y="3896"/>
                  </a:cubicBezTo>
                  <a:cubicBezTo>
                    <a:pt x="6298" y="3896"/>
                    <a:pt x="6410" y="3541"/>
                    <a:pt x="6169" y="3388"/>
                  </a:cubicBezTo>
                  <a:cubicBezTo>
                    <a:pt x="5740" y="3090"/>
                    <a:pt x="5252" y="2840"/>
                    <a:pt x="4788" y="2590"/>
                  </a:cubicBezTo>
                  <a:cubicBezTo>
                    <a:pt x="4311" y="2316"/>
                    <a:pt x="3835" y="2055"/>
                    <a:pt x="3359" y="1769"/>
                  </a:cubicBezTo>
                  <a:cubicBezTo>
                    <a:pt x="2894" y="1507"/>
                    <a:pt x="2454" y="1209"/>
                    <a:pt x="2001" y="912"/>
                  </a:cubicBezTo>
                  <a:cubicBezTo>
                    <a:pt x="1787" y="757"/>
                    <a:pt x="1561" y="614"/>
                    <a:pt x="1347" y="447"/>
                  </a:cubicBezTo>
                  <a:cubicBezTo>
                    <a:pt x="1108" y="281"/>
                    <a:pt x="906" y="102"/>
                    <a:pt x="620" y="19"/>
                  </a:cubicBezTo>
                  <a:cubicBezTo>
                    <a:pt x="585" y="7"/>
                    <a:pt x="550" y="1"/>
                    <a:pt x="515"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8" name="Google Shape;228;p57"/>
            <p:cNvSpPr/>
            <p:nvPr/>
          </p:nvSpPr>
          <p:spPr>
            <a:xfrm>
              <a:off x="3456500" y="2617150"/>
              <a:ext cx="132875" cy="107950"/>
            </a:xfrm>
            <a:custGeom>
              <a:avLst/>
              <a:gdLst/>
              <a:ahLst/>
              <a:cxnLst/>
              <a:rect l="l" t="t" r="r" b="b"/>
              <a:pathLst>
                <a:path w="5315" h="4318" extrusionOk="0">
                  <a:moveTo>
                    <a:pt x="591" y="0"/>
                  </a:moveTo>
                  <a:cubicBezTo>
                    <a:pt x="244" y="0"/>
                    <a:pt x="0" y="546"/>
                    <a:pt x="388" y="785"/>
                  </a:cubicBezTo>
                  <a:cubicBezTo>
                    <a:pt x="1174" y="1273"/>
                    <a:pt x="1936" y="1809"/>
                    <a:pt x="2662" y="2380"/>
                  </a:cubicBezTo>
                  <a:cubicBezTo>
                    <a:pt x="3401" y="2952"/>
                    <a:pt x="4079" y="3607"/>
                    <a:pt x="4782" y="4238"/>
                  </a:cubicBezTo>
                  <a:cubicBezTo>
                    <a:pt x="4843" y="4294"/>
                    <a:pt x="4909" y="4318"/>
                    <a:pt x="4969" y="4318"/>
                  </a:cubicBezTo>
                  <a:cubicBezTo>
                    <a:pt x="5165" y="4318"/>
                    <a:pt x="5315" y="4069"/>
                    <a:pt x="5151" y="3869"/>
                  </a:cubicBezTo>
                  <a:cubicBezTo>
                    <a:pt x="4555" y="3107"/>
                    <a:pt x="3853" y="2440"/>
                    <a:pt x="3127" y="1809"/>
                  </a:cubicBezTo>
                  <a:cubicBezTo>
                    <a:pt x="2400" y="1166"/>
                    <a:pt x="1615" y="595"/>
                    <a:pt x="805" y="71"/>
                  </a:cubicBezTo>
                  <a:cubicBezTo>
                    <a:pt x="732" y="22"/>
                    <a:pt x="660" y="0"/>
                    <a:pt x="591"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9" name="Google Shape;229;p57"/>
            <p:cNvSpPr/>
            <p:nvPr/>
          </p:nvSpPr>
          <p:spPr>
            <a:xfrm>
              <a:off x="3662625" y="2477700"/>
              <a:ext cx="81175" cy="139025"/>
            </a:xfrm>
            <a:custGeom>
              <a:avLst/>
              <a:gdLst/>
              <a:ahLst/>
              <a:cxnLst/>
              <a:rect l="l" t="t" r="r" b="b"/>
              <a:pathLst>
                <a:path w="3247" h="5561" extrusionOk="0">
                  <a:moveTo>
                    <a:pt x="513" y="1"/>
                  </a:moveTo>
                  <a:cubicBezTo>
                    <a:pt x="269" y="1"/>
                    <a:pt x="0" y="265"/>
                    <a:pt x="156" y="553"/>
                  </a:cubicBezTo>
                  <a:cubicBezTo>
                    <a:pt x="1049" y="2184"/>
                    <a:pt x="1847" y="3851"/>
                    <a:pt x="2740" y="5434"/>
                  </a:cubicBezTo>
                  <a:cubicBezTo>
                    <a:pt x="2792" y="5524"/>
                    <a:pt x="2865" y="5561"/>
                    <a:pt x="2936" y="5561"/>
                  </a:cubicBezTo>
                  <a:cubicBezTo>
                    <a:pt x="3095" y="5561"/>
                    <a:pt x="3247" y="5381"/>
                    <a:pt x="3157" y="5184"/>
                  </a:cubicBezTo>
                  <a:cubicBezTo>
                    <a:pt x="2406" y="3506"/>
                    <a:pt x="1561" y="1851"/>
                    <a:pt x="787" y="184"/>
                  </a:cubicBezTo>
                  <a:cubicBezTo>
                    <a:pt x="728" y="54"/>
                    <a:pt x="623" y="1"/>
                    <a:pt x="51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0" name="Google Shape;230;p57"/>
            <p:cNvSpPr/>
            <p:nvPr/>
          </p:nvSpPr>
          <p:spPr>
            <a:xfrm>
              <a:off x="3887075" y="2397400"/>
              <a:ext cx="45000" cy="120375"/>
            </a:xfrm>
            <a:custGeom>
              <a:avLst/>
              <a:gdLst/>
              <a:ahLst/>
              <a:cxnLst/>
              <a:rect l="l" t="t" r="r" b="b"/>
              <a:pathLst>
                <a:path w="1800" h="4815" extrusionOk="0">
                  <a:moveTo>
                    <a:pt x="416" y="1"/>
                  </a:moveTo>
                  <a:cubicBezTo>
                    <a:pt x="386" y="1"/>
                    <a:pt x="354" y="5"/>
                    <a:pt x="322" y="14"/>
                  </a:cubicBezTo>
                  <a:cubicBezTo>
                    <a:pt x="144" y="62"/>
                    <a:pt x="1" y="288"/>
                    <a:pt x="72" y="467"/>
                  </a:cubicBezTo>
                  <a:cubicBezTo>
                    <a:pt x="620" y="1824"/>
                    <a:pt x="1001" y="3205"/>
                    <a:pt x="1275" y="4634"/>
                  </a:cubicBezTo>
                  <a:cubicBezTo>
                    <a:pt x="1301" y="4757"/>
                    <a:pt x="1412" y="4815"/>
                    <a:pt x="1523" y="4815"/>
                  </a:cubicBezTo>
                  <a:cubicBezTo>
                    <a:pt x="1661" y="4815"/>
                    <a:pt x="1800" y="4727"/>
                    <a:pt x="1787" y="4563"/>
                  </a:cubicBezTo>
                  <a:cubicBezTo>
                    <a:pt x="1620" y="3098"/>
                    <a:pt x="1263" y="1657"/>
                    <a:pt x="775" y="276"/>
                  </a:cubicBezTo>
                  <a:cubicBezTo>
                    <a:pt x="724" y="126"/>
                    <a:pt x="581" y="1"/>
                    <a:pt x="416"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1" name="Google Shape;231;p57"/>
            <p:cNvSpPr/>
            <p:nvPr/>
          </p:nvSpPr>
          <p:spPr>
            <a:xfrm>
              <a:off x="4124325" y="2360675"/>
              <a:ext cx="23400" cy="121250"/>
            </a:xfrm>
            <a:custGeom>
              <a:avLst/>
              <a:gdLst/>
              <a:ahLst/>
              <a:cxnLst/>
              <a:rect l="l" t="t" r="r" b="b"/>
              <a:pathLst>
                <a:path w="936" h="4850" extrusionOk="0">
                  <a:moveTo>
                    <a:pt x="576" y="0"/>
                  </a:moveTo>
                  <a:cubicBezTo>
                    <a:pt x="445" y="0"/>
                    <a:pt x="323" y="68"/>
                    <a:pt x="298" y="221"/>
                  </a:cubicBezTo>
                  <a:cubicBezTo>
                    <a:pt x="238" y="578"/>
                    <a:pt x="238" y="971"/>
                    <a:pt x="214" y="1340"/>
                  </a:cubicBezTo>
                  <a:cubicBezTo>
                    <a:pt x="179" y="1710"/>
                    <a:pt x="167" y="2079"/>
                    <a:pt x="143" y="2460"/>
                  </a:cubicBezTo>
                  <a:cubicBezTo>
                    <a:pt x="95" y="3198"/>
                    <a:pt x="60" y="3948"/>
                    <a:pt x="0" y="4674"/>
                  </a:cubicBezTo>
                  <a:cubicBezTo>
                    <a:pt x="18" y="4793"/>
                    <a:pt x="101" y="4850"/>
                    <a:pt x="183" y="4850"/>
                  </a:cubicBezTo>
                  <a:cubicBezTo>
                    <a:pt x="265" y="4850"/>
                    <a:pt x="345" y="4793"/>
                    <a:pt x="357" y="4686"/>
                  </a:cubicBezTo>
                  <a:cubicBezTo>
                    <a:pt x="464" y="3960"/>
                    <a:pt x="572" y="3234"/>
                    <a:pt x="655" y="2495"/>
                  </a:cubicBezTo>
                  <a:lnTo>
                    <a:pt x="798" y="1424"/>
                  </a:lnTo>
                  <a:cubicBezTo>
                    <a:pt x="833" y="1055"/>
                    <a:pt x="917" y="686"/>
                    <a:pt x="929" y="317"/>
                  </a:cubicBezTo>
                  <a:cubicBezTo>
                    <a:pt x="935" y="120"/>
                    <a:pt x="749" y="0"/>
                    <a:pt x="576"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2" name="Google Shape;232;p57"/>
            <p:cNvSpPr/>
            <p:nvPr/>
          </p:nvSpPr>
          <p:spPr>
            <a:xfrm>
              <a:off x="4315400" y="2374400"/>
              <a:ext cx="62300" cy="129050"/>
            </a:xfrm>
            <a:custGeom>
              <a:avLst/>
              <a:gdLst/>
              <a:ahLst/>
              <a:cxnLst/>
              <a:rect l="l" t="t" r="r" b="b"/>
              <a:pathLst>
                <a:path w="2492" h="5162" extrusionOk="0">
                  <a:moveTo>
                    <a:pt x="2044" y="0"/>
                  </a:moveTo>
                  <a:cubicBezTo>
                    <a:pt x="1906" y="0"/>
                    <a:pt x="1779" y="77"/>
                    <a:pt x="1751" y="256"/>
                  </a:cubicBezTo>
                  <a:cubicBezTo>
                    <a:pt x="1465" y="1839"/>
                    <a:pt x="953" y="3363"/>
                    <a:pt x="132" y="4768"/>
                  </a:cubicBezTo>
                  <a:cubicBezTo>
                    <a:pt x="1" y="4973"/>
                    <a:pt x="174" y="5161"/>
                    <a:pt x="361" y="5161"/>
                  </a:cubicBezTo>
                  <a:cubicBezTo>
                    <a:pt x="446" y="5161"/>
                    <a:pt x="533" y="5123"/>
                    <a:pt x="596" y="5030"/>
                  </a:cubicBezTo>
                  <a:cubicBezTo>
                    <a:pt x="1453" y="3637"/>
                    <a:pt x="2108" y="2065"/>
                    <a:pt x="2442" y="446"/>
                  </a:cubicBezTo>
                  <a:cubicBezTo>
                    <a:pt x="2492" y="180"/>
                    <a:pt x="2255" y="0"/>
                    <a:pt x="204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3" name="Google Shape;233;p57"/>
            <p:cNvSpPr/>
            <p:nvPr/>
          </p:nvSpPr>
          <p:spPr>
            <a:xfrm>
              <a:off x="4502050" y="2450350"/>
              <a:ext cx="81075" cy="132025"/>
            </a:xfrm>
            <a:custGeom>
              <a:avLst/>
              <a:gdLst/>
              <a:ahLst/>
              <a:cxnLst/>
              <a:rect l="l" t="t" r="r" b="b"/>
              <a:pathLst>
                <a:path w="3243" h="5281" extrusionOk="0">
                  <a:moveTo>
                    <a:pt x="2745" y="1"/>
                  </a:moveTo>
                  <a:cubicBezTo>
                    <a:pt x="2637" y="1"/>
                    <a:pt x="2528" y="47"/>
                    <a:pt x="2453" y="159"/>
                  </a:cubicBezTo>
                  <a:cubicBezTo>
                    <a:pt x="2191" y="540"/>
                    <a:pt x="1976" y="956"/>
                    <a:pt x="1738" y="1349"/>
                  </a:cubicBezTo>
                  <a:cubicBezTo>
                    <a:pt x="1524" y="1742"/>
                    <a:pt x="1310" y="2147"/>
                    <a:pt x="1107" y="2540"/>
                  </a:cubicBezTo>
                  <a:cubicBezTo>
                    <a:pt x="703" y="3337"/>
                    <a:pt x="298" y="4183"/>
                    <a:pt x="48" y="5028"/>
                  </a:cubicBezTo>
                  <a:cubicBezTo>
                    <a:pt x="0" y="5170"/>
                    <a:pt x="125" y="5280"/>
                    <a:pt x="249" y="5280"/>
                  </a:cubicBezTo>
                  <a:cubicBezTo>
                    <a:pt x="313" y="5280"/>
                    <a:pt x="376" y="5251"/>
                    <a:pt x="417" y="5183"/>
                  </a:cubicBezTo>
                  <a:cubicBezTo>
                    <a:pt x="631" y="4766"/>
                    <a:pt x="786" y="4326"/>
                    <a:pt x="1000" y="3933"/>
                  </a:cubicBezTo>
                  <a:cubicBezTo>
                    <a:pt x="1191" y="3540"/>
                    <a:pt x="1381" y="3159"/>
                    <a:pt x="1607" y="2778"/>
                  </a:cubicBezTo>
                  <a:cubicBezTo>
                    <a:pt x="1822" y="2409"/>
                    <a:pt x="2036" y="2040"/>
                    <a:pt x="2274" y="1671"/>
                  </a:cubicBezTo>
                  <a:cubicBezTo>
                    <a:pt x="2536" y="1278"/>
                    <a:pt x="2810" y="909"/>
                    <a:pt x="3060" y="516"/>
                  </a:cubicBezTo>
                  <a:cubicBezTo>
                    <a:pt x="3243" y="250"/>
                    <a:pt x="2996" y="1"/>
                    <a:pt x="2745"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4" name="Google Shape;234;p57"/>
            <p:cNvSpPr/>
            <p:nvPr/>
          </p:nvSpPr>
          <p:spPr>
            <a:xfrm>
              <a:off x="4658425" y="2607575"/>
              <a:ext cx="83550" cy="75050"/>
            </a:xfrm>
            <a:custGeom>
              <a:avLst/>
              <a:gdLst/>
              <a:ahLst/>
              <a:cxnLst/>
              <a:rect l="l" t="t" r="r" b="b"/>
              <a:pathLst>
                <a:path w="3342" h="3002" extrusionOk="0">
                  <a:moveTo>
                    <a:pt x="2971" y="0"/>
                  </a:moveTo>
                  <a:cubicBezTo>
                    <a:pt x="2861" y="0"/>
                    <a:pt x="2760" y="70"/>
                    <a:pt x="2687" y="168"/>
                  </a:cubicBezTo>
                  <a:cubicBezTo>
                    <a:pt x="2329" y="632"/>
                    <a:pt x="1948" y="1097"/>
                    <a:pt x="1532" y="1490"/>
                  </a:cubicBezTo>
                  <a:cubicBezTo>
                    <a:pt x="1103" y="1906"/>
                    <a:pt x="627" y="2263"/>
                    <a:pt x="163" y="2644"/>
                  </a:cubicBezTo>
                  <a:cubicBezTo>
                    <a:pt x="1" y="2776"/>
                    <a:pt x="156" y="3001"/>
                    <a:pt x="331" y="3001"/>
                  </a:cubicBezTo>
                  <a:cubicBezTo>
                    <a:pt x="362" y="3001"/>
                    <a:pt x="394" y="2994"/>
                    <a:pt x="424" y="2978"/>
                  </a:cubicBezTo>
                  <a:cubicBezTo>
                    <a:pt x="984" y="2704"/>
                    <a:pt x="1484" y="2287"/>
                    <a:pt x="1948" y="1871"/>
                  </a:cubicBezTo>
                  <a:cubicBezTo>
                    <a:pt x="2425" y="1454"/>
                    <a:pt x="2853" y="989"/>
                    <a:pt x="3246" y="477"/>
                  </a:cubicBezTo>
                  <a:cubicBezTo>
                    <a:pt x="3341" y="347"/>
                    <a:pt x="3258" y="120"/>
                    <a:pt x="3127" y="49"/>
                  </a:cubicBezTo>
                  <a:cubicBezTo>
                    <a:pt x="3075" y="15"/>
                    <a:pt x="3022" y="0"/>
                    <a:pt x="2971"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5" name="Google Shape;235;p57"/>
            <p:cNvSpPr/>
            <p:nvPr/>
          </p:nvSpPr>
          <p:spPr>
            <a:xfrm>
              <a:off x="4776875" y="2820800"/>
              <a:ext cx="85525" cy="54175"/>
            </a:xfrm>
            <a:custGeom>
              <a:avLst/>
              <a:gdLst/>
              <a:ahLst/>
              <a:cxnLst/>
              <a:rect l="l" t="t" r="r" b="b"/>
              <a:pathLst>
                <a:path w="3421" h="2167" extrusionOk="0">
                  <a:moveTo>
                    <a:pt x="2963" y="1"/>
                  </a:moveTo>
                  <a:cubicBezTo>
                    <a:pt x="2914" y="1"/>
                    <a:pt x="2860" y="14"/>
                    <a:pt x="2806" y="45"/>
                  </a:cubicBezTo>
                  <a:cubicBezTo>
                    <a:pt x="1925" y="569"/>
                    <a:pt x="1080" y="1128"/>
                    <a:pt x="211" y="1688"/>
                  </a:cubicBezTo>
                  <a:cubicBezTo>
                    <a:pt x="1" y="1848"/>
                    <a:pt x="135" y="2167"/>
                    <a:pt x="352" y="2167"/>
                  </a:cubicBezTo>
                  <a:cubicBezTo>
                    <a:pt x="394" y="2167"/>
                    <a:pt x="439" y="2155"/>
                    <a:pt x="485" y="2128"/>
                  </a:cubicBezTo>
                  <a:cubicBezTo>
                    <a:pt x="1366" y="1628"/>
                    <a:pt x="2271" y="1128"/>
                    <a:pt x="3128" y="604"/>
                  </a:cubicBezTo>
                  <a:cubicBezTo>
                    <a:pt x="3421" y="422"/>
                    <a:pt x="3242" y="1"/>
                    <a:pt x="296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6" name="Google Shape;236;p57"/>
            <p:cNvSpPr/>
            <p:nvPr/>
          </p:nvSpPr>
          <p:spPr>
            <a:xfrm>
              <a:off x="4810425" y="3063625"/>
              <a:ext cx="127300" cy="32475"/>
            </a:xfrm>
            <a:custGeom>
              <a:avLst/>
              <a:gdLst/>
              <a:ahLst/>
              <a:cxnLst/>
              <a:rect l="l" t="t" r="r" b="b"/>
              <a:pathLst>
                <a:path w="5092" h="1299" extrusionOk="0">
                  <a:moveTo>
                    <a:pt x="4673" y="1"/>
                  </a:moveTo>
                  <a:cubicBezTo>
                    <a:pt x="4645" y="1"/>
                    <a:pt x="4615" y="4"/>
                    <a:pt x="4584" y="11"/>
                  </a:cubicBezTo>
                  <a:cubicBezTo>
                    <a:pt x="4227" y="95"/>
                    <a:pt x="3893" y="214"/>
                    <a:pt x="3548" y="309"/>
                  </a:cubicBezTo>
                  <a:cubicBezTo>
                    <a:pt x="3191" y="392"/>
                    <a:pt x="2846" y="476"/>
                    <a:pt x="2488" y="547"/>
                  </a:cubicBezTo>
                  <a:cubicBezTo>
                    <a:pt x="1774" y="678"/>
                    <a:pt x="1048" y="773"/>
                    <a:pt x="321" y="809"/>
                  </a:cubicBezTo>
                  <a:cubicBezTo>
                    <a:pt x="8" y="832"/>
                    <a:pt x="0" y="1298"/>
                    <a:pt x="299" y="1298"/>
                  </a:cubicBezTo>
                  <a:cubicBezTo>
                    <a:pt x="306" y="1298"/>
                    <a:pt x="314" y="1298"/>
                    <a:pt x="321" y="1297"/>
                  </a:cubicBezTo>
                  <a:cubicBezTo>
                    <a:pt x="1060" y="1274"/>
                    <a:pt x="1822" y="1202"/>
                    <a:pt x="2548" y="1083"/>
                  </a:cubicBezTo>
                  <a:cubicBezTo>
                    <a:pt x="3274" y="964"/>
                    <a:pt x="4072" y="857"/>
                    <a:pt x="4762" y="607"/>
                  </a:cubicBezTo>
                  <a:cubicBezTo>
                    <a:pt x="5092" y="486"/>
                    <a:pt x="5006" y="1"/>
                    <a:pt x="467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7" name="Google Shape;237;p57"/>
            <p:cNvSpPr/>
            <p:nvPr/>
          </p:nvSpPr>
          <p:spPr>
            <a:xfrm>
              <a:off x="4820775" y="3304950"/>
              <a:ext cx="112300" cy="31225"/>
            </a:xfrm>
            <a:custGeom>
              <a:avLst/>
              <a:gdLst/>
              <a:ahLst/>
              <a:cxnLst/>
              <a:rect l="l" t="t" r="r" b="b"/>
              <a:pathLst>
                <a:path w="4492" h="1249" extrusionOk="0">
                  <a:moveTo>
                    <a:pt x="234" y="0"/>
                  </a:moveTo>
                  <a:cubicBezTo>
                    <a:pt x="24" y="0"/>
                    <a:pt x="0" y="350"/>
                    <a:pt x="205" y="407"/>
                  </a:cubicBezTo>
                  <a:cubicBezTo>
                    <a:pt x="812" y="586"/>
                    <a:pt x="1455" y="681"/>
                    <a:pt x="2086" y="836"/>
                  </a:cubicBezTo>
                  <a:cubicBezTo>
                    <a:pt x="2717" y="967"/>
                    <a:pt x="3360" y="1098"/>
                    <a:pt x="3979" y="1241"/>
                  </a:cubicBezTo>
                  <a:cubicBezTo>
                    <a:pt x="4004" y="1246"/>
                    <a:pt x="4029" y="1249"/>
                    <a:pt x="4052" y="1249"/>
                  </a:cubicBezTo>
                  <a:cubicBezTo>
                    <a:pt x="4388" y="1249"/>
                    <a:pt x="4491" y="713"/>
                    <a:pt x="4146" y="657"/>
                  </a:cubicBezTo>
                  <a:cubicBezTo>
                    <a:pt x="3491" y="550"/>
                    <a:pt x="2848" y="431"/>
                    <a:pt x="2193" y="312"/>
                  </a:cubicBezTo>
                  <a:cubicBezTo>
                    <a:pt x="1550" y="205"/>
                    <a:pt x="919" y="62"/>
                    <a:pt x="265" y="3"/>
                  </a:cubicBezTo>
                  <a:cubicBezTo>
                    <a:pt x="254" y="1"/>
                    <a:pt x="244" y="0"/>
                    <a:pt x="23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8" name="Google Shape;238;p57"/>
            <p:cNvSpPr/>
            <p:nvPr/>
          </p:nvSpPr>
          <p:spPr>
            <a:xfrm>
              <a:off x="4771575" y="3464725"/>
              <a:ext cx="146750" cy="69650"/>
            </a:xfrm>
            <a:custGeom>
              <a:avLst/>
              <a:gdLst/>
              <a:ahLst/>
              <a:cxnLst/>
              <a:rect l="l" t="t" r="r" b="b"/>
              <a:pathLst>
                <a:path w="5870" h="2786" extrusionOk="0">
                  <a:moveTo>
                    <a:pt x="312" y="1"/>
                  </a:moveTo>
                  <a:cubicBezTo>
                    <a:pt x="122" y="1"/>
                    <a:pt x="1" y="297"/>
                    <a:pt x="209" y="446"/>
                  </a:cubicBezTo>
                  <a:cubicBezTo>
                    <a:pt x="994" y="1017"/>
                    <a:pt x="1840" y="1517"/>
                    <a:pt x="2721" y="1898"/>
                  </a:cubicBezTo>
                  <a:cubicBezTo>
                    <a:pt x="3578" y="2291"/>
                    <a:pt x="4530" y="2660"/>
                    <a:pt x="5471" y="2779"/>
                  </a:cubicBezTo>
                  <a:cubicBezTo>
                    <a:pt x="5492" y="2783"/>
                    <a:pt x="5511" y="2785"/>
                    <a:pt x="5530" y="2785"/>
                  </a:cubicBezTo>
                  <a:cubicBezTo>
                    <a:pt x="5834" y="2785"/>
                    <a:pt x="5869" y="2262"/>
                    <a:pt x="5566" y="2172"/>
                  </a:cubicBezTo>
                  <a:cubicBezTo>
                    <a:pt x="5102" y="2029"/>
                    <a:pt x="4626" y="1958"/>
                    <a:pt x="4161" y="1827"/>
                  </a:cubicBezTo>
                  <a:cubicBezTo>
                    <a:pt x="3733" y="1696"/>
                    <a:pt x="3316" y="1553"/>
                    <a:pt x="2899" y="1374"/>
                  </a:cubicBezTo>
                  <a:cubicBezTo>
                    <a:pt x="2030" y="1017"/>
                    <a:pt x="1209" y="577"/>
                    <a:pt x="435" y="41"/>
                  </a:cubicBezTo>
                  <a:cubicBezTo>
                    <a:pt x="393" y="13"/>
                    <a:pt x="351" y="1"/>
                    <a:pt x="312"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9" name="Google Shape;239;p57"/>
            <p:cNvSpPr/>
            <p:nvPr/>
          </p:nvSpPr>
          <p:spPr>
            <a:xfrm>
              <a:off x="4699600" y="3636600"/>
              <a:ext cx="115700" cy="73550"/>
            </a:xfrm>
            <a:custGeom>
              <a:avLst/>
              <a:gdLst/>
              <a:ahLst/>
              <a:cxnLst/>
              <a:rect l="l" t="t" r="r" b="b"/>
              <a:pathLst>
                <a:path w="4628" h="2942" extrusionOk="0">
                  <a:moveTo>
                    <a:pt x="323" y="1"/>
                  </a:moveTo>
                  <a:cubicBezTo>
                    <a:pt x="149" y="1"/>
                    <a:pt x="0" y="228"/>
                    <a:pt x="147" y="393"/>
                  </a:cubicBezTo>
                  <a:cubicBezTo>
                    <a:pt x="1206" y="1560"/>
                    <a:pt x="2587" y="2465"/>
                    <a:pt x="4088" y="2929"/>
                  </a:cubicBezTo>
                  <a:cubicBezTo>
                    <a:pt x="4119" y="2937"/>
                    <a:pt x="4148" y="2941"/>
                    <a:pt x="4177" y="2941"/>
                  </a:cubicBezTo>
                  <a:cubicBezTo>
                    <a:pt x="4505" y="2941"/>
                    <a:pt x="4627" y="2408"/>
                    <a:pt x="4254" y="2298"/>
                  </a:cubicBezTo>
                  <a:cubicBezTo>
                    <a:pt x="2814" y="1881"/>
                    <a:pt x="1516" y="1143"/>
                    <a:pt x="480" y="71"/>
                  </a:cubicBezTo>
                  <a:cubicBezTo>
                    <a:pt x="430" y="22"/>
                    <a:pt x="375" y="1"/>
                    <a:pt x="32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0" name="Google Shape;240;p57"/>
            <p:cNvSpPr/>
            <p:nvPr/>
          </p:nvSpPr>
          <p:spPr>
            <a:xfrm>
              <a:off x="3277900" y="2987625"/>
              <a:ext cx="150075" cy="57400"/>
            </a:xfrm>
            <a:custGeom>
              <a:avLst/>
              <a:gdLst/>
              <a:ahLst/>
              <a:cxnLst/>
              <a:rect l="l" t="t" r="r" b="b"/>
              <a:pathLst>
                <a:path w="6003" h="2296" extrusionOk="0">
                  <a:moveTo>
                    <a:pt x="516" y="0"/>
                  </a:moveTo>
                  <a:cubicBezTo>
                    <a:pt x="137" y="0"/>
                    <a:pt x="1" y="498"/>
                    <a:pt x="389" y="635"/>
                  </a:cubicBezTo>
                  <a:cubicBezTo>
                    <a:pt x="805" y="801"/>
                    <a:pt x="1282" y="896"/>
                    <a:pt x="1710" y="1016"/>
                  </a:cubicBezTo>
                  <a:cubicBezTo>
                    <a:pt x="2151" y="1135"/>
                    <a:pt x="2567" y="1266"/>
                    <a:pt x="2984" y="1397"/>
                  </a:cubicBezTo>
                  <a:cubicBezTo>
                    <a:pt x="3841" y="1670"/>
                    <a:pt x="4687" y="1968"/>
                    <a:pt x="5520" y="2278"/>
                  </a:cubicBezTo>
                  <a:cubicBezTo>
                    <a:pt x="5551" y="2290"/>
                    <a:pt x="5580" y="2295"/>
                    <a:pt x="5609" y="2295"/>
                  </a:cubicBezTo>
                  <a:cubicBezTo>
                    <a:pt x="5857" y="2295"/>
                    <a:pt x="6003" y="1871"/>
                    <a:pt x="5746" y="1754"/>
                  </a:cubicBezTo>
                  <a:cubicBezTo>
                    <a:pt x="4913" y="1397"/>
                    <a:pt x="4068" y="1075"/>
                    <a:pt x="3198" y="777"/>
                  </a:cubicBezTo>
                  <a:cubicBezTo>
                    <a:pt x="2770" y="623"/>
                    <a:pt x="2329" y="492"/>
                    <a:pt x="1889" y="361"/>
                  </a:cubicBezTo>
                  <a:cubicBezTo>
                    <a:pt x="1460" y="218"/>
                    <a:pt x="1020" y="63"/>
                    <a:pt x="567" y="3"/>
                  </a:cubicBezTo>
                  <a:cubicBezTo>
                    <a:pt x="549" y="1"/>
                    <a:pt x="532" y="0"/>
                    <a:pt x="516"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1" name="Google Shape;241;p57"/>
            <p:cNvSpPr/>
            <p:nvPr/>
          </p:nvSpPr>
          <p:spPr>
            <a:xfrm>
              <a:off x="3279500" y="3237800"/>
              <a:ext cx="117450" cy="43800"/>
            </a:xfrm>
            <a:custGeom>
              <a:avLst/>
              <a:gdLst/>
              <a:ahLst/>
              <a:cxnLst/>
              <a:rect l="l" t="t" r="r" b="b"/>
              <a:pathLst>
                <a:path w="4698" h="1752" extrusionOk="0">
                  <a:moveTo>
                    <a:pt x="4421" y="1"/>
                  </a:moveTo>
                  <a:cubicBezTo>
                    <a:pt x="4402" y="1"/>
                    <a:pt x="4382" y="4"/>
                    <a:pt x="4361" y="10"/>
                  </a:cubicBezTo>
                  <a:cubicBezTo>
                    <a:pt x="3015" y="391"/>
                    <a:pt x="1670" y="772"/>
                    <a:pt x="325" y="1165"/>
                  </a:cubicBezTo>
                  <a:cubicBezTo>
                    <a:pt x="0" y="1262"/>
                    <a:pt x="98" y="1752"/>
                    <a:pt x="395" y="1752"/>
                  </a:cubicBezTo>
                  <a:cubicBezTo>
                    <a:pt x="425" y="1752"/>
                    <a:pt x="457" y="1747"/>
                    <a:pt x="491" y="1736"/>
                  </a:cubicBezTo>
                  <a:cubicBezTo>
                    <a:pt x="1825" y="1319"/>
                    <a:pt x="3158" y="843"/>
                    <a:pt x="4480" y="391"/>
                  </a:cubicBezTo>
                  <a:cubicBezTo>
                    <a:pt x="4698" y="325"/>
                    <a:pt x="4627" y="1"/>
                    <a:pt x="4421"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2" name="Google Shape;242;p57"/>
            <p:cNvSpPr/>
            <p:nvPr/>
          </p:nvSpPr>
          <p:spPr>
            <a:xfrm>
              <a:off x="3344050" y="3444800"/>
              <a:ext cx="111925" cy="75850"/>
            </a:xfrm>
            <a:custGeom>
              <a:avLst/>
              <a:gdLst/>
              <a:ahLst/>
              <a:cxnLst/>
              <a:rect l="l" t="t" r="r" b="b"/>
              <a:pathLst>
                <a:path w="4477" h="3034" extrusionOk="0">
                  <a:moveTo>
                    <a:pt x="4087" y="0"/>
                  </a:moveTo>
                  <a:cubicBezTo>
                    <a:pt x="4050" y="0"/>
                    <a:pt x="4010" y="9"/>
                    <a:pt x="3970" y="28"/>
                  </a:cubicBezTo>
                  <a:cubicBezTo>
                    <a:pt x="2624" y="683"/>
                    <a:pt x="1374" y="1505"/>
                    <a:pt x="243" y="2493"/>
                  </a:cubicBezTo>
                  <a:cubicBezTo>
                    <a:pt x="1" y="2698"/>
                    <a:pt x="232" y="3034"/>
                    <a:pt x="492" y="3034"/>
                  </a:cubicBezTo>
                  <a:cubicBezTo>
                    <a:pt x="565" y="3034"/>
                    <a:pt x="640" y="3008"/>
                    <a:pt x="707" y="2945"/>
                  </a:cubicBezTo>
                  <a:cubicBezTo>
                    <a:pt x="1767" y="1981"/>
                    <a:pt x="2934" y="1147"/>
                    <a:pt x="4220" y="481"/>
                  </a:cubicBezTo>
                  <a:cubicBezTo>
                    <a:pt x="4477" y="347"/>
                    <a:pt x="4325" y="0"/>
                    <a:pt x="4087"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3" name="Google Shape;243;p57"/>
            <p:cNvSpPr/>
            <p:nvPr/>
          </p:nvSpPr>
          <p:spPr>
            <a:xfrm>
              <a:off x="3413925" y="3638875"/>
              <a:ext cx="133500" cy="104475"/>
            </a:xfrm>
            <a:custGeom>
              <a:avLst/>
              <a:gdLst/>
              <a:ahLst/>
              <a:cxnLst/>
              <a:rect l="l" t="t" r="r" b="b"/>
              <a:pathLst>
                <a:path w="5340" h="4179" extrusionOk="0">
                  <a:moveTo>
                    <a:pt x="4891" y="1"/>
                  </a:moveTo>
                  <a:cubicBezTo>
                    <a:pt x="4830" y="1"/>
                    <a:pt x="4767" y="19"/>
                    <a:pt x="4711" y="64"/>
                  </a:cubicBezTo>
                  <a:cubicBezTo>
                    <a:pt x="3234" y="1243"/>
                    <a:pt x="1770" y="2433"/>
                    <a:pt x="282" y="3600"/>
                  </a:cubicBezTo>
                  <a:cubicBezTo>
                    <a:pt x="1" y="3815"/>
                    <a:pt x="250" y="4178"/>
                    <a:pt x="538" y="4178"/>
                  </a:cubicBezTo>
                  <a:cubicBezTo>
                    <a:pt x="615" y="4178"/>
                    <a:pt x="696" y="4152"/>
                    <a:pt x="770" y="4088"/>
                  </a:cubicBezTo>
                  <a:cubicBezTo>
                    <a:pt x="2210" y="2862"/>
                    <a:pt x="3651" y="1659"/>
                    <a:pt x="5104" y="457"/>
                  </a:cubicBezTo>
                  <a:cubicBezTo>
                    <a:pt x="5340" y="277"/>
                    <a:pt x="5126" y="1"/>
                    <a:pt x="4891"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44" name="Google Shape;244;p57"/>
          <p:cNvSpPr txBox="1">
            <a:spLocks noGrp="1"/>
          </p:cNvSpPr>
          <p:nvPr>
            <p:ph type="title"/>
          </p:nvPr>
        </p:nvSpPr>
        <p:spPr>
          <a:xfrm>
            <a:off x="1770875" y="2582825"/>
            <a:ext cx="5938200" cy="841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Clr>
                <a:schemeClr val="accent3"/>
              </a:buClr>
              <a:buSzPts val="3600"/>
              <a:buNone/>
              <a:defRPr sz="4600">
                <a:solidFill>
                  <a:schemeClr val="accent3"/>
                </a:solidFill>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245" name="Google Shape;245;p57"/>
          <p:cNvSpPr txBox="1">
            <a:spLocks noGrp="1"/>
          </p:cNvSpPr>
          <p:nvPr>
            <p:ph type="title" idx="2"/>
          </p:nvPr>
        </p:nvSpPr>
        <p:spPr>
          <a:xfrm>
            <a:off x="1770875" y="1873850"/>
            <a:ext cx="5938200" cy="7506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Clr>
                <a:schemeClr val="accent2"/>
              </a:buClr>
              <a:buSzPts val="3600"/>
              <a:buNone/>
              <a:defRPr sz="6700">
                <a:solidFill>
                  <a:schemeClr val="accent2"/>
                </a:solidFill>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246" name="Google Shape;246;p57"/>
          <p:cNvSpPr txBox="1">
            <a:spLocks noGrp="1"/>
          </p:cNvSpPr>
          <p:nvPr>
            <p:ph type="subTitle" idx="1"/>
          </p:nvPr>
        </p:nvSpPr>
        <p:spPr>
          <a:xfrm>
            <a:off x="1770875" y="3663800"/>
            <a:ext cx="2632800" cy="776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a:solidFill>
                  <a:schemeClr val="lt2"/>
                </a:solidFill>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7"/>
        <p:cNvGrpSpPr/>
        <p:nvPr/>
      </p:nvGrpSpPr>
      <p:grpSpPr>
        <a:xfrm>
          <a:off x="0" y="0"/>
          <a:ext cx="0" cy="0"/>
          <a:chOff x="0" y="0"/>
          <a:chExt cx="0" cy="0"/>
        </a:xfrm>
      </p:grpSpPr>
      <p:sp>
        <p:nvSpPr>
          <p:cNvPr id="248" name="Google Shape;248;p58"/>
          <p:cNvSpPr/>
          <p:nvPr/>
        </p:nvSpPr>
        <p:spPr>
          <a:xfrm>
            <a:off x="3593500" y="2518475"/>
            <a:ext cx="562115" cy="465244"/>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9" name="Google Shape;249;p58"/>
          <p:cNvSpPr/>
          <p:nvPr/>
        </p:nvSpPr>
        <p:spPr>
          <a:xfrm>
            <a:off x="1770863" y="773084"/>
            <a:ext cx="409731" cy="339121"/>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0" name="Google Shape;250;p58"/>
          <p:cNvSpPr/>
          <p:nvPr/>
        </p:nvSpPr>
        <p:spPr>
          <a:xfrm>
            <a:off x="589475" y="1959792"/>
            <a:ext cx="352966" cy="292138"/>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1" name="Google Shape;251;p58"/>
          <p:cNvSpPr txBox="1">
            <a:spLocks noGrp="1"/>
          </p:cNvSpPr>
          <p:nvPr>
            <p:ph type="title"/>
          </p:nvPr>
        </p:nvSpPr>
        <p:spPr>
          <a:xfrm>
            <a:off x="1305025" y="539506"/>
            <a:ext cx="6755700" cy="5727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2800"/>
              <a:buNone/>
              <a:defRPr>
                <a:solidFill>
                  <a:srgbClr val="75C6AD"/>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52" name="Google Shape;252;p58"/>
          <p:cNvSpPr txBox="1">
            <a:spLocks noGrp="1"/>
          </p:cNvSpPr>
          <p:nvPr>
            <p:ph type="body" idx="1"/>
          </p:nvPr>
        </p:nvSpPr>
        <p:spPr>
          <a:xfrm>
            <a:off x="5233825" y="3276165"/>
            <a:ext cx="2826900" cy="1056900"/>
          </a:xfrm>
          <a:prstGeom prst="rect">
            <a:avLst/>
          </a:prstGeom>
          <a:noFill/>
          <a:ln>
            <a:noFill/>
          </a:ln>
        </p:spPr>
        <p:txBody>
          <a:bodyPr spcFirstLastPara="1" wrap="square" lIns="91425" tIns="91425" rIns="91425" bIns="91425" anchor="t" anchorCtr="0">
            <a:noAutofit/>
          </a:bodyPr>
          <a:lstStyle>
            <a:lvl1pPr marL="457200" lvl="0" indent="-317500" algn="r">
              <a:lnSpc>
                <a:spcPct val="100000"/>
              </a:lnSpc>
              <a:spcBef>
                <a:spcPts val="0"/>
              </a:spcBef>
              <a:spcAft>
                <a:spcPts val="0"/>
              </a:spcAft>
              <a:buSzPts val="1400"/>
              <a:buChar char="●"/>
              <a:defRPr sz="1400"/>
            </a:lvl1pPr>
            <a:lvl2pPr marL="914400" lvl="1" indent="-304800" algn="l">
              <a:lnSpc>
                <a:spcPct val="100000"/>
              </a:lnSpc>
              <a:spcBef>
                <a:spcPts val="0"/>
              </a:spcBef>
              <a:spcAft>
                <a:spcPts val="0"/>
              </a:spcAft>
              <a:buSzPts val="1200"/>
              <a:buChar char="○"/>
              <a:defRPr sz="1200"/>
            </a:lvl2pPr>
            <a:lvl3pPr marL="1371600" lvl="2" indent="-304800" algn="l">
              <a:lnSpc>
                <a:spcPct val="100000"/>
              </a:lnSpc>
              <a:spcBef>
                <a:spcPts val="1600"/>
              </a:spcBef>
              <a:spcAft>
                <a:spcPts val="0"/>
              </a:spcAft>
              <a:buSzPts val="1200"/>
              <a:buChar char="■"/>
              <a:defRPr sz="1200"/>
            </a:lvl3pPr>
            <a:lvl4pPr marL="1828800" lvl="3" indent="-304800" algn="l">
              <a:lnSpc>
                <a:spcPct val="100000"/>
              </a:lnSpc>
              <a:spcBef>
                <a:spcPts val="1600"/>
              </a:spcBef>
              <a:spcAft>
                <a:spcPts val="0"/>
              </a:spcAft>
              <a:buSzPts val="1200"/>
              <a:buChar char="●"/>
              <a:defRPr sz="1200"/>
            </a:lvl4pPr>
            <a:lvl5pPr marL="2286000" lvl="4" indent="-304800" algn="l">
              <a:lnSpc>
                <a:spcPct val="100000"/>
              </a:lnSpc>
              <a:spcBef>
                <a:spcPts val="1600"/>
              </a:spcBef>
              <a:spcAft>
                <a:spcPts val="0"/>
              </a:spcAft>
              <a:buSzPts val="1200"/>
              <a:buChar char="○"/>
              <a:defRPr sz="1200"/>
            </a:lvl5pPr>
            <a:lvl6pPr marL="2743200" lvl="5" indent="-304800" algn="l">
              <a:lnSpc>
                <a:spcPct val="100000"/>
              </a:lnSpc>
              <a:spcBef>
                <a:spcPts val="1600"/>
              </a:spcBef>
              <a:spcAft>
                <a:spcPts val="0"/>
              </a:spcAft>
              <a:buSzPts val="1200"/>
              <a:buChar char="■"/>
              <a:defRPr sz="1200"/>
            </a:lvl6pPr>
            <a:lvl7pPr marL="3200400" lvl="6" indent="-304800" algn="l">
              <a:lnSpc>
                <a:spcPct val="100000"/>
              </a:lnSpc>
              <a:spcBef>
                <a:spcPts val="1600"/>
              </a:spcBef>
              <a:spcAft>
                <a:spcPts val="0"/>
              </a:spcAft>
              <a:buSzPts val="1200"/>
              <a:buChar char="●"/>
              <a:defRPr sz="1200"/>
            </a:lvl7pPr>
            <a:lvl8pPr marL="3657600" lvl="7" indent="-304800" algn="l">
              <a:lnSpc>
                <a:spcPct val="100000"/>
              </a:lnSpc>
              <a:spcBef>
                <a:spcPts val="1600"/>
              </a:spcBef>
              <a:spcAft>
                <a:spcPts val="0"/>
              </a:spcAft>
              <a:buSzPts val="1200"/>
              <a:buChar char="○"/>
              <a:defRPr sz="1200"/>
            </a:lvl8pPr>
            <a:lvl9pPr marL="4114800" lvl="8" indent="-304800" algn="l">
              <a:lnSpc>
                <a:spcPct val="100000"/>
              </a:lnSpc>
              <a:spcBef>
                <a:spcPts val="1600"/>
              </a:spcBef>
              <a:spcAft>
                <a:spcPts val="1600"/>
              </a:spcAft>
              <a:buSzPts val="1200"/>
              <a:buChar char="■"/>
              <a:defRPr sz="1200"/>
            </a:lvl9pPr>
          </a:lstStyle>
          <a:p>
            <a:endParaRPr/>
          </a:p>
        </p:txBody>
      </p:sp>
      <p:sp>
        <p:nvSpPr>
          <p:cNvPr id="253" name="Google Shape;253;p58"/>
          <p:cNvSpPr txBox="1">
            <a:spLocks noGrp="1"/>
          </p:cNvSpPr>
          <p:nvPr>
            <p:ph type="body" idx="2"/>
          </p:nvPr>
        </p:nvSpPr>
        <p:spPr>
          <a:xfrm>
            <a:off x="5233825" y="1850618"/>
            <a:ext cx="2826900" cy="1056900"/>
          </a:xfrm>
          <a:prstGeom prst="rect">
            <a:avLst/>
          </a:prstGeom>
          <a:noFill/>
          <a:ln>
            <a:noFill/>
          </a:ln>
        </p:spPr>
        <p:txBody>
          <a:bodyPr spcFirstLastPara="1" wrap="square" lIns="91425" tIns="91425" rIns="91425" bIns="91425" anchor="t" anchorCtr="0">
            <a:noAutofit/>
          </a:bodyPr>
          <a:lstStyle>
            <a:lvl1pPr marL="457200" lvl="0" indent="-317500" algn="r">
              <a:lnSpc>
                <a:spcPct val="100000"/>
              </a:lnSpc>
              <a:spcBef>
                <a:spcPts val="0"/>
              </a:spcBef>
              <a:spcAft>
                <a:spcPts val="0"/>
              </a:spcAft>
              <a:buSzPts val="1400"/>
              <a:buChar char="●"/>
              <a:defRPr sz="1400"/>
            </a:lvl1pPr>
            <a:lvl2pPr marL="914400" lvl="1" indent="-304800" algn="l">
              <a:lnSpc>
                <a:spcPct val="100000"/>
              </a:lnSpc>
              <a:spcBef>
                <a:spcPts val="0"/>
              </a:spcBef>
              <a:spcAft>
                <a:spcPts val="0"/>
              </a:spcAft>
              <a:buSzPts val="1200"/>
              <a:buChar char="○"/>
              <a:defRPr sz="1200"/>
            </a:lvl2pPr>
            <a:lvl3pPr marL="1371600" lvl="2" indent="-304800" algn="l">
              <a:lnSpc>
                <a:spcPct val="100000"/>
              </a:lnSpc>
              <a:spcBef>
                <a:spcPts val="1600"/>
              </a:spcBef>
              <a:spcAft>
                <a:spcPts val="0"/>
              </a:spcAft>
              <a:buSzPts val="1200"/>
              <a:buChar char="■"/>
              <a:defRPr sz="1200"/>
            </a:lvl3pPr>
            <a:lvl4pPr marL="1828800" lvl="3" indent="-304800" algn="l">
              <a:lnSpc>
                <a:spcPct val="100000"/>
              </a:lnSpc>
              <a:spcBef>
                <a:spcPts val="1600"/>
              </a:spcBef>
              <a:spcAft>
                <a:spcPts val="0"/>
              </a:spcAft>
              <a:buSzPts val="1200"/>
              <a:buChar char="●"/>
              <a:defRPr sz="1200"/>
            </a:lvl4pPr>
            <a:lvl5pPr marL="2286000" lvl="4" indent="-304800" algn="l">
              <a:lnSpc>
                <a:spcPct val="100000"/>
              </a:lnSpc>
              <a:spcBef>
                <a:spcPts val="1600"/>
              </a:spcBef>
              <a:spcAft>
                <a:spcPts val="0"/>
              </a:spcAft>
              <a:buSzPts val="1200"/>
              <a:buChar char="○"/>
              <a:defRPr sz="1200"/>
            </a:lvl5pPr>
            <a:lvl6pPr marL="2743200" lvl="5" indent="-304800" algn="l">
              <a:lnSpc>
                <a:spcPct val="100000"/>
              </a:lnSpc>
              <a:spcBef>
                <a:spcPts val="1600"/>
              </a:spcBef>
              <a:spcAft>
                <a:spcPts val="0"/>
              </a:spcAft>
              <a:buSzPts val="1200"/>
              <a:buChar char="■"/>
              <a:defRPr sz="1200"/>
            </a:lvl6pPr>
            <a:lvl7pPr marL="3200400" lvl="6" indent="-304800" algn="l">
              <a:lnSpc>
                <a:spcPct val="100000"/>
              </a:lnSpc>
              <a:spcBef>
                <a:spcPts val="1600"/>
              </a:spcBef>
              <a:spcAft>
                <a:spcPts val="0"/>
              </a:spcAft>
              <a:buSzPts val="1200"/>
              <a:buChar char="●"/>
              <a:defRPr sz="1200"/>
            </a:lvl7pPr>
            <a:lvl8pPr marL="3657600" lvl="7" indent="-304800" algn="l">
              <a:lnSpc>
                <a:spcPct val="100000"/>
              </a:lnSpc>
              <a:spcBef>
                <a:spcPts val="1600"/>
              </a:spcBef>
              <a:spcAft>
                <a:spcPts val="0"/>
              </a:spcAft>
              <a:buSzPts val="1200"/>
              <a:buChar char="○"/>
              <a:defRPr sz="1200"/>
            </a:lvl8pPr>
            <a:lvl9pPr marL="4114800" lvl="8" indent="-304800" algn="l">
              <a:lnSpc>
                <a:spcPct val="100000"/>
              </a:lnSpc>
              <a:spcBef>
                <a:spcPts val="1600"/>
              </a:spcBef>
              <a:spcAft>
                <a:spcPts val="1600"/>
              </a:spcAft>
              <a:buSzPts val="1200"/>
              <a:buChar char="■"/>
              <a:defRPr sz="1200"/>
            </a:lvl9pPr>
          </a:lstStyle>
          <a:p>
            <a:endParaRPr/>
          </a:p>
        </p:txBody>
      </p:sp>
      <p:sp>
        <p:nvSpPr>
          <p:cNvPr id="254" name="Google Shape;254;p58"/>
          <p:cNvSpPr txBox="1">
            <a:spLocks noGrp="1"/>
          </p:cNvSpPr>
          <p:nvPr>
            <p:ph type="subTitle" idx="3"/>
          </p:nvPr>
        </p:nvSpPr>
        <p:spPr>
          <a:xfrm>
            <a:off x="5233825" y="2916041"/>
            <a:ext cx="2826900" cy="4116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sp>
        <p:nvSpPr>
          <p:cNvPr id="255" name="Google Shape;255;p58"/>
          <p:cNvSpPr txBox="1">
            <a:spLocks noGrp="1"/>
          </p:cNvSpPr>
          <p:nvPr>
            <p:ph type="subTitle" idx="4"/>
          </p:nvPr>
        </p:nvSpPr>
        <p:spPr>
          <a:xfrm>
            <a:off x="5233825" y="1493393"/>
            <a:ext cx="2826900" cy="4116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800"/>
              <a:buFont typeface="Aclonica"/>
              <a:buNone/>
              <a:defRPr sz="1800">
                <a:solidFill>
                  <a:srgbClr val="F47FB5"/>
                </a:solidFill>
                <a:latin typeface="Aclonica"/>
                <a:ea typeface="Aclonica"/>
                <a:cs typeface="Aclonica"/>
                <a:sym typeface="Aclonica"/>
              </a:defRPr>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a:endParaRPr/>
          </a:p>
        </p:txBody>
      </p:sp>
      <p:grpSp>
        <p:nvGrpSpPr>
          <p:cNvPr id="256" name="Google Shape;256;p58"/>
          <p:cNvGrpSpPr/>
          <p:nvPr/>
        </p:nvGrpSpPr>
        <p:grpSpPr>
          <a:xfrm>
            <a:off x="849274" y="1081277"/>
            <a:ext cx="2376196" cy="3339647"/>
            <a:chOff x="3513600" y="2266125"/>
            <a:chExt cx="1091450" cy="1534200"/>
          </a:xfrm>
        </p:grpSpPr>
        <p:sp>
          <p:nvSpPr>
            <p:cNvPr id="257" name="Google Shape;257;p58"/>
            <p:cNvSpPr/>
            <p:nvPr/>
          </p:nvSpPr>
          <p:spPr>
            <a:xfrm>
              <a:off x="3907525" y="2649425"/>
              <a:ext cx="202375" cy="62925"/>
            </a:xfrm>
            <a:custGeom>
              <a:avLst/>
              <a:gdLst/>
              <a:ahLst/>
              <a:cxnLst/>
              <a:rect l="l" t="t" r="r" b="b"/>
              <a:pathLst>
                <a:path w="8095" h="2517" extrusionOk="0">
                  <a:moveTo>
                    <a:pt x="2219" y="1"/>
                  </a:moveTo>
                  <a:cubicBezTo>
                    <a:pt x="1276" y="1"/>
                    <a:pt x="401" y="724"/>
                    <a:pt x="40" y="1578"/>
                  </a:cubicBezTo>
                  <a:cubicBezTo>
                    <a:pt x="0" y="1673"/>
                    <a:pt x="103" y="1752"/>
                    <a:pt x="198" y="1752"/>
                  </a:cubicBezTo>
                  <a:cubicBezTo>
                    <a:pt x="245" y="1752"/>
                    <a:pt x="290" y="1732"/>
                    <a:pt x="314" y="1685"/>
                  </a:cubicBezTo>
                  <a:cubicBezTo>
                    <a:pt x="653" y="1028"/>
                    <a:pt x="1445" y="432"/>
                    <a:pt x="2245" y="432"/>
                  </a:cubicBezTo>
                  <a:cubicBezTo>
                    <a:pt x="2316" y="432"/>
                    <a:pt x="2386" y="437"/>
                    <a:pt x="2457" y="447"/>
                  </a:cubicBezTo>
                  <a:cubicBezTo>
                    <a:pt x="2874" y="506"/>
                    <a:pt x="3243" y="792"/>
                    <a:pt x="3469" y="1125"/>
                  </a:cubicBezTo>
                  <a:cubicBezTo>
                    <a:pt x="3731" y="1530"/>
                    <a:pt x="3790" y="2006"/>
                    <a:pt x="4017" y="2435"/>
                  </a:cubicBezTo>
                  <a:cubicBezTo>
                    <a:pt x="4045" y="2491"/>
                    <a:pt x="4097" y="2516"/>
                    <a:pt x="4150" y="2516"/>
                  </a:cubicBezTo>
                  <a:cubicBezTo>
                    <a:pt x="4231" y="2516"/>
                    <a:pt x="4314" y="2457"/>
                    <a:pt x="4314" y="2363"/>
                  </a:cubicBezTo>
                  <a:cubicBezTo>
                    <a:pt x="4314" y="1578"/>
                    <a:pt x="4898" y="923"/>
                    <a:pt x="5672" y="744"/>
                  </a:cubicBezTo>
                  <a:cubicBezTo>
                    <a:pt x="5830" y="706"/>
                    <a:pt x="5991" y="688"/>
                    <a:pt x="6151" y="688"/>
                  </a:cubicBezTo>
                  <a:cubicBezTo>
                    <a:pt x="6751" y="688"/>
                    <a:pt x="7342" y="941"/>
                    <a:pt x="7755" y="1363"/>
                  </a:cubicBezTo>
                  <a:cubicBezTo>
                    <a:pt x="7785" y="1393"/>
                    <a:pt x="7822" y="1406"/>
                    <a:pt x="7860" y="1406"/>
                  </a:cubicBezTo>
                  <a:cubicBezTo>
                    <a:pt x="7976" y="1406"/>
                    <a:pt x="8095" y="1289"/>
                    <a:pt x="8005" y="1173"/>
                  </a:cubicBezTo>
                  <a:cubicBezTo>
                    <a:pt x="7597" y="650"/>
                    <a:pt x="6912" y="371"/>
                    <a:pt x="6235" y="371"/>
                  </a:cubicBezTo>
                  <a:cubicBezTo>
                    <a:pt x="6002" y="371"/>
                    <a:pt x="5771" y="404"/>
                    <a:pt x="5553" y="470"/>
                  </a:cubicBezTo>
                  <a:cubicBezTo>
                    <a:pt x="4969" y="649"/>
                    <a:pt x="4469" y="1089"/>
                    <a:pt x="4195" y="1625"/>
                  </a:cubicBezTo>
                  <a:cubicBezTo>
                    <a:pt x="3957" y="828"/>
                    <a:pt x="3338" y="113"/>
                    <a:pt x="2469" y="18"/>
                  </a:cubicBezTo>
                  <a:cubicBezTo>
                    <a:pt x="2385" y="6"/>
                    <a:pt x="2302" y="1"/>
                    <a:pt x="2219"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58" name="Google Shape;258;p58"/>
            <p:cNvSpPr/>
            <p:nvPr/>
          </p:nvSpPr>
          <p:spPr>
            <a:xfrm>
              <a:off x="4170450" y="2656525"/>
              <a:ext cx="113525" cy="62475"/>
            </a:xfrm>
            <a:custGeom>
              <a:avLst/>
              <a:gdLst/>
              <a:ahLst/>
              <a:cxnLst/>
              <a:rect l="l" t="t" r="r" b="b"/>
              <a:pathLst>
                <a:path w="4541" h="2499" extrusionOk="0">
                  <a:moveTo>
                    <a:pt x="2269" y="0"/>
                  </a:moveTo>
                  <a:cubicBezTo>
                    <a:pt x="2099" y="0"/>
                    <a:pt x="1926" y="21"/>
                    <a:pt x="1751" y="67"/>
                  </a:cubicBezTo>
                  <a:cubicBezTo>
                    <a:pt x="715" y="341"/>
                    <a:pt x="0" y="1353"/>
                    <a:pt x="143" y="2389"/>
                  </a:cubicBezTo>
                  <a:cubicBezTo>
                    <a:pt x="159" y="2466"/>
                    <a:pt x="218" y="2499"/>
                    <a:pt x="282" y="2499"/>
                  </a:cubicBezTo>
                  <a:cubicBezTo>
                    <a:pt x="366" y="2499"/>
                    <a:pt x="458" y="2441"/>
                    <a:pt x="465" y="2353"/>
                  </a:cubicBezTo>
                  <a:cubicBezTo>
                    <a:pt x="477" y="1901"/>
                    <a:pt x="548" y="1484"/>
                    <a:pt x="834" y="1115"/>
                  </a:cubicBezTo>
                  <a:cubicBezTo>
                    <a:pt x="1108" y="770"/>
                    <a:pt x="1513" y="532"/>
                    <a:pt x="1929" y="448"/>
                  </a:cubicBezTo>
                  <a:cubicBezTo>
                    <a:pt x="2048" y="422"/>
                    <a:pt x="2163" y="410"/>
                    <a:pt x="2274" y="410"/>
                  </a:cubicBezTo>
                  <a:cubicBezTo>
                    <a:pt x="3032" y="410"/>
                    <a:pt x="3620" y="971"/>
                    <a:pt x="4108" y="1532"/>
                  </a:cubicBezTo>
                  <a:cubicBezTo>
                    <a:pt x="4146" y="1573"/>
                    <a:pt x="4194" y="1590"/>
                    <a:pt x="4242" y="1590"/>
                  </a:cubicBezTo>
                  <a:cubicBezTo>
                    <a:pt x="4389" y="1590"/>
                    <a:pt x="4540" y="1428"/>
                    <a:pt x="4442" y="1294"/>
                  </a:cubicBezTo>
                  <a:cubicBezTo>
                    <a:pt x="3932" y="584"/>
                    <a:pt x="3153" y="0"/>
                    <a:pt x="2269"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59" name="Google Shape;259;p58"/>
            <p:cNvSpPr/>
            <p:nvPr/>
          </p:nvSpPr>
          <p:spPr>
            <a:xfrm>
              <a:off x="3875475" y="2971700"/>
              <a:ext cx="450975" cy="458350"/>
            </a:xfrm>
            <a:custGeom>
              <a:avLst/>
              <a:gdLst/>
              <a:ahLst/>
              <a:cxnLst/>
              <a:rect l="l" t="t" r="r" b="b"/>
              <a:pathLst>
                <a:path w="18039" h="18334" extrusionOk="0">
                  <a:moveTo>
                    <a:pt x="9231" y="393"/>
                  </a:moveTo>
                  <a:cubicBezTo>
                    <a:pt x="9747" y="393"/>
                    <a:pt x="10278" y="420"/>
                    <a:pt x="10823" y="474"/>
                  </a:cubicBezTo>
                  <a:cubicBezTo>
                    <a:pt x="11168" y="498"/>
                    <a:pt x="11466" y="545"/>
                    <a:pt x="11740" y="593"/>
                  </a:cubicBezTo>
                  <a:cubicBezTo>
                    <a:pt x="12728" y="771"/>
                    <a:pt x="13502" y="1057"/>
                    <a:pt x="14085" y="1486"/>
                  </a:cubicBezTo>
                  <a:cubicBezTo>
                    <a:pt x="14478" y="1783"/>
                    <a:pt x="14836" y="2164"/>
                    <a:pt x="15228" y="2724"/>
                  </a:cubicBezTo>
                  <a:cubicBezTo>
                    <a:pt x="17622" y="6177"/>
                    <a:pt x="16967" y="11094"/>
                    <a:pt x="13764" y="13702"/>
                  </a:cubicBezTo>
                  <a:lnTo>
                    <a:pt x="13728" y="13749"/>
                  </a:lnTo>
                  <a:cubicBezTo>
                    <a:pt x="13562" y="13880"/>
                    <a:pt x="13383" y="14011"/>
                    <a:pt x="13264" y="14214"/>
                  </a:cubicBezTo>
                  <a:cubicBezTo>
                    <a:pt x="12919" y="14714"/>
                    <a:pt x="13050" y="15309"/>
                    <a:pt x="13193" y="15880"/>
                  </a:cubicBezTo>
                  <a:cubicBezTo>
                    <a:pt x="13312" y="16416"/>
                    <a:pt x="13431" y="16904"/>
                    <a:pt x="13133" y="17273"/>
                  </a:cubicBezTo>
                  <a:cubicBezTo>
                    <a:pt x="12952" y="17479"/>
                    <a:pt x="12641" y="17599"/>
                    <a:pt x="12320" y="17599"/>
                  </a:cubicBezTo>
                  <a:cubicBezTo>
                    <a:pt x="12177" y="17599"/>
                    <a:pt x="12031" y="17575"/>
                    <a:pt x="11895" y="17524"/>
                  </a:cubicBezTo>
                  <a:cubicBezTo>
                    <a:pt x="11490" y="17381"/>
                    <a:pt x="11157" y="17023"/>
                    <a:pt x="11026" y="16595"/>
                  </a:cubicBezTo>
                  <a:lnTo>
                    <a:pt x="11014" y="16547"/>
                  </a:lnTo>
                  <a:cubicBezTo>
                    <a:pt x="10954" y="16321"/>
                    <a:pt x="10847" y="16011"/>
                    <a:pt x="10537" y="15916"/>
                  </a:cubicBezTo>
                  <a:cubicBezTo>
                    <a:pt x="10493" y="15905"/>
                    <a:pt x="10448" y="15900"/>
                    <a:pt x="10403" y="15900"/>
                  </a:cubicBezTo>
                  <a:cubicBezTo>
                    <a:pt x="10302" y="15900"/>
                    <a:pt x="10203" y="15926"/>
                    <a:pt x="10121" y="15976"/>
                  </a:cubicBezTo>
                  <a:cubicBezTo>
                    <a:pt x="9835" y="16154"/>
                    <a:pt x="9740" y="16559"/>
                    <a:pt x="9692" y="16797"/>
                  </a:cubicBezTo>
                  <a:cubicBezTo>
                    <a:pt x="9597" y="17273"/>
                    <a:pt x="9347" y="17666"/>
                    <a:pt x="9002" y="17869"/>
                  </a:cubicBezTo>
                  <a:cubicBezTo>
                    <a:pt x="8839" y="17962"/>
                    <a:pt x="8648" y="18007"/>
                    <a:pt x="8463" y="18007"/>
                  </a:cubicBezTo>
                  <a:cubicBezTo>
                    <a:pt x="8201" y="18007"/>
                    <a:pt x="7951" y="17917"/>
                    <a:pt x="7811" y="17750"/>
                  </a:cubicBezTo>
                  <a:cubicBezTo>
                    <a:pt x="7728" y="17631"/>
                    <a:pt x="7680" y="17428"/>
                    <a:pt x="7620" y="17226"/>
                  </a:cubicBezTo>
                  <a:cubicBezTo>
                    <a:pt x="7549" y="16904"/>
                    <a:pt x="7478" y="16571"/>
                    <a:pt x="7192" y="16416"/>
                  </a:cubicBezTo>
                  <a:cubicBezTo>
                    <a:pt x="7085" y="16357"/>
                    <a:pt x="6977" y="16321"/>
                    <a:pt x="6858" y="16321"/>
                  </a:cubicBezTo>
                  <a:cubicBezTo>
                    <a:pt x="6775" y="16321"/>
                    <a:pt x="6668" y="16333"/>
                    <a:pt x="6549" y="16369"/>
                  </a:cubicBezTo>
                  <a:cubicBezTo>
                    <a:pt x="6192" y="16476"/>
                    <a:pt x="6013" y="16797"/>
                    <a:pt x="5846" y="17095"/>
                  </a:cubicBezTo>
                  <a:cubicBezTo>
                    <a:pt x="5775" y="17250"/>
                    <a:pt x="5703" y="17381"/>
                    <a:pt x="5632" y="17452"/>
                  </a:cubicBezTo>
                  <a:cubicBezTo>
                    <a:pt x="5415" y="17669"/>
                    <a:pt x="5071" y="17849"/>
                    <a:pt x="4730" y="17849"/>
                  </a:cubicBezTo>
                  <a:cubicBezTo>
                    <a:pt x="4641" y="17849"/>
                    <a:pt x="4552" y="17836"/>
                    <a:pt x="4465" y="17809"/>
                  </a:cubicBezTo>
                  <a:cubicBezTo>
                    <a:pt x="3608" y="17547"/>
                    <a:pt x="3822" y="16261"/>
                    <a:pt x="3870" y="16011"/>
                  </a:cubicBezTo>
                  <a:cubicBezTo>
                    <a:pt x="4203" y="14464"/>
                    <a:pt x="3203" y="13380"/>
                    <a:pt x="2251" y="12320"/>
                  </a:cubicBezTo>
                  <a:cubicBezTo>
                    <a:pt x="1620" y="11618"/>
                    <a:pt x="1298" y="10725"/>
                    <a:pt x="1060" y="9951"/>
                  </a:cubicBezTo>
                  <a:cubicBezTo>
                    <a:pt x="417" y="7820"/>
                    <a:pt x="393" y="6094"/>
                    <a:pt x="989" y="4689"/>
                  </a:cubicBezTo>
                  <a:cubicBezTo>
                    <a:pt x="1643" y="3153"/>
                    <a:pt x="3096" y="1843"/>
                    <a:pt x="5013" y="1117"/>
                  </a:cubicBezTo>
                  <a:cubicBezTo>
                    <a:pt x="6263" y="635"/>
                    <a:pt x="7681" y="393"/>
                    <a:pt x="9231" y="393"/>
                  </a:cubicBezTo>
                  <a:close/>
                  <a:moveTo>
                    <a:pt x="9217" y="1"/>
                  </a:moveTo>
                  <a:cubicBezTo>
                    <a:pt x="7624" y="1"/>
                    <a:pt x="6166" y="244"/>
                    <a:pt x="4870" y="736"/>
                  </a:cubicBezTo>
                  <a:cubicBezTo>
                    <a:pt x="2858" y="1510"/>
                    <a:pt x="1310" y="2879"/>
                    <a:pt x="631" y="4522"/>
                  </a:cubicBezTo>
                  <a:cubicBezTo>
                    <a:pt x="0" y="6010"/>
                    <a:pt x="12" y="7808"/>
                    <a:pt x="691" y="10023"/>
                  </a:cubicBezTo>
                  <a:cubicBezTo>
                    <a:pt x="941" y="10844"/>
                    <a:pt x="1286" y="11773"/>
                    <a:pt x="1953" y="12523"/>
                  </a:cubicBezTo>
                  <a:cubicBezTo>
                    <a:pt x="2882" y="13571"/>
                    <a:pt x="3763" y="14547"/>
                    <a:pt x="3477" y="15904"/>
                  </a:cubicBezTo>
                  <a:cubicBezTo>
                    <a:pt x="3287" y="16797"/>
                    <a:pt x="3417" y="17857"/>
                    <a:pt x="4334" y="18143"/>
                  </a:cubicBezTo>
                  <a:cubicBezTo>
                    <a:pt x="4455" y="18180"/>
                    <a:pt x="4578" y="18197"/>
                    <a:pt x="4701" y="18197"/>
                  </a:cubicBezTo>
                  <a:cubicBezTo>
                    <a:pt x="5160" y="18197"/>
                    <a:pt x="5610" y="17960"/>
                    <a:pt x="5882" y="17678"/>
                  </a:cubicBezTo>
                  <a:cubicBezTo>
                    <a:pt x="6001" y="17559"/>
                    <a:pt x="6073" y="17404"/>
                    <a:pt x="6156" y="17226"/>
                  </a:cubicBezTo>
                  <a:cubicBezTo>
                    <a:pt x="6299" y="16988"/>
                    <a:pt x="6430" y="16738"/>
                    <a:pt x="6620" y="16678"/>
                  </a:cubicBezTo>
                  <a:cubicBezTo>
                    <a:pt x="6698" y="16654"/>
                    <a:pt x="6766" y="16642"/>
                    <a:pt x="6824" y="16642"/>
                  </a:cubicBezTo>
                  <a:cubicBezTo>
                    <a:pt x="6882" y="16642"/>
                    <a:pt x="6930" y="16654"/>
                    <a:pt x="6966" y="16678"/>
                  </a:cubicBezTo>
                  <a:cubicBezTo>
                    <a:pt x="7097" y="16750"/>
                    <a:pt x="7156" y="17012"/>
                    <a:pt x="7216" y="17262"/>
                  </a:cubicBezTo>
                  <a:cubicBezTo>
                    <a:pt x="7275" y="17500"/>
                    <a:pt x="7335" y="17750"/>
                    <a:pt x="7478" y="17928"/>
                  </a:cubicBezTo>
                  <a:cubicBezTo>
                    <a:pt x="7692" y="18214"/>
                    <a:pt x="8049" y="18333"/>
                    <a:pt x="8430" y="18333"/>
                  </a:cubicBezTo>
                  <a:cubicBezTo>
                    <a:pt x="8692" y="18333"/>
                    <a:pt x="8942" y="18274"/>
                    <a:pt x="9156" y="18155"/>
                  </a:cubicBezTo>
                  <a:cubicBezTo>
                    <a:pt x="9597" y="17893"/>
                    <a:pt x="9918" y="17428"/>
                    <a:pt x="10014" y="16833"/>
                  </a:cubicBezTo>
                  <a:cubicBezTo>
                    <a:pt x="10061" y="16547"/>
                    <a:pt x="10168" y="16321"/>
                    <a:pt x="10287" y="16261"/>
                  </a:cubicBezTo>
                  <a:cubicBezTo>
                    <a:pt x="10304" y="16253"/>
                    <a:pt x="10333" y="16245"/>
                    <a:pt x="10365" y="16245"/>
                  </a:cubicBezTo>
                  <a:cubicBezTo>
                    <a:pt x="10379" y="16245"/>
                    <a:pt x="10392" y="16246"/>
                    <a:pt x="10406" y="16250"/>
                  </a:cubicBezTo>
                  <a:cubicBezTo>
                    <a:pt x="10514" y="16273"/>
                    <a:pt x="10561" y="16428"/>
                    <a:pt x="10633" y="16619"/>
                  </a:cubicBezTo>
                  <a:lnTo>
                    <a:pt x="10645" y="16666"/>
                  </a:lnTo>
                  <a:cubicBezTo>
                    <a:pt x="10799" y="17214"/>
                    <a:pt x="11204" y="17666"/>
                    <a:pt x="11740" y="17857"/>
                  </a:cubicBezTo>
                  <a:cubicBezTo>
                    <a:pt x="11918" y="17917"/>
                    <a:pt x="12107" y="17947"/>
                    <a:pt x="12293" y="17947"/>
                  </a:cubicBezTo>
                  <a:cubicBezTo>
                    <a:pt x="12730" y="17947"/>
                    <a:pt x="13153" y="17785"/>
                    <a:pt x="13395" y="17476"/>
                  </a:cubicBezTo>
                  <a:cubicBezTo>
                    <a:pt x="13812" y="16976"/>
                    <a:pt x="13657" y="16369"/>
                    <a:pt x="13526" y="15773"/>
                  </a:cubicBezTo>
                  <a:cubicBezTo>
                    <a:pt x="13407" y="15249"/>
                    <a:pt x="13288" y="14773"/>
                    <a:pt x="13538" y="14392"/>
                  </a:cubicBezTo>
                  <a:cubicBezTo>
                    <a:pt x="13633" y="14249"/>
                    <a:pt x="13776" y="14130"/>
                    <a:pt x="13931" y="14011"/>
                  </a:cubicBezTo>
                  <a:lnTo>
                    <a:pt x="13978" y="13975"/>
                  </a:lnTo>
                  <a:cubicBezTo>
                    <a:pt x="17360" y="11261"/>
                    <a:pt x="18038" y="6117"/>
                    <a:pt x="15538" y="2510"/>
                  </a:cubicBezTo>
                  <a:cubicBezTo>
                    <a:pt x="15133" y="1926"/>
                    <a:pt x="14752" y="1498"/>
                    <a:pt x="14300" y="1188"/>
                  </a:cubicBezTo>
                  <a:cubicBezTo>
                    <a:pt x="13681" y="724"/>
                    <a:pt x="12859" y="414"/>
                    <a:pt x="11799" y="224"/>
                  </a:cubicBezTo>
                  <a:cubicBezTo>
                    <a:pt x="11502" y="176"/>
                    <a:pt x="11192" y="129"/>
                    <a:pt x="10847" y="81"/>
                  </a:cubicBezTo>
                  <a:cubicBezTo>
                    <a:pt x="10289" y="27"/>
                    <a:pt x="9746" y="1"/>
                    <a:pt x="9217"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60" name="Google Shape;260;p58"/>
            <p:cNvSpPr/>
            <p:nvPr/>
          </p:nvSpPr>
          <p:spPr>
            <a:xfrm>
              <a:off x="3964775" y="3111925"/>
              <a:ext cx="88150" cy="105700"/>
            </a:xfrm>
            <a:custGeom>
              <a:avLst/>
              <a:gdLst/>
              <a:ahLst/>
              <a:cxnLst/>
              <a:rect l="l" t="t" r="r" b="b"/>
              <a:pathLst>
                <a:path w="3526" h="4228" extrusionOk="0">
                  <a:moveTo>
                    <a:pt x="1885" y="1"/>
                  </a:moveTo>
                  <a:cubicBezTo>
                    <a:pt x="1563" y="1"/>
                    <a:pt x="1192" y="135"/>
                    <a:pt x="774" y="461"/>
                  </a:cubicBezTo>
                  <a:cubicBezTo>
                    <a:pt x="286" y="830"/>
                    <a:pt x="119" y="1389"/>
                    <a:pt x="60" y="1925"/>
                  </a:cubicBezTo>
                  <a:cubicBezTo>
                    <a:pt x="0" y="2473"/>
                    <a:pt x="36" y="3044"/>
                    <a:pt x="357" y="3509"/>
                  </a:cubicBezTo>
                  <a:cubicBezTo>
                    <a:pt x="642" y="3916"/>
                    <a:pt x="1206" y="4227"/>
                    <a:pt x="1772" y="4227"/>
                  </a:cubicBezTo>
                  <a:cubicBezTo>
                    <a:pt x="1869" y="4227"/>
                    <a:pt x="1965" y="4218"/>
                    <a:pt x="2060" y="4199"/>
                  </a:cubicBezTo>
                  <a:cubicBezTo>
                    <a:pt x="2512" y="4104"/>
                    <a:pt x="2870" y="3806"/>
                    <a:pt x="3084" y="3485"/>
                  </a:cubicBezTo>
                  <a:cubicBezTo>
                    <a:pt x="3286" y="3140"/>
                    <a:pt x="3370" y="2771"/>
                    <a:pt x="3405" y="2390"/>
                  </a:cubicBezTo>
                  <a:cubicBezTo>
                    <a:pt x="3525" y="1570"/>
                    <a:pt x="2989" y="1"/>
                    <a:pt x="1885"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61" name="Google Shape;261;p58"/>
            <p:cNvSpPr/>
            <p:nvPr/>
          </p:nvSpPr>
          <p:spPr>
            <a:xfrm>
              <a:off x="4128175" y="3105700"/>
              <a:ext cx="88150" cy="106875"/>
            </a:xfrm>
            <a:custGeom>
              <a:avLst/>
              <a:gdLst/>
              <a:ahLst/>
              <a:cxnLst/>
              <a:rect l="l" t="t" r="r" b="b"/>
              <a:pathLst>
                <a:path w="3526" h="4275" extrusionOk="0">
                  <a:moveTo>
                    <a:pt x="2185" y="1"/>
                  </a:moveTo>
                  <a:cubicBezTo>
                    <a:pt x="1947" y="1"/>
                    <a:pt x="1679" y="84"/>
                    <a:pt x="1382" y="281"/>
                  </a:cubicBezTo>
                  <a:cubicBezTo>
                    <a:pt x="477" y="888"/>
                    <a:pt x="1" y="1924"/>
                    <a:pt x="84" y="2865"/>
                  </a:cubicBezTo>
                  <a:cubicBezTo>
                    <a:pt x="144" y="3389"/>
                    <a:pt x="418" y="3948"/>
                    <a:pt x="1013" y="4174"/>
                  </a:cubicBezTo>
                  <a:cubicBezTo>
                    <a:pt x="1187" y="4243"/>
                    <a:pt x="1372" y="4275"/>
                    <a:pt x="1559" y="4275"/>
                  </a:cubicBezTo>
                  <a:cubicBezTo>
                    <a:pt x="2180" y="4275"/>
                    <a:pt x="2818" y="3932"/>
                    <a:pt x="3120" y="3484"/>
                  </a:cubicBezTo>
                  <a:cubicBezTo>
                    <a:pt x="3525" y="2912"/>
                    <a:pt x="3525" y="2198"/>
                    <a:pt x="3454" y="1543"/>
                  </a:cubicBezTo>
                  <a:cubicBezTo>
                    <a:pt x="3381" y="837"/>
                    <a:pt x="2937" y="1"/>
                    <a:pt x="2185"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62" name="Google Shape;262;p58"/>
            <p:cNvSpPr/>
            <p:nvPr/>
          </p:nvSpPr>
          <p:spPr>
            <a:xfrm>
              <a:off x="4061200" y="3220750"/>
              <a:ext cx="62250" cy="65475"/>
            </a:xfrm>
            <a:custGeom>
              <a:avLst/>
              <a:gdLst/>
              <a:ahLst/>
              <a:cxnLst/>
              <a:rect l="l" t="t" r="r" b="b"/>
              <a:pathLst>
                <a:path w="2490" h="2619" extrusionOk="0">
                  <a:moveTo>
                    <a:pt x="1167" y="0"/>
                  </a:moveTo>
                  <a:cubicBezTo>
                    <a:pt x="1159" y="0"/>
                    <a:pt x="1152" y="0"/>
                    <a:pt x="1144" y="1"/>
                  </a:cubicBezTo>
                  <a:cubicBezTo>
                    <a:pt x="977" y="25"/>
                    <a:pt x="882" y="144"/>
                    <a:pt x="775" y="263"/>
                  </a:cubicBezTo>
                  <a:cubicBezTo>
                    <a:pt x="465" y="644"/>
                    <a:pt x="120" y="1049"/>
                    <a:pt x="49" y="1525"/>
                  </a:cubicBezTo>
                  <a:cubicBezTo>
                    <a:pt x="1" y="1763"/>
                    <a:pt x="49" y="1989"/>
                    <a:pt x="132" y="2144"/>
                  </a:cubicBezTo>
                  <a:cubicBezTo>
                    <a:pt x="290" y="2443"/>
                    <a:pt x="610" y="2618"/>
                    <a:pt x="1006" y="2618"/>
                  </a:cubicBezTo>
                  <a:cubicBezTo>
                    <a:pt x="1146" y="2618"/>
                    <a:pt x="1297" y="2596"/>
                    <a:pt x="1453" y="2549"/>
                  </a:cubicBezTo>
                  <a:cubicBezTo>
                    <a:pt x="2489" y="2239"/>
                    <a:pt x="2025" y="799"/>
                    <a:pt x="1549" y="227"/>
                  </a:cubicBezTo>
                  <a:cubicBezTo>
                    <a:pt x="1458" y="114"/>
                    <a:pt x="1324" y="0"/>
                    <a:pt x="1167"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63" name="Google Shape;263;p58"/>
            <p:cNvSpPr/>
            <p:nvPr/>
          </p:nvSpPr>
          <p:spPr>
            <a:xfrm>
              <a:off x="3513600" y="2266125"/>
              <a:ext cx="1091450" cy="1534200"/>
            </a:xfrm>
            <a:custGeom>
              <a:avLst/>
              <a:gdLst/>
              <a:ahLst/>
              <a:cxnLst/>
              <a:rect l="l" t="t" r="r" b="b"/>
              <a:pathLst>
                <a:path w="43658" h="61368" extrusionOk="0">
                  <a:moveTo>
                    <a:pt x="35350" y="438"/>
                  </a:moveTo>
                  <a:cubicBezTo>
                    <a:pt x="35885" y="438"/>
                    <a:pt x="36407" y="642"/>
                    <a:pt x="36704" y="1122"/>
                  </a:cubicBezTo>
                  <a:cubicBezTo>
                    <a:pt x="37145" y="1813"/>
                    <a:pt x="36609" y="2515"/>
                    <a:pt x="35966" y="2872"/>
                  </a:cubicBezTo>
                  <a:cubicBezTo>
                    <a:pt x="35299" y="3241"/>
                    <a:pt x="34526" y="3337"/>
                    <a:pt x="33775" y="3444"/>
                  </a:cubicBezTo>
                  <a:cubicBezTo>
                    <a:pt x="33493" y="3478"/>
                    <a:pt x="33586" y="3888"/>
                    <a:pt x="33851" y="3888"/>
                  </a:cubicBezTo>
                  <a:cubicBezTo>
                    <a:pt x="33865" y="3888"/>
                    <a:pt x="33880" y="3887"/>
                    <a:pt x="33894" y="3884"/>
                  </a:cubicBezTo>
                  <a:cubicBezTo>
                    <a:pt x="33906" y="3884"/>
                    <a:pt x="33930" y="3884"/>
                    <a:pt x="33954" y="3872"/>
                  </a:cubicBezTo>
                  <a:lnTo>
                    <a:pt x="33954" y="3872"/>
                  </a:lnTo>
                  <a:cubicBezTo>
                    <a:pt x="33847" y="5134"/>
                    <a:pt x="33728" y="6396"/>
                    <a:pt x="33644" y="7682"/>
                  </a:cubicBezTo>
                  <a:lnTo>
                    <a:pt x="33513" y="9599"/>
                  </a:lnTo>
                  <a:cubicBezTo>
                    <a:pt x="33466" y="10195"/>
                    <a:pt x="33406" y="10790"/>
                    <a:pt x="33418" y="11385"/>
                  </a:cubicBezTo>
                  <a:cubicBezTo>
                    <a:pt x="33335" y="11338"/>
                    <a:pt x="33228" y="11314"/>
                    <a:pt x="33132" y="11278"/>
                  </a:cubicBezTo>
                  <a:cubicBezTo>
                    <a:pt x="32758" y="11156"/>
                    <a:pt x="32367" y="11101"/>
                    <a:pt x="31979" y="11101"/>
                  </a:cubicBezTo>
                  <a:cubicBezTo>
                    <a:pt x="31799" y="11101"/>
                    <a:pt x="31619" y="11112"/>
                    <a:pt x="31442" y="11135"/>
                  </a:cubicBezTo>
                  <a:cubicBezTo>
                    <a:pt x="31513" y="9897"/>
                    <a:pt x="31561" y="8694"/>
                    <a:pt x="31668" y="7492"/>
                  </a:cubicBezTo>
                  <a:cubicBezTo>
                    <a:pt x="31775" y="6242"/>
                    <a:pt x="31918" y="4991"/>
                    <a:pt x="32085" y="3753"/>
                  </a:cubicBezTo>
                  <a:cubicBezTo>
                    <a:pt x="32097" y="3682"/>
                    <a:pt x="32037" y="3622"/>
                    <a:pt x="31978" y="3587"/>
                  </a:cubicBezTo>
                  <a:cubicBezTo>
                    <a:pt x="31978" y="3491"/>
                    <a:pt x="31930" y="3420"/>
                    <a:pt x="31811" y="3408"/>
                  </a:cubicBezTo>
                  <a:cubicBezTo>
                    <a:pt x="31144" y="3384"/>
                    <a:pt x="30513" y="3122"/>
                    <a:pt x="30073" y="2646"/>
                  </a:cubicBezTo>
                  <a:cubicBezTo>
                    <a:pt x="29668" y="2217"/>
                    <a:pt x="29489" y="1563"/>
                    <a:pt x="29775" y="1027"/>
                  </a:cubicBezTo>
                  <a:cubicBezTo>
                    <a:pt x="29987" y="627"/>
                    <a:pt x="30385" y="444"/>
                    <a:pt x="30805" y="444"/>
                  </a:cubicBezTo>
                  <a:cubicBezTo>
                    <a:pt x="31023" y="444"/>
                    <a:pt x="31247" y="493"/>
                    <a:pt x="31454" y="586"/>
                  </a:cubicBezTo>
                  <a:cubicBezTo>
                    <a:pt x="32144" y="884"/>
                    <a:pt x="32501" y="1563"/>
                    <a:pt x="32751" y="2217"/>
                  </a:cubicBezTo>
                  <a:cubicBezTo>
                    <a:pt x="32788" y="2308"/>
                    <a:pt x="32870" y="2356"/>
                    <a:pt x="32953" y="2356"/>
                  </a:cubicBezTo>
                  <a:cubicBezTo>
                    <a:pt x="33034" y="2356"/>
                    <a:pt x="33115" y="2311"/>
                    <a:pt x="33156" y="2217"/>
                  </a:cubicBezTo>
                  <a:cubicBezTo>
                    <a:pt x="33371" y="1491"/>
                    <a:pt x="33883" y="824"/>
                    <a:pt x="34656" y="550"/>
                  </a:cubicBezTo>
                  <a:cubicBezTo>
                    <a:pt x="34878" y="478"/>
                    <a:pt x="35116" y="438"/>
                    <a:pt x="35350" y="438"/>
                  </a:cubicBezTo>
                  <a:close/>
                  <a:moveTo>
                    <a:pt x="7762" y="3405"/>
                  </a:moveTo>
                  <a:cubicBezTo>
                    <a:pt x="7905" y="3405"/>
                    <a:pt x="8048" y="3421"/>
                    <a:pt x="8189" y="3456"/>
                  </a:cubicBezTo>
                  <a:cubicBezTo>
                    <a:pt x="8808" y="3598"/>
                    <a:pt x="9296" y="4063"/>
                    <a:pt x="9487" y="4646"/>
                  </a:cubicBezTo>
                  <a:cubicBezTo>
                    <a:pt x="9701" y="5253"/>
                    <a:pt x="9558" y="5896"/>
                    <a:pt x="9177" y="6420"/>
                  </a:cubicBezTo>
                  <a:cubicBezTo>
                    <a:pt x="8689" y="7075"/>
                    <a:pt x="7915" y="7468"/>
                    <a:pt x="7129" y="7647"/>
                  </a:cubicBezTo>
                  <a:cubicBezTo>
                    <a:pt x="6877" y="7701"/>
                    <a:pt x="6958" y="8060"/>
                    <a:pt x="7177" y="8060"/>
                  </a:cubicBezTo>
                  <a:cubicBezTo>
                    <a:pt x="7196" y="8060"/>
                    <a:pt x="7216" y="8057"/>
                    <a:pt x="7236" y="8051"/>
                  </a:cubicBezTo>
                  <a:cubicBezTo>
                    <a:pt x="7332" y="8039"/>
                    <a:pt x="7427" y="8004"/>
                    <a:pt x="7510" y="7980"/>
                  </a:cubicBezTo>
                  <a:cubicBezTo>
                    <a:pt x="7713" y="8409"/>
                    <a:pt x="8046" y="8813"/>
                    <a:pt x="8308" y="9218"/>
                  </a:cubicBezTo>
                  <a:cubicBezTo>
                    <a:pt x="8594" y="9647"/>
                    <a:pt x="8879" y="10064"/>
                    <a:pt x="9165" y="10492"/>
                  </a:cubicBezTo>
                  <a:cubicBezTo>
                    <a:pt x="9439" y="10909"/>
                    <a:pt x="9725" y="11314"/>
                    <a:pt x="10011" y="11719"/>
                  </a:cubicBezTo>
                  <a:cubicBezTo>
                    <a:pt x="10153" y="11921"/>
                    <a:pt x="10296" y="12111"/>
                    <a:pt x="10439" y="12326"/>
                  </a:cubicBezTo>
                  <a:cubicBezTo>
                    <a:pt x="10594" y="12516"/>
                    <a:pt x="10773" y="12695"/>
                    <a:pt x="10904" y="12885"/>
                  </a:cubicBezTo>
                  <a:cubicBezTo>
                    <a:pt x="10368" y="13445"/>
                    <a:pt x="10118" y="14195"/>
                    <a:pt x="10201" y="14957"/>
                  </a:cubicBezTo>
                  <a:cubicBezTo>
                    <a:pt x="9898" y="14866"/>
                    <a:pt x="9578" y="14835"/>
                    <a:pt x="9255" y="14835"/>
                  </a:cubicBezTo>
                  <a:cubicBezTo>
                    <a:pt x="9197" y="14835"/>
                    <a:pt x="9140" y="14836"/>
                    <a:pt x="9082" y="14838"/>
                  </a:cubicBezTo>
                  <a:cubicBezTo>
                    <a:pt x="9106" y="14612"/>
                    <a:pt x="8975" y="14374"/>
                    <a:pt x="8879" y="14171"/>
                  </a:cubicBezTo>
                  <a:cubicBezTo>
                    <a:pt x="8748" y="13885"/>
                    <a:pt x="8618" y="13588"/>
                    <a:pt x="8475" y="13302"/>
                  </a:cubicBezTo>
                  <a:cubicBezTo>
                    <a:pt x="8201" y="12754"/>
                    <a:pt x="7879" y="12219"/>
                    <a:pt x="7570" y="11683"/>
                  </a:cubicBezTo>
                  <a:cubicBezTo>
                    <a:pt x="6927" y="10599"/>
                    <a:pt x="6236" y="9540"/>
                    <a:pt x="5486" y="8516"/>
                  </a:cubicBezTo>
                  <a:cubicBezTo>
                    <a:pt x="5486" y="8504"/>
                    <a:pt x="5474" y="8504"/>
                    <a:pt x="5450" y="8504"/>
                  </a:cubicBezTo>
                  <a:cubicBezTo>
                    <a:pt x="5502" y="8379"/>
                    <a:pt x="5437" y="8219"/>
                    <a:pt x="5285" y="8219"/>
                  </a:cubicBezTo>
                  <a:cubicBezTo>
                    <a:pt x="5263" y="8219"/>
                    <a:pt x="5238" y="8222"/>
                    <a:pt x="5212" y="8230"/>
                  </a:cubicBezTo>
                  <a:cubicBezTo>
                    <a:pt x="4435" y="8441"/>
                    <a:pt x="3596" y="8662"/>
                    <a:pt x="2772" y="8662"/>
                  </a:cubicBezTo>
                  <a:cubicBezTo>
                    <a:pt x="2712" y="8662"/>
                    <a:pt x="2653" y="8661"/>
                    <a:pt x="2593" y="8659"/>
                  </a:cubicBezTo>
                  <a:cubicBezTo>
                    <a:pt x="1867" y="8647"/>
                    <a:pt x="1081" y="8301"/>
                    <a:pt x="1081" y="7480"/>
                  </a:cubicBezTo>
                  <a:cubicBezTo>
                    <a:pt x="1081" y="6694"/>
                    <a:pt x="1819" y="6206"/>
                    <a:pt x="2533" y="6039"/>
                  </a:cubicBezTo>
                  <a:cubicBezTo>
                    <a:pt x="2752" y="5992"/>
                    <a:pt x="2975" y="5970"/>
                    <a:pt x="3200" y="5970"/>
                  </a:cubicBezTo>
                  <a:cubicBezTo>
                    <a:pt x="3882" y="5970"/>
                    <a:pt x="4577" y="6169"/>
                    <a:pt x="5177" y="6456"/>
                  </a:cubicBezTo>
                  <a:cubicBezTo>
                    <a:pt x="5215" y="6477"/>
                    <a:pt x="5258" y="6486"/>
                    <a:pt x="5300" y="6486"/>
                  </a:cubicBezTo>
                  <a:cubicBezTo>
                    <a:pt x="5429" y="6486"/>
                    <a:pt x="5555" y="6397"/>
                    <a:pt x="5546" y="6254"/>
                  </a:cubicBezTo>
                  <a:cubicBezTo>
                    <a:pt x="5498" y="5492"/>
                    <a:pt x="5605" y="4694"/>
                    <a:pt x="6153" y="4110"/>
                  </a:cubicBezTo>
                  <a:cubicBezTo>
                    <a:pt x="6566" y="3688"/>
                    <a:pt x="7165" y="3405"/>
                    <a:pt x="7762" y="3405"/>
                  </a:cubicBezTo>
                  <a:close/>
                  <a:moveTo>
                    <a:pt x="23319" y="9477"/>
                  </a:moveTo>
                  <a:cubicBezTo>
                    <a:pt x="24004" y="9477"/>
                    <a:pt x="24665" y="9694"/>
                    <a:pt x="25060" y="10254"/>
                  </a:cubicBezTo>
                  <a:cubicBezTo>
                    <a:pt x="25060" y="10266"/>
                    <a:pt x="25072" y="10266"/>
                    <a:pt x="25084" y="10290"/>
                  </a:cubicBezTo>
                  <a:lnTo>
                    <a:pt x="24965" y="10409"/>
                  </a:lnTo>
                  <a:cubicBezTo>
                    <a:pt x="24548" y="10897"/>
                    <a:pt x="24334" y="11504"/>
                    <a:pt x="24477" y="12147"/>
                  </a:cubicBezTo>
                  <a:cubicBezTo>
                    <a:pt x="24500" y="12241"/>
                    <a:pt x="24575" y="12281"/>
                    <a:pt x="24653" y="12281"/>
                  </a:cubicBezTo>
                  <a:cubicBezTo>
                    <a:pt x="24775" y="12281"/>
                    <a:pt x="24906" y="12185"/>
                    <a:pt x="24870" y="12040"/>
                  </a:cubicBezTo>
                  <a:cubicBezTo>
                    <a:pt x="24584" y="10826"/>
                    <a:pt x="25882" y="9992"/>
                    <a:pt x="26977" y="9897"/>
                  </a:cubicBezTo>
                  <a:cubicBezTo>
                    <a:pt x="27077" y="9889"/>
                    <a:pt x="27179" y="9885"/>
                    <a:pt x="27282" y="9885"/>
                  </a:cubicBezTo>
                  <a:cubicBezTo>
                    <a:pt x="27798" y="9885"/>
                    <a:pt x="28328" y="9986"/>
                    <a:pt x="28775" y="10195"/>
                  </a:cubicBezTo>
                  <a:cubicBezTo>
                    <a:pt x="29370" y="10492"/>
                    <a:pt x="29608" y="10968"/>
                    <a:pt x="29870" y="11540"/>
                  </a:cubicBezTo>
                  <a:cubicBezTo>
                    <a:pt x="29882" y="11552"/>
                    <a:pt x="29882" y="11564"/>
                    <a:pt x="29894" y="11576"/>
                  </a:cubicBezTo>
                  <a:cubicBezTo>
                    <a:pt x="29692" y="11695"/>
                    <a:pt x="29489" y="11838"/>
                    <a:pt x="29299" y="11980"/>
                  </a:cubicBezTo>
                  <a:cubicBezTo>
                    <a:pt x="28763" y="12445"/>
                    <a:pt x="28299" y="13064"/>
                    <a:pt x="28179" y="13766"/>
                  </a:cubicBezTo>
                  <a:cubicBezTo>
                    <a:pt x="28158" y="13917"/>
                    <a:pt x="28283" y="14016"/>
                    <a:pt x="28402" y="14016"/>
                  </a:cubicBezTo>
                  <a:cubicBezTo>
                    <a:pt x="28481" y="14016"/>
                    <a:pt x="28556" y="13973"/>
                    <a:pt x="28584" y="13874"/>
                  </a:cubicBezTo>
                  <a:cubicBezTo>
                    <a:pt x="28775" y="13171"/>
                    <a:pt x="29168" y="12576"/>
                    <a:pt x="29775" y="12147"/>
                  </a:cubicBezTo>
                  <a:cubicBezTo>
                    <a:pt x="30382" y="11719"/>
                    <a:pt x="31120" y="11492"/>
                    <a:pt x="31870" y="11492"/>
                  </a:cubicBezTo>
                  <a:cubicBezTo>
                    <a:pt x="33299" y="11516"/>
                    <a:pt x="35240" y="12516"/>
                    <a:pt x="35026" y="14135"/>
                  </a:cubicBezTo>
                  <a:cubicBezTo>
                    <a:pt x="34656" y="14255"/>
                    <a:pt x="34347" y="14481"/>
                    <a:pt x="34156" y="14814"/>
                  </a:cubicBezTo>
                  <a:cubicBezTo>
                    <a:pt x="34081" y="14947"/>
                    <a:pt x="34205" y="15069"/>
                    <a:pt x="34326" y="15069"/>
                  </a:cubicBezTo>
                  <a:cubicBezTo>
                    <a:pt x="34378" y="15069"/>
                    <a:pt x="34430" y="15046"/>
                    <a:pt x="34466" y="14993"/>
                  </a:cubicBezTo>
                  <a:cubicBezTo>
                    <a:pt x="34687" y="14624"/>
                    <a:pt x="35132" y="14461"/>
                    <a:pt x="35561" y="14461"/>
                  </a:cubicBezTo>
                  <a:cubicBezTo>
                    <a:pt x="35617" y="14461"/>
                    <a:pt x="35673" y="14463"/>
                    <a:pt x="35728" y="14469"/>
                  </a:cubicBezTo>
                  <a:cubicBezTo>
                    <a:pt x="36252" y="14516"/>
                    <a:pt x="36692" y="14814"/>
                    <a:pt x="37002" y="15195"/>
                  </a:cubicBezTo>
                  <a:cubicBezTo>
                    <a:pt x="37335" y="15588"/>
                    <a:pt x="37657" y="16195"/>
                    <a:pt x="37538" y="16695"/>
                  </a:cubicBezTo>
                  <a:cubicBezTo>
                    <a:pt x="37526" y="16755"/>
                    <a:pt x="37514" y="16802"/>
                    <a:pt x="37478" y="16850"/>
                  </a:cubicBezTo>
                  <a:cubicBezTo>
                    <a:pt x="37466" y="16850"/>
                    <a:pt x="37466" y="16850"/>
                    <a:pt x="37454" y="16862"/>
                  </a:cubicBezTo>
                  <a:cubicBezTo>
                    <a:pt x="37335" y="16957"/>
                    <a:pt x="37240" y="17053"/>
                    <a:pt x="37157" y="17160"/>
                  </a:cubicBezTo>
                  <a:cubicBezTo>
                    <a:pt x="37109" y="17172"/>
                    <a:pt x="37062" y="17207"/>
                    <a:pt x="37002" y="17219"/>
                  </a:cubicBezTo>
                  <a:cubicBezTo>
                    <a:pt x="36704" y="17314"/>
                    <a:pt x="36407" y="17434"/>
                    <a:pt x="36109" y="17529"/>
                  </a:cubicBezTo>
                  <a:cubicBezTo>
                    <a:pt x="33728" y="18350"/>
                    <a:pt x="31335" y="19077"/>
                    <a:pt x="28870" y="19589"/>
                  </a:cubicBezTo>
                  <a:cubicBezTo>
                    <a:pt x="25748" y="20220"/>
                    <a:pt x="22560" y="20532"/>
                    <a:pt x="19374" y="20532"/>
                  </a:cubicBezTo>
                  <a:cubicBezTo>
                    <a:pt x="17458" y="20532"/>
                    <a:pt x="15542" y="20419"/>
                    <a:pt x="13642" y="20196"/>
                  </a:cubicBezTo>
                  <a:cubicBezTo>
                    <a:pt x="12285" y="20029"/>
                    <a:pt x="10915" y="19850"/>
                    <a:pt x="9606" y="19529"/>
                  </a:cubicBezTo>
                  <a:cubicBezTo>
                    <a:pt x="8403" y="19231"/>
                    <a:pt x="7272" y="18779"/>
                    <a:pt x="6391" y="17886"/>
                  </a:cubicBezTo>
                  <a:cubicBezTo>
                    <a:pt x="6379" y="17874"/>
                    <a:pt x="6367" y="17862"/>
                    <a:pt x="6343" y="17862"/>
                  </a:cubicBezTo>
                  <a:cubicBezTo>
                    <a:pt x="6212" y="17553"/>
                    <a:pt x="6367" y="17112"/>
                    <a:pt x="6534" y="16791"/>
                  </a:cubicBezTo>
                  <a:cubicBezTo>
                    <a:pt x="6748" y="16386"/>
                    <a:pt x="7082" y="16029"/>
                    <a:pt x="7463" y="15779"/>
                  </a:cubicBezTo>
                  <a:cubicBezTo>
                    <a:pt x="7879" y="15505"/>
                    <a:pt x="8379" y="15326"/>
                    <a:pt x="8879" y="15290"/>
                  </a:cubicBezTo>
                  <a:cubicBezTo>
                    <a:pt x="8992" y="15278"/>
                    <a:pt x="9102" y="15272"/>
                    <a:pt x="9211" y="15272"/>
                  </a:cubicBezTo>
                  <a:cubicBezTo>
                    <a:pt x="9634" y="15272"/>
                    <a:pt x="10037" y="15358"/>
                    <a:pt x="10463" y="15481"/>
                  </a:cubicBezTo>
                  <a:cubicBezTo>
                    <a:pt x="10487" y="15488"/>
                    <a:pt x="10509" y="15491"/>
                    <a:pt x="10530" y="15491"/>
                  </a:cubicBezTo>
                  <a:cubicBezTo>
                    <a:pt x="10691" y="15491"/>
                    <a:pt x="10776" y="15308"/>
                    <a:pt x="10713" y="15171"/>
                  </a:cubicBezTo>
                  <a:cubicBezTo>
                    <a:pt x="10344" y="14350"/>
                    <a:pt x="10796" y="13362"/>
                    <a:pt x="11535" y="12885"/>
                  </a:cubicBezTo>
                  <a:cubicBezTo>
                    <a:pt x="11956" y="12602"/>
                    <a:pt x="12462" y="12474"/>
                    <a:pt x="12971" y="12474"/>
                  </a:cubicBezTo>
                  <a:cubicBezTo>
                    <a:pt x="13295" y="12474"/>
                    <a:pt x="13622" y="12526"/>
                    <a:pt x="13928" y="12623"/>
                  </a:cubicBezTo>
                  <a:cubicBezTo>
                    <a:pt x="13892" y="13040"/>
                    <a:pt x="13999" y="13469"/>
                    <a:pt x="14237" y="13826"/>
                  </a:cubicBezTo>
                  <a:cubicBezTo>
                    <a:pt x="14273" y="13880"/>
                    <a:pt x="14324" y="13902"/>
                    <a:pt x="14373" y="13902"/>
                  </a:cubicBezTo>
                  <a:cubicBezTo>
                    <a:pt x="14487" y="13902"/>
                    <a:pt x="14598" y="13784"/>
                    <a:pt x="14523" y="13659"/>
                  </a:cubicBezTo>
                  <a:cubicBezTo>
                    <a:pt x="14368" y="13362"/>
                    <a:pt x="14285" y="13052"/>
                    <a:pt x="14285" y="12742"/>
                  </a:cubicBezTo>
                  <a:lnTo>
                    <a:pt x="14285" y="12742"/>
                  </a:lnTo>
                  <a:cubicBezTo>
                    <a:pt x="14290" y="12743"/>
                    <a:pt x="14295" y="12743"/>
                    <a:pt x="14300" y="12743"/>
                  </a:cubicBezTo>
                  <a:cubicBezTo>
                    <a:pt x="14457" y="12743"/>
                    <a:pt x="14542" y="12561"/>
                    <a:pt x="14392" y="12457"/>
                  </a:cubicBezTo>
                  <a:cubicBezTo>
                    <a:pt x="14356" y="12445"/>
                    <a:pt x="14333" y="12433"/>
                    <a:pt x="14309" y="12409"/>
                  </a:cubicBezTo>
                  <a:cubicBezTo>
                    <a:pt x="14344" y="12219"/>
                    <a:pt x="14404" y="12028"/>
                    <a:pt x="14511" y="11849"/>
                  </a:cubicBezTo>
                  <a:cubicBezTo>
                    <a:pt x="14821" y="11278"/>
                    <a:pt x="15380" y="10897"/>
                    <a:pt x="16011" y="10706"/>
                  </a:cubicBezTo>
                  <a:cubicBezTo>
                    <a:pt x="16349" y="10599"/>
                    <a:pt x="16687" y="10549"/>
                    <a:pt x="17020" y="10549"/>
                  </a:cubicBezTo>
                  <a:cubicBezTo>
                    <a:pt x="18049" y="10549"/>
                    <a:pt x="19033" y="11020"/>
                    <a:pt x="19833" y="11695"/>
                  </a:cubicBezTo>
                  <a:cubicBezTo>
                    <a:pt x="19774" y="12207"/>
                    <a:pt x="19881" y="12719"/>
                    <a:pt x="20167" y="13135"/>
                  </a:cubicBezTo>
                  <a:cubicBezTo>
                    <a:pt x="20209" y="13200"/>
                    <a:pt x="20263" y="13227"/>
                    <a:pt x="20315" y="13227"/>
                  </a:cubicBezTo>
                  <a:cubicBezTo>
                    <a:pt x="20425" y="13227"/>
                    <a:pt x="20525" y="13106"/>
                    <a:pt x="20476" y="12969"/>
                  </a:cubicBezTo>
                  <a:cubicBezTo>
                    <a:pt x="19928" y="11719"/>
                    <a:pt x="20524" y="10433"/>
                    <a:pt x="21738" y="9837"/>
                  </a:cubicBezTo>
                  <a:cubicBezTo>
                    <a:pt x="22196" y="9619"/>
                    <a:pt x="22765" y="9477"/>
                    <a:pt x="23319" y="9477"/>
                  </a:cubicBezTo>
                  <a:close/>
                  <a:moveTo>
                    <a:pt x="36788" y="17993"/>
                  </a:moveTo>
                  <a:lnTo>
                    <a:pt x="36788" y="17993"/>
                  </a:lnTo>
                  <a:cubicBezTo>
                    <a:pt x="36692" y="18338"/>
                    <a:pt x="36681" y="18707"/>
                    <a:pt x="36692" y="19077"/>
                  </a:cubicBezTo>
                  <a:cubicBezTo>
                    <a:pt x="36704" y="19362"/>
                    <a:pt x="36728" y="19636"/>
                    <a:pt x="36752" y="19910"/>
                  </a:cubicBezTo>
                  <a:cubicBezTo>
                    <a:pt x="36633" y="19993"/>
                    <a:pt x="36514" y="20053"/>
                    <a:pt x="36407" y="20124"/>
                  </a:cubicBezTo>
                  <a:lnTo>
                    <a:pt x="35692" y="20529"/>
                  </a:lnTo>
                  <a:cubicBezTo>
                    <a:pt x="35621" y="20565"/>
                    <a:pt x="35597" y="20672"/>
                    <a:pt x="35633" y="20743"/>
                  </a:cubicBezTo>
                  <a:cubicBezTo>
                    <a:pt x="35663" y="20803"/>
                    <a:pt x="35716" y="20830"/>
                    <a:pt x="35772" y="20830"/>
                  </a:cubicBezTo>
                  <a:cubicBezTo>
                    <a:pt x="35806" y="20830"/>
                    <a:pt x="35840" y="20821"/>
                    <a:pt x="35871" y="20803"/>
                  </a:cubicBezTo>
                  <a:cubicBezTo>
                    <a:pt x="36109" y="20684"/>
                    <a:pt x="36371" y="20589"/>
                    <a:pt x="36609" y="20470"/>
                  </a:cubicBezTo>
                  <a:cubicBezTo>
                    <a:pt x="36681" y="20434"/>
                    <a:pt x="36740" y="20410"/>
                    <a:pt x="36812" y="20374"/>
                  </a:cubicBezTo>
                  <a:cubicBezTo>
                    <a:pt x="36871" y="20898"/>
                    <a:pt x="36942" y="21422"/>
                    <a:pt x="37038" y="21922"/>
                  </a:cubicBezTo>
                  <a:cubicBezTo>
                    <a:pt x="37145" y="22553"/>
                    <a:pt x="37276" y="23172"/>
                    <a:pt x="37419" y="23803"/>
                  </a:cubicBezTo>
                  <a:cubicBezTo>
                    <a:pt x="36157" y="24303"/>
                    <a:pt x="34895" y="24827"/>
                    <a:pt x="33585" y="25208"/>
                  </a:cubicBezTo>
                  <a:cubicBezTo>
                    <a:pt x="32240" y="25613"/>
                    <a:pt x="30870" y="25911"/>
                    <a:pt x="29477" y="26125"/>
                  </a:cubicBezTo>
                  <a:cubicBezTo>
                    <a:pt x="29293" y="26148"/>
                    <a:pt x="29320" y="26460"/>
                    <a:pt x="29505" y="26460"/>
                  </a:cubicBezTo>
                  <a:cubicBezTo>
                    <a:pt x="29511" y="26460"/>
                    <a:pt x="29518" y="26459"/>
                    <a:pt x="29525" y="26458"/>
                  </a:cubicBezTo>
                  <a:cubicBezTo>
                    <a:pt x="30930" y="26363"/>
                    <a:pt x="32359" y="26125"/>
                    <a:pt x="33728" y="25768"/>
                  </a:cubicBezTo>
                  <a:cubicBezTo>
                    <a:pt x="35037" y="25423"/>
                    <a:pt x="36347" y="24994"/>
                    <a:pt x="37562" y="24363"/>
                  </a:cubicBezTo>
                  <a:cubicBezTo>
                    <a:pt x="37812" y="25387"/>
                    <a:pt x="38097" y="26423"/>
                    <a:pt x="38407" y="27435"/>
                  </a:cubicBezTo>
                  <a:cubicBezTo>
                    <a:pt x="38883" y="29018"/>
                    <a:pt x="39383" y="30602"/>
                    <a:pt x="39860" y="32197"/>
                  </a:cubicBezTo>
                  <a:cubicBezTo>
                    <a:pt x="39538" y="32269"/>
                    <a:pt x="39205" y="32388"/>
                    <a:pt x="38883" y="32495"/>
                  </a:cubicBezTo>
                  <a:cubicBezTo>
                    <a:pt x="38526" y="32590"/>
                    <a:pt x="38157" y="32709"/>
                    <a:pt x="37776" y="32816"/>
                  </a:cubicBezTo>
                  <a:cubicBezTo>
                    <a:pt x="37062" y="33031"/>
                    <a:pt x="36335" y="33221"/>
                    <a:pt x="35609" y="33388"/>
                  </a:cubicBezTo>
                  <a:cubicBezTo>
                    <a:pt x="35403" y="33422"/>
                    <a:pt x="35483" y="33687"/>
                    <a:pt x="35669" y="33687"/>
                  </a:cubicBezTo>
                  <a:cubicBezTo>
                    <a:pt x="35676" y="33687"/>
                    <a:pt x="35684" y="33686"/>
                    <a:pt x="35692" y="33685"/>
                  </a:cubicBezTo>
                  <a:cubicBezTo>
                    <a:pt x="36442" y="33543"/>
                    <a:pt x="37169" y="33412"/>
                    <a:pt x="37895" y="33269"/>
                  </a:cubicBezTo>
                  <a:cubicBezTo>
                    <a:pt x="38252" y="33185"/>
                    <a:pt x="38609" y="33114"/>
                    <a:pt x="38967" y="33031"/>
                  </a:cubicBezTo>
                  <a:cubicBezTo>
                    <a:pt x="39312" y="32947"/>
                    <a:pt x="39669" y="32876"/>
                    <a:pt x="40014" y="32757"/>
                  </a:cubicBezTo>
                  <a:cubicBezTo>
                    <a:pt x="40026" y="32828"/>
                    <a:pt x="40062" y="32888"/>
                    <a:pt x="40074" y="32971"/>
                  </a:cubicBezTo>
                  <a:cubicBezTo>
                    <a:pt x="40491" y="34412"/>
                    <a:pt x="40860" y="35852"/>
                    <a:pt x="41205" y="37317"/>
                  </a:cubicBezTo>
                  <a:cubicBezTo>
                    <a:pt x="40681" y="37579"/>
                    <a:pt x="40181" y="37853"/>
                    <a:pt x="39645" y="38091"/>
                  </a:cubicBezTo>
                  <a:cubicBezTo>
                    <a:pt x="39002" y="38365"/>
                    <a:pt x="38336" y="38603"/>
                    <a:pt x="37657" y="38817"/>
                  </a:cubicBezTo>
                  <a:cubicBezTo>
                    <a:pt x="37460" y="38883"/>
                    <a:pt x="37514" y="39169"/>
                    <a:pt x="37709" y="39169"/>
                  </a:cubicBezTo>
                  <a:cubicBezTo>
                    <a:pt x="37726" y="39169"/>
                    <a:pt x="37745" y="39167"/>
                    <a:pt x="37764" y="39162"/>
                  </a:cubicBezTo>
                  <a:cubicBezTo>
                    <a:pt x="38466" y="38960"/>
                    <a:pt x="39145" y="38746"/>
                    <a:pt x="39824" y="38472"/>
                  </a:cubicBezTo>
                  <a:cubicBezTo>
                    <a:pt x="40324" y="38281"/>
                    <a:pt x="40848" y="38067"/>
                    <a:pt x="41336" y="37817"/>
                  </a:cubicBezTo>
                  <a:cubicBezTo>
                    <a:pt x="41395" y="38055"/>
                    <a:pt x="41455" y="38293"/>
                    <a:pt x="41514" y="38519"/>
                  </a:cubicBezTo>
                  <a:cubicBezTo>
                    <a:pt x="41776" y="39615"/>
                    <a:pt x="41991" y="40710"/>
                    <a:pt x="42217" y="41806"/>
                  </a:cubicBezTo>
                  <a:cubicBezTo>
                    <a:pt x="41253" y="42282"/>
                    <a:pt x="40348" y="42865"/>
                    <a:pt x="39359" y="43294"/>
                  </a:cubicBezTo>
                  <a:cubicBezTo>
                    <a:pt x="38336" y="43746"/>
                    <a:pt x="37288" y="44127"/>
                    <a:pt x="36204" y="44413"/>
                  </a:cubicBezTo>
                  <a:cubicBezTo>
                    <a:pt x="35997" y="44468"/>
                    <a:pt x="36060" y="44742"/>
                    <a:pt x="36236" y="44742"/>
                  </a:cubicBezTo>
                  <a:cubicBezTo>
                    <a:pt x="36252" y="44742"/>
                    <a:pt x="36270" y="44739"/>
                    <a:pt x="36288" y="44734"/>
                  </a:cubicBezTo>
                  <a:cubicBezTo>
                    <a:pt x="37395" y="44473"/>
                    <a:pt x="38478" y="44139"/>
                    <a:pt x="39538" y="43722"/>
                  </a:cubicBezTo>
                  <a:cubicBezTo>
                    <a:pt x="40479" y="43353"/>
                    <a:pt x="41467" y="42984"/>
                    <a:pt x="42324" y="42437"/>
                  </a:cubicBezTo>
                  <a:cubicBezTo>
                    <a:pt x="42419" y="42996"/>
                    <a:pt x="42538" y="43568"/>
                    <a:pt x="42646" y="44127"/>
                  </a:cubicBezTo>
                  <a:cubicBezTo>
                    <a:pt x="42741" y="44615"/>
                    <a:pt x="42812" y="45115"/>
                    <a:pt x="42872" y="45616"/>
                  </a:cubicBezTo>
                  <a:cubicBezTo>
                    <a:pt x="40657" y="47473"/>
                    <a:pt x="38050" y="48902"/>
                    <a:pt x="35252" y="49735"/>
                  </a:cubicBezTo>
                  <a:cubicBezTo>
                    <a:pt x="34430" y="49997"/>
                    <a:pt x="33585" y="50176"/>
                    <a:pt x="32740" y="50295"/>
                  </a:cubicBezTo>
                  <a:cubicBezTo>
                    <a:pt x="32565" y="50318"/>
                    <a:pt x="32595" y="50593"/>
                    <a:pt x="32765" y="50593"/>
                  </a:cubicBezTo>
                  <a:cubicBezTo>
                    <a:pt x="32768" y="50593"/>
                    <a:pt x="32772" y="50593"/>
                    <a:pt x="32775" y="50592"/>
                  </a:cubicBezTo>
                  <a:cubicBezTo>
                    <a:pt x="35895" y="50271"/>
                    <a:pt x="38943" y="49259"/>
                    <a:pt x="41491" y="47497"/>
                  </a:cubicBezTo>
                  <a:cubicBezTo>
                    <a:pt x="41991" y="47140"/>
                    <a:pt x="42467" y="46759"/>
                    <a:pt x="42931" y="46366"/>
                  </a:cubicBezTo>
                  <a:lnTo>
                    <a:pt x="42931" y="46366"/>
                  </a:lnTo>
                  <a:cubicBezTo>
                    <a:pt x="42931" y="47378"/>
                    <a:pt x="42812" y="48342"/>
                    <a:pt x="42336" y="49247"/>
                  </a:cubicBezTo>
                  <a:cubicBezTo>
                    <a:pt x="41681" y="50473"/>
                    <a:pt x="40550" y="51342"/>
                    <a:pt x="39312" y="51997"/>
                  </a:cubicBezTo>
                  <a:cubicBezTo>
                    <a:pt x="37990" y="52700"/>
                    <a:pt x="36550" y="53164"/>
                    <a:pt x="35085" y="53533"/>
                  </a:cubicBezTo>
                  <a:cubicBezTo>
                    <a:pt x="31442" y="54462"/>
                    <a:pt x="27715" y="54986"/>
                    <a:pt x="23953" y="55141"/>
                  </a:cubicBezTo>
                  <a:cubicBezTo>
                    <a:pt x="23293" y="55163"/>
                    <a:pt x="22632" y="55175"/>
                    <a:pt x="21971" y="55175"/>
                  </a:cubicBezTo>
                  <a:cubicBezTo>
                    <a:pt x="18864" y="55175"/>
                    <a:pt x="15755" y="54918"/>
                    <a:pt x="12701" y="54379"/>
                  </a:cubicBezTo>
                  <a:cubicBezTo>
                    <a:pt x="11344" y="54140"/>
                    <a:pt x="10011" y="53855"/>
                    <a:pt x="8689" y="53521"/>
                  </a:cubicBezTo>
                  <a:cubicBezTo>
                    <a:pt x="8653" y="53497"/>
                    <a:pt x="8629" y="53497"/>
                    <a:pt x="8594" y="53486"/>
                  </a:cubicBezTo>
                  <a:cubicBezTo>
                    <a:pt x="8153" y="53366"/>
                    <a:pt x="7725" y="53247"/>
                    <a:pt x="7284" y="53128"/>
                  </a:cubicBezTo>
                  <a:cubicBezTo>
                    <a:pt x="5820" y="52700"/>
                    <a:pt x="4343" y="52176"/>
                    <a:pt x="3093" y="51307"/>
                  </a:cubicBezTo>
                  <a:cubicBezTo>
                    <a:pt x="2498" y="50890"/>
                    <a:pt x="1974" y="50378"/>
                    <a:pt x="1581" y="49771"/>
                  </a:cubicBezTo>
                  <a:cubicBezTo>
                    <a:pt x="1140" y="49068"/>
                    <a:pt x="914" y="48271"/>
                    <a:pt x="878" y="47449"/>
                  </a:cubicBezTo>
                  <a:cubicBezTo>
                    <a:pt x="855" y="47104"/>
                    <a:pt x="878" y="46747"/>
                    <a:pt x="890" y="46401"/>
                  </a:cubicBezTo>
                  <a:cubicBezTo>
                    <a:pt x="2045" y="47294"/>
                    <a:pt x="3355" y="48033"/>
                    <a:pt x="4700" y="48628"/>
                  </a:cubicBezTo>
                  <a:cubicBezTo>
                    <a:pt x="6355" y="49366"/>
                    <a:pt x="8082" y="49926"/>
                    <a:pt x="9832" y="50354"/>
                  </a:cubicBezTo>
                  <a:cubicBezTo>
                    <a:pt x="13359" y="51203"/>
                    <a:pt x="16995" y="51505"/>
                    <a:pt x="20632" y="51505"/>
                  </a:cubicBezTo>
                  <a:cubicBezTo>
                    <a:pt x="20973" y="51505"/>
                    <a:pt x="21314" y="51502"/>
                    <a:pt x="21655" y="51497"/>
                  </a:cubicBezTo>
                  <a:cubicBezTo>
                    <a:pt x="23988" y="51461"/>
                    <a:pt x="26334" y="51331"/>
                    <a:pt x="28680" y="51188"/>
                  </a:cubicBezTo>
                  <a:cubicBezTo>
                    <a:pt x="28982" y="51164"/>
                    <a:pt x="29000" y="50711"/>
                    <a:pt x="28702" y="50711"/>
                  </a:cubicBezTo>
                  <a:cubicBezTo>
                    <a:pt x="28695" y="50711"/>
                    <a:pt x="28687" y="50711"/>
                    <a:pt x="28680" y="50711"/>
                  </a:cubicBezTo>
                  <a:cubicBezTo>
                    <a:pt x="26419" y="50770"/>
                    <a:pt x="24163" y="50837"/>
                    <a:pt x="21908" y="50837"/>
                  </a:cubicBezTo>
                  <a:cubicBezTo>
                    <a:pt x="20065" y="50837"/>
                    <a:pt x="18223" y="50792"/>
                    <a:pt x="16380" y="50664"/>
                  </a:cubicBezTo>
                  <a:cubicBezTo>
                    <a:pt x="12701" y="50390"/>
                    <a:pt x="9058" y="49699"/>
                    <a:pt x="5641" y="48330"/>
                  </a:cubicBezTo>
                  <a:cubicBezTo>
                    <a:pt x="3986" y="47675"/>
                    <a:pt x="2450" y="46818"/>
                    <a:pt x="950" y="45901"/>
                  </a:cubicBezTo>
                  <a:cubicBezTo>
                    <a:pt x="1069" y="44913"/>
                    <a:pt x="1319" y="43937"/>
                    <a:pt x="1569" y="42984"/>
                  </a:cubicBezTo>
                  <a:cubicBezTo>
                    <a:pt x="2141" y="43222"/>
                    <a:pt x="2748" y="43353"/>
                    <a:pt x="3331" y="43520"/>
                  </a:cubicBezTo>
                  <a:cubicBezTo>
                    <a:pt x="3986" y="43687"/>
                    <a:pt x="4653" y="43842"/>
                    <a:pt x="5319" y="43984"/>
                  </a:cubicBezTo>
                  <a:cubicBezTo>
                    <a:pt x="6629" y="44246"/>
                    <a:pt x="7963" y="44425"/>
                    <a:pt x="9296" y="44580"/>
                  </a:cubicBezTo>
                  <a:cubicBezTo>
                    <a:pt x="9300" y="44580"/>
                    <a:pt x="9303" y="44580"/>
                    <a:pt x="9307" y="44580"/>
                  </a:cubicBezTo>
                  <a:cubicBezTo>
                    <a:pt x="9477" y="44580"/>
                    <a:pt x="9519" y="44293"/>
                    <a:pt x="9344" y="44258"/>
                  </a:cubicBezTo>
                  <a:cubicBezTo>
                    <a:pt x="8046" y="44044"/>
                    <a:pt x="6748" y="43758"/>
                    <a:pt x="5486" y="43449"/>
                  </a:cubicBezTo>
                  <a:cubicBezTo>
                    <a:pt x="4843" y="43294"/>
                    <a:pt x="4224" y="43127"/>
                    <a:pt x="3593" y="42949"/>
                  </a:cubicBezTo>
                  <a:cubicBezTo>
                    <a:pt x="2974" y="42770"/>
                    <a:pt x="2367" y="42556"/>
                    <a:pt x="1724" y="42413"/>
                  </a:cubicBezTo>
                  <a:cubicBezTo>
                    <a:pt x="1736" y="42341"/>
                    <a:pt x="1760" y="42270"/>
                    <a:pt x="1783" y="42198"/>
                  </a:cubicBezTo>
                  <a:cubicBezTo>
                    <a:pt x="2736" y="38484"/>
                    <a:pt x="3843" y="34817"/>
                    <a:pt x="5129" y="31209"/>
                  </a:cubicBezTo>
                  <a:cubicBezTo>
                    <a:pt x="5367" y="30530"/>
                    <a:pt x="5617" y="29840"/>
                    <a:pt x="5843" y="29137"/>
                  </a:cubicBezTo>
                  <a:cubicBezTo>
                    <a:pt x="6943" y="29564"/>
                    <a:pt x="8156" y="29681"/>
                    <a:pt x="9343" y="29681"/>
                  </a:cubicBezTo>
                  <a:cubicBezTo>
                    <a:pt x="9648" y="29681"/>
                    <a:pt x="9950" y="29673"/>
                    <a:pt x="10249" y="29661"/>
                  </a:cubicBezTo>
                  <a:cubicBezTo>
                    <a:pt x="10487" y="29649"/>
                    <a:pt x="10487" y="29304"/>
                    <a:pt x="10249" y="29304"/>
                  </a:cubicBezTo>
                  <a:cubicBezTo>
                    <a:pt x="9522" y="29292"/>
                    <a:pt x="8808" y="29197"/>
                    <a:pt x="8070" y="29066"/>
                  </a:cubicBezTo>
                  <a:cubicBezTo>
                    <a:pt x="7379" y="28947"/>
                    <a:pt x="6701" y="28744"/>
                    <a:pt x="6010" y="28578"/>
                  </a:cubicBezTo>
                  <a:cubicBezTo>
                    <a:pt x="6284" y="27673"/>
                    <a:pt x="6546" y="26756"/>
                    <a:pt x="6736" y="25827"/>
                  </a:cubicBezTo>
                  <a:cubicBezTo>
                    <a:pt x="6808" y="25482"/>
                    <a:pt x="6855" y="25137"/>
                    <a:pt x="6915" y="24792"/>
                  </a:cubicBezTo>
                  <a:cubicBezTo>
                    <a:pt x="7391" y="25006"/>
                    <a:pt x="7891" y="25137"/>
                    <a:pt x="8403" y="25268"/>
                  </a:cubicBezTo>
                  <a:cubicBezTo>
                    <a:pt x="8987" y="25423"/>
                    <a:pt x="9582" y="25554"/>
                    <a:pt x="10177" y="25661"/>
                  </a:cubicBezTo>
                  <a:cubicBezTo>
                    <a:pt x="10749" y="25744"/>
                    <a:pt x="11332" y="25827"/>
                    <a:pt x="11916" y="25863"/>
                  </a:cubicBezTo>
                  <a:cubicBezTo>
                    <a:pt x="12307" y="25887"/>
                    <a:pt x="12708" y="25915"/>
                    <a:pt x="13106" y="25915"/>
                  </a:cubicBezTo>
                  <a:cubicBezTo>
                    <a:pt x="13314" y="25915"/>
                    <a:pt x="13521" y="25907"/>
                    <a:pt x="13725" y="25887"/>
                  </a:cubicBezTo>
                  <a:cubicBezTo>
                    <a:pt x="13868" y="25863"/>
                    <a:pt x="13928" y="25649"/>
                    <a:pt x="13761" y="25625"/>
                  </a:cubicBezTo>
                  <a:cubicBezTo>
                    <a:pt x="13178" y="25542"/>
                    <a:pt x="12606" y="25506"/>
                    <a:pt x="12023" y="25423"/>
                  </a:cubicBezTo>
                  <a:cubicBezTo>
                    <a:pt x="11451" y="25327"/>
                    <a:pt x="10892" y="25244"/>
                    <a:pt x="10320" y="25113"/>
                  </a:cubicBezTo>
                  <a:cubicBezTo>
                    <a:pt x="9761" y="24994"/>
                    <a:pt x="9213" y="24851"/>
                    <a:pt x="8653" y="24696"/>
                  </a:cubicBezTo>
                  <a:cubicBezTo>
                    <a:pt x="8094" y="24530"/>
                    <a:pt x="7534" y="24315"/>
                    <a:pt x="6986" y="24172"/>
                  </a:cubicBezTo>
                  <a:cubicBezTo>
                    <a:pt x="7058" y="23482"/>
                    <a:pt x="7082" y="22803"/>
                    <a:pt x="7058" y="22113"/>
                  </a:cubicBezTo>
                  <a:lnTo>
                    <a:pt x="7058" y="22113"/>
                  </a:lnTo>
                  <a:cubicBezTo>
                    <a:pt x="7355" y="22232"/>
                    <a:pt x="7653" y="22339"/>
                    <a:pt x="7951" y="22434"/>
                  </a:cubicBezTo>
                  <a:cubicBezTo>
                    <a:pt x="8391" y="22553"/>
                    <a:pt x="8820" y="22648"/>
                    <a:pt x="9260" y="22756"/>
                  </a:cubicBezTo>
                  <a:cubicBezTo>
                    <a:pt x="10142" y="22970"/>
                    <a:pt x="11023" y="23125"/>
                    <a:pt x="11916" y="23268"/>
                  </a:cubicBezTo>
                  <a:cubicBezTo>
                    <a:pt x="13713" y="23541"/>
                    <a:pt x="15511" y="23744"/>
                    <a:pt x="17345" y="23815"/>
                  </a:cubicBezTo>
                  <a:cubicBezTo>
                    <a:pt x="18054" y="23848"/>
                    <a:pt x="18764" y="23864"/>
                    <a:pt x="19474" y="23864"/>
                  </a:cubicBezTo>
                  <a:cubicBezTo>
                    <a:pt x="22385" y="23864"/>
                    <a:pt x="25294" y="23592"/>
                    <a:pt x="28156" y="23065"/>
                  </a:cubicBezTo>
                  <a:cubicBezTo>
                    <a:pt x="29144" y="22887"/>
                    <a:pt x="30144" y="22672"/>
                    <a:pt x="31132" y="22410"/>
                  </a:cubicBezTo>
                  <a:cubicBezTo>
                    <a:pt x="32109" y="22160"/>
                    <a:pt x="33121" y="21898"/>
                    <a:pt x="34061" y="21494"/>
                  </a:cubicBezTo>
                  <a:cubicBezTo>
                    <a:pt x="34339" y="21371"/>
                    <a:pt x="34161" y="21011"/>
                    <a:pt x="33904" y="21011"/>
                  </a:cubicBezTo>
                  <a:cubicBezTo>
                    <a:pt x="33885" y="21011"/>
                    <a:pt x="33866" y="21013"/>
                    <a:pt x="33847" y="21017"/>
                  </a:cubicBezTo>
                  <a:cubicBezTo>
                    <a:pt x="32978" y="21196"/>
                    <a:pt x="32109" y="21458"/>
                    <a:pt x="31251" y="21684"/>
                  </a:cubicBezTo>
                  <a:cubicBezTo>
                    <a:pt x="30382" y="21898"/>
                    <a:pt x="29525" y="22089"/>
                    <a:pt x="28656" y="22267"/>
                  </a:cubicBezTo>
                  <a:cubicBezTo>
                    <a:pt x="26917" y="22613"/>
                    <a:pt x="25143" y="22851"/>
                    <a:pt x="23369" y="22994"/>
                  </a:cubicBezTo>
                  <a:cubicBezTo>
                    <a:pt x="22093" y="23096"/>
                    <a:pt x="20811" y="23148"/>
                    <a:pt x="19528" y="23148"/>
                  </a:cubicBezTo>
                  <a:cubicBezTo>
                    <a:pt x="17244" y="23148"/>
                    <a:pt x="14958" y="22984"/>
                    <a:pt x="12701" y="22648"/>
                  </a:cubicBezTo>
                  <a:cubicBezTo>
                    <a:pt x="11725" y="22506"/>
                    <a:pt x="10749" y="22339"/>
                    <a:pt x="9784" y="22136"/>
                  </a:cubicBezTo>
                  <a:cubicBezTo>
                    <a:pt x="9296" y="22029"/>
                    <a:pt x="8784" y="21922"/>
                    <a:pt x="8296" y="21815"/>
                  </a:cubicBezTo>
                  <a:cubicBezTo>
                    <a:pt x="7891" y="21732"/>
                    <a:pt x="7475" y="21672"/>
                    <a:pt x="7058" y="21601"/>
                  </a:cubicBezTo>
                  <a:cubicBezTo>
                    <a:pt x="7034" y="21243"/>
                    <a:pt x="6998" y="20898"/>
                    <a:pt x="6963" y="20541"/>
                  </a:cubicBezTo>
                  <a:cubicBezTo>
                    <a:pt x="6867" y="19898"/>
                    <a:pt x="6736" y="19255"/>
                    <a:pt x="6558" y="18636"/>
                  </a:cubicBezTo>
                  <a:lnTo>
                    <a:pt x="6558" y="18636"/>
                  </a:lnTo>
                  <a:cubicBezTo>
                    <a:pt x="7201" y="19291"/>
                    <a:pt x="8106" y="19696"/>
                    <a:pt x="8963" y="19970"/>
                  </a:cubicBezTo>
                  <a:cubicBezTo>
                    <a:pt x="10201" y="20374"/>
                    <a:pt x="11523" y="20589"/>
                    <a:pt x="12809" y="20779"/>
                  </a:cubicBezTo>
                  <a:cubicBezTo>
                    <a:pt x="15047" y="21120"/>
                    <a:pt x="17301" y="21293"/>
                    <a:pt x="19565" y="21293"/>
                  </a:cubicBezTo>
                  <a:cubicBezTo>
                    <a:pt x="20071" y="21293"/>
                    <a:pt x="20577" y="21285"/>
                    <a:pt x="21083" y="21267"/>
                  </a:cubicBezTo>
                  <a:cubicBezTo>
                    <a:pt x="23846" y="21184"/>
                    <a:pt x="26620" y="20851"/>
                    <a:pt x="29322" y="20303"/>
                  </a:cubicBezTo>
                  <a:cubicBezTo>
                    <a:pt x="30668" y="20017"/>
                    <a:pt x="31978" y="19696"/>
                    <a:pt x="33287" y="19291"/>
                  </a:cubicBezTo>
                  <a:cubicBezTo>
                    <a:pt x="33954" y="19100"/>
                    <a:pt x="34609" y="18874"/>
                    <a:pt x="35252" y="18624"/>
                  </a:cubicBezTo>
                  <a:cubicBezTo>
                    <a:pt x="35549" y="18505"/>
                    <a:pt x="35859" y="18386"/>
                    <a:pt x="36157" y="18267"/>
                  </a:cubicBezTo>
                  <a:cubicBezTo>
                    <a:pt x="36371" y="18172"/>
                    <a:pt x="36573" y="18100"/>
                    <a:pt x="36788" y="17993"/>
                  </a:cubicBezTo>
                  <a:close/>
                  <a:moveTo>
                    <a:pt x="39598" y="52581"/>
                  </a:moveTo>
                  <a:cubicBezTo>
                    <a:pt x="39598" y="52593"/>
                    <a:pt x="39586" y="52628"/>
                    <a:pt x="39586" y="52640"/>
                  </a:cubicBezTo>
                  <a:cubicBezTo>
                    <a:pt x="39705" y="53759"/>
                    <a:pt x="39788" y="54879"/>
                    <a:pt x="39788" y="55986"/>
                  </a:cubicBezTo>
                  <a:cubicBezTo>
                    <a:pt x="39788" y="56510"/>
                    <a:pt x="39776" y="57046"/>
                    <a:pt x="39752" y="57581"/>
                  </a:cubicBezTo>
                  <a:cubicBezTo>
                    <a:pt x="39717" y="58046"/>
                    <a:pt x="39633" y="58522"/>
                    <a:pt x="39419" y="58939"/>
                  </a:cubicBezTo>
                  <a:cubicBezTo>
                    <a:pt x="39123" y="59501"/>
                    <a:pt x="38502" y="59993"/>
                    <a:pt x="37835" y="59993"/>
                  </a:cubicBezTo>
                  <a:cubicBezTo>
                    <a:pt x="37725" y="59993"/>
                    <a:pt x="37613" y="59979"/>
                    <a:pt x="37502" y="59951"/>
                  </a:cubicBezTo>
                  <a:cubicBezTo>
                    <a:pt x="37062" y="59832"/>
                    <a:pt x="36800" y="59486"/>
                    <a:pt x="36573" y="59129"/>
                  </a:cubicBezTo>
                  <a:cubicBezTo>
                    <a:pt x="36288" y="58689"/>
                    <a:pt x="36038" y="58224"/>
                    <a:pt x="35799" y="57748"/>
                  </a:cubicBezTo>
                  <a:cubicBezTo>
                    <a:pt x="35252" y="56676"/>
                    <a:pt x="34823" y="55569"/>
                    <a:pt x="34466" y="54426"/>
                  </a:cubicBezTo>
                  <a:cubicBezTo>
                    <a:pt x="34466" y="54402"/>
                    <a:pt x="34454" y="54379"/>
                    <a:pt x="34430" y="54367"/>
                  </a:cubicBezTo>
                  <a:cubicBezTo>
                    <a:pt x="34787" y="54283"/>
                    <a:pt x="35157" y="54188"/>
                    <a:pt x="35514" y="54105"/>
                  </a:cubicBezTo>
                  <a:cubicBezTo>
                    <a:pt x="35621" y="54259"/>
                    <a:pt x="35692" y="54438"/>
                    <a:pt x="35776" y="54605"/>
                  </a:cubicBezTo>
                  <a:lnTo>
                    <a:pt x="35990" y="55093"/>
                  </a:lnTo>
                  <a:cubicBezTo>
                    <a:pt x="36157" y="55438"/>
                    <a:pt x="36311" y="55783"/>
                    <a:pt x="36466" y="56129"/>
                  </a:cubicBezTo>
                  <a:cubicBezTo>
                    <a:pt x="36494" y="56180"/>
                    <a:pt x="36543" y="56201"/>
                    <a:pt x="36595" y="56201"/>
                  </a:cubicBezTo>
                  <a:cubicBezTo>
                    <a:pt x="36699" y="56201"/>
                    <a:pt x="36812" y="56113"/>
                    <a:pt x="36764" y="56010"/>
                  </a:cubicBezTo>
                  <a:cubicBezTo>
                    <a:pt x="36633" y="55652"/>
                    <a:pt x="36514" y="55307"/>
                    <a:pt x="36383" y="54950"/>
                  </a:cubicBezTo>
                  <a:cubicBezTo>
                    <a:pt x="36323" y="54783"/>
                    <a:pt x="36264" y="54605"/>
                    <a:pt x="36204" y="54438"/>
                  </a:cubicBezTo>
                  <a:cubicBezTo>
                    <a:pt x="36145" y="54295"/>
                    <a:pt x="36085" y="54128"/>
                    <a:pt x="36038" y="53962"/>
                  </a:cubicBezTo>
                  <a:cubicBezTo>
                    <a:pt x="36323" y="53890"/>
                    <a:pt x="36597" y="53807"/>
                    <a:pt x="36871" y="53700"/>
                  </a:cubicBezTo>
                  <a:cubicBezTo>
                    <a:pt x="36990" y="53938"/>
                    <a:pt x="37085" y="54176"/>
                    <a:pt x="37169" y="54414"/>
                  </a:cubicBezTo>
                  <a:cubicBezTo>
                    <a:pt x="37312" y="54724"/>
                    <a:pt x="37443" y="55057"/>
                    <a:pt x="37574" y="55379"/>
                  </a:cubicBezTo>
                  <a:cubicBezTo>
                    <a:pt x="37597" y="55426"/>
                    <a:pt x="37641" y="55447"/>
                    <a:pt x="37684" y="55447"/>
                  </a:cubicBezTo>
                  <a:cubicBezTo>
                    <a:pt x="37749" y="55447"/>
                    <a:pt x="37809" y="55398"/>
                    <a:pt x="37788" y="55319"/>
                  </a:cubicBezTo>
                  <a:cubicBezTo>
                    <a:pt x="37681" y="54998"/>
                    <a:pt x="37574" y="54664"/>
                    <a:pt x="37490" y="54343"/>
                  </a:cubicBezTo>
                  <a:cubicBezTo>
                    <a:pt x="37443" y="54176"/>
                    <a:pt x="37383" y="54009"/>
                    <a:pt x="37335" y="53843"/>
                  </a:cubicBezTo>
                  <a:cubicBezTo>
                    <a:pt x="37312" y="53759"/>
                    <a:pt x="37276" y="53664"/>
                    <a:pt x="37264" y="53581"/>
                  </a:cubicBezTo>
                  <a:cubicBezTo>
                    <a:pt x="37312" y="53569"/>
                    <a:pt x="37347" y="53545"/>
                    <a:pt x="37383" y="53533"/>
                  </a:cubicBezTo>
                  <a:cubicBezTo>
                    <a:pt x="38133" y="53271"/>
                    <a:pt x="38895" y="52950"/>
                    <a:pt x="39598" y="52581"/>
                  </a:cubicBezTo>
                  <a:close/>
                  <a:moveTo>
                    <a:pt x="5546" y="53128"/>
                  </a:moveTo>
                  <a:cubicBezTo>
                    <a:pt x="5855" y="53247"/>
                    <a:pt x="6189" y="53355"/>
                    <a:pt x="6510" y="53462"/>
                  </a:cubicBezTo>
                  <a:cubicBezTo>
                    <a:pt x="6474" y="53640"/>
                    <a:pt x="6439" y="53819"/>
                    <a:pt x="6391" y="53998"/>
                  </a:cubicBezTo>
                  <a:cubicBezTo>
                    <a:pt x="6332" y="54236"/>
                    <a:pt x="6272" y="54462"/>
                    <a:pt x="6212" y="54700"/>
                  </a:cubicBezTo>
                  <a:cubicBezTo>
                    <a:pt x="6093" y="55152"/>
                    <a:pt x="5974" y="55629"/>
                    <a:pt x="5879" y="56093"/>
                  </a:cubicBezTo>
                  <a:cubicBezTo>
                    <a:pt x="5843" y="56222"/>
                    <a:pt x="5946" y="56304"/>
                    <a:pt x="6049" y="56304"/>
                  </a:cubicBezTo>
                  <a:cubicBezTo>
                    <a:pt x="6116" y="56304"/>
                    <a:pt x="6184" y="56269"/>
                    <a:pt x="6212" y="56188"/>
                  </a:cubicBezTo>
                  <a:cubicBezTo>
                    <a:pt x="6355" y="55724"/>
                    <a:pt x="6486" y="55260"/>
                    <a:pt x="6629" y="54795"/>
                  </a:cubicBezTo>
                  <a:cubicBezTo>
                    <a:pt x="6713" y="54557"/>
                    <a:pt x="6772" y="54343"/>
                    <a:pt x="6843" y="54105"/>
                  </a:cubicBezTo>
                  <a:cubicBezTo>
                    <a:pt x="6879" y="53938"/>
                    <a:pt x="6963" y="53759"/>
                    <a:pt x="7010" y="53593"/>
                  </a:cubicBezTo>
                  <a:cubicBezTo>
                    <a:pt x="7427" y="53712"/>
                    <a:pt x="7844" y="53831"/>
                    <a:pt x="8272" y="53950"/>
                  </a:cubicBezTo>
                  <a:cubicBezTo>
                    <a:pt x="8106" y="54640"/>
                    <a:pt x="7879" y="55295"/>
                    <a:pt x="7582" y="55926"/>
                  </a:cubicBezTo>
                  <a:cubicBezTo>
                    <a:pt x="7524" y="56066"/>
                    <a:pt x="7648" y="56194"/>
                    <a:pt x="7765" y="56194"/>
                  </a:cubicBezTo>
                  <a:cubicBezTo>
                    <a:pt x="7818" y="56194"/>
                    <a:pt x="7870" y="56168"/>
                    <a:pt x="7903" y="56105"/>
                  </a:cubicBezTo>
                  <a:cubicBezTo>
                    <a:pt x="8225" y="55450"/>
                    <a:pt x="8522" y="54771"/>
                    <a:pt x="8748" y="54081"/>
                  </a:cubicBezTo>
                  <a:cubicBezTo>
                    <a:pt x="9070" y="54176"/>
                    <a:pt x="9415" y="54248"/>
                    <a:pt x="9749" y="54319"/>
                  </a:cubicBezTo>
                  <a:cubicBezTo>
                    <a:pt x="9832" y="54343"/>
                    <a:pt x="9927" y="54367"/>
                    <a:pt x="10011" y="54379"/>
                  </a:cubicBezTo>
                  <a:cubicBezTo>
                    <a:pt x="9630" y="55510"/>
                    <a:pt x="9177" y="56605"/>
                    <a:pt x="8629" y="57629"/>
                  </a:cubicBezTo>
                  <a:cubicBezTo>
                    <a:pt x="8344" y="58153"/>
                    <a:pt x="8046" y="58665"/>
                    <a:pt x="7736" y="59177"/>
                  </a:cubicBezTo>
                  <a:cubicBezTo>
                    <a:pt x="7463" y="59605"/>
                    <a:pt x="7177" y="60022"/>
                    <a:pt x="6784" y="60355"/>
                  </a:cubicBezTo>
                  <a:cubicBezTo>
                    <a:pt x="6521" y="60564"/>
                    <a:pt x="6190" y="60731"/>
                    <a:pt x="5853" y="60731"/>
                  </a:cubicBezTo>
                  <a:cubicBezTo>
                    <a:pt x="5746" y="60731"/>
                    <a:pt x="5639" y="60714"/>
                    <a:pt x="5534" y="60677"/>
                  </a:cubicBezTo>
                  <a:cubicBezTo>
                    <a:pt x="5177" y="60558"/>
                    <a:pt x="4950" y="60248"/>
                    <a:pt x="4843" y="59903"/>
                  </a:cubicBezTo>
                  <a:cubicBezTo>
                    <a:pt x="4712" y="59522"/>
                    <a:pt x="4700" y="59105"/>
                    <a:pt x="4712" y="58700"/>
                  </a:cubicBezTo>
                  <a:cubicBezTo>
                    <a:pt x="4724" y="58093"/>
                    <a:pt x="4772" y="57462"/>
                    <a:pt x="4831" y="56855"/>
                  </a:cubicBezTo>
                  <a:cubicBezTo>
                    <a:pt x="4903" y="56188"/>
                    <a:pt x="5010" y="55510"/>
                    <a:pt x="5165" y="54843"/>
                  </a:cubicBezTo>
                  <a:cubicBezTo>
                    <a:pt x="5236" y="54498"/>
                    <a:pt x="5308" y="54164"/>
                    <a:pt x="5403" y="53807"/>
                  </a:cubicBezTo>
                  <a:cubicBezTo>
                    <a:pt x="5462" y="53581"/>
                    <a:pt x="5534" y="53355"/>
                    <a:pt x="5546" y="53128"/>
                  </a:cubicBezTo>
                  <a:close/>
                  <a:moveTo>
                    <a:pt x="30733" y="1"/>
                  </a:moveTo>
                  <a:cubicBezTo>
                    <a:pt x="30531" y="1"/>
                    <a:pt x="30332" y="32"/>
                    <a:pt x="30144" y="98"/>
                  </a:cubicBezTo>
                  <a:cubicBezTo>
                    <a:pt x="29561" y="312"/>
                    <a:pt x="29227" y="848"/>
                    <a:pt x="29168" y="1432"/>
                  </a:cubicBezTo>
                  <a:cubicBezTo>
                    <a:pt x="29108" y="2027"/>
                    <a:pt x="29370" y="2622"/>
                    <a:pt x="29799" y="3039"/>
                  </a:cubicBezTo>
                  <a:cubicBezTo>
                    <a:pt x="30234" y="3453"/>
                    <a:pt x="30869" y="3737"/>
                    <a:pt x="31503" y="3737"/>
                  </a:cubicBezTo>
                  <a:cubicBezTo>
                    <a:pt x="31562" y="3737"/>
                    <a:pt x="31621" y="3735"/>
                    <a:pt x="31680" y="3729"/>
                  </a:cubicBezTo>
                  <a:lnTo>
                    <a:pt x="31680" y="3729"/>
                  </a:lnTo>
                  <a:cubicBezTo>
                    <a:pt x="31489" y="4956"/>
                    <a:pt x="31311" y="6194"/>
                    <a:pt x="31168" y="7408"/>
                  </a:cubicBezTo>
                  <a:cubicBezTo>
                    <a:pt x="31025" y="8659"/>
                    <a:pt x="30894" y="9921"/>
                    <a:pt x="30858" y="11195"/>
                  </a:cubicBezTo>
                  <a:cubicBezTo>
                    <a:pt x="30608" y="11254"/>
                    <a:pt x="30370" y="11326"/>
                    <a:pt x="30144" y="11445"/>
                  </a:cubicBezTo>
                  <a:lnTo>
                    <a:pt x="30144" y="11433"/>
                  </a:lnTo>
                  <a:cubicBezTo>
                    <a:pt x="29944" y="10083"/>
                    <a:pt x="28538" y="9499"/>
                    <a:pt x="27252" y="9499"/>
                  </a:cubicBezTo>
                  <a:cubicBezTo>
                    <a:pt x="27086" y="9499"/>
                    <a:pt x="26922" y="9509"/>
                    <a:pt x="26763" y="9528"/>
                  </a:cubicBezTo>
                  <a:cubicBezTo>
                    <a:pt x="26251" y="9587"/>
                    <a:pt x="25727" y="9766"/>
                    <a:pt x="25310" y="10075"/>
                  </a:cubicBezTo>
                  <a:cubicBezTo>
                    <a:pt x="25155" y="9623"/>
                    <a:pt x="24679" y="9325"/>
                    <a:pt x="24239" y="9194"/>
                  </a:cubicBezTo>
                  <a:cubicBezTo>
                    <a:pt x="23930" y="9094"/>
                    <a:pt x="23599" y="9050"/>
                    <a:pt x="23268" y="9050"/>
                  </a:cubicBezTo>
                  <a:cubicBezTo>
                    <a:pt x="23012" y="9050"/>
                    <a:pt x="22756" y="9076"/>
                    <a:pt x="22512" y="9123"/>
                  </a:cubicBezTo>
                  <a:cubicBezTo>
                    <a:pt x="21333" y="9349"/>
                    <a:pt x="20238" y="10123"/>
                    <a:pt x="19893" y="11266"/>
                  </a:cubicBezTo>
                  <a:cubicBezTo>
                    <a:pt x="19148" y="10564"/>
                    <a:pt x="18090" y="10128"/>
                    <a:pt x="17058" y="10128"/>
                  </a:cubicBezTo>
                  <a:cubicBezTo>
                    <a:pt x="16934" y="10128"/>
                    <a:pt x="16812" y="10134"/>
                    <a:pt x="16690" y="10147"/>
                  </a:cubicBezTo>
                  <a:cubicBezTo>
                    <a:pt x="15511" y="10266"/>
                    <a:pt x="14356" y="10909"/>
                    <a:pt x="13999" y="12052"/>
                  </a:cubicBezTo>
                  <a:cubicBezTo>
                    <a:pt x="13987" y="12111"/>
                    <a:pt x="13952" y="12183"/>
                    <a:pt x="13940" y="12266"/>
                  </a:cubicBezTo>
                  <a:cubicBezTo>
                    <a:pt x="13618" y="12147"/>
                    <a:pt x="13271" y="12088"/>
                    <a:pt x="12924" y="12088"/>
                  </a:cubicBezTo>
                  <a:cubicBezTo>
                    <a:pt x="12335" y="12088"/>
                    <a:pt x="11745" y="12258"/>
                    <a:pt x="11273" y="12588"/>
                  </a:cubicBezTo>
                  <a:cubicBezTo>
                    <a:pt x="11165" y="12421"/>
                    <a:pt x="11082" y="12230"/>
                    <a:pt x="10975" y="12064"/>
                  </a:cubicBezTo>
                  <a:cubicBezTo>
                    <a:pt x="10832" y="11849"/>
                    <a:pt x="10677" y="11635"/>
                    <a:pt x="10534" y="11409"/>
                  </a:cubicBezTo>
                  <a:cubicBezTo>
                    <a:pt x="10249" y="10992"/>
                    <a:pt x="9951" y="10564"/>
                    <a:pt x="9653" y="10147"/>
                  </a:cubicBezTo>
                  <a:cubicBezTo>
                    <a:pt x="9368" y="9742"/>
                    <a:pt x="9070" y="9349"/>
                    <a:pt x="8772" y="8944"/>
                  </a:cubicBezTo>
                  <a:cubicBezTo>
                    <a:pt x="8510" y="8575"/>
                    <a:pt x="8237" y="8159"/>
                    <a:pt x="7927" y="7813"/>
                  </a:cubicBezTo>
                  <a:cubicBezTo>
                    <a:pt x="9201" y="7266"/>
                    <a:pt x="10320" y="6134"/>
                    <a:pt x="9963" y="4682"/>
                  </a:cubicBezTo>
                  <a:cubicBezTo>
                    <a:pt x="9784" y="3968"/>
                    <a:pt x="9260" y="3348"/>
                    <a:pt x="8546" y="3098"/>
                  </a:cubicBezTo>
                  <a:cubicBezTo>
                    <a:pt x="8295" y="3006"/>
                    <a:pt x="8031" y="2963"/>
                    <a:pt x="7765" y="2963"/>
                  </a:cubicBezTo>
                  <a:cubicBezTo>
                    <a:pt x="7173" y="2963"/>
                    <a:pt x="6574" y="3177"/>
                    <a:pt x="6105" y="3539"/>
                  </a:cubicBezTo>
                  <a:cubicBezTo>
                    <a:pt x="5379" y="4087"/>
                    <a:pt x="4998" y="5003"/>
                    <a:pt x="5010" y="5896"/>
                  </a:cubicBezTo>
                  <a:cubicBezTo>
                    <a:pt x="4448" y="5683"/>
                    <a:pt x="3870" y="5525"/>
                    <a:pt x="3276" y="5525"/>
                  </a:cubicBezTo>
                  <a:cubicBezTo>
                    <a:pt x="3140" y="5525"/>
                    <a:pt x="3004" y="5533"/>
                    <a:pt x="2867" y="5551"/>
                  </a:cubicBezTo>
                  <a:cubicBezTo>
                    <a:pt x="2164" y="5623"/>
                    <a:pt x="1450" y="5908"/>
                    <a:pt x="1009" y="6456"/>
                  </a:cubicBezTo>
                  <a:cubicBezTo>
                    <a:pt x="593" y="6968"/>
                    <a:pt x="486" y="7694"/>
                    <a:pt x="795" y="8278"/>
                  </a:cubicBezTo>
                  <a:cubicBezTo>
                    <a:pt x="1128" y="8885"/>
                    <a:pt x="1843" y="9123"/>
                    <a:pt x="2510" y="9171"/>
                  </a:cubicBezTo>
                  <a:cubicBezTo>
                    <a:pt x="2576" y="9173"/>
                    <a:pt x="2642" y="9174"/>
                    <a:pt x="2708" y="9174"/>
                  </a:cubicBezTo>
                  <a:cubicBezTo>
                    <a:pt x="3549" y="9174"/>
                    <a:pt x="4404" y="8969"/>
                    <a:pt x="5177" y="8671"/>
                  </a:cubicBezTo>
                  <a:lnTo>
                    <a:pt x="5177" y="8694"/>
                  </a:lnTo>
                  <a:cubicBezTo>
                    <a:pt x="5843" y="9742"/>
                    <a:pt x="6462" y="10814"/>
                    <a:pt x="7046" y="11921"/>
                  </a:cubicBezTo>
                  <a:cubicBezTo>
                    <a:pt x="7332" y="12457"/>
                    <a:pt x="7594" y="12992"/>
                    <a:pt x="7879" y="13540"/>
                  </a:cubicBezTo>
                  <a:cubicBezTo>
                    <a:pt x="8034" y="13826"/>
                    <a:pt x="8165" y="14112"/>
                    <a:pt x="8308" y="14386"/>
                  </a:cubicBezTo>
                  <a:cubicBezTo>
                    <a:pt x="8391" y="14540"/>
                    <a:pt x="8463" y="14743"/>
                    <a:pt x="8582" y="14909"/>
                  </a:cubicBezTo>
                  <a:cubicBezTo>
                    <a:pt x="8010" y="15017"/>
                    <a:pt x="7475" y="15243"/>
                    <a:pt x="7034" y="15564"/>
                  </a:cubicBezTo>
                  <a:cubicBezTo>
                    <a:pt x="6284" y="16136"/>
                    <a:pt x="5450" y="17350"/>
                    <a:pt x="6046" y="18255"/>
                  </a:cubicBezTo>
                  <a:cubicBezTo>
                    <a:pt x="6332" y="19362"/>
                    <a:pt x="6498" y="20481"/>
                    <a:pt x="6546" y="21589"/>
                  </a:cubicBezTo>
                  <a:cubicBezTo>
                    <a:pt x="6462" y="21672"/>
                    <a:pt x="6451" y="21815"/>
                    <a:pt x="6558" y="21910"/>
                  </a:cubicBezTo>
                  <a:cubicBezTo>
                    <a:pt x="6570" y="22422"/>
                    <a:pt x="6546" y="22958"/>
                    <a:pt x="6498" y="23482"/>
                  </a:cubicBezTo>
                  <a:cubicBezTo>
                    <a:pt x="6332" y="25315"/>
                    <a:pt x="5891" y="27113"/>
                    <a:pt x="5308" y="28875"/>
                  </a:cubicBezTo>
                  <a:cubicBezTo>
                    <a:pt x="4700" y="30721"/>
                    <a:pt x="4010" y="32531"/>
                    <a:pt x="3403" y="34376"/>
                  </a:cubicBezTo>
                  <a:cubicBezTo>
                    <a:pt x="2795" y="36222"/>
                    <a:pt x="2236" y="38079"/>
                    <a:pt x="1724" y="39960"/>
                  </a:cubicBezTo>
                  <a:cubicBezTo>
                    <a:pt x="1450" y="40913"/>
                    <a:pt x="1200" y="41865"/>
                    <a:pt x="962" y="42818"/>
                  </a:cubicBezTo>
                  <a:cubicBezTo>
                    <a:pt x="736" y="43675"/>
                    <a:pt x="509" y="44544"/>
                    <a:pt x="378" y="45425"/>
                  </a:cubicBezTo>
                  <a:cubicBezTo>
                    <a:pt x="378" y="45461"/>
                    <a:pt x="366" y="45508"/>
                    <a:pt x="366" y="45556"/>
                  </a:cubicBezTo>
                  <a:cubicBezTo>
                    <a:pt x="355" y="45556"/>
                    <a:pt x="355" y="45544"/>
                    <a:pt x="331" y="45544"/>
                  </a:cubicBezTo>
                  <a:cubicBezTo>
                    <a:pt x="304" y="45525"/>
                    <a:pt x="275" y="45517"/>
                    <a:pt x="247" y="45517"/>
                  </a:cubicBezTo>
                  <a:cubicBezTo>
                    <a:pt x="116" y="45517"/>
                    <a:pt x="1" y="45696"/>
                    <a:pt x="128" y="45794"/>
                  </a:cubicBezTo>
                  <a:cubicBezTo>
                    <a:pt x="188" y="45854"/>
                    <a:pt x="247" y="45901"/>
                    <a:pt x="307" y="45949"/>
                  </a:cubicBezTo>
                  <a:cubicBezTo>
                    <a:pt x="140" y="47437"/>
                    <a:pt x="259" y="48961"/>
                    <a:pt x="1164" y="50247"/>
                  </a:cubicBezTo>
                  <a:cubicBezTo>
                    <a:pt x="2033" y="51461"/>
                    <a:pt x="3367" y="52271"/>
                    <a:pt x="4760" y="52843"/>
                  </a:cubicBezTo>
                  <a:cubicBezTo>
                    <a:pt x="4879" y="52890"/>
                    <a:pt x="4998" y="52938"/>
                    <a:pt x="5117" y="52997"/>
                  </a:cubicBezTo>
                  <a:cubicBezTo>
                    <a:pt x="4974" y="53200"/>
                    <a:pt x="4938" y="53462"/>
                    <a:pt x="4855" y="53688"/>
                  </a:cubicBezTo>
                  <a:cubicBezTo>
                    <a:pt x="4760" y="54021"/>
                    <a:pt x="4665" y="54367"/>
                    <a:pt x="4581" y="54712"/>
                  </a:cubicBezTo>
                  <a:cubicBezTo>
                    <a:pt x="4415" y="55367"/>
                    <a:pt x="4296" y="56022"/>
                    <a:pt x="4200" y="56688"/>
                  </a:cubicBezTo>
                  <a:cubicBezTo>
                    <a:pt x="4117" y="57355"/>
                    <a:pt x="4057" y="58022"/>
                    <a:pt x="4046" y="58712"/>
                  </a:cubicBezTo>
                  <a:cubicBezTo>
                    <a:pt x="4022" y="59177"/>
                    <a:pt x="4057" y="59653"/>
                    <a:pt x="4200" y="60082"/>
                  </a:cubicBezTo>
                  <a:cubicBezTo>
                    <a:pt x="4355" y="60510"/>
                    <a:pt x="4617" y="60939"/>
                    <a:pt x="5058" y="61165"/>
                  </a:cubicBezTo>
                  <a:cubicBezTo>
                    <a:pt x="5308" y="61303"/>
                    <a:pt x="5577" y="61368"/>
                    <a:pt x="5848" y="61368"/>
                  </a:cubicBezTo>
                  <a:cubicBezTo>
                    <a:pt x="6093" y="61368"/>
                    <a:pt x="6338" y="61314"/>
                    <a:pt x="6570" y="61213"/>
                  </a:cubicBezTo>
                  <a:cubicBezTo>
                    <a:pt x="7653" y="60748"/>
                    <a:pt x="8272" y="59593"/>
                    <a:pt x="8820" y="58641"/>
                  </a:cubicBezTo>
                  <a:cubicBezTo>
                    <a:pt x="9558" y="57343"/>
                    <a:pt x="10153" y="55974"/>
                    <a:pt x="10618" y="54557"/>
                  </a:cubicBezTo>
                  <a:lnTo>
                    <a:pt x="10618" y="54545"/>
                  </a:lnTo>
                  <a:cubicBezTo>
                    <a:pt x="14023" y="55283"/>
                    <a:pt x="17511" y="55688"/>
                    <a:pt x="21012" y="55772"/>
                  </a:cubicBezTo>
                  <a:cubicBezTo>
                    <a:pt x="21359" y="55778"/>
                    <a:pt x="21706" y="55781"/>
                    <a:pt x="22052" y="55781"/>
                  </a:cubicBezTo>
                  <a:cubicBezTo>
                    <a:pt x="25515" y="55781"/>
                    <a:pt x="28972" y="55458"/>
                    <a:pt x="32370" y="54819"/>
                  </a:cubicBezTo>
                  <a:cubicBezTo>
                    <a:pt x="32930" y="54712"/>
                    <a:pt x="33478" y="54593"/>
                    <a:pt x="34049" y="54474"/>
                  </a:cubicBezTo>
                  <a:lnTo>
                    <a:pt x="34049" y="54545"/>
                  </a:lnTo>
                  <a:cubicBezTo>
                    <a:pt x="34287" y="55712"/>
                    <a:pt x="34668" y="56843"/>
                    <a:pt x="35145" y="57927"/>
                  </a:cubicBezTo>
                  <a:cubicBezTo>
                    <a:pt x="35383" y="58462"/>
                    <a:pt x="35657" y="58986"/>
                    <a:pt x="35954" y="59486"/>
                  </a:cubicBezTo>
                  <a:cubicBezTo>
                    <a:pt x="36204" y="59915"/>
                    <a:pt x="36550" y="60320"/>
                    <a:pt x="37026" y="60534"/>
                  </a:cubicBezTo>
                  <a:cubicBezTo>
                    <a:pt x="37275" y="60644"/>
                    <a:pt x="37542" y="60694"/>
                    <a:pt x="37810" y="60694"/>
                  </a:cubicBezTo>
                  <a:cubicBezTo>
                    <a:pt x="38504" y="60694"/>
                    <a:pt x="39207" y="60358"/>
                    <a:pt x="39645" y="59843"/>
                  </a:cubicBezTo>
                  <a:cubicBezTo>
                    <a:pt x="40383" y="58998"/>
                    <a:pt x="40443" y="57819"/>
                    <a:pt x="40491" y="56760"/>
                  </a:cubicBezTo>
                  <a:cubicBezTo>
                    <a:pt x="40550" y="55367"/>
                    <a:pt x="40491" y="53938"/>
                    <a:pt x="40241" y="52569"/>
                  </a:cubicBezTo>
                  <a:cubicBezTo>
                    <a:pt x="40229" y="52450"/>
                    <a:pt x="40133" y="52390"/>
                    <a:pt x="40026" y="52354"/>
                  </a:cubicBezTo>
                  <a:cubicBezTo>
                    <a:pt x="40491" y="52093"/>
                    <a:pt x="40919" y="51795"/>
                    <a:pt x="41336" y="51450"/>
                  </a:cubicBezTo>
                  <a:cubicBezTo>
                    <a:pt x="42527" y="50461"/>
                    <a:pt x="43300" y="49164"/>
                    <a:pt x="43491" y="47640"/>
                  </a:cubicBezTo>
                  <a:cubicBezTo>
                    <a:pt x="43562" y="47044"/>
                    <a:pt x="43539" y="46449"/>
                    <a:pt x="43491" y="45854"/>
                  </a:cubicBezTo>
                  <a:cubicBezTo>
                    <a:pt x="43658" y="45711"/>
                    <a:pt x="43586" y="45496"/>
                    <a:pt x="43431" y="45413"/>
                  </a:cubicBezTo>
                  <a:cubicBezTo>
                    <a:pt x="43419" y="45235"/>
                    <a:pt x="43396" y="45068"/>
                    <a:pt x="43360" y="44889"/>
                  </a:cubicBezTo>
                  <a:cubicBezTo>
                    <a:pt x="43217" y="43961"/>
                    <a:pt x="43038" y="43044"/>
                    <a:pt x="42860" y="42139"/>
                  </a:cubicBezTo>
                  <a:cubicBezTo>
                    <a:pt x="42538" y="40567"/>
                    <a:pt x="42205" y="39019"/>
                    <a:pt x="41824" y="37495"/>
                  </a:cubicBezTo>
                  <a:cubicBezTo>
                    <a:pt x="41907" y="37376"/>
                    <a:pt x="41860" y="37234"/>
                    <a:pt x="41753" y="37162"/>
                  </a:cubicBezTo>
                  <a:cubicBezTo>
                    <a:pt x="41229" y="35031"/>
                    <a:pt x="40669" y="32900"/>
                    <a:pt x="40026" y="30804"/>
                  </a:cubicBezTo>
                  <a:cubicBezTo>
                    <a:pt x="39479" y="28959"/>
                    <a:pt x="38871" y="27125"/>
                    <a:pt x="38371" y="25256"/>
                  </a:cubicBezTo>
                  <a:cubicBezTo>
                    <a:pt x="37931" y="23541"/>
                    <a:pt x="37585" y="21803"/>
                    <a:pt x="37347" y="20041"/>
                  </a:cubicBezTo>
                  <a:cubicBezTo>
                    <a:pt x="37395" y="19981"/>
                    <a:pt x="37407" y="19910"/>
                    <a:pt x="37383" y="19839"/>
                  </a:cubicBezTo>
                  <a:cubicBezTo>
                    <a:pt x="37359" y="19803"/>
                    <a:pt x="37347" y="19779"/>
                    <a:pt x="37323" y="19767"/>
                  </a:cubicBezTo>
                  <a:cubicBezTo>
                    <a:pt x="37323" y="19708"/>
                    <a:pt x="37300" y="19660"/>
                    <a:pt x="37300" y="19600"/>
                  </a:cubicBezTo>
                  <a:cubicBezTo>
                    <a:pt x="37240" y="19148"/>
                    <a:pt x="37169" y="18696"/>
                    <a:pt x="37169" y="18231"/>
                  </a:cubicBezTo>
                  <a:cubicBezTo>
                    <a:pt x="37169" y="18041"/>
                    <a:pt x="37216" y="17862"/>
                    <a:pt x="37288" y="17695"/>
                  </a:cubicBezTo>
                  <a:cubicBezTo>
                    <a:pt x="37764" y="17362"/>
                    <a:pt x="38109" y="16910"/>
                    <a:pt x="38038" y="16314"/>
                  </a:cubicBezTo>
                  <a:cubicBezTo>
                    <a:pt x="37955" y="15695"/>
                    <a:pt x="37597" y="15088"/>
                    <a:pt x="37145" y="14671"/>
                  </a:cubicBezTo>
                  <a:cubicBezTo>
                    <a:pt x="36729" y="14299"/>
                    <a:pt x="36203" y="14058"/>
                    <a:pt x="35650" y="14058"/>
                  </a:cubicBezTo>
                  <a:cubicBezTo>
                    <a:pt x="35601" y="14058"/>
                    <a:pt x="35551" y="14060"/>
                    <a:pt x="35502" y="14064"/>
                  </a:cubicBezTo>
                  <a:cubicBezTo>
                    <a:pt x="35478" y="14064"/>
                    <a:pt x="35430" y="14076"/>
                    <a:pt x="35395" y="14076"/>
                  </a:cubicBezTo>
                  <a:cubicBezTo>
                    <a:pt x="35549" y="13433"/>
                    <a:pt x="35216" y="12778"/>
                    <a:pt x="34787" y="12302"/>
                  </a:cubicBezTo>
                  <a:cubicBezTo>
                    <a:pt x="34537" y="12028"/>
                    <a:pt x="34240" y="11802"/>
                    <a:pt x="33906" y="11623"/>
                  </a:cubicBezTo>
                  <a:cubicBezTo>
                    <a:pt x="34014" y="10980"/>
                    <a:pt x="34014" y="10325"/>
                    <a:pt x="34049" y="9671"/>
                  </a:cubicBezTo>
                  <a:cubicBezTo>
                    <a:pt x="34073" y="9016"/>
                    <a:pt x="34109" y="8361"/>
                    <a:pt x="34121" y="7706"/>
                  </a:cubicBezTo>
                  <a:cubicBezTo>
                    <a:pt x="34168" y="6396"/>
                    <a:pt x="34180" y="5099"/>
                    <a:pt x="34228" y="3789"/>
                  </a:cubicBezTo>
                  <a:cubicBezTo>
                    <a:pt x="34823" y="3694"/>
                    <a:pt x="35395" y="3539"/>
                    <a:pt x="35930" y="3289"/>
                  </a:cubicBezTo>
                  <a:cubicBezTo>
                    <a:pt x="36550" y="3003"/>
                    <a:pt x="37145" y="2479"/>
                    <a:pt x="37228" y="1801"/>
                  </a:cubicBezTo>
                  <a:cubicBezTo>
                    <a:pt x="37300" y="1158"/>
                    <a:pt x="36871" y="539"/>
                    <a:pt x="36288" y="253"/>
                  </a:cubicBezTo>
                  <a:cubicBezTo>
                    <a:pt x="35987" y="100"/>
                    <a:pt x="35656" y="29"/>
                    <a:pt x="35322" y="29"/>
                  </a:cubicBezTo>
                  <a:cubicBezTo>
                    <a:pt x="34930" y="29"/>
                    <a:pt x="34534" y="127"/>
                    <a:pt x="34180" y="300"/>
                  </a:cubicBezTo>
                  <a:cubicBezTo>
                    <a:pt x="33597" y="574"/>
                    <a:pt x="33168" y="1062"/>
                    <a:pt x="32918" y="1610"/>
                  </a:cubicBezTo>
                  <a:cubicBezTo>
                    <a:pt x="32704" y="1146"/>
                    <a:pt x="32418" y="729"/>
                    <a:pt x="31989" y="420"/>
                  </a:cubicBezTo>
                  <a:cubicBezTo>
                    <a:pt x="31644" y="156"/>
                    <a:pt x="31184" y="1"/>
                    <a:pt x="30733"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64" name="Google Shape;264;p58"/>
            <p:cNvSpPr/>
            <p:nvPr/>
          </p:nvSpPr>
          <p:spPr>
            <a:xfrm>
              <a:off x="3903225" y="2591925"/>
              <a:ext cx="80400" cy="47575"/>
            </a:xfrm>
            <a:custGeom>
              <a:avLst/>
              <a:gdLst/>
              <a:ahLst/>
              <a:cxnLst/>
              <a:rect l="l" t="t" r="r" b="b"/>
              <a:pathLst>
                <a:path w="3216" h="1903" extrusionOk="0">
                  <a:moveTo>
                    <a:pt x="2162" y="1"/>
                  </a:moveTo>
                  <a:cubicBezTo>
                    <a:pt x="1923" y="1"/>
                    <a:pt x="1680" y="54"/>
                    <a:pt x="1462" y="151"/>
                  </a:cubicBezTo>
                  <a:cubicBezTo>
                    <a:pt x="867" y="413"/>
                    <a:pt x="414" y="1008"/>
                    <a:pt x="117" y="1544"/>
                  </a:cubicBezTo>
                  <a:cubicBezTo>
                    <a:pt x="1" y="1735"/>
                    <a:pt x="167" y="1902"/>
                    <a:pt x="343" y="1902"/>
                  </a:cubicBezTo>
                  <a:cubicBezTo>
                    <a:pt x="420" y="1902"/>
                    <a:pt x="499" y="1870"/>
                    <a:pt x="557" y="1794"/>
                  </a:cubicBezTo>
                  <a:cubicBezTo>
                    <a:pt x="867" y="1377"/>
                    <a:pt x="1141" y="889"/>
                    <a:pt x="1617" y="603"/>
                  </a:cubicBezTo>
                  <a:cubicBezTo>
                    <a:pt x="1814" y="489"/>
                    <a:pt x="2060" y="415"/>
                    <a:pt x="2298" y="415"/>
                  </a:cubicBezTo>
                  <a:cubicBezTo>
                    <a:pt x="2505" y="415"/>
                    <a:pt x="2707" y="471"/>
                    <a:pt x="2867" y="603"/>
                  </a:cubicBezTo>
                  <a:cubicBezTo>
                    <a:pt x="2905" y="633"/>
                    <a:pt x="2945" y="646"/>
                    <a:pt x="2982" y="646"/>
                  </a:cubicBezTo>
                  <a:cubicBezTo>
                    <a:pt x="3112" y="646"/>
                    <a:pt x="3216" y="497"/>
                    <a:pt x="3105" y="377"/>
                  </a:cubicBezTo>
                  <a:cubicBezTo>
                    <a:pt x="2858" y="115"/>
                    <a:pt x="2513" y="1"/>
                    <a:pt x="2162"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65" name="Google Shape;265;p58"/>
            <p:cNvSpPr/>
            <p:nvPr/>
          </p:nvSpPr>
          <p:spPr>
            <a:xfrm>
              <a:off x="3780775" y="2677825"/>
              <a:ext cx="84675" cy="38425"/>
            </a:xfrm>
            <a:custGeom>
              <a:avLst/>
              <a:gdLst/>
              <a:ahLst/>
              <a:cxnLst/>
              <a:rect l="l" t="t" r="r" b="b"/>
              <a:pathLst>
                <a:path w="3387" h="1537" extrusionOk="0">
                  <a:moveTo>
                    <a:pt x="953" y="0"/>
                  </a:moveTo>
                  <a:cubicBezTo>
                    <a:pt x="747" y="0"/>
                    <a:pt x="540" y="24"/>
                    <a:pt x="336" y="73"/>
                  </a:cubicBezTo>
                  <a:cubicBezTo>
                    <a:pt x="1" y="140"/>
                    <a:pt x="116" y="615"/>
                    <a:pt x="426" y="615"/>
                  </a:cubicBezTo>
                  <a:cubicBezTo>
                    <a:pt x="447" y="615"/>
                    <a:pt x="468" y="613"/>
                    <a:pt x="490" y="608"/>
                  </a:cubicBezTo>
                  <a:cubicBezTo>
                    <a:pt x="672" y="565"/>
                    <a:pt x="860" y="544"/>
                    <a:pt x="1049" y="544"/>
                  </a:cubicBezTo>
                  <a:cubicBezTo>
                    <a:pt x="1801" y="544"/>
                    <a:pt x="2567" y="876"/>
                    <a:pt x="3014" y="1466"/>
                  </a:cubicBezTo>
                  <a:cubicBezTo>
                    <a:pt x="3050" y="1516"/>
                    <a:pt x="3101" y="1537"/>
                    <a:pt x="3152" y="1537"/>
                  </a:cubicBezTo>
                  <a:cubicBezTo>
                    <a:pt x="3270" y="1537"/>
                    <a:pt x="3387" y="1424"/>
                    <a:pt x="3312" y="1299"/>
                  </a:cubicBezTo>
                  <a:cubicBezTo>
                    <a:pt x="2823" y="497"/>
                    <a:pt x="1900" y="0"/>
                    <a:pt x="953"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66" name="Google Shape;266;p58"/>
            <p:cNvSpPr/>
            <p:nvPr/>
          </p:nvSpPr>
          <p:spPr>
            <a:xfrm>
              <a:off x="4276125" y="2597750"/>
              <a:ext cx="65600" cy="40650"/>
            </a:xfrm>
            <a:custGeom>
              <a:avLst/>
              <a:gdLst/>
              <a:ahLst/>
              <a:cxnLst/>
              <a:rect l="l" t="t" r="r" b="b"/>
              <a:pathLst>
                <a:path w="2624" h="1626" extrusionOk="0">
                  <a:moveTo>
                    <a:pt x="1814" y="0"/>
                  </a:moveTo>
                  <a:cubicBezTo>
                    <a:pt x="1748" y="0"/>
                    <a:pt x="1682" y="5"/>
                    <a:pt x="1619" y="13"/>
                  </a:cubicBezTo>
                  <a:cubicBezTo>
                    <a:pt x="1369" y="37"/>
                    <a:pt x="1119" y="97"/>
                    <a:pt x="893" y="239"/>
                  </a:cubicBezTo>
                  <a:cubicBezTo>
                    <a:pt x="465" y="478"/>
                    <a:pt x="119" y="894"/>
                    <a:pt x="48" y="1382"/>
                  </a:cubicBezTo>
                  <a:cubicBezTo>
                    <a:pt x="0" y="1490"/>
                    <a:pt x="48" y="1585"/>
                    <a:pt x="155" y="1621"/>
                  </a:cubicBezTo>
                  <a:cubicBezTo>
                    <a:pt x="171" y="1624"/>
                    <a:pt x="187" y="1626"/>
                    <a:pt x="203" y="1626"/>
                  </a:cubicBezTo>
                  <a:cubicBezTo>
                    <a:pt x="296" y="1626"/>
                    <a:pt x="385" y="1571"/>
                    <a:pt x="405" y="1490"/>
                  </a:cubicBezTo>
                  <a:cubicBezTo>
                    <a:pt x="476" y="1097"/>
                    <a:pt x="750" y="811"/>
                    <a:pt x="1107" y="656"/>
                  </a:cubicBezTo>
                  <a:cubicBezTo>
                    <a:pt x="1238" y="573"/>
                    <a:pt x="1477" y="513"/>
                    <a:pt x="1631" y="501"/>
                  </a:cubicBezTo>
                  <a:lnTo>
                    <a:pt x="1893" y="501"/>
                  </a:lnTo>
                  <a:cubicBezTo>
                    <a:pt x="2000" y="513"/>
                    <a:pt x="2108" y="561"/>
                    <a:pt x="2203" y="573"/>
                  </a:cubicBezTo>
                  <a:cubicBezTo>
                    <a:pt x="2225" y="578"/>
                    <a:pt x="2246" y="580"/>
                    <a:pt x="2267" y="580"/>
                  </a:cubicBezTo>
                  <a:cubicBezTo>
                    <a:pt x="2501" y="580"/>
                    <a:pt x="2623" y="287"/>
                    <a:pt x="2393" y="144"/>
                  </a:cubicBezTo>
                  <a:cubicBezTo>
                    <a:pt x="2240" y="45"/>
                    <a:pt x="2024" y="0"/>
                    <a:pt x="181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67" name="Google Shape;267;p58"/>
            <p:cNvSpPr/>
            <p:nvPr/>
          </p:nvSpPr>
          <p:spPr>
            <a:xfrm>
              <a:off x="4107950" y="2606550"/>
              <a:ext cx="55475" cy="24550"/>
            </a:xfrm>
            <a:custGeom>
              <a:avLst/>
              <a:gdLst/>
              <a:ahLst/>
              <a:cxnLst/>
              <a:rect l="l" t="t" r="r" b="b"/>
              <a:pathLst>
                <a:path w="2219" h="982" extrusionOk="0">
                  <a:moveTo>
                    <a:pt x="940" y="0"/>
                  </a:moveTo>
                  <a:cubicBezTo>
                    <a:pt x="640" y="0"/>
                    <a:pt x="341" y="96"/>
                    <a:pt x="107" y="304"/>
                  </a:cubicBezTo>
                  <a:cubicBezTo>
                    <a:pt x="0" y="388"/>
                    <a:pt x="24" y="554"/>
                    <a:pt x="107" y="638"/>
                  </a:cubicBezTo>
                  <a:cubicBezTo>
                    <a:pt x="161" y="685"/>
                    <a:pt x="223" y="709"/>
                    <a:pt x="286" y="709"/>
                  </a:cubicBezTo>
                  <a:cubicBezTo>
                    <a:pt x="348" y="709"/>
                    <a:pt x="411" y="685"/>
                    <a:pt x="465" y="638"/>
                  </a:cubicBezTo>
                  <a:lnTo>
                    <a:pt x="500" y="614"/>
                  </a:lnTo>
                  <a:cubicBezTo>
                    <a:pt x="500" y="614"/>
                    <a:pt x="524" y="602"/>
                    <a:pt x="524" y="578"/>
                  </a:cubicBezTo>
                  <a:cubicBezTo>
                    <a:pt x="560" y="566"/>
                    <a:pt x="595" y="542"/>
                    <a:pt x="631" y="518"/>
                  </a:cubicBezTo>
                  <a:cubicBezTo>
                    <a:pt x="643" y="507"/>
                    <a:pt x="655" y="507"/>
                    <a:pt x="691" y="495"/>
                  </a:cubicBezTo>
                  <a:cubicBezTo>
                    <a:pt x="715" y="483"/>
                    <a:pt x="762" y="459"/>
                    <a:pt x="798" y="459"/>
                  </a:cubicBezTo>
                  <a:cubicBezTo>
                    <a:pt x="822" y="447"/>
                    <a:pt x="869" y="447"/>
                    <a:pt x="893" y="447"/>
                  </a:cubicBezTo>
                  <a:lnTo>
                    <a:pt x="1191" y="447"/>
                  </a:lnTo>
                  <a:cubicBezTo>
                    <a:pt x="1488" y="507"/>
                    <a:pt x="1750" y="626"/>
                    <a:pt x="1881" y="911"/>
                  </a:cubicBezTo>
                  <a:cubicBezTo>
                    <a:pt x="1906" y="960"/>
                    <a:pt x="1955" y="981"/>
                    <a:pt x="2007" y="981"/>
                  </a:cubicBezTo>
                  <a:cubicBezTo>
                    <a:pt x="2107" y="981"/>
                    <a:pt x="2218" y="902"/>
                    <a:pt x="2179" y="792"/>
                  </a:cubicBezTo>
                  <a:cubicBezTo>
                    <a:pt x="1990" y="293"/>
                    <a:pt x="1464" y="0"/>
                    <a:pt x="940"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68" name="Google Shape;268;p58"/>
            <p:cNvSpPr/>
            <p:nvPr/>
          </p:nvSpPr>
          <p:spPr>
            <a:xfrm>
              <a:off x="3636550" y="3232375"/>
              <a:ext cx="107725" cy="28525"/>
            </a:xfrm>
            <a:custGeom>
              <a:avLst/>
              <a:gdLst/>
              <a:ahLst/>
              <a:cxnLst/>
              <a:rect l="l" t="t" r="r" b="b"/>
              <a:pathLst>
                <a:path w="4309" h="1141" extrusionOk="0">
                  <a:moveTo>
                    <a:pt x="391" y="0"/>
                  </a:moveTo>
                  <a:cubicBezTo>
                    <a:pt x="90" y="0"/>
                    <a:pt x="0" y="513"/>
                    <a:pt x="330" y="548"/>
                  </a:cubicBezTo>
                  <a:cubicBezTo>
                    <a:pt x="937" y="643"/>
                    <a:pt x="1556" y="667"/>
                    <a:pt x="2164" y="762"/>
                  </a:cubicBezTo>
                  <a:cubicBezTo>
                    <a:pt x="2771" y="846"/>
                    <a:pt x="3366" y="965"/>
                    <a:pt x="3961" y="1131"/>
                  </a:cubicBezTo>
                  <a:cubicBezTo>
                    <a:pt x="3985" y="1138"/>
                    <a:pt x="4008" y="1141"/>
                    <a:pt x="4029" y="1141"/>
                  </a:cubicBezTo>
                  <a:cubicBezTo>
                    <a:pt x="4249" y="1141"/>
                    <a:pt x="4309" y="827"/>
                    <a:pt x="4081" y="750"/>
                  </a:cubicBezTo>
                  <a:cubicBezTo>
                    <a:pt x="3485" y="572"/>
                    <a:pt x="2878" y="405"/>
                    <a:pt x="2259" y="274"/>
                  </a:cubicBezTo>
                  <a:cubicBezTo>
                    <a:pt x="1652" y="131"/>
                    <a:pt x="1033" y="12"/>
                    <a:pt x="401" y="0"/>
                  </a:cubicBezTo>
                  <a:cubicBezTo>
                    <a:pt x="398" y="0"/>
                    <a:pt x="395" y="0"/>
                    <a:pt x="391"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69" name="Google Shape;269;p58"/>
            <p:cNvSpPr/>
            <p:nvPr/>
          </p:nvSpPr>
          <p:spPr>
            <a:xfrm>
              <a:off x="3661900" y="3198050"/>
              <a:ext cx="66275" cy="23425"/>
            </a:xfrm>
            <a:custGeom>
              <a:avLst/>
              <a:gdLst/>
              <a:ahLst/>
              <a:cxnLst/>
              <a:rect l="l" t="t" r="r" b="b"/>
              <a:pathLst>
                <a:path w="2651" h="937" extrusionOk="0">
                  <a:moveTo>
                    <a:pt x="387" y="0"/>
                  </a:moveTo>
                  <a:cubicBezTo>
                    <a:pt x="112" y="0"/>
                    <a:pt x="0" y="379"/>
                    <a:pt x="304" y="480"/>
                  </a:cubicBezTo>
                  <a:cubicBezTo>
                    <a:pt x="638" y="588"/>
                    <a:pt x="983" y="647"/>
                    <a:pt x="1340" y="719"/>
                  </a:cubicBezTo>
                  <a:cubicBezTo>
                    <a:pt x="1685" y="790"/>
                    <a:pt x="2043" y="850"/>
                    <a:pt x="2388" y="933"/>
                  </a:cubicBezTo>
                  <a:cubicBezTo>
                    <a:pt x="2400" y="935"/>
                    <a:pt x="2412" y="936"/>
                    <a:pt x="2423" y="936"/>
                  </a:cubicBezTo>
                  <a:cubicBezTo>
                    <a:pt x="2598" y="936"/>
                    <a:pt x="2650" y="690"/>
                    <a:pt x="2471" y="611"/>
                  </a:cubicBezTo>
                  <a:cubicBezTo>
                    <a:pt x="2126" y="516"/>
                    <a:pt x="1804" y="397"/>
                    <a:pt x="1459" y="302"/>
                  </a:cubicBezTo>
                  <a:cubicBezTo>
                    <a:pt x="1114" y="195"/>
                    <a:pt x="792" y="76"/>
                    <a:pt x="435" y="4"/>
                  </a:cubicBezTo>
                  <a:cubicBezTo>
                    <a:pt x="419" y="2"/>
                    <a:pt x="402" y="0"/>
                    <a:pt x="387"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70" name="Google Shape;270;p58"/>
            <p:cNvSpPr/>
            <p:nvPr/>
          </p:nvSpPr>
          <p:spPr>
            <a:xfrm>
              <a:off x="3683175" y="3164425"/>
              <a:ext cx="33375" cy="14400"/>
            </a:xfrm>
            <a:custGeom>
              <a:avLst/>
              <a:gdLst/>
              <a:ahLst/>
              <a:cxnLst/>
              <a:rect l="l" t="t" r="r" b="b"/>
              <a:pathLst>
                <a:path w="1335" h="576" extrusionOk="0">
                  <a:moveTo>
                    <a:pt x="229" y="1"/>
                  </a:moveTo>
                  <a:cubicBezTo>
                    <a:pt x="152" y="1"/>
                    <a:pt x="66" y="41"/>
                    <a:pt x="25" y="99"/>
                  </a:cubicBezTo>
                  <a:cubicBezTo>
                    <a:pt x="1" y="194"/>
                    <a:pt x="25" y="313"/>
                    <a:pt x="120" y="373"/>
                  </a:cubicBezTo>
                  <a:cubicBezTo>
                    <a:pt x="287" y="456"/>
                    <a:pt x="465" y="516"/>
                    <a:pt x="656" y="551"/>
                  </a:cubicBezTo>
                  <a:cubicBezTo>
                    <a:pt x="739" y="563"/>
                    <a:pt x="846" y="575"/>
                    <a:pt x="953" y="575"/>
                  </a:cubicBezTo>
                  <a:cubicBezTo>
                    <a:pt x="1061" y="575"/>
                    <a:pt x="1144" y="563"/>
                    <a:pt x="1239" y="551"/>
                  </a:cubicBezTo>
                  <a:cubicBezTo>
                    <a:pt x="1299" y="528"/>
                    <a:pt x="1334" y="456"/>
                    <a:pt x="1323" y="409"/>
                  </a:cubicBezTo>
                  <a:cubicBezTo>
                    <a:pt x="1311" y="349"/>
                    <a:pt x="1263" y="313"/>
                    <a:pt x="1192" y="313"/>
                  </a:cubicBezTo>
                  <a:lnTo>
                    <a:pt x="1084" y="313"/>
                  </a:lnTo>
                  <a:cubicBezTo>
                    <a:pt x="1037" y="313"/>
                    <a:pt x="1013" y="290"/>
                    <a:pt x="965" y="290"/>
                  </a:cubicBezTo>
                  <a:cubicBezTo>
                    <a:pt x="894" y="278"/>
                    <a:pt x="822" y="266"/>
                    <a:pt x="727" y="230"/>
                  </a:cubicBezTo>
                  <a:cubicBezTo>
                    <a:pt x="715" y="230"/>
                    <a:pt x="703" y="218"/>
                    <a:pt x="668" y="218"/>
                  </a:cubicBezTo>
                  <a:cubicBezTo>
                    <a:pt x="656" y="218"/>
                    <a:pt x="656" y="206"/>
                    <a:pt x="644" y="206"/>
                  </a:cubicBezTo>
                  <a:cubicBezTo>
                    <a:pt x="608" y="182"/>
                    <a:pt x="561" y="170"/>
                    <a:pt x="537" y="159"/>
                  </a:cubicBezTo>
                  <a:cubicBezTo>
                    <a:pt x="465" y="111"/>
                    <a:pt x="406" y="75"/>
                    <a:pt x="322" y="28"/>
                  </a:cubicBezTo>
                  <a:cubicBezTo>
                    <a:pt x="297" y="9"/>
                    <a:pt x="264" y="1"/>
                    <a:pt x="229"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71" name="Google Shape;271;p58"/>
            <p:cNvSpPr/>
            <p:nvPr/>
          </p:nvSpPr>
          <p:spPr>
            <a:xfrm>
              <a:off x="3683475" y="3109750"/>
              <a:ext cx="28300" cy="17525"/>
            </a:xfrm>
            <a:custGeom>
              <a:avLst/>
              <a:gdLst/>
              <a:ahLst/>
              <a:cxnLst/>
              <a:rect l="l" t="t" r="r" b="b"/>
              <a:pathLst>
                <a:path w="1132" h="701" extrusionOk="0">
                  <a:moveTo>
                    <a:pt x="216" y="0"/>
                  </a:moveTo>
                  <a:cubicBezTo>
                    <a:pt x="149" y="0"/>
                    <a:pt x="80" y="32"/>
                    <a:pt x="48" y="95"/>
                  </a:cubicBezTo>
                  <a:cubicBezTo>
                    <a:pt x="1" y="179"/>
                    <a:pt x="13" y="310"/>
                    <a:pt x="108" y="357"/>
                  </a:cubicBezTo>
                  <a:cubicBezTo>
                    <a:pt x="358" y="452"/>
                    <a:pt x="596" y="560"/>
                    <a:pt x="846" y="679"/>
                  </a:cubicBezTo>
                  <a:cubicBezTo>
                    <a:pt x="879" y="687"/>
                    <a:pt x="912" y="701"/>
                    <a:pt x="945" y="701"/>
                  </a:cubicBezTo>
                  <a:cubicBezTo>
                    <a:pt x="960" y="701"/>
                    <a:pt x="974" y="698"/>
                    <a:pt x="989" y="691"/>
                  </a:cubicBezTo>
                  <a:cubicBezTo>
                    <a:pt x="1025" y="679"/>
                    <a:pt x="1072" y="655"/>
                    <a:pt x="1084" y="619"/>
                  </a:cubicBezTo>
                  <a:cubicBezTo>
                    <a:pt x="1132" y="548"/>
                    <a:pt x="1120" y="429"/>
                    <a:pt x="1025" y="381"/>
                  </a:cubicBezTo>
                  <a:lnTo>
                    <a:pt x="310" y="24"/>
                  </a:lnTo>
                  <a:cubicBezTo>
                    <a:pt x="283" y="8"/>
                    <a:pt x="250" y="0"/>
                    <a:pt x="216"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72" name="Google Shape;272;p58"/>
            <p:cNvSpPr/>
            <p:nvPr/>
          </p:nvSpPr>
          <p:spPr>
            <a:xfrm>
              <a:off x="3896725" y="2927550"/>
              <a:ext cx="153475" cy="72600"/>
            </a:xfrm>
            <a:custGeom>
              <a:avLst/>
              <a:gdLst/>
              <a:ahLst/>
              <a:cxnLst/>
              <a:rect l="l" t="t" r="r" b="b"/>
              <a:pathLst>
                <a:path w="6139" h="2904" extrusionOk="0">
                  <a:moveTo>
                    <a:pt x="5888" y="0"/>
                  </a:moveTo>
                  <a:cubicBezTo>
                    <a:pt x="5880" y="0"/>
                    <a:pt x="5873" y="1"/>
                    <a:pt x="5866" y="1"/>
                  </a:cubicBezTo>
                  <a:cubicBezTo>
                    <a:pt x="4782" y="120"/>
                    <a:pt x="3734" y="418"/>
                    <a:pt x="2758" y="871"/>
                  </a:cubicBezTo>
                  <a:cubicBezTo>
                    <a:pt x="2258" y="1097"/>
                    <a:pt x="1805" y="1347"/>
                    <a:pt x="1353" y="1644"/>
                  </a:cubicBezTo>
                  <a:cubicBezTo>
                    <a:pt x="913" y="1942"/>
                    <a:pt x="448" y="2264"/>
                    <a:pt x="79" y="2657"/>
                  </a:cubicBezTo>
                  <a:cubicBezTo>
                    <a:pt x="0" y="2755"/>
                    <a:pt x="77" y="2903"/>
                    <a:pt x="187" y="2903"/>
                  </a:cubicBezTo>
                  <a:cubicBezTo>
                    <a:pt x="209" y="2903"/>
                    <a:pt x="233" y="2897"/>
                    <a:pt x="258" y="2883"/>
                  </a:cubicBezTo>
                  <a:cubicBezTo>
                    <a:pt x="674" y="2585"/>
                    <a:pt x="1067" y="2252"/>
                    <a:pt x="1508" y="1966"/>
                  </a:cubicBezTo>
                  <a:cubicBezTo>
                    <a:pt x="1936" y="1704"/>
                    <a:pt x="2377" y="1466"/>
                    <a:pt x="2841" y="1252"/>
                  </a:cubicBezTo>
                  <a:cubicBezTo>
                    <a:pt x="3794" y="835"/>
                    <a:pt x="4818" y="561"/>
                    <a:pt x="5866" y="418"/>
                  </a:cubicBezTo>
                  <a:cubicBezTo>
                    <a:pt x="6120" y="395"/>
                    <a:pt x="6138" y="0"/>
                    <a:pt x="5888"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73" name="Google Shape;273;p58"/>
            <p:cNvSpPr/>
            <p:nvPr/>
          </p:nvSpPr>
          <p:spPr>
            <a:xfrm>
              <a:off x="4259425" y="3267775"/>
              <a:ext cx="85825" cy="89050"/>
            </a:xfrm>
            <a:custGeom>
              <a:avLst/>
              <a:gdLst/>
              <a:ahLst/>
              <a:cxnLst/>
              <a:rect l="l" t="t" r="r" b="b"/>
              <a:pathLst>
                <a:path w="3433" h="3562" extrusionOk="0">
                  <a:moveTo>
                    <a:pt x="3194" y="1"/>
                  </a:moveTo>
                  <a:cubicBezTo>
                    <a:pt x="3140" y="1"/>
                    <a:pt x="3086" y="26"/>
                    <a:pt x="3049" y="85"/>
                  </a:cubicBezTo>
                  <a:cubicBezTo>
                    <a:pt x="2680" y="680"/>
                    <a:pt x="2252" y="1251"/>
                    <a:pt x="1752" y="1763"/>
                  </a:cubicBezTo>
                  <a:cubicBezTo>
                    <a:pt x="1264" y="2287"/>
                    <a:pt x="716" y="2740"/>
                    <a:pt x="168" y="3180"/>
                  </a:cubicBezTo>
                  <a:cubicBezTo>
                    <a:pt x="1" y="3318"/>
                    <a:pt x="151" y="3561"/>
                    <a:pt x="335" y="3561"/>
                  </a:cubicBezTo>
                  <a:cubicBezTo>
                    <a:pt x="374" y="3561"/>
                    <a:pt x="415" y="3550"/>
                    <a:pt x="454" y="3525"/>
                  </a:cubicBezTo>
                  <a:cubicBezTo>
                    <a:pt x="1656" y="2692"/>
                    <a:pt x="2633" y="1513"/>
                    <a:pt x="3359" y="263"/>
                  </a:cubicBezTo>
                  <a:cubicBezTo>
                    <a:pt x="3433" y="123"/>
                    <a:pt x="3314" y="1"/>
                    <a:pt x="3194" y="1"/>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274" name="Google Shape;274;p58"/>
            <p:cNvSpPr/>
            <p:nvPr/>
          </p:nvSpPr>
          <p:spPr>
            <a:xfrm>
              <a:off x="4231475" y="3419175"/>
              <a:ext cx="42225" cy="25500"/>
            </a:xfrm>
            <a:custGeom>
              <a:avLst/>
              <a:gdLst/>
              <a:ahLst/>
              <a:cxnLst/>
              <a:rect l="l" t="t" r="r" b="b"/>
              <a:pathLst>
                <a:path w="1689" h="1020" extrusionOk="0">
                  <a:moveTo>
                    <a:pt x="1494" y="0"/>
                  </a:moveTo>
                  <a:cubicBezTo>
                    <a:pt x="1463" y="0"/>
                    <a:pt x="1431" y="12"/>
                    <a:pt x="1405" y="41"/>
                  </a:cubicBezTo>
                  <a:cubicBezTo>
                    <a:pt x="1108" y="398"/>
                    <a:pt x="655" y="660"/>
                    <a:pt x="179" y="696"/>
                  </a:cubicBezTo>
                  <a:cubicBezTo>
                    <a:pt x="84" y="720"/>
                    <a:pt x="0" y="779"/>
                    <a:pt x="24" y="875"/>
                  </a:cubicBezTo>
                  <a:cubicBezTo>
                    <a:pt x="35" y="971"/>
                    <a:pt x="103" y="1019"/>
                    <a:pt x="195" y="1019"/>
                  </a:cubicBezTo>
                  <a:cubicBezTo>
                    <a:pt x="205" y="1019"/>
                    <a:pt x="216" y="1019"/>
                    <a:pt x="226" y="1018"/>
                  </a:cubicBezTo>
                  <a:cubicBezTo>
                    <a:pt x="774" y="934"/>
                    <a:pt x="1286" y="637"/>
                    <a:pt x="1608" y="208"/>
                  </a:cubicBezTo>
                  <a:cubicBezTo>
                    <a:pt x="1689" y="118"/>
                    <a:pt x="1592" y="0"/>
                    <a:pt x="1494" y="0"/>
                  </a:cubicBezTo>
                  <a:close/>
                </a:path>
              </a:pathLst>
            </a:custGeom>
            <a:solidFill>
              <a:srgbClr val="75C6A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grpSp>
      <p:sp>
        <p:nvSpPr>
          <p:cNvPr id="275" name="Google Shape;275;p58"/>
          <p:cNvSpPr/>
          <p:nvPr/>
        </p:nvSpPr>
        <p:spPr>
          <a:xfrm rot="1800026">
            <a:off x="662923" y="426465"/>
            <a:ext cx="499944" cy="604607"/>
          </a:xfrm>
          <a:custGeom>
            <a:avLst/>
            <a:gdLst/>
            <a:ahLst/>
            <a:cxnLst/>
            <a:rect l="l" t="t" r="r" b="b"/>
            <a:pathLst>
              <a:path w="42804" h="51765" extrusionOk="0">
                <a:moveTo>
                  <a:pt x="20289" y="1890"/>
                </a:moveTo>
                <a:cubicBezTo>
                  <a:pt x="12348" y="9295"/>
                  <a:pt x="9788" y="20940"/>
                  <a:pt x="14133" y="31119"/>
                </a:cubicBezTo>
                <a:cubicBezTo>
                  <a:pt x="18287" y="40861"/>
                  <a:pt x="27782" y="46958"/>
                  <a:pt x="38063" y="46958"/>
                </a:cubicBezTo>
                <a:cubicBezTo>
                  <a:pt x="38539" y="46958"/>
                  <a:pt x="39016" y="46945"/>
                  <a:pt x="39494" y="46919"/>
                </a:cubicBezTo>
                <a:lnTo>
                  <a:pt x="39494" y="46919"/>
                </a:lnTo>
                <a:cubicBezTo>
                  <a:pt x="38506" y="47502"/>
                  <a:pt x="37494" y="48026"/>
                  <a:pt x="36458" y="48467"/>
                </a:cubicBezTo>
                <a:cubicBezTo>
                  <a:pt x="33301" y="49812"/>
                  <a:pt x="30018" y="50448"/>
                  <a:pt x="26788" y="50448"/>
                </a:cubicBezTo>
                <a:cubicBezTo>
                  <a:pt x="17176" y="50448"/>
                  <a:pt x="8026" y="44813"/>
                  <a:pt x="4025" y="35430"/>
                </a:cubicBezTo>
                <a:cubicBezTo>
                  <a:pt x="1429" y="29357"/>
                  <a:pt x="1358" y="22630"/>
                  <a:pt x="3835" y="16511"/>
                </a:cubicBezTo>
                <a:cubicBezTo>
                  <a:pt x="6299" y="10379"/>
                  <a:pt x="11002" y="5593"/>
                  <a:pt x="17074" y="2997"/>
                </a:cubicBezTo>
                <a:cubicBezTo>
                  <a:pt x="18122" y="2556"/>
                  <a:pt x="19206" y="2187"/>
                  <a:pt x="20289" y="1890"/>
                </a:cubicBezTo>
                <a:close/>
                <a:moveTo>
                  <a:pt x="22760" y="0"/>
                </a:moveTo>
                <a:cubicBezTo>
                  <a:pt x="22726" y="0"/>
                  <a:pt x="22692" y="3"/>
                  <a:pt x="22658" y="9"/>
                </a:cubicBezTo>
                <a:cubicBezTo>
                  <a:pt x="20575" y="342"/>
                  <a:pt x="18515" y="937"/>
                  <a:pt x="16550" y="1771"/>
                </a:cubicBezTo>
                <a:cubicBezTo>
                  <a:pt x="10157" y="4509"/>
                  <a:pt x="5204" y="9545"/>
                  <a:pt x="2596" y="16010"/>
                </a:cubicBezTo>
                <a:cubicBezTo>
                  <a:pt x="1" y="22452"/>
                  <a:pt x="84" y="29536"/>
                  <a:pt x="2799" y="35942"/>
                </a:cubicBezTo>
                <a:cubicBezTo>
                  <a:pt x="7014" y="45836"/>
                  <a:pt x="16658" y="51765"/>
                  <a:pt x="26790" y="51765"/>
                </a:cubicBezTo>
                <a:cubicBezTo>
                  <a:pt x="30207" y="51765"/>
                  <a:pt x="33648" y="51098"/>
                  <a:pt x="36982" y="49681"/>
                </a:cubicBezTo>
                <a:cubicBezTo>
                  <a:pt x="38934" y="48848"/>
                  <a:pt x="40792" y="47788"/>
                  <a:pt x="42482" y="46502"/>
                </a:cubicBezTo>
                <a:cubicBezTo>
                  <a:pt x="42720" y="46324"/>
                  <a:pt x="42804" y="46002"/>
                  <a:pt x="42685" y="45717"/>
                </a:cubicBezTo>
                <a:cubicBezTo>
                  <a:pt x="42581" y="45468"/>
                  <a:pt x="42351" y="45300"/>
                  <a:pt x="42089" y="45300"/>
                </a:cubicBezTo>
                <a:cubicBezTo>
                  <a:pt x="42050" y="45300"/>
                  <a:pt x="42010" y="45304"/>
                  <a:pt x="41970" y="45312"/>
                </a:cubicBezTo>
                <a:cubicBezTo>
                  <a:pt x="40657" y="45521"/>
                  <a:pt x="39347" y="45623"/>
                  <a:pt x="38050" y="45623"/>
                </a:cubicBezTo>
                <a:cubicBezTo>
                  <a:pt x="28280" y="45623"/>
                  <a:pt x="19290" y="39835"/>
                  <a:pt x="15348" y="30596"/>
                </a:cubicBezTo>
                <a:cubicBezTo>
                  <a:pt x="10883" y="20130"/>
                  <a:pt x="14098" y="8045"/>
                  <a:pt x="23158" y="1199"/>
                </a:cubicBezTo>
                <a:cubicBezTo>
                  <a:pt x="23397" y="1021"/>
                  <a:pt x="23492" y="699"/>
                  <a:pt x="23373" y="413"/>
                </a:cubicBezTo>
                <a:cubicBezTo>
                  <a:pt x="23267" y="160"/>
                  <a:pt x="23022" y="0"/>
                  <a:pt x="22760"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6"/>
        <p:cNvGrpSpPr/>
        <p:nvPr/>
      </p:nvGrpSpPr>
      <p:grpSpPr>
        <a:xfrm>
          <a:off x="0" y="0"/>
          <a:ext cx="0" cy="0"/>
          <a:chOff x="0" y="0"/>
          <a:chExt cx="0" cy="0"/>
        </a:xfrm>
      </p:grpSpPr>
      <p:sp>
        <p:nvSpPr>
          <p:cNvPr id="277" name="Google Shape;277;p59"/>
          <p:cNvSpPr txBox="1">
            <a:spLocks noGrp="1"/>
          </p:cNvSpPr>
          <p:nvPr>
            <p:ph type="title"/>
          </p:nvPr>
        </p:nvSpPr>
        <p:spPr>
          <a:xfrm>
            <a:off x="1066175" y="539500"/>
            <a:ext cx="59370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accent3"/>
              </a:buClr>
              <a:buSzPts val="2800"/>
              <a:buNone/>
              <a:defRPr>
                <a:solidFill>
                  <a:schemeClr val="accent3"/>
                </a:solidFill>
              </a:defRPr>
            </a:lvl1pPr>
            <a:lvl2pPr lvl="1" algn="l">
              <a:lnSpc>
                <a:spcPct val="100000"/>
              </a:lnSpc>
              <a:spcBef>
                <a:spcPts val="0"/>
              </a:spcBef>
              <a:spcAft>
                <a:spcPts val="0"/>
              </a:spcAft>
              <a:buClr>
                <a:schemeClr val="accent3"/>
              </a:buClr>
              <a:buSzPts val="2800"/>
              <a:buNone/>
              <a:defRPr>
                <a:solidFill>
                  <a:schemeClr val="accent3"/>
                </a:solidFill>
              </a:defRPr>
            </a:lvl2pPr>
            <a:lvl3pPr lvl="2" algn="l">
              <a:lnSpc>
                <a:spcPct val="100000"/>
              </a:lnSpc>
              <a:spcBef>
                <a:spcPts val="0"/>
              </a:spcBef>
              <a:spcAft>
                <a:spcPts val="0"/>
              </a:spcAft>
              <a:buClr>
                <a:schemeClr val="accent3"/>
              </a:buClr>
              <a:buSzPts val="2800"/>
              <a:buNone/>
              <a:defRPr>
                <a:solidFill>
                  <a:schemeClr val="accent3"/>
                </a:solidFill>
              </a:defRPr>
            </a:lvl3pPr>
            <a:lvl4pPr lvl="3" algn="l">
              <a:lnSpc>
                <a:spcPct val="100000"/>
              </a:lnSpc>
              <a:spcBef>
                <a:spcPts val="0"/>
              </a:spcBef>
              <a:spcAft>
                <a:spcPts val="0"/>
              </a:spcAft>
              <a:buClr>
                <a:schemeClr val="accent3"/>
              </a:buClr>
              <a:buSzPts val="2800"/>
              <a:buNone/>
              <a:defRPr>
                <a:solidFill>
                  <a:schemeClr val="accent3"/>
                </a:solidFill>
              </a:defRPr>
            </a:lvl4pPr>
            <a:lvl5pPr lvl="4" algn="l">
              <a:lnSpc>
                <a:spcPct val="100000"/>
              </a:lnSpc>
              <a:spcBef>
                <a:spcPts val="0"/>
              </a:spcBef>
              <a:spcAft>
                <a:spcPts val="0"/>
              </a:spcAft>
              <a:buClr>
                <a:schemeClr val="accent3"/>
              </a:buClr>
              <a:buSzPts val="2800"/>
              <a:buNone/>
              <a:defRPr>
                <a:solidFill>
                  <a:schemeClr val="accent3"/>
                </a:solidFill>
              </a:defRPr>
            </a:lvl5pPr>
            <a:lvl6pPr lvl="5" algn="l">
              <a:lnSpc>
                <a:spcPct val="100000"/>
              </a:lnSpc>
              <a:spcBef>
                <a:spcPts val="0"/>
              </a:spcBef>
              <a:spcAft>
                <a:spcPts val="0"/>
              </a:spcAft>
              <a:buClr>
                <a:schemeClr val="accent3"/>
              </a:buClr>
              <a:buSzPts val="2800"/>
              <a:buNone/>
              <a:defRPr>
                <a:solidFill>
                  <a:schemeClr val="accent3"/>
                </a:solidFill>
              </a:defRPr>
            </a:lvl6pPr>
            <a:lvl7pPr lvl="6" algn="l">
              <a:lnSpc>
                <a:spcPct val="100000"/>
              </a:lnSpc>
              <a:spcBef>
                <a:spcPts val="0"/>
              </a:spcBef>
              <a:spcAft>
                <a:spcPts val="0"/>
              </a:spcAft>
              <a:buClr>
                <a:schemeClr val="accent3"/>
              </a:buClr>
              <a:buSzPts val="2800"/>
              <a:buNone/>
              <a:defRPr>
                <a:solidFill>
                  <a:schemeClr val="accent3"/>
                </a:solidFill>
              </a:defRPr>
            </a:lvl7pPr>
            <a:lvl8pPr lvl="7" algn="l">
              <a:lnSpc>
                <a:spcPct val="100000"/>
              </a:lnSpc>
              <a:spcBef>
                <a:spcPts val="0"/>
              </a:spcBef>
              <a:spcAft>
                <a:spcPts val="0"/>
              </a:spcAft>
              <a:buClr>
                <a:schemeClr val="accent3"/>
              </a:buClr>
              <a:buSzPts val="2800"/>
              <a:buNone/>
              <a:defRPr>
                <a:solidFill>
                  <a:schemeClr val="accent3"/>
                </a:solidFill>
              </a:defRPr>
            </a:lvl8pPr>
            <a:lvl9pPr lvl="8" algn="l">
              <a:lnSpc>
                <a:spcPct val="100000"/>
              </a:lnSpc>
              <a:spcBef>
                <a:spcPts val="0"/>
              </a:spcBef>
              <a:spcAft>
                <a:spcPts val="0"/>
              </a:spcAft>
              <a:buClr>
                <a:schemeClr val="accent3"/>
              </a:buClr>
              <a:buSzPts val="2800"/>
              <a:buNone/>
              <a:defRPr>
                <a:solidFill>
                  <a:schemeClr val="accent3"/>
                </a:solidFill>
              </a:defRPr>
            </a:lvl9pPr>
          </a:lstStyle>
          <a:p>
            <a:endParaRPr/>
          </a:p>
        </p:txBody>
      </p:sp>
      <p:sp>
        <p:nvSpPr>
          <p:cNvPr id="278" name="Google Shape;278;p59"/>
          <p:cNvSpPr/>
          <p:nvPr/>
        </p:nvSpPr>
        <p:spPr>
          <a:xfrm flipH="1">
            <a:off x="4822262" y="3348700"/>
            <a:ext cx="6144038" cy="1735444"/>
          </a:xfrm>
          <a:custGeom>
            <a:avLst/>
            <a:gdLst/>
            <a:ahLst/>
            <a:cxnLst/>
            <a:rect l="l" t="t" r="r" b="b"/>
            <a:pathLst>
              <a:path w="138864" h="39208" extrusionOk="0">
                <a:moveTo>
                  <a:pt x="49209" y="1037"/>
                </a:moveTo>
                <a:lnTo>
                  <a:pt x="49209" y="1037"/>
                </a:lnTo>
                <a:cubicBezTo>
                  <a:pt x="49864" y="1049"/>
                  <a:pt x="50531" y="1073"/>
                  <a:pt x="51198" y="1133"/>
                </a:cubicBezTo>
                <a:cubicBezTo>
                  <a:pt x="51472" y="1145"/>
                  <a:pt x="51722" y="1192"/>
                  <a:pt x="51996" y="1216"/>
                </a:cubicBezTo>
                <a:cubicBezTo>
                  <a:pt x="51972" y="1240"/>
                  <a:pt x="51960" y="1264"/>
                  <a:pt x="51960" y="1276"/>
                </a:cubicBezTo>
                <a:cubicBezTo>
                  <a:pt x="51781" y="1740"/>
                  <a:pt x="51769" y="2169"/>
                  <a:pt x="51829" y="2585"/>
                </a:cubicBezTo>
                <a:cubicBezTo>
                  <a:pt x="51472" y="2180"/>
                  <a:pt x="51091" y="1788"/>
                  <a:pt x="50698" y="1430"/>
                </a:cubicBezTo>
                <a:cubicBezTo>
                  <a:pt x="50531" y="1288"/>
                  <a:pt x="50349" y="1227"/>
                  <a:pt x="50173" y="1227"/>
                </a:cubicBezTo>
                <a:cubicBezTo>
                  <a:pt x="49920" y="1227"/>
                  <a:pt x="49680" y="1353"/>
                  <a:pt x="49519" y="1549"/>
                </a:cubicBezTo>
                <a:cubicBezTo>
                  <a:pt x="49412" y="1383"/>
                  <a:pt x="49305" y="1216"/>
                  <a:pt x="49209" y="1037"/>
                </a:cubicBezTo>
                <a:close/>
                <a:moveTo>
                  <a:pt x="53448" y="1418"/>
                </a:moveTo>
                <a:lnTo>
                  <a:pt x="53448" y="1418"/>
                </a:lnTo>
                <a:cubicBezTo>
                  <a:pt x="53924" y="1490"/>
                  <a:pt x="54412" y="1573"/>
                  <a:pt x="54889" y="1680"/>
                </a:cubicBezTo>
                <a:cubicBezTo>
                  <a:pt x="54674" y="1847"/>
                  <a:pt x="54520" y="2109"/>
                  <a:pt x="54615" y="2431"/>
                </a:cubicBezTo>
                <a:cubicBezTo>
                  <a:pt x="54686" y="2681"/>
                  <a:pt x="54746" y="2931"/>
                  <a:pt x="54817" y="3181"/>
                </a:cubicBezTo>
                <a:cubicBezTo>
                  <a:pt x="54460" y="2526"/>
                  <a:pt x="54020" y="1930"/>
                  <a:pt x="53448" y="1418"/>
                </a:cubicBezTo>
                <a:close/>
                <a:moveTo>
                  <a:pt x="31600" y="3812"/>
                </a:moveTo>
                <a:cubicBezTo>
                  <a:pt x="31529" y="3978"/>
                  <a:pt x="31517" y="4181"/>
                  <a:pt x="31600" y="4371"/>
                </a:cubicBezTo>
                <a:cubicBezTo>
                  <a:pt x="31755" y="4681"/>
                  <a:pt x="31898" y="5002"/>
                  <a:pt x="32053" y="5300"/>
                </a:cubicBezTo>
                <a:cubicBezTo>
                  <a:pt x="31648" y="4836"/>
                  <a:pt x="31231" y="4407"/>
                  <a:pt x="30790" y="3955"/>
                </a:cubicBezTo>
                <a:cubicBezTo>
                  <a:pt x="31064" y="3931"/>
                  <a:pt x="31338" y="3871"/>
                  <a:pt x="31600" y="3812"/>
                </a:cubicBezTo>
                <a:close/>
                <a:moveTo>
                  <a:pt x="33196" y="3502"/>
                </a:moveTo>
                <a:cubicBezTo>
                  <a:pt x="33216" y="3673"/>
                  <a:pt x="33347" y="3828"/>
                  <a:pt x="33509" y="3828"/>
                </a:cubicBezTo>
                <a:cubicBezTo>
                  <a:pt x="33539" y="3828"/>
                  <a:pt x="33569" y="3823"/>
                  <a:pt x="33600" y="3812"/>
                </a:cubicBezTo>
                <a:lnTo>
                  <a:pt x="33612" y="3824"/>
                </a:lnTo>
                <a:cubicBezTo>
                  <a:pt x="33719" y="3931"/>
                  <a:pt x="33803" y="4062"/>
                  <a:pt x="33898" y="4169"/>
                </a:cubicBezTo>
                <a:cubicBezTo>
                  <a:pt x="34089" y="4407"/>
                  <a:pt x="34279" y="4633"/>
                  <a:pt x="34470" y="4871"/>
                </a:cubicBezTo>
                <a:cubicBezTo>
                  <a:pt x="34862" y="5348"/>
                  <a:pt x="35243" y="5836"/>
                  <a:pt x="35624" y="6336"/>
                </a:cubicBezTo>
                <a:cubicBezTo>
                  <a:pt x="35767" y="6538"/>
                  <a:pt x="35898" y="6741"/>
                  <a:pt x="36041" y="6955"/>
                </a:cubicBezTo>
                <a:cubicBezTo>
                  <a:pt x="35978" y="6923"/>
                  <a:pt x="35911" y="6909"/>
                  <a:pt x="35845" y="6909"/>
                </a:cubicBezTo>
                <a:cubicBezTo>
                  <a:pt x="35735" y="6909"/>
                  <a:pt x="35625" y="6948"/>
                  <a:pt x="35529" y="7014"/>
                </a:cubicBezTo>
                <a:cubicBezTo>
                  <a:pt x="35089" y="6360"/>
                  <a:pt x="34636" y="5681"/>
                  <a:pt x="34196" y="5026"/>
                </a:cubicBezTo>
                <a:cubicBezTo>
                  <a:pt x="33779" y="4431"/>
                  <a:pt x="33315" y="3835"/>
                  <a:pt x="32648" y="3621"/>
                </a:cubicBezTo>
                <a:cubicBezTo>
                  <a:pt x="32838" y="3574"/>
                  <a:pt x="33017" y="3526"/>
                  <a:pt x="33196" y="3502"/>
                </a:cubicBezTo>
                <a:close/>
                <a:moveTo>
                  <a:pt x="53067" y="2728"/>
                </a:moveTo>
                <a:lnTo>
                  <a:pt x="53067" y="2728"/>
                </a:lnTo>
                <a:cubicBezTo>
                  <a:pt x="54103" y="3919"/>
                  <a:pt x="54520" y="5562"/>
                  <a:pt x="54853" y="7157"/>
                </a:cubicBezTo>
                <a:cubicBezTo>
                  <a:pt x="54674" y="6574"/>
                  <a:pt x="54472" y="6026"/>
                  <a:pt x="54258" y="5490"/>
                </a:cubicBezTo>
                <a:cubicBezTo>
                  <a:pt x="53912" y="4669"/>
                  <a:pt x="53246" y="3681"/>
                  <a:pt x="53067" y="2728"/>
                </a:cubicBezTo>
                <a:close/>
                <a:moveTo>
                  <a:pt x="38701" y="4718"/>
                </a:moveTo>
                <a:cubicBezTo>
                  <a:pt x="38651" y="4718"/>
                  <a:pt x="38601" y="4732"/>
                  <a:pt x="38553" y="4764"/>
                </a:cubicBezTo>
                <a:cubicBezTo>
                  <a:pt x="38410" y="4836"/>
                  <a:pt x="38339" y="5038"/>
                  <a:pt x="38446" y="5169"/>
                </a:cubicBezTo>
                <a:cubicBezTo>
                  <a:pt x="38982" y="5895"/>
                  <a:pt x="39506" y="6622"/>
                  <a:pt x="40018" y="7348"/>
                </a:cubicBezTo>
                <a:cubicBezTo>
                  <a:pt x="40092" y="7452"/>
                  <a:pt x="40204" y="7514"/>
                  <a:pt x="40318" y="7514"/>
                </a:cubicBezTo>
                <a:cubicBezTo>
                  <a:pt x="40386" y="7514"/>
                  <a:pt x="40455" y="7492"/>
                  <a:pt x="40518" y="7443"/>
                </a:cubicBezTo>
                <a:cubicBezTo>
                  <a:pt x="40696" y="7312"/>
                  <a:pt x="40673" y="7098"/>
                  <a:pt x="40542" y="6931"/>
                </a:cubicBezTo>
                <a:cubicBezTo>
                  <a:pt x="40006" y="6252"/>
                  <a:pt x="39494" y="5550"/>
                  <a:pt x="38958" y="4871"/>
                </a:cubicBezTo>
                <a:cubicBezTo>
                  <a:pt x="38895" y="4776"/>
                  <a:pt x="38799" y="4718"/>
                  <a:pt x="38701" y="4718"/>
                </a:cubicBezTo>
                <a:close/>
                <a:moveTo>
                  <a:pt x="51043" y="4276"/>
                </a:moveTo>
                <a:cubicBezTo>
                  <a:pt x="52055" y="5669"/>
                  <a:pt x="52781" y="7264"/>
                  <a:pt x="53389" y="8931"/>
                </a:cubicBezTo>
                <a:cubicBezTo>
                  <a:pt x="53734" y="9872"/>
                  <a:pt x="54055" y="10801"/>
                  <a:pt x="54377" y="11741"/>
                </a:cubicBezTo>
                <a:cubicBezTo>
                  <a:pt x="54329" y="11789"/>
                  <a:pt x="54282" y="11836"/>
                  <a:pt x="54258" y="11896"/>
                </a:cubicBezTo>
                <a:cubicBezTo>
                  <a:pt x="53389" y="9253"/>
                  <a:pt x="52317" y="6717"/>
                  <a:pt x="51043" y="4276"/>
                </a:cubicBezTo>
                <a:close/>
                <a:moveTo>
                  <a:pt x="129243" y="12408"/>
                </a:moveTo>
                <a:cubicBezTo>
                  <a:pt x="129267" y="12408"/>
                  <a:pt x="129291" y="12408"/>
                  <a:pt x="129303" y="12432"/>
                </a:cubicBezTo>
                <a:cubicBezTo>
                  <a:pt x="129243" y="12444"/>
                  <a:pt x="129208" y="12467"/>
                  <a:pt x="129148" y="12503"/>
                </a:cubicBezTo>
                <a:cubicBezTo>
                  <a:pt x="129184" y="12467"/>
                  <a:pt x="129219" y="12444"/>
                  <a:pt x="129243" y="12408"/>
                </a:cubicBezTo>
                <a:close/>
                <a:moveTo>
                  <a:pt x="73498" y="11515"/>
                </a:moveTo>
                <a:lnTo>
                  <a:pt x="73498" y="11515"/>
                </a:lnTo>
                <a:cubicBezTo>
                  <a:pt x="73808" y="11753"/>
                  <a:pt x="74141" y="11991"/>
                  <a:pt x="74463" y="12229"/>
                </a:cubicBezTo>
                <a:cubicBezTo>
                  <a:pt x="74403" y="12277"/>
                  <a:pt x="74344" y="12337"/>
                  <a:pt x="74296" y="12396"/>
                </a:cubicBezTo>
                <a:cubicBezTo>
                  <a:pt x="74285" y="12395"/>
                  <a:pt x="74273" y="12395"/>
                  <a:pt x="74262" y="12395"/>
                </a:cubicBezTo>
                <a:cubicBezTo>
                  <a:pt x="74093" y="12395"/>
                  <a:pt x="73918" y="12475"/>
                  <a:pt x="73796" y="12587"/>
                </a:cubicBezTo>
                <a:cubicBezTo>
                  <a:pt x="73701" y="12229"/>
                  <a:pt x="73617" y="11860"/>
                  <a:pt x="73498" y="11515"/>
                </a:cubicBezTo>
                <a:close/>
                <a:moveTo>
                  <a:pt x="34350" y="7455"/>
                </a:moveTo>
                <a:cubicBezTo>
                  <a:pt x="34743" y="8050"/>
                  <a:pt x="35124" y="8657"/>
                  <a:pt x="35517" y="9277"/>
                </a:cubicBezTo>
                <a:cubicBezTo>
                  <a:pt x="36264" y="10460"/>
                  <a:pt x="37022" y="11644"/>
                  <a:pt x="37738" y="12859"/>
                </a:cubicBezTo>
                <a:lnTo>
                  <a:pt x="37738" y="12859"/>
                </a:lnTo>
                <a:cubicBezTo>
                  <a:pt x="37343" y="12351"/>
                  <a:pt x="36948" y="11832"/>
                  <a:pt x="36553" y="11324"/>
                </a:cubicBezTo>
                <a:lnTo>
                  <a:pt x="36541" y="11313"/>
                </a:lnTo>
                <a:cubicBezTo>
                  <a:pt x="36517" y="11265"/>
                  <a:pt x="36482" y="11217"/>
                  <a:pt x="36458" y="11194"/>
                </a:cubicBezTo>
                <a:lnTo>
                  <a:pt x="36422" y="11217"/>
                </a:lnTo>
                <a:cubicBezTo>
                  <a:pt x="36351" y="11158"/>
                  <a:pt x="36255" y="11122"/>
                  <a:pt x="36184" y="11086"/>
                </a:cubicBezTo>
                <a:cubicBezTo>
                  <a:pt x="36017" y="10789"/>
                  <a:pt x="35863" y="10503"/>
                  <a:pt x="35684" y="10229"/>
                </a:cubicBezTo>
                <a:cubicBezTo>
                  <a:pt x="35410" y="9658"/>
                  <a:pt x="35148" y="9110"/>
                  <a:pt x="34874" y="8538"/>
                </a:cubicBezTo>
                <a:cubicBezTo>
                  <a:pt x="34696" y="8181"/>
                  <a:pt x="34529" y="7824"/>
                  <a:pt x="34350" y="7455"/>
                </a:cubicBezTo>
                <a:close/>
                <a:moveTo>
                  <a:pt x="29517" y="4240"/>
                </a:moveTo>
                <a:cubicBezTo>
                  <a:pt x="29528" y="4359"/>
                  <a:pt x="29576" y="4478"/>
                  <a:pt x="29683" y="4597"/>
                </a:cubicBezTo>
                <a:cubicBezTo>
                  <a:pt x="30969" y="5967"/>
                  <a:pt x="32184" y="7443"/>
                  <a:pt x="33255" y="9003"/>
                </a:cubicBezTo>
                <a:cubicBezTo>
                  <a:pt x="33767" y="9765"/>
                  <a:pt x="34267" y="10551"/>
                  <a:pt x="34743" y="11360"/>
                </a:cubicBezTo>
                <a:cubicBezTo>
                  <a:pt x="35160" y="12051"/>
                  <a:pt x="35493" y="12789"/>
                  <a:pt x="35898" y="13479"/>
                </a:cubicBezTo>
                <a:cubicBezTo>
                  <a:pt x="35910" y="13539"/>
                  <a:pt x="35934" y="13599"/>
                  <a:pt x="35946" y="13670"/>
                </a:cubicBezTo>
                <a:cubicBezTo>
                  <a:pt x="35791" y="13456"/>
                  <a:pt x="35648" y="13229"/>
                  <a:pt x="35493" y="13015"/>
                </a:cubicBezTo>
                <a:cubicBezTo>
                  <a:pt x="34827" y="12027"/>
                  <a:pt x="34148" y="11039"/>
                  <a:pt x="33457" y="10039"/>
                </a:cubicBezTo>
                <a:cubicBezTo>
                  <a:pt x="32124" y="8110"/>
                  <a:pt x="30755" y="6193"/>
                  <a:pt x="29362" y="4288"/>
                </a:cubicBezTo>
                <a:cubicBezTo>
                  <a:pt x="29397" y="4252"/>
                  <a:pt x="29457" y="4240"/>
                  <a:pt x="29517" y="4240"/>
                </a:cubicBezTo>
                <a:close/>
                <a:moveTo>
                  <a:pt x="128981" y="12682"/>
                </a:moveTo>
                <a:lnTo>
                  <a:pt x="128981" y="12682"/>
                </a:lnTo>
                <a:cubicBezTo>
                  <a:pt x="128934" y="12741"/>
                  <a:pt x="128910" y="12813"/>
                  <a:pt x="128886" y="12884"/>
                </a:cubicBezTo>
                <a:cubicBezTo>
                  <a:pt x="128815" y="13170"/>
                  <a:pt x="128934" y="13575"/>
                  <a:pt x="129219" y="13694"/>
                </a:cubicBezTo>
                <a:cubicBezTo>
                  <a:pt x="129446" y="13801"/>
                  <a:pt x="129660" y="13908"/>
                  <a:pt x="129886" y="14027"/>
                </a:cubicBezTo>
                <a:cubicBezTo>
                  <a:pt x="129219" y="13932"/>
                  <a:pt x="128529" y="13813"/>
                  <a:pt x="127850" y="13777"/>
                </a:cubicBezTo>
                <a:cubicBezTo>
                  <a:pt x="128219" y="13420"/>
                  <a:pt x="128612" y="13051"/>
                  <a:pt x="128981" y="12682"/>
                </a:cubicBezTo>
                <a:close/>
                <a:moveTo>
                  <a:pt x="47947" y="6349"/>
                </a:moveTo>
                <a:cubicBezTo>
                  <a:pt x="47781" y="6349"/>
                  <a:pt x="47605" y="6487"/>
                  <a:pt x="47674" y="6693"/>
                </a:cubicBezTo>
                <a:cubicBezTo>
                  <a:pt x="47864" y="7324"/>
                  <a:pt x="48197" y="7931"/>
                  <a:pt x="48447" y="8538"/>
                </a:cubicBezTo>
                <a:cubicBezTo>
                  <a:pt x="48697" y="9134"/>
                  <a:pt x="48936" y="9741"/>
                  <a:pt x="49162" y="10360"/>
                </a:cubicBezTo>
                <a:cubicBezTo>
                  <a:pt x="49364" y="10967"/>
                  <a:pt x="49567" y="11586"/>
                  <a:pt x="49757" y="12217"/>
                </a:cubicBezTo>
                <a:cubicBezTo>
                  <a:pt x="49948" y="12872"/>
                  <a:pt x="50114" y="13539"/>
                  <a:pt x="50400" y="14170"/>
                </a:cubicBezTo>
                <a:cubicBezTo>
                  <a:pt x="50487" y="14361"/>
                  <a:pt x="50713" y="14463"/>
                  <a:pt x="50926" y="14463"/>
                </a:cubicBezTo>
                <a:cubicBezTo>
                  <a:pt x="51005" y="14463"/>
                  <a:pt x="51082" y="14449"/>
                  <a:pt x="51150" y="14420"/>
                </a:cubicBezTo>
                <a:cubicBezTo>
                  <a:pt x="51448" y="14289"/>
                  <a:pt x="51555" y="14015"/>
                  <a:pt x="51507" y="13706"/>
                </a:cubicBezTo>
                <a:cubicBezTo>
                  <a:pt x="51400" y="13051"/>
                  <a:pt x="51103" y="12408"/>
                  <a:pt x="50841" y="11789"/>
                </a:cubicBezTo>
                <a:cubicBezTo>
                  <a:pt x="50591" y="11158"/>
                  <a:pt x="50305" y="10539"/>
                  <a:pt x="50019" y="9931"/>
                </a:cubicBezTo>
                <a:cubicBezTo>
                  <a:pt x="49745" y="9312"/>
                  <a:pt x="49459" y="8705"/>
                  <a:pt x="49126" y="8110"/>
                </a:cubicBezTo>
                <a:cubicBezTo>
                  <a:pt x="48828" y="7562"/>
                  <a:pt x="48555" y="6979"/>
                  <a:pt x="48174" y="6491"/>
                </a:cubicBezTo>
                <a:cubicBezTo>
                  <a:pt x="48131" y="6392"/>
                  <a:pt x="48041" y="6349"/>
                  <a:pt x="47947" y="6349"/>
                </a:cubicBezTo>
                <a:close/>
                <a:moveTo>
                  <a:pt x="134270" y="9367"/>
                </a:moveTo>
                <a:cubicBezTo>
                  <a:pt x="134720" y="9367"/>
                  <a:pt x="135178" y="9458"/>
                  <a:pt x="135637" y="9670"/>
                </a:cubicBezTo>
                <a:cubicBezTo>
                  <a:pt x="137459" y="10539"/>
                  <a:pt x="137268" y="12860"/>
                  <a:pt x="136851" y="14658"/>
                </a:cubicBezTo>
                <a:cubicBezTo>
                  <a:pt x="134815" y="13051"/>
                  <a:pt x="132375" y="12051"/>
                  <a:pt x="129803" y="11860"/>
                </a:cubicBezTo>
                <a:cubicBezTo>
                  <a:pt x="130962" y="10692"/>
                  <a:pt x="132561" y="9367"/>
                  <a:pt x="134270" y="9367"/>
                </a:cubicBezTo>
                <a:close/>
                <a:moveTo>
                  <a:pt x="55044" y="14551"/>
                </a:moveTo>
                <a:cubicBezTo>
                  <a:pt x="55067" y="14611"/>
                  <a:pt x="55079" y="14658"/>
                  <a:pt x="55115" y="14718"/>
                </a:cubicBezTo>
                <a:cubicBezTo>
                  <a:pt x="55127" y="14813"/>
                  <a:pt x="55151" y="14908"/>
                  <a:pt x="55163" y="15015"/>
                </a:cubicBezTo>
                <a:cubicBezTo>
                  <a:pt x="55127" y="14849"/>
                  <a:pt x="55067" y="14706"/>
                  <a:pt x="55044" y="14551"/>
                </a:cubicBezTo>
                <a:close/>
                <a:moveTo>
                  <a:pt x="37460" y="9056"/>
                </a:moveTo>
                <a:lnTo>
                  <a:pt x="37672" y="9396"/>
                </a:lnTo>
                <a:cubicBezTo>
                  <a:pt x="38875" y="11336"/>
                  <a:pt x="39899" y="13360"/>
                  <a:pt x="40839" y="15468"/>
                </a:cubicBezTo>
                <a:cubicBezTo>
                  <a:pt x="40399" y="15480"/>
                  <a:pt x="39934" y="15504"/>
                  <a:pt x="39494" y="15539"/>
                </a:cubicBezTo>
                <a:cubicBezTo>
                  <a:pt x="39708" y="15432"/>
                  <a:pt x="39934" y="15313"/>
                  <a:pt x="40149" y="15194"/>
                </a:cubicBezTo>
                <a:cubicBezTo>
                  <a:pt x="40411" y="15027"/>
                  <a:pt x="40470" y="14718"/>
                  <a:pt x="40339" y="14456"/>
                </a:cubicBezTo>
                <a:cubicBezTo>
                  <a:pt x="39732" y="13182"/>
                  <a:pt x="39101" y="11932"/>
                  <a:pt x="38434" y="10717"/>
                </a:cubicBezTo>
                <a:cubicBezTo>
                  <a:pt x="38118" y="10148"/>
                  <a:pt x="37795" y="9600"/>
                  <a:pt x="37460" y="9056"/>
                </a:cubicBezTo>
                <a:close/>
                <a:moveTo>
                  <a:pt x="37291" y="15777"/>
                </a:moveTo>
                <a:lnTo>
                  <a:pt x="37291" y="15777"/>
                </a:lnTo>
                <a:cubicBezTo>
                  <a:pt x="37303" y="15777"/>
                  <a:pt x="37315" y="15789"/>
                  <a:pt x="37327" y="15789"/>
                </a:cubicBezTo>
                <a:lnTo>
                  <a:pt x="37303" y="15789"/>
                </a:lnTo>
                <a:cubicBezTo>
                  <a:pt x="37303" y="15789"/>
                  <a:pt x="37303" y="15777"/>
                  <a:pt x="37291" y="15777"/>
                </a:cubicBezTo>
                <a:close/>
                <a:moveTo>
                  <a:pt x="9847" y="12146"/>
                </a:moveTo>
                <a:cubicBezTo>
                  <a:pt x="10574" y="12694"/>
                  <a:pt x="11014" y="13599"/>
                  <a:pt x="10764" y="14551"/>
                </a:cubicBezTo>
                <a:cubicBezTo>
                  <a:pt x="10463" y="15686"/>
                  <a:pt x="9373" y="16303"/>
                  <a:pt x="8273" y="16303"/>
                </a:cubicBezTo>
                <a:cubicBezTo>
                  <a:pt x="8242" y="16303"/>
                  <a:pt x="8211" y="16302"/>
                  <a:pt x="8181" y="16301"/>
                </a:cubicBezTo>
                <a:cubicBezTo>
                  <a:pt x="8145" y="16301"/>
                  <a:pt x="8133" y="16301"/>
                  <a:pt x="8121" y="16313"/>
                </a:cubicBezTo>
                <a:cubicBezTo>
                  <a:pt x="8573" y="14884"/>
                  <a:pt x="9133" y="13468"/>
                  <a:pt x="9847" y="12146"/>
                </a:cubicBezTo>
                <a:close/>
                <a:moveTo>
                  <a:pt x="75808" y="14230"/>
                </a:moveTo>
                <a:lnTo>
                  <a:pt x="75808" y="14230"/>
                </a:lnTo>
                <a:cubicBezTo>
                  <a:pt x="76368" y="14706"/>
                  <a:pt x="76784" y="15301"/>
                  <a:pt x="76784" y="16123"/>
                </a:cubicBezTo>
                <a:cubicBezTo>
                  <a:pt x="76772" y="16194"/>
                  <a:pt x="76772" y="16266"/>
                  <a:pt x="76772" y="16337"/>
                </a:cubicBezTo>
                <a:cubicBezTo>
                  <a:pt x="76665" y="15932"/>
                  <a:pt x="76546" y="15527"/>
                  <a:pt x="76439" y="15123"/>
                </a:cubicBezTo>
                <a:cubicBezTo>
                  <a:pt x="76368" y="14849"/>
                  <a:pt x="76141" y="14718"/>
                  <a:pt x="75903" y="14694"/>
                </a:cubicBezTo>
                <a:cubicBezTo>
                  <a:pt x="75879" y="14539"/>
                  <a:pt x="75844" y="14372"/>
                  <a:pt x="75808" y="14230"/>
                </a:cubicBezTo>
                <a:close/>
                <a:moveTo>
                  <a:pt x="60846" y="5591"/>
                </a:moveTo>
                <a:cubicBezTo>
                  <a:pt x="60674" y="5591"/>
                  <a:pt x="60508" y="5728"/>
                  <a:pt x="60580" y="5943"/>
                </a:cubicBezTo>
                <a:cubicBezTo>
                  <a:pt x="61651" y="9348"/>
                  <a:pt x="62675" y="12753"/>
                  <a:pt x="63676" y="16182"/>
                </a:cubicBezTo>
                <a:cubicBezTo>
                  <a:pt x="63727" y="16356"/>
                  <a:pt x="63866" y="16432"/>
                  <a:pt x="64008" y="16432"/>
                </a:cubicBezTo>
                <a:cubicBezTo>
                  <a:pt x="64225" y="16432"/>
                  <a:pt x="64450" y="16254"/>
                  <a:pt x="64378" y="15980"/>
                </a:cubicBezTo>
                <a:cubicBezTo>
                  <a:pt x="63485" y="12551"/>
                  <a:pt x="62390" y="9110"/>
                  <a:pt x="61128" y="5788"/>
                </a:cubicBezTo>
                <a:cubicBezTo>
                  <a:pt x="61075" y="5651"/>
                  <a:pt x="60959" y="5591"/>
                  <a:pt x="60846" y="5591"/>
                </a:cubicBezTo>
                <a:close/>
                <a:moveTo>
                  <a:pt x="135780" y="15075"/>
                </a:moveTo>
                <a:cubicBezTo>
                  <a:pt x="135970" y="15218"/>
                  <a:pt x="136185" y="15373"/>
                  <a:pt x="136375" y="15551"/>
                </a:cubicBezTo>
                <a:cubicBezTo>
                  <a:pt x="136435" y="15599"/>
                  <a:pt x="136506" y="15635"/>
                  <a:pt x="136601" y="15670"/>
                </a:cubicBezTo>
                <a:cubicBezTo>
                  <a:pt x="136387" y="16385"/>
                  <a:pt x="136137" y="17075"/>
                  <a:pt x="135851" y="17754"/>
                </a:cubicBezTo>
                <a:lnTo>
                  <a:pt x="135839" y="17742"/>
                </a:lnTo>
                <a:cubicBezTo>
                  <a:pt x="135851" y="17587"/>
                  <a:pt x="135827" y="17420"/>
                  <a:pt x="135720" y="17278"/>
                </a:cubicBezTo>
                <a:cubicBezTo>
                  <a:pt x="135637" y="17170"/>
                  <a:pt x="135542" y="17075"/>
                  <a:pt x="135458" y="16944"/>
                </a:cubicBezTo>
                <a:cubicBezTo>
                  <a:pt x="135637" y="16849"/>
                  <a:pt x="135768" y="16682"/>
                  <a:pt x="135827" y="16456"/>
                </a:cubicBezTo>
                <a:cubicBezTo>
                  <a:pt x="135911" y="16123"/>
                  <a:pt x="135899" y="15777"/>
                  <a:pt x="135780" y="15456"/>
                </a:cubicBezTo>
                <a:cubicBezTo>
                  <a:pt x="135816" y="15325"/>
                  <a:pt x="135816" y="15194"/>
                  <a:pt x="135780" y="15075"/>
                </a:cubicBezTo>
                <a:close/>
                <a:moveTo>
                  <a:pt x="48424" y="1049"/>
                </a:moveTo>
                <a:cubicBezTo>
                  <a:pt x="50983" y="5383"/>
                  <a:pt x="52960" y="9979"/>
                  <a:pt x="54162" y="14884"/>
                </a:cubicBezTo>
                <a:cubicBezTo>
                  <a:pt x="54436" y="15980"/>
                  <a:pt x="54651" y="17099"/>
                  <a:pt x="54853" y="18218"/>
                </a:cubicBezTo>
                <a:cubicBezTo>
                  <a:pt x="51376" y="16754"/>
                  <a:pt x="47745" y="15742"/>
                  <a:pt x="43983" y="15504"/>
                </a:cubicBezTo>
                <a:cubicBezTo>
                  <a:pt x="43280" y="15468"/>
                  <a:pt x="42578" y="15444"/>
                  <a:pt x="41887" y="15444"/>
                </a:cubicBezTo>
                <a:cubicBezTo>
                  <a:pt x="40720" y="12575"/>
                  <a:pt x="39172" y="9824"/>
                  <a:pt x="37363" y="7324"/>
                </a:cubicBezTo>
                <a:cubicBezTo>
                  <a:pt x="36458" y="6074"/>
                  <a:pt x="35517" y="4836"/>
                  <a:pt x="34493" y="3693"/>
                </a:cubicBezTo>
                <a:cubicBezTo>
                  <a:pt x="34386" y="3574"/>
                  <a:pt x="34267" y="3419"/>
                  <a:pt x="34148" y="3300"/>
                </a:cubicBezTo>
                <a:cubicBezTo>
                  <a:pt x="38863" y="2276"/>
                  <a:pt x="43602" y="1145"/>
                  <a:pt x="48424" y="1049"/>
                </a:cubicBezTo>
                <a:close/>
                <a:moveTo>
                  <a:pt x="56758" y="17647"/>
                </a:moveTo>
                <a:cubicBezTo>
                  <a:pt x="57210" y="18385"/>
                  <a:pt x="57722" y="19099"/>
                  <a:pt x="58246" y="19778"/>
                </a:cubicBezTo>
                <a:cubicBezTo>
                  <a:pt x="57961" y="19647"/>
                  <a:pt x="57687" y="19504"/>
                  <a:pt x="57413" y="19373"/>
                </a:cubicBezTo>
                <a:cubicBezTo>
                  <a:pt x="57377" y="19361"/>
                  <a:pt x="57353" y="19349"/>
                  <a:pt x="57330" y="19337"/>
                </a:cubicBezTo>
                <a:cubicBezTo>
                  <a:pt x="57389" y="19183"/>
                  <a:pt x="57389" y="19004"/>
                  <a:pt x="57270" y="18813"/>
                </a:cubicBezTo>
                <a:cubicBezTo>
                  <a:pt x="57032" y="18444"/>
                  <a:pt x="56853" y="18051"/>
                  <a:pt x="56734" y="17647"/>
                </a:cubicBezTo>
                <a:close/>
                <a:moveTo>
                  <a:pt x="127989" y="18331"/>
                </a:moveTo>
                <a:cubicBezTo>
                  <a:pt x="127955" y="18331"/>
                  <a:pt x="127923" y="18337"/>
                  <a:pt x="127898" y="18349"/>
                </a:cubicBezTo>
                <a:cubicBezTo>
                  <a:pt x="127815" y="18373"/>
                  <a:pt x="127755" y="18409"/>
                  <a:pt x="127719" y="18468"/>
                </a:cubicBezTo>
                <a:cubicBezTo>
                  <a:pt x="127612" y="18587"/>
                  <a:pt x="127612" y="18825"/>
                  <a:pt x="127743" y="18933"/>
                </a:cubicBezTo>
                <a:cubicBezTo>
                  <a:pt x="128219" y="19314"/>
                  <a:pt x="128707" y="19706"/>
                  <a:pt x="129184" y="20087"/>
                </a:cubicBezTo>
                <a:cubicBezTo>
                  <a:pt x="129267" y="20147"/>
                  <a:pt x="129350" y="20195"/>
                  <a:pt x="129458" y="20195"/>
                </a:cubicBezTo>
                <a:cubicBezTo>
                  <a:pt x="129577" y="20195"/>
                  <a:pt x="129684" y="20135"/>
                  <a:pt x="129755" y="20040"/>
                </a:cubicBezTo>
                <a:cubicBezTo>
                  <a:pt x="129815" y="19956"/>
                  <a:pt x="129839" y="19861"/>
                  <a:pt x="129827" y="19778"/>
                </a:cubicBezTo>
                <a:cubicBezTo>
                  <a:pt x="129803" y="19659"/>
                  <a:pt x="129743" y="19587"/>
                  <a:pt x="129636" y="19504"/>
                </a:cubicBezTo>
                <a:cubicBezTo>
                  <a:pt x="129148" y="19135"/>
                  <a:pt x="128648" y="18766"/>
                  <a:pt x="128160" y="18373"/>
                </a:cubicBezTo>
                <a:cubicBezTo>
                  <a:pt x="128121" y="18350"/>
                  <a:pt x="128052" y="18331"/>
                  <a:pt x="127989" y="18331"/>
                </a:cubicBezTo>
                <a:close/>
                <a:moveTo>
                  <a:pt x="59389" y="20123"/>
                </a:moveTo>
                <a:lnTo>
                  <a:pt x="59389" y="20385"/>
                </a:lnTo>
                <a:lnTo>
                  <a:pt x="59080" y="20207"/>
                </a:lnTo>
                <a:cubicBezTo>
                  <a:pt x="59199" y="20195"/>
                  <a:pt x="59294" y="20183"/>
                  <a:pt x="59389" y="20123"/>
                </a:cubicBezTo>
                <a:close/>
                <a:moveTo>
                  <a:pt x="116194" y="20492"/>
                </a:moveTo>
                <a:cubicBezTo>
                  <a:pt x="116194" y="20504"/>
                  <a:pt x="116206" y="20504"/>
                  <a:pt x="116206" y="20528"/>
                </a:cubicBezTo>
                <a:lnTo>
                  <a:pt x="116123" y="20528"/>
                </a:lnTo>
                <a:cubicBezTo>
                  <a:pt x="116146" y="20504"/>
                  <a:pt x="116170" y="20492"/>
                  <a:pt x="116194" y="20492"/>
                </a:cubicBezTo>
                <a:close/>
                <a:moveTo>
                  <a:pt x="74463" y="15742"/>
                </a:moveTo>
                <a:cubicBezTo>
                  <a:pt x="74772" y="16694"/>
                  <a:pt x="75058" y="17635"/>
                  <a:pt x="75344" y="18599"/>
                </a:cubicBezTo>
                <a:cubicBezTo>
                  <a:pt x="75367" y="19337"/>
                  <a:pt x="75403" y="20064"/>
                  <a:pt x="75415" y="20802"/>
                </a:cubicBezTo>
                <a:cubicBezTo>
                  <a:pt x="75296" y="20838"/>
                  <a:pt x="75213" y="20909"/>
                  <a:pt x="75153" y="21016"/>
                </a:cubicBezTo>
                <a:cubicBezTo>
                  <a:pt x="75129" y="20885"/>
                  <a:pt x="75129" y="20730"/>
                  <a:pt x="75117" y="20599"/>
                </a:cubicBezTo>
                <a:cubicBezTo>
                  <a:pt x="74975" y="18980"/>
                  <a:pt x="74748" y="17373"/>
                  <a:pt x="74463" y="15777"/>
                </a:cubicBezTo>
                <a:lnTo>
                  <a:pt x="74463" y="15742"/>
                </a:lnTo>
                <a:close/>
                <a:moveTo>
                  <a:pt x="95727" y="22993"/>
                </a:moveTo>
                <a:lnTo>
                  <a:pt x="95727" y="22993"/>
                </a:lnTo>
                <a:cubicBezTo>
                  <a:pt x="95882" y="23004"/>
                  <a:pt x="96013" y="23040"/>
                  <a:pt x="96144" y="23052"/>
                </a:cubicBezTo>
                <a:cubicBezTo>
                  <a:pt x="96049" y="23159"/>
                  <a:pt x="95965" y="23290"/>
                  <a:pt x="95941" y="23457"/>
                </a:cubicBezTo>
                <a:cubicBezTo>
                  <a:pt x="95870" y="23290"/>
                  <a:pt x="95799" y="23147"/>
                  <a:pt x="95727" y="22993"/>
                </a:cubicBezTo>
                <a:close/>
                <a:moveTo>
                  <a:pt x="97120" y="23183"/>
                </a:moveTo>
                <a:cubicBezTo>
                  <a:pt x="97658" y="23255"/>
                  <a:pt x="98196" y="23306"/>
                  <a:pt x="98734" y="23337"/>
                </a:cubicBezTo>
                <a:lnTo>
                  <a:pt x="98734" y="23337"/>
                </a:lnTo>
                <a:cubicBezTo>
                  <a:pt x="98405" y="23341"/>
                  <a:pt x="98075" y="23530"/>
                  <a:pt x="97989" y="23886"/>
                </a:cubicBezTo>
                <a:cubicBezTo>
                  <a:pt x="97930" y="24159"/>
                  <a:pt x="97906" y="24409"/>
                  <a:pt x="97906" y="24659"/>
                </a:cubicBezTo>
                <a:cubicBezTo>
                  <a:pt x="97656" y="24159"/>
                  <a:pt x="97382" y="23659"/>
                  <a:pt x="97120" y="23183"/>
                </a:cubicBezTo>
                <a:close/>
                <a:moveTo>
                  <a:pt x="28564" y="4419"/>
                </a:moveTo>
                <a:cubicBezTo>
                  <a:pt x="28576" y="4431"/>
                  <a:pt x="28576" y="4466"/>
                  <a:pt x="28600" y="4478"/>
                </a:cubicBezTo>
                <a:cubicBezTo>
                  <a:pt x="29993" y="6455"/>
                  <a:pt x="31374" y="8455"/>
                  <a:pt x="32719" y="10479"/>
                </a:cubicBezTo>
                <a:cubicBezTo>
                  <a:pt x="33374" y="11467"/>
                  <a:pt x="34029" y="12479"/>
                  <a:pt x="34684" y="13479"/>
                </a:cubicBezTo>
                <a:cubicBezTo>
                  <a:pt x="35220" y="14313"/>
                  <a:pt x="35720" y="15158"/>
                  <a:pt x="36291" y="15980"/>
                </a:cubicBezTo>
                <a:cubicBezTo>
                  <a:pt x="34100" y="16397"/>
                  <a:pt x="32005" y="17087"/>
                  <a:pt x="30040" y="18063"/>
                </a:cubicBezTo>
                <a:cubicBezTo>
                  <a:pt x="27862" y="19171"/>
                  <a:pt x="26123" y="20730"/>
                  <a:pt x="24230" y="22219"/>
                </a:cubicBezTo>
                <a:cubicBezTo>
                  <a:pt x="22444" y="23624"/>
                  <a:pt x="20539" y="24671"/>
                  <a:pt x="18337" y="24814"/>
                </a:cubicBezTo>
                <a:cubicBezTo>
                  <a:pt x="18098" y="23505"/>
                  <a:pt x="16908" y="22338"/>
                  <a:pt x="15634" y="22135"/>
                </a:cubicBezTo>
                <a:cubicBezTo>
                  <a:pt x="15453" y="22105"/>
                  <a:pt x="15272" y="22090"/>
                  <a:pt x="15092" y="22090"/>
                </a:cubicBezTo>
                <a:cubicBezTo>
                  <a:pt x="13877" y="22090"/>
                  <a:pt x="12729" y="22770"/>
                  <a:pt x="12169" y="23838"/>
                </a:cubicBezTo>
                <a:cubicBezTo>
                  <a:pt x="11133" y="23588"/>
                  <a:pt x="10086" y="23326"/>
                  <a:pt x="9133" y="22874"/>
                </a:cubicBezTo>
                <a:cubicBezTo>
                  <a:pt x="8323" y="22504"/>
                  <a:pt x="7609" y="21981"/>
                  <a:pt x="7288" y="21219"/>
                </a:cubicBezTo>
                <a:cubicBezTo>
                  <a:pt x="7288" y="21195"/>
                  <a:pt x="7264" y="21159"/>
                  <a:pt x="7240" y="21135"/>
                </a:cubicBezTo>
                <a:cubicBezTo>
                  <a:pt x="7145" y="20873"/>
                  <a:pt x="7085" y="20599"/>
                  <a:pt x="7109" y="20302"/>
                </a:cubicBezTo>
                <a:cubicBezTo>
                  <a:pt x="7121" y="19123"/>
                  <a:pt x="7609" y="17873"/>
                  <a:pt x="7978" y="16742"/>
                </a:cubicBezTo>
                <a:cubicBezTo>
                  <a:pt x="8014" y="16789"/>
                  <a:pt x="8061" y="16813"/>
                  <a:pt x="8121" y="16825"/>
                </a:cubicBezTo>
                <a:cubicBezTo>
                  <a:pt x="8335" y="16885"/>
                  <a:pt x="8553" y="16914"/>
                  <a:pt x="8771" y="16914"/>
                </a:cubicBezTo>
                <a:cubicBezTo>
                  <a:pt x="10017" y="16914"/>
                  <a:pt x="11245" y="15985"/>
                  <a:pt x="11610" y="14789"/>
                </a:cubicBezTo>
                <a:cubicBezTo>
                  <a:pt x="12002" y="13527"/>
                  <a:pt x="11431" y="12039"/>
                  <a:pt x="10347" y="11289"/>
                </a:cubicBezTo>
                <a:cubicBezTo>
                  <a:pt x="10562" y="10967"/>
                  <a:pt x="10764" y="10658"/>
                  <a:pt x="10990" y="10360"/>
                </a:cubicBezTo>
                <a:cubicBezTo>
                  <a:pt x="12502" y="8336"/>
                  <a:pt x="14598" y="7098"/>
                  <a:pt x="17051" y="6443"/>
                </a:cubicBezTo>
                <a:cubicBezTo>
                  <a:pt x="19682" y="5740"/>
                  <a:pt x="22432" y="5467"/>
                  <a:pt x="25111" y="5026"/>
                </a:cubicBezTo>
                <a:cubicBezTo>
                  <a:pt x="26278" y="4836"/>
                  <a:pt x="27421" y="4621"/>
                  <a:pt x="28564" y="4419"/>
                </a:cubicBezTo>
                <a:close/>
                <a:moveTo>
                  <a:pt x="15080" y="22768"/>
                </a:moveTo>
                <a:cubicBezTo>
                  <a:pt x="15213" y="22768"/>
                  <a:pt x="15346" y="22779"/>
                  <a:pt x="15479" y="22802"/>
                </a:cubicBezTo>
                <a:cubicBezTo>
                  <a:pt x="16086" y="22909"/>
                  <a:pt x="16646" y="23243"/>
                  <a:pt x="17039" y="23707"/>
                </a:cubicBezTo>
                <a:cubicBezTo>
                  <a:pt x="17325" y="24040"/>
                  <a:pt x="17491" y="24409"/>
                  <a:pt x="17598" y="24814"/>
                </a:cubicBezTo>
                <a:cubicBezTo>
                  <a:pt x="17495" y="24814"/>
                  <a:pt x="17397" y="24820"/>
                  <a:pt x="17305" y="24820"/>
                </a:cubicBezTo>
                <a:cubicBezTo>
                  <a:pt x="17258" y="24820"/>
                  <a:pt x="17213" y="24818"/>
                  <a:pt x="17170" y="24814"/>
                </a:cubicBezTo>
                <a:cubicBezTo>
                  <a:pt x="15705" y="24695"/>
                  <a:pt x="14253" y="24350"/>
                  <a:pt x="12812" y="23993"/>
                </a:cubicBezTo>
                <a:cubicBezTo>
                  <a:pt x="13330" y="23268"/>
                  <a:pt x="14190" y="22768"/>
                  <a:pt x="15080" y="22768"/>
                </a:cubicBezTo>
                <a:close/>
                <a:moveTo>
                  <a:pt x="70413" y="12545"/>
                </a:moveTo>
                <a:cubicBezTo>
                  <a:pt x="70229" y="12545"/>
                  <a:pt x="70031" y="12751"/>
                  <a:pt x="70129" y="12979"/>
                </a:cubicBezTo>
                <a:cubicBezTo>
                  <a:pt x="71796" y="16658"/>
                  <a:pt x="70986" y="20849"/>
                  <a:pt x="71593" y="24731"/>
                </a:cubicBezTo>
                <a:cubicBezTo>
                  <a:pt x="71627" y="24947"/>
                  <a:pt x="71783" y="25041"/>
                  <a:pt x="71950" y="25041"/>
                </a:cubicBezTo>
                <a:cubicBezTo>
                  <a:pt x="72198" y="25041"/>
                  <a:pt x="72472" y="24836"/>
                  <a:pt x="72415" y="24517"/>
                </a:cubicBezTo>
                <a:cubicBezTo>
                  <a:pt x="71665" y="20599"/>
                  <a:pt x="72367" y="16397"/>
                  <a:pt x="70629" y="12694"/>
                </a:cubicBezTo>
                <a:cubicBezTo>
                  <a:pt x="70580" y="12589"/>
                  <a:pt x="70498" y="12545"/>
                  <a:pt x="70413" y="12545"/>
                </a:cubicBezTo>
                <a:close/>
                <a:moveTo>
                  <a:pt x="98851" y="23344"/>
                </a:moveTo>
                <a:cubicBezTo>
                  <a:pt x="98988" y="23351"/>
                  <a:pt x="99126" y="23357"/>
                  <a:pt x="99263" y="23362"/>
                </a:cubicBezTo>
                <a:cubicBezTo>
                  <a:pt x="99573" y="23981"/>
                  <a:pt x="99871" y="24600"/>
                  <a:pt x="100156" y="25231"/>
                </a:cubicBezTo>
                <a:cubicBezTo>
                  <a:pt x="99918" y="24707"/>
                  <a:pt x="99656" y="24195"/>
                  <a:pt x="99394" y="23695"/>
                </a:cubicBezTo>
                <a:cubicBezTo>
                  <a:pt x="99281" y="23487"/>
                  <a:pt x="99073" y="23372"/>
                  <a:pt x="98851" y="23344"/>
                </a:cubicBezTo>
                <a:close/>
                <a:moveTo>
                  <a:pt x="78677" y="22385"/>
                </a:moveTo>
                <a:cubicBezTo>
                  <a:pt x="78725" y="22862"/>
                  <a:pt x="78749" y="23326"/>
                  <a:pt x="78796" y="23802"/>
                </a:cubicBezTo>
                <a:cubicBezTo>
                  <a:pt x="78820" y="24302"/>
                  <a:pt x="78856" y="24826"/>
                  <a:pt x="78880" y="25326"/>
                </a:cubicBezTo>
                <a:cubicBezTo>
                  <a:pt x="78808" y="24350"/>
                  <a:pt x="78737" y="23362"/>
                  <a:pt x="78677" y="22385"/>
                </a:cubicBezTo>
                <a:close/>
                <a:moveTo>
                  <a:pt x="121754" y="20634"/>
                </a:moveTo>
                <a:cubicBezTo>
                  <a:pt x="121469" y="20634"/>
                  <a:pt x="121223" y="21000"/>
                  <a:pt x="121480" y="21266"/>
                </a:cubicBezTo>
                <a:cubicBezTo>
                  <a:pt x="122076" y="21873"/>
                  <a:pt x="122659" y="22516"/>
                  <a:pt x="123207" y="23171"/>
                </a:cubicBezTo>
                <a:cubicBezTo>
                  <a:pt x="123469" y="23481"/>
                  <a:pt x="123743" y="23814"/>
                  <a:pt x="123981" y="24136"/>
                </a:cubicBezTo>
                <a:cubicBezTo>
                  <a:pt x="124243" y="24493"/>
                  <a:pt x="124481" y="24886"/>
                  <a:pt x="124767" y="25231"/>
                </a:cubicBezTo>
                <a:cubicBezTo>
                  <a:pt x="124845" y="25324"/>
                  <a:pt x="124943" y="25363"/>
                  <a:pt x="125043" y="25363"/>
                </a:cubicBezTo>
                <a:cubicBezTo>
                  <a:pt x="125337" y="25363"/>
                  <a:pt x="125638" y="25019"/>
                  <a:pt x="125433" y="24707"/>
                </a:cubicBezTo>
                <a:cubicBezTo>
                  <a:pt x="125219" y="24338"/>
                  <a:pt x="124897" y="23993"/>
                  <a:pt x="124624" y="23647"/>
                </a:cubicBezTo>
                <a:cubicBezTo>
                  <a:pt x="124338" y="23302"/>
                  <a:pt x="124064" y="22981"/>
                  <a:pt x="123790" y="22647"/>
                </a:cubicBezTo>
                <a:cubicBezTo>
                  <a:pt x="123219" y="21992"/>
                  <a:pt x="122623" y="21361"/>
                  <a:pt x="122004" y="20742"/>
                </a:cubicBezTo>
                <a:cubicBezTo>
                  <a:pt x="121925" y="20666"/>
                  <a:pt x="121838" y="20634"/>
                  <a:pt x="121754" y="20634"/>
                </a:cubicBezTo>
                <a:close/>
                <a:moveTo>
                  <a:pt x="56675" y="2145"/>
                </a:moveTo>
                <a:lnTo>
                  <a:pt x="56675" y="2145"/>
                </a:lnTo>
                <a:cubicBezTo>
                  <a:pt x="59735" y="3038"/>
                  <a:pt x="62640" y="4431"/>
                  <a:pt x="65402" y="6062"/>
                </a:cubicBezTo>
                <a:cubicBezTo>
                  <a:pt x="67962" y="7574"/>
                  <a:pt x="70403" y="9289"/>
                  <a:pt x="72808" y="11027"/>
                </a:cubicBezTo>
                <a:cubicBezTo>
                  <a:pt x="72808" y="11039"/>
                  <a:pt x="72796" y="11039"/>
                  <a:pt x="72796" y="11063"/>
                </a:cubicBezTo>
                <a:cubicBezTo>
                  <a:pt x="72796" y="11848"/>
                  <a:pt x="73046" y="12622"/>
                  <a:pt x="73212" y="13396"/>
                </a:cubicBezTo>
                <a:cubicBezTo>
                  <a:pt x="73379" y="14194"/>
                  <a:pt x="73522" y="15003"/>
                  <a:pt x="73665" y="15825"/>
                </a:cubicBezTo>
                <a:cubicBezTo>
                  <a:pt x="73927" y="17420"/>
                  <a:pt x="74117" y="19052"/>
                  <a:pt x="74236" y="20683"/>
                </a:cubicBezTo>
                <a:cubicBezTo>
                  <a:pt x="74355" y="22290"/>
                  <a:pt x="74415" y="23921"/>
                  <a:pt x="74403" y="25529"/>
                </a:cubicBezTo>
                <a:cubicBezTo>
                  <a:pt x="74391" y="26862"/>
                  <a:pt x="74284" y="28184"/>
                  <a:pt x="74201" y="29529"/>
                </a:cubicBezTo>
                <a:cubicBezTo>
                  <a:pt x="69617" y="26731"/>
                  <a:pt x="65188" y="23636"/>
                  <a:pt x="60508" y="21004"/>
                </a:cubicBezTo>
                <a:cubicBezTo>
                  <a:pt x="60604" y="17706"/>
                  <a:pt x="60223" y="14361"/>
                  <a:pt x="59544" y="11146"/>
                </a:cubicBezTo>
                <a:cubicBezTo>
                  <a:pt x="58913" y="8062"/>
                  <a:pt x="57972" y="5026"/>
                  <a:pt x="56675" y="2145"/>
                </a:cubicBezTo>
                <a:close/>
                <a:moveTo>
                  <a:pt x="75129" y="29874"/>
                </a:moveTo>
                <a:cubicBezTo>
                  <a:pt x="75177" y="29970"/>
                  <a:pt x="75225" y="30077"/>
                  <a:pt x="75296" y="30184"/>
                </a:cubicBezTo>
                <a:lnTo>
                  <a:pt x="75308" y="30196"/>
                </a:lnTo>
                <a:cubicBezTo>
                  <a:pt x="75237" y="30148"/>
                  <a:pt x="75177" y="30112"/>
                  <a:pt x="75106" y="30077"/>
                </a:cubicBezTo>
                <a:cubicBezTo>
                  <a:pt x="75117" y="30005"/>
                  <a:pt x="75117" y="29946"/>
                  <a:pt x="75129" y="29874"/>
                </a:cubicBezTo>
                <a:close/>
                <a:moveTo>
                  <a:pt x="121492" y="28481"/>
                </a:moveTo>
                <a:lnTo>
                  <a:pt x="121492" y="28481"/>
                </a:lnTo>
                <a:cubicBezTo>
                  <a:pt x="121802" y="28922"/>
                  <a:pt x="122147" y="29351"/>
                  <a:pt x="122373" y="29827"/>
                </a:cubicBezTo>
                <a:cubicBezTo>
                  <a:pt x="122492" y="30089"/>
                  <a:pt x="122492" y="30327"/>
                  <a:pt x="122421" y="30541"/>
                </a:cubicBezTo>
                <a:cubicBezTo>
                  <a:pt x="122159" y="29827"/>
                  <a:pt x="121826" y="29136"/>
                  <a:pt x="121492" y="28481"/>
                </a:cubicBezTo>
                <a:close/>
                <a:moveTo>
                  <a:pt x="77189" y="28350"/>
                </a:moveTo>
                <a:lnTo>
                  <a:pt x="77189" y="28350"/>
                </a:lnTo>
                <a:cubicBezTo>
                  <a:pt x="77213" y="28684"/>
                  <a:pt x="77249" y="28993"/>
                  <a:pt x="77272" y="29315"/>
                </a:cubicBezTo>
                <a:cubicBezTo>
                  <a:pt x="77341" y="29910"/>
                  <a:pt x="77841" y="30205"/>
                  <a:pt x="78311" y="30205"/>
                </a:cubicBezTo>
                <a:cubicBezTo>
                  <a:pt x="78490" y="30205"/>
                  <a:pt x="78664" y="30162"/>
                  <a:pt x="78808" y="30077"/>
                </a:cubicBezTo>
                <a:lnTo>
                  <a:pt x="78808" y="30077"/>
                </a:lnTo>
                <a:cubicBezTo>
                  <a:pt x="78808" y="30267"/>
                  <a:pt x="78796" y="30482"/>
                  <a:pt x="78761" y="30684"/>
                </a:cubicBezTo>
                <a:cubicBezTo>
                  <a:pt x="78749" y="30672"/>
                  <a:pt x="78737" y="30660"/>
                  <a:pt x="78701" y="30648"/>
                </a:cubicBezTo>
                <a:cubicBezTo>
                  <a:pt x="78320" y="30422"/>
                  <a:pt x="77915" y="30184"/>
                  <a:pt x="77534" y="29958"/>
                </a:cubicBezTo>
                <a:cubicBezTo>
                  <a:pt x="77451" y="29910"/>
                  <a:pt x="77344" y="29874"/>
                  <a:pt x="77261" y="29827"/>
                </a:cubicBezTo>
                <a:cubicBezTo>
                  <a:pt x="77249" y="29339"/>
                  <a:pt x="77213" y="28839"/>
                  <a:pt x="77189" y="28350"/>
                </a:cubicBezTo>
                <a:close/>
                <a:moveTo>
                  <a:pt x="126743" y="14765"/>
                </a:moveTo>
                <a:cubicBezTo>
                  <a:pt x="126755" y="14789"/>
                  <a:pt x="126779" y="14801"/>
                  <a:pt x="126802" y="14837"/>
                </a:cubicBezTo>
                <a:cubicBezTo>
                  <a:pt x="127148" y="15063"/>
                  <a:pt x="127505" y="15123"/>
                  <a:pt x="127898" y="15230"/>
                </a:cubicBezTo>
                <a:cubicBezTo>
                  <a:pt x="128291" y="15325"/>
                  <a:pt x="128696" y="15432"/>
                  <a:pt x="129100" y="15551"/>
                </a:cubicBezTo>
                <a:cubicBezTo>
                  <a:pt x="129898" y="15789"/>
                  <a:pt x="130696" y="16063"/>
                  <a:pt x="131470" y="16385"/>
                </a:cubicBezTo>
                <a:cubicBezTo>
                  <a:pt x="132006" y="16611"/>
                  <a:pt x="132506" y="16861"/>
                  <a:pt x="133018" y="17135"/>
                </a:cubicBezTo>
                <a:cubicBezTo>
                  <a:pt x="133077" y="17206"/>
                  <a:pt x="133137" y="17266"/>
                  <a:pt x="133172" y="17337"/>
                </a:cubicBezTo>
                <a:cubicBezTo>
                  <a:pt x="133625" y="17861"/>
                  <a:pt x="134161" y="18266"/>
                  <a:pt x="134827" y="18444"/>
                </a:cubicBezTo>
                <a:cubicBezTo>
                  <a:pt x="134869" y="18453"/>
                  <a:pt x="134912" y="18457"/>
                  <a:pt x="134954" y="18457"/>
                </a:cubicBezTo>
                <a:cubicBezTo>
                  <a:pt x="135031" y="18457"/>
                  <a:pt x="135108" y="18444"/>
                  <a:pt x="135184" y="18421"/>
                </a:cubicBezTo>
                <a:cubicBezTo>
                  <a:pt x="135292" y="18504"/>
                  <a:pt x="135399" y="18563"/>
                  <a:pt x="135494" y="18635"/>
                </a:cubicBezTo>
                <a:cubicBezTo>
                  <a:pt x="134125" y="21552"/>
                  <a:pt x="132136" y="24159"/>
                  <a:pt x="129898" y="26457"/>
                </a:cubicBezTo>
                <a:cubicBezTo>
                  <a:pt x="128255" y="28172"/>
                  <a:pt x="126445" y="29708"/>
                  <a:pt x="124528" y="31101"/>
                </a:cubicBezTo>
                <a:cubicBezTo>
                  <a:pt x="124302" y="30589"/>
                  <a:pt x="124064" y="30077"/>
                  <a:pt x="123814" y="29577"/>
                </a:cubicBezTo>
                <a:cubicBezTo>
                  <a:pt x="123683" y="29124"/>
                  <a:pt x="123445" y="28708"/>
                  <a:pt x="123159" y="28303"/>
                </a:cubicBezTo>
                <a:cubicBezTo>
                  <a:pt x="122576" y="27279"/>
                  <a:pt x="121957" y="26267"/>
                  <a:pt x="121266" y="25302"/>
                </a:cubicBezTo>
                <a:cubicBezTo>
                  <a:pt x="120587" y="24338"/>
                  <a:pt x="119837" y="23409"/>
                  <a:pt x="119063" y="22528"/>
                </a:cubicBezTo>
                <a:cubicBezTo>
                  <a:pt x="118373" y="21742"/>
                  <a:pt x="117623" y="20945"/>
                  <a:pt x="116801" y="20266"/>
                </a:cubicBezTo>
                <a:cubicBezTo>
                  <a:pt x="117123" y="20147"/>
                  <a:pt x="117432" y="20052"/>
                  <a:pt x="117742" y="19933"/>
                </a:cubicBezTo>
                <a:cubicBezTo>
                  <a:pt x="119980" y="19064"/>
                  <a:pt x="122147" y="18040"/>
                  <a:pt x="124159" y="16730"/>
                </a:cubicBezTo>
                <a:cubicBezTo>
                  <a:pt x="125076" y="16135"/>
                  <a:pt x="125933" y="15468"/>
                  <a:pt x="126743" y="14765"/>
                </a:cubicBezTo>
                <a:close/>
                <a:moveTo>
                  <a:pt x="83335" y="21748"/>
                </a:moveTo>
                <a:cubicBezTo>
                  <a:pt x="83181" y="21748"/>
                  <a:pt x="83021" y="21876"/>
                  <a:pt x="83071" y="22076"/>
                </a:cubicBezTo>
                <a:cubicBezTo>
                  <a:pt x="83809" y="24898"/>
                  <a:pt x="83988" y="27827"/>
                  <a:pt x="83642" y="30732"/>
                </a:cubicBezTo>
                <a:cubicBezTo>
                  <a:pt x="83612" y="31019"/>
                  <a:pt x="83829" y="31165"/>
                  <a:pt x="84057" y="31165"/>
                </a:cubicBezTo>
                <a:cubicBezTo>
                  <a:pt x="84282" y="31165"/>
                  <a:pt x="84518" y="31022"/>
                  <a:pt x="84535" y="30732"/>
                </a:cubicBezTo>
                <a:cubicBezTo>
                  <a:pt x="84762" y="27767"/>
                  <a:pt x="84416" y="24779"/>
                  <a:pt x="83571" y="21933"/>
                </a:cubicBezTo>
                <a:cubicBezTo>
                  <a:pt x="83538" y="21805"/>
                  <a:pt x="83438" y="21748"/>
                  <a:pt x="83335" y="21748"/>
                </a:cubicBezTo>
                <a:close/>
                <a:moveTo>
                  <a:pt x="115694" y="20671"/>
                </a:moveTo>
                <a:cubicBezTo>
                  <a:pt x="115551" y="20802"/>
                  <a:pt x="115480" y="21004"/>
                  <a:pt x="115515" y="21195"/>
                </a:cubicBezTo>
                <a:cubicBezTo>
                  <a:pt x="115492" y="21195"/>
                  <a:pt x="115492" y="21183"/>
                  <a:pt x="115480" y="21183"/>
                </a:cubicBezTo>
                <a:cubicBezTo>
                  <a:pt x="115375" y="21102"/>
                  <a:pt x="115266" y="21067"/>
                  <a:pt x="115160" y="21067"/>
                </a:cubicBezTo>
                <a:cubicBezTo>
                  <a:pt x="114673" y="21067"/>
                  <a:pt x="114254" y="21804"/>
                  <a:pt x="114694" y="22195"/>
                </a:cubicBezTo>
                <a:cubicBezTo>
                  <a:pt x="116194" y="23516"/>
                  <a:pt x="117563" y="24981"/>
                  <a:pt x="118671" y="26672"/>
                </a:cubicBezTo>
                <a:cubicBezTo>
                  <a:pt x="119206" y="27493"/>
                  <a:pt x="119683" y="28327"/>
                  <a:pt x="120099" y="29196"/>
                </a:cubicBezTo>
                <a:cubicBezTo>
                  <a:pt x="120468" y="29993"/>
                  <a:pt x="120730" y="30839"/>
                  <a:pt x="121076" y="31636"/>
                </a:cubicBezTo>
                <a:cubicBezTo>
                  <a:pt x="121028" y="31660"/>
                  <a:pt x="121004" y="31672"/>
                  <a:pt x="120968" y="31684"/>
                </a:cubicBezTo>
                <a:cubicBezTo>
                  <a:pt x="120945" y="31696"/>
                  <a:pt x="120933" y="31720"/>
                  <a:pt x="120897" y="31744"/>
                </a:cubicBezTo>
                <a:cubicBezTo>
                  <a:pt x="120718" y="31244"/>
                  <a:pt x="120528" y="30744"/>
                  <a:pt x="120314" y="30267"/>
                </a:cubicBezTo>
                <a:cubicBezTo>
                  <a:pt x="119825" y="29112"/>
                  <a:pt x="119206" y="27993"/>
                  <a:pt x="118516" y="26934"/>
                </a:cubicBezTo>
                <a:cubicBezTo>
                  <a:pt x="117147" y="24826"/>
                  <a:pt x="115456" y="22933"/>
                  <a:pt x="113491" y="21338"/>
                </a:cubicBezTo>
                <a:cubicBezTo>
                  <a:pt x="114229" y="21135"/>
                  <a:pt x="114956" y="20909"/>
                  <a:pt x="115694" y="20671"/>
                </a:cubicBezTo>
                <a:close/>
                <a:moveTo>
                  <a:pt x="123576" y="31506"/>
                </a:moveTo>
                <a:cubicBezTo>
                  <a:pt x="123612" y="31577"/>
                  <a:pt x="123635" y="31636"/>
                  <a:pt x="123671" y="31720"/>
                </a:cubicBezTo>
                <a:cubicBezTo>
                  <a:pt x="123516" y="31803"/>
                  <a:pt x="123373" y="31910"/>
                  <a:pt x="123219" y="32017"/>
                </a:cubicBezTo>
                <a:cubicBezTo>
                  <a:pt x="123350" y="31863"/>
                  <a:pt x="123469" y="31684"/>
                  <a:pt x="123576" y="31506"/>
                </a:cubicBezTo>
                <a:close/>
                <a:moveTo>
                  <a:pt x="78606" y="32017"/>
                </a:moveTo>
                <a:cubicBezTo>
                  <a:pt x="78606" y="32017"/>
                  <a:pt x="78606" y="32029"/>
                  <a:pt x="78582" y="32041"/>
                </a:cubicBezTo>
                <a:cubicBezTo>
                  <a:pt x="78570" y="32041"/>
                  <a:pt x="78570" y="32029"/>
                  <a:pt x="78558" y="32029"/>
                </a:cubicBezTo>
                <a:cubicBezTo>
                  <a:pt x="78570" y="32029"/>
                  <a:pt x="78582" y="32017"/>
                  <a:pt x="78606" y="32017"/>
                </a:cubicBezTo>
                <a:close/>
                <a:moveTo>
                  <a:pt x="93762" y="26791"/>
                </a:moveTo>
                <a:cubicBezTo>
                  <a:pt x="93573" y="26791"/>
                  <a:pt x="93386" y="26936"/>
                  <a:pt x="93465" y="27160"/>
                </a:cubicBezTo>
                <a:cubicBezTo>
                  <a:pt x="94322" y="29636"/>
                  <a:pt x="94870" y="32160"/>
                  <a:pt x="95227" y="34756"/>
                </a:cubicBezTo>
                <a:cubicBezTo>
                  <a:pt x="95253" y="34940"/>
                  <a:pt x="95412" y="35024"/>
                  <a:pt x="95577" y="35024"/>
                </a:cubicBezTo>
                <a:cubicBezTo>
                  <a:pt x="95787" y="35024"/>
                  <a:pt x="96009" y="34888"/>
                  <a:pt x="95989" y="34649"/>
                </a:cubicBezTo>
                <a:cubicBezTo>
                  <a:pt x="95656" y="32041"/>
                  <a:pt x="94977" y="29470"/>
                  <a:pt x="94060" y="26993"/>
                </a:cubicBezTo>
                <a:cubicBezTo>
                  <a:pt x="94009" y="26852"/>
                  <a:pt x="93885" y="26791"/>
                  <a:pt x="93762" y="26791"/>
                </a:cubicBezTo>
                <a:close/>
                <a:moveTo>
                  <a:pt x="97430" y="27350"/>
                </a:moveTo>
                <a:lnTo>
                  <a:pt x="97430" y="27350"/>
                </a:lnTo>
                <a:cubicBezTo>
                  <a:pt x="97775" y="28338"/>
                  <a:pt x="98097" y="29315"/>
                  <a:pt x="98370" y="30351"/>
                </a:cubicBezTo>
                <a:cubicBezTo>
                  <a:pt x="98644" y="31422"/>
                  <a:pt x="98870" y="32494"/>
                  <a:pt x="99037" y="33577"/>
                </a:cubicBezTo>
                <a:cubicBezTo>
                  <a:pt x="99120" y="34101"/>
                  <a:pt x="99168" y="34613"/>
                  <a:pt x="99216" y="35125"/>
                </a:cubicBezTo>
                <a:cubicBezTo>
                  <a:pt x="99168" y="34899"/>
                  <a:pt x="99144" y="34673"/>
                  <a:pt x="99109" y="34458"/>
                </a:cubicBezTo>
                <a:cubicBezTo>
                  <a:pt x="98906" y="33041"/>
                  <a:pt x="98620" y="31625"/>
                  <a:pt x="98275" y="30243"/>
                </a:cubicBezTo>
                <a:cubicBezTo>
                  <a:pt x="98037" y="29279"/>
                  <a:pt x="97739" y="28303"/>
                  <a:pt x="97430" y="27350"/>
                </a:cubicBezTo>
                <a:close/>
                <a:moveTo>
                  <a:pt x="104526" y="24871"/>
                </a:moveTo>
                <a:cubicBezTo>
                  <a:pt x="104324" y="24871"/>
                  <a:pt x="104105" y="25116"/>
                  <a:pt x="104240" y="25314"/>
                </a:cubicBezTo>
                <a:cubicBezTo>
                  <a:pt x="106383" y="28422"/>
                  <a:pt x="106740" y="32160"/>
                  <a:pt x="107121" y="35804"/>
                </a:cubicBezTo>
                <a:cubicBezTo>
                  <a:pt x="107157" y="36143"/>
                  <a:pt x="107440" y="36313"/>
                  <a:pt x="107703" y="36313"/>
                </a:cubicBezTo>
                <a:cubicBezTo>
                  <a:pt x="107967" y="36313"/>
                  <a:pt x="108211" y="36143"/>
                  <a:pt x="108169" y="35804"/>
                </a:cubicBezTo>
                <a:cubicBezTo>
                  <a:pt x="107752" y="32053"/>
                  <a:pt x="107181" y="27981"/>
                  <a:pt x="104704" y="24957"/>
                </a:cubicBezTo>
                <a:cubicBezTo>
                  <a:pt x="104655" y="24896"/>
                  <a:pt x="104592" y="24871"/>
                  <a:pt x="104526" y="24871"/>
                </a:cubicBezTo>
                <a:close/>
                <a:moveTo>
                  <a:pt x="100710" y="26574"/>
                </a:moveTo>
                <a:cubicBezTo>
                  <a:pt x="101212" y="27816"/>
                  <a:pt x="101642" y="29089"/>
                  <a:pt x="101966" y="30386"/>
                </a:cubicBezTo>
                <a:cubicBezTo>
                  <a:pt x="102490" y="32506"/>
                  <a:pt x="102740" y="34661"/>
                  <a:pt x="102752" y="36828"/>
                </a:cubicBezTo>
                <a:cubicBezTo>
                  <a:pt x="102669" y="36804"/>
                  <a:pt x="102573" y="36780"/>
                  <a:pt x="102490" y="36756"/>
                </a:cubicBezTo>
                <a:cubicBezTo>
                  <a:pt x="102490" y="36661"/>
                  <a:pt x="102502" y="36554"/>
                  <a:pt x="102502" y="36447"/>
                </a:cubicBezTo>
                <a:cubicBezTo>
                  <a:pt x="102514" y="36197"/>
                  <a:pt x="102514" y="35947"/>
                  <a:pt x="102514" y="35673"/>
                </a:cubicBezTo>
                <a:cubicBezTo>
                  <a:pt x="102514" y="35077"/>
                  <a:pt x="102490" y="34482"/>
                  <a:pt x="102442" y="33887"/>
                </a:cubicBezTo>
                <a:cubicBezTo>
                  <a:pt x="102335" y="32696"/>
                  <a:pt x="102168" y="31517"/>
                  <a:pt x="101907" y="30363"/>
                </a:cubicBezTo>
                <a:cubicBezTo>
                  <a:pt x="101612" y="29077"/>
                  <a:pt x="101204" y="27808"/>
                  <a:pt x="100710" y="26574"/>
                </a:cubicBezTo>
                <a:close/>
                <a:moveTo>
                  <a:pt x="78725" y="15265"/>
                </a:moveTo>
                <a:lnTo>
                  <a:pt x="78725" y="15265"/>
                </a:lnTo>
                <a:cubicBezTo>
                  <a:pt x="82237" y="17694"/>
                  <a:pt x="85869" y="19897"/>
                  <a:pt x="89893" y="21433"/>
                </a:cubicBezTo>
                <a:cubicBezTo>
                  <a:pt x="91489" y="22028"/>
                  <a:pt x="93108" y="22504"/>
                  <a:pt x="94775" y="22826"/>
                </a:cubicBezTo>
                <a:cubicBezTo>
                  <a:pt x="95846" y="25338"/>
                  <a:pt x="96715" y="27934"/>
                  <a:pt x="97335" y="30589"/>
                </a:cubicBezTo>
                <a:cubicBezTo>
                  <a:pt x="97656" y="31922"/>
                  <a:pt x="97906" y="33291"/>
                  <a:pt x="98097" y="34661"/>
                </a:cubicBezTo>
                <a:cubicBezTo>
                  <a:pt x="98251" y="35756"/>
                  <a:pt x="98275" y="36887"/>
                  <a:pt x="98406" y="38006"/>
                </a:cubicBezTo>
                <a:cubicBezTo>
                  <a:pt x="93084" y="37530"/>
                  <a:pt x="87798" y="36149"/>
                  <a:pt x="82928" y="34113"/>
                </a:cubicBezTo>
                <a:cubicBezTo>
                  <a:pt x="81785" y="33625"/>
                  <a:pt x="80654" y="33101"/>
                  <a:pt x="79535" y="32529"/>
                </a:cubicBezTo>
                <a:cubicBezTo>
                  <a:pt x="80047" y="29672"/>
                  <a:pt x="79975" y="26755"/>
                  <a:pt x="79713" y="23874"/>
                </a:cubicBezTo>
                <a:cubicBezTo>
                  <a:pt x="79582" y="22302"/>
                  <a:pt x="79392" y="20754"/>
                  <a:pt x="79213" y="19206"/>
                </a:cubicBezTo>
                <a:cubicBezTo>
                  <a:pt x="79047" y="17909"/>
                  <a:pt x="78927" y="16575"/>
                  <a:pt x="78725" y="15265"/>
                </a:cubicBezTo>
                <a:close/>
                <a:moveTo>
                  <a:pt x="112598" y="21564"/>
                </a:moveTo>
                <a:lnTo>
                  <a:pt x="112598" y="21564"/>
                </a:lnTo>
                <a:cubicBezTo>
                  <a:pt x="112575" y="21683"/>
                  <a:pt x="112622" y="21802"/>
                  <a:pt x="112741" y="21921"/>
                </a:cubicBezTo>
                <a:cubicBezTo>
                  <a:pt x="114646" y="23493"/>
                  <a:pt x="116289" y="25362"/>
                  <a:pt x="117599" y="27446"/>
                </a:cubicBezTo>
                <a:cubicBezTo>
                  <a:pt x="118230" y="28481"/>
                  <a:pt x="118801" y="29565"/>
                  <a:pt x="119290" y="30684"/>
                </a:cubicBezTo>
                <a:cubicBezTo>
                  <a:pt x="119528" y="31232"/>
                  <a:pt x="119742" y="31791"/>
                  <a:pt x="119944" y="32351"/>
                </a:cubicBezTo>
                <a:cubicBezTo>
                  <a:pt x="120111" y="32803"/>
                  <a:pt x="120218" y="33291"/>
                  <a:pt x="120397" y="33756"/>
                </a:cubicBezTo>
                <a:cubicBezTo>
                  <a:pt x="120004" y="33958"/>
                  <a:pt x="119635" y="34184"/>
                  <a:pt x="119242" y="34375"/>
                </a:cubicBezTo>
                <a:cubicBezTo>
                  <a:pt x="117551" y="35268"/>
                  <a:pt x="115813" y="36042"/>
                  <a:pt x="113991" y="36661"/>
                </a:cubicBezTo>
                <a:cubicBezTo>
                  <a:pt x="113930" y="36599"/>
                  <a:pt x="113849" y="36564"/>
                  <a:pt x="113748" y="36564"/>
                </a:cubicBezTo>
                <a:cubicBezTo>
                  <a:pt x="113713" y="36564"/>
                  <a:pt x="113675" y="36568"/>
                  <a:pt x="113634" y="36578"/>
                </a:cubicBezTo>
                <a:cubicBezTo>
                  <a:pt x="110431" y="37530"/>
                  <a:pt x="107145" y="38030"/>
                  <a:pt x="103812" y="38149"/>
                </a:cubicBezTo>
                <a:cubicBezTo>
                  <a:pt x="103871" y="38054"/>
                  <a:pt x="103919" y="37971"/>
                  <a:pt x="103919" y="37828"/>
                </a:cubicBezTo>
                <a:cubicBezTo>
                  <a:pt x="104002" y="32851"/>
                  <a:pt x="102752" y="27612"/>
                  <a:pt x="100037" y="23385"/>
                </a:cubicBezTo>
                <a:lnTo>
                  <a:pt x="100037" y="23385"/>
                </a:lnTo>
                <a:cubicBezTo>
                  <a:pt x="100287" y="23391"/>
                  <a:pt x="100536" y="23394"/>
                  <a:pt x="100785" y="23394"/>
                </a:cubicBezTo>
                <a:cubicBezTo>
                  <a:pt x="101619" y="23394"/>
                  <a:pt x="102454" y="23361"/>
                  <a:pt x="103288" y="23278"/>
                </a:cubicBezTo>
                <a:cubicBezTo>
                  <a:pt x="105776" y="23064"/>
                  <a:pt x="108264" y="22576"/>
                  <a:pt x="110705" y="22028"/>
                </a:cubicBezTo>
                <a:cubicBezTo>
                  <a:pt x="111348" y="21873"/>
                  <a:pt x="111967" y="21731"/>
                  <a:pt x="112598" y="21564"/>
                </a:cubicBezTo>
                <a:close/>
                <a:moveTo>
                  <a:pt x="99501" y="37387"/>
                </a:moveTo>
                <a:lnTo>
                  <a:pt x="99501" y="37387"/>
                </a:lnTo>
                <a:cubicBezTo>
                  <a:pt x="99663" y="37778"/>
                  <a:pt x="100041" y="37987"/>
                  <a:pt x="100402" y="37987"/>
                </a:cubicBezTo>
                <a:cubicBezTo>
                  <a:pt x="100600" y="37987"/>
                  <a:pt x="100794" y="37923"/>
                  <a:pt x="100942" y="37792"/>
                </a:cubicBezTo>
                <a:cubicBezTo>
                  <a:pt x="101002" y="37935"/>
                  <a:pt x="101073" y="38066"/>
                  <a:pt x="101168" y="38173"/>
                </a:cubicBezTo>
                <a:cubicBezTo>
                  <a:pt x="100597" y="38125"/>
                  <a:pt x="100049" y="38113"/>
                  <a:pt x="99513" y="38090"/>
                </a:cubicBezTo>
                <a:cubicBezTo>
                  <a:pt x="99513" y="37852"/>
                  <a:pt x="99513" y="37613"/>
                  <a:pt x="99501" y="37387"/>
                </a:cubicBezTo>
                <a:close/>
                <a:moveTo>
                  <a:pt x="48374" y="1"/>
                </a:moveTo>
                <a:cubicBezTo>
                  <a:pt x="48277" y="1"/>
                  <a:pt x="48184" y="44"/>
                  <a:pt x="48126" y="109"/>
                </a:cubicBezTo>
                <a:cubicBezTo>
                  <a:pt x="46054" y="145"/>
                  <a:pt x="43971" y="371"/>
                  <a:pt x="41899" y="728"/>
                </a:cubicBezTo>
                <a:cubicBezTo>
                  <a:pt x="38922" y="1240"/>
                  <a:pt x="36005" y="1978"/>
                  <a:pt x="33053" y="2633"/>
                </a:cubicBezTo>
                <a:cubicBezTo>
                  <a:pt x="30148" y="3276"/>
                  <a:pt x="27207" y="3788"/>
                  <a:pt x="24266" y="4252"/>
                </a:cubicBezTo>
                <a:cubicBezTo>
                  <a:pt x="21492" y="4681"/>
                  <a:pt x="18634" y="4919"/>
                  <a:pt x="15955" y="5788"/>
                </a:cubicBezTo>
                <a:cubicBezTo>
                  <a:pt x="13657" y="6514"/>
                  <a:pt x="11705" y="7860"/>
                  <a:pt x="10240" y="9789"/>
                </a:cubicBezTo>
                <a:cubicBezTo>
                  <a:pt x="8847" y="11634"/>
                  <a:pt x="7954" y="13825"/>
                  <a:pt x="7228" y="15992"/>
                </a:cubicBezTo>
                <a:cubicBezTo>
                  <a:pt x="6716" y="17516"/>
                  <a:pt x="5918" y="19433"/>
                  <a:pt x="6252" y="21076"/>
                </a:cubicBezTo>
                <a:cubicBezTo>
                  <a:pt x="6228" y="21076"/>
                  <a:pt x="6180" y="21088"/>
                  <a:pt x="6156" y="21088"/>
                </a:cubicBezTo>
                <a:cubicBezTo>
                  <a:pt x="5299" y="21088"/>
                  <a:pt x="4454" y="21099"/>
                  <a:pt x="3609" y="21099"/>
                </a:cubicBezTo>
                <a:cubicBezTo>
                  <a:pt x="2858" y="21099"/>
                  <a:pt x="2102" y="21079"/>
                  <a:pt x="1348" y="21079"/>
                </a:cubicBezTo>
                <a:cubicBezTo>
                  <a:pt x="1097" y="21079"/>
                  <a:pt x="846" y="21082"/>
                  <a:pt x="596" y="21088"/>
                </a:cubicBezTo>
                <a:cubicBezTo>
                  <a:pt x="1" y="21099"/>
                  <a:pt x="60" y="21957"/>
                  <a:pt x="596" y="21969"/>
                </a:cubicBezTo>
                <a:lnTo>
                  <a:pt x="596" y="21981"/>
                </a:lnTo>
                <a:cubicBezTo>
                  <a:pt x="1192" y="22044"/>
                  <a:pt x="1800" y="22065"/>
                  <a:pt x="2408" y="22065"/>
                </a:cubicBezTo>
                <a:cubicBezTo>
                  <a:pt x="2833" y="22065"/>
                  <a:pt x="3259" y="22055"/>
                  <a:pt x="3680" y="22040"/>
                </a:cubicBezTo>
                <a:cubicBezTo>
                  <a:pt x="4347" y="22028"/>
                  <a:pt x="5025" y="21981"/>
                  <a:pt x="5680" y="21909"/>
                </a:cubicBezTo>
                <a:lnTo>
                  <a:pt x="5680" y="21909"/>
                </a:lnTo>
                <a:cubicBezTo>
                  <a:pt x="5121" y="22373"/>
                  <a:pt x="4609" y="22874"/>
                  <a:pt x="4132" y="23421"/>
                </a:cubicBezTo>
                <a:cubicBezTo>
                  <a:pt x="3323" y="24362"/>
                  <a:pt x="2608" y="25386"/>
                  <a:pt x="2049" y="26493"/>
                </a:cubicBezTo>
                <a:cubicBezTo>
                  <a:pt x="1851" y="26871"/>
                  <a:pt x="2182" y="27216"/>
                  <a:pt x="2504" y="27216"/>
                </a:cubicBezTo>
                <a:cubicBezTo>
                  <a:pt x="2648" y="27216"/>
                  <a:pt x="2790" y="27147"/>
                  <a:pt x="2882" y="26981"/>
                </a:cubicBezTo>
                <a:cubicBezTo>
                  <a:pt x="3870" y="25171"/>
                  <a:pt x="5144" y="23469"/>
                  <a:pt x="6645" y="22028"/>
                </a:cubicBezTo>
                <a:cubicBezTo>
                  <a:pt x="6764" y="22231"/>
                  <a:pt x="6907" y="22445"/>
                  <a:pt x="7109" y="22647"/>
                </a:cubicBezTo>
                <a:cubicBezTo>
                  <a:pt x="7835" y="23409"/>
                  <a:pt x="8847" y="23826"/>
                  <a:pt x="9812" y="24159"/>
                </a:cubicBezTo>
                <a:cubicBezTo>
                  <a:pt x="11193" y="24612"/>
                  <a:pt x="12610" y="24957"/>
                  <a:pt x="14026" y="25267"/>
                </a:cubicBezTo>
                <a:cubicBezTo>
                  <a:pt x="15367" y="25553"/>
                  <a:pt x="16762" y="25840"/>
                  <a:pt x="18139" y="25840"/>
                </a:cubicBezTo>
                <a:cubicBezTo>
                  <a:pt x="18193" y="25840"/>
                  <a:pt x="18247" y="25839"/>
                  <a:pt x="18301" y="25838"/>
                </a:cubicBezTo>
                <a:cubicBezTo>
                  <a:pt x="19551" y="25802"/>
                  <a:pt x="20742" y="25481"/>
                  <a:pt x="21849" y="24957"/>
                </a:cubicBezTo>
                <a:cubicBezTo>
                  <a:pt x="24194" y="23874"/>
                  <a:pt x="25945" y="21981"/>
                  <a:pt x="28028" y="20528"/>
                </a:cubicBezTo>
                <a:cubicBezTo>
                  <a:pt x="30052" y="19099"/>
                  <a:pt x="32350" y="18087"/>
                  <a:pt x="34743" y="17456"/>
                </a:cubicBezTo>
                <a:cubicBezTo>
                  <a:pt x="37015" y="16854"/>
                  <a:pt x="39372" y="16566"/>
                  <a:pt x="41731" y="16566"/>
                </a:cubicBezTo>
                <a:cubicBezTo>
                  <a:pt x="44367" y="16566"/>
                  <a:pt x="47005" y="16926"/>
                  <a:pt x="49531" y="17611"/>
                </a:cubicBezTo>
                <a:cubicBezTo>
                  <a:pt x="59258" y="20230"/>
                  <a:pt x="67188" y="26934"/>
                  <a:pt x="75784" y="31839"/>
                </a:cubicBezTo>
                <a:cubicBezTo>
                  <a:pt x="76713" y="32351"/>
                  <a:pt x="77653" y="32851"/>
                  <a:pt x="78582" y="33327"/>
                </a:cubicBezTo>
                <a:cubicBezTo>
                  <a:pt x="78689" y="33446"/>
                  <a:pt x="78844" y="33518"/>
                  <a:pt x="78987" y="33530"/>
                </a:cubicBezTo>
                <a:cubicBezTo>
                  <a:pt x="85154" y="36578"/>
                  <a:pt x="91846" y="38625"/>
                  <a:pt x="98692" y="39102"/>
                </a:cubicBezTo>
                <a:cubicBezTo>
                  <a:pt x="98771" y="39175"/>
                  <a:pt x="98872" y="39207"/>
                  <a:pt x="98976" y="39207"/>
                </a:cubicBezTo>
                <a:cubicBezTo>
                  <a:pt x="99075" y="39207"/>
                  <a:pt x="99176" y="39178"/>
                  <a:pt x="99263" y="39126"/>
                </a:cubicBezTo>
                <a:cubicBezTo>
                  <a:pt x="100123" y="39174"/>
                  <a:pt x="100985" y="39199"/>
                  <a:pt x="101849" y="39199"/>
                </a:cubicBezTo>
                <a:cubicBezTo>
                  <a:pt x="103328" y="39199"/>
                  <a:pt x="104811" y="39124"/>
                  <a:pt x="106300" y="38959"/>
                </a:cubicBezTo>
                <a:cubicBezTo>
                  <a:pt x="108872" y="38685"/>
                  <a:pt x="111408" y="38149"/>
                  <a:pt x="113872" y="37411"/>
                </a:cubicBezTo>
                <a:cubicBezTo>
                  <a:pt x="114039" y="37375"/>
                  <a:pt x="114110" y="37256"/>
                  <a:pt x="114146" y="37137"/>
                </a:cubicBezTo>
                <a:cubicBezTo>
                  <a:pt x="116468" y="36459"/>
                  <a:pt x="118706" y="35530"/>
                  <a:pt x="120849" y="34411"/>
                </a:cubicBezTo>
                <a:cubicBezTo>
                  <a:pt x="120893" y="34424"/>
                  <a:pt x="120938" y="34430"/>
                  <a:pt x="120985" y="34430"/>
                </a:cubicBezTo>
                <a:cubicBezTo>
                  <a:pt x="121196" y="34430"/>
                  <a:pt x="121422" y="34301"/>
                  <a:pt x="121480" y="34077"/>
                </a:cubicBezTo>
                <a:cubicBezTo>
                  <a:pt x="122540" y="33506"/>
                  <a:pt x="123576" y="32875"/>
                  <a:pt x="124576" y="32208"/>
                </a:cubicBezTo>
                <a:cubicBezTo>
                  <a:pt x="124624" y="32196"/>
                  <a:pt x="124659" y="32160"/>
                  <a:pt x="124695" y="32113"/>
                </a:cubicBezTo>
                <a:cubicBezTo>
                  <a:pt x="124981" y="31922"/>
                  <a:pt x="125255" y="31744"/>
                  <a:pt x="125529" y="31553"/>
                </a:cubicBezTo>
                <a:cubicBezTo>
                  <a:pt x="129208" y="28958"/>
                  <a:pt x="132553" y="25826"/>
                  <a:pt x="135006" y="22028"/>
                </a:cubicBezTo>
                <a:cubicBezTo>
                  <a:pt x="136185" y="20207"/>
                  <a:pt x="137149" y="18266"/>
                  <a:pt x="137756" y="16182"/>
                </a:cubicBezTo>
                <a:cubicBezTo>
                  <a:pt x="138316" y="14170"/>
                  <a:pt x="138864" y="11610"/>
                  <a:pt x="137566" y="9765"/>
                </a:cubicBezTo>
                <a:cubicBezTo>
                  <a:pt x="136787" y="8668"/>
                  <a:pt x="135568" y="8215"/>
                  <a:pt x="134314" y="8215"/>
                </a:cubicBezTo>
                <a:cubicBezTo>
                  <a:pt x="133458" y="8215"/>
                  <a:pt x="132585" y="8426"/>
                  <a:pt x="131827" y="8788"/>
                </a:cubicBezTo>
                <a:cubicBezTo>
                  <a:pt x="129565" y="9884"/>
                  <a:pt x="128076" y="12158"/>
                  <a:pt x="126207" y="13765"/>
                </a:cubicBezTo>
                <a:cubicBezTo>
                  <a:pt x="122361" y="17099"/>
                  <a:pt x="117563" y="19087"/>
                  <a:pt x="112682" y="20397"/>
                </a:cubicBezTo>
                <a:cubicBezTo>
                  <a:pt x="108710" y="21462"/>
                  <a:pt x="104605" y="22284"/>
                  <a:pt x="100488" y="22284"/>
                </a:cubicBezTo>
                <a:cubicBezTo>
                  <a:pt x="99544" y="22284"/>
                  <a:pt x="98600" y="22240"/>
                  <a:pt x="97656" y="22147"/>
                </a:cubicBezTo>
                <a:cubicBezTo>
                  <a:pt x="87679" y="21135"/>
                  <a:pt x="79725" y="14599"/>
                  <a:pt x="71855" y="9038"/>
                </a:cubicBezTo>
                <a:cubicBezTo>
                  <a:pt x="67736" y="6110"/>
                  <a:pt x="63414" y="3359"/>
                  <a:pt x="58627" y="1680"/>
                </a:cubicBezTo>
                <a:cubicBezTo>
                  <a:pt x="55469" y="578"/>
                  <a:pt x="52234" y="107"/>
                  <a:pt x="48974" y="107"/>
                </a:cubicBezTo>
                <a:cubicBezTo>
                  <a:pt x="48854" y="107"/>
                  <a:pt x="48734" y="108"/>
                  <a:pt x="48614" y="109"/>
                </a:cubicBezTo>
                <a:cubicBezTo>
                  <a:pt x="48543" y="32"/>
                  <a:pt x="48457" y="1"/>
                  <a:pt x="48374" y="1"/>
                </a:cubicBezTo>
                <a:close/>
              </a:path>
            </a:pathLst>
          </a:custGeom>
          <a:solidFill>
            <a:srgbClr val="F47FB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9" name="Google Shape;279;p59"/>
          <p:cNvSpPr/>
          <p:nvPr/>
        </p:nvSpPr>
        <p:spPr>
          <a:xfrm>
            <a:off x="7667697" y="539500"/>
            <a:ext cx="393031" cy="325298"/>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0" name="Google Shape;280;p59"/>
          <p:cNvSpPr/>
          <p:nvPr/>
        </p:nvSpPr>
        <p:spPr>
          <a:xfrm>
            <a:off x="8204623" y="745061"/>
            <a:ext cx="276731" cy="229041"/>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noFill/>
          <a:ln w="2857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1" name="Google Shape;281;p59"/>
          <p:cNvSpPr/>
          <p:nvPr/>
        </p:nvSpPr>
        <p:spPr>
          <a:xfrm>
            <a:off x="7812250" y="1063623"/>
            <a:ext cx="496952" cy="295560"/>
          </a:xfrm>
          <a:custGeom>
            <a:avLst/>
            <a:gdLst/>
            <a:ahLst/>
            <a:cxnLst/>
            <a:rect l="l" t="t" r="r" b="b"/>
            <a:pathLst>
              <a:path w="118111" h="70246" extrusionOk="0">
                <a:moveTo>
                  <a:pt x="51178" y="0"/>
                </a:moveTo>
                <a:cubicBezTo>
                  <a:pt x="51046" y="0"/>
                  <a:pt x="50909" y="28"/>
                  <a:pt x="50769" y="88"/>
                </a:cubicBezTo>
                <a:cubicBezTo>
                  <a:pt x="50304" y="290"/>
                  <a:pt x="50126" y="707"/>
                  <a:pt x="50138" y="1207"/>
                </a:cubicBezTo>
                <a:cubicBezTo>
                  <a:pt x="50233" y="3017"/>
                  <a:pt x="49828" y="4815"/>
                  <a:pt x="49995" y="6743"/>
                </a:cubicBezTo>
                <a:cubicBezTo>
                  <a:pt x="49935" y="7732"/>
                  <a:pt x="50209" y="8851"/>
                  <a:pt x="49780" y="9970"/>
                </a:cubicBezTo>
                <a:cubicBezTo>
                  <a:pt x="49066" y="12054"/>
                  <a:pt x="47756" y="13720"/>
                  <a:pt x="46197" y="15221"/>
                </a:cubicBezTo>
                <a:cubicBezTo>
                  <a:pt x="44342" y="17008"/>
                  <a:pt x="42044" y="17869"/>
                  <a:pt x="39686" y="17869"/>
                </a:cubicBezTo>
                <a:cubicBezTo>
                  <a:pt x="38275" y="17869"/>
                  <a:pt x="36842" y="17561"/>
                  <a:pt x="35469" y="16959"/>
                </a:cubicBezTo>
                <a:cubicBezTo>
                  <a:pt x="32052" y="15471"/>
                  <a:pt x="29218" y="13232"/>
                  <a:pt x="26956" y="10279"/>
                </a:cubicBezTo>
                <a:cubicBezTo>
                  <a:pt x="26087" y="9148"/>
                  <a:pt x="25146" y="7993"/>
                  <a:pt x="24813" y="6541"/>
                </a:cubicBezTo>
                <a:cubicBezTo>
                  <a:pt x="24648" y="5844"/>
                  <a:pt x="24158" y="5408"/>
                  <a:pt x="23549" y="5408"/>
                </a:cubicBezTo>
                <a:cubicBezTo>
                  <a:pt x="23368" y="5408"/>
                  <a:pt x="23176" y="5447"/>
                  <a:pt x="22979" y="5529"/>
                </a:cubicBezTo>
                <a:cubicBezTo>
                  <a:pt x="16621" y="8196"/>
                  <a:pt x="11561" y="12494"/>
                  <a:pt x="7668" y="18078"/>
                </a:cubicBezTo>
                <a:cubicBezTo>
                  <a:pt x="4394" y="22769"/>
                  <a:pt x="1727" y="27829"/>
                  <a:pt x="619" y="33556"/>
                </a:cubicBezTo>
                <a:cubicBezTo>
                  <a:pt x="357" y="34973"/>
                  <a:pt x="0" y="36354"/>
                  <a:pt x="84" y="37819"/>
                </a:cubicBezTo>
                <a:cubicBezTo>
                  <a:pt x="131" y="38450"/>
                  <a:pt x="357" y="39021"/>
                  <a:pt x="905" y="39319"/>
                </a:cubicBezTo>
                <a:cubicBezTo>
                  <a:pt x="1140" y="39447"/>
                  <a:pt x="1380" y="39508"/>
                  <a:pt x="1614" y="39508"/>
                </a:cubicBezTo>
                <a:cubicBezTo>
                  <a:pt x="2008" y="39508"/>
                  <a:pt x="2385" y="39335"/>
                  <a:pt x="2691" y="39021"/>
                </a:cubicBezTo>
                <a:cubicBezTo>
                  <a:pt x="3441" y="38247"/>
                  <a:pt x="4298" y="37616"/>
                  <a:pt x="5168" y="37009"/>
                </a:cubicBezTo>
                <a:cubicBezTo>
                  <a:pt x="6386" y="36135"/>
                  <a:pt x="7627" y="35597"/>
                  <a:pt x="8953" y="35597"/>
                </a:cubicBezTo>
                <a:cubicBezTo>
                  <a:pt x="9777" y="35597"/>
                  <a:pt x="10633" y="35805"/>
                  <a:pt x="11537" y="36271"/>
                </a:cubicBezTo>
                <a:cubicBezTo>
                  <a:pt x="14538" y="37795"/>
                  <a:pt x="16300" y="40176"/>
                  <a:pt x="17050" y="43391"/>
                </a:cubicBezTo>
                <a:cubicBezTo>
                  <a:pt x="17316" y="44511"/>
                  <a:pt x="18031" y="45198"/>
                  <a:pt x="18774" y="45198"/>
                </a:cubicBezTo>
                <a:cubicBezTo>
                  <a:pt x="19160" y="45198"/>
                  <a:pt x="19554" y="45012"/>
                  <a:pt x="19896" y="44605"/>
                </a:cubicBezTo>
                <a:cubicBezTo>
                  <a:pt x="20977" y="43317"/>
                  <a:pt x="23026" y="42792"/>
                  <a:pt x="25083" y="42792"/>
                </a:cubicBezTo>
                <a:cubicBezTo>
                  <a:pt x="27057" y="42792"/>
                  <a:pt x="29040" y="43276"/>
                  <a:pt x="30183" y="44034"/>
                </a:cubicBezTo>
                <a:cubicBezTo>
                  <a:pt x="31980" y="45236"/>
                  <a:pt x="33231" y="46784"/>
                  <a:pt x="34171" y="48689"/>
                </a:cubicBezTo>
                <a:cubicBezTo>
                  <a:pt x="34454" y="49262"/>
                  <a:pt x="34866" y="49553"/>
                  <a:pt x="35296" y="49553"/>
                </a:cubicBezTo>
                <a:cubicBezTo>
                  <a:pt x="35661" y="49553"/>
                  <a:pt x="36039" y="49342"/>
                  <a:pt x="36362" y="48915"/>
                </a:cubicBezTo>
                <a:cubicBezTo>
                  <a:pt x="37374" y="47582"/>
                  <a:pt x="38838" y="46963"/>
                  <a:pt x="40362" y="46593"/>
                </a:cubicBezTo>
                <a:cubicBezTo>
                  <a:pt x="40761" y="46494"/>
                  <a:pt x="41198" y="46424"/>
                  <a:pt x="41632" y="46424"/>
                </a:cubicBezTo>
                <a:cubicBezTo>
                  <a:pt x="42184" y="46424"/>
                  <a:pt x="42731" y="46537"/>
                  <a:pt x="43184" y="46844"/>
                </a:cubicBezTo>
                <a:cubicBezTo>
                  <a:pt x="45185" y="48201"/>
                  <a:pt x="46720" y="49975"/>
                  <a:pt x="47792" y="52189"/>
                </a:cubicBezTo>
                <a:cubicBezTo>
                  <a:pt x="48995" y="54678"/>
                  <a:pt x="50066" y="57202"/>
                  <a:pt x="51221" y="59702"/>
                </a:cubicBezTo>
                <a:cubicBezTo>
                  <a:pt x="51888" y="61131"/>
                  <a:pt x="52495" y="62584"/>
                  <a:pt x="52971" y="64084"/>
                </a:cubicBezTo>
                <a:cubicBezTo>
                  <a:pt x="53567" y="65977"/>
                  <a:pt x="54233" y="67834"/>
                  <a:pt x="55174" y="69584"/>
                </a:cubicBezTo>
                <a:cubicBezTo>
                  <a:pt x="55420" y="70061"/>
                  <a:pt x="55772" y="70219"/>
                  <a:pt x="56163" y="70219"/>
                </a:cubicBezTo>
                <a:cubicBezTo>
                  <a:pt x="56358" y="70219"/>
                  <a:pt x="56563" y="70180"/>
                  <a:pt x="56769" y="70120"/>
                </a:cubicBezTo>
                <a:cubicBezTo>
                  <a:pt x="57377" y="69942"/>
                  <a:pt x="57555" y="69406"/>
                  <a:pt x="57460" y="68834"/>
                </a:cubicBezTo>
                <a:cubicBezTo>
                  <a:pt x="57138" y="66572"/>
                  <a:pt x="56972" y="64310"/>
                  <a:pt x="57079" y="62024"/>
                </a:cubicBezTo>
                <a:cubicBezTo>
                  <a:pt x="57150" y="60476"/>
                  <a:pt x="57424" y="58928"/>
                  <a:pt x="57972" y="57464"/>
                </a:cubicBezTo>
                <a:cubicBezTo>
                  <a:pt x="58150" y="57000"/>
                  <a:pt x="58460" y="56488"/>
                  <a:pt x="58889" y="56416"/>
                </a:cubicBezTo>
                <a:cubicBezTo>
                  <a:pt x="58915" y="56413"/>
                  <a:pt x="58940" y="56411"/>
                  <a:pt x="58964" y="56411"/>
                </a:cubicBezTo>
                <a:cubicBezTo>
                  <a:pt x="59414" y="56411"/>
                  <a:pt x="59435" y="57029"/>
                  <a:pt x="59639" y="57369"/>
                </a:cubicBezTo>
                <a:cubicBezTo>
                  <a:pt x="59936" y="57881"/>
                  <a:pt x="60067" y="58428"/>
                  <a:pt x="60222" y="58976"/>
                </a:cubicBezTo>
                <a:cubicBezTo>
                  <a:pt x="60651" y="60583"/>
                  <a:pt x="60936" y="62203"/>
                  <a:pt x="61127" y="63858"/>
                </a:cubicBezTo>
                <a:cubicBezTo>
                  <a:pt x="61317" y="65512"/>
                  <a:pt x="61508" y="67191"/>
                  <a:pt x="60972" y="68775"/>
                </a:cubicBezTo>
                <a:cubicBezTo>
                  <a:pt x="60710" y="69561"/>
                  <a:pt x="61127" y="69834"/>
                  <a:pt x="61532" y="70096"/>
                </a:cubicBezTo>
                <a:cubicBezTo>
                  <a:pt x="61692" y="70196"/>
                  <a:pt x="61863" y="70245"/>
                  <a:pt x="62030" y="70245"/>
                </a:cubicBezTo>
                <a:cubicBezTo>
                  <a:pt x="62360" y="70245"/>
                  <a:pt x="62676" y="70055"/>
                  <a:pt x="62865" y="69692"/>
                </a:cubicBezTo>
                <a:cubicBezTo>
                  <a:pt x="63270" y="68918"/>
                  <a:pt x="63627" y="68108"/>
                  <a:pt x="63973" y="67310"/>
                </a:cubicBezTo>
                <a:cubicBezTo>
                  <a:pt x="65044" y="64798"/>
                  <a:pt x="65639" y="62083"/>
                  <a:pt x="66890" y="59619"/>
                </a:cubicBezTo>
                <a:cubicBezTo>
                  <a:pt x="68807" y="55821"/>
                  <a:pt x="69985" y="51606"/>
                  <a:pt x="72974" y="48379"/>
                </a:cubicBezTo>
                <a:cubicBezTo>
                  <a:pt x="73736" y="47570"/>
                  <a:pt x="74652" y="46808"/>
                  <a:pt x="75653" y="46617"/>
                </a:cubicBezTo>
                <a:cubicBezTo>
                  <a:pt x="76058" y="46549"/>
                  <a:pt x="76457" y="46515"/>
                  <a:pt x="76846" y="46515"/>
                </a:cubicBezTo>
                <a:cubicBezTo>
                  <a:pt x="78698" y="46515"/>
                  <a:pt x="80351" y="47285"/>
                  <a:pt x="81630" y="48820"/>
                </a:cubicBezTo>
                <a:cubicBezTo>
                  <a:pt x="81995" y="49258"/>
                  <a:pt x="82450" y="49482"/>
                  <a:pt x="82873" y="49482"/>
                </a:cubicBezTo>
                <a:cubicBezTo>
                  <a:pt x="83346" y="49482"/>
                  <a:pt x="83779" y="49202"/>
                  <a:pt x="83999" y="48629"/>
                </a:cubicBezTo>
                <a:cubicBezTo>
                  <a:pt x="84404" y="47594"/>
                  <a:pt x="85011" y="46641"/>
                  <a:pt x="85773" y="45808"/>
                </a:cubicBezTo>
                <a:cubicBezTo>
                  <a:pt x="87757" y="43611"/>
                  <a:pt x="90214" y="42714"/>
                  <a:pt x="92947" y="42714"/>
                </a:cubicBezTo>
                <a:cubicBezTo>
                  <a:pt x="93429" y="42714"/>
                  <a:pt x="93919" y="42742"/>
                  <a:pt x="94417" y="42795"/>
                </a:cubicBezTo>
                <a:cubicBezTo>
                  <a:pt x="95667" y="42926"/>
                  <a:pt x="96965" y="43260"/>
                  <a:pt x="97870" y="44284"/>
                </a:cubicBezTo>
                <a:cubicBezTo>
                  <a:pt x="98299" y="44778"/>
                  <a:pt x="98793" y="45082"/>
                  <a:pt x="99377" y="45082"/>
                </a:cubicBezTo>
                <a:cubicBezTo>
                  <a:pt x="99538" y="45082"/>
                  <a:pt x="99706" y="45059"/>
                  <a:pt x="99882" y="45010"/>
                </a:cubicBezTo>
                <a:cubicBezTo>
                  <a:pt x="100703" y="44772"/>
                  <a:pt x="100882" y="44022"/>
                  <a:pt x="101061" y="43284"/>
                </a:cubicBezTo>
                <a:cubicBezTo>
                  <a:pt x="101775" y="40343"/>
                  <a:pt x="103358" y="38021"/>
                  <a:pt x="106014" y="36497"/>
                </a:cubicBezTo>
                <a:cubicBezTo>
                  <a:pt x="107024" y="35925"/>
                  <a:pt x="108066" y="35552"/>
                  <a:pt x="109156" y="35552"/>
                </a:cubicBezTo>
                <a:cubicBezTo>
                  <a:pt x="109813" y="35552"/>
                  <a:pt x="110487" y="35688"/>
                  <a:pt x="111181" y="35997"/>
                </a:cubicBezTo>
                <a:cubicBezTo>
                  <a:pt x="112729" y="36676"/>
                  <a:pt x="114015" y="37688"/>
                  <a:pt x="115229" y="38843"/>
                </a:cubicBezTo>
                <a:cubicBezTo>
                  <a:pt x="115636" y="39233"/>
                  <a:pt x="116069" y="39446"/>
                  <a:pt x="116545" y="39446"/>
                </a:cubicBezTo>
                <a:cubicBezTo>
                  <a:pt x="116723" y="39446"/>
                  <a:pt x="116907" y="39416"/>
                  <a:pt x="117098" y="39354"/>
                </a:cubicBezTo>
                <a:cubicBezTo>
                  <a:pt x="117694" y="39164"/>
                  <a:pt x="117920" y="38569"/>
                  <a:pt x="117991" y="38021"/>
                </a:cubicBezTo>
                <a:cubicBezTo>
                  <a:pt x="118086" y="37414"/>
                  <a:pt x="118110" y="36759"/>
                  <a:pt x="117991" y="36140"/>
                </a:cubicBezTo>
                <a:cubicBezTo>
                  <a:pt x="117396" y="33008"/>
                  <a:pt x="116670" y="29925"/>
                  <a:pt x="115372" y="26948"/>
                </a:cubicBezTo>
                <a:cubicBezTo>
                  <a:pt x="113395" y="22424"/>
                  <a:pt x="110895" y="18245"/>
                  <a:pt x="107645" y="14554"/>
                </a:cubicBezTo>
                <a:cubicBezTo>
                  <a:pt x="104180" y="10589"/>
                  <a:pt x="100001" y="7589"/>
                  <a:pt x="95143" y="5505"/>
                </a:cubicBezTo>
                <a:cubicBezTo>
                  <a:pt x="94919" y="5406"/>
                  <a:pt x="94698" y="5360"/>
                  <a:pt x="94491" y="5360"/>
                </a:cubicBezTo>
                <a:cubicBezTo>
                  <a:pt x="93874" y="5360"/>
                  <a:pt x="93384" y="5777"/>
                  <a:pt x="93321" y="6481"/>
                </a:cubicBezTo>
                <a:cubicBezTo>
                  <a:pt x="93286" y="6779"/>
                  <a:pt x="93179" y="7017"/>
                  <a:pt x="93060" y="7243"/>
                </a:cubicBezTo>
                <a:cubicBezTo>
                  <a:pt x="92131" y="8863"/>
                  <a:pt x="91131" y="10446"/>
                  <a:pt x="89833" y="11803"/>
                </a:cubicBezTo>
                <a:cubicBezTo>
                  <a:pt x="87797" y="13935"/>
                  <a:pt x="85463" y="15673"/>
                  <a:pt x="82725" y="16864"/>
                </a:cubicBezTo>
                <a:cubicBezTo>
                  <a:pt x="81291" y="17478"/>
                  <a:pt x="79857" y="17827"/>
                  <a:pt x="78382" y="17827"/>
                </a:cubicBezTo>
                <a:cubicBezTo>
                  <a:pt x="77628" y="17827"/>
                  <a:pt x="76863" y="17736"/>
                  <a:pt x="76081" y="17542"/>
                </a:cubicBezTo>
                <a:cubicBezTo>
                  <a:pt x="73938" y="17018"/>
                  <a:pt x="72271" y="15768"/>
                  <a:pt x="70878" y="14161"/>
                </a:cubicBezTo>
                <a:cubicBezTo>
                  <a:pt x="68628" y="11577"/>
                  <a:pt x="67259" y="8684"/>
                  <a:pt x="67914" y="5100"/>
                </a:cubicBezTo>
                <a:cubicBezTo>
                  <a:pt x="68116" y="3910"/>
                  <a:pt x="68271" y="2695"/>
                  <a:pt x="68199" y="1457"/>
                </a:cubicBezTo>
                <a:cubicBezTo>
                  <a:pt x="68152" y="874"/>
                  <a:pt x="68175" y="278"/>
                  <a:pt x="67497" y="88"/>
                </a:cubicBezTo>
                <a:cubicBezTo>
                  <a:pt x="67388" y="56"/>
                  <a:pt x="67285" y="42"/>
                  <a:pt x="67188" y="42"/>
                </a:cubicBezTo>
                <a:cubicBezTo>
                  <a:pt x="66700" y="42"/>
                  <a:pt x="66356" y="407"/>
                  <a:pt x="66128" y="814"/>
                </a:cubicBezTo>
                <a:cubicBezTo>
                  <a:pt x="65485" y="1945"/>
                  <a:pt x="64425" y="2886"/>
                  <a:pt x="64044" y="4064"/>
                </a:cubicBezTo>
                <a:cubicBezTo>
                  <a:pt x="63281" y="6375"/>
                  <a:pt x="61770" y="6850"/>
                  <a:pt x="59740" y="6850"/>
                </a:cubicBezTo>
                <a:cubicBezTo>
                  <a:pt x="59552" y="6850"/>
                  <a:pt x="59359" y="6846"/>
                  <a:pt x="59162" y="6839"/>
                </a:cubicBezTo>
                <a:cubicBezTo>
                  <a:pt x="55781" y="6743"/>
                  <a:pt x="55781" y="6874"/>
                  <a:pt x="54329" y="3707"/>
                </a:cubicBezTo>
                <a:cubicBezTo>
                  <a:pt x="53769" y="2493"/>
                  <a:pt x="53031" y="1397"/>
                  <a:pt x="52090" y="445"/>
                </a:cubicBezTo>
                <a:cubicBezTo>
                  <a:pt x="51825" y="179"/>
                  <a:pt x="51516" y="0"/>
                  <a:pt x="51178" y="0"/>
                </a:cubicBezTo>
                <a:close/>
              </a:path>
            </a:pathLst>
          </a:cu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5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accent2"/>
              </a:buClr>
              <a:buSzPts val="2800"/>
              <a:buFont typeface="Aclonica"/>
              <a:buNone/>
              <a:defRPr sz="2800" b="0" i="0" u="none" strike="noStrike" cap="none">
                <a:solidFill>
                  <a:schemeClr val="accent2"/>
                </a:solidFill>
                <a:latin typeface="Aclonica"/>
                <a:ea typeface="Aclonica"/>
                <a:cs typeface="Aclonica"/>
                <a:sym typeface="Aclonica"/>
              </a:defRPr>
            </a:lvl1pPr>
            <a:lvl2pPr marR="0" lvl="1" algn="l" rtl="0">
              <a:lnSpc>
                <a:spcPct val="100000"/>
              </a:lnSpc>
              <a:spcBef>
                <a:spcPts val="0"/>
              </a:spcBef>
              <a:spcAft>
                <a:spcPts val="0"/>
              </a:spcAft>
              <a:buClr>
                <a:schemeClr val="dk1"/>
              </a:buClr>
              <a:buSzPts val="2800"/>
              <a:buFont typeface="Aclonica"/>
              <a:buNone/>
              <a:defRPr sz="2800" b="0" i="0" u="none" strike="noStrike" cap="none">
                <a:solidFill>
                  <a:schemeClr val="dk1"/>
                </a:solidFill>
                <a:latin typeface="Aclonica"/>
                <a:ea typeface="Aclonica"/>
                <a:cs typeface="Aclonica"/>
                <a:sym typeface="Aclonica"/>
              </a:defRPr>
            </a:lvl2pPr>
            <a:lvl3pPr marR="0" lvl="2" algn="l" rtl="0">
              <a:lnSpc>
                <a:spcPct val="100000"/>
              </a:lnSpc>
              <a:spcBef>
                <a:spcPts val="0"/>
              </a:spcBef>
              <a:spcAft>
                <a:spcPts val="0"/>
              </a:spcAft>
              <a:buClr>
                <a:schemeClr val="dk1"/>
              </a:buClr>
              <a:buSzPts val="2800"/>
              <a:buFont typeface="Aclonica"/>
              <a:buNone/>
              <a:defRPr sz="2800" b="0" i="0" u="none" strike="noStrike" cap="none">
                <a:solidFill>
                  <a:schemeClr val="dk1"/>
                </a:solidFill>
                <a:latin typeface="Aclonica"/>
                <a:ea typeface="Aclonica"/>
                <a:cs typeface="Aclonica"/>
                <a:sym typeface="Aclonica"/>
              </a:defRPr>
            </a:lvl3pPr>
            <a:lvl4pPr marR="0" lvl="3" algn="l" rtl="0">
              <a:lnSpc>
                <a:spcPct val="100000"/>
              </a:lnSpc>
              <a:spcBef>
                <a:spcPts val="0"/>
              </a:spcBef>
              <a:spcAft>
                <a:spcPts val="0"/>
              </a:spcAft>
              <a:buClr>
                <a:schemeClr val="dk1"/>
              </a:buClr>
              <a:buSzPts val="2800"/>
              <a:buFont typeface="Aclonica"/>
              <a:buNone/>
              <a:defRPr sz="2800" b="0" i="0" u="none" strike="noStrike" cap="none">
                <a:solidFill>
                  <a:schemeClr val="dk1"/>
                </a:solidFill>
                <a:latin typeface="Aclonica"/>
                <a:ea typeface="Aclonica"/>
                <a:cs typeface="Aclonica"/>
                <a:sym typeface="Aclonica"/>
              </a:defRPr>
            </a:lvl4pPr>
            <a:lvl5pPr marR="0" lvl="4" algn="l" rtl="0">
              <a:lnSpc>
                <a:spcPct val="100000"/>
              </a:lnSpc>
              <a:spcBef>
                <a:spcPts val="0"/>
              </a:spcBef>
              <a:spcAft>
                <a:spcPts val="0"/>
              </a:spcAft>
              <a:buClr>
                <a:schemeClr val="dk1"/>
              </a:buClr>
              <a:buSzPts val="2800"/>
              <a:buFont typeface="Aclonica"/>
              <a:buNone/>
              <a:defRPr sz="2800" b="0" i="0" u="none" strike="noStrike" cap="none">
                <a:solidFill>
                  <a:schemeClr val="dk1"/>
                </a:solidFill>
                <a:latin typeface="Aclonica"/>
                <a:ea typeface="Aclonica"/>
                <a:cs typeface="Aclonica"/>
                <a:sym typeface="Aclonica"/>
              </a:defRPr>
            </a:lvl5pPr>
            <a:lvl6pPr marR="0" lvl="5" algn="l" rtl="0">
              <a:lnSpc>
                <a:spcPct val="100000"/>
              </a:lnSpc>
              <a:spcBef>
                <a:spcPts val="0"/>
              </a:spcBef>
              <a:spcAft>
                <a:spcPts val="0"/>
              </a:spcAft>
              <a:buClr>
                <a:schemeClr val="dk1"/>
              </a:buClr>
              <a:buSzPts val="2800"/>
              <a:buFont typeface="Aclonica"/>
              <a:buNone/>
              <a:defRPr sz="2800" b="0" i="0" u="none" strike="noStrike" cap="none">
                <a:solidFill>
                  <a:schemeClr val="dk1"/>
                </a:solidFill>
                <a:latin typeface="Aclonica"/>
                <a:ea typeface="Aclonica"/>
                <a:cs typeface="Aclonica"/>
                <a:sym typeface="Aclonica"/>
              </a:defRPr>
            </a:lvl6pPr>
            <a:lvl7pPr marR="0" lvl="6" algn="l" rtl="0">
              <a:lnSpc>
                <a:spcPct val="100000"/>
              </a:lnSpc>
              <a:spcBef>
                <a:spcPts val="0"/>
              </a:spcBef>
              <a:spcAft>
                <a:spcPts val="0"/>
              </a:spcAft>
              <a:buClr>
                <a:schemeClr val="dk1"/>
              </a:buClr>
              <a:buSzPts val="2800"/>
              <a:buFont typeface="Aclonica"/>
              <a:buNone/>
              <a:defRPr sz="2800" b="0" i="0" u="none" strike="noStrike" cap="none">
                <a:solidFill>
                  <a:schemeClr val="dk1"/>
                </a:solidFill>
                <a:latin typeface="Aclonica"/>
                <a:ea typeface="Aclonica"/>
                <a:cs typeface="Aclonica"/>
                <a:sym typeface="Aclonica"/>
              </a:defRPr>
            </a:lvl7pPr>
            <a:lvl8pPr marR="0" lvl="7" algn="l" rtl="0">
              <a:lnSpc>
                <a:spcPct val="100000"/>
              </a:lnSpc>
              <a:spcBef>
                <a:spcPts val="0"/>
              </a:spcBef>
              <a:spcAft>
                <a:spcPts val="0"/>
              </a:spcAft>
              <a:buClr>
                <a:schemeClr val="dk1"/>
              </a:buClr>
              <a:buSzPts val="2800"/>
              <a:buFont typeface="Aclonica"/>
              <a:buNone/>
              <a:defRPr sz="2800" b="0" i="0" u="none" strike="noStrike" cap="none">
                <a:solidFill>
                  <a:schemeClr val="dk1"/>
                </a:solidFill>
                <a:latin typeface="Aclonica"/>
                <a:ea typeface="Aclonica"/>
                <a:cs typeface="Aclonica"/>
                <a:sym typeface="Aclonica"/>
              </a:defRPr>
            </a:lvl8pPr>
            <a:lvl9pPr marR="0" lvl="8" algn="l" rtl="0">
              <a:lnSpc>
                <a:spcPct val="100000"/>
              </a:lnSpc>
              <a:spcBef>
                <a:spcPts val="0"/>
              </a:spcBef>
              <a:spcAft>
                <a:spcPts val="0"/>
              </a:spcAft>
              <a:buClr>
                <a:schemeClr val="dk1"/>
              </a:buClr>
              <a:buSzPts val="2800"/>
              <a:buFont typeface="Aclonica"/>
              <a:buNone/>
              <a:defRPr sz="2800" b="0" i="0" u="none" strike="noStrike" cap="none">
                <a:solidFill>
                  <a:schemeClr val="dk1"/>
                </a:solidFill>
                <a:latin typeface="Aclonica"/>
                <a:ea typeface="Aclonica"/>
                <a:cs typeface="Aclonica"/>
                <a:sym typeface="Aclonica"/>
              </a:defRPr>
            </a:lvl9pPr>
          </a:lstStyle>
          <a:p>
            <a:endParaRPr/>
          </a:p>
        </p:txBody>
      </p:sp>
      <p:sp>
        <p:nvSpPr>
          <p:cNvPr id="7" name="Google Shape;7;p5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1pPr>
            <a:lvl2pPr marL="914400" marR="0" lvl="1" indent="-317500" algn="l" rtl="0">
              <a:lnSpc>
                <a:spcPct val="100000"/>
              </a:lnSpc>
              <a:spcBef>
                <a:spcPts val="160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2pPr>
            <a:lvl3pPr marL="1371600" marR="0" lvl="2" indent="-317500" algn="l" rtl="0">
              <a:lnSpc>
                <a:spcPct val="100000"/>
              </a:lnSpc>
              <a:spcBef>
                <a:spcPts val="160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3pPr>
            <a:lvl4pPr marL="1828800" marR="0" lvl="3" indent="-317500" algn="l" rtl="0">
              <a:lnSpc>
                <a:spcPct val="100000"/>
              </a:lnSpc>
              <a:spcBef>
                <a:spcPts val="160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4pPr>
            <a:lvl5pPr marL="2286000" marR="0" lvl="4" indent="-317500" algn="l" rtl="0">
              <a:lnSpc>
                <a:spcPct val="100000"/>
              </a:lnSpc>
              <a:spcBef>
                <a:spcPts val="160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5pPr>
            <a:lvl6pPr marL="2743200" marR="0" lvl="5" indent="-317500" algn="l" rtl="0">
              <a:lnSpc>
                <a:spcPct val="100000"/>
              </a:lnSpc>
              <a:spcBef>
                <a:spcPts val="160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6pPr>
            <a:lvl7pPr marL="3200400" marR="0" lvl="6" indent="-317500" algn="l" rtl="0">
              <a:lnSpc>
                <a:spcPct val="100000"/>
              </a:lnSpc>
              <a:spcBef>
                <a:spcPts val="160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7pPr>
            <a:lvl8pPr marL="3657600" marR="0" lvl="7" indent="-317500" algn="l" rtl="0">
              <a:lnSpc>
                <a:spcPct val="100000"/>
              </a:lnSpc>
              <a:spcBef>
                <a:spcPts val="160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8pPr>
            <a:lvl9pPr marL="4114800" marR="0" lvl="8" indent="-317500" algn="l" rtl="0">
              <a:lnSpc>
                <a:spcPct val="100000"/>
              </a:lnSpc>
              <a:spcBef>
                <a:spcPts val="1600"/>
              </a:spcBef>
              <a:spcAft>
                <a:spcPts val="1600"/>
              </a:spcAft>
              <a:buClr>
                <a:schemeClr val="lt2"/>
              </a:buClr>
              <a:buSzPts val="1400"/>
              <a:buFont typeface="Roboto"/>
              <a:buChar char="■"/>
              <a:defRPr sz="1400" b="0" i="0" u="none" strike="noStrike" cap="none">
                <a:solidFill>
                  <a:schemeClr val="lt2"/>
                </a:solidFill>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www.cambridge.org/core/journals/victorian-literature-and-culture/article/love/26982749BF1D74924403D15A6A984240"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D3F53"/>
        </a:solidFill>
        <a:effectLst/>
      </p:bgPr>
    </p:bg>
    <p:spTree>
      <p:nvGrpSpPr>
        <p:cNvPr id="1" name="Shape 661"/>
        <p:cNvGrpSpPr/>
        <p:nvPr/>
      </p:nvGrpSpPr>
      <p:grpSpPr>
        <a:xfrm>
          <a:off x="0" y="0"/>
          <a:ext cx="0" cy="0"/>
          <a:chOff x="0" y="0"/>
          <a:chExt cx="0" cy="0"/>
        </a:xfrm>
      </p:grpSpPr>
      <p:sp>
        <p:nvSpPr>
          <p:cNvPr id="662" name="Google Shape;662;p1"/>
          <p:cNvSpPr txBox="1">
            <a:spLocks noGrp="1"/>
          </p:cNvSpPr>
          <p:nvPr>
            <p:ph type="ctrTitle"/>
          </p:nvPr>
        </p:nvSpPr>
        <p:spPr>
          <a:xfrm>
            <a:off x="1066175" y="916250"/>
            <a:ext cx="5570700" cy="28929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6600"/>
              <a:buNone/>
            </a:pPr>
            <a:r>
              <a:rPr lang="en" i="1"/>
              <a:t>Frankenstein</a:t>
            </a:r>
            <a:r>
              <a:rPr lang="en"/>
              <a:t> </a:t>
            </a:r>
            <a:r>
              <a:rPr lang="en" sz="2500">
                <a:solidFill>
                  <a:schemeClr val="accent4"/>
                </a:solidFill>
              </a:rPr>
              <a:t>Vol. II Chapter VIII - Vol. III Chapter III</a:t>
            </a:r>
            <a:r>
              <a:rPr lang="en" sz="2500"/>
              <a:t> </a:t>
            </a:r>
            <a:endParaRPr sz="2500">
              <a:solidFill>
                <a:schemeClr val="accent2"/>
              </a:solidFill>
            </a:endParaRPr>
          </a:p>
        </p:txBody>
      </p:sp>
      <p:sp>
        <p:nvSpPr>
          <p:cNvPr id="663" name="Google Shape;663;p1"/>
          <p:cNvSpPr/>
          <p:nvPr/>
        </p:nvSpPr>
        <p:spPr>
          <a:xfrm>
            <a:off x="6902737" y="2557015"/>
            <a:ext cx="340852" cy="282111"/>
          </a:xfrm>
          <a:custGeom>
            <a:avLst/>
            <a:gdLst/>
            <a:ahLst/>
            <a:cxnLst/>
            <a:rect l="l" t="t" r="r" b="b"/>
            <a:pathLst>
              <a:path w="34613" h="28648" extrusionOk="0">
                <a:moveTo>
                  <a:pt x="19458" y="1"/>
                </a:moveTo>
                <a:cubicBezTo>
                  <a:pt x="18729" y="1"/>
                  <a:pt x="17953" y="408"/>
                  <a:pt x="17205" y="1225"/>
                </a:cubicBezTo>
                <a:cubicBezTo>
                  <a:pt x="15729" y="2832"/>
                  <a:pt x="14955" y="4833"/>
                  <a:pt x="13919" y="6702"/>
                </a:cubicBezTo>
                <a:cubicBezTo>
                  <a:pt x="13601" y="7249"/>
                  <a:pt x="13274" y="7547"/>
                  <a:pt x="12731" y="7547"/>
                </a:cubicBezTo>
                <a:cubicBezTo>
                  <a:pt x="12624" y="7547"/>
                  <a:pt x="12509" y="7535"/>
                  <a:pt x="12383" y="7512"/>
                </a:cubicBezTo>
                <a:cubicBezTo>
                  <a:pt x="9037" y="6940"/>
                  <a:pt x="5644" y="7369"/>
                  <a:pt x="2275" y="6976"/>
                </a:cubicBezTo>
                <a:cubicBezTo>
                  <a:pt x="2132" y="6961"/>
                  <a:pt x="1997" y="6953"/>
                  <a:pt x="1870" y="6953"/>
                </a:cubicBezTo>
                <a:cubicBezTo>
                  <a:pt x="699" y="6953"/>
                  <a:pt x="157" y="7596"/>
                  <a:pt x="60" y="8917"/>
                </a:cubicBezTo>
                <a:cubicBezTo>
                  <a:pt x="1" y="9917"/>
                  <a:pt x="501" y="10607"/>
                  <a:pt x="1251" y="11179"/>
                </a:cubicBezTo>
                <a:cubicBezTo>
                  <a:pt x="3227" y="12679"/>
                  <a:pt x="5168" y="14227"/>
                  <a:pt x="7192" y="15667"/>
                </a:cubicBezTo>
                <a:cubicBezTo>
                  <a:pt x="7930" y="16203"/>
                  <a:pt x="7978" y="16608"/>
                  <a:pt x="7513" y="17358"/>
                </a:cubicBezTo>
                <a:cubicBezTo>
                  <a:pt x="6489" y="19001"/>
                  <a:pt x="5501" y="20668"/>
                  <a:pt x="4573" y="22371"/>
                </a:cubicBezTo>
                <a:cubicBezTo>
                  <a:pt x="4096" y="23228"/>
                  <a:pt x="3870" y="24168"/>
                  <a:pt x="4596" y="25014"/>
                </a:cubicBezTo>
                <a:cubicBezTo>
                  <a:pt x="4916" y="25383"/>
                  <a:pt x="5269" y="25507"/>
                  <a:pt x="5633" y="25507"/>
                </a:cubicBezTo>
                <a:cubicBezTo>
                  <a:pt x="6068" y="25507"/>
                  <a:pt x="6520" y="25329"/>
                  <a:pt x="6954" y="25180"/>
                </a:cubicBezTo>
                <a:cubicBezTo>
                  <a:pt x="9407" y="24347"/>
                  <a:pt x="11562" y="22894"/>
                  <a:pt x="13931" y="21859"/>
                </a:cubicBezTo>
                <a:cubicBezTo>
                  <a:pt x="14216" y="21737"/>
                  <a:pt x="14453" y="21669"/>
                  <a:pt x="14676" y="21669"/>
                </a:cubicBezTo>
                <a:cubicBezTo>
                  <a:pt x="14956" y="21669"/>
                  <a:pt x="15215" y="21775"/>
                  <a:pt x="15526" y="22013"/>
                </a:cubicBezTo>
                <a:cubicBezTo>
                  <a:pt x="17753" y="23764"/>
                  <a:pt x="20015" y="25466"/>
                  <a:pt x="22253" y="27204"/>
                </a:cubicBezTo>
                <a:cubicBezTo>
                  <a:pt x="22920" y="27728"/>
                  <a:pt x="23599" y="28228"/>
                  <a:pt x="24408" y="28502"/>
                </a:cubicBezTo>
                <a:cubicBezTo>
                  <a:pt x="24695" y="28600"/>
                  <a:pt x="24963" y="28647"/>
                  <a:pt x="25209" y="28647"/>
                </a:cubicBezTo>
                <a:cubicBezTo>
                  <a:pt x="26046" y="28647"/>
                  <a:pt x="26624" y="28095"/>
                  <a:pt x="26790" y="27074"/>
                </a:cubicBezTo>
                <a:cubicBezTo>
                  <a:pt x="26873" y="26550"/>
                  <a:pt x="26897" y="25990"/>
                  <a:pt x="26802" y="25442"/>
                </a:cubicBezTo>
                <a:cubicBezTo>
                  <a:pt x="26421" y="23156"/>
                  <a:pt x="26040" y="20847"/>
                  <a:pt x="25539" y="18572"/>
                </a:cubicBezTo>
                <a:cubicBezTo>
                  <a:pt x="25313" y="17608"/>
                  <a:pt x="25528" y="17203"/>
                  <a:pt x="26456" y="16834"/>
                </a:cubicBezTo>
                <a:cubicBezTo>
                  <a:pt x="28861" y="15882"/>
                  <a:pt x="31302" y="14977"/>
                  <a:pt x="33338" y="13334"/>
                </a:cubicBezTo>
                <a:cubicBezTo>
                  <a:pt x="33993" y="12798"/>
                  <a:pt x="34612" y="12191"/>
                  <a:pt x="34362" y="11191"/>
                </a:cubicBezTo>
                <a:cubicBezTo>
                  <a:pt x="34136" y="10274"/>
                  <a:pt x="33386" y="9976"/>
                  <a:pt x="32588" y="9809"/>
                </a:cubicBezTo>
                <a:cubicBezTo>
                  <a:pt x="30838" y="9440"/>
                  <a:pt x="29076" y="9083"/>
                  <a:pt x="27325" y="8786"/>
                </a:cubicBezTo>
                <a:cubicBezTo>
                  <a:pt x="26206" y="8583"/>
                  <a:pt x="24885" y="8857"/>
                  <a:pt x="23980" y="8333"/>
                </a:cubicBezTo>
                <a:cubicBezTo>
                  <a:pt x="22908" y="7726"/>
                  <a:pt x="23587" y="6083"/>
                  <a:pt x="22980" y="5166"/>
                </a:cubicBezTo>
                <a:cubicBezTo>
                  <a:pt x="22753" y="3916"/>
                  <a:pt x="22265" y="2892"/>
                  <a:pt x="21789" y="1844"/>
                </a:cubicBezTo>
                <a:cubicBezTo>
                  <a:pt x="21178" y="616"/>
                  <a:pt x="20354" y="1"/>
                  <a:pt x="19458"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4" name="Google Shape;664;p1"/>
          <p:cNvSpPr txBox="1">
            <a:spLocks noGrp="1"/>
          </p:cNvSpPr>
          <p:nvPr>
            <p:ph type="subTitle" idx="1"/>
          </p:nvPr>
        </p:nvSpPr>
        <p:spPr>
          <a:xfrm>
            <a:off x="1066175" y="3267050"/>
            <a:ext cx="4067100" cy="77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1600"/>
              </a:spcAft>
              <a:buSzPts val="1400"/>
              <a:buNone/>
            </a:pPr>
            <a:r>
              <a:rPr lang="en">
                <a:latin typeface="Aclonica"/>
                <a:ea typeface="Aclonica"/>
                <a:cs typeface="Aclonica"/>
                <a:sym typeface="Aclonica"/>
              </a:rPr>
              <a:t>Bronwyn McVeigh and Sarah Luke</a:t>
            </a:r>
            <a:endParaRPr>
              <a:latin typeface="Aclonica"/>
              <a:ea typeface="Aclonica"/>
              <a:cs typeface="Aclonica"/>
              <a:sym typeface="Aclonic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16"/>
        <p:cNvGrpSpPr/>
        <p:nvPr/>
      </p:nvGrpSpPr>
      <p:grpSpPr>
        <a:xfrm>
          <a:off x="0" y="0"/>
          <a:ext cx="0" cy="0"/>
          <a:chOff x="0" y="0"/>
          <a:chExt cx="0" cy="0"/>
        </a:xfrm>
      </p:grpSpPr>
      <p:sp>
        <p:nvSpPr>
          <p:cNvPr id="717" name="Google Shape;717;p9"/>
          <p:cNvSpPr txBox="1">
            <a:spLocks noGrp="1"/>
          </p:cNvSpPr>
          <p:nvPr>
            <p:ph type="title"/>
          </p:nvPr>
        </p:nvSpPr>
        <p:spPr>
          <a:xfrm>
            <a:off x="878375" y="539500"/>
            <a:ext cx="59370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a:t>Nature</a:t>
            </a:r>
            <a:endParaRPr/>
          </a:p>
        </p:txBody>
      </p:sp>
      <p:sp>
        <p:nvSpPr>
          <p:cNvPr id="718" name="Google Shape;718;p9"/>
          <p:cNvSpPr txBox="1">
            <a:spLocks noGrp="1"/>
          </p:cNvSpPr>
          <p:nvPr>
            <p:ph type="body" idx="4294967295"/>
          </p:nvPr>
        </p:nvSpPr>
        <p:spPr>
          <a:xfrm>
            <a:off x="878375" y="1230275"/>
            <a:ext cx="4870200" cy="411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1600"/>
              </a:spcAft>
              <a:buClr>
                <a:schemeClr val="dk1"/>
              </a:buClr>
              <a:buSzPts val="1100"/>
              <a:buFont typeface="Arial"/>
              <a:buNone/>
            </a:pPr>
            <a:r>
              <a:rPr lang="en" sz="2000">
                <a:latin typeface="Aclonica"/>
                <a:ea typeface="Aclonica"/>
                <a:cs typeface="Aclonica"/>
                <a:sym typeface="Aclonica"/>
              </a:rPr>
              <a:t>Frankenstein’s</a:t>
            </a:r>
            <a:r>
              <a:rPr lang="en" sz="2100">
                <a:latin typeface="Aclonica"/>
                <a:ea typeface="Aclonica"/>
                <a:cs typeface="Aclonica"/>
                <a:sym typeface="Aclonica"/>
              </a:rPr>
              <a:t> grief is cured by his trip across Europe with Henry Clerval. How is this connection to nature important to the story? How does this reflect the ideas of the romantic era?</a:t>
            </a:r>
            <a:endParaRPr sz="2100">
              <a:latin typeface="Aclonica"/>
              <a:ea typeface="Aclonica"/>
              <a:cs typeface="Aclonica"/>
              <a:sym typeface="Aclonica"/>
            </a:endParaRPr>
          </a:p>
        </p:txBody>
      </p:sp>
      <p:sp>
        <p:nvSpPr>
          <p:cNvPr id="719" name="Google Shape;719;p9"/>
          <p:cNvSpPr txBox="1">
            <a:spLocks noGrp="1"/>
          </p:cNvSpPr>
          <p:nvPr>
            <p:ph type="title" idx="4294967295"/>
          </p:nvPr>
        </p:nvSpPr>
        <p:spPr>
          <a:xfrm>
            <a:off x="6971450" y="2369870"/>
            <a:ext cx="859500" cy="5727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 sz="1500">
                <a:solidFill>
                  <a:schemeClr val="dk2"/>
                </a:solidFill>
              </a:rPr>
              <a:t>55%</a:t>
            </a:r>
            <a:endParaRPr sz="1500">
              <a:solidFill>
                <a:schemeClr val="dk2"/>
              </a:solidFill>
            </a:endParaRPr>
          </a:p>
        </p:txBody>
      </p:sp>
      <p:sp>
        <p:nvSpPr>
          <p:cNvPr id="720" name="Google Shape;720;p9"/>
          <p:cNvSpPr txBox="1">
            <a:spLocks noGrp="1"/>
          </p:cNvSpPr>
          <p:nvPr>
            <p:ph type="title" idx="4294967295"/>
          </p:nvPr>
        </p:nvSpPr>
        <p:spPr>
          <a:xfrm>
            <a:off x="5347975" y="2836045"/>
            <a:ext cx="859500" cy="5727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 sz="1500">
                <a:solidFill>
                  <a:schemeClr val="dk2"/>
                </a:solidFill>
              </a:rPr>
              <a:t>35%</a:t>
            </a:r>
            <a:endParaRPr sz="1500">
              <a:solidFill>
                <a:schemeClr val="dk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8">
                                            <p:txEl>
                                              <p:pRg st="0" end="0"/>
                                            </p:txEl>
                                          </p:spTgt>
                                        </p:tgtEl>
                                        <p:attrNameLst>
                                          <p:attrName>style.visibility</p:attrName>
                                        </p:attrNameLst>
                                      </p:cBhvr>
                                      <p:to>
                                        <p:strVal val="visible"/>
                                      </p:to>
                                    </p:set>
                                    <p:animEffect transition="in" filter="fade">
                                      <p:cBhvr>
                                        <p:cTn id="7" dur="1000"/>
                                        <p:tgtEl>
                                          <p:spTgt spid="7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24"/>
        <p:cNvGrpSpPr/>
        <p:nvPr/>
      </p:nvGrpSpPr>
      <p:grpSpPr>
        <a:xfrm>
          <a:off x="0" y="0"/>
          <a:ext cx="0" cy="0"/>
          <a:chOff x="0" y="0"/>
          <a:chExt cx="0" cy="0"/>
        </a:xfrm>
      </p:grpSpPr>
      <p:sp>
        <p:nvSpPr>
          <p:cNvPr id="725" name="Google Shape;725;p14"/>
          <p:cNvSpPr txBox="1">
            <a:spLocks noGrp="1"/>
          </p:cNvSpPr>
          <p:nvPr>
            <p:ph type="title"/>
          </p:nvPr>
        </p:nvSpPr>
        <p:spPr>
          <a:xfrm>
            <a:off x="1770875" y="2150850"/>
            <a:ext cx="4596000" cy="8418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3600"/>
              <a:buNone/>
            </a:pPr>
            <a:r>
              <a:rPr lang="en"/>
              <a:t>Human and Post Human</a:t>
            </a:r>
            <a:endParaRPr/>
          </a:p>
        </p:txBody>
      </p:sp>
      <p:sp>
        <p:nvSpPr>
          <p:cNvPr id="726" name="Google Shape;726;p14"/>
          <p:cNvSpPr txBox="1">
            <a:spLocks noGrp="1"/>
          </p:cNvSpPr>
          <p:nvPr>
            <p:ph type="title" idx="2"/>
          </p:nvPr>
        </p:nvSpPr>
        <p:spPr>
          <a:xfrm>
            <a:off x="1770875" y="1191450"/>
            <a:ext cx="5938200" cy="7506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3600"/>
              <a:buNone/>
            </a:pPr>
            <a:r>
              <a:rPr lang="en"/>
              <a:t>03.</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30"/>
        <p:cNvGrpSpPr/>
        <p:nvPr/>
      </p:nvGrpSpPr>
      <p:grpSpPr>
        <a:xfrm>
          <a:off x="0" y="0"/>
          <a:ext cx="0" cy="0"/>
          <a:chOff x="0" y="0"/>
          <a:chExt cx="0" cy="0"/>
        </a:xfrm>
      </p:grpSpPr>
      <p:sp>
        <p:nvSpPr>
          <p:cNvPr id="731" name="Google Shape;731;p18"/>
          <p:cNvSpPr txBox="1">
            <a:spLocks noGrp="1"/>
          </p:cNvSpPr>
          <p:nvPr>
            <p:ph type="title"/>
          </p:nvPr>
        </p:nvSpPr>
        <p:spPr>
          <a:xfrm>
            <a:off x="1066175" y="413487"/>
            <a:ext cx="30081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4700">
                <a:solidFill>
                  <a:schemeClr val="accent2"/>
                </a:solidFill>
              </a:rPr>
              <a:t>Love</a:t>
            </a:r>
            <a:endParaRPr sz="4700">
              <a:solidFill>
                <a:schemeClr val="accent2"/>
              </a:solidFill>
            </a:endParaRPr>
          </a:p>
        </p:txBody>
      </p:sp>
      <p:sp>
        <p:nvSpPr>
          <p:cNvPr id="732" name="Google Shape;732;p18"/>
          <p:cNvSpPr txBox="1">
            <a:spLocks noGrp="1"/>
          </p:cNvSpPr>
          <p:nvPr>
            <p:ph type="subTitle" idx="2"/>
          </p:nvPr>
        </p:nvSpPr>
        <p:spPr>
          <a:xfrm>
            <a:off x="1066175" y="1273850"/>
            <a:ext cx="3849300" cy="3025800"/>
          </a:xfrm>
          <a:prstGeom prst="rect">
            <a:avLst/>
          </a:prstGeom>
          <a:noFill/>
          <a:ln>
            <a:noFill/>
          </a:ln>
        </p:spPr>
        <p:txBody>
          <a:bodyPr spcFirstLastPara="1" wrap="square" lIns="91425" tIns="91425" rIns="91425" bIns="91425" anchor="t" anchorCtr="0">
            <a:noAutofit/>
          </a:bodyPr>
          <a:lstStyle/>
          <a:p>
            <a:pPr marL="457200" lvl="0" indent="-368300" algn="l" rtl="0">
              <a:lnSpc>
                <a:spcPct val="100000"/>
              </a:lnSpc>
              <a:spcBef>
                <a:spcPts val="0"/>
              </a:spcBef>
              <a:spcAft>
                <a:spcPts val="0"/>
              </a:spcAft>
              <a:buSzPts val="2200"/>
              <a:buFont typeface="Aclonica"/>
              <a:buChar char="●"/>
            </a:pPr>
            <a:r>
              <a:rPr lang="en" sz="2200">
                <a:latin typeface="Aclonica"/>
                <a:ea typeface="Aclonica"/>
                <a:cs typeface="Aclonica"/>
                <a:sym typeface="Aclonica"/>
              </a:rPr>
              <a:t>Is the desire for love a basis for the concept of humanity?</a:t>
            </a:r>
            <a:endParaRPr sz="2200">
              <a:latin typeface="Aclonica"/>
              <a:ea typeface="Aclonica"/>
              <a:cs typeface="Aclonica"/>
              <a:sym typeface="Aclonica"/>
            </a:endParaRPr>
          </a:p>
          <a:p>
            <a:pPr marL="457200" lvl="0" indent="0" algn="l" rtl="0">
              <a:lnSpc>
                <a:spcPct val="100000"/>
              </a:lnSpc>
              <a:spcBef>
                <a:spcPts val="0"/>
              </a:spcBef>
              <a:spcAft>
                <a:spcPts val="0"/>
              </a:spcAft>
              <a:buNone/>
            </a:pPr>
            <a:endParaRPr sz="2200">
              <a:latin typeface="Aclonica"/>
              <a:ea typeface="Aclonica"/>
              <a:cs typeface="Aclonica"/>
              <a:sym typeface="Aclonica"/>
            </a:endParaRPr>
          </a:p>
          <a:p>
            <a:pPr marL="457200" lvl="0" indent="-368300" algn="l" rtl="0">
              <a:lnSpc>
                <a:spcPct val="100000"/>
              </a:lnSpc>
              <a:spcBef>
                <a:spcPts val="0"/>
              </a:spcBef>
              <a:spcAft>
                <a:spcPts val="0"/>
              </a:spcAft>
              <a:buSzPts val="2200"/>
              <a:buFont typeface="Aclonica"/>
              <a:buChar char="●"/>
            </a:pPr>
            <a:r>
              <a:rPr lang="en" sz="2200">
                <a:latin typeface="Aclonica"/>
                <a:ea typeface="Aclonica"/>
                <a:cs typeface="Aclonica"/>
                <a:sym typeface="Aclonica"/>
              </a:rPr>
              <a:t>How are Victor and the Creature similar regarding their need to preserve companionship?</a:t>
            </a:r>
            <a:endParaRPr sz="2200">
              <a:latin typeface="Aclonica"/>
              <a:ea typeface="Aclonica"/>
              <a:cs typeface="Aclonica"/>
              <a:sym typeface="Aclonic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32">
                                            <p:txEl>
                                              <p:pRg st="0" end="0"/>
                                            </p:txEl>
                                          </p:spTgt>
                                        </p:tgtEl>
                                        <p:attrNameLst>
                                          <p:attrName>style.visibility</p:attrName>
                                        </p:attrNameLst>
                                      </p:cBhvr>
                                      <p:to>
                                        <p:strVal val="visible"/>
                                      </p:to>
                                    </p:set>
                                    <p:animEffect transition="in" filter="fade">
                                      <p:cBhvr>
                                        <p:cTn id="7" dur="1000"/>
                                        <p:tgtEl>
                                          <p:spTgt spid="73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32">
                                            <p:txEl>
                                              <p:pRg st="1" end="1"/>
                                            </p:txEl>
                                          </p:spTgt>
                                        </p:tgtEl>
                                        <p:attrNameLst>
                                          <p:attrName>style.visibility</p:attrName>
                                        </p:attrNameLst>
                                      </p:cBhvr>
                                      <p:to>
                                        <p:strVal val="visible"/>
                                      </p:to>
                                    </p:set>
                                    <p:animEffect transition="in" filter="fade">
                                      <p:cBhvr>
                                        <p:cTn id="12" dur="1000"/>
                                        <p:tgtEl>
                                          <p:spTgt spid="73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32">
                                            <p:txEl>
                                              <p:pRg st="2" end="2"/>
                                            </p:txEl>
                                          </p:spTgt>
                                        </p:tgtEl>
                                        <p:attrNameLst>
                                          <p:attrName>style.visibility</p:attrName>
                                        </p:attrNameLst>
                                      </p:cBhvr>
                                      <p:to>
                                        <p:strVal val="visible"/>
                                      </p:to>
                                    </p:set>
                                    <p:animEffect transition="in" filter="fade">
                                      <p:cBhvr>
                                        <p:cTn id="17" dur="1000"/>
                                        <p:tgtEl>
                                          <p:spTgt spid="73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36"/>
        <p:cNvGrpSpPr/>
        <p:nvPr/>
      </p:nvGrpSpPr>
      <p:grpSpPr>
        <a:xfrm>
          <a:off x="0" y="0"/>
          <a:ext cx="0" cy="0"/>
          <a:chOff x="0" y="0"/>
          <a:chExt cx="0" cy="0"/>
        </a:xfrm>
      </p:grpSpPr>
      <p:sp>
        <p:nvSpPr>
          <p:cNvPr id="737" name="Google Shape;737;p15"/>
          <p:cNvSpPr txBox="1">
            <a:spLocks noGrp="1"/>
          </p:cNvSpPr>
          <p:nvPr>
            <p:ph type="title"/>
          </p:nvPr>
        </p:nvSpPr>
        <p:spPr>
          <a:xfrm>
            <a:off x="776725" y="539500"/>
            <a:ext cx="7284000" cy="572700"/>
          </a:xfrm>
          <a:prstGeom prst="rect">
            <a:avLst/>
          </a:prstGeom>
          <a:noFill/>
          <a:ln>
            <a:noFill/>
          </a:ln>
        </p:spPr>
        <p:txBody>
          <a:bodyPr spcFirstLastPara="1" wrap="square" lIns="91425" tIns="91425" rIns="91425" bIns="91425" anchor="t" anchorCtr="0">
            <a:noAutofit/>
          </a:bodyPr>
          <a:lstStyle/>
          <a:p>
            <a:pPr marL="0" lvl="0" indent="0" algn="r" rtl="0">
              <a:lnSpc>
                <a:spcPct val="100000"/>
              </a:lnSpc>
              <a:spcBef>
                <a:spcPts val="0"/>
              </a:spcBef>
              <a:spcAft>
                <a:spcPts val="0"/>
              </a:spcAft>
              <a:buSzPts val="2800"/>
              <a:buNone/>
            </a:pPr>
            <a:r>
              <a:rPr lang="en">
                <a:solidFill>
                  <a:schemeClr val="accent2"/>
                </a:solidFill>
              </a:rPr>
              <a:t>Disconnect from Nature</a:t>
            </a:r>
            <a:endParaRPr>
              <a:solidFill>
                <a:schemeClr val="accent2"/>
              </a:solidFill>
            </a:endParaRPr>
          </a:p>
        </p:txBody>
      </p:sp>
      <p:sp>
        <p:nvSpPr>
          <p:cNvPr id="738" name="Google Shape;738;p15"/>
          <p:cNvSpPr txBox="1">
            <a:spLocks noGrp="1"/>
          </p:cNvSpPr>
          <p:nvPr>
            <p:ph type="subTitle" idx="1"/>
          </p:nvPr>
        </p:nvSpPr>
        <p:spPr>
          <a:xfrm>
            <a:off x="3251850" y="1283275"/>
            <a:ext cx="5178000" cy="2754300"/>
          </a:xfrm>
          <a:prstGeom prst="rect">
            <a:avLst/>
          </a:prstGeom>
          <a:noFill/>
          <a:ln>
            <a:noFill/>
          </a:ln>
        </p:spPr>
        <p:txBody>
          <a:bodyPr spcFirstLastPara="1" wrap="square" lIns="91425" tIns="91425" rIns="91425" bIns="91425" anchor="t" anchorCtr="0">
            <a:noAutofit/>
          </a:bodyPr>
          <a:lstStyle/>
          <a:p>
            <a:pPr marL="457200" lvl="0" indent="-381000" algn="l" rtl="0">
              <a:lnSpc>
                <a:spcPct val="100000"/>
              </a:lnSpc>
              <a:spcBef>
                <a:spcPts val="0"/>
              </a:spcBef>
              <a:spcAft>
                <a:spcPts val="0"/>
              </a:spcAft>
              <a:buClr>
                <a:schemeClr val="lt2"/>
              </a:buClr>
              <a:buSzPts val="2400"/>
              <a:buChar char="●"/>
            </a:pPr>
            <a:r>
              <a:rPr lang="en" sz="2400">
                <a:solidFill>
                  <a:schemeClr val="lt2"/>
                </a:solidFill>
              </a:rPr>
              <a:t>Do humans truly need a connection to nature to thrive? </a:t>
            </a:r>
            <a:endParaRPr sz="2400">
              <a:solidFill>
                <a:schemeClr val="lt2"/>
              </a:solidFill>
            </a:endParaRPr>
          </a:p>
          <a:p>
            <a:pPr marL="457200" lvl="0" indent="0" algn="l" rtl="0">
              <a:lnSpc>
                <a:spcPct val="100000"/>
              </a:lnSpc>
              <a:spcBef>
                <a:spcPts val="1600"/>
              </a:spcBef>
              <a:spcAft>
                <a:spcPts val="0"/>
              </a:spcAft>
              <a:buNone/>
            </a:pPr>
            <a:endParaRPr sz="2400">
              <a:solidFill>
                <a:schemeClr val="lt2"/>
              </a:solidFill>
            </a:endParaRPr>
          </a:p>
          <a:p>
            <a:pPr marL="457200" lvl="0" indent="-381000" algn="l" rtl="0">
              <a:lnSpc>
                <a:spcPct val="100000"/>
              </a:lnSpc>
              <a:spcBef>
                <a:spcPts val="1600"/>
              </a:spcBef>
              <a:spcAft>
                <a:spcPts val="0"/>
              </a:spcAft>
              <a:buClr>
                <a:schemeClr val="lt2"/>
              </a:buClr>
              <a:buSzPts val="2400"/>
              <a:buChar char="●"/>
            </a:pPr>
            <a:r>
              <a:rPr lang="en" sz="2400">
                <a:solidFill>
                  <a:schemeClr val="lt2"/>
                </a:solidFill>
              </a:rPr>
              <a:t>How does Victor/the monster prove or disprove this?</a:t>
            </a:r>
            <a:endParaRPr sz="2400">
              <a:solidFill>
                <a:schemeClr val="l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38">
                                            <p:txEl>
                                              <p:pRg st="0" end="0"/>
                                            </p:txEl>
                                          </p:spTgt>
                                        </p:tgtEl>
                                        <p:attrNameLst>
                                          <p:attrName>style.visibility</p:attrName>
                                        </p:attrNameLst>
                                      </p:cBhvr>
                                      <p:to>
                                        <p:strVal val="visible"/>
                                      </p:to>
                                    </p:set>
                                    <p:animEffect transition="in" filter="fade">
                                      <p:cBhvr>
                                        <p:cTn id="7" dur="1000"/>
                                        <p:tgtEl>
                                          <p:spTgt spid="73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38">
                                            <p:txEl>
                                              <p:pRg st="1" end="1"/>
                                            </p:txEl>
                                          </p:spTgt>
                                        </p:tgtEl>
                                        <p:attrNameLst>
                                          <p:attrName>style.visibility</p:attrName>
                                        </p:attrNameLst>
                                      </p:cBhvr>
                                      <p:to>
                                        <p:strVal val="visible"/>
                                      </p:to>
                                    </p:set>
                                    <p:animEffect transition="in" filter="fade">
                                      <p:cBhvr>
                                        <p:cTn id="12" dur="1000"/>
                                        <p:tgtEl>
                                          <p:spTgt spid="73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38">
                                            <p:txEl>
                                              <p:pRg st="2" end="2"/>
                                            </p:txEl>
                                          </p:spTgt>
                                        </p:tgtEl>
                                        <p:attrNameLst>
                                          <p:attrName>style.visibility</p:attrName>
                                        </p:attrNameLst>
                                      </p:cBhvr>
                                      <p:to>
                                        <p:strVal val="visible"/>
                                      </p:to>
                                    </p:set>
                                    <p:animEffect transition="in" filter="fade">
                                      <p:cBhvr>
                                        <p:cTn id="17" dur="1000"/>
                                        <p:tgtEl>
                                          <p:spTgt spid="73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42"/>
        <p:cNvGrpSpPr/>
        <p:nvPr/>
      </p:nvGrpSpPr>
      <p:grpSpPr>
        <a:xfrm>
          <a:off x="0" y="0"/>
          <a:ext cx="0" cy="0"/>
          <a:chOff x="0" y="0"/>
          <a:chExt cx="0" cy="0"/>
        </a:xfrm>
      </p:grpSpPr>
      <p:sp>
        <p:nvSpPr>
          <p:cNvPr id="743" name="Google Shape;743;g15928a1e0b8_1_0"/>
          <p:cNvSpPr txBox="1">
            <a:spLocks noGrp="1"/>
          </p:cNvSpPr>
          <p:nvPr>
            <p:ph type="title"/>
          </p:nvPr>
        </p:nvSpPr>
        <p:spPr>
          <a:xfrm>
            <a:off x="311700" y="539500"/>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solidFill>
                  <a:schemeClr val="accent2"/>
                </a:solidFill>
              </a:rPr>
              <a:t>References</a:t>
            </a:r>
            <a:endParaRPr>
              <a:solidFill>
                <a:schemeClr val="accent2"/>
              </a:solidFill>
            </a:endParaRPr>
          </a:p>
        </p:txBody>
      </p:sp>
      <p:sp>
        <p:nvSpPr>
          <p:cNvPr id="744" name="Google Shape;744;g15928a1e0b8_1_0"/>
          <p:cNvSpPr txBox="1"/>
          <p:nvPr/>
        </p:nvSpPr>
        <p:spPr>
          <a:xfrm>
            <a:off x="521650" y="1544100"/>
            <a:ext cx="6718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solidFill>
                <a:schemeClr val="lt2"/>
              </a:solidFill>
              <a:latin typeface="Roboto"/>
              <a:ea typeface="Roboto"/>
              <a:cs typeface="Roboto"/>
              <a:sym typeface="Roboto"/>
            </a:endParaRPr>
          </a:p>
        </p:txBody>
      </p:sp>
      <p:sp>
        <p:nvSpPr>
          <p:cNvPr id="745" name="Google Shape;745;g15928a1e0b8_1_0"/>
          <p:cNvSpPr txBox="1"/>
          <p:nvPr/>
        </p:nvSpPr>
        <p:spPr>
          <a:xfrm>
            <a:off x="798325" y="1471200"/>
            <a:ext cx="7036800" cy="3738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Clr>
                <a:schemeClr val="dk1"/>
              </a:buClr>
              <a:buSzPts val="1100"/>
              <a:buFont typeface="Arial"/>
              <a:buNone/>
            </a:pPr>
            <a:r>
              <a:rPr lang="en" sz="1100">
                <a:solidFill>
                  <a:schemeClr val="lt2"/>
                </a:solidFill>
                <a:latin typeface="Aclonica"/>
                <a:ea typeface="Aclonica"/>
                <a:cs typeface="Aclonica"/>
                <a:sym typeface="Aclonica"/>
              </a:rPr>
              <a:t>McAtee, Marjorie. “What Is the Connection between Romanticism and Nature?” </a:t>
            </a:r>
            <a:r>
              <a:rPr lang="en" sz="1100" i="1">
                <a:solidFill>
                  <a:schemeClr val="lt2"/>
                </a:solidFill>
                <a:latin typeface="Aclonica"/>
                <a:ea typeface="Aclonica"/>
                <a:cs typeface="Aclonica"/>
                <a:sym typeface="Aclonica"/>
              </a:rPr>
              <a:t>Language Humanities </a:t>
            </a:r>
            <a:r>
              <a:rPr lang="en" sz="1100">
                <a:solidFill>
                  <a:schemeClr val="lt2"/>
                </a:solidFill>
                <a:latin typeface="Aclonica"/>
                <a:ea typeface="Aclonica"/>
                <a:cs typeface="Aclonica"/>
                <a:sym typeface="Aclonica"/>
              </a:rPr>
              <a:t>https://www.languagehumanities.org/what-is-the-connection-between-romanticism-and-nature.htm. </a:t>
            </a:r>
            <a:endParaRPr sz="1100">
              <a:solidFill>
                <a:schemeClr val="lt2"/>
              </a:solidFill>
              <a:latin typeface="Aclonica"/>
              <a:ea typeface="Aclonica"/>
              <a:cs typeface="Aclonica"/>
              <a:sym typeface="Aclonica"/>
            </a:endParaRPr>
          </a:p>
          <a:p>
            <a:pPr marL="0" lvl="0" indent="0" algn="l" rtl="0">
              <a:lnSpc>
                <a:spcPct val="115000"/>
              </a:lnSpc>
              <a:spcBef>
                <a:spcPts val="1200"/>
              </a:spcBef>
              <a:spcAft>
                <a:spcPts val="0"/>
              </a:spcAft>
              <a:buClr>
                <a:schemeClr val="dk1"/>
              </a:buClr>
              <a:buSzPts val="1100"/>
              <a:buFont typeface="Arial"/>
              <a:buNone/>
            </a:pPr>
            <a:r>
              <a:rPr lang="en" sz="1100">
                <a:solidFill>
                  <a:schemeClr val="lt2"/>
                </a:solidFill>
                <a:latin typeface="Aclonica"/>
                <a:ea typeface="Aclonica"/>
                <a:cs typeface="Aclonica"/>
                <a:sym typeface="Aclonica"/>
              </a:rPr>
              <a:t>“Romanticism and Nature.” </a:t>
            </a:r>
            <a:r>
              <a:rPr lang="en" sz="1100" i="1">
                <a:solidFill>
                  <a:schemeClr val="lt2"/>
                </a:solidFill>
                <a:latin typeface="Aclonica"/>
                <a:ea typeface="Aclonica"/>
                <a:cs typeface="Aclonica"/>
                <a:sym typeface="Aclonica"/>
              </a:rPr>
              <a:t>Environmental History Resources -</a:t>
            </a:r>
            <a:r>
              <a:rPr lang="en" sz="1100">
                <a:solidFill>
                  <a:schemeClr val="lt2"/>
                </a:solidFill>
                <a:latin typeface="Aclonica"/>
                <a:ea typeface="Aclonica"/>
                <a:cs typeface="Aclonica"/>
                <a:sym typeface="Aclonica"/>
              </a:rPr>
              <a:t>, https://www.eh-resources.org/romanticism-and-nature/. </a:t>
            </a:r>
            <a:endParaRPr sz="1100">
              <a:solidFill>
                <a:schemeClr val="lt2"/>
              </a:solidFill>
              <a:latin typeface="Aclonica"/>
              <a:ea typeface="Aclonica"/>
              <a:cs typeface="Aclonica"/>
              <a:sym typeface="Aclonica"/>
            </a:endParaRPr>
          </a:p>
          <a:p>
            <a:pPr marL="0" lvl="0" indent="0" algn="l" rtl="0">
              <a:spcBef>
                <a:spcPts val="1200"/>
              </a:spcBef>
              <a:spcAft>
                <a:spcPts val="0"/>
              </a:spcAft>
              <a:buNone/>
            </a:pPr>
            <a:r>
              <a:rPr lang="en" sz="1100">
                <a:solidFill>
                  <a:schemeClr val="lt2"/>
                </a:solidFill>
                <a:latin typeface="Aclonica"/>
                <a:ea typeface="Aclonica"/>
                <a:cs typeface="Aclonica"/>
                <a:sym typeface="Aclonica"/>
              </a:rPr>
              <a:t>Russell, Elsie. </a:t>
            </a:r>
            <a:r>
              <a:rPr lang="en" sz="1100" i="1">
                <a:solidFill>
                  <a:schemeClr val="lt2"/>
                </a:solidFill>
                <a:latin typeface="Aclonica"/>
                <a:ea typeface="Aclonica"/>
                <a:cs typeface="Aclonica"/>
                <a:sym typeface="Aclonica"/>
              </a:rPr>
              <a:t>Frankenstein: Creator Meets Created on the Mer de Glace</a:t>
            </a:r>
            <a:r>
              <a:rPr lang="en" sz="1100">
                <a:solidFill>
                  <a:schemeClr val="lt2"/>
                </a:solidFill>
                <a:latin typeface="Aclonica"/>
                <a:ea typeface="Aclonica"/>
                <a:cs typeface="Aclonica"/>
                <a:sym typeface="Aclonica"/>
              </a:rPr>
              <a:t>. 1955.</a:t>
            </a:r>
            <a:endParaRPr sz="1100">
              <a:solidFill>
                <a:schemeClr val="lt2"/>
              </a:solidFill>
              <a:latin typeface="Aclonica"/>
              <a:ea typeface="Aclonica"/>
              <a:cs typeface="Aclonica"/>
              <a:sym typeface="Aclonica"/>
            </a:endParaRPr>
          </a:p>
          <a:p>
            <a:pPr marL="0" lvl="0" indent="0" algn="l" rtl="0">
              <a:spcBef>
                <a:spcPts val="0"/>
              </a:spcBef>
              <a:spcAft>
                <a:spcPts val="0"/>
              </a:spcAft>
              <a:buNone/>
            </a:pPr>
            <a:endParaRPr sz="1100">
              <a:solidFill>
                <a:schemeClr val="lt2"/>
              </a:solidFill>
              <a:latin typeface="Aclonica"/>
              <a:ea typeface="Aclonica"/>
              <a:cs typeface="Aclonica"/>
              <a:sym typeface="Aclonica"/>
            </a:endParaRPr>
          </a:p>
          <a:p>
            <a:pPr marL="0" lvl="0" indent="0" algn="l" rtl="0">
              <a:spcBef>
                <a:spcPts val="0"/>
              </a:spcBef>
              <a:spcAft>
                <a:spcPts val="0"/>
              </a:spcAft>
              <a:buNone/>
            </a:pPr>
            <a:r>
              <a:rPr lang="en" sz="1100">
                <a:solidFill>
                  <a:schemeClr val="lt2"/>
                </a:solidFill>
                <a:latin typeface="Aclonica"/>
                <a:ea typeface="Aclonica"/>
                <a:cs typeface="Aclonica"/>
                <a:sym typeface="Aclonica"/>
              </a:rPr>
              <a:t>Schor, Hilary M. “Victorian Literature and Culture.” </a:t>
            </a:r>
            <a:r>
              <a:rPr lang="en" sz="1100" i="1">
                <a:solidFill>
                  <a:schemeClr val="lt2"/>
                </a:solidFill>
                <a:latin typeface="Aclonica"/>
                <a:ea typeface="Aclonica"/>
                <a:cs typeface="Aclonica"/>
                <a:sym typeface="Aclonica"/>
              </a:rPr>
              <a:t>Cambridge University Press</a:t>
            </a:r>
            <a:r>
              <a:rPr lang="en" sz="1100">
                <a:solidFill>
                  <a:schemeClr val="lt2"/>
                </a:solidFill>
                <a:latin typeface="Aclonica"/>
                <a:ea typeface="Aclonica"/>
                <a:cs typeface="Aclonica"/>
                <a:sym typeface="Aclonica"/>
              </a:rPr>
              <a:t>, 30 August 2018,</a:t>
            </a:r>
            <a:endParaRPr sz="1100">
              <a:solidFill>
                <a:schemeClr val="lt2"/>
              </a:solidFill>
              <a:latin typeface="Aclonica"/>
              <a:ea typeface="Aclonica"/>
              <a:cs typeface="Aclonica"/>
              <a:sym typeface="Aclonica"/>
            </a:endParaRPr>
          </a:p>
          <a:p>
            <a:pPr marL="457200" lvl="0" indent="0" algn="l" rtl="0">
              <a:spcBef>
                <a:spcPts val="0"/>
              </a:spcBef>
              <a:spcAft>
                <a:spcPts val="0"/>
              </a:spcAft>
              <a:buNone/>
            </a:pPr>
            <a:r>
              <a:rPr lang="en" sz="1100">
                <a:solidFill>
                  <a:schemeClr val="lt2"/>
                </a:solidFill>
                <a:latin typeface="Aclonica"/>
                <a:ea typeface="Aclonica"/>
                <a:cs typeface="Aclonica"/>
                <a:sym typeface="Aclonica"/>
              </a:rPr>
              <a:t>https://www.cambridge.org/core/journals/victorian-literature-and-culture/article/love/26982749BF1D74924403D15A6A984240. Accessed 23 September 2022</a:t>
            </a:r>
            <a:endParaRPr sz="1100">
              <a:solidFill>
                <a:schemeClr val="lt2"/>
              </a:solidFill>
              <a:latin typeface="Aclonica"/>
              <a:ea typeface="Aclonica"/>
              <a:cs typeface="Aclonica"/>
              <a:sym typeface="Aclonica"/>
            </a:endParaRPr>
          </a:p>
          <a:p>
            <a:pPr marL="457200" lvl="0" indent="0" algn="l" rtl="0">
              <a:spcBef>
                <a:spcPts val="0"/>
              </a:spcBef>
              <a:spcAft>
                <a:spcPts val="0"/>
              </a:spcAft>
              <a:buNone/>
            </a:pPr>
            <a:endParaRPr sz="1100">
              <a:solidFill>
                <a:schemeClr val="lt2"/>
              </a:solidFill>
              <a:latin typeface="Aclonica"/>
              <a:ea typeface="Aclonica"/>
              <a:cs typeface="Aclonica"/>
              <a:sym typeface="Aclonica"/>
            </a:endParaRPr>
          </a:p>
          <a:p>
            <a:pPr marL="0" lvl="0" indent="0" algn="l" rtl="0">
              <a:spcBef>
                <a:spcPts val="0"/>
              </a:spcBef>
              <a:spcAft>
                <a:spcPts val="0"/>
              </a:spcAft>
              <a:buNone/>
            </a:pPr>
            <a:r>
              <a:rPr lang="en" sz="1100">
                <a:solidFill>
                  <a:schemeClr val="lt2"/>
                </a:solidFill>
                <a:latin typeface="Aclonica"/>
                <a:ea typeface="Aclonica"/>
                <a:cs typeface="Aclonica"/>
                <a:sym typeface="Aclonica"/>
              </a:rPr>
              <a:t>Shelley, Mary Wollstonecraft. </a:t>
            </a:r>
            <a:r>
              <a:rPr lang="en" sz="1100" i="1">
                <a:solidFill>
                  <a:schemeClr val="lt2"/>
                </a:solidFill>
                <a:latin typeface="Aclonica"/>
                <a:ea typeface="Aclonica"/>
                <a:cs typeface="Aclonica"/>
                <a:sym typeface="Aclonica"/>
              </a:rPr>
              <a:t>Frankenstein, or The Modern </a:t>
            </a:r>
            <a:endParaRPr sz="1100" i="1">
              <a:solidFill>
                <a:schemeClr val="lt2"/>
              </a:solidFill>
              <a:latin typeface="Aclonica"/>
              <a:ea typeface="Aclonica"/>
              <a:cs typeface="Aclonica"/>
              <a:sym typeface="Aclonica"/>
            </a:endParaRPr>
          </a:p>
          <a:p>
            <a:pPr marL="0" lvl="0" indent="457200" algn="l" rtl="0">
              <a:spcBef>
                <a:spcPts val="0"/>
              </a:spcBef>
              <a:spcAft>
                <a:spcPts val="0"/>
              </a:spcAft>
              <a:buNone/>
            </a:pPr>
            <a:r>
              <a:rPr lang="en" sz="1100" i="1">
                <a:solidFill>
                  <a:schemeClr val="lt2"/>
                </a:solidFill>
                <a:latin typeface="Aclonica"/>
                <a:ea typeface="Aclonica"/>
                <a:cs typeface="Aclonica"/>
                <a:sym typeface="Aclonica"/>
              </a:rPr>
              <a:t>Prometheus</a:t>
            </a:r>
            <a:r>
              <a:rPr lang="en" sz="1100">
                <a:solidFill>
                  <a:schemeClr val="lt2"/>
                </a:solidFill>
                <a:latin typeface="Aclonica"/>
                <a:ea typeface="Aclonica"/>
                <a:cs typeface="Aclonica"/>
                <a:sym typeface="Aclonica"/>
              </a:rPr>
              <a:t>. London, Lackington, Hughes, Harding, Mayor, and </a:t>
            </a:r>
            <a:endParaRPr sz="1100">
              <a:solidFill>
                <a:schemeClr val="lt2"/>
              </a:solidFill>
              <a:latin typeface="Aclonica"/>
              <a:ea typeface="Aclonica"/>
              <a:cs typeface="Aclonica"/>
              <a:sym typeface="Aclonica"/>
            </a:endParaRPr>
          </a:p>
          <a:p>
            <a:pPr marL="0" lvl="0" indent="457200" algn="l" rtl="0">
              <a:spcBef>
                <a:spcPts val="0"/>
              </a:spcBef>
              <a:spcAft>
                <a:spcPts val="0"/>
              </a:spcAft>
              <a:buNone/>
            </a:pPr>
            <a:r>
              <a:rPr lang="en" sz="1100">
                <a:solidFill>
                  <a:schemeClr val="lt2"/>
                </a:solidFill>
                <a:latin typeface="Aclonica"/>
                <a:ea typeface="Aclonica"/>
                <a:cs typeface="Aclonica"/>
                <a:sym typeface="Aclonica"/>
              </a:rPr>
              <a:t>Jones, 1818.</a:t>
            </a:r>
            <a:endParaRPr sz="1100">
              <a:solidFill>
                <a:schemeClr val="lt2"/>
              </a:solidFill>
              <a:latin typeface="Aclonica"/>
              <a:ea typeface="Aclonica"/>
              <a:cs typeface="Aclonica"/>
              <a:sym typeface="Aclonica"/>
            </a:endParaRPr>
          </a:p>
          <a:p>
            <a:pPr marL="0" lvl="0" indent="0" algn="l" rtl="0">
              <a:spcBef>
                <a:spcPts val="0"/>
              </a:spcBef>
              <a:spcAft>
                <a:spcPts val="0"/>
              </a:spcAft>
              <a:buNone/>
            </a:pPr>
            <a:endParaRPr sz="1100" i="1">
              <a:solidFill>
                <a:schemeClr val="lt2"/>
              </a:solidFill>
              <a:latin typeface="Aclonica"/>
              <a:ea typeface="Aclonica"/>
              <a:cs typeface="Aclonica"/>
              <a:sym typeface="Aclonica"/>
            </a:endParaRPr>
          </a:p>
          <a:p>
            <a:pPr marL="0" lvl="0" indent="0" algn="l" rtl="0">
              <a:spcBef>
                <a:spcPts val="0"/>
              </a:spcBef>
              <a:spcAft>
                <a:spcPts val="0"/>
              </a:spcAft>
              <a:buNone/>
            </a:pPr>
            <a:endParaRPr>
              <a:solidFill>
                <a:schemeClr val="lt2"/>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D3F53"/>
        </a:solidFill>
        <a:effectLst/>
      </p:bgPr>
    </p:bg>
    <p:spTree>
      <p:nvGrpSpPr>
        <p:cNvPr id="1" name="Shape 668"/>
        <p:cNvGrpSpPr/>
        <p:nvPr/>
      </p:nvGrpSpPr>
      <p:grpSpPr>
        <a:xfrm>
          <a:off x="0" y="0"/>
          <a:ext cx="0" cy="0"/>
          <a:chOff x="0" y="0"/>
          <a:chExt cx="0" cy="0"/>
        </a:xfrm>
      </p:grpSpPr>
      <p:sp>
        <p:nvSpPr>
          <p:cNvPr id="669" name="Google Shape;669;p4"/>
          <p:cNvSpPr txBox="1">
            <a:spLocks noGrp="1"/>
          </p:cNvSpPr>
          <p:nvPr>
            <p:ph type="title"/>
          </p:nvPr>
        </p:nvSpPr>
        <p:spPr>
          <a:xfrm>
            <a:off x="1417925" y="2582825"/>
            <a:ext cx="5938200" cy="8418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3600"/>
              <a:buNone/>
            </a:pPr>
            <a:r>
              <a:rPr lang="en"/>
              <a:t>Context</a:t>
            </a:r>
            <a:endParaRPr/>
          </a:p>
        </p:txBody>
      </p:sp>
      <p:sp>
        <p:nvSpPr>
          <p:cNvPr id="670" name="Google Shape;670;p4"/>
          <p:cNvSpPr txBox="1">
            <a:spLocks noGrp="1"/>
          </p:cNvSpPr>
          <p:nvPr>
            <p:ph type="title" idx="2"/>
          </p:nvPr>
        </p:nvSpPr>
        <p:spPr>
          <a:xfrm>
            <a:off x="1417925" y="1873850"/>
            <a:ext cx="5938200" cy="7506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3600"/>
              <a:buNone/>
            </a:pPr>
            <a:r>
              <a:rPr lang="en"/>
              <a:t>01.</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674"/>
        <p:cNvGrpSpPr/>
        <p:nvPr/>
      </p:nvGrpSpPr>
      <p:grpSpPr>
        <a:xfrm>
          <a:off x="0" y="0"/>
          <a:ext cx="0" cy="0"/>
          <a:chOff x="0" y="0"/>
          <a:chExt cx="0" cy="0"/>
        </a:xfrm>
      </p:grpSpPr>
      <p:sp>
        <p:nvSpPr>
          <p:cNvPr id="675" name="Google Shape;675;p5"/>
          <p:cNvSpPr txBox="1">
            <a:spLocks noGrp="1"/>
          </p:cNvSpPr>
          <p:nvPr>
            <p:ph type="title"/>
          </p:nvPr>
        </p:nvSpPr>
        <p:spPr>
          <a:xfrm>
            <a:off x="911100" y="-68550"/>
            <a:ext cx="7321800" cy="1002000"/>
          </a:xfrm>
          <a:prstGeom prst="rect">
            <a:avLst/>
          </a:prstGeom>
          <a:noFill/>
          <a:ln>
            <a:noFill/>
          </a:ln>
        </p:spPr>
        <p:txBody>
          <a:bodyPr spcFirstLastPara="1" wrap="square" lIns="91425" tIns="91425" rIns="117575" bIns="91425" anchor="b" anchorCtr="0">
            <a:noAutofit/>
          </a:bodyPr>
          <a:lstStyle/>
          <a:p>
            <a:pPr marL="0" lvl="0" indent="0" algn="ctr" rtl="0">
              <a:lnSpc>
                <a:spcPct val="100000"/>
              </a:lnSpc>
              <a:spcBef>
                <a:spcPts val="0"/>
              </a:spcBef>
              <a:spcAft>
                <a:spcPts val="0"/>
              </a:spcAft>
              <a:buSzPts val="2400"/>
              <a:buNone/>
            </a:pPr>
            <a:r>
              <a:rPr lang="en"/>
              <a:t>Love in 19th Century Literature</a:t>
            </a:r>
            <a:endParaRPr/>
          </a:p>
        </p:txBody>
      </p:sp>
      <p:sp>
        <p:nvSpPr>
          <p:cNvPr id="676" name="Google Shape;676;p5"/>
          <p:cNvSpPr txBox="1">
            <a:spLocks noGrp="1"/>
          </p:cNvSpPr>
          <p:nvPr>
            <p:ph type="body" idx="1"/>
          </p:nvPr>
        </p:nvSpPr>
        <p:spPr>
          <a:xfrm>
            <a:off x="1333200" y="1254250"/>
            <a:ext cx="6899700" cy="3173400"/>
          </a:xfrm>
          <a:prstGeom prst="rect">
            <a:avLst/>
          </a:prstGeom>
          <a:noFill/>
          <a:ln>
            <a:noFill/>
          </a:ln>
        </p:spPr>
        <p:txBody>
          <a:bodyPr spcFirstLastPara="1" wrap="square" lIns="91425" tIns="91425" rIns="91425" bIns="91425" anchor="t" anchorCtr="0">
            <a:noAutofit/>
          </a:bodyPr>
          <a:lstStyle/>
          <a:p>
            <a:pPr marL="457200" lvl="0" indent="-304800" algn="l" rtl="0">
              <a:spcBef>
                <a:spcPts val="0"/>
              </a:spcBef>
              <a:spcAft>
                <a:spcPts val="0"/>
              </a:spcAft>
              <a:buSzPts val="1200"/>
              <a:buFont typeface="Aclonica"/>
              <a:buChar char="●"/>
            </a:pPr>
            <a:r>
              <a:rPr lang="en">
                <a:latin typeface="Aclonica"/>
                <a:ea typeface="Aclonica"/>
                <a:cs typeface="Aclonica"/>
                <a:sym typeface="Aclonica"/>
              </a:rPr>
              <a:t>Emphasis on connection rather than the societal impact of courtship</a:t>
            </a:r>
            <a:endParaRPr>
              <a:latin typeface="Aclonica"/>
              <a:ea typeface="Aclonica"/>
              <a:cs typeface="Aclonica"/>
              <a:sym typeface="Aclonica"/>
            </a:endParaRPr>
          </a:p>
          <a:p>
            <a:pPr marL="457200" lvl="0" indent="-304800" algn="l" rtl="0">
              <a:lnSpc>
                <a:spcPct val="100000"/>
              </a:lnSpc>
              <a:spcBef>
                <a:spcPts val="1600"/>
              </a:spcBef>
              <a:spcAft>
                <a:spcPts val="0"/>
              </a:spcAft>
              <a:buSzPts val="1200"/>
              <a:buFont typeface="Aclonica"/>
              <a:buChar char="●"/>
            </a:pPr>
            <a:r>
              <a:rPr lang="en">
                <a:latin typeface="Aclonica"/>
                <a:ea typeface="Aclonica"/>
                <a:cs typeface="Aclonica"/>
                <a:sym typeface="Aclonica"/>
              </a:rPr>
              <a:t>Love depicted through affection</a:t>
            </a:r>
            <a:endParaRPr>
              <a:latin typeface="Aclonica"/>
              <a:ea typeface="Aclonica"/>
              <a:cs typeface="Aclonica"/>
              <a:sym typeface="Aclonica"/>
            </a:endParaRPr>
          </a:p>
          <a:p>
            <a:pPr marL="914400" lvl="1" indent="-304800" algn="l" rtl="0">
              <a:lnSpc>
                <a:spcPct val="100000"/>
              </a:lnSpc>
              <a:spcBef>
                <a:spcPts val="0"/>
              </a:spcBef>
              <a:spcAft>
                <a:spcPts val="0"/>
              </a:spcAft>
              <a:buSzPts val="1200"/>
              <a:buFont typeface="Aclonica"/>
              <a:buChar char="○"/>
            </a:pPr>
            <a:r>
              <a:rPr lang="en">
                <a:latin typeface="Aclonica"/>
                <a:ea typeface="Aclonica"/>
                <a:cs typeface="Aclonica"/>
                <a:sym typeface="Aclonica"/>
              </a:rPr>
              <a:t>Jane Austen</a:t>
            </a:r>
            <a:endParaRPr>
              <a:latin typeface="Aclonica"/>
              <a:ea typeface="Aclonica"/>
              <a:cs typeface="Aclonica"/>
              <a:sym typeface="Aclonica"/>
            </a:endParaRPr>
          </a:p>
          <a:p>
            <a:pPr marL="914400" lvl="1" indent="-304800" algn="l" rtl="0">
              <a:lnSpc>
                <a:spcPct val="100000"/>
              </a:lnSpc>
              <a:spcBef>
                <a:spcPts val="0"/>
              </a:spcBef>
              <a:spcAft>
                <a:spcPts val="0"/>
              </a:spcAft>
              <a:buSzPts val="1200"/>
              <a:buFont typeface="Aclonica"/>
              <a:buChar char="○"/>
            </a:pPr>
            <a:r>
              <a:rPr lang="en">
                <a:latin typeface="Aclonica"/>
                <a:ea typeface="Aclonica"/>
                <a:cs typeface="Aclonica"/>
                <a:sym typeface="Aclonica"/>
              </a:rPr>
              <a:t>Charlotte Brontë</a:t>
            </a:r>
            <a:endParaRPr>
              <a:latin typeface="Aclonica"/>
              <a:ea typeface="Aclonica"/>
              <a:cs typeface="Aclonica"/>
              <a:sym typeface="Aclonica"/>
            </a:endParaRPr>
          </a:p>
          <a:p>
            <a:pPr marL="0" lvl="0" indent="0" algn="l" rtl="0">
              <a:lnSpc>
                <a:spcPct val="100000"/>
              </a:lnSpc>
              <a:spcBef>
                <a:spcPts val="1600"/>
              </a:spcBef>
              <a:spcAft>
                <a:spcPts val="0"/>
              </a:spcAft>
              <a:buNone/>
            </a:pPr>
            <a:r>
              <a:rPr lang="en">
                <a:latin typeface="Aclonica"/>
                <a:ea typeface="Aclonica"/>
                <a:cs typeface="Aclonica"/>
                <a:sym typeface="Aclonica"/>
              </a:rPr>
              <a:t>Emphasis on connection rather than the societal impact of courtship</a:t>
            </a:r>
            <a:endParaRPr>
              <a:latin typeface="Aclonica"/>
              <a:ea typeface="Aclonica"/>
              <a:cs typeface="Aclonica"/>
              <a:sym typeface="Aclonica"/>
            </a:endParaRPr>
          </a:p>
          <a:p>
            <a:pPr marL="0" lvl="0" indent="0" algn="l" rtl="0">
              <a:lnSpc>
                <a:spcPct val="100000"/>
              </a:lnSpc>
              <a:spcBef>
                <a:spcPts val="1600"/>
              </a:spcBef>
              <a:spcAft>
                <a:spcPts val="1600"/>
              </a:spcAft>
              <a:buNone/>
            </a:pPr>
            <a:r>
              <a:rPr lang="en" i="1">
                <a:latin typeface="Aclonica"/>
                <a:ea typeface="Aclonica"/>
                <a:cs typeface="Aclonica"/>
                <a:sym typeface="Aclonica"/>
              </a:rPr>
              <a:t>Hilary M. Schor</a:t>
            </a:r>
            <a:r>
              <a:rPr lang="en">
                <a:latin typeface="Aclonica"/>
                <a:ea typeface="Aclonica"/>
                <a:cs typeface="Aclonica"/>
                <a:sym typeface="Aclonica"/>
              </a:rPr>
              <a:t> </a:t>
            </a:r>
            <a:r>
              <a:rPr lang="en" u="sng">
                <a:solidFill>
                  <a:schemeClr val="hlink"/>
                </a:solidFill>
                <a:latin typeface="Aclonica"/>
                <a:ea typeface="Aclonica"/>
                <a:cs typeface="Aclonica"/>
                <a:sym typeface="Aclonica"/>
                <a:hlinkClick r:id="rId3"/>
              </a:rPr>
              <a:t>https://www.cambridge.org/core/journals/victorian-literature-and-culture/article/love/26982749BF1D74924403D15A6A984240</a:t>
            </a:r>
            <a:r>
              <a:rPr lang="en">
                <a:latin typeface="Aclonica"/>
                <a:ea typeface="Aclonica"/>
                <a:cs typeface="Aclonica"/>
                <a:sym typeface="Aclonica"/>
              </a:rPr>
              <a:t> </a:t>
            </a:r>
            <a:endParaRPr>
              <a:latin typeface="Aclonica"/>
              <a:ea typeface="Aclonica"/>
              <a:cs typeface="Aclonica"/>
              <a:sym typeface="Aclonic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0"/>
        <p:cNvGrpSpPr/>
        <p:nvPr/>
      </p:nvGrpSpPr>
      <p:grpSpPr>
        <a:xfrm>
          <a:off x="0" y="0"/>
          <a:ext cx="0" cy="0"/>
          <a:chOff x="0" y="0"/>
          <a:chExt cx="0" cy="0"/>
        </a:xfrm>
      </p:grpSpPr>
      <p:sp>
        <p:nvSpPr>
          <p:cNvPr id="681" name="Google Shape;681;g15928a1e0b8_0_2"/>
          <p:cNvSpPr txBox="1">
            <a:spLocks noGrp="1"/>
          </p:cNvSpPr>
          <p:nvPr>
            <p:ph type="title"/>
          </p:nvPr>
        </p:nvSpPr>
        <p:spPr>
          <a:xfrm>
            <a:off x="792775" y="453875"/>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solidFill>
                  <a:schemeClr val="accent2"/>
                </a:solidFill>
              </a:rPr>
              <a:t>Shelley and Love</a:t>
            </a:r>
            <a:endParaRPr>
              <a:solidFill>
                <a:schemeClr val="accent2"/>
              </a:solidFill>
            </a:endParaRPr>
          </a:p>
        </p:txBody>
      </p:sp>
      <p:sp>
        <p:nvSpPr>
          <p:cNvPr id="682" name="Google Shape;682;g15928a1e0b8_0_2"/>
          <p:cNvSpPr txBox="1">
            <a:spLocks noGrp="1"/>
          </p:cNvSpPr>
          <p:nvPr>
            <p:ph type="body" idx="1"/>
          </p:nvPr>
        </p:nvSpPr>
        <p:spPr>
          <a:xfrm>
            <a:off x="792775" y="1143625"/>
            <a:ext cx="7347600" cy="34164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SzPts val="1900"/>
              <a:buFont typeface="Aclonica"/>
              <a:buChar char="❖"/>
            </a:pPr>
            <a:r>
              <a:rPr lang="en" sz="1900">
                <a:latin typeface="Aclonica"/>
                <a:ea typeface="Aclonica"/>
                <a:cs typeface="Aclonica"/>
                <a:sym typeface="Aclonica"/>
              </a:rPr>
              <a:t>Shelley values the power of connection </a:t>
            </a:r>
            <a:endParaRPr sz="1900">
              <a:latin typeface="Aclonica"/>
              <a:ea typeface="Aclonica"/>
              <a:cs typeface="Aclonica"/>
              <a:sym typeface="Aclonica"/>
            </a:endParaRPr>
          </a:p>
          <a:p>
            <a:pPr marL="914400" lvl="0" indent="-349250" algn="l" rtl="0">
              <a:spcBef>
                <a:spcPts val="0"/>
              </a:spcBef>
              <a:spcAft>
                <a:spcPts val="0"/>
              </a:spcAft>
              <a:buSzPts val="1900"/>
              <a:buFont typeface="Aclonica"/>
              <a:buChar char="-"/>
            </a:pPr>
            <a:r>
              <a:rPr lang="en" sz="1900">
                <a:latin typeface="Aclonica"/>
                <a:ea typeface="Aclonica"/>
                <a:cs typeface="Aclonica"/>
                <a:sym typeface="Aclonica"/>
              </a:rPr>
              <a:t>The monster and his desire for a companion.</a:t>
            </a:r>
            <a:endParaRPr sz="1900">
              <a:latin typeface="Aclonica"/>
              <a:ea typeface="Aclonica"/>
              <a:cs typeface="Aclonica"/>
              <a:sym typeface="Aclonica"/>
            </a:endParaRPr>
          </a:p>
          <a:p>
            <a:pPr marL="914400" lvl="0" indent="-349250" algn="l" rtl="0">
              <a:spcBef>
                <a:spcPts val="0"/>
              </a:spcBef>
              <a:spcAft>
                <a:spcPts val="0"/>
              </a:spcAft>
              <a:buSzPts val="1900"/>
              <a:buFont typeface="Aclonica"/>
              <a:buChar char="-"/>
            </a:pPr>
            <a:r>
              <a:rPr lang="en" sz="1900">
                <a:latin typeface="Aclonica"/>
                <a:ea typeface="Aclonica"/>
                <a:cs typeface="Aclonica"/>
                <a:sym typeface="Aclonica"/>
              </a:rPr>
              <a:t>Victor’s respect for Elizabeth</a:t>
            </a:r>
            <a:endParaRPr sz="1900">
              <a:latin typeface="Aclonica"/>
              <a:ea typeface="Aclonica"/>
              <a:cs typeface="Aclonica"/>
              <a:sym typeface="Aclonica"/>
            </a:endParaRPr>
          </a:p>
          <a:p>
            <a:pPr marL="914400" lvl="1" indent="-330200" algn="l" rtl="0">
              <a:spcBef>
                <a:spcPts val="0"/>
              </a:spcBef>
              <a:spcAft>
                <a:spcPts val="0"/>
              </a:spcAft>
              <a:buSzPts val="1600"/>
              <a:buFont typeface="Aclonica"/>
              <a:buChar char="➢"/>
            </a:pPr>
            <a:endParaRPr sz="2000">
              <a:latin typeface="Aclonica"/>
              <a:ea typeface="Aclonica"/>
              <a:cs typeface="Aclonica"/>
              <a:sym typeface="Aclonica"/>
            </a:endParaRPr>
          </a:p>
          <a:p>
            <a:pPr marL="457200" lvl="0" indent="-349250" algn="l" rtl="0">
              <a:spcBef>
                <a:spcPts val="0"/>
              </a:spcBef>
              <a:spcAft>
                <a:spcPts val="0"/>
              </a:spcAft>
              <a:buSzPts val="1900"/>
              <a:buFont typeface="Aclonica"/>
              <a:buChar char="❖"/>
            </a:pPr>
            <a:r>
              <a:rPr lang="en" sz="1900">
                <a:latin typeface="Aclonica"/>
                <a:ea typeface="Aclonica"/>
                <a:cs typeface="Aclonica"/>
                <a:sym typeface="Aclonica"/>
              </a:rPr>
              <a:t>A platonic relationship</a:t>
            </a:r>
            <a:endParaRPr sz="1900">
              <a:latin typeface="Aclonica"/>
              <a:ea typeface="Aclonica"/>
              <a:cs typeface="Aclonica"/>
              <a:sym typeface="Aclonica"/>
            </a:endParaRPr>
          </a:p>
          <a:p>
            <a:pPr marL="914400" lvl="0" indent="-349250" algn="l" rtl="0">
              <a:spcBef>
                <a:spcPts val="0"/>
              </a:spcBef>
              <a:spcAft>
                <a:spcPts val="0"/>
              </a:spcAft>
              <a:buSzPts val="1900"/>
              <a:buFont typeface="Aclonica"/>
              <a:buChar char="-"/>
            </a:pPr>
            <a:r>
              <a:rPr lang="en" sz="1900">
                <a:latin typeface="Aclonica"/>
                <a:ea typeface="Aclonica"/>
                <a:cs typeface="Aclonica"/>
                <a:sym typeface="Aclonica"/>
              </a:rPr>
              <a:t>Robert’s letters to his sister</a:t>
            </a:r>
            <a:endParaRPr sz="1900">
              <a:latin typeface="Aclonica"/>
              <a:ea typeface="Aclonica"/>
              <a:cs typeface="Aclonica"/>
              <a:sym typeface="Aclonica"/>
            </a:endParaRPr>
          </a:p>
          <a:p>
            <a:pPr marL="914400" lvl="0" indent="-349250" algn="l" rtl="0">
              <a:spcBef>
                <a:spcPts val="0"/>
              </a:spcBef>
              <a:spcAft>
                <a:spcPts val="0"/>
              </a:spcAft>
              <a:buSzPts val="1900"/>
              <a:buFont typeface="Aclonica"/>
              <a:buChar char="-"/>
            </a:pPr>
            <a:r>
              <a:rPr lang="en" sz="1900">
                <a:latin typeface="Aclonica"/>
                <a:ea typeface="Aclonica"/>
                <a:cs typeface="Aclonica"/>
                <a:sym typeface="Aclonica"/>
              </a:rPr>
              <a:t>Victor’s relationship with Henry Clerval</a:t>
            </a:r>
            <a:endParaRPr sz="1900">
              <a:latin typeface="Aclonica"/>
              <a:ea typeface="Aclonica"/>
              <a:cs typeface="Aclonica"/>
              <a:sym typeface="Aclonic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6"/>
        <p:cNvGrpSpPr/>
        <p:nvPr/>
      </p:nvGrpSpPr>
      <p:grpSpPr>
        <a:xfrm>
          <a:off x="0" y="0"/>
          <a:ext cx="0" cy="0"/>
          <a:chOff x="0" y="0"/>
          <a:chExt cx="0" cy="0"/>
        </a:xfrm>
      </p:grpSpPr>
      <p:sp>
        <p:nvSpPr>
          <p:cNvPr id="687" name="Google Shape;687;p6"/>
          <p:cNvSpPr txBox="1">
            <a:spLocks noGrp="1"/>
          </p:cNvSpPr>
          <p:nvPr>
            <p:ph type="title"/>
          </p:nvPr>
        </p:nvSpPr>
        <p:spPr>
          <a:xfrm>
            <a:off x="303975" y="539500"/>
            <a:ext cx="8520600" cy="5727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800"/>
              <a:buNone/>
            </a:pPr>
            <a:r>
              <a:rPr lang="en">
                <a:solidFill>
                  <a:schemeClr val="accent2"/>
                </a:solidFill>
              </a:rPr>
              <a:t>Nature and Romanticism</a:t>
            </a:r>
            <a:endParaRPr>
              <a:solidFill>
                <a:schemeClr val="accent2"/>
              </a:solidFill>
            </a:endParaRPr>
          </a:p>
        </p:txBody>
      </p:sp>
      <p:sp>
        <p:nvSpPr>
          <p:cNvPr id="688" name="Google Shape;688;p6"/>
          <p:cNvSpPr txBox="1">
            <a:spLocks noGrp="1"/>
          </p:cNvSpPr>
          <p:nvPr>
            <p:ph type="subTitle" idx="4"/>
          </p:nvPr>
        </p:nvSpPr>
        <p:spPr>
          <a:xfrm>
            <a:off x="1836225" y="1408475"/>
            <a:ext cx="6197400" cy="2858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 sz="1500">
                <a:latin typeface="Aclonica"/>
                <a:ea typeface="Aclonica"/>
                <a:cs typeface="Aclonica"/>
                <a:sym typeface="Aclonica"/>
              </a:rPr>
              <a:t>Nature and its beauty are integral to the ideas present in romantic literature and art: </a:t>
            </a:r>
            <a:endParaRPr sz="1500">
              <a:latin typeface="Aclonica"/>
              <a:ea typeface="Aclonica"/>
              <a:cs typeface="Aclonica"/>
              <a:sym typeface="Aclonica"/>
            </a:endParaRPr>
          </a:p>
          <a:p>
            <a:pPr marL="457200" lvl="0" indent="-323850" algn="l" rtl="0">
              <a:lnSpc>
                <a:spcPct val="100000"/>
              </a:lnSpc>
              <a:spcBef>
                <a:spcPts val="1600"/>
              </a:spcBef>
              <a:spcAft>
                <a:spcPts val="0"/>
              </a:spcAft>
              <a:buSzPts val="1500"/>
              <a:buFont typeface="Aclonica"/>
              <a:buChar char="●"/>
            </a:pPr>
            <a:r>
              <a:rPr lang="en" sz="1500">
                <a:latin typeface="Aclonica"/>
                <a:ea typeface="Aclonica"/>
                <a:cs typeface="Aclonica"/>
                <a:sym typeface="Aclonica"/>
              </a:rPr>
              <a:t>Beginning of industrial revolution: advances in science and technology</a:t>
            </a:r>
            <a:endParaRPr sz="1500">
              <a:latin typeface="Aclonica"/>
              <a:ea typeface="Aclonica"/>
              <a:cs typeface="Aclonica"/>
              <a:sym typeface="Aclonica"/>
            </a:endParaRPr>
          </a:p>
          <a:p>
            <a:pPr marL="457200" lvl="0" indent="-323850" algn="l" rtl="0">
              <a:lnSpc>
                <a:spcPct val="100000"/>
              </a:lnSpc>
              <a:spcBef>
                <a:spcPts val="0"/>
              </a:spcBef>
              <a:spcAft>
                <a:spcPts val="0"/>
              </a:spcAft>
              <a:buSzPts val="1500"/>
              <a:buFont typeface="Aclonica"/>
              <a:buChar char="●"/>
            </a:pPr>
            <a:r>
              <a:rPr lang="en" sz="1500">
                <a:latin typeface="Aclonica"/>
                <a:ea typeface="Aclonica"/>
                <a:cs typeface="Aclonica"/>
                <a:sym typeface="Aclonica"/>
              </a:rPr>
              <a:t>Nature and divinity becoming separated</a:t>
            </a:r>
            <a:endParaRPr sz="1500">
              <a:latin typeface="Aclonica"/>
              <a:ea typeface="Aclonica"/>
              <a:cs typeface="Aclonica"/>
              <a:sym typeface="Aclonica"/>
            </a:endParaRPr>
          </a:p>
          <a:p>
            <a:pPr marL="457200" lvl="0" indent="-323850" algn="l" rtl="0">
              <a:lnSpc>
                <a:spcPct val="100000"/>
              </a:lnSpc>
              <a:spcBef>
                <a:spcPts val="0"/>
              </a:spcBef>
              <a:spcAft>
                <a:spcPts val="0"/>
              </a:spcAft>
              <a:buSzPts val="1500"/>
              <a:buFont typeface="Aclonica"/>
              <a:buChar char="●"/>
            </a:pPr>
            <a:r>
              <a:rPr lang="en" sz="1500">
                <a:latin typeface="Aclonica"/>
                <a:ea typeface="Aclonica"/>
                <a:cs typeface="Aclonica"/>
                <a:sym typeface="Aclonica"/>
              </a:rPr>
              <a:t>“Return to nature”</a:t>
            </a:r>
            <a:endParaRPr sz="1500">
              <a:latin typeface="Aclonica"/>
              <a:ea typeface="Aclonica"/>
              <a:cs typeface="Aclonica"/>
              <a:sym typeface="Aclonica"/>
            </a:endParaRPr>
          </a:p>
          <a:p>
            <a:pPr marL="457200" lvl="0" indent="-323850" algn="l" rtl="0">
              <a:lnSpc>
                <a:spcPct val="100000"/>
              </a:lnSpc>
              <a:spcBef>
                <a:spcPts val="0"/>
              </a:spcBef>
              <a:spcAft>
                <a:spcPts val="0"/>
              </a:spcAft>
              <a:buSzPts val="1500"/>
              <a:buFont typeface="Aclonica"/>
              <a:buChar char="●"/>
            </a:pPr>
            <a:r>
              <a:rPr lang="en" sz="1500">
                <a:latin typeface="Aclonica"/>
                <a:ea typeface="Aclonica"/>
                <a:cs typeface="Aclonica"/>
                <a:sym typeface="Aclonica"/>
              </a:rPr>
              <a:t>People and nature becoming commodified</a:t>
            </a:r>
            <a:endParaRPr sz="1500">
              <a:latin typeface="Aclonica"/>
              <a:ea typeface="Aclonica"/>
              <a:cs typeface="Aclonica"/>
              <a:sym typeface="Aclonica"/>
            </a:endParaRPr>
          </a:p>
          <a:p>
            <a:pPr marL="457200" lvl="0" indent="-323850" algn="l" rtl="0">
              <a:lnSpc>
                <a:spcPct val="100000"/>
              </a:lnSpc>
              <a:spcBef>
                <a:spcPts val="0"/>
              </a:spcBef>
              <a:spcAft>
                <a:spcPts val="0"/>
              </a:spcAft>
              <a:buSzPts val="1500"/>
              <a:buFont typeface="Aclonica"/>
              <a:buChar char="●"/>
            </a:pPr>
            <a:r>
              <a:rPr lang="en" sz="1500">
                <a:latin typeface="Aclonica"/>
                <a:ea typeface="Aclonica"/>
                <a:cs typeface="Aclonica"/>
                <a:sym typeface="Aclonica"/>
              </a:rPr>
              <a:t>Henry David Thoreau</a:t>
            </a:r>
            <a:endParaRPr sz="1500">
              <a:latin typeface="Aclonica"/>
              <a:ea typeface="Aclonica"/>
              <a:cs typeface="Aclonica"/>
              <a:sym typeface="Aclonica"/>
            </a:endParaRPr>
          </a:p>
          <a:p>
            <a:pPr marL="457200" lvl="0" indent="-323850" algn="l" rtl="0">
              <a:lnSpc>
                <a:spcPct val="100000"/>
              </a:lnSpc>
              <a:spcBef>
                <a:spcPts val="0"/>
              </a:spcBef>
              <a:spcAft>
                <a:spcPts val="0"/>
              </a:spcAft>
              <a:buSzPts val="1500"/>
              <a:buFont typeface="Aclonica"/>
              <a:buChar char="●"/>
            </a:pPr>
            <a:r>
              <a:rPr lang="en" sz="1500">
                <a:latin typeface="Aclonica"/>
                <a:ea typeface="Aclonica"/>
                <a:cs typeface="Aclonica"/>
                <a:sym typeface="Aclonica"/>
              </a:rPr>
              <a:t>Nature and introspection</a:t>
            </a:r>
            <a:endParaRPr sz="1500">
              <a:latin typeface="Aclonica"/>
              <a:ea typeface="Aclonica"/>
              <a:cs typeface="Aclonica"/>
              <a:sym typeface="Aclonic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2"/>
        <p:cNvGrpSpPr/>
        <p:nvPr/>
      </p:nvGrpSpPr>
      <p:grpSpPr>
        <a:xfrm>
          <a:off x="0" y="0"/>
          <a:ext cx="0" cy="0"/>
          <a:chOff x="0" y="0"/>
          <a:chExt cx="0" cy="0"/>
        </a:xfrm>
      </p:grpSpPr>
      <p:pic>
        <p:nvPicPr>
          <p:cNvPr id="693" name="Google Shape;693;gff3e4b97a1_0_0"/>
          <p:cNvPicPr preferRelativeResize="0"/>
          <p:nvPr/>
        </p:nvPicPr>
        <p:blipFill>
          <a:blip r:embed="rId3">
            <a:alphaModFix/>
          </a:blip>
          <a:stretch>
            <a:fillRect/>
          </a:stretch>
        </p:blipFill>
        <p:spPr>
          <a:xfrm>
            <a:off x="0" y="-157137"/>
            <a:ext cx="9329000" cy="5457775"/>
          </a:xfrm>
          <a:prstGeom prst="rect">
            <a:avLst/>
          </a:prstGeom>
          <a:noFill/>
          <a:ln>
            <a:noFill/>
          </a:ln>
        </p:spPr>
      </p:pic>
      <p:sp>
        <p:nvSpPr>
          <p:cNvPr id="694" name="Google Shape;694;gff3e4b97a1_0_0"/>
          <p:cNvSpPr txBox="1"/>
          <p:nvPr/>
        </p:nvSpPr>
        <p:spPr>
          <a:xfrm>
            <a:off x="3024575" y="4900450"/>
            <a:ext cx="69402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solidFill>
                  <a:schemeClr val="lt1"/>
                </a:solidFill>
                <a:latin typeface="Roboto"/>
                <a:ea typeface="Roboto"/>
                <a:cs typeface="Roboto"/>
                <a:sym typeface="Roboto"/>
              </a:rPr>
              <a:t>Frankenstein: Creator Meets Created on the Mer de Glace Elsie Russell (1995)</a:t>
            </a:r>
            <a:endParaRPr>
              <a:solidFill>
                <a:schemeClr val="lt1"/>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8"/>
        <p:cNvGrpSpPr/>
        <p:nvPr/>
      </p:nvGrpSpPr>
      <p:grpSpPr>
        <a:xfrm>
          <a:off x="0" y="0"/>
          <a:ext cx="0" cy="0"/>
          <a:chOff x="0" y="0"/>
          <a:chExt cx="0" cy="0"/>
        </a:xfrm>
      </p:grpSpPr>
      <p:sp>
        <p:nvSpPr>
          <p:cNvPr id="699" name="Google Shape;699;p7"/>
          <p:cNvSpPr txBox="1">
            <a:spLocks noGrp="1"/>
          </p:cNvSpPr>
          <p:nvPr>
            <p:ph type="title"/>
          </p:nvPr>
        </p:nvSpPr>
        <p:spPr>
          <a:xfrm>
            <a:off x="1770875" y="2582825"/>
            <a:ext cx="5938200" cy="8418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3600"/>
              <a:buNone/>
            </a:pPr>
            <a:r>
              <a:rPr lang="en"/>
              <a:t>Analysis</a:t>
            </a:r>
            <a:endParaRPr/>
          </a:p>
        </p:txBody>
      </p:sp>
      <p:sp>
        <p:nvSpPr>
          <p:cNvPr id="700" name="Google Shape;700;p7"/>
          <p:cNvSpPr txBox="1">
            <a:spLocks noGrp="1"/>
          </p:cNvSpPr>
          <p:nvPr>
            <p:ph type="title" idx="2"/>
          </p:nvPr>
        </p:nvSpPr>
        <p:spPr>
          <a:xfrm>
            <a:off x="1770875" y="1873850"/>
            <a:ext cx="5938200" cy="7506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3600"/>
              <a:buNone/>
            </a:pPr>
            <a:r>
              <a:rPr lang="en"/>
              <a:t>02.</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04"/>
        <p:cNvGrpSpPr/>
        <p:nvPr/>
      </p:nvGrpSpPr>
      <p:grpSpPr>
        <a:xfrm>
          <a:off x="0" y="0"/>
          <a:ext cx="0" cy="0"/>
          <a:chOff x="0" y="0"/>
          <a:chExt cx="0" cy="0"/>
        </a:xfrm>
      </p:grpSpPr>
      <p:sp>
        <p:nvSpPr>
          <p:cNvPr id="705" name="Google Shape;705;p8"/>
          <p:cNvSpPr txBox="1">
            <a:spLocks noGrp="1"/>
          </p:cNvSpPr>
          <p:nvPr>
            <p:ph type="subTitle" idx="3"/>
          </p:nvPr>
        </p:nvSpPr>
        <p:spPr>
          <a:xfrm>
            <a:off x="4697725" y="2409300"/>
            <a:ext cx="4197000" cy="1794000"/>
          </a:xfrm>
          <a:prstGeom prst="rect">
            <a:avLst/>
          </a:prstGeom>
          <a:noFill/>
          <a:ln>
            <a:noFill/>
          </a:ln>
        </p:spPr>
        <p:txBody>
          <a:bodyPr spcFirstLastPara="1" wrap="square" lIns="91425" tIns="91425" rIns="91425" bIns="91425" anchor="t" anchorCtr="0">
            <a:noAutofit/>
          </a:bodyPr>
          <a:lstStyle/>
          <a:p>
            <a:pPr marL="457200" lvl="0" indent="-342900" algn="l" rtl="0">
              <a:lnSpc>
                <a:spcPct val="100000"/>
              </a:lnSpc>
              <a:spcBef>
                <a:spcPts val="0"/>
              </a:spcBef>
              <a:spcAft>
                <a:spcPts val="0"/>
              </a:spcAft>
              <a:buSzPts val="1800"/>
              <a:buChar char="●"/>
            </a:pPr>
            <a:r>
              <a:rPr lang="en">
                <a:solidFill>
                  <a:schemeClr val="lt2"/>
                </a:solidFill>
              </a:rPr>
              <a:t>Do you think this is a pivotal moment in the creature’s change of demeanor? Why or why not.</a:t>
            </a:r>
            <a:endParaRPr>
              <a:solidFill>
                <a:schemeClr val="lt2"/>
              </a:solidFill>
            </a:endParaRPr>
          </a:p>
        </p:txBody>
      </p:sp>
      <p:sp>
        <p:nvSpPr>
          <p:cNvPr id="706" name="Google Shape;706;p8"/>
          <p:cNvSpPr txBox="1">
            <a:spLocks noGrp="1"/>
          </p:cNvSpPr>
          <p:nvPr>
            <p:ph type="subTitle" idx="4"/>
          </p:nvPr>
        </p:nvSpPr>
        <p:spPr>
          <a:xfrm>
            <a:off x="4652900" y="963600"/>
            <a:ext cx="4197000" cy="1445700"/>
          </a:xfrm>
          <a:prstGeom prst="rect">
            <a:avLst/>
          </a:prstGeom>
          <a:noFill/>
          <a:ln>
            <a:noFill/>
          </a:ln>
        </p:spPr>
        <p:txBody>
          <a:bodyPr spcFirstLastPara="1" wrap="square" lIns="91425" tIns="91425" rIns="91425" bIns="91425" anchor="t" anchorCtr="0">
            <a:noAutofit/>
          </a:bodyPr>
          <a:lstStyle/>
          <a:p>
            <a:pPr marL="457200" lvl="0" indent="-342900" algn="l" rtl="0">
              <a:lnSpc>
                <a:spcPct val="100000"/>
              </a:lnSpc>
              <a:spcBef>
                <a:spcPts val="0"/>
              </a:spcBef>
              <a:spcAft>
                <a:spcPts val="0"/>
              </a:spcAft>
              <a:buSzPts val="1800"/>
              <a:buChar char="●"/>
            </a:pPr>
            <a:r>
              <a:rPr lang="en">
                <a:solidFill>
                  <a:schemeClr val="lt2"/>
                </a:solidFill>
              </a:rPr>
              <a:t>How is the idea of a “good samaritan” blurred during the creature’s interaction with the young girl?</a:t>
            </a:r>
            <a:endParaRPr>
              <a:solidFill>
                <a:schemeClr val="l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06">
                                            <p:txEl>
                                              <p:pRg st="0" end="0"/>
                                            </p:txEl>
                                          </p:spTgt>
                                        </p:tgtEl>
                                        <p:attrNameLst>
                                          <p:attrName>style.visibility</p:attrName>
                                        </p:attrNameLst>
                                      </p:cBhvr>
                                      <p:to>
                                        <p:strVal val="visible"/>
                                      </p:to>
                                    </p:set>
                                    <p:animEffect transition="in" filter="fade">
                                      <p:cBhvr>
                                        <p:cTn id="7" dur="1000"/>
                                        <p:tgtEl>
                                          <p:spTgt spid="70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05">
                                            <p:txEl>
                                              <p:pRg st="0" end="0"/>
                                            </p:txEl>
                                          </p:spTgt>
                                        </p:tgtEl>
                                        <p:attrNameLst>
                                          <p:attrName>style.visibility</p:attrName>
                                        </p:attrNameLst>
                                      </p:cBhvr>
                                      <p:to>
                                        <p:strVal val="visible"/>
                                      </p:to>
                                    </p:set>
                                    <p:animEffect transition="in" filter="fade">
                                      <p:cBhvr>
                                        <p:cTn id="12" dur="1000"/>
                                        <p:tgtEl>
                                          <p:spTgt spid="70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10"/>
        <p:cNvGrpSpPr/>
        <p:nvPr/>
      </p:nvGrpSpPr>
      <p:grpSpPr>
        <a:xfrm>
          <a:off x="0" y="0"/>
          <a:ext cx="0" cy="0"/>
          <a:chOff x="0" y="0"/>
          <a:chExt cx="0" cy="0"/>
        </a:xfrm>
      </p:grpSpPr>
      <p:sp>
        <p:nvSpPr>
          <p:cNvPr id="711" name="Google Shape;711;gff3e4b97a1_0_5"/>
          <p:cNvSpPr txBox="1">
            <a:spLocks noGrp="1"/>
          </p:cNvSpPr>
          <p:nvPr>
            <p:ph type="subTitle" idx="3"/>
          </p:nvPr>
        </p:nvSpPr>
        <p:spPr>
          <a:xfrm>
            <a:off x="4652900" y="2916050"/>
            <a:ext cx="4197000" cy="1794000"/>
          </a:xfrm>
          <a:prstGeom prst="rect">
            <a:avLst/>
          </a:prstGeom>
          <a:noFill/>
          <a:ln>
            <a:noFill/>
          </a:ln>
        </p:spPr>
        <p:txBody>
          <a:bodyPr spcFirstLastPara="1" wrap="square" lIns="91425" tIns="91425" rIns="91425" bIns="91425" anchor="t" anchorCtr="0">
            <a:noAutofit/>
          </a:bodyPr>
          <a:lstStyle/>
          <a:p>
            <a:pPr marL="457200" lvl="0" indent="-342900" algn="l" rtl="0">
              <a:lnSpc>
                <a:spcPct val="100000"/>
              </a:lnSpc>
              <a:spcBef>
                <a:spcPts val="0"/>
              </a:spcBef>
              <a:spcAft>
                <a:spcPts val="0"/>
              </a:spcAft>
              <a:buSzPts val="1800"/>
              <a:buChar char="●"/>
            </a:pPr>
            <a:r>
              <a:rPr lang="en">
                <a:solidFill>
                  <a:schemeClr val="lt2"/>
                </a:solidFill>
              </a:rPr>
              <a:t>Do you think the murder of William was a spur-of-the-moment decision? Why or why not.</a:t>
            </a:r>
            <a:endParaRPr>
              <a:solidFill>
                <a:schemeClr val="lt2"/>
              </a:solidFill>
            </a:endParaRPr>
          </a:p>
        </p:txBody>
      </p:sp>
      <p:sp>
        <p:nvSpPr>
          <p:cNvPr id="712" name="Google Shape;712;gff3e4b97a1_0_5"/>
          <p:cNvSpPr txBox="1">
            <a:spLocks noGrp="1"/>
          </p:cNvSpPr>
          <p:nvPr>
            <p:ph type="subTitle" idx="4"/>
          </p:nvPr>
        </p:nvSpPr>
        <p:spPr>
          <a:xfrm>
            <a:off x="4653100" y="672250"/>
            <a:ext cx="4197000" cy="411600"/>
          </a:xfrm>
          <a:prstGeom prst="rect">
            <a:avLst/>
          </a:prstGeom>
          <a:noFill/>
          <a:ln>
            <a:noFill/>
          </a:ln>
        </p:spPr>
        <p:txBody>
          <a:bodyPr spcFirstLastPara="1" wrap="square" lIns="91425" tIns="91425" rIns="91425" bIns="91425" anchor="t" anchorCtr="0">
            <a:noAutofit/>
          </a:bodyPr>
          <a:lstStyle/>
          <a:p>
            <a:pPr marL="457200" lvl="0" indent="-342900" algn="l" rtl="0">
              <a:lnSpc>
                <a:spcPct val="100000"/>
              </a:lnSpc>
              <a:spcBef>
                <a:spcPts val="0"/>
              </a:spcBef>
              <a:spcAft>
                <a:spcPts val="0"/>
              </a:spcAft>
              <a:buSzPts val="1800"/>
              <a:buChar char="●"/>
            </a:pPr>
            <a:r>
              <a:rPr lang="en">
                <a:solidFill>
                  <a:schemeClr val="lt2"/>
                </a:solidFill>
              </a:rPr>
              <a:t>The creature’s immediate change of character is depicted through the death of William. What do you think influenced the creature’s clouded judgement in that moment?</a:t>
            </a:r>
            <a:endParaRPr>
              <a:solidFill>
                <a:schemeClr val="l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2">
                                            <p:txEl>
                                              <p:pRg st="0" end="0"/>
                                            </p:txEl>
                                          </p:spTgt>
                                        </p:tgtEl>
                                        <p:attrNameLst>
                                          <p:attrName>style.visibility</p:attrName>
                                        </p:attrNameLst>
                                      </p:cBhvr>
                                      <p:to>
                                        <p:strVal val="visible"/>
                                      </p:to>
                                    </p:set>
                                    <p:animEffect transition="in" filter="fade">
                                      <p:cBhvr>
                                        <p:cTn id="7" dur="1000"/>
                                        <p:tgtEl>
                                          <p:spTgt spid="7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11">
                                            <p:txEl>
                                              <p:pRg st="0" end="0"/>
                                            </p:txEl>
                                          </p:spTgt>
                                        </p:tgtEl>
                                        <p:attrNameLst>
                                          <p:attrName>style.visibility</p:attrName>
                                        </p:attrNameLst>
                                      </p:cBhvr>
                                      <p:to>
                                        <p:strVal val="visible"/>
                                      </p:to>
                                    </p:set>
                                    <p:animEffect transition="in" filter="fade">
                                      <p:cBhvr>
                                        <p:cTn id="12" dur="1000"/>
                                        <p:tgtEl>
                                          <p:spTgt spid="7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alloween Theme Newsletter by Slidesgo">
  <a:themeElements>
    <a:clrScheme name="Simple Light">
      <a:dk1>
        <a:srgbClr val="000000"/>
      </a:dk1>
      <a:lt1>
        <a:srgbClr val="FFFFFF"/>
      </a:lt1>
      <a:dk2>
        <a:srgbClr val="3D3F53"/>
      </a:dk2>
      <a:lt2>
        <a:srgbClr val="F0D9CE"/>
      </a:lt2>
      <a:accent1>
        <a:srgbClr val="3D3F53"/>
      </a:accent1>
      <a:accent2>
        <a:srgbClr val="F47FB5"/>
      </a:accent2>
      <a:accent3>
        <a:srgbClr val="75C6AD"/>
      </a:accent3>
      <a:accent4>
        <a:srgbClr val="F0D9CE"/>
      </a:accent4>
      <a:accent5>
        <a:srgbClr val="F47FB5"/>
      </a:accent5>
      <a:accent6>
        <a:srgbClr val="75C6AD"/>
      </a:accent6>
      <a:hlink>
        <a:srgbClr val="F0D9CE"/>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497</Words>
  <Application>Microsoft Office PowerPoint</Application>
  <PresentationFormat>On-screen Show (16:9)</PresentationFormat>
  <Paragraphs>59</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Aclonica</vt:lpstr>
      <vt:lpstr>Arial</vt:lpstr>
      <vt:lpstr>Roboto</vt:lpstr>
      <vt:lpstr>DM Sans</vt:lpstr>
      <vt:lpstr>Halloween Theme Newsletter by Slidesgo</vt:lpstr>
      <vt:lpstr>Frankenstein Vol. II Chapter VIII - Vol. III Chapter III </vt:lpstr>
      <vt:lpstr>Context</vt:lpstr>
      <vt:lpstr>Love in 19th Century Literature</vt:lpstr>
      <vt:lpstr>Shelley and Love</vt:lpstr>
      <vt:lpstr>Nature and Romanticism</vt:lpstr>
      <vt:lpstr>PowerPoint Presentation</vt:lpstr>
      <vt:lpstr>Analysis</vt:lpstr>
      <vt:lpstr>PowerPoint Presentation</vt:lpstr>
      <vt:lpstr>PowerPoint Presentation</vt:lpstr>
      <vt:lpstr>Nature</vt:lpstr>
      <vt:lpstr>Human and Post Human</vt:lpstr>
      <vt:lpstr>Love</vt:lpstr>
      <vt:lpstr>Disconnect from Nature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Frankenstein Vol. II Chapter VIII - Vol. III Chapter III </dc:title>
  <cp:lastModifiedBy>Stephanie Harper</cp:lastModifiedBy>
  <cp:revision>1</cp:revision>
  <dcterms:modified xsi:type="dcterms:W3CDTF">2022-09-27T12:59:56Z</dcterms:modified>
</cp:coreProperties>
</file>