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F68-14D7-48F8-8BA8-BEE84EA9C983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7F9C-D5CC-41E3-AAC9-BB45CC92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9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F68-14D7-48F8-8BA8-BEE84EA9C983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7F9C-D5CC-41E3-AAC9-BB45CC92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F68-14D7-48F8-8BA8-BEE84EA9C983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7F9C-D5CC-41E3-AAC9-BB45CC92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9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F68-14D7-48F8-8BA8-BEE84EA9C983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7F9C-D5CC-41E3-AAC9-BB45CC92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1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F68-14D7-48F8-8BA8-BEE84EA9C983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7F9C-D5CC-41E3-AAC9-BB45CC92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9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F68-14D7-48F8-8BA8-BEE84EA9C983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7F9C-D5CC-41E3-AAC9-BB45CC92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6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F68-14D7-48F8-8BA8-BEE84EA9C983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7F9C-D5CC-41E3-AAC9-BB45CC92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F68-14D7-48F8-8BA8-BEE84EA9C983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7F9C-D5CC-41E3-AAC9-BB45CC92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2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F68-14D7-48F8-8BA8-BEE84EA9C983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7F9C-D5CC-41E3-AAC9-BB45CC92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0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F68-14D7-48F8-8BA8-BEE84EA9C983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7F9C-D5CC-41E3-AAC9-BB45CC92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2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F68-14D7-48F8-8BA8-BEE84EA9C983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7F9C-D5CC-41E3-AAC9-BB45CC92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9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D3F68-14D7-48F8-8BA8-BEE84EA9C983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27F9C-D5CC-41E3-AAC9-BB45CC92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2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E06286-6393-45B4-937C-2262A42E9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90A6D1-1A83-4750-9A18-2F1683F7BE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BAD963-9329-4A57-84A9-D0D6FD733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42FF7A-50CE-45DB-BC41-872663298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9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666D36-B401-4720-B895-FC65D84C7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D7871A-A049-4234-9263-BC3BD7333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C0C4D-2D4E-439E-B444-9B8B33368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2C14D7-9B33-4ACA-BB7E-DCC88FFF1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2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4FBAEF-4B5C-4E51-BC15-714811C53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8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69360-1986-44DA-A87F-A2D9E3CDE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0675A0-D2AB-432D-8287-51E52E584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9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9B097-A8A0-495E-BEF4-BC4F51B72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490755-E7FC-489A-A5EA-8B289220F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1F171B-7F99-4D71-ADC2-09B92E41A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B9D7B6-7595-45E3-AD30-E3A774896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6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7534B-545C-445B-843E-F2D1ED955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32E3E9-0395-4829-9C03-A5441BDF8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2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313BB9-0C60-4445-A4D3-A2213F8C0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4876FF-9E6D-41BB-AD0C-687EFC7E2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9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Patty Greenfield</dc:creator>
  <cp:lastModifiedBy>Dayna Levy</cp:lastModifiedBy>
  <cp:revision>2</cp:revision>
  <dcterms:created xsi:type="dcterms:W3CDTF">2019-04-11T20:19:32Z</dcterms:created>
  <dcterms:modified xsi:type="dcterms:W3CDTF">2022-10-06T17:27:58Z</dcterms:modified>
</cp:coreProperties>
</file>