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8"/>
  </p:notesMasterIdLst>
  <p:sldIdLst>
    <p:sldId id="278" r:id="rId2"/>
    <p:sldId id="294" r:id="rId3"/>
    <p:sldId id="297" r:id="rId4"/>
    <p:sldId id="298" r:id="rId5"/>
    <p:sldId id="296" r:id="rId6"/>
    <p:sldId id="280" r:id="rId7"/>
    <p:sldId id="299" r:id="rId8"/>
    <p:sldId id="300" r:id="rId9"/>
    <p:sldId id="301" r:id="rId10"/>
    <p:sldId id="302" r:id="rId11"/>
    <p:sldId id="303" r:id="rId12"/>
    <p:sldId id="292" r:id="rId13"/>
    <p:sldId id="305" r:id="rId14"/>
    <p:sldId id="304" r:id="rId15"/>
    <p:sldId id="306" r:id="rId16"/>
    <p:sldId id="293" r:id="rId1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F6"/>
    <a:srgbClr val="F5CDCE"/>
    <a:srgbClr val="202C8F"/>
    <a:srgbClr val="AAC4E9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855CE-C870-47F0-83E7-6F40B8A5B738}" v="9" dt="2022-11-10T15:36:35.633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9" autoAdjust="0"/>
  </p:normalViewPr>
  <p:slideViewPr>
    <p:cSldViewPr snapToGrid="0" snapToObjects="1">
      <p:cViewPr>
        <p:scale>
          <a:sx n="63" d="100"/>
          <a:sy n="63" d="100"/>
        </p:scale>
        <p:origin x="804" y="13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lie L Castrejon" userId="e582dfde-bea3-4c33-97a6-f33b8874ffad" providerId="ADAL" clId="{1D5855CE-C870-47F0-83E7-6F40B8A5B738}"/>
    <pc:docChg chg="undo redo custSel addSld delSld modSld sldOrd">
      <pc:chgData name="Leslie L Castrejon" userId="e582dfde-bea3-4c33-97a6-f33b8874ffad" providerId="ADAL" clId="{1D5855CE-C870-47F0-83E7-6F40B8A5B738}" dt="2022-11-10T15:36:49.277" v="987" actId="1076"/>
      <pc:docMkLst>
        <pc:docMk/>
      </pc:docMkLst>
      <pc:sldChg chg="addSp delSp modSp del mod">
        <pc:chgData name="Leslie L Castrejon" userId="e582dfde-bea3-4c33-97a6-f33b8874ffad" providerId="ADAL" clId="{1D5855CE-C870-47F0-83E7-6F40B8A5B738}" dt="2022-11-10T06:20:15.572" v="483" actId="47"/>
        <pc:sldMkLst>
          <pc:docMk/>
          <pc:sldMk cId="3170280394" sldId="290"/>
        </pc:sldMkLst>
        <pc:spChg chg="mod">
          <ac:chgData name="Leslie L Castrejon" userId="e582dfde-bea3-4c33-97a6-f33b8874ffad" providerId="ADAL" clId="{1D5855CE-C870-47F0-83E7-6F40B8A5B738}" dt="2022-11-10T05:58:37.051" v="89" actId="21"/>
          <ac:spMkLst>
            <pc:docMk/>
            <pc:sldMk cId="3170280394" sldId="290"/>
            <ac:spMk id="2" creationId="{86B309B0-6209-D3D0-9D5E-308B9F6E7303}"/>
          </ac:spMkLst>
        </pc:spChg>
        <pc:spChg chg="add del mod">
          <ac:chgData name="Leslie L Castrejon" userId="e582dfde-bea3-4c33-97a6-f33b8874ffad" providerId="ADAL" clId="{1D5855CE-C870-47F0-83E7-6F40B8A5B738}" dt="2022-11-10T05:56:57.212" v="58" actId="478"/>
          <ac:spMkLst>
            <pc:docMk/>
            <pc:sldMk cId="3170280394" sldId="290"/>
            <ac:spMk id="4" creationId="{BB5BF625-5292-942F-4314-B08622D19B09}"/>
          </ac:spMkLst>
        </pc:spChg>
        <pc:spChg chg="add del mod">
          <ac:chgData name="Leslie L Castrejon" userId="e582dfde-bea3-4c33-97a6-f33b8874ffad" providerId="ADAL" clId="{1D5855CE-C870-47F0-83E7-6F40B8A5B738}" dt="2022-11-10T05:57:00.666" v="60" actId="478"/>
          <ac:spMkLst>
            <pc:docMk/>
            <pc:sldMk cId="3170280394" sldId="290"/>
            <ac:spMk id="6" creationId="{DB95841D-D751-8A3E-3B93-15EA6661F26D}"/>
          </ac:spMkLst>
        </pc:spChg>
        <pc:spChg chg="add del mod">
          <ac:chgData name="Leslie L Castrejon" userId="e582dfde-bea3-4c33-97a6-f33b8874ffad" providerId="ADAL" clId="{1D5855CE-C870-47F0-83E7-6F40B8A5B738}" dt="2022-11-10T05:57:07.328" v="62" actId="478"/>
          <ac:spMkLst>
            <pc:docMk/>
            <pc:sldMk cId="3170280394" sldId="290"/>
            <ac:spMk id="8" creationId="{2E94D6B7-6514-B972-E4EA-0B568AEA1A02}"/>
          </ac:spMkLst>
        </pc:spChg>
        <pc:spChg chg="mod">
          <ac:chgData name="Leslie L Castrejon" userId="e582dfde-bea3-4c33-97a6-f33b8874ffad" providerId="ADAL" clId="{1D5855CE-C870-47F0-83E7-6F40B8A5B738}" dt="2022-11-10T05:57:45.411" v="88" actId="20577"/>
          <ac:spMkLst>
            <pc:docMk/>
            <pc:sldMk cId="3170280394" sldId="290"/>
            <ac:spMk id="11" creationId="{A2C39DD0-CD86-2929-7808-58D17FC2C0A6}"/>
          </ac:spMkLst>
        </pc:spChg>
        <pc:spChg chg="del">
          <ac:chgData name="Leslie L Castrejon" userId="e582dfde-bea3-4c33-97a6-f33b8874ffad" providerId="ADAL" clId="{1D5855CE-C870-47F0-83E7-6F40B8A5B738}" dt="2022-11-10T05:56:54.271" v="57" actId="478"/>
          <ac:spMkLst>
            <pc:docMk/>
            <pc:sldMk cId="3170280394" sldId="290"/>
            <ac:spMk id="12" creationId="{CE3C1BFF-2275-1E7D-0604-E6F5CFEC01F6}"/>
          </ac:spMkLst>
        </pc:spChg>
        <pc:spChg chg="del">
          <ac:chgData name="Leslie L Castrejon" userId="e582dfde-bea3-4c33-97a6-f33b8874ffad" providerId="ADAL" clId="{1D5855CE-C870-47F0-83E7-6F40B8A5B738}" dt="2022-11-10T05:57:03.423" v="61" actId="478"/>
          <ac:spMkLst>
            <pc:docMk/>
            <pc:sldMk cId="3170280394" sldId="290"/>
            <ac:spMk id="13" creationId="{F618F075-837C-1005-19D6-8DC90759CD53}"/>
          </ac:spMkLst>
        </pc:spChg>
        <pc:spChg chg="del">
          <ac:chgData name="Leslie L Castrejon" userId="e582dfde-bea3-4c33-97a6-f33b8874ffad" providerId="ADAL" clId="{1D5855CE-C870-47F0-83E7-6F40B8A5B738}" dt="2022-11-10T05:56:59.331" v="59" actId="478"/>
          <ac:spMkLst>
            <pc:docMk/>
            <pc:sldMk cId="3170280394" sldId="290"/>
            <ac:spMk id="14" creationId="{DD1D0BF9-FCAA-67DA-79AB-E6E7E6D2B6A1}"/>
          </ac:spMkLst>
        </pc:spChg>
      </pc:sldChg>
      <pc:sldChg chg="delSp modSp mod ord">
        <pc:chgData name="Leslie L Castrejon" userId="e582dfde-bea3-4c33-97a6-f33b8874ffad" providerId="ADAL" clId="{1D5855CE-C870-47F0-83E7-6F40B8A5B738}" dt="2022-11-10T15:35:15.035" v="978" actId="14100"/>
        <pc:sldMkLst>
          <pc:docMk/>
          <pc:sldMk cId="94818171" sldId="292"/>
        </pc:sldMkLst>
        <pc:spChg chg="mod">
          <ac:chgData name="Leslie L Castrejon" userId="e582dfde-bea3-4c33-97a6-f33b8874ffad" providerId="ADAL" clId="{1D5855CE-C870-47F0-83E7-6F40B8A5B738}" dt="2022-11-10T05:58:57.338" v="95" actId="1076"/>
          <ac:spMkLst>
            <pc:docMk/>
            <pc:sldMk cId="94818171" sldId="292"/>
            <ac:spMk id="2" creationId="{B83F7D2E-080D-DBDD-73C4-3C38A2B77908}"/>
          </ac:spMkLst>
        </pc:spChg>
        <pc:spChg chg="mod">
          <ac:chgData name="Leslie L Castrejon" userId="e582dfde-bea3-4c33-97a6-f33b8874ffad" providerId="ADAL" clId="{1D5855CE-C870-47F0-83E7-6F40B8A5B738}" dt="2022-11-10T15:35:00.135" v="975" actId="20577"/>
          <ac:spMkLst>
            <pc:docMk/>
            <pc:sldMk cId="94818171" sldId="292"/>
            <ac:spMk id="3" creationId="{2BE8FDE3-DBA4-6A04-C75D-E56FE92EF368}"/>
          </ac:spMkLst>
        </pc:spChg>
        <pc:spChg chg="del">
          <ac:chgData name="Leslie L Castrejon" userId="e582dfde-bea3-4c33-97a6-f33b8874ffad" providerId="ADAL" clId="{1D5855CE-C870-47F0-83E7-6F40B8A5B738}" dt="2022-11-10T05:58:45.545" v="92" actId="478"/>
          <ac:spMkLst>
            <pc:docMk/>
            <pc:sldMk cId="94818171" sldId="292"/>
            <ac:spMk id="4" creationId="{D5BA2433-990B-A170-369A-3DF4A9B33BFA}"/>
          </ac:spMkLst>
        </pc:spChg>
        <pc:spChg chg="del">
          <ac:chgData name="Leslie L Castrejon" userId="e582dfde-bea3-4c33-97a6-f33b8874ffad" providerId="ADAL" clId="{1D5855CE-C870-47F0-83E7-6F40B8A5B738}" dt="2022-11-10T05:58:48.585" v="93" actId="478"/>
          <ac:spMkLst>
            <pc:docMk/>
            <pc:sldMk cId="94818171" sldId="292"/>
            <ac:spMk id="5" creationId="{BF7F20BE-640F-EFAB-3A43-2AA146DB42BF}"/>
          </ac:spMkLst>
        </pc:spChg>
        <pc:spChg chg="mod">
          <ac:chgData name="Leslie L Castrejon" userId="e582dfde-bea3-4c33-97a6-f33b8874ffad" providerId="ADAL" clId="{1D5855CE-C870-47F0-83E7-6F40B8A5B738}" dt="2022-11-10T15:35:15.035" v="978" actId="14100"/>
          <ac:spMkLst>
            <pc:docMk/>
            <pc:sldMk cId="94818171" sldId="292"/>
            <ac:spMk id="6" creationId="{ABF733B5-CC8E-F645-0814-877E4DF7107F}"/>
          </ac:spMkLst>
        </pc:spChg>
      </pc:sldChg>
      <pc:sldChg chg="modSp mod">
        <pc:chgData name="Leslie L Castrejon" userId="e582dfde-bea3-4c33-97a6-f33b8874ffad" providerId="ADAL" clId="{1D5855CE-C870-47F0-83E7-6F40B8A5B738}" dt="2022-11-10T14:31:15.336" v="973" actId="1076"/>
        <pc:sldMkLst>
          <pc:docMk/>
          <pc:sldMk cId="1003962426" sldId="293"/>
        </pc:sldMkLst>
        <pc:spChg chg="mod">
          <ac:chgData name="Leslie L Castrejon" userId="e582dfde-bea3-4c33-97a6-f33b8874ffad" providerId="ADAL" clId="{1D5855CE-C870-47F0-83E7-6F40B8A5B738}" dt="2022-11-10T14:30:58.041" v="968" actId="1076"/>
          <ac:spMkLst>
            <pc:docMk/>
            <pc:sldMk cId="1003962426" sldId="293"/>
            <ac:spMk id="2" creationId="{800AB426-5B7C-607E-D413-5D2C9495CC0A}"/>
          </ac:spMkLst>
        </pc:spChg>
        <pc:spChg chg="mod">
          <ac:chgData name="Leslie L Castrejon" userId="e582dfde-bea3-4c33-97a6-f33b8874ffad" providerId="ADAL" clId="{1D5855CE-C870-47F0-83E7-6F40B8A5B738}" dt="2022-11-10T14:31:15.336" v="973" actId="1076"/>
          <ac:spMkLst>
            <pc:docMk/>
            <pc:sldMk cId="1003962426" sldId="293"/>
            <ac:spMk id="3" creationId="{B787DFD8-D262-D485-B1F2-817C5A0928C5}"/>
          </ac:spMkLst>
        </pc:spChg>
      </pc:sldChg>
      <pc:sldChg chg="modSp mod">
        <pc:chgData name="Leslie L Castrejon" userId="e582dfde-bea3-4c33-97a6-f33b8874ffad" providerId="ADAL" clId="{1D5855CE-C870-47F0-83E7-6F40B8A5B738}" dt="2022-11-10T14:02:39.722" v="940" actId="113"/>
        <pc:sldMkLst>
          <pc:docMk/>
          <pc:sldMk cId="1829589517" sldId="296"/>
        </pc:sldMkLst>
        <pc:spChg chg="mod">
          <ac:chgData name="Leslie L Castrejon" userId="e582dfde-bea3-4c33-97a6-f33b8874ffad" providerId="ADAL" clId="{1D5855CE-C870-47F0-83E7-6F40B8A5B738}" dt="2022-11-10T14:00:25.562" v="936" actId="403"/>
          <ac:spMkLst>
            <pc:docMk/>
            <pc:sldMk cId="1829589517" sldId="296"/>
            <ac:spMk id="2" creationId="{B9A06BDC-9929-2579-3376-C00595A85BC4}"/>
          </ac:spMkLst>
        </pc:spChg>
        <pc:spChg chg="mod">
          <ac:chgData name="Leslie L Castrejon" userId="e582dfde-bea3-4c33-97a6-f33b8874ffad" providerId="ADAL" clId="{1D5855CE-C870-47F0-83E7-6F40B8A5B738}" dt="2022-11-10T14:02:39.722" v="940" actId="113"/>
          <ac:spMkLst>
            <pc:docMk/>
            <pc:sldMk cId="1829589517" sldId="296"/>
            <ac:spMk id="3" creationId="{DD7DE6BF-F2E8-B7E8-44CF-3629DCCBFF5D}"/>
          </ac:spMkLst>
        </pc:spChg>
      </pc:sldChg>
      <pc:sldChg chg="modSp mod">
        <pc:chgData name="Leslie L Castrejon" userId="e582dfde-bea3-4c33-97a6-f33b8874ffad" providerId="ADAL" clId="{1D5855CE-C870-47F0-83E7-6F40B8A5B738}" dt="2022-11-10T13:59:25.032" v="905" actId="114"/>
        <pc:sldMkLst>
          <pc:docMk/>
          <pc:sldMk cId="516472762" sldId="297"/>
        </pc:sldMkLst>
        <pc:spChg chg="mod">
          <ac:chgData name="Leslie L Castrejon" userId="e582dfde-bea3-4c33-97a6-f33b8874ffad" providerId="ADAL" clId="{1D5855CE-C870-47F0-83E7-6F40B8A5B738}" dt="2022-11-10T13:59:25.032" v="905" actId="114"/>
          <ac:spMkLst>
            <pc:docMk/>
            <pc:sldMk cId="516472762" sldId="297"/>
            <ac:spMk id="3" creationId="{683CFDE9-F388-615D-9435-0B931A28F178}"/>
          </ac:spMkLst>
        </pc:spChg>
      </pc:sldChg>
      <pc:sldChg chg="modSp mod">
        <pc:chgData name="Leslie L Castrejon" userId="e582dfde-bea3-4c33-97a6-f33b8874ffad" providerId="ADAL" clId="{1D5855CE-C870-47F0-83E7-6F40B8A5B738}" dt="2022-11-10T13:59:59.976" v="933" actId="20577"/>
        <pc:sldMkLst>
          <pc:docMk/>
          <pc:sldMk cId="71642057" sldId="298"/>
        </pc:sldMkLst>
        <pc:spChg chg="mod">
          <ac:chgData name="Leslie L Castrejon" userId="e582dfde-bea3-4c33-97a6-f33b8874ffad" providerId="ADAL" clId="{1D5855CE-C870-47F0-83E7-6F40B8A5B738}" dt="2022-11-10T13:59:59.976" v="933" actId="20577"/>
          <ac:spMkLst>
            <pc:docMk/>
            <pc:sldMk cId="71642057" sldId="298"/>
            <ac:spMk id="2" creationId="{AFE3715D-3947-7D7B-6D7D-B29CC98FFC80}"/>
          </ac:spMkLst>
        </pc:spChg>
        <pc:spChg chg="mod">
          <ac:chgData name="Leslie L Castrejon" userId="e582dfde-bea3-4c33-97a6-f33b8874ffad" providerId="ADAL" clId="{1D5855CE-C870-47F0-83E7-6F40B8A5B738}" dt="2022-11-10T13:59:43.495" v="906" actId="113"/>
          <ac:spMkLst>
            <pc:docMk/>
            <pc:sldMk cId="71642057" sldId="298"/>
            <ac:spMk id="3" creationId="{683CFDE9-F388-615D-9435-0B931A28F178}"/>
          </ac:spMkLst>
        </pc:spChg>
      </pc:sldChg>
      <pc:sldChg chg="delSp modSp new mod ord">
        <pc:chgData name="Leslie L Castrejon" userId="e582dfde-bea3-4c33-97a6-f33b8874ffad" providerId="ADAL" clId="{1D5855CE-C870-47F0-83E7-6F40B8A5B738}" dt="2022-11-10T06:02:53.189" v="188" actId="20577"/>
        <pc:sldMkLst>
          <pc:docMk/>
          <pc:sldMk cId="3256488270" sldId="304"/>
        </pc:sldMkLst>
        <pc:spChg chg="mod">
          <ac:chgData name="Leslie L Castrejon" userId="e582dfde-bea3-4c33-97a6-f33b8874ffad" providerId="ADAL" clId="{1D5855CE-C870-47F0-83E7-6F40B8A5B738}" dt="2022-11-10T06:01:50.986" v="173" actId="1076"/>
          <ac:spMkLst>
            <pc:docMk/>
            <pc:sldMk cId="3256488270" sldId="304"/>
            <ac:spMk id="2" creationId="{9C113A30-FDFC-5C17-C02E-A6F0B6D04DB1}"/>
          </ac:spMkLst>
        </pc:spChg>
        <pc:spChg chg="mod">
          <ac:chgData name="Leslie L Castrejon" userId="e582dfde-bea3-4c33-97a6-f33b8874ffad" providerId="ADAL" clId="{1D5855CE-C870-47F0-83E7-6F40B8A5B738}" dt="2022-11-10T06:02:53.189" v="188" actId="20577"/>
          <ac:spMkLst>
            <pc:docMk/>
            <pc:sldMk cId="3256488270" sldId="304"/>
            <ac:spMk id="3" creationId="{62965320-5AAF-9BE5-3098-ED281F5E0BAD}"/>
          </ac:spMkLst>
        </pc:spChg>
        <pc:spChg chg="del">
          <ac:chgData name="Leslie L Castrejon" userId="e582dfde-bea3-4c33-97a6-f33b8874ffad" providerId="ADAL" clId="{1D5855CE-C870-47F0-83E7-6F40B8A5B738}" dt="2022-11-10T06:01:43.708" v="171" actId="478"/>
          <ac:spMkLst>
            <pc:docMk/>
            <pc:sldMk cId="3256488270" sldId="304"/>
            <ac:spMk id="4" creationId="{36E6D64D-41EE-FD40-4A94-41F2C4447E03}"/>
          </ac:spMkLst>
        </pc:spChg>
        <pc:spChg chg="del">
          <ac:chgData name="Leslie L Castrejon" userId="e582dfde-bea3-4c33-97a6-f33b8874ffad" providerId="ADAL" clId="{1D5855CE-C870-47F0-83E7-6F40B8A5B738}" dt="2022-11-10T06:01:47.047" v="172" actId="478"/>
          <ac:spMkLst>
            <pc:docMk/>
            <pc:sldMk cId="3256488270" sldId="304"/>
            <ac:spMk id="5" creationId="{750CF989-C211-2720-629E-0B27C102F1BA}"/>
          </ac:spMkLst>
        </pc:spChg>
      </pc:sldChg>
      <pc:sldChg chg="addSp delSp modSp new mod">
        <pc:chgData name="Leslie L Castrejon" userId="e582dfde-bea3-4c33-97a6-f33b8874ffad" providerId="ADAL" clId="{1D5855CE-C870-47F0-83E7-6F40B8A5B738}" dt="2022-11-10T06:18:25.361" v="481" actId="20577"/>
        <pc:sldMkLst>
          <pc:docMk/>
          <pc:sldMk cId="3031318216" sldId="305"/>
        </pc:sldMkLst>
        <pc:spChg chg="mod">
          <ac:chgData name="Leslie L Castrejon" userId="e582dfde-bea3-4c33-97a6-f33b8874ffad" providerId="ADAL" clId="{1D5855CE-C870-47F0-83E7-6F40B8A5B738}" dt="2022-11-10T06:09:26.893" v="205" actId="20577"/>
          <ac:spMkLst>
            <pc:docMk/>
            <pc:sldMk cId="3031318216" sldId="305"/>
            <ac:spMk id="2" creationId="{5D23B03C-5882-1992-EBB3-A68AE829E47F}"/>
          </ac:spMkLst>
        </pc:spChg>
        <pc:spChg chg="del">
          <ac:chgData name="Leslie L Castrejon" userId="e582dfde-bea3-4c33-97a6-f33b8874ffad" providerId="ADAL" clId="{1D5855CE-C870-47F0-83E7-6F40B8A5B738}" dt="2022-11-10T06:16:56.713" v="369" actId="478"/>
          <ac:spMkLst>
            <pc:docMk/>
            <pc:sldMk cId="3031318216" sldId="305"/>
            <ac:spMk id="3" creationId="{711D15E1-CE30-5416-8A4C-571FF3F36DA9}"/>
          </ac:spMkLst>
        </pc:spChg>
        <pc:spChg chg="del">
          <ac:chgData name="Leslie L Castrejon" userId="e582dfde-bea3-4c33-97a6-f33b8874ffad" providerId="ADAL" clId="{1D5855CE-C870-47F0-83E7-6F40B8A5B738}" dt="2022-11-10T06:16:59.873" v="370" actId="478"/>
          <ac:spMkLst>
            <pc:docMk/>
            <pc:sldMk cId="3031318216" sldId="305"/>
            <ac:spMk id="4" creationId="{ECD97575-EB00-77CD-A478-68C985A7F2F5}"/>
          </ac:spMkLst>
        </pc:spChg>
        <pc:spChg chg="mod">
          <ac:chgData name="Leslie L Castrejon" userId="e582dfde-bea3-4c33-97a6-f33b8874ffad" providerId="ADAL" clId="{1D5855CE-C870-47F0-83E7-6F40B8A5B738}" dt="2022-11-10T06:11:48.938" v="243" actId="20577"/>
          <ac:spMkLst>
            <pc:docMk/>
            <pc:sldMk cId="3031318216" sldId="305"/>
            <ac:spMk id="5" creationId="{BBF6D47E-210C-9EC5-B979-1AAC77340FE5}"/>
          </ac:spMkLst>
        </pc:spChg>
        <pc:spChg chg="del">
          <ac:chgData name="Leslie L Castrejon" userId="e582dfde-bea3-4c33-97a6-f33b8874ffad" providerId="ADAL" clId="{1D5855CE-C870-47F0-83E7-6F40B8A5B738}" dt="2022-11-10T06:11:14.941" v="206" actId="931"/>
          <ac:spMkLst>
            <pc:docMk/>
            <pc:sldMk cId="3031318216" sldId="305"/>
            <ac:spMk id="6" creationId="{F05220C8-E01B-87B5-C619-10C5F791701D}"/>
          </ac:spMkLst>
        </pc:spChg>
        <pc:spChg chg="mod">
          <ac:chgData name="Leslie L Castrejon" userId="e582dfde-bea3-4c33-97a6-f33b8874ffad" providerId="ADAL" clId="{1D5855CE-C870-47F0-83E7-6F40B8A5B738}" dt="2022-11-10T06:14:03.496" v="327" actId="122"/>
          <ac:spMkLst>
            <pc:docMk/>
            <pc:sldMk cId="3031318216" sldId="305"/>
            <ac:spMk id="7" creationId="{43BC0E7E-AECF-B148-8804-6FDB722F20A5}"/>
          </ac:spMkLst>
        </pc:spChg>
        <pc:spChg chg="mod">
          <ac:chgData name="Leslie L Castrejon" userId="e582dfde-bea3-4c33-97a6-f33b8874ffad" providerId="ADAL" clId="{1D5855CE-C870-47F0-83E7-6F40B8A5B738}" dt="2022-11-10T06:18:25.361" v="481" actId="20577"/>
          <ac:spMkLst>
            <pc:docMk/>
            <pc:sldMk cId="3031318216" sldId="305"/>
            <ac:spMk id="8" creationId="{3719E9FC-6AA2-BA93-4F01-F2D774FBA621}"/>
          </ac:spMkLst>
        </pc:spChg>
        <pc:spChg chg="del">
          <ac:chgData name="Leslie L Castrejon" userId="e582dfde-bea3-4c33-97a6-f33b8874ffad" providerId="ADAL" clId="{1D5855CE-C870-47F0-83E7-6F40B8A5B738}" dt="2022-11-10T06:14:27.539" v="328" actId="931"/>
          <ac:spMkLst>
            <pc:docMk/>
            <pc:sldMk cId="3031318216" sldId="305"/>
            <ac:spMk id="9" creationId="{4C0E4D22-6BC5-F622-7C7C-0BBE0D8BF601}"/>
          </ac:spMkLst>
        </pc:spChg>
        <pc:spChg chg="mod">
          <ac:chgData name="Leslie L Castrejon" userId="e582dfde-bea3-4c33-97a6-f33b8874ffad" providerId="ADAL" clId="{1D5855CE-C870-47F0-83E7-6F40B8A5B738}" dt="2022-11-10T06:17:58.923" v="411" actId="122"/>
          <ac:spMkLst>
            <pc:docMk/>
            <pc:sldMk cId="3031318216" sldId="305"/>
            <ac:spMk id="10" creationId="{EFEA645F-AB23-0C9D-010E-58558D8D43B2}"/>
          </ac:spMkLst>
        </pc:spChg>
        <pc:spChg chg="mod">
          <ac:chgData name="Leslie L Castrejon" userId="e582dfde-bea3-4c33-97a6-f33b8874ffad" providerId="ADAL" clId="{1D5855CE-C870-47F0-83E7-6F40B8A5B738}" dt="2022-11-10T06:17:37.724" v="408" actId="20577"/>
          <ac:spMkLst>
            <pc:docMk/>
            <pc:sldMk cId="3031318216" sldId="305"/>
            <ac:spMk id="11" creationId="{71B3331B-8A8F-D1F6-DC97-63D25112CFE8}"/>
          </ac:spMkLst>
        </pc:spChg>
        <pc:spChg chg="del">
          <ac:chgData name="Leslie L Castrejon" userId="e582dfde-bea3-4c33-97a6-f33b8874ffad" providerId="ADAL" clId="{1D5855CE-C870-47F0-83E7-6F40B8A5B738}" dt="2022-11-10T06:14:42.987" v="329" actId="931"/>
          <ac:spMkLst>
            <pc:docMk/>
            <pc:sldMk cId="3031318216" sldId="305"/>
            <ac:spMk id="12" creationId="{4B4048DD-6A0C-048E-89C0-7274DC65CEA9}"/>
          </ac:spMkLst>
        </pc:spChg>
        <pc:spChg chg="mod">
          <ac:chgData name="Leslie L Castrejon" userId="e582dfde-bea3-4c33-97a6-f33b8874ffad" providerId="ADAL" clId="{1D5855CE-C870-47F0-83E7-6F40B8A5B738}" dt="2022-11-10T06:17:14.776" v="375" actId="122"/>
          <ac:spMkLst>
            <pc:docMk/>
            <pc:sldMk cId="3031318216" sldId="305"/>
            <ac:spMk id="13" creationId="{E6A4BEF8-196F-B5FF-EF4B-CF9A38F60969}"/>
          </ac:spMkLst>
        </pc:spChg>
        <pc:spChg chg="add del mod">
          <ac:chgData name="Leslie L Castrejon" userId="e582dfde-bea3-4c33-97a6-f33b8874ffad" providerId="ADAL" clId="{1D5855CE-C870-47F0-83E7-6F40B8A5B738}" dt="2022-11-10T06:15:09.819" v="334" actId="931"/>
          <ac:spMkLst>
            <pc:docMk/>
            <pc:sldMk cId="3031318216" sldId="305"/>
            <ac:spMk id="23" creationId="{4F5F2107-19F7-0DF8-EB27-F8EBA4CB2D60}"/>
          </ac:spMkLst>
        </pc:spChg>
        <pc:picChg chg="add mod">
          <ac:chgData name="Leslie L Castrejon" userId="e582dfde-bea3-4c33-97a6-f33b8874ffad" providerId="ADAL" clId="{1D5855CE-C870-47F0-83E7-6F40B8A5B738}" dt="2022-11-10T06:11:23.053" v="207" actId="27349"/>
          <ac:picMkLst>
            <pc:docMk/>
            <pc:sldMk cId="3031318216" sldId="305"/>
            <ac:picMk id="15" creationId="{6BB36FCD-838A-F2A6-B099-C06B07B68680}"/>
          </ac:picMkLst>
        </pc:picChg>
        <pc:picChg chg="add del mod">
          <ac:chgData name="Leslie L Castrejon" userId="e582dfde-bea3-4c33-97a6-f33b8874ffad" providerId="ADAL" clId="{1D5855CE-C870-47F0-83E7-6F40B8A5B738}" dt="2022-11-10T06:14:55.129" v="331" actId="478"/>
          <ac:picMkLst>
            <pc:docMk/>
            <pc:sldMk cId="3031318216" sldId="305"/>
            <ac:picMk id="17" creationId="{5DE89BAC-BB62-423B-F3EB-F24EFE101D3E}"/>
          </ac:picMkLst>
        </pc:picChg>
        <pc:picChg chg="add mod">
          <ac:chgData name="Leslie L Castrejon" userId="e582dfde-bea3-4c33-97a6-f33b8874ffad" providerId="ADAL" clId="{1D5855CE-C870-47F0-83E7-6F40B8A5B738}" dt="2022-11-10T06:15:57.027" v="336" actId="27349"/>
          <ac:picMkLst>
            <pc:docMk/>
            <pc:sldMk cId="3031318216" sldId="305"/>
            <ac:picMk id="19" creationId="{60056C14-8296-6AE2-A092-60F17B132EBF}"/>
          </ac:picMkLst>
        </pc:picChg>
        <pc:picChg chg="add del mod">
          <ac:chgData name="Leslie L Castrejon" userId="e582dfde-bea3-4c33-97a6-f33b8874ffad" providerId="ADAL" clId="{1D5855CE-C870-47F0-83E7-6F40B8A5B738}" dt="2022-11-10T06:14:59.194" v="333" actId="478"/>
          <ac:picMkLst>
            <pc:docMk/>
            <pc:sldMk cId="3031318216" sldId="305"/>
            <ac:picMk id="21" creationId="{864DF8B1-35A1-6499-3FD6-6937E887DEBF}"/>
          </ac:picMkLst>
        </pc:picChg>
        <pc:picChg chg="add mod">
          <ac:chgData name="Leslie L Castrejon" userId="e582dfde-bea3-4c33-97a6-f33b8874ffad" providerId="ADAL" clId="{1D5855CE-C870-47F0-83E7-6F40B8A5B738}" dt="2022-11-10T06:15:21.702" v="335" actId="27349"/>
          <ac:picMkLst>
            <pc:docMk/>
            <pc:sldMk cId="3031318216" sldId="305"/>
            <ac:picMk id="25" creationId="{04938E04-7A53-C67B-B444-03E3BF761F2A}"/>
          </ac:picMkLst>
        </pc:picChg>
      </pc:sldChg>
      <pc:sldChg chg="addSp delSp modSp new mod modClrScheme chgLayout">
        <pc:chgData name="Leslie L Castrejon" userId="e582dfde-bea3-4c33-97a6-f33b8874ffad" providerId="ADAL" clId="{1D5855CE-C870-47F0-83E7-6F40B8A5B738}" dt="2022-11-10T15:36:49.277" v="987" actId="1076"/>
        <pc:sldMkLst>
          <pc:docMk/>
          <pc:sldMk cId="1432316265" sldId="306"/>
        </pc:sldMkLst>
        <pc:spChg chg="mod ord">
          <ac:chgData name="Leslie L Castrejon" userId="e582dfde-bea3-4c33-97a6-f33b8874ffad" providerId="ADAL" clId="{1D5855CE-C870-47F0-83E7-6F40B8A5B738}" dt="2022-11-10T15:36:27.703" v="984" actId="1076"/>
          <ac:spMkLst>
            <pc:docMk/>
            <pc:sldMk cId="1432316265" sldId="306"/>
            <ac:spMk id="2" creationId="{011E5A59-8ECB-3B5C-9323-86F5B1F096E2}"/>
          </ac:spMkLst>
        </pc:spChg>
        <pc:spChg chg="add del mod ord">
          <ac:chgData name="Leslie L Castrejon" userId="e582dfde-bea3-4c33-97a6-f33b8874ffad" providerId="ADAL" clId="{1D5855CE-C870-47F0-83E7-6F40B8A5B738}" dt="2022-11-10T14:19:21.341" v="957" actId="26606"/>
          <ac:spMkLst>
            <pc:docMk/>
            <pc:sldMk cId="1432316265" sldId="306"/>
            <ac:spMk id="3" creationId="{1EDA6114-999A-845C-69B3-37EB2DC125CD}"/>
          </ac:spMkLst>
        </pc:spChg>
        <pc:spChg chg="mod">
          <ac:chgData name="Leslie L Castrejon" userId="e582dfde-bea3-4c33-97a6-f33b8874ffad" providerId="ADAL" clId="{1D5855CE-C870-47F0-83E7-6F40B8A5B738}" dt="2022-11-10T15:36:49.277" v="987" actId="1076"/>
          <ac:spMkLst>
            <pc:docMk/>
            <pc:sldMk cId="1432316265" sldId="306"/>
            <ac:spMk id="4" creationId="{BD9122F3-A3F8-9154-AEBE-27A451AF9C15}"/>
          </ac:spMkLst>
        </pc:spChg>
        <pc:spChg chg="add del">
          <ac:chgData name="Leslie L Castrejon" userId="e582dfde-bea3-4c33-97a6-f33b8874ffad" providerId="ADAL" clId="{1D5855CE-C870-47F0-83E7-6F40B8A5B738}" dt="2022-11-10T14:19:18.046" v="952" actId="26606"/>
          <ac:spMkLst>
            <pc:docMk/>
            <pc:sldMk cId="1432316265" sldId="306"/>
            <ac:spMk id="9" creationId="{66C3511E-2CD4-16A5-D47A-9CAD2D1B8FB0}"/>
          </ac:spMkLst>
        </pc:spChg>
        <pc:spChg chg="add del">
          <ac:chgData name="Leslie L Castrejon" userId="e582dfde-bea3-4c33-97a6-f33b8874ffad" providerId="ADAL" clId="{1D5855CE-C870-47F0-83E7-6F40B8A5B738}" dt="2022-11-10T14:19:18.046" v="952" actId="26606"/>
          <ac:spMkLst>
            <pc:docMk/>
            <pc:sldMk cId="1432316265" sldId="306"/>
            <ac:spMk id="11" creationId="{6D7FB0ED-E22A-9A7A-003E-9F8B4F61AB67}"/>
          </ac:spMkLst>
        </pc:spChg>
        <pc:spChg chg="add del">
          <ac:chgData name="Leslie L Castrejon" userId="e582dfde-bea3-4c33-97a6-f33b8874ffad" providerId="ADAL" clId="{1D5855CE-C870-47F0-83E7-6F40B8A5B738}" dt="2022-11-10T14:19:19.751" v="954" actId="26606"/>
          <ac:spMkLst>
            <pc:docMk/>
            <pc:sldMk cId="1432316265" sldId="306"/>
            <ac:spMk id="13" creationId="{AE80B2BC-E627-E0EA-272E-B955494DFBEC}"/>
          </ac:spMkLst>
        </pc:spChg>
        <pc:spChg chg="add del">
          <ac:chgData name="Leslie L Castrejon" userId="e582dfde-bea3-4c33-97a6-f33b8874ffad" providerId="ADAL" clId="{1D5855CE-C870-47F0-83E7-6F40B8A5B738}" dt="2022-11-10T14:19:19.751" v="954" actId="26606"/>
          <ac:spMkLst>
            <pc:docMk/>
            <pc:sldMk cId="1432316265" sldId="306"/>
            <ac:spMk id="14" creationId="{D35045A5-52BD-D821-752F-DAD18FC6DD5B}"/>
          </ac:spMkLst>
        </pc:spChg>
        <pc:spChg chg="add del">
          <ac:chgData name="Leslie L Castrejon" userId="e582dfde-bea3-4c33-97a6-f33b8874ffad" providerId="ADAL" clId="{1D5855CE-C870-47F0-83E7-6F40B8A5B738}" dt="2022-11-10T14:19:21.315" v="956" actId="26606"/>
          <ac:spMkLst>
            <pc:docMk/>
            <pc:sldMk cId="1432316265" sldId="306"/>
            <ac:spMk id="17" creationId="{66C3511E-2CD4-16A5-D47A-9CAD2D1B8FB0}"/>
          </ac:spMkLst>
        </pc:spChg>
        <pc:spChg chg="add del">
          <ac:chgData name="Leslie L Castrejon" userId="e582dfde-bea3-4c33-97a6-f33b8874ffad" providerId="ADAL" clId="{1D5855CE-C870-47F0-83E7-6F40B8A5B738}" dt="2022-11-10T14:19:21.315" v="956" actId="26606"/>
          <ac:spMkLst>
            <pc:docMk/>
            <pc:sldMk cId="1432316265" sldId="306"/>
            <ac:spMk id="18" creationId="{6D7FB0ED-E22A-9A7A-003E-9F8B4F61AB67}"/>
          </ac:spMkLst>
        </pc:spChg>
        <pc:spChg chg="add del">
          <ac:chgData name="Leslie L Castrejon" userId="e582dfde-bea3-4c33-97a6-f33b8874ffad" providerId="ADAL" clId="{1D5855CE-C870-47F0-83E7-6F40B8A5B738}" dt="2022-11-10T14:19:24.514" v="958" actId="478"/>
          <ac:spMkLst>
            <pc:docMk/>
            <pc:sldMk cId="1432316265" sldId="306"/>
            <ac:spMk id="21" creationId="{AE80B2BC-E627-E0EA-272E-B955494DFBEC}"/>
          </ac:spMkLst>
        </pc:spChg>
        <pc:spChg chg="add del">
          <ac:chgData name="Leslie L Castrejon" userId="e582dfde-bea3-4c33-97a6-f33b8874ffad" providerId="ADAL" clId="{1D5855CE-C870-47F0-83E7-6F40B8A5B738}" dt="2022-11-10T14:19:27.080" v="959" actId="478"/>
          <ac:spMkLst>
            <pc:docMk/>
            <pc:sldMk cId="1432316265" sldId="306"/>
            <ac:spMk id="22" creationId="{D35045A5-52BD-D821-752F-DAD18FC6DD5B}"/>
          </ac:spMkLst>
        </pc:spChg>
        <pc:graphicFrameChg chg="add del">
          <ac:chgData name="Leslie L Castrejon" userId="e582dfde-bea3-4c33-97a6-f33b8874ffad" providerId="ADAL" clId="{1D5855CE-C870-47F0-83E7-6F40B8A5B738}" dt="2022-11-10T14:19:18.046" v="952" actId="26606"/>
          <ac:graphicFrameMkLst>
            <pc:docMk/>
            <pc:sldMk cId="1432316265" sldId="306"/>
            <ac:graphicFrameMk id="5" creationId="{FA03B8D9-B109-DF13-C3CD-3EFD7FF703F2}"/>
          </ac:graphicFrameMkLst>
        </pc:graphicFrameChg>
        <pc:graphicFrameChg chg="add del">
          <ac:chgData name="Leslie L Castrejon" userId="e582dfde-bea3-4c33-97a6-f33b8874ffad" providerId="ADAL" clId="{1D5855CE-C870-47F0-83E7-6F40B8A5B738}" dt="2022-11-10T14:19:19.751" v="954" actId="26606"/>
          <ac:graphicFrameMkLst>
            <pc:docMk/>
            <pc:sldMk cId="1432316265" sldId="306"/>
            <ac:graphicFrameMk id="15" creationId="{65B7562C-1E09-232D-8908-129183EFEB19}"/>
          </ac:graphicFrameMkLst>
        </pc:graphicFrameChg>
        <pc:graphicFrameChg chg="add del">
          <ac:chgData name="Leslie L Castrejon" userId="e582dfde-bea3-4c33-97a6-f33b8874ffad" providerId="ADAL" clId="{1D5855CE-C870-47F0-83E7-6F40B8A5B738}" dt="2022-11-10T14:19:21.315" v="956" actId="26606"/>
          <ac:graphicFrameMkLst>
            <pc:docMk/>
            <pc:sldMk cId="1432316265" sldId="306"/>
            <ac:graphicFrameMk id="19" creationId="{FA03B8D9-B109-DF13-C3CD-3EFD7FF703F2}"/>
          </ac:graphicFrameMkLst>
        </pc:graphicFrameChg>
        <pc:graphicFrameChg chg="add mod">
          <ac:chgData name="Leslie L Castrejon" userId="e582dfde-bea3-4c33-97a6-f33b8874ffad" providerId="ADAL" clId="{1D5855CE-C870-47F0-83E7-6F40B8A5B738}" dt="2022-11-10T15:36:35.633" v="986" actId="20577"/>
          <ac:graphicFrameMkLst>
            <pc:docMk/>
            <pc:sldMk cId="1432316265" sldId="306"/>
            <ac:graphicFrameMk id="23" creationId="{65B7562C-1E09-232D-8908-129183EFEB1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85C09-8CBD-4A90-A90D-1E557050EED1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3051A0-0364-4BC1-92A4-05A2C8AF3EB9}">
      <dgm:prSet/>
      <dgm:spPr/>
      <dgm:t>
        <a:bodyPr/>
        <a:lstStyle/>
        <a:p>
          <a:r>
            <a:rPr lang="en-US" b="1" dirty="0"/>
            <a:t>U.S. Tax Guide for Aliens* – </a:t>
          </a:r>
          <a:br>
            <a:rPr lang="en-US" b="1" dirty="0"/>
          </a:br>
          <a:r>
            <a:rPr lang="en-US" dirty="0"/>
            <a:t>Will help determine your status and give you information you will need to file your U.S. tax return</a:t>
          </a:r>
          <a:br>
            <a:rPr lang="en-US" dirty="0"/>
          </a:br>
          <a:endParaRPr lang="en-US" dirty="0"/>
        </a:p>
      </dgm:t>
    </dgm:pt>
    <dgm:pt modelId="{B5E1DB39-8A9E-487F-917C-8B6E1789F2DA}" type="parTrans" cxnId="{C9A2F2E0-4D8D-4A93-8613-2A4AFA75ED53}">
      <dgm:prSet/>
      <dgm:spPr/>
      <dgm:t>
        <a:bodyPr/>
        <a:lstStyle/>
        <a:p>
          <a:endParaRPr lang="en-US"/>
        </a:p>
      </dgm:t>
    </dgm:pt>
    <dgm:pt modelId="{6D571A12-C56D-4F4E-9156-DFFCBF3B39D6}" type="sibTrans" cxnId="{C9A2F2E0-4D8D-4A93-8613-2A4AFA75ED53}">
      <dgm:prSet/>
      <dgm:spPr/>
      <dgm:t>
        <a:bodyPr/>
        <a:lstStyle/>
        <a:p>
          <a:endParaRPr lang="en-US"/>
        </a:p>
      </dgm:t>
    </dgm:pt>
    <dgm:pt modelId="{054940A9-A57A-44CB-BBC5-E150B978A1DC}">
      <dgm:prSet/>
      <dgm:spPr/>
      <dgm:t>
        <a:bodyPr/>
        <a:lstStyle/>
        <a:p>
          <a:r>
            <a:rPr lang="en-US" b="1" dirty="0"/>
            <a:t>Withholding of Tax on Nonresident Aliens* &amp; Foreign Entities – </a:t>
          </a:r>
          <a:br>
            <a:rPr lang="en-US" b="1" dirty="0"/>
          </a:br>
          <a:r>
            <a:rPr lang="en-US" dirty="0"/>
            <a:t>Guide on how much tax to withhold from earnings</a:t>
          </a:r>
          <a:br>
            <a:rPr lang="en-US" dirty="0"/>
          </a:br>
          <a:endParaRPr lang="en-US" dirty="0"/>
        </a:p>
      </dgm:t>
    </dgm:pt>
    <dgm:pt modelId="{8534D28B-6FEE-47C2-ABC5-ED2766B43CB6}" type="parTrans" cxnId="{A46A5A6F-4DE8-442A-8073-B157DCB5C795}">
      <dgm:prSet/>
      <dgm:spPr/>
      <dgm:t>
        <a:bodyPr/>
        <a:lstStyle/>
        <a:p>
          <a:endParaRPr lang="en-US"/>
        </a:p>
      </dgm:t>
    </dgm:pt>
    <dgm:pt modelId="{D02BE2DC-5237-4981-A029-1D8F90855C9B}" type="sibTrans" cxnId="{A46A5A6F-4DE8-442A-8073-B157DCB5C795}">
      <dgm:prSet/>
      <dgm:spPr/>
      <dgm:t>
        <a:bodyPr/>
        <a:lstStyle/>
        <a:p>
          <a:endParaRPr lang="en-US"/>
        </a:p>
      </dgm:t>
    </dgm:pt>
    <dgm:pt modelId="{F93B9A33-27B8-4E89-91B5-6C04C486B466}">
      <dgm:prSet/>
      <dgm:spPr/>
      <dgm:t>
        <a:bodyPr/>
        <a:lstStyle/>
        <a:p>
          <a:r>
            <a:rPr lang="en-US" b="1"/>
            <a:t>Tax Guide for Small Businesses – </a:t>
          </a:r>
          <a:br>
            <a:rPr lang="en-US" b="1"/>
          </a:br>
          <a:r>
            <a:rPr lang="en-US"/>
            <a:t>Information on federal tax laws that apply to you if you are a self-employed person or a statutory employee. This publication has information on business income, expenses, and tax credits that may help you, as a small business owner, file your income tax return.</a:t>
          </a:r>
        </a:p>
      </dgm:t>
    </dgm:pt>
    <dgm:pt modelId="{2440DD71-CFA9-4349-A910-E3E241E3AB6F}" type="parTrans" cxnId="{60E83B83-C618-4E9D-8001-A3E8AE89BC75}">
      <dgm:prSet/>
      <dgm:spPr/>
      <dgm:t>
        <a:bodyPr/>
        <a:lstStyle/>
        <a:p>
          <a:endParaRPr lang="en-US"/>
        </a:p>
      </dgm:t>
    </dgm:pt>
    <dgm:pt modelId="{5553F21F-2519-4E2C-8B71-BF88B9C22DE6}" type="sibTrans" cxnId="{60E83B83-C618-4E9D-8001-A3E8AE89BC75}">
      <dgm:prSet/>
      <dgm:spPr/>
      <dgm:t>
        <a:bodyPr/>
        <a:lstStyle/>
        <a:p>
          <a:endParaRPr lang="en-US"/>
        </a:p>
      </dgm:t>
    </dgm:pt>
    <dgm:pt modelId="{C8754A6C-3497-4DB2-A2E6-E266F510ED37}" type="pres">
      <dgm:prSet presAssocID="{DD385C09-8CBD-4A90-A90D-1E557050EED1}" presName="vert0" presStyleCnt="0">
        <dgm:presLayoutVars>
          <dgm:dir/>
          <dgm:animOne val="branch"/>
          <dgm:animLvl val="lvl"/>
        </dgm:presLayoutVars>
      </dgm:prSet>
      <dgm:spPr/>
    </dgm:pt>
    <dgm:pt modelId="{CDC55D52-6B5D-4196-A3AA-77AA64CBE953}" type="pres">
      <dgm:prSet presAssocID="{273051A0-0364-4BC1-92A4-05A2C8AF3EB9}" presName="thickLine" presStyleLbl="alignNode1" presStyleIdx="0" presStyleCnt="3"/>
      <dgm:spPr/>
    </dgm:pt>
    <dgm:pt modelId="{B609DA79-5271-4D73-B7BE-7EAC66122B79}" type="pres">
      <dgm:prSet presAssocID="{273051A0-0364-4BC1-92A4-05A2C8AF3EB9}" presName="horz1" presStyleCnt="0"/>
      <dgm:spPr/>
    </dgm:pt>
    <dgm:pt modelId="{C578EF68-782D-4DB6-BC6A-8040E93AAD66}" type="pres">
      <dgm:prSet presAssocID="{273051A0-0364-4BC1-92A4-05A2C8AF3EB9}" presName="tx1" presStyleLbl="revTx" presStyleIdx="0" presStyleCnt="3"/>
      <dgm:spPr/>
    </dgm:pt>
    <dgm:pt modelId="{9F754E84-7200-4864-8669-BA2FC6C84E56}" type="pres">
      <dgm:prSet presAssocID="{273051A0-0364-4BC1-92A4-05A2C8AF3EB9}" presName="vert1" presStyleCnt="0"/>
      <dgm:spPr/>
    </dgm:pt>
    <dgm:pt modelId="{C124B646-615A-4F62-96A5-64D2D0A73E8A}" type="pres">
      <dgm:prSet presAssocID="{054940A9-A57A-44CB-BBC5-E150B978A1DC}" presName="thickLine" presStyleLbl="alignNode1" presStyleIdx="1" presStyleCnt="3"/>
      <dgm:spPr/>
    </dgm:pt>
    <dgm:pt modelId="{7BE0F967-0306-46E0-AEB3-D5AC7F6F3410}" type="pres">
      <dgm:prSet presAssocID="{054940A9-A57A-44CB-BBC5-E150B978A1DC}" presName="horz1" presStyleCnt="0"/>
      <dgm:spPr/>
    </dgm:pt>
    <dgm:pt modelId="{94F879B6-22D5-400A-BAB9-07515FC290C5}" type="pres">
      <dgm:prSet presAssocID="{054940A9-A57A-44CB-BBC5-E150B978A1DC}" presName="tx1" presStyleLbl="revTx" presStyleIdx="1" presStyleCnt="3"/>
      <dgm:spPr/>
    </dgm:pt>
    <dgm:pt modelId="{0E25109D-A1F4-494E-AD62-F480C56D969C}" type="pres">
      <dgm:prSet presAssocID="{054940A9-A57A-44CB-BBC5-E150B978A1DC}" presName="vert1" presStyleCnt="0"/>
      <dgm:spPr/>
    </dgm:pt>
    <dgm:pt modelId="{DD04AD5B-3192-4FCD-BDCB-184C890EE40B}" type="pres">
      <dgm:prSet presAssocID="{F93B9A33-27B8-4E89-91B5-6C04C486B466}" presName="thickLine" presStyleLbl="alignNode1" presStyleIdx="2" presStyleCnt="3"/>
      <dgm:spPr/>
    </dgm:pt>
    <dgm:pt modelId="{537CBA3B-792F-4CE4-828C-E628BEA6EDFC}" type="pres">
      <dgm:prSet presAssocID="{F93B9A33-27B8-4E89-91B5-6C04C486B466}" presName="horz1" presStyleCnt="0"/>
      <dgm:spPr/>
    </dgm:pt>
    <dgm:pt modelId="{8CF08605-3DF1-4F2A-A348-F4A15B629A3F}" type="pres">
      <dgm:prSet presAssocID="{F93B9A33-27B8-4E89-91B5-6C04C486B466}" presName="tx1" presStyleLbl="revTx" presStyleIdx="2" presStyleCnt="3"/>
      <dgm:spPr/>
    </dgm:pt>
    <dgm:pt modelId="{85CD01FB-95A1-4839-ABCC-D94F5E44AF49}" type="pres">
      <dgm:prSet presAssocID="{F93B9A33-27B8-4E89-91B5-6C04C486B466}" presName="vert1" presStyleCnt="0"/>
      <dgm:spPr/>
    </dgm:pt>
  </dgm:ptLst>
  <dgm:cxnLst>
    <dgm:cxn modelId="{B6EB2F20-027C-4FA6-B9C5-E39464F5E261}" type="presOf" srcId="{273051A0-0364-4BC1-92A4-05A2C8AF3EB9}" destId="{C578EF68-782D-4DB6-BC6A-8040E93AAD66}" srcOrd="0" destOrd="0" presId="urn:microsoft.com/office/officeart/2008/layout/LinedList"/>
    <dgm:cxn modelId="{84EF3D46-7688-461C-AEE0-39725CBA7E53}" type="presOf" srcId="{F93B9A33-27B8-4E89-91B5-6C04C486B466}" destId="{8CF08605-3DF1-4F2A-A348-F4A15B629A3F}" srcOrd="0" destOrd="0" presId="urn:microsoft.com/office/officeart/2008/layout/LinedList"/>
    <dgm:cxn modelId="{A46A5A6F-4DE8-442A-8073-B157DCB5C795}" srcId="{DD385C09-8CBD-4A90-A90D-1E557050EED1}" destId="{054940A9-A57A-44CB-BBC5-E150B978A1DC}" srcOrd="1" destOrd="0" parTransId="{8534D28B-6FEE-47C2-ABC5-ED2766B43CB6}" sibTransId="{D02BE2DC-5237-4981-A029-1D8F90855C9B}"/>
    <dgm:cxn modelId="{60E83B83-C618-4E9D-8001-A3E8AE89BC75}" srcId="{DD385C09-8CBD-4A90-A90D-1E557050EED1}" destId="{F93B9A33-27B8-4E89-91B5-6C04C486B466}" srcOrd="2" destOrd="0" parTransId="{2440DD71-CFA9-4349-A910-E3E241E3AB6F}" sibTransId="{5553F21F-2519-4E2C-8B71-BF88B9C22DE6}"/>
    <dgm:cxn modelId="{576BF0D5-F46C-4AEC-8946-09BEB476B303}" type="presOf" srcId="{DD385C09-8CBD-4A90-A90D-1E557050EED1}" destId="{C8754A6C-3497-4DB2-A2E6-E266F510ED37}" srcOrd="0" destOrd="0" presId="urn:microsoft.com/office/officeart/2008/layout/LinedList"/>
    <dgm:cxn modelId="{8B010ADA-EED7-457C-BBBC-65452798C0B5}" type="presOf" srcId="{054940A9-A57A-44CB-BBC5-E150B978A1DC}" destId="{94F879B6-22D5-400A-BAB9-07515FC290C5}" srcOrd="0" destOrd="0" presId="urn:microsoft.com/office/officeart/2008/layout/LinedList"/>
    <dgm:cxn modelId="{C9A2F2E0-4D8D-4A93-8613-2A4AFA75ED53}" srcId="{DD385C09-8CBD-4A90-A90D-1E557050EED1}" destId="{273051A0-0364-4BC1-92A4-05A2C8AF3EB9}" srcOrd="0" destOrd="0" parTransId="{B5E1DB39-8A9E-487F-917C-8B6E1789F2DA}" sibTransId="{6D571A12-C56D-4F4E-9156-DFFCBF3B39D6}"/>
    <dgm:cxn modelId="{E5DEBAA2-4580-4B23-8C21-2C8E678C0D63}" type="presParOf" srcId="{C8754A6C-3497-4DB2-A2E6-E266F510ED37}" destId="{CDC55D52-6B5D-4196-A3AA-77AA64CBE953}" srcOrd="0" destOrd="0" presId="urn:microsoft.com/office/officeart/2008/layout/LinedList"/>
    <dgm:cxn modelId="{9348A61E-D8C1-4343-B629-32F52C8649D8}" type="presParOf" srcId="{C8754A6C-3497-4DB2-A2E6-E266F510ED37}" destId="{B609DA79-5271-4D73-B7BE-7EAC66122B79}" srcOrd="1" destOrd="0" presId="urn:microsoft.com/office/officeart/2008/layout/LinedList"/>
    <dgm:cxn modelId="{9DF8E367-8861-4EBD-9D11-6A56BBD9B172}" type="presParOf" srcId="{B609DA79-5271-4D73-B7BE-7EAC66122B79}" destId="{C578EF68-782D-4DB6-BC6A-8040E93AAD66}" srcOrd="0" destOrd="0" presId="urn:microsoft.com/office/officeart/2008/layout/LinedList"/>
    <dgm:cxn modelId="{29CC02BC-E3A9-4836-AA77-89C7DDEBA4B0}" type="presParOf" srcId="{B609DA79-5271-4D73-B7BE-7EAC66122B79}" destId="{9F754E84-7200-4864-8669-BA2FC6C84E56}" srcOrd="1" destOrd="0" presId="urn:microsoft.com/office/officeart/2008/layout/LinedList"/>
    <dgm:cxn modelId="{C2B6C211-FA4F-41F3-AFBF-3EEB9D9077A9}" type="presParOf" srcId="{C8754A6C-3497-4DB2-A2E6-E266F510ED37}" destId="{C124B646-615A-4F62-96A5-64D2D0A73E8A}" srcOrd="2" destOrd="0" presId="urn:microsoft.com/office/officeart/2008/layout/LinedList"/>
    <dgm:cxn modelId="{CAD6ECD8-5E35-469F-94C9-DE7D1FC99D1B}" type="presParOf" srcId="{C8754A6C-3497-4DB2-A2E6-E266F510ED37}" destId="{7BE0F967-0306-46E0-AEB3-D5AC7F6F3410}" srcOrd="3" destOrd="0" presId="urn:microsoft.com/office/officeart/2008/layout/LinedList"/>
    <dgm:cxn modelId="{6BA69C0B-119D-4786-AB57-207BB8C4C7DB}" type="presParOf" srcId="{7BE0F967-0306-46E0-AEB3-D5AC7F6F3410}" destId="{94F879B6-22D5-400A-BAB9-07515FC290C5}" srcOrd="0" destOrd="0" presId="urn:microsoft.com/office/officeart/2008/layout/LinedList"/>
    <dgm:cxn modelId="{C2D75C6C-4DAC-45D4-8118-A682D2202604}" type="presParOf" srcId="{7BE0F967-0306-46E0-AEB3-D5AC7F6F3410}" destId="{0E25109D-A1F4-494E-AD62-F480C56D969C}" srcOrd="1" destOrd="0" presId="urn:microsoft.com/office/officeart/2008/layout/LinedList"/>
    <dgm:cxn modelId="{FD1AE7E9-3FA5-4906-8510-BC9B2ACED860}" type="presParOf" srcId="{C8754A6C-3497-4DB2-A2E6-E266F510ED37}" destId="{DD04AD5B-3192-4FCD-BDCB-184C890EE40B}" srcOrd="4" destOrd="0" presId="urn:microsoft.com/office/officeart/2008/layout/LinedList"/>
    <dgm:cxn modelId="{C155CFDD-67C1-4415-9110-CF24DC70EF93}" type="presParOf" srcId="{C8754A6C-3497-4DB2-A2E6-E266F510ED37}" destId="{537CBA3B-792F-4CE4-828C-E628BEA6EDFC}" srcOrd="5" destOrd="0" presId="urn:microsoft.com/office/officeart/2008/layout/LinedList"/>
    <dgm:cxn modelId="{742ED0BE-95CD-4764-9ED5-7853301D0589}" type="presParOf" srcId="{537CBA3B-792F-4CE4-828C-E628BEA6EDFC}" destId="{8CF08605-3DF1-4F2A-A348-F4A15B629A3F}" srcOrd="0" destOrd="0" presId="urn:microsoft.com/office/officeart/2008/layout/LinedList"/>
    <dgm:cxn modelId="{0551C71B-C614-48EE-ADAC-F2255E608DC5}" type="presParOf" srcId="{537CBA3B-792F-4CE4-828C-E628BEA6EDFC}" destId="{85CD01FB-95A1-4839-ABCC-D94F5E44AF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55D52-6B5D-4196-A3AA-77AA64CBE953}">
      <dsp:nvSpPr>
        <dsp:cNvPr id="0" name=""/>
        <dsp:cNvSpPr/>
      </dsp:nvSpPr>
      <dsp:spPr>
        <a:xfrm>
          <a:off x="0" y="2165"/>
          <a:ext cx="111191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8EF68-782D-4DB6-BC6A-8040E93AAD66}">
      <dsp:nvSpPr>
        <dsp:cNvPr id="0" name=""/>
        <dsp:cNvSpPr/>
      </dsp:nvSpPr>
      <dsp:spPr>
        <a:xfrm>
          <a:off x="0" y="2165"/>
          <a:ext cx="11119103" cy="1476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U.S. Tax Guide for Aliens* – </a:t>
          </a:r>
          <a:br>
            <a:rPr lang="en-US" sz="2000" b="1" kern="1200" dirty="0"/>
          </a:br>
          <a:r>
            <a:rPr lang="en-US" sz="2000" kern="1200" dirty="0"/>
            <a:t>Will help determine your status and give you information you will need to file your U.S. tax return</a:t>
          </a:r>
          <a:br>
            <a:rPr lang="en-US" sz="2000" kern="1200" dirty="0"/>
          </a:br>
          <a:endParaRPr lang="en-US" sz="2000" kern="1200" dirty="0"/>
        </a:p>
      </dsp:txBody>
      <dsp:txXfrm>
        <a:off x="0" y="2165"/>
        <a:ext cx="11119103" cy="1476836"/>
      </dsp:txXfrm>
    </dsp:sp>
    <dsp:sp modelId="{C124B646-615A-4F62-96A5-64D2D0A73E8A}">
      <dsp:nvSpPr>
        <dsp:cNvPr id="0" name=""/>
        <dsp:cNvSpPr/>
      </dsp:nvSpPr>
      <dsp:spPr>
        <a:xfrm>
          <a:off x="0" y="1479001"/>
          <a:ext cx="111191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879B6-22D5-400A-BAB9-07515FC290C5}">
      <dsp:nvSpPr>
        <dsp:cNvPr id="0" name=""/>
        <dsp:cNvSpPr/>
      </dsp:nvSpPr>
      <dsp:spPr>
        <a:xfrm>
          <a:off x="0" y="1479001"/>
          <a:ext cx="11119103" cy="1476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Withholding of Tax on Nonresident Aliens* &amp; Foreign Entities – </a:t>
          </a:r>
          <a:br>
            <a:rPr lang="en-US" sz="2000" b="1" kern="1200" dirty="0"/>
          </a:br>
          <a:r>
            <a:rPr lang="en-US" sz="2000" kern="1200" dirty="0"/>
            <a:t>Guide on how much tax to withhold from earnings</a:t>
          </a:r>
          <a:br>
            <a:rPr lang="en-US" sz="2000" kern="1200" dirty="0"/>
          </a:br>
          <a:endParaRPr lang="en-US" sz="2000" kern="1200" dirty="0"/>
        </a:p>
      </dsp:txBody>
      <dsp:txXfrm>
        <a:off x="0" y="1479001"/>
        <a:ext cx="11119103" cy="1476836"/>
      </dsp:txXfrm>
    </dsp:sp>
    <dsp:sp modelId="{DD04AD5B-3192-4FCD-BDCB-184C890EE40B}">
      <dsp:nvSpPr>
        <dsp:cNvPr id="0" name=""/>
        <dsp:cNvSpPr/>
      </dsp:nvSpPr>
      <dsp:spPr>
        <a:xfrm>
          <a:off x="0" y="2955838"/>
          <a:ext cx="111191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08605-3DF1-4F2A-A348-F4A15B629A3F}">
      <dsp:nvSpPr>
        <dsp:cNvPr id="0" name=""/>
        <dsp:cNvSpPr/>
      </dsp:nvSpPr>
      <dsp:spPr>
        <a:xfrm>
          <a:off x="0" y="2955838"/>
          <a:ext cx="11119103" cy="1476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Tax Guide for Small Businesses – </a:t>
          </a:r>
          <a:br>
            <a:rPr lang="en-US" sz="2000" b="1" kern="1200"/>
          </a:br>
          <a:r>
            <a:rPr lang="en-US" sz="2000" kern="1200"/>
            <a:t>Information on federal tax laws that apply to you if you are a self-employed person or a statutory employee. This publication has information on business income, expenses, and tax credits that may help you, as a small business owner, file your income tax return.</a:t>
          </a:r>
        </a:p>
      </dsp:txBody>
      <dsp:txXfrm>
        <a:off x="0" y="2955838"/>
        <a:ext cx="11119103" cy="1476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C7693-41AF-4939-AAAF-09B8A13107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4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C7693-41AF-4939-AAAF-09B8A13107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1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3701" y="1984248"/>
            <a:ext cx="6467474" cy="720852"/>
          </a:xfrm>
        </p:spPr>
        <p:txBody>
          <a:bodyPr/>
          <a:lstStyle/>
          <a:p>
            <a:r>
              <a:rPr lang="en-US" sz="3600" dirty="0"/>
              <a:t>Self-employment 101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496" y="2763012"/>
            <a:ext cx="3493008" cy="495699"/>
          </a:xfrm>
        </p:spPr>
        <p:txBody>
          <a:bodyPr/>
          <a:lstStyle/>
          <a:p>
            <a:r>
              <a:rPr lang="en-US" dirty="0"/>
              <a:t>A step-by-step guide</a:t>
            </a:r>
          </a:p>
          <a:p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146C86A-6DD2-2B8C-012F-D03EE8E1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341" y="1510884"/>
            <a:ext cx="1676659" cy="138751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20D8A43-B509-D71C-4F88-69026110D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340" y="0"/>
            <a:ext cx="1676659" cy="138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62B57-7B2C-03C3-6EE7-C06CA8622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448" y="550672"/>
            <a:ext cx="6766560" cy="768096"/>
          </a:xfrm>
        </p:spPr>
        <p:txBody>
          <a:bodyPr/>
          <a:lstStyle/>
          <a:p>
            <a:r>
              <a:rPr lang="en-US" dirty="0"/>
              <a:t>invoice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59A45-7F60-DFC1-3785-B6B286BC0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2448" y="1607312"/>
            <a:ext cx="4063602" cy="3472688"/>
          </a:xfrm>
        </p:spPr>
        <p:txBody>
          <a:bodyPr/>
          <a:lstStyle/>
          <a:p>
            <a:r>
              <a:rPr lang="en-US" sz="3200" dirty="0"/>
              <a:t>A bill issued to the employer for the services you have completed to get paid</a:t>
            </a:r>
          </a:p>
          <a:p>
            <a:endParaRPr lang="en-US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51A9E282-5EB6-E493-FFC2-7AF3BB277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050" y="581151"/>
            <a:ext cx="3580086" cy="58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03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6BDC-9929-2579-3376-C00595A8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1099 </a:t>
            </a:r>
            <a:r>
              <a:rPr lang="en-US" dirty="0" err="1"/>
              <a:t>msc</a:t>
            </a:r>
            <a:r>
              <a:rPr lang="en-US" dirty="0"/>
              <a:t>.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DE6BF-F2E8-B7E8-44CF-3629DCCBF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148" y="992187"/>
            <a:ext cx="6172200" cy="487362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000" dirty="0"/>
              <a:t>The IRS requires that payers use Form 1099 to record the total amount of money paid to independent contractors in any given calendar year.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4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4000" dirty="0"/>
              <a:t>A payer must file a 1099 for each independent contractor paid $600 or more.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63704019-D1E6-9BDB-2276-68C914EF4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60" y="2326555"/>
            <a:ext cx="4895921" cy="319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63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80" y="527304"/>
            <a:ext cx="9230360" cy="768096"/>
          </a:xfrm>
        </p:spPr>
        <p:txBody>
          <a:bodyPr/>
          <a:lstStyle/>
          <a:p>
            <a:r>
              <a:rPr lang="en-US" dirty="0"/>
              <a:t>1040NR U.S. Nonresident income tax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0" y="2350008"/>
            <a:ext cx="8265160" cy="2700528"/>
          </a:xfrm>
        </p:spPr>
        <p:txBody>
          <a:bodyPr/>
          <a:lstStyle/>
          <a:p>
            <a:r>
              <a:rPr lang="en-US" sz="2800" dirty="0"/>
              <a:t>You may need to file Form 1040-NR if you: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Were a nonresident alien* engaged in a trade or business in the United States.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Represented a deceased person who would have had to file Form 1040-NR.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Represented an estate or trust that had to file Form 1040-NR.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733B5-CC8E-F645-0814-877E4DF710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62352" y="6330696"/>
            <a:ext cx="6469888" cy="446024"/>
          </a:xfrm>
        </p:spPr>
        <p:txBody>
          <a:bodyPr/>
          <a:lstStyle/>
          <a:p>
            <a:r>
              <a:rPr lang="en-US" sz="1400" dirty="0"/>
              <a:t>*For tax purposes, IRS utilizes the term "alien" for non-U.S. residents</a:t>
            </a: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B03C-5882-1992-EBB3-A68AE829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1040NR Schedules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6D47E-210C-9EC5-B979-1AAC77340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Schedule a</a:t>
            </a:r>
          </a:p>
          <a:p>
            <a:r>
              <a:rPr lang="en-US" dirty="0"/>
              <a:t>Itemized deductions</a:t>
            </a:r>
          </a:p>
        </p:txBody>
      </p:sp>
      <p:pic>
        <p:nvPicPr>
          <p:cNvPr id="15" name="Picture Placeholder 14" descr="Checkbox Checked with solid fill">
            <a:extLst>
              <a:ext uri="{FF2B5EF4-FFF2-40B4-BE49-F238E27FC236}">
                <a16:creationId xmlns:a16="http://schemas.microsoft.com/office/drawing/2014/main" id="{6BB36FCD-838A-F2A6-B099-C06B07B6868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BC0E7E-AECF-B148-8804-6FDB722F20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4287520"/>
            <a:ext cx="2770632" cy="186944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If you file Form 1040-NR, use Schedule A (Form 1040-NR) to figure your itemized deductions.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19E9FC-6AA2-BA93-4F01-F2D774FBA6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600" dirty="0"/>
              <a:t>Schedule </a:t>
            </a:r>
            <a:r>
              <a:rPr lang="en-US" sz="1600" dirty="0" err="1"/>
              <a:t>nec</a:t>
            </a:r>
            <a:endParaRPr lang="en-US" sz="1600" dirty="0"/>
          </a:p>
          <a:p>
            <a:r>
              <a:rPr lang="en-US" sz="1600" dirty="0"/>
              <a:t>Tax on income not connected with a </a:t>
            </a:r>
            <a:r>
              <a:rPr lang="en-US" sz="1600" dirty="0" err="1"/>
              <a:t>u.s.</a:t>
            </a:r>
            <a:r>
              <a:rPr lang="en-US" sz="1600" dirty="0"/>
              <a:t> trade or business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EA645F-AB23-0C9D-010E-58558D8D43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43984" y="4419600"/>
            <a:ext cx="3328416" cy="17373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If you file Form 1040-NR, use Schedule NEC (Form 1040-NR) to figure your tax on income that is not effectively connected with a U.S. trade or business and to figure your capital gains and losses from sales or exchanges of property that is not effectively connected with a U.S. business.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B3331B-8A8F-D1F6-DC97-63D25112CF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Schedule oi</a:t>
            </a:r>
          </a:p>
          <a:p>
            <a:r>
              <a:rPr lang="en-US" dirty="0"/>
              <a:t>Other information</a:t>
            </a:r>
          </a:p>
        </p:txBody>
      </p:sp>
      <p:pic>
        <p:nvPicPr>
          <p:cNvPr id="19" name="Picture Placeholder 18" descr="Checkbox Checked with solid fill">
            <a:extLst>
              <a:ext uri="{FF2B5EF4-FFF2-40B4-BE49-F238E27FC236}">
                <a16:creationId xmlns:a16="http://schemas.microsoft.com/office/drawing/2014/main" id="{60056C14-8296-6AE2-A092-60F17B132EB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85" b="85"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A4BEF8-196F-B5FF-EF4B-CF9A38F609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If you file Form 1040-NR, use Schedule OI (Form 1040-NR) to provide additional information not directly entered on Form 1040-NR including whether you are claiming a benefit under a tax treaty.</a:t>
            </a:r>
          </a:p>
        </p:txBody>
      </p:sp>
      <p:pic>
        <p:nvPicPr>
          <p:cNvPr id="25" name="Picture Placeholder 24" descr="Checkbox Checked with solid fill">
            <a:extLst>
              <a:ext uri="{FF2B5EF4-FFF2-40B4-BE49-F238E27FC236}">
                <a16:creationId xmlns:a16="http://schemas.microsoft.com/office/drawing/2014/main" id="{04938E04-7A53-C67B-B444-03E3BF761F2A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131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3A30-FDFC-5C17-C02E-A6F0B6D0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288" y="550672"/>
            <a:ext cx="6766560" cy="768096"/>
          </a:xfrm>
        </p:spPr>
        <p:txBody>
          <a:bodyPr/>
          <a:lstStyle/>
          <a:p>
            <a:r>
              <a:rPr lang="en-US" dirty="0"/>
              <a:t>Self-employment (SE) tax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65320-5AAF-9BE5-3098-ED281F5E0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288" y="2379472"/>
            <a:ext cx="6766560" cy="4021328"/>
          </a:xfrm>
        </p:spPr>
        <p:txBody>
          <a:bodyPr/>
          <a:lstStyle/>
          <a:p>
            <a:r>
              <a:rPr lang="en-US" sz="2400" dirty="0"/>
              <a:t>Use Schedule SE (Form 1040) to figure the tax due on net earnings from self-employment.</a:t>
            </a:r>
          </a:p>
          <a:p>
            <a:endParaRPr lang="en-US" sz="2400" dirty="0"/>
          </a:p>
          <a:p>
            <a:r>
              <a:rPr lang="en-US" sz="2400" dirty="0"/>
              <a:t>The Social Security Administration uses the information from Schedule SE to figure your benefits under the social security program.</a:t>
            </a:r>
          </a:p>
          <a:p>
            <a:endParaRPr lang="en-US" sz="2400" dirty="0"/>
          </a:p>
          <a:p>
            <a:r>
              <a:rPr lang="en-US" sz="2400" dirty="0"/>
              <a:t>This tax applies no matter how old you are and even if you are already getting social security or Medicare benefits.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8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E5A59-8ECB-3B5C-9323-86F5B1F0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586740"/>
            <a:ext cx="10671048" cy="768096"/>
          </a:xfrm>
        </p:spPr>
        <p:txBody>
          <a:bodyPr anchor="t">
            <a:normAutofit/>
          </a:bodyPr>
          <a:lstStyle/>
          <a:p>
            <a:r>
              <a:rPr lang="en-US" dirty="0"/>
              <a:t>Tax guides</a:t>
            </a:r>
          </a:p>
        </p:txBody>
      </p:sp>
      <p:graphicFrame>
        <p:nvGraphicFramePr>
          <p:cNvPr id="23" name="Text Placeholder 2">
            <a:extLst>
              <a:ext uri="{FF2B5EF4-FFF2-40B4-BE49-F238E27FC236}">
                <a16:creationId xmlns:a16="http://schemas.microsoft.com/office/drawing/2014/main" id="{65B7562C-1E09-232D-8908-129183EFEB1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1517515"/>
              </p:ext>
            </p:extLst>
          </p:nvPr>
        </p:nvGraphicFramePr>
        <p:xfrm>
          <a:off x="539496" y="1849120"/>
          <a:ext cx="11119104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122F3-A3F8-9154-AEBE-27A451AF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6352032"/>
            <a:ext cx="6561328" cy="304800"/>
          </a:xfrm>
        </p:spPr>
        <p:txBody>
          <a:bodyPr/>
          <a:lstStyle/>
          <a:p>
            <a:r>
              <a:rPr lang="en-US" sz="1400" dirty="0"/>
              <a:t>*For tax purposes, IRS utilizes the term "alien" for non-U.S. residents</a:t>
            </a:r>
          </a:p>
        </p:txBody>
      </p:sp>
    </p:spTree>
    <p:extLst>
      <p:ext uri="{BB962C8B-B14F-4D97-AF65-F5344CB8AC3E}">
        <p14:creationId xmlns:p14="http://schemas.microsoft.com/office/powerpoint/2010/main" val="1432316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603504"/>
            <a:ext cx="5534152" cy="667512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232" y="1972056"/>
            <a:ext cx="9655048" cy="3895344"/>
          </a:xfrm>
        </p:spPr>
        <p:txBody>
          <a:bodyPr/>
          <a:lstStyle/>
          <a:p>
            <a:r>
              <a:rPr lang="en-US" dirty="0">
                <a:effectLst/>
              </a:rPr>
              <a:t>“About Form 1040-NR, U.S. Nonresident Alien Income Tax Return.” </a:t>
            </a:r>
            <a:r>
              <a:rPr lang="en-US" i="1" dirty="0">
                <a:effectLst/>
              </a:rPr>
              <a:t>Internal Revenue Service</a:t>
            </a:r>
            <a:r>
              <a:rPr lang="en-US" dirty="0">
                <a:effectLst/>
              </a:rPr>
              <a:t>, 4 Oct. 2022, https://www.irs.gov/forms-pubs/about-form-1040-nr. </a:t>
            </a:r>
          </a:p>
          <a:p>
            <a:r>
              <a:rPr lang="en-US" dirty="0">
                <a:effectLst/>
              </a:rPr>
              <a:t>“About Schedule SE (Form 1040), Self-Employment Tax.” </a:t>
            </a:r>
            <a:r>
              <a:rPr lang="en-US" i="1" dirty="0">
                <a:effectLst/>
              </a:rPr>
              <a:t>Internal Revenue Service</a:t>
            </a:r>
            <a:r>
              <a:rPr lang="en-US" dirty="0">
                <a:effectLst/>
              </a:rPr>
              <a:t>, 5 Oct. 2022, https://www.irs.gov/forms-pubs/about-schedule-se-form-1040. </a:t>
            </a:r>
          </a:p>
          <a:p>
            <a:r>
              <a:rPr lang="en-US" dirty="0">
                <a:effectLst/>
              </a:rPr>
              <a:t>“Working for Yourself (Guide).” </a:t>
            </a:r>
            <a:r>
              <a:rPr lang="en-US" i="1" dirty="0">
                <a:effectLst/>
              </a:rPr>
              <a:t>IMMIGRANTS RISING</a:t>
            </a:r>
            <a:r>
              <a:rPr lang="en-US" dirty="0">
                <a:effectLst/>
              </a:rPr>
              <a:t>, https://immigrantsrising.org/resource/working-for-yourself-guide/. </a:t>
            </a: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93DA-06D8-D783-E58B-37F8B8B0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040384"/>
            <a:ext cx="7686040" cy="768096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Immigration reform &amp;</a:t>
            </a:r>
            <a:br>
              <a:rPr lang="en-US" sz="3800" dirty="0"/>
            </a:br>
            <a:r>
              <a:rPr lang="en-US" sz="3800" dirty="0"/>
              <a:t>control Act (</a:t>
            </a:r>
            <a:r>
              <a:rPr lang="en-US" sz="3800" dirty="0" err="1"/>
              <a:t>irca</a:t>
            </a:r>
            <a:r>
              <a:rPr lang="en-US" sz="3800" dirty="0"/>
              <a:t>) 1986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313C6-166B-2788-6503-94900821A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413000"/>
            <a:ext cx="7208520" cy="3561079"/>
          </a:xfrm>
        </p:spPr>
        <p:txBody>
          <a:bodyPr>
            <a:normAutofit/>
          </a:bodyPr>
          <a:lstStyle/>
          <a:p>
            <a:r>
              <a:rPr lang="en-US" sz="3200" dirty="0"/>
              <a:t>Requires employers to attest to their employees’ immigration status.</a:t>
            </a:r>
          </a:p>
          <a:p>
            <a:endParaRPr lang="en-US" sz="3200" b="1" dirty="0"/>
          </a:p>
          <a:p>
            <a:r>
              <a:rPr lang="en-US" sz="3200" b="1" dirty="0"/>
              <a:t>It made it illegal to knowingly hire or recruit undocumented immigrants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930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715D-3947-7D7B-6D7D-B29CC98F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66" y="730377"/>
            <a:ext cx="5693664" cy="768096"/>
          </a:xfrm>
        </p:spPr>
        <p:txBody>
          <a:bodyPr/>
          <a:lstStyle/>
          <a:p>
            <a:r>
              <a:rPr lang="en-US" dirty="0"/>
              <a:t>Employees vs. contractors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FDE9-F388-615D-9435-0B931A28F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4" y="2465832"/>
            <a:ext cx="6781801" cy="3122168"/>
          </a:xfrm>
        </p:spPr>
        <p:txBody>
          <a:bodyPr/>
          <a:lstStyle/>
          <a:p>
            <a:r>
              <a:rPr lang="en-US" sz="2800" dirty="0"/>
              <a:t>The IRCA requires employers to verify employment authorization for all its employees </a:t>
            </a:r>
            <a:r>
              <a:rPr lang="en-US" sz="2800" b="1" i="1" dirty="0"/>
              <a:t>more so than </a:t>
            </a:r>
            <a:r>
              <a:rPr lang="en-US" sz="2800" dirty="0"/>
              <a:t>independent contractors, sporadic domestic workers, or workers hired through other legal entities.</a:t>
            </a:r>
          </a:p>
        </p:txBody>
      </p:sp>
    </p:spTree>
    <p:extLst>
      <p:ext uri="{BB962C8B-B14F-4D97-AF65-F5344CB8AC3E}">
        <p14:creationId xmlns:p14="http://schemas.microsoft.com/office/powerpoint/2010/main" val="51647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715D-3947-7D7B-6D7D-B29CC98F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763016"/>
            <a:ext cx="6766560" cy="768096"/>
          </a:xfrm>
        </p:spPr>
        <p:txBody>
          <a:bodyPr anchor="t">
            <a:normAutofit/>
          </a:bodyPr>
          <a:lstStyle/>
          <a:p>
            <a:r>
              <a:rPr lang="en-US" dirty="0"/>
              <a:t>Adverse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FDE9-F388-615D-9435-0B931A28F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2078735"/>
            <a:ext cx="7586472" cy="446493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Federal Statute 8 U.S. Code 1324a(a)(4) prohibits an individual or entity from </a:t>
            </a:r>
            <a:r>
              <a:rPr lang="en-US" sz="2400" b="1" dirty="0"/>
              <a:t>knowingly</a:t>
            </a:r>
            <a:r>
              <a:rPr lang="en-US" sz="2400" dirty="0"/>
              <a:t> engaging an unauthorized individual to provide services as a contractor.</a:t>
            </a:r>
          </a:p>
          <a:p>
            <a:endParaRPr lang="en-US" sz="2400" dirty="0"/>
          </a:p>
          <a:p>
            <a:r>
              <a:rPr lang="en-US" sz="2400" dirty="0"/>
              <a:t>Engaging in unauthorized employment may adversely impact the ability for one to adjust their immigration status. However, legal experts have consulted with Immigrants Rising representatives and they couldn’t </a:t>
            </a:r>
            <a:r>
              <a:rPr lang="en-US" sz="2400" b="1" dirty="0"/>
              <a:t>“imagine a scenario in which prior unauthorized work caused an </a:t>
            </a:r>
            <a:r>
              <a:rPr lang="en-US" sz="2400" b="1" u="sng" dirty="0"/>
              <a:t>additional</a:t>
            </a:r>
            <a:r>
              <a:rPr lang="en-US" sz="2400" b="1" dirty="0"/>
              <a:t> adverse impact to adjustment beyond the adverse impact of having been present without authorization”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6146C63-848B-7443-7ED6-169EAB8B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6BDC-9929-2579-3376-C00595A8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4400" dirty="0"/>
              <a:t>The i-9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DE6BF-F2E8-B7E8-44CF-3629DCCBF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A two-part Federal Employment Verification system: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Complete the Employment Eligibility Verification I-9 Form – used to verify whether someone is “authorized” to work in the U.S.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Submit original documentation that is listed under the “Acceptable Documents” list (ex. U.S. passport, Permanent Resident Card, Employment Authorization Document, etc.)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200" b="1" dirty="0"/>
              <a:t>There are exceptions to the I-9 System: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An individual or entity is </a:t>
            </a:r>
            <a:r>
              <a:rPr lang="en-US" sz="2200" b="1" dirty="0"/>
              <a:t>NOT</a:t>
            </a:r>
            <a:r>
              <a:rPr lang="en-US" sz="2200" dirty="0"/>
              <a:t> required to obtain Form I-9 from independent contractors or sporadic domestic workers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EE6307CC-CBCA-0C1A-C203-C30CD6DF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81" y="2341880"/>
            <a:ext cx="4514850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89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550672"/>
            <a:ext cx="6766560" cy="768096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872488"/>
            <a:ext cx="6766560" cy="2700528"/>
          </a:xfrm>
        </p:spPr>
        <p:txBody>
          <a:bodyPr/>
          <a:lstStyle/>
          <a:p>
            <a:r>
              <a:rPr lang="en-US" sz="2000" dirty="0"/>
              <a:t>The person or company that pays will require to inquire for a Social Security Number (SSN) or </a:t>
            </a:r>
            <a:r>
              <a:rPr lang="en-US" sz="2000" b="1" dirty="0"/>
              <a:t>Individual Taxpayer Identification Number (ITIN) </a:t>
            </a:r>
            <a:r>
              <a:rPr lang="en-US" sz="2000" dirty="0"/>
              <a:t>to commence work.</a:t>
            </a:r>
          </a:p>
          <a:p>
            <a:endParaRPr lang="en-US" sz="2000" dirty="0"/>
          </a:p>
          <a:p>
            <a:r>
              <a:rPr lang="en-US" sz="2000" dirty="0"/>
              <a:t>ITINs are automatically created for an individual if they are claimed as a dependent on one’s tax return. Otherwise, one may apply for an ITIN by completing and submitting the W-7 ITIN Form.</a:t>
            </a:r>
          </a:p>
          <a:p>
            <a:endParaRPr lang="en-US" sz="2000" dirty="0"/>
          </a:p>
          <a:p>
            <a:r>
              <a:rPr lang="en-US" sz="2000" b="1" u="sng" dirty="0"/>
              <a:t>Important Notes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DACAmented</a:t>
            </a:r>
            <a:r>
              <a:rPr lang="en-US" sz="2000" dirty="0"/>
              <a:t> individuals must use the SSN provided to them </a:t>
            </a:r>
            <a:r>
              <a:rPr lang="en-US" sz="2000" b="1" dirty="0"/>
              <a:t>NOT</a:t>
            </a:r>
            <a:r>
              <a:rPr lang="en-US" sz="2000" dirty="0"/>
              <a:t> their ITIN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ITINs </a:t>
            </a:r>
            <a:r>
              <a:rPr lang="en-US" sz="2000" b="1" i="1" dirty="0"/>
              <a:t>expire after 10 years </a:t>
            </a:r>
            <a:r>
              <a:rPr lang="en-US" sz="2000" dirty="0"/>
              <a:t>and must be renewed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893DA-06D8-D783-E58B-37F8B8B0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84" y="1040384"/>
            <a:ext cx="7686040" cy="768096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Liability &amp;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313C6-166B-2788-6503-94900821A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184" y="1829434"/>
            <a:ext cx="8711566" cy="386651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Independent Contractors receive all profits and liable for all losses and debts. It is </a:t>
            </a:r>
            <a:r>
              <a:rPr lang="en-US" sz="2800" b="1" dirty="0"/>
              <a:t>recommended that contactors consider getting General Liability Insurance (GLI) </a:t>
            </a:r>
            <a:r>
              <a:rPr lang="en-US" sz="2800" dirty="0"/>
              <a:t>to protect them from a variety of claims including bodily injury, property damage, personal injury and others</a:t>
            </a:r>
          </a:p>
          <a:p>
            <a:endParaRPr lang="en-US" sz="2800" dirty="0"/>
          </a:p>
          <a:p>
            <a:r>
              <a:rPr lang="en-US" sz="2800" dirty="0"/>
              <a:t>Independent Contractors </a:t>
            </a:r>
            <a:r>
              <a:rPr lang="en-US" sz="2800" b="1" dirty="0"/>
              <a:t>must complete the Self-Employment Tax and 1040NR U.S. Nonresident Income Tax forms </a:t>
            </a:r>
            <a:r>
              <a:rPr lang="en-US" sz="2800" dirty="0"/>
              <a:t>when filing taxes. An ITIN may be used to file and pay taxes instead of an SSN.</a:t>
            </a:r>
          </a:p>
        </p:txBody>
      </p:sp>
    </p:spTree>
    <p:extLst>
      <p:ext uri="{BB962C8B-B14F-4D97-AF65-F5344CB8AC3E}">
        <p14:creationId xmlns:p14="http://schemas.microsoft.com/office/powerpoint/2010/main" val="134416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646B-779D-EB4E-6868-077090EC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627632"/>
            <a:ext cx="6400800" cy="768096"/>
          </a:xfrm>
        </p:spPr>
        <p:txBody>
          <a:bodyPr/>
          <a:lstStyle/>
          <a:p>
            <a:r>
              <a:rPr lang="en-US" dirty="0"/>
              <a:t>Contract agreement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CCFC2-549D-AF1B-3511-BA5CAAA86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600" y="3429000"/>
            <a:ext cx="6400800" cy="1212156"/>
          </a:xfrm>
        </p:spPr>
        <p:txBody>
          <a:bodyPr/>
          <a:lstStyle/>
          <a:p>
            <a:r>
              <a:rPr lang="en-US" dirty="0"/>
              <a:t>Document justifying your working relationship, outline your services, fees and duration of contract, and protect your intellectual property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2591-DEBF-6B73-0314-691B5CC7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53" y="432228"/>
            <a:ext cx="7566519" cy="2051022"/>
          </a:xfrm>
        </p:spPr>
        <p:txBody>
          <a:bodyPr/>
          <a:lstStyle/>
          <a:p>
            <a:r>
              <a:rPr lang="en-US" dirty="0"/>
              <a:t>W-9 request tax identification number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D9055-7223-E295-0656-6ADD8C57C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52" y="2704096"/>
            <a:ext cx="7483019" cy="3889744"/>
          </a:xfrm>
        </p:spPr>
        <p:txBody>
          <a:bodyPr/>
          <a:lstStyle/>
          <a:p>
            <a:r>
              <a:rPr lang="en-US" dirty="0"/>
              <a:t>The W-9 is filled out at the start of work by an independent contractor and kept on record by the payer.</a:t>
            </a:r>
          </a:p>
          <a:p>
            <a:endParaRPr lang="en-US" dirty="0"/>
          </a:p>
          <a:p>
            <a:r>
              <a:rPr lang="en-US" dirty="0"/>
              <a:t>Note that if, in one calendar year, an independent contractor is </a:t>
            </a:r>
            <a:r>
              <a:rPr lang="en-US" b="1" dirty="0"/>
              <a:t>paid anything less than $600 </a:t>
            </a:r>
            <a:r>
              <a:rPr lang="en-US" dirty="0"/>
              <a:t>then the</a:t>
            </a:r>
          </a:p>
          <a:p>
            <a:r>
              <a:rPr lang="en-US" dirty="0"/>
              <a:t>payer does not need to request a W-9 Form</a:t>
            </a:r>
          </a:p>
        </p:txBody>
      </p:sp>
    </p:spTree>
    <p:extLst>
      <p:ext uri="{BB962C8B-B14F-4D97-AF65-F5344CB8AC3E}">
        <p14:creationId xmlns:p14="http://schemas.microsoft.com/office/powerpoint/2010/main" val="94024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{6A7CEAE1-33FD-4712-B774-D1F1C61F057C}tf78438558_win32</Template>
  <TotalTime>767</TotalTime>
  <Words>1082</Words>
  <Application>Microsoft Office PowerPoint</Application>
  <PresentationFormat>Widescreen</PresentationFormat>
  <Paragraphs>77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Sabon Next LT</vt:lpstr>
      <vt:lpstr>Office Theme</vt:lpstr>
      <vt:lpstr>Self-employment 101</vt:lpstr>
      <vt:lpstr>Immigration reform &amp; control Act (irca) 1986</vt:lpstr>
      <vt:lpstr>Employees vs. contractors</vt:lpstr>
      <vt:lpstr>Adverse impact</vt:lpstr>
      <vt:lpstr>The i-9 system</vt:lpstr>
      <vt:lpstr>Getting started</vt:lpstr>
      <vt:lpstr>Liability &amp; taxes</vt:lpstr>
      <vt:lpstr>Contract agreement</vt:lpstr>
      <vt:lpstr>W-9 request tax identification number form</vt:lpstr>
      <vt:lpstr>invoice</vt:lpstr>
      <vt:lpstr>1099 msc. form</vt:lpstr>
      <vt:lpstr>1040NR U.S. Nonresident income tax return</vt:lpstr>
      <vt:lpstr>1040NR Schedules</vt:lpstr>
      <vt:lpstr>Self-employment (SE) tax form</vt:lpstr>
      <vt:lpstr>Tax guides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Self-employment 101</dc:title>
  <dc:subject/>
  <dc:creator>Leslie L Castrejon</dc:creator>
  <cp:lastModifiedBy>Leslie L Castrejon</cp:lastModifiedBy>
  <cp:revision>1</cp:revision>
  <dcterms:created xsi:type="dcterms:W3CDTF">2022-11-10T02:49:45Z</dcterms:created>
  <dcterms:modified xsi:type="dcterms:W3CDTF">2022-11-10T15:36:52Z</dcterms:modified>
</cp:coreProperties>
</file>