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0704" autoAdjust="0"/>
  </p:normalViewPr>
  <p:slideViewPr>
    <p:cSldViewPr snapToGrid="0">
      <p:cViewPr>
        <p:scale>
          <a:sx n="93" d="100"/>
          <a:sy n="93" d="100"/>
        </p:scale>
        <p:origin x="82" y="9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11/27/2022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3A36-F26A-4159-4666-9AB657BEF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F28944-7B06-34C3-5DF2-C05C1748B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9A89F-35AB-0BDA-9539-904F153D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D546-19DA-4A8A-A0C6-87A4D54406F5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7D0D9-7329-258B-9B3D-2A04FA9E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6C17D-83ED-33DC-DE3A-2E35D45D0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B76B4-2128-46FA-8AAC-92D172548A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07F01F-D09A-14AD-024C-D0B0D8EDDA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58CD-879F-6756-47BC-B2550A65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3C067-725D-F288-ED68-2EB0CE02F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3DC85-B5D4-E3B9-6A66-691AB038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FA482-5B8B-6E02-FE1B-73055CFA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1BFCE-7420-0500-770E-113A9939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846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6C2F74-3C04-E667-5284-9906F15A0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0A2CA-6E10-DA29-EDFE-673F33637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7E63D-CF95-F351-B60B-FB06F671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FF2E5-1611-94DB-4866-37076AF52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A3D4F-A5D9-9AD3-FF89-ECD869E9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1885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79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BBA9-9F3A-5B4F-2837-15F88083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48E3-C1B7-2709-995D-0E76C8E86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895B1-EF93-266D-3393-6CF13EB47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44BF3-6E19-7B5A-648D-693E21D1F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A7297-9B28-C516-CDFE-FE9C2870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62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61F6-6B59-9DCB-DABB-33EF0F48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C1D27-4713-5CEE-B513-51A589DDD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50B93-BDEE-EE81-9567-39BB5757E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939BE-40C6-66A5-CB7E-566A42D4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FBFAD-36C7-20BC-5747-50A08F18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9189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CB1A-67A7-AD17-D276-9ECB45CA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BA43-EE10-A04B-BD64-3FE74DC50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C597D7-8A4E-ADB3-38B4-64232CBE8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6717-3394-C0F6-5401-06D51CF0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8DED8-0470-64FA-601A-5D4AD43C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275CB-7D9F-DD83-D9DA-464ADE19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1068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4984-5695-056A-CB89-BC61AEEC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E7978-A7F5-F43E-AFE2-09359B377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FD90F-1EA0-95DB-8BF8-8FA232BBB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1EBEA-B89D-74C0-802A-9CEFC643A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96666-EE37-A638-3027-8A2C18B58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FD43E-0F1D-BE01-09A3-D78AE68B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F74BCB-50B4-116B-531A-023019C3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93A63-390C-C0DF-1987-2850417F2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8904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275C-DA69-62A7-CCE6-2E17902C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115F2-AB57-19D5-1725-0AD1642D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CD13B-253A-58C6-38FE-5BEDE3D5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7FFAE-6676-74EF-B236-C91BFB31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5641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0A7EE2-9FE3-B5C4-E6D2-DDF411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93DB2-AD7D-00A7-435E-4989987D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7E9A5-E6B7-B778-DE52-06713012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8074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E647-7A03-8A25-9A55-2322D753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AEE96-08B2-1777-AEC8-5642BB1F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B56D27-6376-4B50-465E-ECBD76149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0C051-E8DA-B481-CBE1-D9EE9063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14AB3-2055-AA48-8060-33593D45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C20EA-D270-0CE1-48DE-1B1C90E92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8901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1FCB7-2937-CFE8-94EB-3C8F237B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E7AF2-EA66-DD26-FAC2-1683CEAB7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94CB6-0B1D-E4D2-D8D3-8E41A8E72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47B8C-7132-5176-EFDD-CF168A0C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008BD-0A92-83ED-182E-468C55CE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9AB35-32BC-8251-C3A5-E25188D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772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CC4DE4-E0EA-24F8-D79E-FD164174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DD324-34A3-EBB9-9C39-B0A1A5594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CC4C6-A375-A2DF-1777-3E40224EDE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8B70-1169-CE9C-D027-EA09B4D16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E5983-E0F7-6F4F-1071-30A87943A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4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66" r:id="rId13"/>
    <p:sldLayoutId id="2147483667" r:id="rId14"/>
    <p:sldLayoutId id="2147483663" r:id="rId15"/>
    <p:sldLayoutId id="2147483662" r:id="rId16"/>
    <p:sldLayoutId id="2147483668" r:id="rId17"/>
    <p:sldLayoutId id="2147483652" r:id="rId18"/>
    <p:sldLayoutId id="2147483660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“The Lifecycle of Software Objects”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Ted Chiang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8F9F7EC-3D70-B277-9D8A-6B5AED0C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49DFD55-3C28-40EF-9E31-A92D2E4017FF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D6F2A-9EA8-CF0C-C48E-2FCC6037B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1" y="904806"/>
            <a:ext cx="6260757" cy="35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07C28-7A55-D00E-5970-A655A38FB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436245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Pick two theories and apply them to the text by considering how they work together in the text to do something specific:</a:t>
            </a:r>
          </a:p>
          <a:p>
            <a:r>
              <a:rPr lang="en-US" sz="1800" dirty="0"/>
              <a:t>Goss – Levels of awakening are demonstrated by both the creation and the creator that challenge what consciousness is</a:t>
            </a:r>
          </a:p>
          <a:p>
            <a:r>
              <a:rPr lang="en-US" sz="1800" dirty="0"/>
              <a:t>Haraway - The cyborg as a vehicle to destabilize and challenge the longstanding, European, patriarchal social hierarchy</a:t>
            </a:r>
          </a:p>
          <a:p>
            <a:r>
              <a:rPr lang="en-US" sz="1800" dirty="0"/>
              <a:t>Olsen - Posthuman trauma</a:t>
            </a:r>
          </a:p>
          <a:p>
            <a:r>
              <a:rPr lang="en-US" sz="1800" dirty="0" err="1"/>
              <a:t>Hayles</a:t>
            </a:r>
            <a:r>
              <a:rPr lang="en-US" sz="1800" dirty="0"/>
              <a:t> - The impact of the existence of thinking machines on our conception of “human” and the importance of embodiment</a:t>
            </a:r>
          </a:p>
          <a:p>
            <a:r>
              <a:rPr lang="en-US" sz="1800" dirty="0" err="1"/>
              <a:t>Ferrando</a:t>
            </a:r>
            <a:r>
              <a:rPr lang="en-US" sz="1800" dirty="0"/>
              <a:t>- Qualities of a posthuman aesthetic, hybridity, boundary crossing/altering, structural hybridity in medium (use of emails in the text), are used to destabilize the human</a:t>
            </a:r>
          </a:p>
          <a:p>
            <a:r>
              <a:rPr lang="en-US" sz="1800" dirty="0"/>
              <a:t>Mori- The uncanny Valley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9" name="Picture 8" descr="A picture containing text, stationary, pen, writing implement&#10;&#10;Description automatically generated">
            <a:extLst>
              <a:ext uri="{FF2B5EF4-FFF2-40B4-BE49-F238E27FC236}">
                <a16:creationId xmlns:a16="http://schemas.microsoft.com/office/drawing/2014/main" id="{54522C39-AEBA-0E1E-796F-C3C3B0BB78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8" r="14976" b="-1"/>
          <a:stretch/>
        </p:blipFill>
        <p:spPr>
          <a:xfrm>
            <a:off x="8842732" y="2456136"/>
            <a:ext cx="1945727" cy="194572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4DB50-A52B-0EB3-261E-DECD5D73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8C2FD2-2F2F-00F3-0997-1DD2295BD3EC}"/>
              </a:ext>
            </a:extLst>
          </p:cNvPr>
          <p:cNvSpPr/>
          <p:nvPr/>
        </p:nvSpPr>
        <p:spPr>
          <a:xfrm>
            <a:off x="514385" y="231813"/>
            <a:ext cx="9301210" cy="138267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1C6C6-E347-F427-D164-7609F05D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35459"/>
            <a:ext cx="7684083" cy="945720"/>
          </a:xfrm>
        </p:spPr>
        <p:txBody>
          <a:bodyPr>
            <a:normAutofit fontScale="90000"/>
          </a:bodyPr>
          <a:lstStyle/>
          <a:p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Free Write- 15-20 minutes</a:t>
            </a:r>
          </a:p>
        </p:txBody>
      </p:sp>
    </p:spTree>
    <p:extLst>
      <p:ext uri="{BB962C8B-B14F-4D97-AF65-F5344CB8AC3E}">
        <p14:creationId xmlns:p14="http://schemas.microsoft.com/office/powerpoint/2010/main" val="376908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C41B9-D349-65E0-A199-757B63FC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Pair- Groups of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273B-3529-B0D6-8F19-D70CDA9DC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6025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kern="1200">
                <a:solidFill>
                  <a:srgbClr val="CA9E58"/>
                </a:solidFill>
                <a:latin typeface="+mn-lt"/>
                <a:ea typeface="+mn-ea"/>
                <a:cs typeface="+mn-cs"/>
              </a:rPr>
              <a:t>Share what you wrote with each other and discuss how the theories apply to the short story.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ree, fruit, pear, leaf&#10;&#10;Description automatically generated">
            <a:extLst>
              <a:ext uri="{FF2B5EF4-FFF2-40B4-BE49-F238E27FC236}">
                <a16:creationId xmlns:a16="http://schemas.microsoft.com/office/drawing/2014/main" id="{766B0C23-8C52-26E0-7D17-9E4EC797D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84" r="50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AC2697-DDA4-631D-DD04-6E61C7672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37" r="2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F1D06-9E69-38F6-BD6D-2BBC00DD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372" y="6536267"/>
            <a:ext cx="27432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automaton&#10;&#10;Description automatically generated">
            <a:extLst>
              <a:ext uri="{FF2B5EF4-FFF2-40B4-BE49-F238E27FC236}">
                <a16:creationId xmlns:a16="http://schemas.microsoft.com/office/drawing/2014/main" id="{107096FF-07E8-252F-936F-5D7769CE3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r="6599"/>
          <a:stretch/>
        </p:blipFill>
        <p:spPr>
          <a:xfrm>
            <a:off x="4143632" y="2973858"/>
            <a:ext cx="8048368" cy="220829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B58674-6F59-2AC2-AFC1-E74D99823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513" y="2973859"/>
            <a:ext cx="4012727" cy="22082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704D89-591D-D1CB-D3E0-81A93CFE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Share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7B722-47D0-6507-EF60-8B46CA79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7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4B92-FB64-F558-C2BE-07CD7ACEC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Essay 3-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8325-EAEA-A6CE-9B46-4270DE26D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MLA, 12 pt font</a:t>
            </a:r>
          </a:p>
          <a:p>
            <a:pPr marL="0" indent="0">
              <a:buNone/>
            </a:pPr>
            <a:r>
              <a:rPr lang="en-US" sz="2000"/>
              <a:t>4-5 pages</a:t>
            </a:r>
          </a:p>
          <a:p>
            <a:pPr marL="0" indent="0">
              <a:buNone/>
            </a:pPr>
            <a:r>
              <a:rPr lang="en-US" sz="2000"/>
              <a:t>Take 2 theories and use them together to analyze 1-2 works we discussed this semester</a:t>
            </a:r>
          </a:p>
          <a:p>
            <a:pPr marL="0" indent="0">
              <a:buNone/>
            </a:pPr>
            <a:r>
              <a:rPr lang="en-US" sz="2000"/>
              <a:t>Must focus primarily on the work analyzed</a:t>
            </a:r>
          </a:p>
          <a:p>
            <a:pPr marL="0" indent="0">
              <a:buNone/>
            </a:pPr>
            <a:r>
              <a:rPr lang="en-US" sz="2000"/>
              <a:t>Like a lens paper in focus, but synthesizes the theories to come up with a new way of viewing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98FFA-760B-D30C-A8A1-82DD516D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20XX</a:t>
            </a:r>
          </a:p>
        </p:txBody>
      </p:sp>
      <p:pic>
        <p:nvPicPr>
          <p:cNvPr id="8" name="Picture 7" descr="Close up of pages of an open book in a bright studio">
            <a:extLst>
              <a:ext uri="{FF2B5EF4-FFF2-40B4-BE49-F238E27FC236}">
                <a16:creationId xmlns:a16="http://schemas.microsoft.com/office/drawing/2014/main" id="{58710864-CE1C-E320-41C4-25C1253EE1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60" r="772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6C218-4E24-EBE1-BAFD-37937A8A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430" y="6356350"/>
            <a:ext cx="41391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C171-FB7A-E2D5-8412-2E075B596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31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220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“The Lifecycle of Software Objects”</vt:lpstr>
      <vt:lpstr> Free Write- 15-20 minutes</vt:lpstr>
      <vt:lpstr>Pair- Groups of 3</vt:lpstr>
      <vt:lpstr>Share</vt:lpstr>
      <vt:lpstr>Essay 3- Synthesis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LifeCycle of SoftWare Objects”</dc:title>
  <dc:creator>Stephanie Harper</dc:creator>
  <cp:lastModifiedBy>Stephanie Harper</cp:lastModifiedBy>
  <cp:revision>3</cp:revision>
  <dcterms:created xsi:type="dcterms:W3CDTF">2022-11-27T17:25:59Z</dcterms:created>
  <dcterms:modified xsi:type="dcterms:W3CDTF">2022-11-27T18:35:55Z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