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>
        <p:scale>
          <a:sx n="94" d="100"/>
          <a:sy n="94" d="100"/>
        </p:scale>
        <p:origin x="9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D4F90-9863-4D5B-9241-19A9D198C6F7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98F9AB5-84B8-4797-8814-1200639AF0E6}">
      <dgm:prSet/>
      <dgm:spPr/>
      <dgm:t>
        <a:bodyPr/>
        <a:lstStyle/>
        <a:p>
          <a:r>
            <a:rPr lang="en-US" b="1"/>
            <a:t>Highlight or circle errors you notice in:</a:t>
          </a:r>
          <a:endParaRPr lang="en-US"/>
        </a:p>
      </dgm:t>
    </dgm:pt>
    <dgm:pt modelId="{082E7E8A-5105-43B2-B0BA-9822B750C1E3}" type="parTrans" cxnId="{809B66D7-FA31-4B0A-A1D8-19CE1911EE90}">
      <dgm:prSet/>
      <dgm:spPr/>
      <dgm:t>
        <a:bodyPr/>
        <a:lstStyle/>
        <a:p>
          <a:endParaRPr lang="en-US"/>
        </a:p>
      </dgm:t>
    </dgm:pt>
    <dgm:pt modelId="{E848240C-DC92-4D5D-93CF-84DA3155CD75}" type="sibTrans" cxnId="{809B66D7-FA31-4B0A-A1D8-19CE1911EE90}">
      <dgm:prSet/>
      <dgm:spPr/>
      <dgm:t>
        <a:bodyPr/>
        <a:lstStyle/>
        <a:p>
          <a:endParaRPr lang="en-US"/>
        </a:p>
      </dgm:t>
    </dgm:pt>
    <dgm:pt modelId="{447AF15D-F348-494F-BB40-BF0F70D02906}">
      <dgm:prSet/>
      <dgm:spPr/>
      <dgm:t>
        <a:bodyPr/>
        <a:lstStyle/>
        <a:p>
          <a:r>
            <a:rPr lang="en-US"/>
            <a:t>Grammar</a:t>
          </a:r>
        </a:p>
      </dgm:t>
    </dgm:pt>
    <dgm:pt modelId="{E1BD806E-6724-4256-8C9B-DB6F2524FA6A}" type="parTrans" cxnId="{71EBE207-C3B6-4361-BF56-2C2024EBC46F}">
      <dgm:prSet/>
      <dgm:spPr/>
      <dgm:t>
        <a:bodyPr/>
        <a:lstStyle/>
        <a:p>
          <a:endParaRPr lang="en-US"/>
        </a:p>
      </dgm:t>
    </dgm:pt>
    <dgm:pt modelId="{92FBBC1C-053C-4A6F-9C3F-AC3BE0201209}" type="sibTrans" cxnId="{71EBE207-C3B6-4361-BF56-2C2024EBC46F}">
      <dgm:prSet/>
      <dgm:spPr/>
      <dgm:t>
        <a:bodyPr/>
        <a:lstStyle/>
        <a:p>
          <a:endParaRPr lang="en-US"/>
        </a:p>
      </dgm:t>
    </dgm:pt>
    <dgm:pt modelId="{BD11D65A-1078-45FB-AF8D-13B19224EE75}">
      <dgm:prSet/>
      <dgm:spPr/>
      <dgm:t>
        <a:bodyPr/>
        <a:lstStyle/>
        <a:p>
          <a:r>
            <a:rPr lang="en-US"/>
            <a:t>Word choice</a:t>
          </a:r>
        </a:p>
      </dgm:t>
    </dgm:pt>
    <dgm:pt modelId="{C637E6BD-BD91-48F9-AC13-005DE79E8C7C}" type="parTrans" cxnId="{BEE81972-8D27-4915-ADE4-F556E37D2450}">
      <dgm:prSet/>
      <dgm:spPr/>
      <dgm:t>
        <a:bodyPr/>
        <a:lstStyle/>
        <a:p>
          <a:endParaRPr lang="en-US"/>
        </a:p>
      </dgm:t>
    </dgm:pt>
    <dgm:pt modelId="{F3055480-787D-4F48-AEB0-0B1B0AC78A4B}" type="sibTrans" cxnId="{BEE81972-8D27-4915-ADE4-F556E37D2450}">
      <dgm:prSet/>
      <dgm:spPr/>
      <dgm:t>
        <a:bodyPr/>
        <a:lstStyle/>
        <a:p>
          <a:endParaRPr lang="en-US"/>
        </a:p>
      </dgm:t>
    </dgm:pt>
    <dgm:pt modelId="{72B10373-69F1-4FA7-88A9-89385E7195A4}">
      <dgm:prSet/>
      <dgm:spPr/>
      <dgm:t>
        <a:bodyPr/>
        <a:lstStyle/>
        <a:p>
          <a:r>
            <a:rPr lang="en-US"/>
            <a:t>Punctuation</a:t>
          </a:r>
        </a:p>
      </dgm:t>
    </dgm:pt>
    <dgm:pt modelId="{FABCD2F0-B4A0-4E98-8AFE-751357EB379E}" type="parTrans" cxnId="{DF217DD2-A143-47F4-B7F6-2A812C2770DA}">
      <dgm:prSet/>
      <dgm:spPr/>
      <dgm:t>
        <a:bodyPr/>
        <a:lstStyle/>
        <a:p>
          <a:endParaRPr lang="en-US"/>
        </a:p>
      </dgm:t>
    </dgm:pt>
    <dgm:pt modelId="{465E4F08-02FB-4914-9522-E9A9EC67D1F8}" type="sibTrans" cxnId="{DF217DD2-A143-47F4-B7F6-2A812C2770DA}">
      <dgm:prSet/>
      <dgm:spPr/>
      <dgm:t>
        <a:bodyPr/>
        <a:lstStyle/>
        <a:p>
          <a:endParaRPr lang="en-US"/>
        </a:p>
      </dgm:t>
    </dgm:pt>
    <dgm:pt modelId="{7881A2F4-D366-40AE-90F7-F4C846BFD1BD}">
      <dgm:prSet/>
      <dgm:spPr/>
      <dgm:t>
        <a:bodyPr/>
        <a:lstStyle/>
        <a:p>
          <a:r>
            <a:rPr lang="en-US" b="1"/>
            <a:t>Also highlight or circle:</a:t>
          </a:r>
          <a:endParaRPr lang="en-US"/>
        </a:p>
      </dgm:t>
    </dgm:pt>
    <dgm:pt modelId="{1035C1BA-B20C-46E7-9720-DC84FA452AA5}" type="parTrans" cxnId="{E93184AE-A88A-4B36-AFA5-169B6CE4B058}">
      <dgm:prSet/>
      <dgm:spPr/>
      <dgm:t>
        <a:bodyPr/>
        <a:lstStyle/>
        <a:p>
          <a:endParaRPr lang="en-US"/>
        </a:p>
      </dgm:t>
    </dgm:pt>
    <dgm:pt modelId="{7290D7A0-0FAC-43A7-BB25-30D93AEC41CA}" type="sibTrans" cxnId="{E93184AE-A88A-4B36-AFA5-169B6CE4B058}">
      <dgm:prSet/>
      <dgm:spPr/>
      <dgm:t>
        <a:bodyPr/>
        <a:lstStyle/>
        <a:p>
          <a:endParaRPr lang="en-US"/>
        </a:p>
      </dgm:t>
    </dgm:pt>
    <dgm:pt modelId="{C84E2609-7F99-4428-9062-0F0A32F083C2}">
      <dgm:prSet/>
      <dgm:spPr/>
      <dgm:t>
        <a:bodyPr/>
        <a:lstStyle/>
        <a:p>
          <a:r>
            <a:rPr lang="en-US"/>
            <a:t>Any form of the word YOU</a:t>
          </a:r>
        </a:p>
      </dgm:t>
    </dgm:pt>
    <dgm:pt modelId="{E6875C53-52C6-46A0-A1F7-48D1EB1D0CD5}" type="parTrans" cxnId="{1AC1D999-4B19-4666-9C1C-00A3D981679A}">
      <dgm:prSet/>
      <dgm:spPr/>
      <dgm:t>
        <a:bodyPr/>
        <a:lstStyle/>
        <a:p>
          <a:endParaRPr lang="en-US"/>
        </a:p>
      </dgm:t>
    </dgm:pt>
    <dgm:pt modelId="{BC8A5B33-005B-4258-A4CF-E5F462A9E8CF}" type="sibTrans" cxnId="{1AC1D999-4B19-4666-9C1C-00A3D981679A}">
      <dgm:prSet/>
      <dgm:spPr/>
      <dgm:t>
        <a:bodyPr/>
        <a:lstStyle/>
        <a:p>
          <a:endParaRPr lang="en-US"/>
        </a:p>
      </dgm:t>
    </dgm:pt>
    <dgm:pt modelId="{FB89DB35-CE80-416A-8914-493221B93AD0}">
      <dgm:prSet/>
      <dgm:spPr/>
      <dgm:t>
        <a:bodyPr/>
        <a:lstStyle/>
        <a:p>
          <a:r>
            <a:rPr lang="en-US"/>
            <a:t>Clichés</a:t>
          </a:r>
        </a:p>
      </dgm:t>
    </dgm:pt>
    <dgm:pt modelId="{0DA47DEB-FD87-4FA1-8C3F-165896670F23}" type="parTrans" cxnId="{7B0928B3-BBB8-4048-BF0B-2CAF9FA25BD8}">
      <dgm:prSet/>
      <dgm:spPr/>
      <dgm:t>
        <a:bodyPr/>
        <a:lstStyle/>
        <a:p>
          <a:endParaRPr lang="en-US"/>
        </a:p>
      </dgm:t>
    </dgm:pt>
    <dgm:pt modelId="{96E0E874-6045-4629-90D0-34654489DA44}" type="sibTrans" cxnId="{7B0928B3-BBB8-4048-BF0B-2CAF9FA25BD8}">
      <dgm:prSet/>
      <dgm:spPr/>
      <dgm:t>
        <a:bodyPr/>
        <a:lstStyle/>
        <a:p>
          <a:endParaRPr lang="en-US"/>
        </a:p>
      </dgm:t>
    </dgm:pt>
    <dgm:pt modelId="{41AE4546-FD68-4859-A897-6E11C550E670}">
      <dgm:prSet/>
      <dgm:spPr/>
      <dgm:t>
        <a:bodyPr/>
        <a:lstStyle/>
        <a:p>
          <a:r>
            <a:rPr lang="en-US"/>
            <a:t>Broad Generalizations</a:t>
          </a:r>
        </a:p>
      </dgm:t>
    </dgm:pt>
    <dgm:pt modelId="{B55771C0-59C2-4D13-B80F-A40515011F83}" type="parTrans" cxnId="{FAD9245C-1CD9-441A-8CBD-BD7174D92C85}">
      <dgm:prSet/>
      <dgm:spPr/>
      <dgm:t>
        <a:bodyPr/>
        <a:lstStyle/>
        <a:p>
          <a:endParaRPr lang="en-US"/>
        </a:p>
      </dgm:t>
    </dgm:pt>
    <dgm:pt modelId="{449A5DA9-DE79-4197-9424-693C3BA0291B}" type="sibTrans" cxnId="{FAD9245C-1CD9-441A-8CBD-BD7174D92C85}">
      <dgm:prSet/>
      <dgm:spPr/>
      <dgm:t>
        <a:bodyPr/>
        <a:lstStyle/>
        <a:p>
          <a:endParaRPr lang="en-US"/>
        </a:p>
      </dgm:t>
    </dgm:pt>
    <dgm:pt modelId="{526D1D8C-896C-4FF5-840B-E910DB8EF1A3}" type="pres">
      <dgm:prSet presAssocID="{9E8D4F90-9863-4D5B-9241-19A9D198C6F7}" presName="linear" presStyleCnt="0">
        <dgm:presLayoutVars>
          <dgm:animLvl val="lvl"/>
          <dgm:resizeHandles val="exact"/>
        </dgm:presLayoutVars>
      </dgm:prSet>
      <dgm:spPr/>
    </dgm:pt>
    <dgm:pt modelId="{E6F8E323-A23F-471B-B4BC-7462B6F42C5C}" type="pres">
      <dgm:prSet presAssocID="{298F9AB5-84B8-4797-8814-1200639AF0E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D227F9-DCBE-4400-930C-D7C95DE09BBC}" type="pres">
      <dgm:prSet presAssocID="{298F9AB5-84B8-4797-8814-1200639AF0E6}" presName="childText" presStyleLbl="revTx" presStyleIdx="0" presStyleCnt="2">
        <dgm:presLayoutVars>
          <dgm:bulletEnabled val="1"/>
        </dgm:presLayoutVars>
      </dgm:prSet>
      <dgm:spPr/>
    </dgm:pt>
    <dgm:pt modelId="{0868CF02-27CC-4FC9-8C3D-491EC73C7B59}" type="pres">
      <dgm:prSet presAssocID="{7881A2F4-D366-40AE-90F7-F4C846BFD1B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A1BDC04-976D-4133-BD3B-A45A85698BCF}" type="pres">
      <dgm:prSet presAssocID="{7881A2F4-D366-40AE-90F7-F4C846BFD1B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1EBE207-C3B6-4361-BF56-2C2024EBC46F}" srcId="{298F9AB5-84B8-4797-8814-1200639AF0E6}" destId="{447AF15D-F348-494F-BB40-BF0F70D02906}" srcOrd="0" destOrd="0" parTransId="{E1BD806E-6724-4256-8C9B-DB6F2524FA6A}" sibTransId="{92FBBC1C-053C-4A6F-9C3F-AC3BE0201209}"/>
    <dgm:cxn modelId="{5B61681D-6352-482F-AC8D-29B74668BC4E}" type="presOf" srcId="{447AF15D-F348-494F-BB40-BF0F70D02906}" destId="{9CD227F9-DCBE-4400-930C-D7C95DE09BBC}" srcOrd="0" destOrd="0" presId="urn:microsoft.com/office/officeart/2005/8/layout/vList2"/>
    <dgm:cxn modelId="{89E70832-2506-4905-859D-263152100273}" type="presOf" srcId="{FB89DB35-CE80-416A-8914-493221B93AD0}" destId="{2A1BDC04-976D-4133-BD3B-A45A85698BCF}" srcOrd="0" destOrd="1" presId="urn:microsoft.com/office/officeart/2005/8/layout/vList2"/>
    <dgm:cxn modelId="{FAD9245C-1CD9-441A-8CBD-BD7174D92C85}" srcId="{7881A2F4-D366-40AE-90F7-F4C846BFD1BD}" destId="{41AE4546-FD68-4859-A897-6E11C550E670}" srcOrd="2" destOrd="0" parTransId="{B55771C0-59C2-4D13-B80F-A40515011F83}" sibTransId="{449A5DA9-DE79-4197-9424-693C3BA0291B}"/>
    <dgm:cxn modelId="{32355563-A8D5-4592-B363-77F58F618D47}" type="presOf" srcId="{72B10373-69F1-4FA7-88A9-89385E7195A4}" destId="{9CD227F9-DCBE-4400-930C-D7C95DE09BBC}" srcOrd="0" destOrd="2" presId="urn:microsoft.com/office/officeart/2005/8/layout/vList2"/>
    <dgm:cxn modelId="{75D1AA4C-46EB-43D7-9A22-F1FCF3273D31}" type="presOf" srcId="{7881A2F4-D366-40AE-90F7-F4C846BFD1BD}" destId="{0868CF02-27CC-4FC9-8C3D-491EC73C7B59}" srcOrd="0" destOrd="0" presId="urn:microsoft.com/office/officeart/2005/8/layout/vList2"/>
    <dgm:cxn modelId="{468F5B6D-6D7C-4A03-9052-AFC36C0F9E5E}" type="presOf" srcId="{298F9AB5-84B8-4797-8814-1200639AF0E6}" destId="{E6F8E323-A23F-471B-B4BC-7462B6F42C5C}" srcOrd="0" destOrd="0" presId="urn:microsoft.com/office/officeart/2005/8/layout/vList2"/>
    <dgm:cxn modelId="{BEE81972-8D27-4915-ADE4-F556E37D2450}" srcId="{298F9AB5-84B8-4797-8814-1200639AF0E6}" destId="{BD11D65A-1078-45FB-AF8D-13B19224EE75}" srcOrd="1" destOrd="0" parTransId="{C637E6BD-BD91-48F9-AC13-005DE79E8C7C}" sibTransId="{F3055480-787D-4F48-AEB0-0B1B0AC78A4B}"/>
    <dgm:cxn modelId="{1AC1D999-4B19-4666-9C1C-00A3D981679A}" srcId="{7881A2F4-D366-40AE-90F7-F4C846BFD1BD}" destId="{C84E2609-7F99-4428-9062-0F0A32F083C2}" srcOrd="0" destOrd="0" parTransId="{E6875C53-52C6-46A0-A1F7-48D1EB1D0CD5}" sibTransId="{BC8A5B33-005B-4258-A4CF-E5F462A9E8CF}"/>
    <dgm:cxn modelId="{6CD006AB-5238-45AE-A3CA-1B10762A6EF7}" type="presOf" srcId="{9E8D4F90-9863-4D5B-9241-19A9D198C6F7}" destId="{526D1D8C-896C-4FF5-840B-E910DB8EF1A3}" srcOrd="0" destOrd="0" presId="urn:microsoft.com/office/officeart/2005/8/layout/vList2"/>
    <dgm:cxn modelId="{C7A306AE-F76E-4ADC-9B91-F8824A929F63}" type="presOf" srcId="{BD11D65A-1078-45FB-AF8D-13B19224EE75}" destId="{9CD227F9-DCBE-4400-930C-D7C95DE09BBC}" srcOrd="0" destOrd="1" presId="urn:microsoft.com/office/officeart/2005/8/layout/vList2"/>
    <dgm:cxn modelId="{E93184AE-A88A-4B36-AFA5-169B6CE4B058}" srcId="{9E8D4F90-9863-4D5B-9241-19A9D198C6F7}" destId="{7881A2F4-D366-40AE-90F7-F4C846BFD1BD}" srcOrd="1" destOrd="0" parTransId="{1035C1BA-B20C-46E7-9720-DC84FA452AA5}" sibTransId="{7290D7A0-0FAC-43A7-BB25-30D93AEC41CA}"/>
    <dgm:cxn modelId="{7B0928B3-BBB8-4048-BF0B-2CAF9FA25BD8}" srcId="{7881A2F4-D366-40AE-90F7-F4C846BFD1BD}" destId="{FB89DB35-CE80-416A-8914-493221B93AD0}" srcOrd="1" destOrd="0" parTransId="{0DA47DEB-FD87-4FA1-8C3F-165896670F23}" sibTransId="{96E0E874-6045-4629-90D0-34654489DA44}"/>
    <dgm:cxn modelId="{7EF834C1-1037-4DDB-A0B4-31DCEC3C1964}" type="presOf" srcId="{C84E2609-7F99-4428-9062-0F0A32F083C2}" destId="{2A1BDC04-976D-4133-BD3B-A45A85698BCF}" srcOrd="0" destOrd="0" presId="urn:microsoft.com/office/officeart/2005/8/layout/vList2"/>
    <dgm:cxn modelId="{DF217DD2-A143-47F4-B7F6-2A812C2770DA}" srcId="{298F9AB5-84B8-4797-8814-1200639AF0E6}" destId="{72B10373-69F1-4FA7-88A9-89385E7195A4}" srcOrd="2" destOrd="0" parTransId="{FABCD2F0-B4A0-4E98-8AFE-751357EB379E}" sibTransId="{465E4F08-02FB-4914-9522-E9A9EC67D1F8}"/>
    <dgm:cxn modelId="{809B66D7-FA31-4B0A-A1D8-19CE1911EE90}" srcId="{9E8D4F90-9863-4D5B-9241-19A9D198C6F7}" destId="{298F9AB5-84B8-4797-8814-1200639AF0E6}" srcOrd="0" destOrd="0" parTransId="{082E7E8A-5105-43B2-B0BA-9822B750C1E3}" sibTransId="{E848240C-DC92-4D5D-93CF-84DA3155CD75}"/>
    <dgm:cxn modelId="{CDE2F0EA-4ED7-4CA8-9401-038F42E57E8D}" type="presOf" srcId="{41AE4546-FD68-4859-A897-6E11C550E670}" destId="{2A1BDC04-976D-4133-BD3B-A45A85698BCF}" srcOrd="0" destOrd="2" presId="urn:microsoft.com/office/officeart/2005/8/layout/vList2"/>
    <dgm:cxn modelId="{14CD4A62-76AE-4865-BD10-09C5D6FD5706}" type="presParOf" srcId="{526D1D8C-896C-4FF5-840B-E910DB8EF1A3}" destId="{E6F8E323-A23F-471B-B4BC-7462B6F42C5C}" srcOrd="0" destOrd="0" presId="urn:microsoft.com/office/officeart/2005/8/layout/vList2"/>
    <dgm:cxn modelId="{35091B84-B419-4321-BBD7-A7529C12458D}" type="presParOf" srcId="{526D1D8C-896C-4FF5-840B-E910DB8EF1A3}" destId="{9CD227F9-DCBE-4400-930C-D7C95DE09BBC}" srcOrd="1" destOrd="0" presId="urn:microsoft.com/office/officeart/2005/8/layout/vList2"/>
    <dgm:cxn modelId="{9A8B621D-25EA-4DEF-AFCB-BB576B14BDEE}" type="presParOf" srcId="{526D1D8C-896C-4FF5-840B-E910DB8EF1A3}" destId="{0868CF02-27CC-4FC9-8C3D-491EC73C7B59}" srcOrd="2" destOrd="0" presId="urn:microsoft.com/office/officeart/2005/8/layout/vList2"/>
    <dgm:cxn modelId="{94CBACDA-B669-4B02-9D87-6EAA404C5B85}" type="presParOf" srcId="{526D1D8C-896C-4FF5-840B-E910DB8EF1A3}" destId="{2A1BDC04-976D-4133-BD3B-A45A85698BC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8E323-A23F-471B-B4BC-7462B6F42C5C}">
      <dsp:nvSpPr>
        <dsp:cNvPr id="0" name=""/>
        <dsp:cNvSpPr/>
      </dsp:nvSpPr>
      <dsp:spPr>
        <a:xfrm>
          <a:off x="0" y="17964"/>
          <a:ext cx="10515600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Highlight or circle errors you notice in:</a:t>
          </a:r>
          <a:endParaRPr lang="en-US" sz="3300" kern="1200"/>
        </a:p>
      </dsp:txBody>
      <dsp:txXfrm>
        <a:off x="38638" y="56602"/>
        <a:ext cx="10438324" cy="714229"/>
      </dsp:txXfrm>
    </dsp:sp>
    <dsp:sp modelId="{9CD227F9-DCBE-4400-930C-D7C95DE09BBC}">
      <dsp:nvSpPr>
        <dsp:cNvPr id="0" name=""/>
        <dsp:cNvSpPr/>
      </dsp:nvSpPr>
      <dsp:spPr>
        <a:xfrm>
          <a:off x="0" y="809469"/>
          <a:ext cx="1051560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Grammar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Word choice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Punctuation</a:t>
          </a:r>
        </a:p>
      </dsp:txBody>
      <dsp:txXfrm>
        <a:off x="0" y="809469"/>
        <a:ext cx="10515600" cy="1366200"/>
      </dsp:txXfrm>
    </dsp:sp>
    <dsp:sp modelId="{0868CF02-27CC-4FC9-8C3D-491EC73C7B59}">
      <dsp:nvSpPr>
        <dsp:cNvPr id="0" name=""/>
        <dsp:cNvSpPr/>
      </dsp:nvSpPr>
      <dsp:spPr>
        <a:xfrm>
          <a:off x="0" y="2175669"/>
          <a:ext cx="10515600" cy="7915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Also highlight or circle:</a:t>
          </a:r>
          <a:endParaRPr lang="en-US" sz="3300" kern="1200"/>
        </a:p>
      </dsp:txBody>
      <dsp:txXfrm>
        <a:off x="38638" y="2214307"/>
        <a:ext cx="10438324" cy="714229"/>
      </dsp:txXfrm>
    </dsp:sp>
    <dsp:sp modelId="{2A1BDC04-976D-4133-BD3B-A45A85698BCF}">
      <dsp:nvSpPr>
        <dsp:cNvPr id="0" name=""/>
        <dsp:cNvSpPr/>
      </dsp:nvSpPr>
      <dsp:spPr>
        <a:xfrm>
          <a:off x="0" y="2967174"/>
          <a:ext cx="1051560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Any form of the word YOU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Clichés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Broad Generalizations</a:t>
          </a:r>
        </a:p>
      </dsp:txBody>
      <dsp:txXfrm>
        <a:off x="0" y="2967174"/>
        <a:ext cx="10515600" cy="1366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A21C-2F6B-B3A7-4DD5-352D4C14F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2B265-325D-83B5-BAC4-8EF501931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7A05D-F301-AEE7-C3D7-D17AE326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B05C-B649-4B01-B979-0533527B14C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98908-4F7F-A8AE-14A4-87804B7D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02D8C-C426-6325-B3FE-F152780F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AD92-95EE-479D-9AA6-4D60E63C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CF45-9EAE-EAB5-D527-638C73C7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44778-0785-65F4-6288-0F43613F8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CE7FB-4F5A-3E03-08D4-E51ACDF0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B05C-B649-4B01-B979-0533527B14C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D7D00-57BC-13C2-6C72-F51B7B79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C6B59-3C18-6446-5080-72CA5223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AD92-95EE-479D-9AA6-4D60E63C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0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AB25F2-0627-A749-C75F-A435737E9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D3C55-4516-507E-0810-4B7F5D7C8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C591A-1534-F1B3-CDB0-5D5BFA17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B05C-B649-4B01-B979-0533527B14C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8557A-CA70-3F7B-CD2A-5D56C426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A4279-A222-DDD7-DD00-D0AAC64A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AD92-95EE-479D-9AA6-4D60E63C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9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59D5-42EC-2D2A-37EC-E2C8B4BD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CAD3F-E6CD-5D9F-566B-EF34D482C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BC43C-282C-7A7D-938E-D4AFD82D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B05C-B649-4B01-B979-0533527B14C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94CB5-931E-8EB7-3AC5-6639AD9F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CD62D-49EF-0BC2-E30D-A5A659CB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AD92-95EE-479D-9AA6-4D60E63C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9459-52DE-DA4D-9ACC-E5950CB4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2329F-8957-7D8D-2577-67A74DB26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5D98D-5C57-EB38-1BEB-4499C472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B05C-B649-4B01-B979-0533527B14C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BC9E0-BA98-2B69-5C4A-780132DCC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02017-BA45-5B21-2B3E-B9EEA47D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AD92-95EE-479D-9AA6-4D60E63C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B79F-F7F2-979F-34B1-A2143355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71E4E-7795-98BD-CC00-BDCE351D2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CEE5F-AE84-6D91-429F-CFDCA70F0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82281-A683-310F-6E36-FDF9B5F7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B05C-B649-4B01-B979-0533527B14C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3C718-2F3D-58C7-CA15-8B8189D5E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B3C85-E23E-9371-1FC6-442704AE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AD92-95EE-479D-9AA6-4D60E63C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5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BCB0D-5216-3A77-AEF4-586259B7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4D4DD-2231-7EB2-BC3D-A4A4E4ACF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9C232-30BC-9714-C273-AE43C1C86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48925-F78B-D906-A74D-4A1498B7D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1DF08-0D57-A418-EC6E-730298F9D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1882DB-5585-B40A-54D6-4990E59E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B05C-B649-4B01-B979-0533527B14C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14467C-D6A5-379A-1FC4-14549F0A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21F62-5684-10D9-377C-114D2DA7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AD92-95EE-479D-9AA6-4D60E63C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6D60-A4B4-CDD4-BC04-074AC68F4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2F2AF-192C-536E-EFD3-3D5F2787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B05C-B649-4B01-B979-0533527B14C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9E4AF-808A-0891-8A1F-36598223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A6DF8-B637-2F71-27AB-B5B59E5B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AD92-95EE-479D-9AA6-4D60E63C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6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03840-F740-EA67-4152-1DB3ACAB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B05C-B649-4B01-B979-0533527B14C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78F4A3-6702-6471-8DD9-0D5841D2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9DC09-5FBC-1A56-7F7A-375BC635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AD92-95EE-479D-9AA6-4D60E63C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8650-F7F0-2E7F-DF69-3A066549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424F4-D706-1F41-0747-80AF99DCF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5D59C-3CB6-7E51-9F13-3AB0FB292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74E0D-6867-7382-A17A-0E444F67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B05C-B649-4B01-B979-0533527B14C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D779B-4FD6-81B1-4E4E-129D86A7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5DEBA-DA2A-F0F1-7445-6EE30BF2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AD92-95EE-479D-9AA6-4D60E63C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1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6C72-DBA4-2DA5-2C72-776C2EBC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9DB035-5118-BC4A-969D-966BA6BAA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56376-A1F2-63D5-3174-2AD568AC9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E6C86-4F94-9856-82F5-CAC920BF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B05C-B649-4B01-B979-0533527B14C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50EEF-420E-C2FA-2027-16F2CD7E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3E818-6E94-922F-7DAF-31637994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AD92-95EE-479D-9AA6-4D60E63C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7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99DDD6-2E8E-9568-3516-B2FA8811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309C8-1DCF-1CCB-9369-E75BF67B4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C22B7-CF39-5C60-E12F-E50D97845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EB05C-B649-4B01-B979-0533527B14CF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44753-B251-6299-A76B-EAF8C342B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8A4A9-10B1-8AAD-9415-BBDAF1C7C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CAD92-95EE-479D-9AA6-4D60E63C3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store&#10;&#10;Description automatically generated">
            <a:extLst>
              <a:ext uri="{FF2B5EF4-FFF2-40B4-BE49-F238E27FC236}">
                <a16:creationId xmlns:a16="http://schemas.microsoft.com/office/drawing/2014/main" id="{6AEBEC61-6430-C271-6DC7-336FFF675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" b="196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E037A-F047-4782-BF57-B4A098D8D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Peer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B6F8A-1335-4BE6-B588-82D120866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1600"/>
              <a:t>General Guidelines</a:t>
            </a:r>
          </a:p>
          <a:p>
            <a:r>
              <a:rPr lang="en-US" sz="1600"/>
              <a:t>Essay #3: Synthesis Paper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8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2ED54-2EE7-B9C3-0500-99DCD7317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278" b="124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FD5142-D1BE-4D69-A644-F9FE9214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Read Through 1: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General Grammar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AB424F-04AE-4C5A-9B8D-DBB56AEE6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1952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4819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248E8-5C9A-4064-9487-294CE9EB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dirty="0"/>
              <a:t>Intro Paragraph: </a:t>
            </a:r>
            <a:br>
              <a:rPr lang="en-US" dirty="0"/>
            </a:br>
            <a:r>
              <a:rPr lang="en-US" dirty="0"/>
              <a:t>Context and Key Terms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90BDB0CF-A14B-C9AD-E8E6-8C3B61896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75" r="9563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3DF8-D74B-417B-BF2F-EF03391B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endParaRPr lang="en-US" sz="1400"/>
          </a:p>
          <a:p>
            <a:r>
              <a:rPr lang="en-US" sz="1400"/>
              <a:t>Does the paper clearly introduce background information relevant to the Topic?</a:t>
            </a:r>
          </a:p>
          <a:p>
            <a:r>
              <a:rPr lang="en-US" sz="1400"/>
              <a:t>Is the critical theory through which the paper is being read clearly introduced?</a:t>
            </a:r>
          </a:p>
          <a:p>
            <a:r>
              <a:rPr lang="en-US" sz="1400"/>
              <a:t>Is synthesis of both critical theories present?</a:t>
            </a:r>
          </a:p>
          <a:p>
            <a:r>
              <a:rPr lang="en-US" sz="1400"/>
              <a:t>For both the primary text and the critical texts:</a:t>
            </a:r>
          </a:p>
          <a:p>
            <a:pPr lvl="1"/>
            <a:r>
              <a:rPr lang="en-US" sz="1400"/>
              <a:t>Are the Authors’ full names used the first time they are mentioned?</a:t>
            </a:r>
          </a:p>
          <a:p>
            <a:pPr lvl="1"/>
            <a:r>
              <a:rPr lang="en-US" sz="1400"/>
              <a:t>Are the full article titles and full book, short story titles present in that sentence also?</a:t>
            </a:r>
          </a:p>
          <a:p>
            <a:r>
              <a:rPr lang="en-US" sz="1400"/>
              <a:t>Are there any terms that still need to be defined? Which ones?</a:t>
            </a:r>
          </a:p>
          <a:p>
            <a:r>
              <a:rPr lang="en-US" sz="1400"/>
              <a:t>Are the definitions that are present clear and easy to follow? If not, what is confusing?</a:t>
            </a:r>
          </a:p>
          <a:p>
            <a:r>
              <a:rPr lang="en-US" sz="1400"/>
              <a:t>Is there any background or context missing that would help lead you into the conversation?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15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C7464-76F1-4913-8F60-008EDADD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Thesis Statement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567FC63-EABD-0FB5-C671-E835AC601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4" y="2921002"/>
            <a:ext cx="6579910" cy="31254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2A23D-12A8-4A2D-88AC-D323F7916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Underline or highlight what you believe to be the Thesis Statement</a:t>
            </a:r>
            <a:endParaRPr lang="en-US" sz="200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any comments you feel necessary to improve </a:t>
            </a:r>
            <a:r>
              <a:rPr lang="en-US" sz="20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hesis:</a:t>
            </a:r>
            <a:endParaRPr lang="en-US" sz="200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topic clear?</a:t>
            </a:r>
            <a:endParaRPr lang="en-US" sz="200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direction the paper proposes to explore the topic in clear?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the questions make sense? What needs clarification?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any questions that might add depth or nuance?</a:t>
            </a:r>
            <a:endParaRPr lang="en-US" sz="200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6539-C063-D06B-4D00-0B2F9D93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/>
              <a:t>Body Paragraphs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371C7-F0F9-F59E-EE4C-6A98C7D94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Is it clear how each body paragraph supports the claim?</a:t>
            </a:r>
          </a:p>
          <a:p>
            <a:r>
              <a:rPr lang="en-US" sz="2400" dirty="0"/>
              <a:t>Do these direct claims flow in a logical order?</a:t>
            </a:r>
          </a:p>
          <a:p>
            <a:r>
              <a:rPr lang="en-US" sz="2400" dirty="0"/>
              <a:t>Is the evidence relevant?</a:t>
            </a:r>
          </a:p>
          <a:p>
            <a:r>
              <a:rPr lang="en-US" sz="2400" dirty="0"/>
              <a:t>Is the evidence accurate?</a:t>
            </a:r>
          </a:p>
          <a:p>
            <a:r>
              <a:rPr lang="en-US" sz="2400" dirty="0"/>
              <a:t>Is MEAL used?</a:t>
            </a:r>
          </a:p>
          <a:p>
            <a:pPr lvl="1"/>
            <a:r>
              <a:rPr lang="en-US" sz="2000" dirty="0"/>
              <a:t>Main Idea</a:t>
            </a:r>
          </a:p>
          <a:p>
            <a:pPr lvl="1"/>
            <a:r>
              <a:rPr lang="en-US" sz="2000" dirty="0"/>
              <a:t>Analysis</a:t>
            </a:r>
          </a:p>
          <a:p>
            <a:pPr lvl="1"/>
            <a:r>
              <a:rPr lang="en-US" sz="2000" dirty="0"/>
              <a:t>Evidence</a:t>
            </a:r>
          </a:p>
          <a:p>
            <a:pPr lvl="1"/>
            <a:r>
              <a:rPr lang="en-US" sz="2000" dirty="0"/>
              <a:t>Link</a:t>
            </a:r>
          </a:p>
        </p:txBody>
      </p:sp>
      <p:pic>
        <p:nvPicPr>
          <p:cNvPr id="11" name="Picture 4" descr="White stones balanced in a stack">
            <a:extLst>
              <a:ext uri="{FF2B5EF4-FFF2-40B4-BE49-F238E27FC236}">
                <a16:creationId xmlns:a16="http://schemas.microsoft.com/office/drawing/2014/main" id="{0CC9F3EF-E337-EF47-37E8-ADCC9F8B7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19" r="16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8942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3A649-27EA-4957-861D-A729DB5F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/>
              <a:t>Citation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033F-BBAC-4598-8139-4362C90E8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ym typeface="Symbol" panose="05050102010706020507" pitchFamily="18" charset="2"/>
              </a:rPr>
              <a:t>Check for:</a:t>
            </a:r>
          </a:p>
          <a:p>
            <a:pPr marL="0" indent="0">
              <a:buNone/>
            </a:pPr>
            <a:r>
              <a:rPr lang="en-US" sz="2000" dirty="0"/>
              <a:t>Quotes that are not immediately followed by an in-text citation</a:t>
            </a:r>
          </a:p>
          <a:p>
            <a:pPr marL="0" indent="0">
              <a:buNone/>
            </a:pPr>
            <a:r>
              <a:rPr lang="en-US" sz="2000" dirty="0"/>
              <a:t>Quotes that do not have a signal phrase or are not introduced</a:t>
            </a:r>
          </a:p>
          <a:p>
            <a:pPr marL="0" indent="0">
              <a:buNone/>
            </a:pPr>
            <a:r>
              <a:rPr lang="en-US" sz="2000" dirty="0"/>
              <a:t>Any in-text citation that is not done correctly</a:t>
            </a:r>
          </a:p>
          <a:p>
            <a:pPr marL="0" indent="0">
              <a:buNone/>
            </a:pPr>
            <a:r>
              <a:rPr lang="en-US" sz="2000" dirty="0"/>
              <a:t>Any source not introduced the first time it is used with the title of article and the author’s first and last name (because the first time a source is used the full name must use)</a:t>
            </a:r>
          </a:p>
          <a:p>
            <a:endParaRPr lang="en-US" sz="2000" dirty="0"/>
          </a:p>
        </p:txBody>
      </p:sp>
      <p:pic>
        <p:nvPicPr>
          <p:cNvPr id="6" name="Picture 5" descr="Diagram, text, application&#10;&#10;Description automatically generated">
            <a:extLst>
              <a:ext uri="{FF2B5EF4-FFF2-40B4-BE49-F238E27FC236}">
                <a16:creationId xmlns:a16="http://schemas.microsoft.com/office/drawing/2014/main" id="{30CB8BAE-EC19-1C39-334D-9BF95DCB1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" r="2" b="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8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0695B-8B9F-4738-B0F1-01AD570D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en-US" sz="4000"/>
              <a:t>MLA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796A797-3A4D-4E0C-A4C5-C22E1E33A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 works cited citations alphabetized?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all of the works cited citations have a hanging indent?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 Database and the Journal listed?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all of the minor typos, weird capitals, spacing errors, &amp; missing page ranges been corrected? 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heading present?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header present?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TNR 12 pt font?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 spaced?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F2D2BABF-708A-447C-9CDB-2E90C774B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55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417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Office Theme</vt:lpstr>
      <vt:lpstr>Peer Review</vt:lpstr>
      <vt:lpstr>Read Through 1: General Grammar</vt:lpstr>
      <vt:lpstr>Intro Paragraph:  Context and Key Terms</vt:lpstr>
      <vt:lpstr>Thesis Statement</vt:lpstr>
      <vt:lpstr>Body Paragraphs</vt:lpstr>
      <vt:lpstr>Citation</vt:lpstr>
      <vt:lpstr>MLA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Review</dc:title>
  <dc:creator>Stephanie Harper</dc:creator>
  <cp:lastModifiedBy>Stephanie Harper</cp:lastModifiedBy>
  <cp:revision>5</cp:revision>
  <dcterms:created xsi:type="dcterms:W3CDTF">2022-02-07T02:27:28Z</dcterms:created>
  <dcterms:modified xsi:type="dcterms:W3CDTF">2022-12-05T16:02:17Z</dcterms:modified>
</cp:coreProperties>
</file>