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5" r:id="rId2"/>
    <p:sldId id="320" r:id="rId3"/>
    <p:sldId id="323" r:id="rId4"/>
    <p:sldId id="321" r:id="rId5"/>
    <p:sldId id="322" r:id="rId6"/>
    <p:sldId id="324" r:id="rId7"/>
    <p:sldId id="329" r:id="rId8"/>
    <p:sldId id="326" r:id="rId9"/>
    <p:sldId id="32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0T15:10:40.0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2980 12386 31391 0,'39'-7'1392'0,"-43"22"272"0,-2-1-1328 0,1 4-336 15,0-1 0-15,1 4 0 0,0 1 880 0,2 4 96 16,2 4 32-16,3 3 0 0,0 5-80 0,-1 2-16 0,2 2 0 0,1 2 0 16,1 2-480-16,-3-10-112 15,0 1 0-15,0 2-16 0,-1-3-304 0,1 2 160 0,1-1-160 0,1-2 128 16,-1-5-128-16,1 6 0 0,-1-3-192 0,3 0-7616 31,-2-6-1536-31,0-5-288 0</inkml:trace>
  <inkml:trace contextRef="#ctx0" brushRef="#br0" timeOffset="234.61">2641 12562 35135 0,'-21'1'1552'0,"14"2"320"0,-1-1-1488 0,1 2-384 0,2-2 0 0,5-2 0 16,0 0 736-16,0 0 80 0,9-7 16 0,3-2 0 0,2 0 240 0,5-7 48 15,3-2 16-15,4-3 0 16,4-2-288-16,1-2-48 0,-2 0-16 0,3 2 0 0,4-1-400 0,0-1-96 16,-1 2-16-16,3 1 0 0,2 4-272 0,2 1 0 15,1 2-176-15,0 2 176 16,-1 0-2480-16,0 3-384 0,-2 1-80 0,2 2-14400 15</inkml:trace>
  <inkml:trace contextRef="#ctx0" brushRef="#br0" timeOffset="638.69">3571 13060 25791 0,'-20'35'1152'0,"13"-18"224"0,-1 4-1104 0,0 2-272 0,1 3 0 0,2 1 0 16,0-8 2576-16,2-2 464 0,3-4 96 0,3-4 0 15,1-1-1904-15,-4-8-384 0,9 0-80 0,3-8 0 16,2-4-416-16,3-4-80 0,1-8-16 0,0-5 0 0,1-2-32 16,0-7-16-16,2-3 0 0,-1-4 0 15,-1-2-208-15,0-1 0 0,-4 0 128 0,-1 0-128 0,0-1 0 0,-1 4-208 16,0 0 32-16,-2 2 16 15,1 3 32-15,-2 2 0 0,1 2 0 0,-2 2 0 16,-1 2-48-16,2 5 0 0,1 2 0 0,-2 4 0 0,0 3 176 16,-2 4-192-16,0 2 192 0,1 2-192 15,-1 6 192-15,-7 4 0 0,9 1-144 0,1 8 144 16,2 6 0-16,0 7-144 0,-1 6 144 0,2 8 0 0,2 5 0 0,0 5-128 16,1 5 128-16,1 2 0 0,0 1 0 0,1 0-192 15,3 1 192-15,-1-3-160 16,-1-5-320-16,-2-2-64 0,-1-5-16 0,2-1 0 15,-2-1-1184-15,-2-2-240 0,0-3-64 0,-2-2-12304 16</inkml:trace>
  <inkml:trace contextRef="#ctx0" brushRef="#br0" timeOffset="808.52">3722 13006 26719 0,'-14'-6'1184'0,"7"5"240"0,-2 1-1136 0,4-2-288 0,5 2 0 0,0 0 0 16,6-7 3088-16,5-3 560 0,3 0 128 0,4-3 0 16,3-4-1920-16,4 0-400 0,4-1-80 0,2-2-16 15,0-1-848-15,5 4-192 0,0-1-16 0,2 4-16 32,2 3-1392-32,5 2-288 0,2 5-48 0</inkml:trace>
  <inkml:trace contextRef="#ctx0" brushRef="#br0" timeOffset="1703.93">5421 12199 20271 0,'2'-16'896'0,"0"8"192"0,-1-1-880 0,2 1-208 0,1-1 0 0,0 5 0 16,-4 4 2352-16,0 0 416 0,9 1 96 0,0 8 16 16,0 5-1792-16,-1 9-336 0,0 5-80 0,-3 9-16 15,3 5 112-15,-3 6 0 0,-1 7 16 0,0 1 0 16,-2 1-224-16,1 0-48 0,-3-1-16 0,1-3 0 15,-1-3-240-15,0-3-64 0,-1-4 0 0,1-2 0 16,1-3-192-16,-1-5 144 0,0-5-144 0,0-5 128 16,-1-3-128-16,1-4 128 0,0-6-128 0,1-2 128 15,-1-8-128-15,0 0 0 0,0 0 0 0,0 0 0 16,5-11 0-16,1-3 0 0,-1-3 0 0,0-3 0 16,-1-6 0-16,0 0 0 0,1-1 128 0,0-2-128 15,2-1 208-15,1 3-32 0,-1 0-16 0,3 6 0 0,-4 4 112 0,3 5 32 16,0 4 0-16,0 7 0 0,1 5-112 0,0 6-32 15,-1 8 0-15,2 7 0 0,-2 5-32 0,0 7-128 16,0 2 192-16,0 1-64 0,0 2-128 0,0-4 0 16,0 0 0-16,2-3 0 0,1-4 0 0,3-4 0 15,0 0-144-15,2-8 144 16,1-2-560-16,1-4 0 0,2-6 0 0,1-5 0 16,2-6-544-16,-2-1-112 0,0-8-32 0,0-4 0 15,0-5 144-15,1-4 16 0,-3-3 16 0,-1 0 0 0,-4-4 656 0,-2-3 128 16,-2 0 32-16,-3 2 0 0,-2-1 256 0,-2 3 0 15,-4 3 0-15,0 2 0 0,-3 5 192 0,-2 8-64 16,-1 1-128-16,-2 6 192 0,-2 5 352 0,-1 6 64 16,-1 5 16-16,1 5 0 0,-1 7-128 0,1 5-32 0,2 5 0 0,1 3 0 15,2 3 0-15,3-1 0 0,1-1 0 0,2 2 0 16,2-7-112-16,4-1-32 0,1-5 0 0,5-1 0 16,2-4-112-16,2-3-16 0,1-4-16 0,0-5 0 15,0-1 32-15,0-4 16 0,-1-3 0 0,-1-3 0 16,1 0 288-16,-3-6 48 0,-1-3 16 0,-2-3 0 15,-2-2 48-15,-2-3 16 0,1-1 0 0,-3-3 0 16,-4-3-304-16,-3 1-48 0,-1-2-16 0,-2 1 0 16,-5-1-272-16,0 2 0 0,-2-1 0 0,0 2-144 31,-3 1-576-31,4 6-112 0,2-1-32 0,-1 5 0 0,2 2-1744 16,1 1-336-16,2 3-80 0,1 1-7232 0,2 1-1456 0</inkml:trace>
  <inkml:trace contextRef="#ctx0" brushRef="#br0" timeOffset="2472.05">6186 12726 11055 0,'0'0'976'0,"7"12"-784"15,0 0-192-15,1 3 0 0,-1 4 2464 0,-1 1 448 16,2 3 96-16,-1 1 0 0,-2 4-736 0,0 0-160 16,0 2-16-16,2-1-16 0,-1-2-544 0,1 1-96 15,-2-2-32-15,2 0 0 0,0-4-448 0,4-1-80 16,-2-1-32-16,1-6 0 0,2-1-336 0,1-3-80 16,0-2-16-16,2-3 0 0,-4-1-32 0,2-4-16 15,2-2 0-15,-1-4 0 0,-2 3-80 0,-1-4-16 16,0-5 0-16,-1-2 0 0,-2-3-112 0,0-1-32 15,-1 0 0-15,-2-5 0 0,0 0-128 0,-1 1 0 16,-3-6 0-16,0 4 128 0,-1-1-128 0,-1 4 0 0,0 1 0 16,-2 6 0-16,1 2 144 0,-1 3-144 0,0 3 160 15,3 6-160-15,0 0 288 0,0 0-32 0,-5 5-16 0,3 4 0 16,-1 1-240-16,3 3 0 0,3 2 0 0,-1 0 0 16,1 1-144-16,2 1-32 0,2 0 0 0,0-3 0 31,2 2-704-31,1-2-144 0,-1-1-16 0,4-1-16 15,-1-1-1376-15,1-2-256 0,-2-4-64 0,1 0-16 16,-2-1 1248-16,0-1 256 0,-1-2 48 0,0-1 16 16,-1-3-416-16,-2-1-96 0,-1 0-16 0,-1-2 0 15,-1-1 1024-15,0 1 208 0,-2-1 48 0,0 3 0 0,-1 4 688 0,0 0 144 0,3-6 16 0,-3 6 16 16,0 0 912-16,8 0 176 0,-1 1 32 0,1 4 16 16,1 2-480-16,0 0-112 0,1 0 0 0,-1 2-16 15,0 1 16-15,-1 0 0 0,1-2 0 0,-1 1 0 0,-2-2 144 0,1-1 48 16,-2 1 0-16,-5-7 0 0,4 5 64 0,-4-5 0 15,0 0 16-15,0 0 0 0,0 0-160 0,0 0-48 16,0 0 0-16,0 0 0 0,-5-5-160 0,-1-2-32 16,1-5-16-16,1-1 0 0,-1-1-400 0,2-3-80 15,1-4-16-15,-1-2 0 0,1-5-448 0,0 0-112 0,4-1-16 16,0 0 0 0,2 1-1632-16,3 1-336 0,2 3-64 0,4 3-16 15,5 1-256-15,3 6-48 0,1 1-16 0,4 1 0 16,3 3-704-16,1 3-160 0,-2 0-32 0,0 2 0 15,-3 0 1552-15,-1 2 304 0,0-1 64 0,-1 2 16 16,-1 0 880-16,-2-1 192 0,-3 0 16 0,-3 0 16 0,-1 1 3104 0,-1-1 640 16,-3 0 112-16,-2 2 16 0,-7 0-1056 0,0 0-224 15,0 0-32-15,-3 9-16 0,-2 0-368 0,-2 2-80 0,0-1-16 0,-1 5 0 0,-3-1-896 16,1 2-192-16,-2-2-48 0,2 0 0 16,3-1-304-16,1 0-160 0,0-2 160 0,3-1-160 15,0-1 144-15,4 1-144 0,2-3 128 0,3 0-128 16,5-1 128-16,1 1-128 0,1-2 0 0,2 0 128 15,2 1 0-15,3 0 0 0,1 2 0 0,1 1 0 16,1 1 256-16,-1 1 64 0,1 2 0 0,-3 1 0 16,-1 1 784-16,-4 0 176 0,0 1 16 0,-5 1 16 15,-3 0 48-15,-5 2 16 0,-4 4 0 0,-2-3 0 16,-5 0-352-16,-4 1-64 0,-2 0 0 0,-2-2-16 16,-2 2-448-16,-3-4-96 0,-1-1-16 0,1-2 0 0,0-2-336 15,0 2-176-15,-2 0 160 0,2-3-160 16,1-5-1856-16,3 0-480 0,0-6-96 0</inkml:trace>
  <inkml:trace contextRef="#ctx0" brushRef="#br0" timeOffset="3640.56">8929 12306 7359 0,'-4'-13'656'0,"2"-2"-528"0,-4 2-128 0,3-2 0 15,-3 4 4832-15,1 0 928 0,1 1 192 0,-2 3 48 16,-1 3-3232-16,2 2-640 0,-3 3-128 0,0 6-16 16,-1 2-832-16,0 6-176 0,-3 6-16 0,1 10-16 15,-1 7-336-15,1 12-64 0,0 6-16 0,-2 4 0 16,-2 5-288-16,5 7-64 0,-1 3-16 0,4 4 0 16,1-1-160-16,2-3 0 0,3-3 0 0,2-7 0 0,3-6-256 15,4-6-64-15,1-3-32 0,0-7 0 16,1-7-416-16,0-3-96 0,2-6-16 15,3-3 0-15,2-5-2128 16,2-3-416-16,-1-5-96 0,1-6-5456 0,1-4-1104 0</inkml:trace>
  <inkml:trace contextRef="#ctx0" brushRef="#br0" timeOffset="3877.18">9251 12915 27471 0,'-1'-28'1216'0,"1"14"256"0,-1-1-1184 0,-2-1-288 15,-1 1 0-15,0 0 0 0,-2 2 960 0,-1 4 128 16,-1 3 16-16,0 3 16 0,-1 6-32 0,0 4-16 15,-1 6 0-15,-2 4 0 0,-1 9-720 0,3 4-144 16,-2 6-16-16,3 0-16 0,4 1-176 0,2-1 0 16,3-2-160-16,4-1 160 0,4-2-144 0,2-2 144 15,2-3-128-15,2-3 128 0,2-2 0 0,1-4-128 0,1-5 128 0,2-5 0 16,0-1 128-16,0-5 128 16,0-2 0-16,-2-5 16 0,0-3 240 0,-1-2 32 0,-1-4 16 0,-3-2 0 15,-3-1-192-15,-2-1-48 0,-3-1 0 0,-2-1 0 16,-2-1-128-16,-4 0-16 0,-2-2-16 0,-4 1 0 31,-3-2-1408-31,-1-1-288 0,-1-1-48 0,-3 1-9328 0,-1 1-1872 0</inkml:trace>
  <inkml:trace contextRef="#ctx0" brushRef="#br0" timeOffset="4172.71">9440 12768 25167 0,'11'19'1104'0,"-6"-6"240"0,0 7-1072 0,2 4-272 0,-1 3 0 0,-1 5 0 15,1 2 1472-15,-4 2 224 0,-1-1 48 0,1 0 16 0,0 1-304 0,-2-4-64 16,0-1-16-16,2-4 0 0,-1-2-864 0,2-4-160 16,-1-5-32-16,1-2-16 0,-1-4-176 0,1-3-128 15,-3-7 192-15,0 0-192 0,8-3 0 0,0-3 0 16,-1-6 0-16,3-4-192 0,-1 0-128 0,0-8 0 0,0-2-16 0,-1-1 0 16,-2-2 144-16,2-1 48 15,-1-3 0-15,0 1 0 0,4 0 144 0,-1 2 0 16,1 3 0-16,1 5 0 0,1 1 448 0,0 7 128 15,0 2 32-15,-2 6 0 0,2 3 304 0,0 6 64 16,0 4 16-16,1 8 0 0,-3 3-256 0,2 7-48 16,2 6-16-16,-1 0 0 0,-2 4-352 0,-1-1-80 0,-1 2-16 15,0-1 0 1,-1-1-1120-16,2 0-240 0,0-4-32 0</inkml:trace>
  <inkml:trace contextRef="#ctx0" brushRef="#br0" timeOffset="5273.99">11092 12735 26719 0,'0'0'2368'0,"0"0"-1888"16,0 0-480-16,0 0 0 0,8 0 720 0,-8 0 48 15,6 4 16-15,1 3 0 0,-1 1-144 0,1 3-48 0,-1 5 0 0,1 2 0 16,-1 2-176-16,1 3-32 16,0 3-16-16,-2 0 0 0,-1 2 144 0,-2-2 16 15,1-1 16-15,-1-2 0 0,4 1-352 0,-4-5-64 0,0 2 0 0,-1-4-128 16,0-1 128-16,-1-6-128 0,-1 0 0 0,0 0 0 15,1-10 0-15,0 0 0 0,0 0-192 0,0 0 48 32,1-10-368-32,2-3-80 0,-2-4-16 0,3-3 0 0,1-7 192 0,1-3 32 0,1-3 16 0,1-4 0 15,1-2 0-15,1 0 0 0,1 0 0 0,2 1 0 16,1 1 224-16,0 4 144 0,2 1-192 0,0 5 192 0,-1 3 240 0,0 5 144 16,-2 4 48-16,-1 6 0 15,-2 5 16-15,-1 8 0 0,-2 3 0 0,-1 7 0 0,-1 6 192 0,-2 6 32 16,-2 1 16-16,1 6 0 15,-2 2-272-15,0 2-48 0,-2-1-16 0,1 1 0 16,1-2-192-16,0-3-32 0,0 0-128 0,0-4 192 16,0-4-192-16,1-3 0 0,1-4 0 0,-1-3 0 0,1-4 0 0,1-1 0 15,-3-9 0-15,0 0 0 0,9-2 0 0,0-3 0 16,0-6 0-16,1-4 0 0,0-5 176 0,0-3-176 16,1-4 192-16,1-1-192 0,-3-5 160 0,1-1-160 15,-1 0 128-15,0-1-128 0,1 0 128 0,-4 2-128 16,1 0 128-16,-1 3-128 0,-1 3 0 0,-1 4 128 15,-1 2-128-15,-1 4 0 0,0 4 0 0,-1 5 0 16,-1 1 0-16,0 7 0 0,0 0 128 0,0 0-128 16,-3 10 0-16,1 6 128 0,-1 2-128 0,1 4 0 15,-1 1 0-15,3 1 0 0,-1 1 0 0,3 1-176 16,1 1 176-16,1 2-128 0,1-2 128 0,2 1 0 16,0-2-144-16,3-2 144 0,0 0 0 0,3-2-176 15,0-1 176-15,3-2-128 0,1-5 128 0,1-3 0 16,1 1 0-16,0-5 0 0,-1-5-144 0,1-1 144 15,1-2-160-15,-3 0 160 0,-1-4 0 0,-1-3 0 0,-3-4 0 0,-2 0 0 16,0 1 0-16,-3-4 128 0,0 0 16 0,-2-1 0 16,-1-2-144-16,0 1 160 0,-1-2-160 0,-3 1 160 15,-2 0-160-15,0 1 192 0,-2 1-192 0,-1-2 192 16,-3 1-192-16,-1 2 0 0,-2-1 0 0,-1 2 0 16,-1 3-224-16,2 3-80 0,-1 4-16 0,1 4 0 15,2 4-48-15,3 4-16 0,-1 3 0 0,3 4 0 16,2 5 128-16,3 2 0 0,3 1 16 0,3 2 0 15,0 1 240-15,4-1 0 0,2 0-160 0,1-3 160 16,0-1 0-16,2-2 0 0,1-2 0 0,3-2 0 16,-1-5 0-16,1-2 192 0,-2-3-32 0,0-2 0 0,1-3 272 15,-3-3 48-15,0-2 16 0,-2-3 0 16,-1-2 256-16,-1-2 48 0,-3-2 16 0,-2-1 0 0,-2 1-64 0,-2 0-16 16,-5-2 0-16,-2 0 0 0,-2 2-288 0,-4-6-64 15,-2 0-16-15,-1 0 0 0,-2 0-368 0,0 0 0 16,-2-1 0-16,0 2 0 15,0 0-1008-15,1 3-112 0,3 3-32 0,1 1 0 16,2 2-2112-16,2 1-416 0</inkml:trace>
  <inkml:trace contextRef="#ctx0" brushRef="#br0" timeOffset="5537.99">12460 12720 11055 0,'-9'9'976'0,"2"-5"-784"0,-3 1-192 0,-6-1 0 15,-1 4 4832-15,-1 1 928 0,-4 0 176 0,-1-1 32 16,0 2-3920-16,1 2-768 0,0 1-176 0,2 0-16 16,3 4-400-16,3 0-80 0,2 0-16 0,3 2 0 15,2 4-416-15,3 0-176 0,3 0 128 0,2-2-128 16,3-1 0-16,4-2 0 0,3-2 0 0,2-2 0 16,2-2 0-16,5-3 128 0,-2-3-128 0,2-3 0 15,-1 1 192-15,1-7-64 0,-1-1 0 0,0-3 0 16,-5 0 240-16,-1-2 32 0,-4-3 16 0,-1 1 0 0,-3-2-32 15,-2-1-16-15,-3-1 0 0,-3-2 0 16,-2 0-112-16,-2 0-32 0,0-4 0 0,-3 2 0 16,0-2-416-16,-2 0-64 0,-1 0-32 0,-1-1 0 15,-2 0-2720-15,2-1-560 0,0-1-96 0</inkml:trace>
  <inkml:trace contextRef="#ctx0" brushRef="#br0" timeOffset="5869.52">12842 12785 22111 0,'0'0'976'0,"-6"5"208"0,-3-4-944 0,0 2-240 16,-3 1 0-16,-1 0 0 0,-2 0 1936 0,-2 1 352 0,0 1 64 0,0 4 16 16,1 0-1344-16,1 3-272 0,-1 0-48 0,2 4-16 15,1 1-144-15,1 3-32 0,1 1 0 0,4 2 0 16,3-1-64-16,2 2-32 0,4-3 0 0,2-1 0 15,2-1-96-15,2-2-32 0,1 0 0 0,3-1 0 0,2-7 32 0,2 0 0 16,-1-4 0-16,2-2 0 16,2-1 352-16,-1-5 80 0,-1-2 16 0,0-2 0 15,-2-2 0-15,1-1 0 0,0-1 0 0,-3-6 0 16,-2-1-256-16,0-1-32 0,-2-2-16 0,-1 1 0 0,-3-4-320 16,-1 0-144-16,-1-3 128 0,-3-2-128 15,-2-2-896-15,0-3-272 0,-2-1-48 0,0-2-16 16,-1 0-2416-1,1-1-496-15</inkml:trace>
  <inkml:trace contextRef="#ctx0" brushRef="#br0" timeOffset="6238.98">12997 12258 11055 0,'0'0'976'0,"0"0"-784"0,0 0-192 0,0 0 0 0,0 0 4928 0,5 9 928 15,-4 3 192-15,1 4 32 0,-4 6-4096 0,1 1-832 16,-2 6-176-16,1 4-16 0,-2 2-192 0,1 4-16 15,1 3-16-15,-1 2 0 0,0 3-448 0,2-3-96 16,1 2 0-16,1-1-16 0,1 1-176 0,3 0 0 16,0-3 0-16,3-2 0 0,1-4 128 0,2-4-128 15,0-3 0-15,4-6 128 0,0-2-128 0,2-2 0 16,-1-4 0-16,1-3 0 0,1-4-240 0,0-4 80 16,1-1 16-16,-1-1 0 0,-1-7 144 0,-2 1 0 15,1-3 0-15,-2-2-128 0,-1-1 128 0,2-3 0 0,-1-3 0 0,0-1 0 16,-2-3 0-16,1-3 0 0,0-1 0 0,-1-3 0 15,-3-3-160-15,-2 0-48 0,-2-1-16 0,-1 0 0 16,-3 2-80-16,-2 0-16 0,-4 3 0 0,-1 2 0 16,0 3 0-16,-3 6 0 0,1 5 0 0,-1 5 0 15,-3 8 960-15,2 2 176 0,-1 7 32 0,-1 7 16 16,-1 7 112-16,3 3 32 0,2 2 0 0,3 3 0 16,2 1-208-16,2 1-32 0,2-2-16 0,5-1 0 15,4-7-384-15,6 1-80 0,6-3-16 0,6-3 0 0,6-7-272 16,4-3 0-16,3-3 0 0,2-1-144 15,1-5-1952 1,3-6-384-16</inkml:trace>
  <inkml:trace contextRef="#ctx0" brushRef="#br0" timeOffset="6770.99">14731 12145 23951 0,'-3'-19'1056'0,"3"13"224"0,0-2-1024 0,0 2-256 0,0 6 0 0,0 0 0 0,0 0 2384 0,0 9 432 16,0 2 64-16,0 9 32 0,-1 5-1712 0,-1 9-352 16,1 7-64-16,0 6-16 0,0 7-448 0,-1 2-80 15,0 4-32-15,0-2 0 0,1 1-208 0,0 1 0 16,1 1 0-16,-2-2 0 0,1-2 0 0,0-4-256 15,0-3 16-15,1 0 16 16,1-6-2144-16,1-2-448 0,-2-3-64 0,2-2-10752 0</inkml:trace>
  <inkml:trace contextRef="#ctx0" brushRef="#br0" timeOffset="7138.27">15277 12884 19343 0,'-4'-8'1728'0,"-2"0"-1392"0,-2 0-336 0,-1-2 0 16,-3 0 2512-16,-1 0 432 0,-2 1 96 0,1 2 16 0,-2 1-1952 0,0 4-384 16,-1 0-80-16,0 6 0 0,-2 2-368 0,2 0-64 15,0 4-16-15,1 2 0 16,0 4-192-16,4 1 0 0,0 0 0 0,3 1 0 0,3-1 0 0,1 0 0 16,1 0-160-16,2 0 160 15,4-3 0-15,2 0-160 0,1-3 160 0,3-1 0 0,2-2-256 0,4-3 64 16,1-2 16-16,0-2 0 15,1-1 176-15,0-4-192 0,-1-2 192 0,1-2-192 16,0-2 192-16,1-2 128 0,-1-2-128 0,0-3 176 16,-2 1 32-16,0 0 16 0,-3 2 0 0,0-2 0 15,-2 2 288-15,-3 1 64 0,-2 2 16 0,0 4 0 16,-1 1 16-16,-3 6 0 0,0 0 0 0,0 0 0 16,0 0 192-16,-5 8 32 0,-1 4 16 0,2 2 0 0,-2 2-608 0,1 4-240 15,-1 2 176-15,3 2-176 0,-1-1 0 0,1 1-320 16,2 2 64-16,2-3 0 15,2-2-1840-15,1-2-352 0,1-2-80 0,1-3-12592 16</inkml:trace>
  <inkml:trace contextRef="#ctx0" brushRef="#br0" timeOffset="7293.19">15572 12575 17503 0,'-8'-33'1552'0,"5"16"-1232"0,-1-6-320 0,0-3 0 16,0-3 2608-16,2 2 464 0,1 2 80 0,-1 7 32 15,0 2-1360-15,0 4-272 0,1 6-48 0,1 6-16 16,1 8-1040-16,1 10-224 0,0 5-32 0,2 9-16 16,-1 7-176-16,2 4-272 0,1 8 64 0,1 3 16 31,0 4-1376-31,0 4-272 0,2 1-48 0</inkml:trace>
  <inkml:trace contextRef="#ctx0" brushRef="#br0" timeOffset="7640.25">15503 13109 11055 0,'-14'-19'480'0,"11"11"112"0,0-1-464 0,2-3-128 0,-3 0 0 0,1 2 0 15,3 1 3584-15,1 0 688 0,3 1 144 0,4-1 16 0,0 2-2784 0,2 3-560 16,1 1-128-16,2-1 0 0,4 1-704 0,2 3-256 0,1-5 176 0,-1 1-176 16,2-3 0-16,0 3 0 15,0-5 0-15,3 1 0 0,-2 2 0 0,-1-3 128 16,-3 1-128-16,0 0 0 0,-1 2 0 0,0 0 144 0,-1 0-144 0,-3-3 128 15,-2 1 64-15,0 0 16 16,-2-1 0-16,-1 0 0 0,-3-1-208 0,-1 0 0 16,-3 1 0-16,-1 1 0 0,-1 2 240 0,-2-1 48 15,-2 1 16-15,-1 2 0 0,-2 1 784 0,-1 3 176 16,-2 2 16-16,2 2 16 0,0 1-144 0,-2 4-16 16,1 4-16-16,1 0 0 0,1 5-464 0,3 3-80 15,1 0-32-15,1 0 0 0,3 1-400 0,3 1-144 16,3-3 0-16,4 1 144 15,-1 0-464-15,1-3-80 0,2-1-32 0,2-1 0 16,3-3-1568-16,1-3-320 0,2-2-64 0,1-2-8656 0,0-2-1728 16</inkml:trace>
  <inkml:trace contextRef="#ctx0" brushRef="#br0" timeOffset="7903.14">16231 12893 19807 0,'4'20'880'0,"-1"-9"176"0,1 5-848 0,1 2-208 0,0 2 0 0,0 1 0 16,-1 0 704-16,1-1 112 0,1 0 16 0,-1-1 0 16,0-2-160-16,-1-1-32 0,0-2 0 0,-1-1 0 15,-1-2-112-15,-1-2-16 0,-1-9-16 0,0 0 0 16,0 0 32-16,0 0 16 0,0 0 0 0,0 0 0 16,-5-8 480-16,1-1 80 0,0-1 32 0,2-6 0 0,-1-1 0 0,2-6 0 15,1-4 0-15,1 0 0 0,2-3-368 0,1-2-64 16,1-4 0-16,3 2-16 0,2-2-368 0,2 2-80 15,0 3-16-15,2 3 0 0,3 2 96 0,0 5 32 16,1 4 0-16,2 3 0 16,-2 4-1376-16,11-2-288 0,-5 4-48 0</inkml:trace>
  <inkml:trace contextRef="#ctx0" brushRef="#br0" timeOffset="8338.16">17890 12507 25791 0,'-11'-13'2304'0,"7"7"-1856"0,-1-5-448 0,1 1 0 16,0-1 1376-16,2-3 176 0,-1 1 48 0,3 0 0 0,1 2-384 0,2 2-64 15,0 3 0-15,-3 6-16 0,0 0-96 0,7 2-16 16,1 4 0-16,0 5 0 0,0 8-416 0,0 5-96 16,-1 8 0-16,3 5-16 0,-1 5-368 0,-1 4-128 15,-1 3 0-15,1 1 144 0,0 2-416 0,0 0-96 16,0 0-16-16,-1-1 0 16,0-3-1808-16,0-2-368 0,-1-6-80 0,1-6-16 15,-2-4-640-15,-1-4-128 0</inkml:trace>
  <inkml:trace contextRef="#ctx0" brushRef="#br0" timeOffset="8668.81">17903 12971 21183 0,'-4'-10'944'0,"4"10"192"0,-3-7-912 0,3 2-224 0,1 0 0 0,2-3 0 16,1-1 2112-16,4 0 368 0,0-3 80 0,3 3 0 16,2-3-2000-16,3 0-416 0,0-1-144 0,3 0 0 15,3-1 0-15,2 1 0 0,-2 0 0 0,4 0 0 16,0 1 0-16,0 2 0 0,0-2 0 0,0 3 0 15,-1 2 0-15,-4 1 0 0,-4 3 0 0,-3 3 0 16,-2 3 0-16,-5 0-176 0,-7-3 32 0,0 11 0 16,-4 5 144-16,-3 0 0 0,-3 2 0 0,-2 4 0 15,-1-1 512-15,1 2 16 0,2 1 16 0,2-2 0 16,1 0 48-16,4 0 16 0,4-1 0 0,1-3 0 16,5-1-256-16,2-1-48 0,3-3-16 0,1-3 0 15,1-2-32-15,4-3-16 0,1-2 0 0,-1-3 0 0,-2-3 144 0,-1-2 48 16,1 0 0-16,-3-5 0 0,0-1-64 0,-4-1-16 15,-1-2 0-15,-3 0 0 0,-1-2-80 0,-3 0-16 16,-2 1 0-16,-3-2 0 0,-1-1-256 0,-2-1 160 16,-2 1-160-16,-1-1 128 15,-3-1-704-15,-2 2-128 0,-2-2-48 0,2 3 0 16,0 3-2544-16,2 0-512 0,3 4-96 0</inkml:trace>
  <inkml:trace contextRef="#ctx0" brushRef="#br0" timeOffset="8969.2">18715 12764 911 0,'23'1'0'0,"-14"2"0"0,1-3 0 0,-1 0 0 0,0 0 0 0,-9 0 0 16,0 0 5504-16,0 0 1008 0,0 0 208 0,0 0 32 15,-9 6-4336-15,-3 1-880 0,-2 1-160 0,-2 3-32 16,-1 4-704-16,0 2-144 0,1 5-32 0,1-3 0 16,0 5-208-16,4-2-64 0,2 3 0 0,2-2 0 15,2 1-64-15,2-2 0 0,3-1-128 0,4 1 192 16,5-5-192-16,2-1 176 0,2-3-176 0,2-2 160 15,4-1-16-15,0-3 0 0,2-1 0 0,3-6 0 0,-2-3 336 16,1-4 64-16,1 0 16 0,-2-6 0 16,0-4 144-16,-4-2 48 0,-2-4 0 0,-3-3 0 15,-1-3 96-15,-3 0 32 0,-4-3 0 0,-2-2 0 16,-3-1 16-16,-2 0 16 0,-2-1 0 0,-2 0 0 16,-3-2-448-16,-4-1-80 0,-4-1-32 0,-3-2 0 15,-2-4-1296-15,-1-1-256 0,-2-4-48 0,-1 3-16 16,1 1-2048-16,3 2-400 0,2 7-96 0</inkml:trace>
  <inkml:trace contextRef="#ctx0" brushRef="#br0" timeOffset="9374.81">19420 12605 25791 0,'-5'6'2304'0,"-3"2"-1856"16,-1 1-448-16,-3 2 0 0,-2 2 1920 0,-3 0 272 15,-4 0 64-15,0 4 16 0,-1-1-1488 0,-1 0-288 16,-2 3-64-16,1 0-16 0,1 2 224 0,1 1 64 0,1 2 0 0,3-1 0 16,2-2 64-16,3 0 0 0,4 0 16 0,2 1 0 15,2-6-464-15,3-1-112 0,2 0-16 0,2-1 0 0,3-1-192 0,3-4 128 16,1-1-128-16,3-2 0 16,1-2 128-16,1-1-128 0,2-3 0 0,1 0 144 15,-1-5-144-15,2 0 0 0,1-3 0 0,1-1-176 16,-2-1 176-16,-1-4 0 0,-1 1 0 0,-2-1 0 15,-2-1 0-15,-3 1 0 0,-1-2 128 0,-2 1-128 16,-3 0 160-16,-2 0-32 0,-1 0-128 0,-1 2 192 16,-4-1-32-16,2 2-16 0,1 3 0 0,-1 1 0 15,0 2 0-15,1-1 0 0,2 7 0 0,0 0 0 16,0 0-144-16,0 0 192 0,0 0-192 0,-3 9 192 16,2 5-192-16,1 0 0 0,1 3-192 0,2 2 192 15,1 1-320-15,2 1 48 0,5 1 16 0,0-3 0 16,2 1-2208-16,4 0-432 0,-1-2-96 0,0-2-12832 0</inkml:trace>
  <inkml:trace contextRef="#ctx0" brushRef="#br0" timeOffset="9537.76">19787 12747 35135 0,'0'0'1552'0,"-7"4"320"0,0 1-1488 0,1 3-384 0,-1 2 0 0,0 5 0 16,-1 4 208-16,1 3-16 15,1 3-16-15,3 0 0 0,1 0-176 0,2 0 0 16,1 1 0-16,3-2 128 0,2-1-128 0,1-3 0 0,1 1 0 0,2-2 0 31,2-3-1408-31,1-2-256 0,2-1-48 0,4-2-7856 16,-2-2-1568-16</inkml:trace>
  <inkml:trace contextRef="#ctx0" brushRef="#br0" timeOffset="9734.2">20077 12703 29247 0,'0'0'1296'0,"0"0"272"0,0 0-1248 0,-1 11-320 0,-3 4 0 0,0 4 0 15,-2 7 1056-15,-2 6 160 0,1 6 16 0,-1 3 16 16,1 5-80-16,-3 2-16 0,3 2 0 0,-1 0 0 16,0 3-416-16,0 1-96 0,2 5 0 0,-2-3-16 15,1 1-1504-15,3-2-288 0,-1-1-64 0,1-7-15360 16</inkml:trace>
  <inkml:trace contextRef="#ctx0" brushRef="#br0" timeOffset="10337.01">15628 12570 4607 0,'-7'-11'192'0,"7"11"64"0,-2-5-256 0,2 5 0 15,0 0 0-15,-2-8 0 0,1 0 3776 0,1 2 720 16,0 6 144-16,3-7 32 0,-1 1-2496 0,-2 6-512 15,3-7-80-15,-3 7-32 0,0 0 16 0,0 0 0 16,0 0 0-16,0 0 0 0,6 11-336 0,-2 3-64 0,0 4-16 16,-1 7 0-16,-1 6-464 0,1 6-112 15,-2 5 0-15,1 6-16 0,-1 3-320 0,-2 2-64 16,-2 2-16-16,2 0 0 0,-1-1-160 0,0 0 0 16,-1-5 0-16,2 1 128 0,2-6-128 0,2-2 0 0,-1-2 0 0,2-3 128 31,0-3-1680-31,3-3-352 0,0-3-64 0</inkml:trace>
  <inkml:trace contextRef="#ctx0" brushRef="#br0" timeOffset="11250.21">12720 12326 11055 0,'0'0'976'0,"0"0"-784"0,0 0-192 0,0 0 0 15,0 0 3120-15,0 0 576 0,0 0 112 0,0 0 32 16,0 0-1760-16,7 9-352 0,-2 3-64 0,-1 2 0 16,0 3-416-16,-1 4-80 0,-1 4-16 0,-1 2 0 15,1 3-512-15,-1 3-96 0,0 2-32 0,-1 1 0 16,-1 1-352-16,0-1-160 0,-1-4 128 0,1 0-128 15,1 0-448 1,0-2-160-16,0-2-32 0,1 1-9936 0,1-2-1984 0</inkml:trace>
  <inkml:trace contextRef="#ctx0" brushRef="#br0" timeOffset="12038.42">20140 11913 11967 0,'2'-6'1072'0,"1"1"-864"0,2 0-208 0,0 0 0 15,3 0 2672-15,0 2 480 0,0 2 112 0,6 3 0 16,-1 2-1600-16,3 7-336 0,0 3-64 0,1 6-16 16,0 4-32-16,6 6 0 0,4 4 0 0,-7-5 0 0,2 7-208 0,5 7-48 15,1 6-16-15,1 7 0 16,0 6 0-16,0 9 0 0,-1 0 0 0,2 4 0 16,0 0-240-16,-2 4-32 0,0-1-16 0,-2 1 0 15,-4-1-240-15,-4-2-48 0,-4 1-16 0,-2-7 0 16,-5 0 160-16,-5 0 48 0,-2 0 0 0,-4 2 0 15,-5-2-272-15,-9 28-48 0,-3-17-16 0,-1-9 0 16,-4-8-512-16,0-6-96 0,1-2-32 16,7-18-19568-16</inkml:trace>
  <inkml:trace contextRef="#ctx0" brushRef="#br0" timeOffset="24948.41">22739 12611 17503 0,'-7'-1'768'0,"-3"1"176"0,1-1-752 0,2 1-192 0,0 1 0 0,7-1 0 16,0 0 3872-16,0 0 736 0,0 0 160 0,0 0 32 16,0 0-3104-16,12 3-608 0,2-1-128 0,3-2-32 15,3 0-288-15,2 0-64 0,1 2-16 0,5-1 0 16,3 0-384-16,3 2-176 0,4 1 160 0,3 2-160 31,2-2-1680-31,0 0-432 0,0 0-96 0</inkml:trace>
  <inkml:trace contextRef="#ctx0" brushRef="#br0" timeOffset="25402.27">24893 12103 18431 0,'-1'-22'1632'0,"1"13"-1312"0,1-2-320 0,-1 1 0 15,0-2 2560-15,0 2 432 0,0-2 80 0,1 3 32 16,1 1-1056-16,-2 8-224 0,0 0-32 0,0 0-16 16,0 0-672-16,0 0-128 0,-2 13-16 0,1 7-16 15,-1 6-304-15,0 5-64 0,0 7-16 0,-1 5 0 16,0 6-336-16,2 5-64 0,-1 4-16 0,0 5 0 15,2 1-400-15,2-2-64 0,0-3-32 0,1-3 0 32,1-4-864-32,0-2-192 0,-1-7-16 0,1-3-16 0,0-4-1776 0,0-12-368 15</inkml:trace>
  <inkml:trace contextRef="#ctx0" brushRef="#br0" timeOffset="25636.9">24600 11986 35007 0,'-13'-9'1552'0,"8"7"320"0,-1 1-1488 0,6 1-384 16,0 0 0-16,0 0 0 0,2-5 960 0,3-1 112 16,3 1 16-16,3 0 16 0,5 1-48 0,1-1-16 15,1 1 0-15,4 0 0 0,3-1-592 0,1 1-128 16,2 0-32-16,-1 0 0 0,2-1-160 0,1 4-128 15,1-2 192-15,0 3-192 0,1 3 0 0,1-1-224 16,3 3 16-16,0 3 0 16,3 1-3520-16,2 3-704 0</inkml:trace>
  <inkml:trace contextRef="#ctx0" brushRef="#br0" timeOffset="26105.46">25644 12025 20271 0,'-13'19'1792'0,"0"9"-1424"0,-3 8-368 0,9-8 0 16,-3 7 2816-16,1 5 512 0,0 7 80 0,1 3 32 15,2 2-1968-15,2 1-384 0,1-3-64 0,3-1-32 16,3-4-640-16,2-5-128 0,3-3-32 0,2-3 0 16,3-5 0-16,2-4 0 0,0-5 0 0,2-6 0 15,3-2-64-15,2-6-128 0,3-4 176 0,1-4-176 16,1-7 0-16,1-2 0 0,0-5 0 0,-2-5 0 0,-1-5 0 0,8-13 0 15,-6-2 0-15,-10 15 0 0,-1-6 0 0,6-14 0 16,-4 3 0-16,-1 1 0 0,-5 1-144 0,-3 0-96 16,-4 5-16-16,0 1 0 15,1 5-128-15,-4 4-16 0,0 1-16 0,-1 4 0 0,0 5 144 0,0 4 16 16,-1 12 16-16,0 0 0 0,0 0 48 0,0 12 0 16,0 4 0-16,2 19 0 0,-1 8 0 0,2-10 16 15,2 6 0-15,4 4 0 0,4 2 176 0,1 2 0 16,3 0 0-16,3-4 0 0,3-5 0 0,3-5 0 0,3-5 0 15,0-1 128-15,0-7 416 0,2-4 96 16,-1-3 0-16,0-3 16 0,-2-3 656 0,-1-3 128 16,-1-8 32-16,0-1 0 0,-2-4-192 0,0-3-48 0,-3-4 0 0,0-5 0 15,-2-5-368-15,6-14-80 0,-4-3-16 0,-2-3 0 16,0-1-368-16,-5-2-80 0,-4-2 0 0,0 0-16 31,-4 4-800-31,-2 0-144 0,-4-4-48 0,-1-1 0 16,-2-1-1392-16,0 1-288 0,1 3-48 0,-2 5-16016 0</inkml:trace>
  <inkml:trace contextRef="#ctx0" brushRef="#br0" timeOffset="26773.58">27619 12261 26607 0,'-2'13'1168'0,"-1"0"256"0,-1 6-1136 0,2 6-288 16,-1 4 0-16,0 3 0 0,1 9 688 0,-1-5 80 0,2 2 0 0,1-3 16 16,0-1 16-16,4-4 0 0,-2-2 0 0,1-6 0 15,0-1-208-15,-1-3-32 0,-1-4-16 0,2-2 0 16,0-2 32-16,-3-10 0 0,0 0 0 0,0 0 0 16,0 0-96-16,0 0-16 0,0 0 0 0,0 0 0 15,4-9 384-15,-2-5 80 0,2-6 16 0,0-3 0 16,1-6-400-16,2-3-80 0,-1-6-16 0,1-4 0 15,3-2-448-15,-1-3 0 0,-2-7-208 0,2-2 64 16,1 0-592 0,5 0-112-16,0-1-32 0,4 2 0 15,1 3 128-15,3 4 32 0,0 2 0 0,4 6 0 0,3 3 720 0,0 2 208 0,-1 4 16 0,0 5 0 16,1 2-32-16,-3 6 0 0,-2 2 0 0,-3 7 0 16,-1 0-192-16,-1 4 0 0,-2 2 0 0,-1 4 0 15,-3 2 288-15,0 4 16 0,1 0 0 0,-4 5 0 16,-3 2 144-16,-1 5 16 0,-3 0 16 0,-4 5 0 15,-4 1 32-15,-5 2 16 0,-4 4 0 0,-4 3 0 0,-4 3 48 0,-4-1 0 16,-4 3 0-16,-3-1 0 0,-2 4-80 0,-3-6-16 16,0-2 0-16,1-1 0 0,3-6-192 0,3 2-32 15,5-6-16-15,1-2 0 0,5-1-240 0,3-2 144 16,3-5-144-16,4 1 128 0,1 1 80 0,4-2 16 16,2-2 0-16,4 1 0 0,3 0 48 0,3 0 16 15,3-1 0-15,2 1 0 0,1 1-48 0,6 0-16 16,2 0 0-16,5-1 0 0,4 0-96 0,5-1 0 15,1 1-128-15,1 0 192 0,-1-3-192 0,1 3 0 16,1 3 0-16,2-4 0 16,4-1-672-16,-2 2-176 0,0-2-48 0,1-2 0 15,3 1-1920-15,0 0-400 0</inkml:trace>
  <inkml:trace contextRef="#ctx0" brushRef="#br0" timeOffset="37570.03">28000 13282 19343 0,'0'0'848'0,"0"0"192"0,-5-7-832 0,-3 1-208 15,-3 2 0-15,11 4 0 0,0 0 2064 0,0 0 368 16,-7-2 80-16,7 2 16 0,0 0-2032 0,0 0-496 16,0 0 0-16,0 0 0 0,13-2 0 0,4 2 0 15,5 0 0-15,5 0 0 0,6 0 128 0,2-2-128 16,4-2 144-16,3 2-144 0,1 1 368 0,1 1-32 15,0-4 0-15,3 2 0 0,4 1-176 0,0 1-32 16,-1 0-128-16,-5-3 192 0,-4 2-192 0,-4 0 0 0,-1 0 0 0,-4-2 0 31,-3 2-416-31,-3-1-32 0,-4 1 0 0,-2 1 0 16,-5-1-384-16,-2 1-96 0,-2 1-16 0,-11-1-10816 0</inkml:trace>
  <inkml:trace contextRef="#ctx0" brushRef="#br0" timeOffset="37747.51">27943 13488 17503 0,'0'0'1552'0,"0"0"-1232"0,0 0-320 0,14 3 0 16,3 4 688-16,4-3 80 0,5-2 0 0,2-2 16 15,1-2 272-15,2-3 48 0,1-2 16 0,3 3 0 16,5 2 320-16,3-1 64 0,3 0 16 0,5 2 0 15,6-1-1120-15,3-1-208 0,1-2-64 0,-2-1-9040 16,-5 0-1824-16</inkml:trace>
  <inkml:trace contextRef="#ctx0" brushRef="#br0" timeOffset="58241.38">3082 13905 20271 0,'33'-12'1792'0,"8"0"-1424"0,9 3-368 0,5 1 0 0,5 2 1328 0,6 1 192 0,6-1 32 0,13 4 16 15,12 2-864-15,1-3-160 0,-3 1-32 0,6 0-16 16,4 0 48-16,6 2 16 0,4 0 0 0,2 2 0 16,3 0 0-16,5-2 0 0,6-2 0 0,0 2 0 15,-2 4-64-15,4 1-16 0,3-2 0 0,-4 1 0 16,-6 0-224-16,2 1-64 0,3 2 0 0,-4-1 0 16,-10 1-192-16,2 0 0 0,1 3 0 0,-9-1 0 15,-11-4 0-15,-9 1 0 0,-6 2 128 0,-2 0-128 16,1 0 0-16,-8-4 0 0,-11-2 0 0,-11 2 0 0,-9-4 0 0,-7 2 0 15,-8-4 0-15,-8 2 0 16,-7-4 0-16,-4 2 0 0,-11 2 0 0,0 0 0 16,-18-13 256-16,-9 1 0 0,-9-2 0 0,-17 2 0 15,-18 1-256-15,-10 0-128 0,-10-2 128 0,-12 1-208 16,-10 0-304-16,-7 2-64 0,-11 1-16 0,-2 0 0 0,-1 1 144 0,0 1 48 0,-1-2 0 16,9 3 0-16,9 0 400 15,5 2-160-15,1 1 160 0,10 1 0 0,9-2 0 0,7 4 304 16,6 2-48-16,3 0 0 0,3 1-256 0,6-1 160 15,11 0-160-15,12 0 128 0,10 2 208 0,11 1 48 0,4 1 0 0,9-4 0 16,10-2-160-16,0 0-32 0,8 12 0 0,10-2 0 16,8-2 0-16,13 0 0 15,13 1 0-15,10-2 0 0,9-2 80 0,10-1 16 16,7-2 0-16,12 2 0 0,13 2-32 0,-1 0 0 16,-3 1 0-16,3 0 0 0,4 3-256 0,0-1 0 15,-5 0 128-15,-7-1-128 0,-8 0 0 0,1-1 160 0,-3 4-160 0,-8-5 128 16,-9-3-128-16,-7 1 0 15,-6-2 0-15,-9 1 0 0,-6 0 0 0,-8-1 0 0,-6 0 0 0,-8-1 0 16,-6 1 0-16,-6-2 0 0,-15 0 0 0,0 0 0 16,-12-3-144-16,-10-3 144 0,-11 1-192 0,-14 4 192 0,-13 3-368 15,-18 2 48-15,-19 0 0 0,-8 1 0 32,-11-3-256-32,-9 0-64 0,-8 2 0 0,-2 3 0 0,1-1-96 15,-3 2-32-15,-2 4 0 0,6 0 0 0,9-3-80 0,8 2-32 16,6 4 0-16,10-6 0 0,5-3 624 0,15 1 112 0,15-2 144 0,12 2-208 0,10-2 336 15,11 0 64-15,10 0 0 0,10-1 16 16,12-4 240-16,0 0 32 0,17 3 16 0,12-3 0 16,10-3 192-16,17 1 32 0,16 0 16 0,6-3 0 15,6-3-128-15,4 0-32 0,5 2 0 0,9 1 0 16,6 1-304-16,-5-5-64 0,-7-4-16 0,1 6 0 16,-2 6-192-16,0 0 128 0,-5-5-128 0,-11 2 0 0,-11 2 0 0,-12 3 128 15,-7 4-128-15,-13-1 0 0,-9 0-160 0,-8 1-80 16,-9 2-16-16,-10-7 0 15,-10 10-512-15,-11 2-96 0,-10 0-32 0,-12 1 0 0,-14-4 464 0,-13 1 96 16,-13 1 16-16,-1 2 0 0,1-3 48 0,1 1 16 16,-2-1 0-16,-2 2 0 0,-3-4 112 0,7 1 144 15,8-1-208-15,10-2 80 0,8-1 128 0,12 2 0 16,11-5 0-16,12 1 0 0,10-2 368 0,11-1 96 16,10-1 32-16,16 0 0 0,13-2 256 0,21-1 48 15,16 0 16-15,11-6 0 0,10-2-128 0,8-1-32 16,6 1 0-16,9 3 0 0,8 1-144 0,-4 3-16 15,-8 3-16-15,5 3 0 16,7 4-2528-16,-8 4-512 0</inkml:trace>
  <inkml:trace contextRef="#ctx0" brushRef="#br0" timeOffset="63374.7">4152 15427 27983 0,'0'0'608'0,"0"-6"128"0,3-1 32 0,0-3 32 0,0-2-640 0,3-2-160 15,-2-3 0-15,0 0 0 0,1-1 480 0,0-2 64 16,-2 1 16-16,-2-2 0 0,-1 1 176 0,0 2 32 16,-3 4 16-16,-2-2 0 0,-3 3-32 0,-2 0-16 15,-3 3 0-15,-2 2 0 0,0 1-400 0,-1 5-80 0,-1 3 0 0,0 5-16 16,-1 7-240-16,1 10-256 16,0 4 48-16,3 8 16 15,1 4-272-15,4 6-48 0,1 3-16 0,4 3 0 0,3-2 320 0,3 2 64 16,5-3 16-16,3-1 0 0,4-4 128 0,5-6-192 15,2-5 192-15,3-4-192 0,5-5 192 0,4-3 0 16,0-7 0-16,4-7 0 0,-3-6 320 0,0-4 32 16,-3-5 16-16,-1-5 0 0,0-6 208 0,-3-4 32 0,-3-6 16 0,-3-2 0 0,-3-4-160 15,-4-2-16-15,-3-2-16 0,-5-1 0 16,-3 1-160-16,-6 1-16 0,-5 1-16 0,-3 1 0 16,-8 2-80-16,-3-1-16 0,-2-1 0 0,-5 1 0 31,-4 0-624-31,-3 5-128 0,-5 0-32 0,2 3 0 15,0 2-640-15,4 7-128 0,2 2-16 0,6 5-8736 0,3 4-1744 0</inkml:trace>
  <inkml:trace contextRef="#ctx0" brushRef="#br0" timeOffset="63634.74">4598 15503 25967 0,'-1'31'1152'0,"2"-16"240"0,1 0-1120 0,-1 4-272 16,0 3 0-16,2-4 0 0,2 0 1024 0,-1-1 160 16,0-2 32-16,0-4 0 0,-2 0-144 0,2-3-32 0,-4-8 0 0,0 0 0 15,0 0-80-15,0 0 0 16,0 0-16-16,7-8 0 0,1-3 112 0,-3-2 32 0,-1-1 0 0,0-4 0 16,-1-4-512-16,1-2-112 15,-1-1-16-15,0-2 0 0,-1-2-288 0,1-1-160 16,1 0 160-16,1 0-160 0,0 2 0 0,2 0 0 15,-1 2 0-15,3 3 0 16,3 2-704-16,2 5-96 0,3-1-16 0,3 4 0 0,-2 3-2272 16,2 3-464-16,-1 6-96 0</inkml:trace>
  <inkml:trace contextRef="#ctx0" brushRef="#br0" timeOffset="64040.55">5247 15460 9215 0,'-6'9'816'0,"-1"4"-656"0,1 3-160 0,-1 1 0 16,0 0 4480-16,1 0 880 0,2-2 160 0,3 1 48 16,4-2-3856-16,1-1-768 0,0 0-160 0,2-2-16 15,5-3-288-15,2-2-48 0,-2-1-16 0,4-2 0 0,0-3-224 0,1 0-64 16,0-4 0-16,-1-1 0 16,-2 0-352-16,-1-2-80 0,-2-1-16 0,-2 2 0 15,-3 1 16-15,-1-2 0 0,-2 1 0 0,-1-1 0 0,-4 1 304 0,-2-1 144 16,-3 0-16-16,-1 2 0 0,0-4-128 0,0 0 0 15,0-3 0-15,0 1 0 16,-2-1-448-16,3-1-32 0,2 0 0 0,1 1 0 16,3 2-336-16,2 2-64 0,3 1-16 0,2 2 0 0,4 0 528 15,3 4 112-15,2 2 0 0,2 4 16 0,1 3 432 0,3 5 96 16,0 4 16-16,4 4 0 0,1 2 592 0,-1 5 128 16,0 2 32-16,-1 2 0 0,0 3 496 0,-3 1 112 15,0-1 0-15,-4 1 16 0,-3-1 336 0,-4 1 64 16,-4-1 16-16,-2-3 0 0,-5 1-496 0,-3-2-80 15,-3-1-32-15,-2-1 0 0,-2-3-624 0,-2-1-128 16,-2 1-32-16,-2-5 0 0,-4-2-416 0,1-2-96 16,-3 0 0-16,1-4-16 15,-2-2-1472-15,-1-4-304 0,-3-3-48 0,-1-1-20336 0</inkml:trace>
  <inkml:trace contextRef="#ctx0" brushRef="#br0" timeOffset="64685.5">6726 15048 27807 0,'0'0'1232'0,"0"0"256"16,0 0-1184-16,0 0-304 0,-5-3 0 0,5 3 0 15,0 0 896-15,0 0 112 0,0 0 16 0,2 11 16 0,3 5-336 0,1 3-64 16,3 7 0-16,0 5-16 0,0 7-224 0,3 1-32 16,1 3-16-16,1 2 0 0,1 5-352 0,-1-4 0 15,2 2 0-15,-2-1 128 16,0-2-1104-16,-2 1-224 0,-2-4-32 0,1-4-8432 16,-5-1-1664-16</inkml:trace>
  <inkml:trace contextRef="#ctx0" brushRef="#br0" timeOffset="64856.02">6674 15839 11055 0,'0'0'976'0,"0"0"-784"16,0 0-192-16,-2-5 0 0,2-1 4128 0,4-1 784 15,4 1 144-15,4 0 48 0,2 0-3120 0,3 1-640 16,4 1-112-16,4-1-16 0,3-1-256 0,5 2-32 16,2-1-16-16,0 0 0 0,1 0-272 0,-1-4-64 0,0 0-16 0,-1-2 0 15,-1-2-400-15,-2 0-160 0,0-1 128 0,-2-1-128 31,-3 0-1488-31,-3-2-384 0,-2-1-80 0</inkml:trace>
  <inkml:trace contextRef="#ctx0" brushRef="#br0" timeOffset="65064.81">6494 14806 36399 0,'0'0'1600'0,"2"7"352"0,1 3-1568 0,5-4-384 16,4 2 0-16,3 1 0 0,6-5 352 0,5 1-16 16,3-1 0-16,5-1 0 0,5-3-64 0,5-2-16 0,4 1 0 0,3-4 0 15,3-2-256-15,0 1 0 16,3-1 128-16,-3 1-128 16,1 1-704-16,2-2-208 0,2 1-48 0</inkml:trace>
  <inkml:trace contextRef="#ctx0" brushRef="#br0" timeOffset="65871.14">8447 15280 19343 0,'0'0'848'0,"0"0"192"0,0 0-832 0,0 0-208 15,0 0 0-15,0 0 0 0,0 0 1776 0,6 7 304 16,3 2 64-16,-1 4 16 0,1 4-1024 0,1 5-208 15,0 5-32-15,0 2-16 0,1 2-320 0,1 10-64 16,-2-2-16-16,0-1 0 0,-2-2-208 0,0-2-32 16,-1-4-16-16,-2-1 0 0,-1-6 224 0,-2-2 32 0,-2-3 16 15,0-5 0-15,0-2 240 0,-1-3 48 16,1-8 16-16,0 0 0 0,0 0-384 0,0-7-80 16,-3-5-16-16,1-5 0 0,0-2-320 0,1-5 0 15,0-2 0-15,1-4 0 0,1-4 0 0,2 2-128 16,1-2 128-16,1 1-128 0,1 2-80 0,4 2-16 0,-1 2 0 0,1 3 0 15,1 4-144-15,0 3-16 0,1 0-16 0,2 5 0 0,2 4 400 16,1 3 0-16,0 4 0 0,0 2 0 16,-3 2-128-16,3 2 0 0,1 1 0 0,2 2 0 15,-1 0 128-15,4 0 0 0,-1-2 0 0,1 0 128 16,1-1-128-16,-1-3 0 0,1 1 0 0,-2-2 0 16,-1 1 0-16,-3-2 0 0,-2-2 0 0,-2 0 0 15,-1-1 0-15,-3-1 0 0,-2 0 128 0,-1-2-128 0,-3-1 128 0,-2-1-128 16,1-1 128-16,-3 0-128 15,-1 0 144-15,-3-1-144 0,-2-4 192 0,1 1-192 16,-1 0 160-16,-1 3-160 0,-1 2 128 0,1-1-128 16,-3 3 416-16,1 2 0 0,3 1 0 0,-2 3 0 15,1 3 240-15,2 3 48 0,0 3 16 0,1 6 0 0,0 4-144 0,4 2-48 16,3 5 0-16,1 4 0 0,1 1-256 0,1 3-48 16,4 0-16-16,1 0 0 0,2-3-208 0,2-1 0 15,0-1 0-15,4-3 0 0,0-2-256 0,2-4-80 16,0-3-32-16,0-2 0 15,0-5-2320-15,-1-2-448 0,3-4-112 0,-3-4-12240 0</inkml:trace>
  <inkml:trace contextRef="#ctx0" brushRef="#br0" timeOffset="66114.11">9427 15306 15663 0,'0'0'688'0,"0"0"144"0,-2-6-656 0,0 0-176 0,2 6 0 0,0 0 0 15,0 0 3296-15,0 0 624 0,0 0 128 0,-2 8 32 16,0 3-2496-16,2 3-496 0,0 4-112 0,3 3-16 0,1 4-496 0,2 2-96 15,2 2-32-15,1 0 0 0,0-3-16 0,3 0 0 16,3 1 0-16,-1-5 0 16,2-1 192-16,-1-2 48 0,2-1 0 0,-1-8 0 15,-2-1 272-15,2-2 48 0,-2-2 16 0,-1-2 0 16,-1-5 32-16,1-2 16 0,-1-3 0 0,-2-4 0 0,-1-3-240 0,-1-2-64 16,0-1 0-16,0-5 0 15,-2-1-416-15,-1-2-96 0,1-1 0 0,-2 0-128 16,-1-2-720-16,1 0-256 0,-1-1-48 15,0-1-16-15,-1 0-1648 0,2 1-336 0,-1 2-64 16</inkml:trace>
  <inkml:trace contextRef="#ctx0" brushRef="#br0" timeOffset="66249.2">9900 15300 28671 0,'2'17'640'0,"0"2"128"0,2 6 16 0,0 4 16 0,1 2-640 0,2 0-160 16,-1 1 0-16,4-4 0 0,-4-4 0 0,2-1 192 15,0-2-192-15,1-3 192 16,0-3-2064-16,-1-4-416 0</inkml:trace>
  <inkml:trace contextRef="#ctx0" brushRef="#br0" timeOffset="66571.23">9975 15147 20319 0,'0'0'896'0,"0"0"192"0,0 0-864 0,0 0-224 0,8 8 0 0,1 1 0 15,0 4 352-15,3-2 32 0,2 2 0 0,2 0 0 16,2 0-384-16,1 1 0 0,2 2 0 0,1-3 0 31,2 0-352-31,-1 1-96 0,1 0 0 0,-3 1-16 0,-2-2 336 0,1-1 128 0,-2-2 0 0,-1-1-144 16,0-1 304-16,-1-2 64 0,-2 0 16 0,-1-2 0 16,-1-1 624-16,-3 0 128 0,-1-3 32 0,-1-1 0 15,-7 1 128-15,0 0 48 0,6-3 0 0,-6 3 0 16,0 0-112-16,0 0-32 0,2-6 0 0,-2 6 0 15,0 0 240-15,-6-3 48 0,-2 2 16 0,0 2 0 16,-1 2-464-16,1 3-112 0,0 1-16 0,2-1 0 16,1 3-144-16,2 3-48 0,2 1 0 0,2 1 0 0,2 2-176 0,2 0-32 15,1-1-16-15,3 2 0 0,2 2-352 0,1-2-288 16,1-1 48-16,4 3 16 16,0-4-1104-16,2 0-208 0,2-5-64 0,2-1-10080 15,2-2-2016-15</inkml:trace>
  <inkml:trace contextRef="#ctx0" brushRef="#br0" timeOffset="66973.37">10885 15302 22111 0,'0'0'1968'0,"-7"4"-1584"16,1 4-384-16,-2 1 0 0,0 3 2240 0,2 2 384 16,-1 3 64-16,2 0 0 0,1 4-1152 0,3 1-224 0,1-1-48 0,1 0-16 15,3 0-688-15,1-6-144 16,3 1-32-16,1-2 0 0,3-2-384 0,-1-3 0 0,2-2 0 0,1-1 0 15,-3-3 0-15,1-1 0 0,-2 0 0 0,1-2 0 16,-1-3 0-16,1-1 0 0,-2-1 0 0,0-1 0 0,-3-2-160 0,2-3 160 16,0 2 0-16,0-1-144 15,-2-1-96-15,1 0-16 0,-2-2 0 0,0-1 0 32,-1 4-672-32,-1 2-144 0,1-1-16 0,0 5-16 15,-4 4-496-15,0 0-112 0,0 0-16 0,9 3 0 16,0 3 352-16,0 2 64 0,0 0 16 0,2 4 0 0,2-2 1008 0,1 2 288 0,2-2 0 0,2 1-128 15,2-5 128-15,0 2 0 0,4-1 128 0,-3-2-128 16,0-4 784-16,-2-1 96 0,-1-1 16 0,-2-2 0 0,-2-2 768 16,-1 0 144-16,0-4 48 0,-1-2 0 15,-1-2 64-15,-2-1 0 0,-1-3 16 0,-3-1 0 0,0-2-464 0,-2 1-112 16,-1-2-16-16,-1 0 0 0,-1-1-816 0,0 1-160 16,-1 0-48-16,-1-1 0 15,-2-3-1488-15,0 0-304 0,0-1-64 0</inkml:trace>
  <inkml:trace contextRef="#ctx0" brushRef="#br0" timeOffset="67604.45">12319 15441 20095 0,'13'20'896'0,"-5"-8"176"0,3 5-864 0,4 5-208 15,0 0 0-15,1 6 0 0,0 2 704 0,2 1 80 16,-2 2 32-16,-1-1 0 0,1 2-384 0,0-3-80 15,-2-2-16-15,-2-2 0 0,-3 1 16 0,-3-7 0 16,1-2 0-16,-3-2 0 0,-3-1 544 0,-1-3 128 16,-3-5 0-16,-1 0 16 0,-1-3-16 0,0-3 0 0,-3-2 0 15,0-2 0-15,1-5-560 0,-1-3-112 16,-1-5-32-16,-1-3 0 0,1-3-320 0,2-5 0 16,-1-2-160-16,0-8 160 15,3-3-512-15,-2-5 16 0,2-6 0 0,2-2 0 16,1-2-320-16,2 1-64 0,2 3-16 0,4 1 0 0,0 2 400 0,3 6 80 15,2 0 16-15,2 7 0 0,1 6 768 0,2 0 144 0,-1 9 48 0,2 4 0 16,-1 5 496-16,1 5 96 0,0 5 32 0,1 4 0 16,-1 0-336-16,-1 3-64 0,-3 4-16 0,-4 3 0 15,-1 3-32-15,-4 3-16 0,-3-2 0 0,-4 4 0 16,-3 0-240-16,-3 3-48 0,-4 0-16 0,-2 1 0 16,-2-1-416-16,2-2 0 0,-1 1 0 0,0-2 0 31,-1-3-1792-31,3-2-448 0,2-2-96 0,3-4-8224 0,-1-2-1664 0</inkml:trace>
  <inkml:trace contextRef="#ctx0" brushRef="#br0" timeOffset="68042.52">12737 15172 13823 0,'16'0'608'0,"-7"1"128"0,3 3-592 16,1-4-144-16,1 3 0 0,1 1 0 0,-1 0 2816 0,-1 1 544 15,-1 3 96-15,-1-2 32 0,-1 3-1376 0,-3 2-256 16,0 0-64-16,-1 4-16 0,-2-2-528 0,-1 1-96 0,-2-3-32 0,0 0 0 15,-1 1-496-15,-1 0-112 16,0-2 0-16,0 1-16 0,-1-2-304 0,1-1-48 16,1-8-16-16,0 0 0 0,0 0-128 0,0 0-176 15,0 0 48-15,0 0 0 16,0 0-512-16,0 0-112 0,3-7-16 0,2-2 0 16,0-3 80-16,2-1 16 0,-1-2 0 0,1 0 0 0,0-3 480 0,1 1 192 15,-1 0-176-15,1 1 176 0,-2 1 0 0,1 0-144 16,-1 2 144-16,1 2 0 0,0-2 0 0,0 3 0 0,-1 3 0 0,1 3 0 15,-7 4 0-15,0 0 128 0,0 0 0 0,9 2 0 16,-1 5 80-16,0 5 32 0,-2 1 0 0,1 2 0 16,-1 4 0-16,1 1 0 0,-1 1 0 0,1 1 0 15,1-1-240-15,0 0 0 0,1-1 128 0,1-1-128 16,2-2 0-16,1-2 0 0,0 0 0 0,0-4 0 16,-1-2 256-16,1-1-64 0,0-3 0 0,0-1 0 15,0-4 256-15,-1-4 64 0,-3-1 0 0,0-2 0 16,0 1 80-16,-1-2 32 0,-2-4 0 0,-1 0 0 15,-1-1-112-15,-2 0 0 0,-4-1-16 0,0-2 0 16,-3-2-272-16,-3 0-48 0,-1-1-16 0,-3 1 0 16,-2-1-160-16,-1-2-256 0,-2-1 64 0,0-1 16 15,0 3-1232-15,2 3-240 0,0 0-48 0,4 5-9680 16,0 2-1936-16</inkml:trace>
  <inkml:trace contextRef="#ctx0" brushRef="#br0" timeOffset="68835.38">13538 14739 2751 0,'0'0'128'0,"0"0"16"0,0 0-144 0,0 0 0 15,-4 8 0-15,0 4 0 0,0 2 6064 0,1 4 1168 16,1 3 256-16,-1 4 32 0,1 2-5232 0,0 5-1056 16,2 4-208-16,0 1-32 0,-1-1-448 0,1 1-96 15,0 0 0-15,0 0-16 0,0-3-176 0,1 0-48 16,2-3 0-16,0-1 0 0,-2-1-208 0,0-6 0 15,0-1 128-15,1-1-128 0,0-1 0 0,0-6 0 0,-2-1 0 0,0-1 0 16,0-2 0-16,1-1 0 0,-1-9 0 0,0 0 0 31,0 0-512-31,0 0 0 0,0 0 0 0,3-9 0 16,0-3-208-16,3-2-48 0,2-3 0 0,-1-5 0 16,2-3-384-16,3 0-96 0,1 2-16 0,2 0 0 15,-1 0 144-15,2 5 32 0,1 0 0 0,1 1 0 0,0 4 1088 0,0 4 0 0,1 2 192 0,-3 5 0 0,1 4 656 16,-4 3 144-16,-1 5 32 0,-3-1 0 15,-1 5 560-15,-3 2 112 0,-3 1 32 0,-4 1 0 16,0 3-400-16,-3 1-80 0,-5 1-16 0,0 0 0 16,-2-1-736-16,-2-1-160 0,0 2-16 0,-2-1-16 15,0-1-304-15,-1-1 0 0,0-2 0 0,0-4-144 16,0-5-368-16,2-2-80 0,1-3-16 0,2-4 0 16,1-4-752-16,4-4-160 0,1-4-16 0,4-2-16 15,0-4-128-15,5-6-32 0,1-2 0 0,4-2 0 16,2-5 480-16,2 0 80 0,1-2 32 0,1-1 0 15,3-3-80-15,1-1-16 0,3 3 0 0,0 0 0 0,1-3 1584 0,3 3 304 16,0 5 64-16,1 2 16 0,-1 4 816 0,-2 2 160 16,-2 3 48-16,-1 3 0 0,-1 2-688 0,-2 5-144 15,-3-1-32-15,0 4 0 0,-4 3 336 0,-1 2 64 16,-9 3 16-16,5 5 0 0,-1 5-160 0,-3 0-16 16,-2 6-16-16,-1 4 0 0,-1 8-480 0,0 4-80 15,-2 5-32-15,1 3 0 0,0 1-144 0,0-1-16 16,2-1-16-16,3-1 0 0,2 1-208 0,2-2-32 15,0-2-128-15,3-1 192 0,4-4-192 0,-1-3 0 16,2-1 0-16,2-2 0 0,-2-6 0 0,1-2 0 0,2-3 0 0,1-4 0 16,1-1 160-16,0-5-160 0,-1-3 160 0,0-3-160 15,0-4 256-15,0-3-32 0,0-3-16 0,-1-2 0 16,-2 0-80-16,0-2 0 0,-1-3-128 0,-2 1 192 16,-2-2-192-16,-3 0 0 0,0 0 0 0,-5 0 0 15,-2-1 128-15,-2 1-128 0,-1 2 0 0,-1 3 144 16,-3 0-16-16,0 5-128 0,0 3 192 0,1 4-64 15,-1 2 384-15,-1 6 80 0,0 4 16 0,-1 4 0 16,1 5-160-16,2 2-16 0,0 4-16 0,2 0 0 16,1 3-224-16,3-2-32 0,2 2-16 0,0-3 0 15,2 1-144-15,2-2 0 0,3 0-160 0,2-2 160 16,3-4-1152-16,3 0-144 0,1 0-32 16,1-6 0-16,2-1-1456 0,1-3-288 0,1-6-64 0</inkml:trace>
  <inkml:trace contextRef="#ctx0" brushRef="#br0" timeOffset="69310.59">14715 15032 12895 0,'0'0'1152'0,"5"-3"-928"15,-5 3-224-15,0 0 0 0,0 0 4112 0,0 0 784 16,3 9 160-16,-2 2 16 0,-2 6-2912 0,0 6-592 16,-2 3-112-16,-1 13-32 0,1 0-288 0,1-3-64 15,-1 1-16-15,3-14 0 0,0 1-544 0,2-1-96 0,0 1-32 16,1-5 0-16,-1 1-256 0,2-2-128 15,0-1 0-15,0-3 128 0,-1-3-128 0,-1-3 0 16,-2-8 144-16,0 0-144 0,0 0 0 0,0 0 128 0,8-4-128 0,0-2 0 16,0-3 0-16,1-2 144 0,-1-4-144 0,1 0 0 15,0-4 0-15,0-1 0 0,0-3 0 0,6-9 0 16,-2 0 0-16,-4 12 0 0,1-3 0 0,1 1 0 16,-1 1 0-16,2 3 0 0,-2 3 0 0,1 3 0 15,-1 3 0-15,0 3 0 0,0 5 0 0,-10 1 0 0,9 13 160 16,-3 4-32-16,-2 4 0 0,-3-5 0 15,-1 3 192-15,-1 2 48 0,0 0 0 0,0 1 0 16,2-1-144-16,0-2-32 0,0 0 0 0,1-2 0 16,0-2-192-16,2 0 0 0,-1-2 0 0,-1-4 0 15,1-1 0-15,-3-8 0 0,0 0 0 0,0 0 0 16,8 2 0-16,0-3 0 0,0-3 0 0,-1-2 0 16,3-2-160-16,-1-5 160 0,1-2-128 0,-1 0 128 15,0-4 0-15,2 1 0 0,2-7 0 0,0 1 0 16,1-6 0-16,10-11 0 0,-4 2 0 0,0 7-128 0,-2 0 128 0,-3 14 224 15,3 1-48-15,5-3-16 0,-7 6 160 0,-3 5 16 16,-1 5 16-16,-2 4 0 0,-10 0-208 0,7 16-144 16,-2 5 192-16,-2 5-192 0,-2 2 144 0,0 4-144 0,-2 4 0 0,0-5 144 15,-1 2-144-15,2-3-176 16,0-3 48-16,4-1 0 16,1-1-2128-16,1-10-432 0,0-2-64 0</inkml:trace>
  <inkml:trace contextRef="#ctx0" brushRef="#br0" timeOffset="69603.62">15745 15021 24879 0,'-9'-13'1088'0,"5"7"256"0,-3 0-1088 0,0 1-256 0,-3 0 0 0,-5 1 0 16,-3-3 2224-16,1 7 384 0,0 1 80 0,0 5 0 16,0-4-1728-16,4 6-368 0,1 1-64 0,6 3-16 15,2-2-512-15,1 2 0 0,4-2 0 0,5 2 0 31,3 0-224-31,4-2-160 0,2 2-16 0,4-3-16 16,0 2-1664-16,2-1-336 0,-3-1-64 0,0-1-16 16,-2 0 1296-16,0 1 256 0,-2 0 48 0,-3-2 16 0,-1 2 880 0,-1 0 384 0,-2 3-16 0,-3 1-16 15,-3-3 1984-15,-2 6 400 0,-5 2 80 0,0 0 0 16,-3 2 0-16,-2 1 0 0,-2 0 0 0,-1-2 0 16,-2 1-1040-16,-1-1-224 0,-2 1-32 0,-9 6-16 15,2-5-896-15,3-2-176 0,3-4-48 0,7-6 0 16,0 0-2368-16,-5 1-496 0</inkml:trace>
  <inkml:trace contextRef="#ctx0" brushRef="#br0" timeOffset="70107.77">17030 14331 26719 0,'0'0'2368'0,"0"0"-1888"16,0 0-480-16,-3 9 0 0,-4 4 1968 0,-2 5 288 15,-4 6 64-15,-3 9 16 0,-2 7-560 0,-2 7-112 16,2 9-32-16,-4 1 0 0,-1 6-672 0,0 1-144 16,3 4-32-16,3-5 0 0,1 3-576 0,3 0-208 15,4-6 144-15,4-1-144 0,1-3 0 0,2-4-192 16,5-4 0-16,3-5 16 16,4-1-1296-16,1-3-256 0,5-2-48 0,1-7-16 15,1-6-1472-15,4-4-320 0,2-4-48 0,3-7-9152 0</inkml:trace>
  <inkml:trace contextRef="#ctx0" brushRef="#br0" timeOffset="70336.53">17427 15141 23199 0,'6'-34'1024'0,"-4"19"224"0,-1 1-992 0,-1-3-256 0,-3 1 0 0,1 1 0 15,-2 0 2064-15,-1 2 368 0,-3 3 80 0,-1 2 16 16,-3 6-992-16,0 2-208 0,-1 2-48 0,0 7 0 0,1 4-784 0,1 6-176 16,0 5-16-16,2 6-16 15,3 2-288-15,2 2 0 0,4 1 0 0,1-1 0 16,3 0-160-16,4-2 160 0,2-4-160 0,4-2 160 0,3 0-224 15,2-7 48-15,-1-2 16 0,1-2 0 16,1-5 32-16,1-4 0 0,-3 0 0 0,0-6 0 16,-1-4 288-16,-1 0 64 0,-3-3 16 0,-3-2 0 15,-3 0 32-15,-3-3 16 0,-2-1 0 0,-2-1 0 16,-2-2-144-16,-2-2-16 0,-1 0-128 0,-3-3 192 16,-1-1-1360-16,-2 0-288 15,0-2-48-15,-2 1-9056 0,0-3-1824 0</inkml:trace>
  <inkml:trace contextRef="#ctx0" brushRef="#br0" timeOffset="70645.53">17699 15018 18431 0,'0'13'1632'0,"-1"4"-1312"16,0 3-320-16,-1 3 0 0,1 3 2624 0,0 2 448 16,-2 0 80-16,-1 2 32 0,-1-1-1056 0,1 0-208 15,0-2-32-15,0-2-16 0,3-2-976 0,1-2-192 16,0-3-32-16,1-2-16 0,3-2-480 0,0-2-176 15,-1-4 0-15,-3-8 144 0,0 0-144 0,0 0 0 16,0 0-192-16,8-4 192 0,-2-1-208 0,1-4 80 16,-1-2 128-16,2-4-208 0,0-4 208 0,0 0-176 15,1-1 176-15,-1-3-160 0,-1-1-32 0,2 1-16 16,2-1 0-16,-1 2 0 0,-1-3 32 0,2 2 16 0,2 3 0 0,-1-1 0 0,1 2 160 16,0 2 0-16,1 1 0 15,-1 5 0-15,0 0 0 0,0 5 192 0,-1 3 0 0,-2 4-16 16,-1 2 80-16,-1 6 32 0,-1 3 0 0,-2 6 0 15,-1 4 160-15,-1 6 16 0,-2-1 16 0,0 4 0 16,0-1-272-16,1 0-48 0,-1-1-16 0,2-2 0 31,-1 1-2000-31,1-5-416 0</inkml:trace>
  <inkml:trace contextRef="#ctx0" brushRef="#br0" timeOffset="71441.02">19474 14962 7359 0,'1'-10'320'0,"-1"6"80"0,0-2-400 0,1 3 0 0,-1 3 0 0,0 0 0 15,0 0 3568-15,0 0 624 0,0 0 128 0,0 0 32 16,-1 9-1840-16,-2 2-352 0,1 2-80 0,-2 3-16 16,-1 1-832-16,-1 3-160 0,0 4-48 0,-2 2 0 15,0 2-576-15,0-1-128 0,-3 1-32 0,-1-1 0 16,0-1-160-16,0 0-128 0,2-6 144 0,1-1-144 16,0-2 0-16,2-2 0 0,2-4 0 0,0-3 0 0,5-8 0 0,0 0-208 15,0 0 16-15,0 0 0 16,4-10-480-16,4-5-96 0,3-6 0 0,0-2-16 15,0-3 272-15,2-4 48 0,1-5 16 0,-1-2 0 0,-2-2 176 0,1-4 32 16,0 0 16-16,1-4 0 0,1 3 224 0,3-2 0 0,3 1 144 0,-2 2-144 16,-4 2 1392-16,2 9 176 15,-2 5 32-15,-1 7 16 16,-1 5-1808-16,-3 7-384 0,-2 6-64 0,-7 2 0 0,4 13 816 0,-3 8 160 16,-4 6 48-16,-1 4 0 0,-1 6-48 0,-1 2 0 15,0 1 0-15,1 2 0 0,0 1-336 0,0-1 144 16,1-3-144-16,1-3 0 0,1-3 128 0,0-4-128 15,2-2 0-15,0-6 0 0,0-3 128 0,2-2-128 16,0-4 0-16,2-5 0 0,-4-7 0 0,0 0 0 16,8-1 0-16,1-4 0 0,2-5 0 0,-1-4 0 15,3-4 128-15,1-1-128 0,1-4 0 0,0-1 160 16,2-2-160-16,0-3 128 0,0-4-128 0,1 2 192 0,-1 0-192 16,2 0 192-16,-2 1 80 0,0 1 32 0,-3 4 0 0,-2 3 0 15,-3 1 80-15,-1 5 0 0,-2 5 16 16,-1 3 0-16,-5 8-208 0,0 0-64 0,0 0 0 0,-2 12 0 15,-1 5-128-15,-1 3-176 0,-1 4 48 0,0 5 0 16,-1 3-576 0,1 5-128-16,1 3 0 0,2-1-16 15,0 2-544-15,4-1-96 0,-2-1-32 0,2-2 0 16,4-2-1360-16,3-4-256 0,1-2-64 0,3-4-7344 0</inkml:trace>
  <inkml:trace contextRef="#ctx0" brushRef="#br0" timeOffset="71703.22">20073 15278 3679 0,'17'-25'160'0,"-10"13"32"16,-1-2-192-16,2-5 0 0,1-1 0 0,-1-4 0 15,-1 1 4096-15,-3-1 784 0,-2 1 160 0,1-1 16 0,-2 2-2816 0,0-1-576 16,-2-1-128-16,0 5 0 16,-2 0-192-16,1 5-16 0,-2 4-16 0,0 3 0 0,-3 4-640 0,2 7-128 15,-2 7-32-15,2 4 0 16,-3 8-1120-16,2 3-224 0,-1 5-64 0,2 3 0 0,1 2 1520 0,3 0 288 16,5 0 64-16,1-3 16 0,3-3-832 0,0 0-160 15,0-6 0-15,-1-1 0 0,4-5 0 0,-1-4 0 16,2-5 0-16,0-1 0 0,-1-4 144 0,1-4 112 15,0-1 32-15,-2-6 0 0,1-5 528 0,-2-1 96 16,-1-1 32-16,-2-2 0 0,-1-2-208 0,-1-4-32 16,-1 1-16-16,-3-4 0 0,-1 1-368 0,-2-4-80 15,-1 0-16-15,-1-1 0 0,-2 0-416 0,0-1-64 16,-1 0-32-16,0 2 0 16,0 0-1936-16,2 3-384 0,0 5-80 0,2 1-7776 0,2 8-1568 15</inkml:trace>
  <inkml:trace contextRef="#ctx0" brushRef="#br0" timeOffset="71973.86">20626 14936 1839 0,'0'0'160'0,"0"0"-160"0,-8 9 0 0,0-2 0 16,-1 0 5472-16,-2 3 1056 0,-2 0 224 0,-2 3 32 16,0 1-3712-16,-1 5-768 0,-2-1-128 0,-1 3-48 15,2 1-960-15,2 1-192 0,2 2-32 0,2 0-16 16,5 2-560-16,2 1-112 0,4-4-32 0,3 1 0 15,3 0-96-15,7 8 0 0,3-7-128 0,-5-12 192 16,3-1-64-16,0-1 0 0,2-4-128 0,8 1 192 0,-2-5 32 0,-6-4 0 16,0-3 0-16,5-5 0 0,-3-2 224 0,-6 2 64 15,-2-2 0-15,4-9 0 0,-3 1-16 0,-5-2 0 16,0 2 0-16,-4-1 0 0,-2-5-240 0,-1 2-64 16,-2 1 0-16,1 6 0 0,-4 0-432 0,2-2-80 15,-1-1-32-15,0 1 0 16,-1 1-2016-16,-4-2-416 0,1 5-80 0,3 3-8080 0,-1 3-1632 15</inkml:trace>
  <inkml:trace contextRef="#ctx0" brushRef="#br0" timeOffset="72274.2">20886 15055 30927 0,'-16'2'1360'0,"8"1"304"0,-1-1-1344 0,-3 2-320 0,-1 0 0 0,0 4 0 16,-1-1 960-16,-1 3 128 0,0 2 32 0,-1 2 0 15,2 3-304-15,1 3-64 0,1 3-16 0,2 1 0 16,2 0-528-16,4 1-208 0,3 1 176 0,2-4-176 16,4 2 160-16,3-3-160 0,1-2 160 0,3-3-160 15,3-2 224-15,2-1-48 0,2-6-16 0,2-3 0 16,-1-2 80-16,3-2 16 0,-1-4 0 0,-1-2 0 16,-2-2 224-16,1-4 48 0,-1-3 16 0,-2-5 0 15,-1-1 176-15,-2-2 48 0,-1-2 0 0,-1-1 0 16,-2 1-256-16,-3-5-32 0,-2 0-16 0,-1-1 0 0,-3 1-304 15,-1 0-160-15,-1-1 160 0,-2-5-160 16,-2 0-1280-16,0 1-368 0,-2 1-64 0,-3-11-16 16,0 8-1440-16,0 5-288 0,1 9-64 0</inkml:trace>
  <inkml:trace contextRef="#ctx0" brushRef="#br0" timeOffset="73339.28">21360 14596 23039 0,'0'0'2048'0,"0"0"-1648"0,0 0-400 0,0 0 0 0,0 0 2000 0,0 0 320 0,-8 5 64 0,0 3 16 16,1 3-800-16,-1 1-144 0,0 3-48 0,0 3 0 15,0 4-320-15,2-5-80 0,1 5-16 0,-2 3 0 0,2 4-448 0,-2 1-96 16,1-2 0-16,1 5-16 0,-1 1-144 0,3 1-32 16,0 0 0-16,2-1 0 0,1 1-256 0,0 0 0 15,0 2 0-15,1-2 0 0,2 0 0 0,0-2 0 16,3-4 0-16,1-2 0 0,3-2 0 0,-1-2 0 15,1-3 0-15,2-2 0 0,1-2 0 0,1-3-144 16,1 0 144-16,-1-7-128 0,2 1 128 0,-1-3 0 16,1-3-144-16,0-1 144 0,-2-1 0 0,0-2 0 0,1-2 0 0,-4-2 0 15,1-1 0-15,-2-1 0 16,1 0 144-16,-2-1-144 0,0-3 0 0,-1 1 128 0,-2-1-128 16,2 0 0-16,-4 0 0 0,0-1 128 15,-1-1-128-15,-1 4 0 0,-3-1 0 0,-2 3 0 16,-2 2 0-16,0 2 0 0,5 5 0 0,-8 0 0 15,-1 3 0-15,-4 8 0 0,1 6 0 0,4-2 128 0,1 0-128 0,0 5 176 0,2 1 48 0,2 1 16 16,2 0 0-16,1 0 0 16,3 0-240-16,4 10 144 0,5-6-144 0,2-4 128 15,5-5-272-15,0-4-64 0,2-4-16 0,3-4 0 32,-2-1-640-32,1-4-128 0,1-4-32 0,0-2 0 15,1-5-2176-15,0 1-448 0</inkml:trace>
  <inkml:trace contextRef="#ctx0" brushRef="#br0" timeOffset="73601.84">21961 14474 15663 0,'0'0'1392'0,"-1"15"-1120"16,0 0-272-16,6 2 0 0,5 4 4608 0,4 3 880 15,3 0 160-15,4 4 48 0,3-1-4496 0,1 6-896 16,2 5-176-16,0 3-128 0,1 4 576 0,-2 3 16 0,-3 1 16 16,1 5 0-16,-1 2-32 0,-3-1-16 15,-7 2 0-15,-5-1 0 0,-6-2 320 0,-6 2 64 16,-5-7 16-16,-4 3 0 0,-6 1-32 0,-5 0 0 16,-3-3 0-16,-6-2 0 0,-2-4-416 0,-4-1-64 15,-2-1-32-15,1 1 0 16,1-7-832-16,-2 2-160 0,0-3-48 0,8-9-20512 0</inkml:trace>
  <inkml:trace contextRef="#ctx0" brushRef="#br0" timeOffset="94537.9">3991 16362 16991 0,'0'0'752'0,"-7"-2"144"0,-1-5-704 0,2 1-192 0,-1 0 0 0,7 6 0 15,-4-7 240-15,4 7 16 0,0 0 0 0,-1-11 0 16,0 2-64-16,1 9 0 0,0 0 0 0,5-9 0 16,-5 9 624-16,8-7 112 0,1 3 32 0,3 1 0 15,1 0-320-15,2 3-48 0,4 0-16 0,1 3 0 16,4 0-384-16,5 0-64 0,6 2-128 0,5 2 176 16,6-1-176-16,3 0 0 0,2-3 0 0,3 0 0 15,2-3 0-15,2-1 0 0,2-1 0 0,8 0 0 16,7-1 0-16,0-1 0 0,2 0 128 0,-1 0-128 15,1-1 256-15,1 0-48 0,4-3 0 0,3 4 0 16,1 2-208-16,-4 0 176 0,-5 1-176 0,-3 0 160 16,0-1-160-16,5 4 0 0,3 2-160 0</inkml:trace>
  <inkml:trace contextRef="#ctx0" brushRef="#br0" timeOffset="95168.75">6710 16352 17503 0,'0'0'1552'0,"11"0"-1232"0,2 0-320 0,5 0 0 16,4-1 704-16,8-2 96 0,9-1 16 0,8 0 0 15,7-1-816-15,0-3 0 0,0-1-144 0,2-2 16 16,3 1 304-16,1 0 64 0,2-1 16 0,8 2 0 16,9 0-64-16,-2 1-16 0,-4 0 0 0,-2 0 0 15,0-1-176-15,4 3 0 0,6 2 0 0,4-3-176 0</inkml:trace>
  <inkml:trace contextRef="#ctx0" brushRef="#br0" timeOffset="95806.93">8684 16085 14335 0,'16'-3'640'0,"-5"2"128"16,4-1-624-16,2 1-144 0,1 1 0 0,4 0 0 0,3 0 0 0,2 1 192 15,2 3-192-15,5 0 192 0,4 0 656 0,7 0 144 16,9 0 32-16,7-2 0 0,7-2 0 0,5 0 0 16,4-2 0-16,13-1 0 0,13 3-368 15,9-4-64-15,8-3-16 0,9 0 0 0,9 2 0 0,5 1-16 16,1-3 0-16,10 2 0 0,9-1-144 0,4 0-32 15,2 1 0-15,8 0 0 0,6-4 16 0,7-2 0 0,6 0 0 0,6 0 0 16,6 2 192-16,1 0 48 16,-6 3 0-16,3-2 0 0,3 0-448 0,6 1-192 15,4-2 160-15,3 4-160 0,1 2 128 0,5 2-128 16,4 0 0-16,1 1-9312 0,5 2-1936 16</inkml:trace>
  <inkml:trace contextRef="#ctx0" brushRef="#br0" timeOffset="107784.82">7014 17521 38879 0,'1'39'3456'0,"6"8"-2768"0,-11-5-560 0,0 2-128 16,1 2-464-16,-1 1-128 0,1-4-32 0,1-4 0 15,1-1-2272-15,2-4-464 0,1-4-96 0,-1-12 0 0</inkml:trace>
  <inkml:trace contextRef="#ctx0" brushRef="#br0" timeOffset="108034.9">7409 17031 25791 0,'0'0'1152'0,"-4"-5"224"0,4 5-1104 0,0 0-272 0,0 0 0 0,0 0 0 0,-5 8 1760 0,2 2 288 16,2 3 64-16,0 5 16 0,-2 3-1136 0,-1 7-224 0,0 4-64 0,3 2 0 31,0 5-112-31,2 4-16 0,2 2-16 0,0 3 0 0,0 0-560 0,2 4 0 16,3 3 0-16,-1-2 0 0,-3 1 0 0,1-5 0 15,1-2 0-15,2-1 0 16,-3-2-800-16,1-5-64 0,-1-5-16 0,0-2 0 16,1-4-2080-16,-2-4-432 0,-2-6-64 0</inkml:trace>
  <inkml:trace contextRef="#ctx0" brushRef="#br0" timeOffset="108227.68">7018 17846 37487 0,'0'0'1664'0,"0"0"336"0,-9 5-1600 0,9-5-400 0,0 0 0 0,0 0 0 16,0 0 192-16,0 0-64 0,0 0 0 0,14 1 0 15,-1-5 256-15,5 2 32 0,2 1 16 0,2-2 0 0,3-6-48 0,0 1-16 16,-3 0 0-16,3 2 0 16,1 0-368-16,1 1 144 0,0 1-144 0,2 0 0 31,0 1-288-31,1-3-160 0,1 0-48 0,2 1 0 15,1 1-2640-15,-1-4-512 0,-4-3-128 0</inkml:trace>
  <inkml:trace contextRef="#ctx0" brushRef="#br0" timeOffset="108636.38">7807 17324 21183 0,'0'0'944'0,"1"-7"192"0,-1 7-912 0,0 0-224 0,0 0 0 0,0 0 0 0,0 0 2736 0,0 0 496 15,-3 15 96-15,-2 7 32 0,0 6-2112 0,0 2-416 0,1 2-96 0,1 5-16 16,2-1-112-16,0 1-32 15,1-5 0-15,2-2 0 0,3-5-352 0,2-1-80 16,1-2-16-16,1-3 0 0,0-6-128 0,1-2 128 0,1-5-128 0,2-2 128 16,-1-1-128-16,-1-3 0 15,1-4 144-15,0 0-144 0,0-4 0 0,-1 0 0 0,1-3 0 0,-2-1 0 32,-2-1-448-32,-1 0 0 0,-3 0 0 0,1-2 0 15,0 0-256-15,-1 1-48 0,-1 4-16 0,-1 0 0 16,-2 10 256-16,5-5 32 0,-5 5 16 0,0 0 0 0,0 0 240 0,12 9 48 15,0 5 16-15,-2 4 0 0,2 3 16 0,0 1 0 16,2 3 0-16,1-1 0 0,-1-3 144 0,4-1 0 0,2-1 0 0,-1-1 0 16,2-6 336-16,1-1 48 0,0-1 16 0,-1-4 0 15,-1-2 384-15,1-7 80 0,0-1 16 0,-1-5 0 16,1-1 384-16,0-4 80 0,-1-6 0 0,-2-2 16 16,-1-3 0-16,-1-2 0 0,-2-3 0 0,-1-2 0 15,-1 0-304-15,-3 1-64 0,-4-1-16 0,-2 0 0 16,-1 0-448-16,0-3-80 0,-2-1-32 0,0-2 0 31,0-1-1072-31,-2-4-224 0,-2-4-32 0,0-3-13632 0,2-3-2736 0</inkml:trace>
  <inkml:trace contextRef="#ctx0" brushRef="#br0" timeOffset="109236.26">10036 17569 17503 0,'0'0'1552'0,"-9"-1"-1232"0,-3 0-320 0,2 1 0 16,-1 2 1216-16,1 4 176 0,-2 0 32 0,-1 5 16 15,-1 0-784-15,-1 4-144 0,0 2-48 0,2 4 0 0,1 6 464 0,3 0 96 16,0 2 0-16,2 0 16 0,2-1-592 0,2 0-128 0,3-2-32 0,3-4 0 15,0-2-32-15,1-4-16 16,2-5 0-16,3-3 0 0,3-3 208 0,1-2 64 0,0-6 0 0,0-1 0 16,1-3 256-16,1-4 48 15,-1-2 16-15,0-3 0 0,2 0-144 0,-3-3-32 16,-3-2 0-16,0 3 0 0,-4-2-304 0,-1-1-64 16,-2-1-16-16,0 1 0 0,-2 0-272 0,-1 2 0 15,-3-6 0-15,-1 4 0 16,-2 0-1584-16,-1 2-368 0,-1-1-80 0,2 3-12880 0</inkml:trace>
  <inkml:trace contextRef="#ctx0" brushRef="#br0" timeOffset="109566.18">10375 17536 13823 0,'-4'14'1216'0,"0"7"-960"0,0 5-256 0,0 0 0 16,-1 3 2656-16,-1 3 480 0,-1-2 112 0,-1 0 16 15,0-2-1696-15,-1-1-336 0,1-4-64 0,1 1-16 16,-1-1 128-16,0-3 32 0,2-3 0 0,-1-2 0 16,2-3-800-16,1 0-176 0,4-12-16 0,0 0-16 15,0 0-96-15,0 0-16 0,0 0 0 0,0 0 0 0,5-13-192 16,3-3 144-16,0-3-144 0,2-3 128 16,1-5-256-16,2 1-64 0,0-4-16 0,1 0 0 15,3 0-48-15,0 4 0 0,-1 3 0 0,-1-1 0 16,1 2 256-16,-1 4 0 0,1 2 0 0,0 6-144 15,-1 5 400-15,-2 2 96 0,-1 4 16 0,0 5 0 0,-2 0 144 0,1 7 48 16,-3 4 0-16,-1 3 0 0,3 2 80 0,-1 0 32 16,0 5 0-16,1-3 0 0,2-1-464 0,2 1-80 15,1-1-128-15,3 2 176 16,1-3-2160-16,2 2-448 0,3 0-64 0</inkml:trace>
  <inkml:trace contextRef="#ctx0" brushRef="#br0" timeOffset="110572.27">12023 17495 28383 0,'0'0'1264'0,"-5"12"256"0,-2 0-1216 0,2 1-304 15,-2 2 0-15,2 2 0 0,-1 4 288 0,0 1 0 0,0 2 0 0,-2 3 0 16,0 4 560-16,0 3 112 16,2-1 32-16,-1-3 0 0,1 1-432 0,2-3-96 0,0-4-16 0,1-4 0 15,1-4-256-15,2-3-64 16,2-3-128-16,-2-10 192 0,0 0-192 0,0 0 176 15,0 0-176-15,11 4 160 0,-11-4-160 0,10-7 128 16,2-3-128-16,0-6 128 0,0-1-128 0,-2-3 0 0,-1-5 0 0,2-1 128 16,0-2-128-16,1 2 0 15,-2-4 0-15,2 3 0 0,0-1 0 0,0 2 0 0,-1-1 0 0,1 5 0 16,-1 0 0-16,-1 5 128 0,-2 4-128 0,-2 4 128 16,-6 9-128-16,0 0 0 0,0 0 144 0,0 0-144 15,9 6 0-15,-3 6 0 0,-4 3 0 0,-2 6 0 16,-1 3 240-16,-2 3-32 0,-1 2 0 0,1-2 0 15,0 3-80-15,2-1 0 0,1-6-128 0,2-3 192 16,3-4-192-16,2-2 128 0,1-5-128 0,2-1 0 16,1-3 128-16,0-1-128 0,-2-4 0 0,2 0 0 15,-1-4 0-15,2-2 128 0,0-4-128 0,1-3 0 16,-1-4 0-16,1 1 0 0,0-5 0 0,1-2 0 16,-1-1 0-16,0-1 0 0,0-1 0 0,1-2-160 15,1 0 0-15,-2 2 0 0,-3 1 0 0,-1 5 0 16,-2 3 160-16,-1 4-192 0,0 3 192 0,-6 10-192 15,0 0 32-15,0 0 0 0,0 0 0 0,0 0 0 16,0 0 32-16,0 0 0 0,0 0 0 0,1 14 0 0,-2 2 128 0,1 2-128 16,-2 2 128-16,2-1-128 0,0-3 128 0,3 0 0 15,1-1-144-15,2 0 144 0,2-5 0 0,4-1 0 16,-2-1 0-16,2-4 0 0,0-4 0 0,2 0 0 16,1-3 0-16,-1 2 0 0,-2-2 0 0,-2-2 0 15,3-1 0-15,0-2 0 0,-1-1-176 0,-2-2-16 16,1 1 0-16,-1-1 0 0,-1 1 0 0,-1 1-16 15,-3-2 0-15,-1 1 0 0,0-2 208 0,-1 2 0 0,-3-1-160 0,0 2 160 16,-2 1-128-16,2 8 128 16,-4-6-160-16,4 6 160 0,0 0-352 0,0 0 32 15,0 0 0-15,-6 8 0 0,1 1 80 0,1 4 32 0,0 4 0 16,1 1 0-16,2 4 208 0,1-2-176 0,1-3 176 0,3 0-160 16,3-2 400-16,1 1 80 15,-1-6 0-15,4-3 16 0,-1-3 96 0,2-2 16 0,0-2 0 0,1-1 0 16,-2-4 0-16,0-3 0 0,-1-4 0 0,-1-1 0 15,1 0 80-15,-3-2 32 0,-1-4 0 0,-2 0 0 16,-1-1-128-16,-1-1-32 0,-5 2 0 0,1-1 0 16,-2 2-128-16,-2-1-16 0,1-4-16 0,-1 4 0 15,-2-3-240-15,1 1-160 0,0-1 32 0,0 1 0 32,2 3-1584-32,0 3-304 0,-2 5-64 0,2-1-8288 0,1 4-1648 0</inkml:trace>
  <inkml:trace contextRef="#ctx0" brushRef="#br0" timeOffset="110838.2">13115 17408 10127 0,'0'0'896'0,"-9"10"-704"16,-4 3-192-16,-1 0 0 0,0-1 3520 0,-2 2 656 16,-1 3 144-16,0 2 32 0,1 0-2912 0,2 1-576 15,2-1-112-15,2 2-32 0,3 1 496 0,2-2 112 16,1-3 16-16,4-3 0 0,4 0-624 0,0-2-112 15,3-3-32-15,0-2 0 0,4-3-48 0,2-2-16 16,2-7 0-16,1 1 0 0,1 0 160 0,0-3 32 16,0-5 0-16,-1-3 0 0,-3 2-192 0,0-4-16 15,-3-1-16-15,-1 1 0 0,-2-2-160 0,-2-1-16 16,-1 1-16-16,-1 0 0 0,-3 1-48 0,-3 0-16 0,-1-3 0 0,0 0 0 31,-2 0-736-31,-1 0-128 0,-1 2-48 0,-1 1 0 16,0 1-2832-16,1 4-560 0,2 5-112 0</inkml:trace>
  <inkml:trace contextRef="#ctx0" brushRef="#br0" timeOffset="111167.43">13530 17334 22111 0,'0'0'1968'0,"-9"6"-1584"0,-2-1-384 0,1 3 0 16,-2 0 1360-16,-1 2 192 0,0 2 48 0,-2 2 0 15,-4 5-1072-15,2 0-208 0,-1 3-32 0,4-1-16 16,1 0 240-16,4 1 64 0,1 4 0 0,4-2 0 0,1-2-192 16,6 0-48-16,2-2 0 0,3-2 0 0,0-1-16 0,2-1 0 0,3-3 0 0,2-3 0 15,0-2 64-15,1-6 0 16,2-2 0-16,0-2 0 0,-1-5 128 0,2-4 16 16,-1-4 16-16,-1 1 0 0,-3-4 192 0,-1-3 32 15,-1-4 16-15,-2-1 0 0,1 0-32 0,-2-4-16 16,0 0 0-16,-4-3 0 0,-4-1 16 0,1-1 0 15,0 1 0-15,-3-2 0 0,-3-3-416 0,-1 2-80 16,0 1 0-16,0 2-16 16,-2 1-560-16,0 4-96 0,2 5-32 0,-1-1 0 15,-1 7-704-15,2-1-128 0,0 5-48 0,1 1 0 16,0 0-2192-16,1 3-448 0,1-1-96 0</inkml:trace>
  <inkml:trace contextRef="#ctx0" brushRef="#br0" timeOffset="111571.73">13896 16942 9215 0,'-9'10'816'0,"0"5"-656"0,0 6-160 0,0 8 0 16,-6 2 4480-16,1 5 880 0,-3 4 160 0,2 3 48 16,0 2-3520-16,2 0-704 0,0 0-144 0,4-2-32 15,0-2-16-15,5-4-16 0,3-3 0 0,3-1 0 16,2-3-784-16,1-3-160 0,2-2-16 0,1-3-16 15,1-2-160-15,1-5 0 0,2-2 144 0,1-2-144 16,1-2 0-16,3-1 0 0,2-6 0 0,0-2 128 16,1-2-128-16,-1-5 0 0,0-2 0 0,0-3 0 15,1-3-160-15,-1-3-48 0,-2-1-16 0,-1-2 0 16,-2-1-272-16,-2-1-48 0,-3-2-16 0,-2 2 0 16,-2-2 112-16,-1 3 0 0,-4 2 16 0,-2 2 0 0,0 1 432 0,-2 8-160 15,4 9 160-15,-9-7 0 0,0 7 256 0,-3 7 176 16,-3 5 16-16,0 6 16 0,-2 1 448 0,1 6 96 15,1 2 16-15,2 3 0 0,1 0 112 0,3 4 16 16,0 0 16-16,6-1 0 0,6-4-240 0,4-1-48 16,5 2-16-16,8-5 0 0,7-5-544 0,6-2-128 15,-1-1 0-15,6-4-16 16,5-4-720-16,7-5-144 0,4-4-16 0,8-4-19520 0</inkml:trace>
  <inkml:trace contextRef="#ctx0" brushRef="#br0" timeOffset="112269.15">15119 17130 17503 0,'0'0'1552'0,"0"0"-1232"0,-2-9-320 0,-1 0 0 16,2 0 2480-16,1 9 432 0,-3-7 96 0,3 7 0 0,-6-6-1568 0,6 6-320 15,0 0-64-15,-10 6-16 0,0 3 32 0,0 6 0 16,-1 4 0-16,-1 7 0 0,-1 8-496 0,0 4-112 0,0 6-16 0,0 9 0 16,0 4-144-16,3 3-48 15,1-3 0-15,0 2 0 0,2 3-256 0,4-3 160 16,6-4-160-16,4-4 128 0,2-6-128 0,2-2 0 15,2-2 0-15,6-6-176 16,2-4-1648-16,3-2-336 0,2-9-64 0,-1-5-12656 0</inkml:trace>
  <inkml:trace contextRef="#ctx0" brushRef="#br0" timeOffset="112474.31">15752 17120 21183 0,'0'0'944'0,"-10"2"192"0,-1 2-912 0,-1 3-224 0,0-1 0 0,2 6 0 15,-1 2 2672-15,1 6 480 0,1 5 112 0,-3 5 0 0,-1 4-1904 0,0 7-384 16,0 6-80-16,1 3 0 16,3 1-368-16,0 5-64 0,1 2-16 0,3 2 0 15,2 2-448-15,2 1 0 0,1-5 0 0,4 0 0 31,4-3-2304-31,2 0-544 0,4-3-112 0</inkml:trace>
  <inkml:trace contextRef="#ctx0" brushRef="#br0" timeOffset="112869.54">16188 17524 31039 0,'0'0'1376'0,"-6"-7"288"0,-2 2-1344 0,1 1-320 16,7 4 0-16,-7-4 0 0,-3 0 256 0,1 2-32 16,-1 0 0-16,-2 2 0 0,-3 2 256 0,-2 0 48 0,-2 4 16 0,2 3 0 15,0 4-400-15,0 1-144 0,2 4 0 0,-1 1 144 16,1 1-144-16,3-1 0 16,1-1-192-16,5-1 192 0,1 0-128 0,1-3 128 0,2-3 0 0,2 2 0 15,2 2 0-15,2-2 0 16,-4-13-144-16,11 11 144 0,2-2 0 0,3-6 0 0,1-3 0 0,3 0 0 15,2-3-192-15,1-4 64 0,1-4 128 0,0-1-208 16,1-5 32-16,-3 4 16 0,-1 4 0 0,-1-4 0 16,-3-3 160-16,-2 0 0 0,1 1 0 0,-3 2-128 15,-3 2 304-15,0 1 64 0,-4 3 16 0,-6 7 0 16,0 0 288-16,0 0 64 0,0 0 16 0,0 0 0 16,-1 11-256-16,-2 2-48 0,-1 4-16 0,-1 2 0 15,-1 2-304-15,0 1 0 0,1 2 0 0,1-3 0 16,2 2-128-16,2-1-96 0,0-2-16 0,2-3-10448 15,3-3-2112-15</inkml:trace>
  <inkml:trace contextRef="#ctx0" brushRef="#br0" timeOffset="113404.92">16663 17154 19343 0,'-5'-20'848'0,"1"10"192"0,-4 0-832 0,1 5-208 15,1 0 0-15,6 5 0 0,0 0 3200 0,-9 9 608 16,0 4 112-16,1 5 32 0,0 7-2864 0,1 5-560 0,2 7-112 0,0 6-32 16,1 6-384-16,3 1 0 0,1 3 128 0,0 3-128 15,1 4 0-15,2 0 0 16,1-1 0-16,1-4-176 16,1-3-336-16,1-1-80 0,-1-3-16 0,1-5 0 15,-2-4-1024-15,0-2-208 0,2-2-32 0,-2-7-16 16,-1-4-864-16,-1-7-160 0,-3-17-32 0,0 0-16 15,0 0 1168-15,0 0 256 0,0 0 32 0,0 0 16 16,0-13 400-16,-3-4 96 0,-1-4 16 0,0-2 0 0,2-4 1744 0,-2-2 368 0,-2-3 64 0,2 1 16 16,2-3 832-16,1 1 160 0,-1 0 32 0,1 0 16 15,1 3-672-15,1 4-144 0,1-1-32 0,0 6 0 16,1 2-576-16,1 6-112 0,-2 0-16 0,4 4-16 16,0 1-240-16,-6 8-32 0,12-4-16 0,0 2 0 15,-3 2 176-15,4 0 48 0,1 0 0 0,2 1 0 0,-3 2 32 16,1-1 16-16,0 0 0 0,2-4 0 15,0 0-224-15,2-2-64 0,0 0 0 0,0-1 0 16,-1-3-192-16,-1 0-64 0,-2-1 0 0,-1 1 0 16,-2 0 32-16,-3 0 0 0,-2 2 0 0,-6 6 0 15,1-9 96-15,-1 0 32 0,0 9 0 0,-3-9 0 16,-3 1 144-16,6 8 16 0,-9-7 16 0,9 7 0 16,-9-4-64-16,1 4-16 0,-1 2 0 0,0 3 0 0,0 1 160 0,1 5 32 15,2 2 0-15,-1 1 0 0,2 6-256 0,1 2-64 16,1 1 0-16,3-2 0 0,4 1-256 0,3-2 0 15,4 0 0-15,2-4 0 16,1-3-416-16,0-1-96 0,2-1 0 0,2-4-16 16,0-1-1504-16,2-4-288 0,-1 1-64 0,-1-3-8016 15,-1 0-1600-15</inkml:trace>
  <inkml:trace contextRef="#ctx0" brushRef="#br0" timeOffset="113673.17">17225 17524 17503 0,'0'0'768'0,"0"14"176"0,0 4-752 0,1 3-192 0,2 5 0 0,-2-2 0 16,-1-1 2432-16,0 3 448 0,0 0 80 0,0-2 32 16,0-3-1200-16,1-3-256 0,1-2-32 0,0-2-16 15,1-4-816-15,2-2-160 0,-5-8-48 0,0 0 0 16,0 0-112-16,0 0-32 0,0 0 0 0,0 0 0 16,0 0 368-16,6-11 64 0,0-4 16 0,-1-2 0 15,-1-1 256-15,1-2 48 0,-1 1 16 0,1-7 0 16,2-3-80-16,2-1-16 0,1 0 0 0,3 1 0 0,2 2-656 0,2 0-128 15,1 1-16-15,1 1-16 16,0 3-176-16,0 3 0 0,-1 4 0 0,3 2 0 16,0-2-784-16,7 6-96 0,2-2-16 15,2 5 0-15,2 4-1664 0,1 2-352 0</inkml:trace>
  <inkml:trace contextRef="#ctx0" brushRef="#br0" timeOffset="114071.24">18544 17212 15663 0,'0'0'1392'0,"5"-10"-1120"0,-1 2-272 0,-4 8 0 16,11-5 3456-16,-1 3 624 0,0 5 128 0,2 4 16 15,0 3-3248-15,0 6-656 0,-1 3-128 0,1 7-16 16,-1 7 80-16,-1 6 0 0,-1 7 16 0,0 1 0 16,-1 1-32-16,0 1-16 0,0 2 0 0,1 1 0 15,-3-2-224-15,2-2 0 0,0-4 128 0,0-3-128 16,-2-3-1376-16,1-4-320 0,-1-6-64 0,-2-3-11312 16</inkml:trace>
  <inkml:trace contextRef="#ctx0" brushRef="#br0" timeOffset="114403.13">18595 17628 24879 0,'0'0'2208'0,"0"-12"-1760"0,1 2-448 0,2 1 0 15,-3 9 1856-15,6-7 272 16,2 1 64-16,-8 6 16 0,13-3-1776 0,0 1-432 16,2 0 0-16,0 1 0 0,3 1 0 0,3-1 0 0,0-2 0 0,1 2 0 15,-1 1-128-15,0 1 128 16,-3 0 0-16,-1 2 0 0,-1 0-144 0,-2 3 144 0,-5 6 0 0,-2-3-144 15,-3 3-16-15,-2 3 0 16,1 1 0-16,-3 2 0 0,-1 1-16 0,-1 1 0 0,0 5 0 0,2 0 0 16,0-2-32-16,1 0-16 0,2-3 0 0,1 1 0 15,0 1 224-15,-1-2-144 0,1-3 144 0,2-3-128 16,-1-1 464-16,1-2 112 0,2-3 0 0,0-5 16 16,-8-3 352-16,13-2 64 0,0-2 16 0,0-4 0 15,1-4 48-15,-2-2 16 0,0-3 0 0,-3-2 0 16,-1-2-336-16,-3-3-64 0,-1-2-16 0,0 0 0 15,-2 0-352-15,0 1-64 0,-4 0 0 0,0-1-128 32,-3-1-1024-32,-3 0-320 0,-1-1-64 0,0 2-16 0,-1 5-1712 0,1 3-352 15</inkml:trace>
  <inkml:trace contextRef="#ctx0" brushRef="#br0" timeOffset="114701.67">19526 17577 30815 0,'-12'6'1360'0,"2"-5"288"0,-3-1-1328 0,-3 1-320 15,2 7 0-15,-5 0 0 0,-2 1 320 0,-2 3 0 16,-3 3 0-16,0 5 0 0,2 1 496 0,2 3 80 16,0 3 32-16,6 0 0 0,5-1-624 0,4 0-128 15,5-1-32-15,3 0 0 0,4-3 48 0,6 0 16 16,2-3 0-16,2-4 0 0,3-3-32 0,6-2-16 15,3-7 0-15,1-3 0 0,-2-3 160 0,0-4 16 16,0-6 16-16,-1-1 0 0,-1-4 240 0,0-3 48 16,-3-4 16-16,-3 0 0 0,-1-3-208 0,-4-1-64 0,-1-4 0 15,-3 3 0-15,-3-2-64 0,-2-2-32 0,-4-1 0 0,-1 0 0 16,-4 1-16-16,0-3 0 0,-1-3 0 0,-1-5 0 31,-3-1-1264-31,0-1-256 0,0 2-48 0,-2 2-11008 0,1 0-2208 0</inkml:trace>
  <inkml:trace contextRef="#ctx0" brushRef="#br0" timeOffset="115105.83">20046 17412 34671 0,'-22'9'1536'0,"2"-1"320"16,-6 2-1488-16,-4 2-368 0,-1-2 0 0,0 5 0 0,-2 0 496 0,2 2 16 15,1 0 16-15,2 5 0 0,2 4 128 0,4 2 32 16,1-1 0-16,4 1 0 0,4-1-416 0,3 0-80 16,2-1 0-16,5 0-16 0,3-5-176 0,4-1 0 15,2-1 0-15,1-3 0 0,5-4 128 0,1-2-128 16,0-3 0-16,3-1 128 0,-1-1-128 0,2-3 0 16,0-4 144-16,2 0-144 0,-1-2 128 0,0-1-128 15,2-4 128-15,-2-1-128 0,0 1 128 0,0-1-128 16,-2-3 160-16,0-1-160 0,-2-5 144 0,0 1-144 0,-3 0 128 15,-3 1-128-15,-3 0 192 0,-1 0-64 16,-3 4 0-16,-1 0 0 0,-1 0 112 0,-2 2 16 16,-2 1 0-16,0 3 0 0,5 7 0 0,0 0 0 0,0 0 0 0,-9 0 0 15,1 4-256-15,8-4-128 0,-3 13 128 0,2-2-208 16,1 2 32-16,2 0 16 0,4 0 0 0,0 0 0 31,2 0-416-31,2-1-64 0,2-3-32 0,3-1 0 0,0 0-2288 16,2-3-464-16,1-1-96 0</inkml:trace>
  <inkml:trace contextRef="#ctx0" brushRef="#br0" timeOffset="115274.93">20320 17536 11967 0,'0'0'1072'16,"-11"0"-864"-16,1 1-208 0,1 1 0 15,0 0 4864-15,0 4 912 0,-1 1 192 0,4 6 48 16,-1-1-4560-16,2 2-912 0,1 0-176 0,3 2-48 0,4 1 32 0,0-1 0 15,4 0 0-15,1 0 0 0,1 0-592 0,3-1-112 16,2-2-32-16,3-1 0 16,2-3-1984-16,2-3-384 0,3-3-96 0,-2-3-9696 0</inkml:trace>
  <inkml:trace contextRef="#ctx0" brushRef="#br0" timeOffset="115436.7">20716 17474 21183 0,'-5'11'1888'0,"-6"4"-1504"16,-3 6-384-16,-3 7 0 0,-4 6 2544 0,-2 7 432 0,-3 6 96 0,-2 4 0 16,0 2-1552-16,-1 4-320 0,0 0-64 0,2-1-16 15,1-1-608-15,6-3-128 0,6 0-32 0,4-6 0 32,2-6-1840-32,4-6-368 0,2-1-80 0,4-9-12832 0</inkml:trace>
  <inkml:trace contextRef="#ctx0" brushRef="#br0" timeOffset="115707.48">20766 17032 34031 0,'0'0'1504'0,"0"0"320"0,5 15-1456 0,4 2-368 0,4 3 0 0,4 4 0 0,4 1 128 0,4 2-128 16,3 4 160-16,2 5-160 0,2 3 512 0,-1 5 0 16,-1 7 0-16,-2 2 0 0,-3 1 0 0,-3 2 0 15,-2 3 0-15,-4-1 0 0,-7 2 64 0,-3 1 0 16,-3 1 16-16,-4 2 0 0,-6-1-80 0,-5 0-32 0,-3 0 0 16,-9-2 0-16,-6-5-80 0,-5-3-16 15,-7 0 0-15,-3-4-13008 16,-5-2-2608-16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53.63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1 584 6767 0 0,'0'0'101'0'0,"5"-6"514"0"0,17-15-528 0 0,-17 16 300 0 0,-4 4 130 0 0,8-5 144 0 0,-3 1-307 0 0,-1 1 0 0 0,2 0-1 0 0,11-6 1 0 0,-11 6 38 0 0,1-1 1 0 0,-1 1-1 0 0,12-12 0 0 0,-12 11-46 0 0,0-1-1 0 0,0 1 0 0 0,15-8 1 0 0,40-15 1001 0 0,61-38 0 0 0,95-49 362 0 0,-212 113-1694 0 0,78-41 181 0 0,45-19-96 0 0,45-20-548 0 0,-82 29-4369 0 0,-62 40 3154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8.9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13791 0 0,'0'0'1247'0'0,"2"8"-998"0"0,11 27 839 0 0,0-2-1 0 0,24 43 0 0 0,-25-51-847 0 0,-1-4-377 0 0,34 69 452 0 0,-17-29-4103 0 0,-21-46-1832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9.2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75 9671 0 0,'-36'0'11879'0'0,"51"-7"-10010"0"0,2-3-1193 0 0,28-10-1 0 0,-7 4-621 0 0,-7 4-844 0 0,-10 7-4318 0 0,-19 5 3959 0 0,14-4-6493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10 990 6447 0 0,'0'0'499'0'0,"-9"9"5726"0"0,12-17-5774 0 0,1 1 0 0 0,1 0 0 0 0,-1 0 0 0 0,1 1-1 0 0,0-1 1 0 0,1 1 0 0 0,0 0 0 0 0,7-6 0 0 0,15-17 270 0 0,6-7-292 0 0,0 1 0 0 0,3 2 0 0 0,1 1 0 0 0,45-28 0 0 0,-10 12-331 0 0,63-46-89 0 0,-109 73 18 0 0,56-34-1 0 0,-62 43-26 0 0,0-2 0 0 0,-1 0 0 0 0,0-1 0 0 0,29-29 0 0 0,44-41 39 0 0,10-12 40 0 0,-66 60-77 0 0,1 2 1 0 0,2 1 0 0 0,58-37-1 0 0,-89 66-14 0 0,0 1 1 0 0,0 0-1 0 0,0 0 0 0 0,0 1 0 0 0,1 0 0 0 0,-1 0 0 0 0,1 1 1 0 0,0 1-1 0 0,-1-1 0 0 0,1 2 0 0 0,0-1 0 0 0,0 1 1 0 0,0 1-1 0 0,0 0 0 0 0,0 0 0 0 0,-1 1 0 0 0,1 0 0 0 0,0 1 1 0 0,-1 0-1 0 0,0 1 0 0 0,14 6 0 0 0,7 9 58 0 0,-1 0 0 0 0,-1 2-1 0 0,39 38 1 0 0,-20-17-41 0 0,295 228 123 0 0,-267-222-96 0 0,131 63 0 0 0,-77-56-2978 0 0,-99-45-3460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0 325 2759 0 0,'0'0'5683'0'0,"5"5"-2882"0"0,2 7-2308 0 0,-1-1 0 0 0,0 1 0 0 0,-1 1 0 0 0,0-1 0 0 0,0 1 0 0 0,2 17 0 0 0,0-5-1 0 0,103 445 2783 0 0,-77-313-2798 0 0,9 13-172 0 0,-30-123-269 0 0,-5-20-3 0 0,7 24 86 0 0,-7-26-49 0 0,-6-19-23 0 0,1 0-1 0 0,0 0 1 0 0,0 0-1 0 0,5 9 1 0 0,-6-11-22 0 0,0-3-18 0 0,-1 0-1 0 0,0 0 1 0 0,1-1 0 0 0,-1 1 0 0 0,0 0-1 0 0,1 0 1 0 0,-1 0 0 0 0,1-1 0 0 0,-1 1 0 0 0,1 0-1 0 0,0 0 1 0 0,-1-1 0 0 0,1 1 0 0 0,0-1-1 0 0,1 2 1 0 0,2 2 11 0 0,1-1-1 0 0,0 1 1 0 0,-1-1-1 0 0,1 0 0 0 0,0-1 1 0 0,1 1-1 0 0,-1-1 1 0 0,0 0-1 0 0,1 0 1 0 0,5 1-1 0 0,13 1 90 0 0,25 3 1 0 0,-32-5-39 0 0,137 12 323 0 0,-57-6-176 0 0,-15 0-101 0 0,242 31 69 0 0,-256-23-113 0 0,79 30 1 0 0,-116-36-98 0 0,134 56 115 0 0,-152-60-98 0 0,-4-2 25 0 0,-1-1 1 0 0,1 0-1 0 0,0-1 0 0 0,-1 0 1 0 0,1 0-1 0 0,0-1 0 0 0,0 0 1 0 0,0-1-1 0 0,1 0 0 0 0,-1 0 1 0 0,0-1-1 0 0,11-2 0 0 0,1-2 37 0 0,0-2 0 0 0,-1 0 0 0 0,39-19 0 0 0,67-41-53 0 0,-71 36 0 0 0,54-40 0 0 0,-25 14 0 0 0,-28 22 0 0 0,2 3 0 0 0,81-34 0 0 0,-103 52 2 0 0,-16 6-8 0 0,37-11 0 0 0,-47 16-3 0 0,0 0 0 0 0,-1 0 0 0 0,0-1 0 0 0,0 0 0 0 0,16-10 0 0 0,-6 6 8 0 0,-14 6 4 0 0,0 0 0 0 0,1 0-1 0 0,-1-1 1 0 0,9-4-1 0 0,-12 5 4 0 0,1 0 1 0 0,-1-1-1 0 0,1 1 0 0 0,-1 0 0 0 0,0-1 0 0 0,1 1 0 0 0,-1-1 1 0 0,-1 0-1 0 0,1 0 0 0 0,0 0 0 0 0,-1 0 0 0 0,1 0 0 0 0,-1 0 1 0 0,0 0-1 0 0,0 0 0 0 0,0-1 0 0 0,-1 1 0 0 0,1 0 0 0 0,-1-1 1 0 0,1 1-1 0 0,-2-6 0 0 0,1-7-11 0 0,-1-1 1 0 0,-1 1-1 0 0,-5-19 1 0 0,6 28 10 0 0,-2-7 5 0 0,-12-65 108 0 0,-4 1 0 0 0,-34-94 0 0 0,-124-200 673 0 0,108 238-617 0 0,-25-63-3287 0 0,81 172 1521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18 347 5527 0 0,'-8'2'498'0'0,"8"-1"-482"0"0,-1-1 0 0 0,0 1 0 0 0,0 0 0 0 0,1-1 0 0 0,-1 1 1 0 0,1 0-1 0 0,-1 0 0 0 0,0-1 0 0 0,1 1 0 0 0,-1 0 0 0 0,1 0 0 0 0,0 0 1 0 0,-1 0-1 0 0,1 0 0 0 0,0 0 0 0 0,-1 0 0 0 0,1-1 0 0 0,0 3 0 0 0,-1-2 42 0 0,20-8 5067 0 0,2-8-3355 0 0,36-30 0 0 0,-17 12-1021 0 0,48-42 746 0 0,-47 40-1378 0 0,82-57 1 0 0,-105 82-418 0 0,38-16 0 0 0,-5 8-4127 0 0,-13 8-952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11343 0 0,'0'0'522'0'0,"1"2"-13"0"0,17 12-115 0 0,1-1 1 0 0,0-1-1 0 0,1 0 1 0 0,0-2-1 0 0,1 0 0 0 0,28 9 1 0 0,136 29 1716 0 0,94 27-4302 0 0,-247-65-3289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12175 0 0,'0'0'1224'0'0,"8"3"-1112"0"0,-2 0 24 0 0,0 1 0 0 0,0 0 0 0 0,0 0-1 0 0,0 0 1 0 0,-1 0 0 0 0,0 1 0 0 0,0 0-1 0 0,0 0 1 0 0,7 11 0 0 0,2 4 825 0 0,16 32 0 0 0,-23-38-793 0 0,89 188 2122 0 0,-4-5-4138 0 0,-75-168 717 0 0,-1-4-12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13 10015 0 0,'0'0'912'0'0,"2"-2"-753"0"0,11-9 3729 0 0,-5 23-2693 0 0,-1-5-841 0 0,-4 0-132 0 0,1 1 0 0 0,-1-1-1 0 0,0 1 1 0 0,0-1 0 0 0,-1 1 0 0 0,2 12-1 0 0,4 51 715 0 0,-5-34-745 0 0,13 152 280 0 0,10 73-729 0 0,-16-200-896 0 0,-4-37-4094 0 0,-3-14-366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9 5527 0 0,'0'0'423'0'0,"1"-1"-278"0"0,0-5 55 0 0,-1 5 754 0 0,1 1-772 0 0,0 0 0 0 0,0 0 1 0 0,0 1-1 0 0,0-1 0 0 0,0 0 0 0 0,0 1 1 0 0,0-1-1 0 0,0 1 0 0 0,0-1 0 0 0,-1 1 1 0 0,1 0-1 0 0,0-1 0 0 0,0 1 0 0 0,0 0 1 0 0,-1-1-1 0 0,1 1 0 0 0,0 0 0 0 0,-1 0 1 0 0,1 0-1 0 0,-1 0 0 0 0,1 0 0 0 0,0 1 1 0 0,9 23 410 0 0,-9-22-409 0 0,21 76 661 0 0,17 109-1 0 0,-15-61-768 0 0,16 84-1822 0 0,-34-175-2700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11 197 12495 0 0,'0'0'572'0'0,"-1"-1"-10"0"0,0-1-456 0 0,0 1 1 0 0,0 0-1 0 0,0-1 1 0 0,0 1 0 0 0,0-1-1 0 0,1 0 1 0 0,-1 1-1 0 0,1-1 1 0 0,-1 1-1 0 0,1-1 1 0 0,-1 0 0 0 0,1 1-1 0 0,0-1 1 0 0,0 0-1 0 0,0 0 1 0 0,0 1 0 0 0,0-1-1 0 0,0 0 1 0 0,0 1-1 0 0,1-1 1 0 0,-1 0 0 0 0,1 1-1 0 0,-1-1 1 0 0,1 0-1 0 0,-1 1 1 0 0,2-3-1 0 0,1 0 175 0 0,0-1 0 0 0,1 1 0 0 0,-1 0-1 0 0,1 0 1 0 0,-1 1 0 0 0,6-4-1 0 0,8-7 409 0 0,25-14 0 0 0,0 0-467 0 0,-28 19-596 0 0,0 0-1 0 0,0 2 0 0 0,21-9 1 0 0,-16 9-1296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54.29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5983 0 0,'0'0'6536'0'0,"0"1"-5956"0"0,2 3-414 0 0,0 0 0 0 0,0-1 0 0 0,1 0 0 0 0,-1 1 0 0 0,1-1-1 0 0,-1 0 1 0 0,1 0 0 0 0,0 0 0 0 0,0-1 0 0 0,1 1 0 0 0,-1-1 0 0 0,0 0-1 0 0,5 3 1 0 0,9 3 599 0 0,29 11 0 0 0,-18-8 49 0 0,154 83 1800 0 0,-89-43-2107 0 0,117 45-119 0 0,-167-78-343 0 0,-20-9-220 0 0,-1-1-1 0 0,38 8 0 0 0,-40-12-1720 0 0,33 1-1 0 0,-29-5-4399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37 241 12495 0 0,'0'3'572'0'0,"-3"17"117"0"0,1-10-666 0 0,1 1 0 0 0,0-1-1 0 0,1 13 1 0 0,-5 171 2411 0 0,-1-29-1502 0 0,7-147-896 0 0,-2 1 0 0 0,0-1 1 0 0,-1 1-1 0 0,-1-1 1 0 0,-9 31-1 0 0,12-48 110 0 0,11-249-1398 0 0,0 40 286 0 0,-7 131 1155 0 0,20-108 0 0 0,-21 164 63 0 0,2 0 1 0 0,8-27 0 0 0,-13 48-250 0 0,1-1 0 0 0,-1 1 0 0 0,0 0 0 0 0,0-1-1 0 0,0 1 1 0 0,0 0 0 0 0,0 0 0 0 0,0-1 0 0 0,0 1-1 0 0,1 0 1 0 0,-1 0 0 0 0,0-1 0 0 0,0 1 0 0 0,0 0 0 0 0,1 0-1 0 0,-1-1 1 0 0,0 1 0 0 0,0 0 0 0 0,1 0 0 0 0,-1 0-1 0 0,0-1 1 0 0,0 1 0 0 0,1 0 0 0 0,-1 0 0 0 0,1 0 0 0 0,0 0-1 0 0,0 1 1 0 0,-1-1-1 0 0,1 1 1 0 0,0 0 0 0 0,0-1-1 0 0,0 1 1 0 0,-1 0-1 0 0,1 0 1 0 0,0 0-1 0 0,-1-1 1 0 0,1 1 0 0 0,0 0-1 0 0,-1 0 1 0 0,1 0-1 0 0,-1 0 1 0 0,0 0 0 0 0,1 0-1 0 0,-1 0 1 0 0,0 0-1 0 0,1 1 1 0 0,5 24 29 0 0,15 156-35 0 0,1 7 21 0 0,18 18 383 0 0,-36-192-284 0 0,0 0-1 0 0,0-1 1 0 0,1 0 0 0 0,1 0-1 0 0,0 0 1 0 0,12 17-1 0 0,-17-30-64 0 0,-1 0-1 0 0,1 0 1 0 0,0 0-1 0 0,0 0 1 0 0,1 0 0 0 0,-1 0-1 0 0,0 0 1 0 0,0 0-1 0 0,0 0 1 0 0,1 0-1 0 0,-1 0 1 0 0,0-1-1 0 0,1 1 1 0 0,-1-1-1 0 0,1 1 1 0 0,-1-1-1 0 0,0 0 1 0 0,1 1 0 0 0,-1-1-1 0 0,1 0 1 0 0,-1 0-1 0 0,1 0 1 0 0,-1 0-1 0 0,1 0 1 0 0,-1 0-1 0 0,1 0 1 0 0,-1-1-1 0 0,1 1 1 0 0,-1-1 0 0 0,1 1-1 0 0,-1-1 1 0 0,0 1-1 0 0,1-1 1 0 0,-1 0-1 0 0,0 1 1 0 0,0-1-1 0 0,1 0 1 0 0,-1 0-1 0 0,0 0 1 0 0,0 0 0 0 0,0 0-1 0 0,0 0 1 0 0,0-1-1 0 0,0 1 1 0 0,0 0-1 0 0,-1 0 1 0 0,1-1-1 0 0,0 1 1 0 0,0-2 0 0 0,5-19 425 0 0,-1 1 0 0 0,0-1 0 0 0,-2 0 0 0 0,1-33 0 0 0,-7-92 314 0 0,1 111-644 0 0,-2-21-87 0 0,-3 0 0 0 0,-21-85-1 0 0,-7 13-3616 0 0,32 115 1765 0 0,1 2-59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71 52 5063 0 0,'-2'2'390'0'0,"-6"9"564"0"0,0 0 0 0 0,1 0 1 0 0,0 1-1 0 0,1 0 0 0 0,0 1 0 0 0,1-1 1 0 0,0 1-1 0 0,1 0 0 0 0,1 0 0 0 0,0 1 1 0 0,-2 18-1 0 0,4-15-638 0 0,1-1 0 0 0,0 1 0 0 0,1 0-1 0 0,1 0 1 0 0,5 22 0 0 0,-1-13-186 0 0,2-1 1 0 0,0 0-1 0 0,23 46 0 0 0,-25-59-97 0 0,1 0 1 0 0,1-1-1 0 0,0 0 1 0 0,0 0 0 0 0,1 0-1 0 0,0-1 1 0 0,1-1-1 0 0,0 1 1 0 0,15 9-1 0 0,-21-17 15 0 0,0 1 0 0 0,0-1 1 0 0,1 1-1 0 0,-1-1 0 0 0,1-1 0 0 0,0 1 0 0 0,-1-1 0 0 0,1 1 0 0 0,0-1 0 0 0,0-1 0 0 0,0 1 1 0 0,0-1-1 0 0,0 0 0 0 0,7 0 0 0 0,-9-1 15 0 0,0 0 1 0 0,1 1 0 0 0,-1-1-1 0 0,0 0 1 0 0,0-1 0 0 0,0 1-1 0 0,0 0 1 0 0,0-1 0 0 0,0 0-1 0 0,-1 0 1 0 0,1 0-1 0 0,0 0 1 0 0,-1 0 0 0 0,0 0-1 0 0,1-1 1 0 0,-1 1 0 0 0,0-1-1 0 0,0 1 1 0 0,0-1 0 0 0,-1 0-1 0 0,1 0 1 0 0,1-4 0 0 0,1-4 100 0 0,0 1 1 0 0,-1-1 0 0 0,0 0-1 0 0,-1 0 1 0 0,0 0 0 0 0,-1 0 0 0 0,0-20-1 0 0,-2 14-54 0 0,0 0 0 0 0,-2 0 0 0 0,0 0-1 0 0,-8-23 1 0 0,-3-1-93 0 0,-3 2 0 0 0,-1 0-1 0 0,-27-42 1 0 0,-9-4-689 0 0,15 30-2545 0 0,21 32 1339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 9671 0 0,'-10'18'5106'0'0,"11"-18"-3773"0"0,17-1 74 0 0,29-5-1 0 0,-34 3-1284 0 0,0 1-1 0 0,1 1 0 0 0,-1 0 1 0 0,25 2-1 0 0,-35-1-98 0 0,-1 0 0 0 0,0 0-1 0 0,1 0 1 0 0,-1 1 0 0 0,0-1 0 0 0,0 1 0 0 0,1 0 0 0 0,-1-1-1 0 0,0 1 1 0 0,0 0 0 0 0,0 0 0 0 0,0 1 0 0 0,0-1 0 0 0,0 0 0 0 0,0 1-1 0 0,0-1 1 0 0,-1 1 0 0 0,1 0 0 0 0,0-1 0 0 0,-1 1 0 0 0,1 0-1 0 0,-1 0 1 0 0,0 0 0 0 0,0 0 0 0 0,0 0 0 0 0,0 0 0 0 0,0 1-1 0 0,0-1 1 0 0,1 4 0 0 0,-1 1 24 0 0,0 0-1 0 0,0-1 1 0 0,-1 1-1 0 0,0 0 1 0 0,0-1-1 0 0,0 1 1 0 0,-1 0-1 0 0,0 0 1 0 0,-1-1-1 0 0,-1 8 0 0 0,-5 8-31 0 0,-15 33-1 0 0,5-15-100 0 0,17-39 6 0 0,2 0-187 0 0,-1-1 261 0 0,0 1 1 0 0,0-1-1 0 0,0 1 1 0 0,0 0-1 0 0,1-1 1 0 0,-1 1-1 0 0,0-1 1 0 0,0 1-1 0 0,1-1 1 0 0,-1 1-1 0 0,1-1 1 0 0,-1 0-1 0 0,0 1 1 0 0,1-1-1 0 0,-1 1 1 0 0,1-1 0 0 0,-1 0-1 0 0,1 1 1 0 0,-1-1-1 0 0,1 0 1 0 0,-1 1-1 0 0,1-1 1 0 0,-1 0-1 0 0,1 0 1 0 0,-1 0-1 0 0,1 1 1 0 0,0-1-1 0 0,-1 0 1 0 0,2 0-1 0 0,20 2-180 0 0,-16-2 166 0 0,9 1 215 0 0,1 0 0 0 0,-1 2-1 0 0,0-1 1 0 0,0 2 0 0 0,18 7-1 0 0,-19-5 476 0 0,-12-5-260 0 0,-2 1 6 0 0,0 2-288 0 0,0 0 1 0 0,0-1-1 0 0,-1 1 0 0 0,1 0 0 0 0,-1-1 1 0 0,0 1-1 0 0,0-1 0 0 0,0 1 0 0 0,0-1 0 0 0,-1 0 1 0 0,1 1-1 0 0,-1-1 0 0 0,0 0 0 0 0,0 0 1 0 0,0 0-1 0 0,-1 0 0 0 0,1 0 0 0 0,0-1 1 0 0,-1 1-1 0 0,-4 3 0 0 0,-8 6 217 0 0,0-1 0 0 0,-28 16 0 0 0,39-25-305 0 0,-21 13 151 0 0,-44 17-1 0 0,66-31-349 0 0,0 0-1 0 0,-1 0 0 0 0,1 0 1 0 0,0-1-1 0 0,-5 1 0 0 0,-9-3-7320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1 503 4143 0 0,'0'0'191'0'0,"4"-2"-11"0"0,11-7-7 0 0,-11 7 1447 0 0,31 1 2608 0 0,-17 0-2812 0 0,33 3 0 0 0,-40 0-1167 0 0,50 6 1002 0 0,1-3-1 0 0,85-3 0 0 0,257-34 1837 0 0,-228 24-2118 0 0,58-5-279 0 0,-134 0-133 0 0,175-1 0 0 0,-188 16-482 0 0,241-2 427 0 0,223-22 189 0 0,-432 21-565 0 0,76-2 196 0 0,189-39 383 0 0,-200 17-426 0 0,16 8-37 0 0,-32 4-79 0 0,65-1 51 0 0,-37 8-3 0 0,113 3 171 0 0,-7 13-317 0 0,-155-1-19 0 0,-2 1-17 0 0,-77-9-29 0 0,51-1 0 0 0,-88-1 0 0 0,114-3 0 0 0,-137 4 0 0 0,263-3 64 0 0,-158-3-64 0 0,-47 3 0 0 0,66-10 0 0 0,7-5 64 0 0,-85 7-32 0 0,77-24 0 0 0,-103 24-32 0 0,4-2 0 0 0,-16 7 0 0 0,-14 5 0 0 0,0 0 0 0 0,0 0 0 0 0,0 1 0 0 0,1-1 0 0 0,-1 0 0 0 0,0 1 0 0 0,1-1 0 0 0,3 1 0 0 0,-4 0 0 0 0,-1 1 0 0 0,-1-1 0 0 0,1 0 0 0 0,0 0 0 0 0,-1 0 0 0 0,1 0 0 0 0,0 0 0 0 0,-1 0 0 0 0,1 0 0 0 0,-1 0 0 0 0,1 0 0 0 0,0 0 0 0 0,-1 0 0 0 0,1-1 0 0 0,0 1 0 0 0,-1 0 0 0 0,1 0 0 0 0,-1-1 0 0 0,2 0 0 0 0,4-2 0 0 0,-5 3 0 0 0,0-1 0 0 0,-1 1 0 0 0,1 0 0 0 0,-1 0 0 0 0,1-1 0 0 0,0 1 0 0 0,-1 0 0 0 0,1-1 0 0 0,-1 1 0 0 0,1-1 0 0 0,-1 1 0 0 0,1 0 0 0 0,-1-1 0 0 0,1 1 0 0 0,-1-1 0 0 0,0 0 0 0 0,1 1 0 0 0,-1-1 0 0 0,0 1 0 0 0,1-1 0 0 0,-1-1 0 0 0,1 0 0 0 0,-1 1 0 0 0,1 1 0 0 0,-1-1 0 0 0,1 0 0 0 0,-1 0 0 0 0,0 1 0 0 0,1-1 0 0 0,-1 0 0 0 0,0 0 0 0 0,0 0 0 0 0,0 1 0 0 0,0-1 0 0 0,0 0 0 0 0,0 0 0 0 0,0 0 0 0 0,0 0 0 0 0,0 1 0 0 0,0-1 0 0 0,0 0 0 0 0,0 0 0 0 0,0 0 0 0 0,-1 0 0 0 0,1 1 0 0 0,0-1 0 0 0,-1 0 0 0 0,1 0 0 0 0,0 1 0 0 0,-1-1 0 0 0,1 0 0 0 0,-2 0 0 0 0,0-2 0 0 0,0-1 3 0 0,-2 0 1 0 0,1 0-1 0 0,0 0 0 0 0,-1 0 1 0 0,1 0-1 0 0,-1 1 0 0 0,0-1 0 0 0,-8-4 1 0 0,-41-21 52 0 0,16 9-25 0 0,-33-19-20 0 0,52 29-835 0 0,29 16 544 0 0,0-1 1 0 0,1 0-1 0 0,13 4 0 0 0,-10-4-134 0 0,27 13-1 0 0,-32-12 386 0 0,1 1 0 0 0,-1 0-1 0 0,0 1 1 0 0,0 0 0 0 0,-1 1 0 0 0,0 0 0 0 0,-1 0-1 0 0,0 1 1 0 0,0 0 0 0 0,-1 0 0 0 0,-1 1-1 0 0,8 15 1 0 0,-12-22 139 0 0,-1-1 0 0 0,1 1 1 0 0,-1-1-1 0 0,0 1 0 0 0,0 0 0 0 0,-1-1 0 0 0,1 1 0 0 0,-1 0 0 0 0,1-1 0 0 0,-1 1 1 0 0,-1 0-1 0 0,1-1 0 0 0,0 1 0 0 0,-1 0 0 0 0,0-1 0 0 0,0 1 0 0 0,0 0 0 0 0,0-1 1 0 0,0 1-1 0 0,-1-1 0 0 0,0 0 0 0 0,1 1 0 0 0,-4 2 0 0 0,-4 6 359 0 0,0-1 0 0 0,-1 0 0 0 0,-1-1 0 0 0,-18 15 0 0 0,2-2-176 0 0,10-8-150 0 0,-1-1-1 0 0,-26 14 0 0 0,-9 8-654 0 0,52-35 400 0 0,-1 0-198 0 0,-1 1 0 0 0,1 0-1 0 0,0 0 1 0 0,0 0 0 0 0,0 0 0 0 0,0 0 0 0 0,0 1 0 0 0,0-1-1 0 0,0 0 1 0 0,-2 6 0 0 0,1 0-1650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11719 0 0,'0'0'1368'0'0,"7"4"898"0"0,-2-2-2132 0 0,-1 1 1 0 0,0 0-1 0 0,-1 1 1 0 0,1-1-1 0 0,0 0 1 0 0,-1 1-1 0 0,0 0 1 0 0,0 0-1 0 0,0 0 1 0 0,0 0 0 0 0,-1 1-1 0 0,0-1 1 0 0,1 1-1 0 0,1 8 1 0 0,3 9 770 0 0,8 42 0 0 0,-13-57-887 0 0,4 32-240 0 0,-2 1 0 0 0,0 62 0 0 0,-3-61-351 0 0,-1 30-4048 0 0,-1-56-399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96 7367 0 0,'0'0'334'0'0,"-6"6"119"0"0,-6 8 9274 0 0,12-14-9552 0 0,1 1 1 0 0,0 0 0 0 0,0-1 0 0 0,-1 1 0 0 0,1-1 0 0 0,0 0 0 0 0,0 1 0 0 0,0-1 0 0 0,0 0 0 0 0,0 1-1 0 0,-1-1 1 0 0,1 0 0 0 0,1 0 0 0 0,9-2 281 0 0,-1 0 0 0 0,1-2 0 0 0,-1 1 0 0 0,0-1 0 0 0,-1 0-1 0 0,14-9 1 0 0,1 1 57 0 0,7-2-181 0 0,0 2-1 0 0,57-15 1 0 0,17 7-2474 0 0,-77 17 116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9671 0 0,'0'0'748'0'0,"0"1"-492"0"0,0 5-88 0 0,1 110 6830 0 0,4 56-5581 0 0,-2-63-1316 0 0,5 16-3717 0 0,-6-113 1736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87 4607 0 0,'1'-13'482'0'0,"1"0"0"0"0,0 0-1 0 0,1 1 1 0 0,12-23 8671 0 0,-14 35-8925 0 0,6 8 1549 0 0,3 14-2023 0 0,-2 10 530 0 0,-1 0-1 0 0,4 49 1 0 0,-3 67-312 0 0,-8-145 29 0 0,-2 150-1674 0 0,-1-95-3485 0 0,2-22 222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5 103 10591 0 0,'0'0'819'0'0,"-3"-13"-275"0"0,2 12-207 0 0,1-1 0 0 0,0 1-1 0 0,0 0 1 0 0,0 0 0 0 0,0 0 0 0 0,0 0-1 0 0,0 0 1 0 0,0 0 0 0 0,0 0 0 0 0,1 0 0 0 0,-1 0-1 0 0,0 0 1 0 0,1 0 0 0 0,-1 0 0 0 0,1 0 0 0 0,-1 0-1 0 0,2-1 1 0 0,-1 0-60 0 0,1 0-1 0 0,-1 0 1 0 0,1 1-1 0 0,0-1 1 0 0,0 0 0 0 0,-1 1-1 0 0,5-2 1 0 0,2-2-153 0 0,1 1 1 0 0,0 0-1 0 0,9-2 1 0 0,-15 5 66 0 0,111-28-1219 0 0,-105 27 376 0 0,10-1-1155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2 143 6447 0 0,'0'0'298'0'0,"-1"-7"90"0"0,1 6-343 0 0,-1 1 1 0 0,1-1-1 0 0,0 1 1 0 0,0-1-1 0 0,0 0 0 0 0,0 1 1 0 0,0-1-1 0 0,0 1 1 0 0,0-1-1 0 0,1 1 1 0 0,-1-1-1 0 0,0 1 1 0 0,0-1-1 0 0,0 1 0 0 0,0-1 1 0 0,1 1-1 0 0,-1-1 1 0 0,0 1-1 0 0,1-1 1 0 0,-1 1-1 0 0,0-1 1 0 0,1 1-1 0 0,-1-1 0 0 0,1 0 1 0 0,1 0 323 0 0,5-13 1764 0 0,-7 12-1886 0 0,1 0 0 0 0,0 0 0 0 0,0 0-1 0 0,0 1 1 0 0,0-1 0 0 0,0 0 0 0 0,0 1-1 0 0,0-1 1 0 0,1 1 0 0 0,-1-1 0 0 0,1 1-1 0 0,-1 0 1 0 0,1-1 0 0 0,-1 1 0 0 0,3-1-1 0 0,26-17 1471 0 0,-21 13-1364 0 0,-1 1 0 0 0,1 0-1 0 0,14-6 1 0 0,7-2 447 0 0,-25 10-578 0 0,1 0-1 0 0,0 0 0 0 0,0 0 1 0 0,0 1-1 0 0,0 0 0 0 0,0 0 1 0 0,1 1-1 0 0,-1 0 0 0 0,1 0 1 0 0,8 0-1 0 0,-14 1-199 0 0,0 0-1 0 0,0 1 1 0 0,0-1 0 0 0,0 0-1 0 0,1 0 1 0 0,-1 1 0 0 0,0-1 0 0 0,0 1-1 0 0,0-1 1 0 0,0 1 0 0 0,0 0 0 0 0,0-1-1 0 0,0 1 1 0 0,0 0 0 0 0,-1-1 0 0 0,1 1-1 0 0,0 0 1 0 0,0 0 0 0 0,1 1-1 0 0,-1 0 0 0 0,0 1 0 0 0,0-1 0 0 0,-1 0 0 0 0,1 0-1 0 0,0 0 1 0 0,-1 1 0 0 0,1-1 0 0 0,-1 0 0 0 0,1 4-1 0 0,-1 2 4 0 0,-1 1-1 0 0,1-1 1 0 0,-1 0-1 0 0,-3 13 1 0 0,0-5 1 0 0,-1 0 0 0 0,0-1 0 0 0,-1 1 0 0 0,-13 25 0 0 0,-2 2-88 0 0,14-27 14 0 0,-15 24 1 0 0,19-35 74 0 0,0 0 0 0 0,0 0 0 0 0,1 0 1 0 0,-1 0-1 0 0,1 1 0 0 0,0-1 0 0 0,-1 9 0 0 0,2-12 7 0 0,1 0 0 0 0,0 0 0 0 0,0 0 0 0 0,0 1 0 0 0,0-1 0 0 0,0 0 0 0 0,0 0 0 0 0,1 0 0 0 0,-1 1 0 0 0,1-1 0 0 0,0 0 0 0 0,-1 0 0 0 0,1 0 0 0 0,0 0 0 0 0,0 0 0 0 0,0 0 0 0 0,0 0 0 0 0,1-1 0 0 0,-1 1 0 0 0,0 0 0 0 0,1-1 0 0 0,1 3 0 0 0,6 0 87 0 0,-3-4-112 0 0,0 0 1 0 0,1 0-1 0 0,-1-1 0 0 0,0 0 0 0 0,0 0 0 0 0,0-1 1 0 0,1 0-1 0 0,6-3 0 0 0,-9 4-53 0 0,10-5-780 0 0,0 0 0 0 0,-1-1-1 0 0,22-14 1 0 0,-25 14-520 0 0,7-4-5422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2.1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 5527 0 0,'0'0'423'0'0,"4"0"-278"0"0,-4 0-127 0 0,1-1-1 0 0,-1 1 1 0 0,1 0-1 0 0,-1 0 1 0 0,1 0-1 0 0,-1 0 1 0 0,1 0 0 0 0,0 0-1 0 0,-1 0 1 0 0,1 0-1 0 0,-1 0 1 0 0,1 0-1 0 0,-1 0 1 0 0,1 0-1 0 0,-1 0 1 0 0,1 1-1 0 0,-1-1 1 0 0,1 0-1 0 0,-1 0 1 0 0,0 0-1 0 0,1 1 1 0 0,-1-1-1 0 0,1 0 1 0 0,-1 1-1 0 0,1-1 1 0 0,-1 0-1 0 0,0 1 1 0 0,1-1-1 0 0,-1 0 1 0 0,0 1-1 0 0,0-1 1 0 0,1 1-1 0 0,-1-1 1 0 0,0 1-1 0 0,1 0 1 0 0,-1 1 350 0 0,0 1 0 0 0,0 0 0 0 0,1 0 0 0 0,-2 0 0 0 0,1 0 0 0 0,-1 3 0 0 0,0 11 1444 0 0,0-1-188 0 0,2 0 0 0 0,4 30-1 0 0,12 32-174 0 0,2 23-1233 0 0,-12-15-1030 0 0,-4-28-4955 0 0,-3-39 989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238 90 8287 0 0,'0'-1'382'0'0,"1"-5"-198"0"0,0 0 1 0 0,0 0 0 0 0,-1 0 0 0 0,0 0 0 0 0,-1-9-1 0 0,0 13 146 0 0,1 0-1 0 0,0 0 1 0 0,-1 0-1 0 0,1 0 0 0 0,-1 0 1 0 0,0 1-1 0 0,0-1 1 0 0,0 0-1 0 0,0 0 1 0 0,0 1-1 0 0,0-1 0 0 0,0 0 1 0 0,0 1-1 0 0,0-1 1 0 0,-1 1-1 0 0,1 0 0 0 0,-1-1 1 0 0,1 1-1 0 0,-1 0 1 0 0,0 0-1 0 0,-2-1 1 0 0,0 0-237 0 0,-1 1 0 0 0,1 0 0 0 0,-1 0 0 0 0,0 0 0 0 0,1 0 0 0 0,-1 1 0 0 0,0 0 0 0 0,0 0 0 0 0,0 0 0 0 0,1 0 0 0 0,-1 1 0 0 0,0 0 0 0 0,1 0 0 0 0,-1 0 0 0 0,0 1 0 0 0,1 0 0 0 0,0-1 0 0 0,-1 1 0 0 0,-6 5 0 0 0,-7 4 475 0 0,0 2-1 0 0,-32 28 1 0 0,42-34-541 0 0,6-6-49 0 0,0 1 0 0 0,0 0 0 0 0,1-1 0 0 0,-1 1 0 0 0,1 0-1 0 0,0 0 1 0 0,-1 0 0 0 0,1 0 0 0 0,0 0 0 0 0,0 0 0 0 0,0 0 0 0 0,0 1 0 0 0,1-1-1 0 0,-1 0 1 0 0,1 0 0 0 0,-1 1 0 0 0,1-1 0 0 0,0 0 0 0 0,0 1 0 0 0,0-1 0 0 0,0 0 0 0 0,0 1-1 0 0,1-1 1 0 0,-1 0 0 0 0,0 1 0 0 0,1-1 0 0 0,0 0 0 0 0,0 0 0 0 0,0 1 0 0 0,0-1-1 0 0,0 0 1 0 0,1 2 0 0 0,2 2-62 0 0,0 0 1 0 0,1 0-1 0 0,0 0 0 0 0,0 0 0 0 0,0-1 0 0 0,0 0 1 0 0,1 0-1 0 0,0 0 0 0 0,7 3 0 0 0,70 38-286 0 0,-54-31 579 0 0,-1 0 0 0 0,-1 2 0 0 0,35 27 0 0 0,-59-41-60 0 0,0 1 1 0 0,-1-1-1 0 0,1 0 1 0 0,-1 1 0 0 0,1 0-1 0 0,-1-1 1 0 0,0 1-1 0 0,-1 0 1 0 0,1 0 0 0 0,-1 0-1 0 0,1 0 1 0 0,-1 0 0 0 0,0 1-1 0 0,-1-1 1 0 0,1 0-1 0 0,-1 7 1 0 0,0-5 24 0 0,0 0 0 0 0,0 0 0 0 0,-1 0 0 0 0,0 0 0 0 0,0 0 0 0 0,0 0 0 0 0,-1-1-1 0 0,0 1 1 0 0,0 0 0 0 0,0-1 0 0 0,-6 8 0 0 0,2-2-80 0 0,-2-1 1 0 0,1 0-1 0 0,-1 0 0 0 0,-1-1 0 0 0,0 0 0 0 0,0-1 1 0 0,-1 0-1 0 0,-20 13 0 0 0,14-11-147 0 0,11-6-126 0 0,0-1 0 0 0,0 1 1 0 0,-1-1-1 0 0,0 0 1 0 0,1-1-1 0 0,-1 0 1 0 0,0 1-1 0 0,0-2 1 0 0,-1 1-1 0 0,-9 1 1 0 0,16-4-19 0 0,-1 1 1 0 0,0 0 0 0 0,0 0-1 0 0,0 0 1 0 0,1-1 0 0 0,-1 1-1 0 0,0 0 1 0 0,0-1 0 0 0,1 1-1 0 0,-1-1 1 0 0,0 1 0 0 0,1-1-1 0 0,-1 1 1 0 0,0-1 0 0 0,1 1-1 0 0,-1-1 1 0 0,1 0-1 0 0,-1 1 1 0 0,1-1 0 0 0,-1 0-1 0 0,1 1 1 0 0,0-1 0 0 0,-1 0-1 0 0,1 0 1 0 0,0 1 0 0 0,-1-1-1 0 0,1 0 1 0 0,0 0 0 0 0,0-1-1 0 0,-1-8-6191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47 13039 0 0,'1'-1'598'0'0,"1"-5"-462"0"0,-1 1 0 0 0,1 0 0 0 0,-1-1 0 0 0,0 1 1 0 0,0-1-1 0 0,0-7 1621 0 0,-17 16 755 0 0,13-1-2402 0 0,0 0 0 0 0,0 0 0 0 0,1 1 0 0 0,-1-1 0 0 0,1 1 0 0 0,-1-1 0 0 0,1 1 0 0 0,0 0 0 0 0,0 0 0 0 0,0 0 0 0 0,1 0 0 0 0,-1 0 0 0 0,-1 5 0 0 0,-2 7 7 0 0,-6 26 0 0 0,8-30-71 0 0,-3 19 12 0 0,2 0 1 0 0,0 1-1 0 0,2 0 0 0 0,1-1 0 0 0,6 56 1 0 0,-3-76-54 0 0,0 0 1 0 0,0 0-1 0 0,1 0 1 0 0,0 0 0 0 0,0 0-1 0 0,1-1 1 0 0,0 0 0 0 0,1 0-1 0 0,0 0 1 0 0,8 9-1 0 0,-9-12 6 0 0,0-2 0 0 0,0 1-1 0 0,1 0 1 0 0,0-1-1 0 0,0 0 1 0 0,0 0-1 0 0,0 0 1 0 0,0-1-1 0 0,1 1 1 0 0,0-2 0 0 0,0 1-1 0 0,0 0 1 0 0,0-1-1 0 0,0 0 1 0 0,0-1-1 0 0,0 1 1 0 0,9 0 0 0 0,-9-2 62 0 0,-1 0 0 0 0,1 0 0 0 0,0 0 1 0 0,-1-1-1 0 0,1 0 0 0 0,-1 0 1 0 0,1 0-1 0 0,-1-1 0 0 0,0 0 1 0 0,1 0-1 0 0,-1 0 0 0 0,0 0 1 0 0,0-1-1 0 0,0 0 0 0 0,-1 0 1 0 0,1-1-1 0 0,-1 1 0 0 0,0-1 1 0 0,1 0-1 0 0,-2 0 0 0 0,1 0 1 0 0,0-1-1 0 0,-1 1 0 0 0,0-1 1 0 0,0 0-1 0 0,0 0 0 0 0,-1 0 1 0 0,4-9-1 0 0,-1 1 98 0 0,-1-1-1 0 0,0 0 1 0 0,-1 0-1 0 0,0 0 1 0 0,-1 0 0 0 0,0-28-1 0 0,-2 31-139 0 0,-1 1 0 0 0,0 0 0 0 0,-1 0 1 0 0,0 0-1 0 0,0-1 0 0 0,-1 2 0 0 0,0-1 0 0 0,-1 0 0 0 0,0 1 0 0 0,-9-14 0 0 0,2 4-422 0 0,-2 1 0 0 0,-24-27 0 0 0,32 39-319 0 0,-1 1 0 0 0,1 0 0 0 0,-1 0-1 0 0,-1 0 1 0 0,1 1 0 0 0,0 0 0 0 0,-1 0-1 0 0,0 1 1 0 0,0 0 0 0 0,0 0 0 0 0,-9-2-1 0 0,-3 2-1753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72 1 10591 0 0,'0'0'3666'0'0,"-4"8"-2090"0"0,-3 8-715 0 0,0 0 1 0 0,1 0 0 0 0,-5 24-1 0 0,10-35-719 0 0,0 0 0 0 0,-1 0 1 0 0,0-1-1 0 0,-5 10 0 0 0,-5 12 327 0 0,12-23-431 0 0,-3 4 58 0 0,1-1-1 0 0,0 1 0 0 0,1 0 1 0 0,-1 0-1 0 0,1 0 1 0 0,1-1-1 0 0,-1 1 0 0 0,1 0 1 0 0,1 9-1 0 0,0-15 15 0 0,0 0 8 0 0,1 1-83 0 0,0 0 1 0 0,1-1-1 0 0,-1 1 0 0 0,0-1 0 0 0,1 0 0 0 0,0 0 0 0 0,-1 0 1 0 0,1 0-1 0 0,0 0 0 0 0,-1 0 0 0 0,4 0 0 0 0,2-1 28 0 0,-1 0-1 0 0,1 0 1 0 0,7-1 0 0 0,-10 0-41 0 0,10-1 29 0 0,0 0 0 0 0,-1-1 1 0 0,20-7-1 0 0,56-18-332 0 0,-79 25-336 0 0,15-5-1277 0 0,-12-2-3666 0 0,-6 1-580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0 4607 0 0,'-18'44'930'0'0,"12"-25"2060"0"0,1 0-1 0 0,1 0 1 0 0,-3 31-1 0 0,-2 98 2889 0 0,9-1-3941 0 0,7-44-1644 0 0,-1-18-4973 0 0,-5-69-3020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38.85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28 805 9791 0 0,'-7'3'971'0'0,"-7"3"-1319"0"0,7-2 1081 0 0,14-8 3749 0 0,82-58-2496 0 0,-20 13-1099 0 0,213-166 391 0 0,-152 109-1112 0 0,-42 32-157 0 0,-54 43 3 0 0,3 1 0 0 0,74-47 0 0 0,44-15 70 0 0,-50 29-36 0 0,-101 61-41 0 0,0 0-1 0 0,0 0 1 0 0,0 0-1 0 0,0 1 1 0 0,0 0-1 0 0,0 0 1 0 0,1 0-1 0 0,-1 0 1 0 0,0 0 0 0 0,1 1-1 0 0,-1 0 1 0 0,1 0-1 0 0,4 1 1 0 0,-2 0 23 0 0,0 0 1 0 0,0 1 0 0 0,-1 0-1 0 0,1 0 1 0 0,0 1 0 0 0,-1 0-1 0 0,9 5 1 0 0,5 5 116 0 0,-1 1 0 0 0,-1 1-1 0 0,29 30 1 0 0,361 304 819 0 0,-45-63-2561 0 0,-328-256-582 0 0,-21-16 375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39.97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5063 0 0,'0'0'9246'0'0,"1"2"-8908"0"0,10 39 1140 0 0,-2 0-1 0 0,6 68 1 0 0,-13-86-1257 0 0,59 519 3298 0 0,-54-468-3376 0 0,9 55 197 0 0,-17-114-206 0 0,0-13-120 0 0,1 0 0 0 0,0 0-1 0 0,0 0 1 0 0,0 0-1 0 0,0 0 1 0 0,0 0 0 0 0,0 0-1 0 0,0 0 1 0 0,1-1 0 0 0,-1 1-1 0 0,1 0 1 0 0,-1 0-1 0 0,1 0 1 0 0,0 0 0 0 0,1 2-1 0 0,-1-4-2 0 0,0 0 0 0 0,0 0 0 0 0,0 0 0 0 0,0 0 0 0 0,0-1 0 0 0,0 1 0 0 0,0 0 0 0 0,0-1 0 0 0,0 1 0 0 0,0-1 1 0 0,0 1-1 0 0,0-1 0 0 0,0 1 0 0 0,-1-1 0 0 0,2-1 0 0 0,1 0 18 0 0,0 0 1 0 0,0 0 0 0 0,1 1-1 0 0,-1-1 1 0 0,1 1-1 0 0,3-2 1 0 0,-3 3-30 0 0,0 1 0 0 0,-1-1 0 0 0,1 1 0 0 0,0 0 0 0 0,0 0 0 0 0,-1 0 0 0 0,1 0 0 0 0,-1 0 0 0 0,5 3 0 0 0,20 7 0 0 0,-22-11 0 0 0,1 1 0 0 0,0-1 0 0 0,13-1 0 0 0,-13 1 0 0 0,1 0 0 0 0,-1 0 0 0 0,11 1 0 0 0,7 5 0 0 0,38 14 0 0 0,-20-6 0 0 0,142 36 31 0 0,-91-25 55 0 0,5 2-42 0 0,-2 5-1 0 0,104 50 0 0 0,-133-55 159 0 0,-57-23-198 0 0,-8-3-3 0 0,0 0 0 0 0,0-1-1 0 0,-1 1 1 0 0,1-1 0 0 0,0 0-1 0 0,0 0 1 0 0,0 0 0 0 0,0 0-1 0 0,0 0 1 0 0,-1-1 0 0 0,1 1-1 0 0,0-1 1 0 0,0 0-1 0 0,0 0 1 0 0,-1 0 0 0 0,1 0-1 0 0,-1 0 1 0 0,5-3 0 0 0,4-3 5 0 0,-1-1 0 0 0,19-17 1 0 0,-8 7-4 0 0,44-29-33 0 0,141-75 1 0 0,-180 107 21 0 0,6 0 64 0 0,56-19-1 0 0,-16 7 5 0 0,-53 19-71 0 0,-8 4-6 0 0,1 0 0 0 0,-1-1 0 0 0,0-1 0 0 0,15-10 0 0 0,-21 11 22 0 0,-1 0 0 0 0,1 0-1 0 0,-1 0 1 0 0,0-1 0 0 0,0 1 0 0 0,0-1-1 0 0,-1 0 1 0 0,0 0 0 0 0,0 0 0 0 0,-1-1 0 0 0,0 1-1 0 0,0-1 1 0 0,1-8 0 0 0,2-10 22 0 0,-2 0 1 0 0,1-30-1 0 0,-1-95 384 0 0,-20-198 0 0 0,5 188-1167 0 0,13 134-1114 0 0,0 9-5837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1.16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43 184 6447 0 0,'-2'2'66'0'0,"-1"0"0"0"0,0-1-1 0 0,1 1 1 0 0,-1-1-1 0 0,0 1 1 0 0,0-1-1 0 0,-5 2 1 0 0,-7 3 8052 0 0,20-7-7838 0 0,1 0 0 0 0,0-1 0 0 0,-1 1 0 0 0,1-1 0 0 0,-1 0 0 0 0,1 0 0 0 0,-1-1 0 0 0,10-6 0 0 0,5-2 143 0 0,86-48 925 0 0,-78 41-1214 0 0,1 2-1 0 0,1 0 1 0 0,43-15-1 0 0,-65 29-144 0 0,71-21-688 0 0,-70 22 92 0 0,1-1 0 0 0,0 1 0 0 0,0 0 1 0 0,-1 1-1 0 0,1 1 0 0 0,12 1 0 0 0,-1 4-943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1.55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 1 10135 0 0,'-1'2'275'0'0,"0"-2"-236"0"0,1 1 0 0 0,-1-1-1 0 0,1 1 1 0 0,0-1 0 0 0,-1 1 0 0 0,1-1-1 0 0,0 1 1 0 0,-1 0 0 0 0,1-1-1 0 0,0 1 1 0 0,0 0 0 0 0,0-1 0 0 0,0 1-1 0 0,0 0 1 0 0,-1-1 0 0 0,1 1 0 0 0,0 0-1 0 0,1-1 1 0 0,-1 2 0 0 0,0 1 200 0 0,0-1 1 0 0,0 0-1 0 0,1 1 1 0 0,-1-1-1 0 0,1 1 1 0 0,0-1-1 0 0,-1 0 1 0 0,1 0-1 0 0,0 1 1 0 0,0-1-1 0 0,1 0 1 0 0,-1 0-1 0 0,0 0 1 0 0,2 2-1 0 0,1 1 249 0 0,0-1-1 0 0,-1 0 0 0 0,1 0 1 0 0,1 0-1 0 0,4 2 1 0 0,6 5-149 0 0,1-2 0 0 0,1 0 0 0 0,-1-1 0 0 0,1 0 1 0 0,1-2-1 0 0,0 0 0 0 0,-1-1 0 0 0,2 0 0 0 0,-1-2 0 0 0,20 2 1 0 0,3-1-1232 0 0,0 1 1 0 0,-1 2 0 0 0,62 19-1 0 0,-70-17-3653 0 0,-2-4-1210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1.91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50 0 13247 0 0,'-2'2'86'0'0,"0"0"0"0"0,0 0 0 0 0,0 0 0 0 0,0 0-1 0 0,1 0 1 0 0,-1 0 0 0 0,1 0 0 0 0,0 0 0 0 0,-1 1-1 0 0,1-1 1 0 0,0 1 0 0 0,0-1 0 0 0,1 0 0 0 0,-1 1-1 0 0,0 0 1 0 0,0 4 0 0 0,-5 17-113 0 0,1-11 380 0 0,1 1 0 0 0,1 0 1 0 0,0-1-1 0 0,1 1 0 0 0,0 0 0 0 0,1 18 0 0 0,7 86 3017 0 0,-3-85-3092 0 0,5 38-918 0 0,28 124-1 0 0,-28-165-771 0 0,-2-1-55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2.77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1 467 8951 0 0,'0'0'4298'0'0,"12"8"-2201"0"0,0-9-1332 0 0,0-1 0 0 0,0 0 0 0 0,0-1 1 0 0,16-6-1 0 0,4 0 148 0 0,125-41 1654 0 0,-16 4-1428 0 0,-114 37-1049 0 0,-1-1 0 0 0,39-19 0 0 0,48-34 147 0 0,-69 38-208 0 0,92-45 84 0 0,-98 52-98 0 0,-3 4-17 0 0,-26 11 4 0 0,0-1 1 0 0,0 0 0 0 0,0-1-1 0 0,9-5 1 0 0,40-24 39 0 0,-24 15-31 0 0,-24 14-553 0 0,-1 1 1 0 0,17-6-1 0 0,8-3-1263 0 0,-27 10 371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2.4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39 8751 0 0,'0'0'91'0'0,"-4"-3"452"0"0,4 4-528 0 0,-1-1 1 0 0,1 0-1 0 0,-1 0 0 0 0,1 1 0 0 0,-1-1 0 0 0,1 0 0 0 0,-1 0 0 0 0,1 1 1 0 0,0-1-1 0 0,-1 1 0 0 0,1-1 0 0 0,-1 0 0 0 0,1 1 0 0 0,0-1 0 0 0,0 1 1 0 0,-1-1-1 0 0,1 1 0 0 0,0-1 0 0 0,0 1 0 0 0,-1 0 0 0 0,-3 11 984 0 0,4-11-937 0 0,0-1 0 0 0,0 0 1 0 0,0 0-1 0 0,0 0 0 0 0,0 0 0 0 0,0 0 0 0 0,0 0 0 0 0,0 1 1 0 0,0-1-1 0 0,0 0 0 0 0,0 0 0 0 0,0 0 0 0 0,0 0 0 0 0,0 0 1 0 0,0 0-1 0 0,0 1 0 0 0,0-1 0 0 0,0 0 0 0 0,0 0 1 0 0,0 0-1 0 0,0 0 0 0 0,0 0 0 0 0,0 0 0 0 0,0 0 0 0 0,1 1 1 0 0,-1-1-1 0 0,0 0 0 0 0,0 0 0 0 0,0 0 0 0 0,0 0 0 0 0,0 0 1 0 0,0 0-1 0 0,0 0 0 0 0,1 0 0 0 0,-1 0 0 0 0,0 0 0 0 0,0 0 1 0 0,0 0-1 0 0,18-6 5638 0 0,-4 0-4034 0 0,7 0-811 0 0,1 0 1 0 0,0 2 0 0 0,45-3 0 0 0,-23 3-342 0 0,-5 0-339 0 0,32-4-29 0 0,-52 6-318 0 0,31-1-1 0 0,-12 1-1439 0 0,-10-1-335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5.1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20 224 2759 0 0,'0'0'11358'0'0,"1"1"-10469"0"0,2 3-598 0 0,0 1-1 0 0,-1-1 1 0 0,0 0-1 0 0,0 1 1 0 0,0-1-1 0 0,0 1 1 0 0,-1 0-1 0 0,0-1 1 0 0,0 1 0 0 0,1 7-1 0 0,-1 10 350 0 0,-1 23 0 0 0,0-25-293 0 0,-1 61-60 0 0,-22 152 0 0 0,8-144-216 0 0,12-126-200 0 0,31-211-401 0 0,-11 122 362 0 0,19-88 122 0 0,-32 191 191 0 0,2 1 1 0 0,1 0 0 0 0,13-29-1 0 0,-20 51-138 0 0,0 0 0 0 0,0 0 0 0 0,0-1 0 0 0,0 1 1 0 0,0 0-1 0 0,0 0 0 0 0,0 0 0 0 0,0 0 0 0 0,0 0 0 0 0,0 0 0 0 0,0 0 0 0 0,0-1 0 0 0,0 1 0 0 0,0 0 0 0 0,1 0 0 0 0,-1 0 0 0 0,0 0 0 0 0,0 0 0 0 0,0 0 0 0 0,0 0 1 0 0,0 0-1 0 0,0-1 0 0 0,0 1 0 0 0,0 0 0 0 0,0 0 0 0 0,1 0 0 0 0,-1 0 0 0 0,0 0 0 0 0,0 0 0 0 0,0 0 0 0 0,0 0 0 0 0,0 0 0 0 0,0 0 0 0 0,0 0 0 0 0,1 0 0 0 0,-1 0 0 0 0,0 0 1 0 0,0 0-1 0 0,0 0 0 0 0,0 0 0 0 0,0 0 0 0 0,0 0 0 0 0,1 0 0 0 0,-1 0 0 0 0,0 0 0 0 0,0 0 0 0 0,0 0 0 0 0,0 0 0 0 0,0 0 0 0 0,0 0 0 0 0,0 0 0 0 0,1 0 0 0 0,-1 1 1 0 0,0-1-1 0 0,0 0 0 0 0,3 9 76 0 0,1 16-58 0 0,2 25-9 0 0,9 102-16 0 0,-1 6 0 0 0,-6-86 0 0 0,-1-20 0 0 0,2 0 0 0 0,3 0 0 0 0,18 50 0 0 0,-29-98 37 0 0,0 1-1 0 0,1-1 1 0 0,0 0-1 0 0,0 0 1 0 0,0 0-1 0 0,0 0 1 0 0,0-1-1 0 0,1 1 1 0 0,0 0-1 0 0,0-1 1 0 0,0 0-1 0 0,6 5 1 0 0,-9-8-15 0 0,1 0-1 0 0,-1 0 1 0 0,1 0 0 0 0,-1 0 0 0 0,1 0 0 0 0,-1 0-1 0 0,1 0 1 0 0,-1-1 0 0 0,1 1 0 0 0,-1 0 0 0 0,1 0-1 0 0,-1-1 1 0 0,1 1 0 0 0,-1 0 0 0 0,0-1-1 0 0,1 1 1 0 0,-1 0 0 0 0,0-1 0 0 0,1 1 0 0 0,-1 0-1 0 0,1-1 1 0 0,-1 0 34 0 0,4-3 74 0 0,0-1 1 0 0,-1 0-1 0 0,0 1 1 0 0,0-1-1 0 0,0 0 1 0 0,-1-1-1 0 0,4-9 1 0 0,10-43 657 0 0,-13 46-631 0 0,10-49 26 0 0,-2 0 0 0 0,-3 0-1 0 0,-3-1 1 0 0,-2 0 0 0 0,-4 0 0 0 0,-11-96 0 0 0,-3 55-2743 0 0,9 63-5305 0 0,5 31 1563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5.56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57 131 5983 0 0,'-8'-7'4764'0'0,"4"11"-3856"0"0,1 0 0 0 0,0 0 0 0 0,0 0 0 0 0,0 0-1 0 0,0 1 1 0 0,-2 7 0 0 0,1-3-185 0 0,1 0 0 0 0,-4 18 0 0 0,3 1-298 0 0,-1 39-1 0 0,5-62-243 0 0,-1 21-97 0 0,1 0 0 0 0,1 1 1 0 0,2-1-1 0 0,10 44 1 0 0,-9-54-71 0 0,1 0-1 0 0,0-1 1 0 0,1 0 0 0 0,1 0 0 0 0,1-1 0 0 0,0 1 0 0 0,0-2-1 0 0,21 25 1 0 0,-25-33 14 0 0,1 0 0 0 0,0 0-1 0 0,0-1 1 0 0,1 0 0 0 0,0 0-1 0 0,-1 0 1 0 0,1-1 0 0 0,1 1-1 0 0,-1-2 1 0 0,0 1 0 0 0,1 0-1 0 0,-1-1 1 0 0,1-1 0 0 0,0 1-1 0 0,-1-1 1 0 0,1 0 0 0 0,0 0-1 0 0,0-1 1 0 0,9 0 0 0 0,-8 0 38 0 0,-1-1 1 0 0,0 1 0 0 0,1-1-1 0 0,-1 0 1 0 0,0-1 0 0 0,0 0 0 0 0,13-4-1 0 0,-16 3 8 0 0,1 1-1 0 0,0-1 0 0 0,0 0 1 0 0,-1 0-1 0 0,1-1 1 0 0,-1 0-1 0 0,0 1 1 0 0,0-1-1 0 0,-1-1 0 0 0,1 1 1 0 0,2-5-1 0 0,2-3 113 0 0,-1-1 1 0 0,-1 1-1 0 0,0-1 0 0 0,-1 0 1 0 0,0-1-1 0 0,-1 1 0 0 0,-1-1 0 0 0,0 0 1 0 0,2-26-1 0 0,-4 18 42 0 0,-1-1 0 0 0,-1 1 1 0 0,-1-1-1 0 0,0 1 0 0 0,-10-33 0 0 0,8 39-119 0 0,-2 1 0 0 0,0-1-1 0 0,-1 1 1 0 0,-15-25 0 0 0,-42-52-74 0 0,51 74-66 0 0,0 0-76 0 0,-17-17 1 0 0,26 31-135 0 0,-1-1 1 0 0,0 0-1 0 0,0 1 1 0 0,-1 0 0 0 0,1 0-1 0 0,-1 1 1 0 0,0 0-1 0 0,-6-3 1 0 0,10 5-9 0 0,0 0-1 0 0,0 1 1 0 0,0-1 0 0 0,-1 1 0 0 0,1 0 0 0 0,0 0 0 0 0,0-1-1 0 0,0 2 1 0 0,-1-1 0 0 0,1 0 0 0 0,0 0 0 0 0,0 1 0 0 0,0-1-1 0 0,0 1 1 0 0,0-1 0 0 0,-4 3 0 0 0,-6 5-1990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6.0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1 105 11975 0 0,'0'0'1368'0'0,"1"-15"1840"0"0,1 11-3008 0 0,1 0 0 0 0,0 0-1 0 0,0 1 1 0 0,0-1 0 0 0,1 1-1 0 0,-1 0 1 0 0,1 0 0 0 0,0 0-1 0 0,0 0 1 0 0,0 1 0 0 0,6-4 0 0 0,7-2 228 0 0,26-9 1 0 0,-29 12-241 0 0,1 0 0 0 0,0 2 1 0 0,0 0-1 0 0,0 0 1 0 0,0 1-1 0 0,0 1 0 0 0,0 1 1 0 0,28 2-1 0 0,-37-1-62 0 0,1 0 0 0 0,0 0 1 0 0,-1 1-1 0 0,1 0 0 0 0,-1 0 0 0 0,0 0 0 0 0,0 1 0 0 0,0 0 1 0 0,0 0-1 0 0,0 1 0 0 0,-1 0 0 0 0,1 0 0 0 0,-1 0 0 0 0,0 0 1 0 0,0 1-1 0 0,-1 0 0 0 0,1 0 0 0 0,-1 0 0 0 0,0 0 0 0 0,-1 1 0 0 0,1 0 1 0 0,3 9-1 0 0,-3-6-38 0 0,-1 1 1 0 0,-1 0 0 0 0,0-1 0 0 0,0 1-1 0 0,-1 0 1 0 0,0 0 0 0 0,-1 0-1 0 0,-2 19 1 0 0,-1-4-40 0 0,0-1-1 0 0,-11 35 1 0 0,7-38-34 0 0,0 0-1 0 0,-1-1 1 0 0,-21 38 0 0 0,23-47-17 0 0,-2 0 0 0 0,1-1 0 0 0,-1 0-1 0 0,0 0 1 0 0,-1-1 0 0 0,0 0 0 0 0,-1-1 0 0 0,-13 9 0 0 0,20-14-15 0 0,-1-1-1 0 0,1 0 1 0 0,-1 0 0 0 0,0 0 0 0 0,0-1-1 0 0,0 1 1 0 0,0-1 0 0 0,0 0 0 0 0,0 0-1 0 0,-1-1 1 0 0,1 1 0 0 0,-5-1-1 0 0,7 0-16 0 0,0 0 0 0 0,0 0-1 0 0,0-1 1 0 0,0 1-1 0 0,0-1 1 0 0,0 1-1 0 0,0-1 1 0 0,0 0-1 0 0,0 0 1 0 0,0 0-1 0 0,0 0 1 0 0,0 0 0 0 0,1 0-1 0 0,-1-1 1 0 0,0 1-1 0 0,1-1 1 0 0,-1 1-1 0 0,1-1 1 0 0,0 1-1 0 0,-1-1 1 0 0,1 0-1 0 0,0 0 1 0 0,0 1 0 0 0,0-1-1 0 0,0 0 1 0 0,-1-3-1 0 0,1 0-4 0 0,-1 0 0 0 0,1 0 0 0 0,0 0 0 0 0,0 0 0 0 0,1 0-1 0 0,0-1 1 0 0,-1 1 0 0 0,2 0 0 0 0,-1 0 0 0 0,1 0 0 0 0,-1 0 0 0 0,1 0 0 0 0,1 0 0 0 0,-1 0-1 0 0,1 0 1 0 0,0 0 0 0 0,0 0 0 0 0,0 1 0 0 0,1-1 0 0 0,-1 1 0 0 0,5-6 0 0 0,-3 6 89 0 0,-1-1 0 0 0,1 1 0 0 0,0 0 1 0 0,0 1-1 0 0,0-1 0 0 0,1 1 1 0 0,-1 0-1 0 0,1 0 0 0 0,0 0 1 0 0,0 1-1 0 0,0-1 0 0 0,0 1 0 0 0,0 0 1 0 0,0 1-1 0 0,0-1 0 0 0,1 1 1 0 0,-1 0-1 0 0,1 0 0 0 0,9 1 0 0 0,7 2 225 0 0,0 1-1 0 0,-1 0 0 0 0,1 2 0 0 0,-1 1 1 0 0,35 14-1 0 0,-2-2-213 0 0,23 10-131 0 0,-64-23-2721 0 0,-2 1 0 0 0,13 9 1 0 0,-13-8-4812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6.66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169 0 10767 0 0,'0'0'979'0'0,"-2"1"-808"0"0,-32 5 884 0 0,28-5-470 0 0,1-1 0 0 0,-1 1 0 0 0,1 0 0 0 0,-1 0 0 0 0,1 1 1 0 0,0 0-1 0 0,0 0 0 0 0,-1 0 0 0 0,-5 4 0 0 0,-1 3-240 0 0,7-7-222 0 0,1 1 0 0 0,1 0 0 0 0,-1 0 0 0 0,0 0 0 0 0,1 0 0 0 0,-1 0 0 0 0,1 1 0 0 0,0 0 0 0 0,0 0 0 0 0,1 0 0 0 0,-1 0 0 0 0,-3 8 0 0 0,3 0-344 0 0,0 0 0 0 0,0 0 0 0 0,2 0 1 0 0,-1 0-1 0 0,1 14 0 0 0,1-8-654 0 0,0 8-3730 0 0,2 1-1414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0T15:32:40.50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23339 1946 24639 0,'-9'1'1088'0,"9"-1"240"0,-6 3-1072 0,6-3-256 0,0 0 0 0,0 0 0 15,0 0 352-15,0 0 16 0,7 7 0 0,6 0 0 16,4-2 272-16,7-1 64 0,4 0 16 0,8 0 0 16,4 1-192-16,6-2-32 0,2 1-16 0,3-2 0 15,1 2 304-15,3 0 64 0,2 0 16 0,6 0 0 16,7-1-336-16,3 0-64 0,3 1-16 0,1-1 0 0,-1-2-128 15,5-1-48-15,4-1 0 0,5 0 0 0,3-2 48 0,-2-1 16 16,-2-1 0-16,37-4 0 0,-6 0 48 16,-9 2 0-16,-10-2 0 0,-3 3 0 0,-8 0-128 0,1 4 0 15,3 2-16-15,-4 2 0 0,-2 0-240 0,-9 2 144 16,-5 2-144-16,-1-1 128 0,2 2-128 0,-1-1 0 16,0 1 0-16,-3 1 0 0,-9-1 0 0,-2 3-144 15,-2-4 0-15,-7-2 0 16,-6-3-1264-16,-2 3-256 0,-2-1-64 0,-4 3-8848 15,-3 2-1776-15</inkml:trace>
  <inkml:trace contextRef="#ctx0" brushRef="#br0" timeOffset="315.81">24790 2703 27983 0,'-12'11'1232'0,"7"-5"272"0,0 2-1200 0,1 0-304 16,0 1 0-16,3 1 0 0,1 3 832 0,3 2 128 16,0 2 0-16,3 1 16 0,0 0-800 0,1 0-176 15,4-1 0-15,2 0 0 16,0-5-3088-16,2 0-576 0</inkml:trace>
  <inkml:trace contextRef="#ctx0" brushRef="#br0" timeOffset="465.91">25050 2616 5519 0,'0'0'496'0,"0"0"-496"16,0 0 0-16,0 0 0 0,0 0 5696 0,0 0 1056 0,-2 9 208 0,1 1 32 15,1 1-4496-15,1 2-896 0,1 0-176 0,0 1-32 16,1 3-1088-16,2 0-304 0,2 1 0 0,2 1 128 16,1 0-2944-16,3 2-576 15</inkml:trace>
  <inkml:trace contextRef="#ctx0" brushRef="#br0" timeOffset="863.98">25627 2892 1839 0,'1'12'160'0,"-1"1"-160"0,-1 5 0 0,1 3 0 16,-1 3 6064-16,1 3 1168 0,0 3 256 0,0 4 32 15,0 2-4592-15,2 1-928 0,0-5-176 0,3 2-32 0,2 2-1248 0,-1-4-240 16,2 2-48-16,-2-4-16 0,1 0-240 0,1-3 0 16,0-4 0-16,1-3 0 0,1-1-160 0,2-2-80 15,-2-8-16-15,-1-1 0 16,2-2-432-16,-2-5-80 0,-1-2-32 0,-2-3 0 16,1-5-64-16,-3 0-16 0,0-5 0 0,-3-3 0 0,0-11 592 0,-3 0 112 15,-2-2 32-15,-3 0 0 0,-2-4 144 0,-3 0 0 16,1-4 0-16,-2-2 0 0,-2-3 0 0,0-6 0 15,-1-2 0-15,2 2 0 0,-1 5 0 0,2 3-160 16,0 6 160-16,5 5-160 0,2 4 1104 0,1 5 208 16,1 3 64-16,1 2 0 0,2 4 16 0,2-1 16 15,2 4 0-15,2 1 0 0,1 2-176 0,4 1-48 0,0 1 0 16,2 0 0-16,3 1-688 0,2 1-144 0,3 0-16 0,-1-2-16 16,2 1-160-16,3 0 0 0,-1 0 0 0,1 1-176 31,-1-1-1488-31,1 1-320 0,-2-1-48 0,1 3-8976 0,-2-3-1808 0</inkml:trace>
  <inkml:trace contextRef="#ctx0" brushRef="#br0" timeOffset="1058.92">25742 3068 30463 0,'0'0'1344'0,"0"0"288"15,6 4-1312-15,1-1-320 0,1-3 0 0,2 0 0 0,2-2 1120 0,4 1 160 16,3 0 16-16,3-2 16 0,0 1-656 0,1-1-128 16,-1-1-16-16,10 1-16 15,-3 1-1872-15,-2-1-368 0,-2 2-80 0,-8-2-8032 16,1 2-1600-16</inkml:trace>
  <inkml:trace contextRef="#ctx0" brushRef="#br0" timeOffset="1262.57">25794 3338 32943 0,'0'0'1456'0,"0"0"304"0,0 5-1408 0,0-5-352 0,0 0 0 0,5 6 0 16,3-4 1472-16,3 1 208 0,4-1 48 0,1 0 16 15,1-2-752-15,1 0-160 0,2-2-16 0,2 0-16 16,0-1-800-16,0-1-176 0,2-1-16 0,-1-2-16 31,2-2-2288-31,0-1-464 0,-1-2-96 0</inkml:trace>
  <inkml:trace contextRef="#ctx0" brushRef="#br0" timeOffset="1467.5">26602 2506 32655 0,'0'0'1440'0,"0"0"304"16,0 0-1392-16,-4 11-352 0,1-1 0 0,-1 3 0 0,0 3 1120 0,2 5 160 15,1 4 16-15,1 2 16 0,0-1-784 0,3 1-144 16,1-1-48-16,0-1 0 16,-1 3-1360-16,1-1-288 0,-1-1-48 0,1-1-9248 15,1-7-1840-15</inkml:trace>
  <inkml:trace contextRef="#ctx0" brushRef="#br0" timeOffset="1653.33">26471 2712 5519 0,'0'0'240'0,"0"0"64"0,0 0-304 0,0 0 0 0,4-9 0 0,1 1 0 15,-5 8 6768-15,8-9 1296 0,1 1 256 0,1 2 48 16,2 2-5696-16,1 1-1136 0,3-2-240 0,-2 4-32 15,-1-6-1120-15,3 2-144 0,2 1-176 0,0 0 48 32,0 0-2368-32,1 0-448 0,-1-1-112 0</inkml:trace>
  <inkml:trace contextRef="#ctx0" brushRef="#br0" timeOffset="2032.92">26596 2188 29311 0,'-21'2'1296'0,"8"3"272"0,0 1-1248 0,-3 6-320 15,-1 2 0-15,0 6 0 0,0 3 1392 0,0 7 208 16,1 4 64-16,1 7 0 0,1 4-832 0,3 1-144 16,2 1-48-16,4-3 0 0,4 3-512 0,5-3-128 15,2-2 0-15,2-13 0 0,1 1 0 0,5 10 0 16,2-3 0-16,-3-15 0 0,4 0 0 0,-1-1 0 15,1-7 0-15,1 1 128 0,2-1 112 0,2-5 16 16,1-1 0-16,2-3 0 0,1-5 320 0,-1-2 64 16,-2-4 0-16,9-4 16 0,-5-3-128 0,-1-3-16 15,-1-2-16-15,-2-3 0 0,-2-4-32 0,-4-1 0 16,-7 0 0-16,0 1 0 0,-1 2-96 0,-5-4-32 16,-6-2 0-16,-2-1 0 0,-3 0-336 0,-5-1 144 0,-4-1-144 15,-1 2 0-15,-4 2-448 16,1 3-192-16,-1 3-32 0,0 2-16 15,-1 1-1616-15,1 3-336 0,1 3-64 0,3 4-8512 0,4 2-1712 0</inkml:trace>
  <inkml:trace contextRef="#ctx0" brushRef="#br0" timeOffset="2266.88">27356 2191 18431 0,'0'0'816'0,"0"0"160"0,0 0-784 0,0 0-192 16,0 0 0-16,0 0 0 0,8 8 3200 0,-6-1 576 0,-3 3 128 0,-3 3 32 16,-2 2-1904-16,-1 5-384 15,-1 1-80-15,0 0-16 0,-1-2-1152 0,1 1-224 16,3 1-48-16,0-1-128 0,0 3-128 0,1-3-144 15,0 0-32-15,1-3 0 16,3-4-2816-16,2-3-560 0,-2-10-112 0</inkml:trace>
  <inkml:trace contextRef="#ctx0" brushRef="#br0" timeOffset="2426.48">27511 2249 14735 0,'9'-7'1312'0,"-9"7"-1056"0,0 0-256 0,0 0 0 0,0 0 3216 0,0 0 592 0,7 9 112 0,-3 1 32 15,-4 3-1040-15,-2 0-208 0,0 4-32 0,-1-1-16 16,-1 2-1456-16,0 0-304 0,-1-1-48 0,0 3-16 16,-2 1-704-16,1 1-128 0,-2 3 0 0,0-2-12304 15,-1-1-2416-15</inkml:trace>
  <inkml:trace contextRef="#ctx0" brushRef="#br0" timeOffset="10597.35">21201 682 2751 0,'0'0'256'0,"0"0"-256"0,0 0 0 0,0 0 0 0,0 0 2752 0,-4-1 496 16,2-7 96-16,-2-1 32 0,-2 1-976 0,0 2-192 15,-1-2-32-15,1 1-16 0,-1 2-496 0,1 1-80 16,-2 2-32-16,0-2 0 0,0 1-592 0,1 1-112 15,-1 0-16-15,-1 2-16 0,-2 0-368 0,1 4-80 16,-1 3-16-16,0-1 0 0,-4 2-208 0,1 4-144 16,-2 1 192-16,1 4-192 0,-2 4 0 0,2 2 0 15,0 6 0-15,0-2-192 0,1 3 192 0,2 1-176 16,3 2 176-16,3 1-160 0,4 2 160 0,5 1-192 0,3-1 192 16,4 0-192-16,3-4 192 0,5-2 0 0,3 0 0 0,2-4 0 15,2-4 0-15,1-3 0 0,1-4 0 0,2-3-128 16,1-3 128-16,0-2 0 0,0-7 0 0,0-2 0 15,0-4 256-15,-1-3-32 0,-3-3 0 0,0-2 0 16,-1-5 448-16,-3 0 96 0,-1-3 0 0,-4-2 16 16,-3 0-80-16,-4-4 0 0,-2-2-16 0,-5 1 0 15,-5 2-176-15,-3-2-16 0,-5 1-16 0,-5 0 0 16,-1-3-272-16,-4 2-48 0,-2 3-16 0,-3 4 0 31,-2 4-1312-31,-1 4-272 0,2 2-48 0,0 3-14880 0</inkml:trace>
  <inkml:trace contextRef="#ctx0" brushRef="#br0" timeOffset="12543.83">8224 3875 8287 0,'-4'-4'736'0,"0"-2"-592"0,-1 1-144 0,0-2 0 15,-1 2 2112-15,2-3 400 0,-1 2 80 0,3-2 16 16,2-1-1264-16,-2 1-240 0,2 1-48 0,0 2-16 15,0 5-288-15,0 0-64 0,0 0-16 0,0 0 0 16,0 0-320-16,3 9-64 0,0 5-16 0,2 5 0 16,-3 4-272-16,2 5 0 0,-1 4 0 0,0 5-11040 15</inkml:trace>
  <inkml:trace contextRef="#ctx0" brushRef="#br0" timeOffset="12686.71">8230 4710 17103 0,'0'0'752'0,"-2"10"160"0,-2 0-720 0,1 4-192 16,-1-1 0-16,2 3 0 0,-1 0 0 0,1 5 192 16,-1-1-192-16,2 3 192 0,-1-3-64 0,2 0 0 15,0 1 0-15,2 0 0 16,-1 0-608-16,3 0-128 0</inkml:trace>
  <inkml:trace contextRef="#ctx0" brushRef="#br0" timeOffset="12964.13">8409 5232 14335 0,'14'-1'640'0,"-14"1"128"0,9 0-624 0,2 1-144 0,-1 1 0 0,2-2 0 15,0-2 416-15,2 2 48 0,0 0 16 0,2 3 0 16,0 0-336-16,-1-1-144 0,1 2 128 16,0-1-128-16,-1 1 0 0,1-3 0 0,1 2 0 0,0-1 0 31,1-1-736-31,2 2-32 0,1-2 0 0,1 1 0 15,-3-2 64-15,-1 0 0 0,1 0 0 0,0 0 0 0,1 2 528 0,-1 0 176 0,1-2 0 0,1-2 0 16,0 2 128-16,2 0 144 0,3 2 32 0,0-2 0 16,2 0 688-16,-1 0 144 0,2 0 16 0,-1 0 16 15,0 0 96-15,-1 1 16 0,-1 2 0 0,2 0 0 16,0 3-832-16,2 0-176 0,-1 1-16 0,2-1-9648 16</inkml:trace>
  <inkml:trace contextRef="#ctx0" brushRef="#br0" timeOffset="13504.39">9886 5144 12895 0,'0'0'1152'0,"0"0"-928"15,7 8-224-15,2-2 0 0,1 1 672 0,3-1 96 16,2-2 0-16,1 3 16 0,4-1-624 0,4 1-160 0,3-1 0 0,3 1-6960 15</inkml:trace>
  <inkml:trace contextRef="#ctx0" brushRef="#br0" timeOffset="13683.44">11009 5094 20319 0,'0'0'896'0,"7"0"192"0,3 4-864 0,0-1-224 0,2 1 0 0,-1-2 0 16,2-2 384-16,3 0 16 0,2 0 16 0,2 0 0 16,1 0-112-16,1 2-32 0,3 1 0 0,1 0 0 15,1-2-576-15,2-1-112 0,0-1-32 0,1 0-9232 16</inkml:trace>
  <inkml:trace contextRef="#ctx0" brushRef="#br0" timeOffset="13841.85">12256 5102 11055 0,'16'-1'480'0,"-7"2"112"0,3 3-464 0,2 0-128 15,3-2 0-15,3 0 0 0,-3-4 976 0,1 0 176 16,0-1 48-16,3 1 0 0,0-1-816 0,2-1-144 16,-1 0-48-16,3-1 0 15,1-3-832-15,0 0-192 0,0 2-16 0</inkml:trace>
  <inkml:trace contextRef="#ctx0" brushRef="#br0" timeOffset="14043.32">13248 4890 13823 0,'15'2'1216'0,"-7"2"-960"0,2-1-256 0,3 1 0 16,1-4 1168-16,3 1 192 0,2-1 48 0,3 2 0 15,0 2-976-15,1 2-192 0,1-2-48 0,-1-1 0 16,1 0-192-16,-1 0 0 0,1 1 0 0,-1-3 0 15,1 0 0-15,-1 3-288 0,1-1 64 0,0 1 16 16,1-4 16-16,0 0 0 0,0-3 0 0,10 0 0 16,-3 3-592-16,1 0-112 0,0 0-32 0,-9 0-6208 15</inkml:trace>
  <inkml:trace contextRef="#ctx0" brushRef="#br0" timeOffset="14163.8">14091 4891 11055 0,'0'0'976'0,"6"-4"-784"15,2 0-192-15,1 0 0 0,0-1 1792 0,-1 1 304 16,-1 0 64-16,0-1 16 0,0 1-944 0,1 1-176 15,-1 2-32-15,3 1-16 0,-1-3-768 0,1 3-240 16,2 0 128-16,1 3-128 0,1-3-160 0,2 3-96 16,1-2 0-16,1 2-9568 0</inkml:trace>
  <inkml:trace contextRef="#ctx0" brushRef="#br0" timeOffset="14314.2">14740 4780 19343 0,'0'0'848'0,"5"-7"192"0,0-2-832 0,2 0-208 0,-2-1 0 16,2-3 0-16,-1-3 480 0,2 0 48 0,0 1 16 15,-1-2 0-15,0 0-544 0,1-3-176 0,1 3 0 0,-1-3-6032 16,-2 0-1200-16</inkml:trace>
  <inkml:trace contextRef="#ctx0" brushRef="#br0" timeOffset="14463.23">14865 3912 6447 0,'-7'-17'272'0,"5"12"80"16,-1-2-352-16,1 2 0 0,-2-2 0 0,0 0-2800 16</inkml:trace>
  <inkml:trace contextRef="#ctx0" brushRef="#br0" timeOffset="14593.1">14796 3484 13823 0,'-4'-10'1216'0,"-1"-2"-960"16,-2 0-256-16,1 3 0 0,-2-1 1712 0,0 2 288 16,0 0 64-16,0 0 16 0,2-1-1808 0,-1 1-272 15,-2 0-224-15</inkml:trace>
  <inkml:trace contextRef="#ctx0" brushRef="#br0" timeOffset="14963.59">14316 3394 16575 0,'-34'-6'1472'0,"19"6"-1168"0,-5 4-304 0,-2-2 0 15,-3-1 1296-15,-1 2 208 0,1-3 32 0,0 1 16 16,1 2-1552-16,-2 1 0 0,-3 1-336 0,-10-1 48 15,2 1-400-15,5-1-80 0,0 0 0 0,2 1-16 16,0 3 16-16,2-1 0 0,0-5 0 0,9 3 0 16,-2 1 912-16,0-1 192 0,0-1 48 0,-1 1 0 15,0 0-32-15,0 0 0 0,1 1 0 0,0-2 0 16,0-1-592-16,0 0-112 0,0-2-32 0,-8 1 0 16,0-2-448-16,3-2-112 0,1 1-16 0,7 0 0 0,-3-2 1776 0,-1 1 336 15,-2-2 80-15,1 0 16 0,1 1 112 0,-1-2 32 16,1 1 0-16,-1 0 0 0,1-2-656 15,1 0-128-15,0 2-32 0,0 1 0 0,0 0-128 0,2 3-16 16,-1 1-16-16,1 1 0 0,0-2-224 0,1 0-32 16,1 0-16-16,0 0 0 0,0 0-16 0,0 0 0 15,0-2 0-15,-7 2 0 16,0 2-1296-16,3 0-272 0</inkml:trace>
  <inkml:trace contextRef="#ctx0" brushRef="#br0" timeOffset="15102.34">12539 3441 18431 0,'-12'1'1632'0,"-1"1"-1312"0,0-2-320 0,-1 0 0 16,-2-2 1472-16,1 1 240 0,-2-3 32 0,1 2 16 15,-2 2-992-15,0-2-208 0,-1 1-48 0,-8-3 0 32,2-1-784-32,2 0-176 0,1-2-16 0,1 3-16 15,0 2-1120-15,1 2-208 0,2-3-48 0,1 2-16 16,0-1-368-16,2 1-64 0,0 1 0 0</inkml:trace>
  <inkml:trace contextRef="#ctx0" brushRef="#br0" timeOffset="15244.26">11866 3407 3679 0,'-10'-1'320'0,"-4"2"-320"0,-3 3 0 0,-2-3 0 16,0 1 4160-16,-2-2 752 0,0 0 144 0,0 1 48 16,3 2-3488-16,1-2-688 0,0 0-144 0,2 1-16 0,0-2-448 0,2 0-64 15,1 0-32-15,-3 2 0 16,2-1-2016-16,1 2-384 0,-5 0-96 0,17-3-16 0</inkml:trace>
  <inkml:trace contextRef="#ctx0" brushRef="#br0" timeOffset="15364.67">11362 3433 2751 0,'-18'8'128'0,"7"-1"16"0,-3-1-144 0,-4 1 0 16,-5 0 0-16,1 3 0 0,-4-4 512 0</inkml:trace>
  <inkml:trace contextRef="#ctx0" brushRef="#br0" timeOffset="15599.68">10336 3482 11055 0,'-17'2'976'0,"9"-2"-784"0,-1 1-192 0,0 2 0 15,-3-3 976-15,0-1 160 0,-1-1 16 0,0 1 16 16,0-3-192-16,0 2-32 0,0-1-16 0,0 0 0 16,-1 1-480-16,1-1-80 0,0 1-32 0,0-1 0 15,1 0-464-15,0 1-112 0,1-1-16 0</inkml:trace>
  <inkml:trace contextRef="#ctx0" brushRef="#br0" timeOffset="15764.16">9775 3450 16063 0,'-18'7'704'0,"9"-3"160"0,-3 1-688 0,-2 0-176 15,-3 2 0-15,0-3 0 0,0-1 160 0,0 0 0 16,-1 0 0-16,1-1 0 0,1 2-160 0,2-1 0 15,1-2 0-15</inkml:trace>
  <inkml:trace contextRef="#ctx0" brushRef="#br0" timeOffset="15905.78">9186 3571 12895 0,'-10'2'1152'15,"-2"-2"-928"-15,-3 0-224 0,5 0 0 0,-3 0 496 0,0 0 48 0,-1-2 16 0,1 1 0 16,0 1-560-16,0 0 0 0,-1 0 0 0,1 0-6640 16</inkml:trace>
  <inkml:trace contextRef="#ctx0" brushRef="#br0" timeOffset="16064.67">8863 3613 8287 0,'-15'1'736'0,"10"2"-592"0,-1 0-144 0,-2-1 0 0,0 2 1552 0,0 0 288 16,-1 0 48-16,0-1 16 0,0-1-640 0,-2-2-128 15,0-1-32-15,-1 1 0 0,-1 1-464 0,0 1-112 16,0 0-16-16,0-1 0 0,0 5-512 0,-2-4-352 16</inkml:trace>
  <inkml:trace contextRef="#ctx0" brushRef="#br0" timeOffset="18029.95">9341 2393 23039 0,'0'0'1024'0,"0"0"192"0,-4-3-960 0,0-1-256 16,-1 2 0-16,-1-1 0 0,-1 1 1344 0,-1-1 208 0,-1 2 48 0,-1 2 16 16,-5 2-592-16,1 2-128 0,1 4-32 0,0 4 0 15,0 4-544-15,1 1-96 0,0 0-32 0,3 3 0 16,1-1-192-16,2-1 0 0,1 1 0 0,1-1 0 15,0 0 0-15,1-2 0 0,2-2 128 0,1 0-128 16,0-1 0-16,0 0 0 0,0-5 0 0,0 2 0 16,1-2 0-16,1-1 0 0,-2-8 0 0,0 0 0 15,0 0 0-15,0 0 0 0,0 0 0 0,0 0 0 16,0 0 0-16,0 0 0 0,6-3 0 0,1-2 0 16,-1-1 0-16,1-2 0 0,-2 0 0 0,0-3 0 15,0 1 0-15,1 1 0 0,0-3 0 0,2 3 0 16,0 0 0-16,1 2-160 0,1 2 160 0,2 1-128 15,0 3 128-15,-1 2 0 0,1 2 0 0,1 1-128 16,0 5 368-16,-1 3 80 0,0 1 0 0,-3 1 16 16,-1 0 448-16,-2 3 96 0,-1 2 16 0,-1 1 0 15,-2 4 288-15,-2-1 64 0,-2 0 16 0,-2-1 0 0,-2 0-272 0,-2 0-48 16,0 1-16-16,-2 1 0 0,-2-2-464 0,-1 2-80 16,-1-2-32-16,1-1 0 0,0-2-352 0,1-2 0 15,-1-4 0-15,2 0 0 16,4-2-1216-16,-1-5-304 0,1-2-64 0,7-4-16 15,0 0-1696-15,-5-4-352 0</inkml:trace>
  <inkml:trace contextRef="#ctx0" brushRef="#br0" timeOffset="18297.57">9457 2721 20271 0,'15'-5'896'0,"-9"3"192"0,2-1-880 0,2 0-208 0,2-3 0 0,1-3 0 16,-1-2 1632-16,0 1 288 0,-1-2 48 0,2 0 16 0,-2-1-720 0,-2 0-144 15,1-2-32-15,-2 0 0 16,-3 2-512-16,1-2-96 0,-3 2-32 0,0 1 0 16,-2-1 64-16,-2 0 0 0,0 0 0 0,-3 1 0 15,-3 0 208-15,-1 3 48 0,1 1 16 0,-2 3 0 16,-3 3-16-16,1 0-16 0,-3 2 0 0,2 2 0 16,2 3-256-16,1 3-48 0,1 6-16 0,1 4 0 15,3 3-272-15,3 4-160 0,1 0 192 0,3 2-192 16,3 2 0-16,3-1 0 0,3-4 0 0,1-1 0 15,3-1 0-15,1-2 0 0,2-3 0 0,2-3 0 16,1-3-384-16,-1-3-96 16,0-2-16-16,-1-2 0 0,-1-4-2672 0,-1-3-544 0,-1-2-96 0</inkml:trace>
  <inkml:trace contextRef="#ctx0" brushRef="#br0" timeOffset="18829.02">9852 2406 28271 0,'0'0'624'0,"1"14"128"0,1-1 16 0,-2 4 32 0,-2 0-640 0,4 4-160 16,-1 4 0-16,2 5 0 0,-2-4 1248 0,0 3 224 15,-1-3 32-15,2 2 16 0,-1-3-816 0,0 0-176 16,1-2-16-16,-2-2-16 0,0-3-240 0,1-1-64 16,0-1 0-16,0-4 0 0,-1-3-64 0,2-1 0 0,-2-8-128 0,0 0 192 15,0 0-192-15,0 0 176 0,1-7-176 0,0-3 160 16,2-5-400-16,-2-1-80 0,1-5 0 0,-1 0-16 15,-1-1 80-15,0-3 0 0,0-3 16 0,0 1 0 16,0 0 240-16,1 1 0 0,0 1 0 0,1 1 0 16,-1 2 0-16,2 3 240 0,-1 2-48 0,2 2-16 15,-1 2 16-15,1 4 0 0,-2 3 0 0,-2 6 0 16,0 0 128-16,9 5 48 0,-1 1 0 0,1 5 0 16,1 1-192-16,0 2-48 0,-1 3 0 0,2 1 0 15,0 2-128-15,2-2 0 0,0 0 0 0,3 0 0 16,2-1 0-16,0 0 0 0,-1-4 0 0,2 0 0 15,0 0 0-15,1 1 0 0,-1-4 0 0,0 0 0 16,0-3 0-16,-2-1 0 0,-1-3 0 0,-2 0 0 16,-1-2 0-16,-1-1 0 0,-2-1 0 0,-1-3 0 15,-1-2 128-15,-1-1-128 0,-1-4 0 0,-1-2 128 0,-1-1-128 0,-1-6 0 16,-2 1 0-16,-1-2 0 0,-1 1 0 16,-2-2 0-16,-2 1 0 0,-1 2 0 0,-2-1 0 0,0 1 0 15,0-1 144-15,-1 3-16 0,0 3 272 0,1 1 64 16,0 4 16-16,2 3 0 0,-1 0-16 0,2 3 0 15,5 3 0-15,-5 4 0 0,1 3-272 0,3 2-48 16,2 1-16-16,3 5 0 0,1 4-128 0,3 1 0 16,1-1 0-16,3 1 0 0,1-2 0 0,2 2-144 15,5 1 144-15,0-1 0 16,-1-4-1024-16,2 0-80 0,0-2-32 0,0 0 0 16,0-1-2272-16,-1-1-464 0</inkml:trace>
  <inkml:trace contextRef="#ctx0" brushRef="#br0" timeOffset="19930.14">10598 2457 15599 0,'6'6'688'0,"10"13"144"0,-7-10-656 16,2 0-176-16,0 0 0 0,1 3 0 0,1 1 1184 0,0 2 208 15,0 0 32-15,-1 0 16 0,-2 1-224 0,1-2-32 16,-2 1-16-16,-1-2 0 0,0-2-272 0,-2 0-48 15,-2-5-16-15,-4-6 0 0,0 0 0 0,0 0-16 16,0 0 0-16,0 0 0 0,0 0 352 0,-3-6 80 16,1-3 16-16,-2-4 0 0,0-4-544 0,0-1-96 15,-1-1-32-15,0-2 0 0,-1-3-288 0,1-1-64 16,0-3-16-16,1 2 0 0,1 2-224 0,2 1 0 16,0 3 0-16,2 1 0 0,3 4 0 0,3 2-208 15,2 2 64-15,0 2 16 16,3 3-544-16,1 0-96 0,2 4-32 0,4-3 0 15,0 3-832-15,3-3-160 0,2-1-48 0,0 0 0 16,1 1 0-16,0 0 0 0,-3 2 0 0,0 3 0 16,-1-2 944-16,-3 4 176 0,-1 1 32 0,-2 1 16 0,-5 0 992 0,-2 1 208 0,-1 3 48 0,-4 1 0 15,-1 1 352-15,-4 2 80 0,-1 0 16 0,-4 2 0 16,-1 0-80-16,-1 3-16 0,-1 2 0 0,-1-1 0 16,-1-1-288-16,1 1-64 0,-1 2-16 0,3-2 0 15,0-1 80-15,1-4 0 0,1 1 16 0,2-2 0 16,3-2-144-16,0 0-48 0,2-1 0 0,3-2 0 15,1 0-304-15,1-2-160 0,4-2 160 0,0-2-160 16,3-2 0-16,1-3 0 0,1-1 0 0,1-2-160 16,-1-1-352-1,0-1-80-15,-1 0-16 0,0-1 0 0,0-1 416 0,-1 2 192 0,0 0-192 0,-2 0 192 16,0-3 0-16,-3 2 0 0,-1 1 0 0,-1-2 0 16,-1-1 128-16,-2 2 160 0,0 2 32 0,-1 2 0 0,-1-1 192 0,0 7 64 15,0 0 0-15,0 0 0 0,0 0-64 0,0 0-16 16,0 0 0-16,0 0 0 0,-3 8-304 0,-1 1-64 15,-1 3-128-15,1-2 192 0,0 2-192 0,2 1 0 16,0 1 0-16,2 1 0 16,2 0-1408-16,0 0-192 0,1 0-16 0,1 0-8432 15,2-4-1664-15</inkml:trace>
  <inkml:trace contextRef="#ctx0" brushRef="#br0" timeOffset="20119.88">11318 1924 28559 0,'0'0'2544'0,"0"0"-2032"0,0 0-512 0,-3 9 0 15,0 2 1072-15,2 5 112 0,1 2 32 0,3 6 0 16,2 4-256-16,1 4-64 0,1 0 0 0,2 4 0 16,0 0-672-16,3 2-224 0,1 1 128 0,3 1-128 15,1 1 0-15,-1 1 0 0,-1-2-128 0,-1 0 128 31,2-1-2752-31,-2-2-448 0</inkml:trace>
  <inkml:trace contextRef="#ctx0" brushRef="#br0" timeOffset="20291.68">11341 2453 17503 0,'-3'-9'1552'15,"0"0"-1232"-15,-1 1-320 0,0-1 0 0,1 0 3712 0,2 1 704 16,-1 0 128-16,4 1 16 0,0 1-2544 0,2-1-512 15,2 2-96-15,0 1-32 0,3 0-1040 0,3 0-208 16,1 2-128-16,3-3 160 0,2 3-160 0,1-2-272 16,1 2 64-16,2 2-11312 15,2-3-2240-15</inkml:trace>
  <inkml:trace contextRef="#ctx0" brushRef="#br0" timeOffset="20633.23">11790 2420 30927 0,'0'0'672'0,"0"0"144"0,-4 7 16 0,4-7 64 0,0 0-720 0,0 0-176 0,0 0 0 0,5 6 0 16,3 0 704-16,2-1 96 0,2-4 32 0,1-1 0 16,0-1-672-16,1-3-160 0,1-3 0 0,-1 1 0 15,-1-5 0-15,0 2 192 0,-1 0-192 0,-1-1 192 16,0 1-32-16,-2-2 0 0,-2 1 0 0,-2-1 0 15,-1 0 352-15,-3-1 64 0,-1 0 0 0,-1 2 16 16,-2-2 288-16,0 3 48 0,-2-2 16 0,0 4 0 16,-2 0-96-16,0 3-16 0,-1 1 0 0,0 3 0 15,0 2-192-15,0 2-32 0,1 2-16 0,-1 3 0 16,1 3-352-16,1 2-80 0,0 3-16 0,4 3 0 16,-1 1-144-16,3-2 0 0,2 1 0 0,1-2 0 15,3 0-368-15,3 1 0 0,0-2 0 0,3-2 0 16,1-3-1952-16,2 0-400 0,4-3-80 15,0-3-8720-15,2-2-1728 0</inkml:trace>
  <inkml:trace contextRef="#ctx0" brushRef="#br0" timeOffset="20898.73">12247 2304 12895 0,'-8'0'1152'0,"-1"0"-928"15,-1 0-224-15,1 0 0 0,-2-2 2128 0,3-1 384 16,2 0 80-16,6 3 16 0,0 0-1488 0,0 0-288 15,0 0-64-15,0 0-16 0,0 0-752 0,12 8 0 16,2 1-192-16,3 1 32 0,1-1 160 0,3 1-208 16,0 2 80-16,1-2 128 0,1 1 0 0,1-1 192 15,-5-1 0-15,0 2 0 0,-4 0 1616 0,-2 2 336 0,-1 3 64 0,-3-2 16 16,-2-1 80-16,-5 3 0 0,-2 2 16 0,-1-3 0 16,-3 0-560-16,0-2-112 0,-2 3-32 0,-2-2 0 15,-1-3-768-15,-2-1-144 0,0-1-48 0,-2-1 0 16,-2-3-656-16,1 2 0 0,0-5 0 0,-1 2-21856 15</inkml:trace>
  <inkml:trace contextRef="#ctx0" brushRef="#br0" timeOffset="29097.91">14130 2298 21823 0,'1'-4'960'0,"13"-12"208"0,-14 16-928 0,-2-4-240 0,2 4 0 0,1-9 0 0,-2 1 1568 0,2 2 272 16,-1 6 48-16,0 0 16 0,0 0-784 0,0 0-160 15,0 0-16-15,0 0-16 0,5 10-384 0,0 5-80 16,-1 2-16-16,-1 3 0 0,1 5 112 0,-3 4 16 0,-2 2 0 0,0 4 0 15,-1-1-320-15,1 1-48 16,0 2-16-16,1-4 0 0,-3-3-192 0,0-3 128 0,1-2-128 0,-1-3 0 16,1-3 128-16,-1-4-128 15,-1-2 0-15,2-4 144 0,2-9-144 0,0 0 128 16,0 0-128-16,-3-7 128 0,0-3-128 0,2-3 0 16,0-5 144-16,-1-3-144 0,1-4 0 0,1-4 0 15,0-1 0-15,1-6 0 0,-3-1 0 0,2-2 0 0,0 3 0 0,1-1-128 16,0 1 128-16,1 1 0 15,0 1 0-15,1 2 0 0,1 4 320 0,0 2-16 0,0 2 0 0,-2 5 0 16,0 2-64-16,0 5-16 0,1 4 0 0,-3 8 0 16,0 0-224-16,0 0 176 0,2 8-176 0,2 6 160 15,1 7-160-15,1 5 0 0,-2 7 0 0,1 1-176 16,0 3 16-16,2 5 0 0,0 4 0 0,3-2 0 16,-1 2 160-16,1-2 0 0,2-4 0 0,1-2-128 15,0-3 128-15,0-3 0 0,0-5 0 0,1-2 0 16,-1-2 0-16,2-6 0 0,0-2 160 0,0-4-160 15,-2-4 336-15,0-4-16 0,-2-6-16 0,1-4 0 16,-1-3 352-16,-2-3 80 0,-1-4 16 0,-2-4 0 16,-1-4-48-16,-1-3 0 0,0-5 0 0,-1-2 0 15,-1-4-336-15,-2-2-80 0,-1 2-16 0,-4 0 0 16,-3-1-272-16,0 1 0 0,0 1-176 0,-2 3 176 16,-2 1-1920-16,0 4-288 0,2 0-48 0,1 5-16 15,1 4-1280-15,2 4-256 16</inkml:trace>
  <inkml:trace contextRef="#ctx0" brushRef="#br0" timeOffset="29403.37">14598 2135 23951 0,'0'0'2128'0,"-5"6"-1696"16,-2 5-432-16,0-2 0 0,2 1 2176 0,-1 2 368 15,-2 2 64-15,0 5 16 0,2 4-1088 0,0 3-224 0,1 4-32 0,1 3-16 16,0 1-880-16,4 1-160 0,4 1-32 0,0 1-16 15,1-6-176-15,3 2 0 16,1-5 0-16,3-3 0 0,1-3 128 0,1-2-128 0,2-7 0 0,1-1 128 16,1-3 144-16,-1-4 32 0,-1-1 0 0,0-4 0 15,-2-4 320-15,0-1 64 0,1-4 16 0,-2-3 0 16,-3-4-80-16,0-1-16 0,0-2 0 0,-3-3 0 16,0-2-288-16,-3-2-48 0,-3-1-16 0,-1-1 0 15,-1 1-96-15,-3 0-32 0,-3-1 0 0,0 2 0 16,-4 0-128-16,-2 1 0 0,0-5 0 0,-3 0 0 31,-1 3-928-31,-1 1-272 0,0 0-48 0,1 2-16 16,1 2-1888-16,3 4-384 0,3 5-80 0</inkml:trace>
  <inkml:trace contextRef="#ctx0" brushRef="#br0" timeOffset="29891.58">14946 2569 25791 0,'0'0'2304'0,"-5"1"-1856"16,5-1-448-16,0 0 0 0,-4-4 1936 0,4 4 304 15,2-5 48-15,4 0 16 0,0-4-976 0,3 1-192 16,2 0-48-16,0 0 0 0,2 0-640 0,2 2-144 0,0-2-32 0,1 2 0 15,1 2 272-15,-1 1 48 16,-2 0 16-16,0 2 0 0,1 1 96 0,-1 1 0 0,-2 2 16 0,1 2 0 16,-2 2-192-16,1 1-32 0,-1 1-16 0,-1 1 0 15,-1 3-208-15,0 3-32 0,-3-2-16 0,-3 2 0 16,0 1-224-16,-2 2 0 0,-1-3 0 0,-2 2 0 16,-2 2 0-16,-3-1 0 0,-2 1 0 0,-1 1 0 15,-2 0-144-15,0 0 144 0,-1-3 0 0,0-1-144 16,0-3 144-16,1 0 0 0,1-1 0 0,0 0 0 15,1-5 0-15,1 0 0 0,2 0 0 0,2-2 0 16,5-6 0-16,0 0 0 0,0 0 0 0,0 0 0 16,0 0 0-16,6 4 0 0,2 0 128 0,1 0-128 15,2-3 0-15,1 2 128 0,-1-3-128 0,2 1 0 16,2 1 0-16,0-1 0 0,2 0 0 0,-1 2 128 16,0-2-128-16,-1 1 0 0,1-1 0 0,0-1 0 15,-1-1-544-15,0-1-32 16,-2 1 0-16,-3-2 0 0,-1-2-1776 0,-1 1-352 0,-8 4-80 0,3-5-14048 15</inkml:trace>
  <inkml:trace contextRef="#ctx0" brushRef="#br0" timeOffset="30228.66">13852 1811 911 0,'-5'-5'0'0,"0"-1"0"0,-2-1 0 0,1-2 0 15,-2-3 4864-15,1 2 896 0,2 2 192 0,0-1 16 16,1 1-3216-16,0 2-656 0,0-1-128 0,1 2-32 16,1 1-624-16,2 4-128 0,0 0-32 0,0 0 0 15,0 0-448-15,0 9-80 0,0 3-32 0,1 2 0 16,2 3-336-16,-1 1-64 0,1 5 0 0,1 3-16 16,0 0-176-16,0 1-176 0,-2 2 48 0,3-2 0 15,-1-2-1552-15,2 0-304 0,-1-1-64 0,-1-1-11840 16</inkml:trace>
  <inkml:trace contextRef="#ctx0" brushRef="#br0" timeOffset="30458.55">13633 1954 23951 0,'0'0'2128'0,"0"0"-1696"16,0 0-432-16,0 0 0 0,0 0 1728 0,0 0 256 0,8-2 48 0,0 1 16 15,-1 1-320-15,4-1-48 0,2-3-16 0,1 0 0 16,2-1-960-16,0-1-208 0,4 1-48 0,3-1 0 16,0-1-448-16,-1 2 128 0,0 0-128 0,2 1 0 31,-1 1-448-31,1 1-144 0,-2-1-32 0,-1 2 0 16,-2-2-2192-16,-2 0-432 0,-2 2-80 0,-2-3-32 0</inkml:trace>
  <inkml:trace contextRef="#ctx0" brushRef="#br0" timeOffset="30863.66">13857 1559 23615 0,'-22'-6'1040'0,"10"4"224"0,-3-2-1008 0,-2-1-256 0,-3-1 0 0,-1 5 0 0,0 1 1648 0,2 0 272 16,-2 1 64-16,1 3 16 0,1 3-656 0,-1 5-144 15,1-2-32-15,-2 4 0 0,3 5-736 0,1-1-160 16,2 3-16-16,4 3-16 0,0 5-240 0,3 1 0 16,3 0 0-16,3 7 0 0,2-1 0 0,2 3 0 15,3 2 0-15,5-1 0 0,-1-1 0 0,5-2 0 16,3-5 0-16,1 0 0 0,2-4 0 0,1-4 0 16,2-2 0-16,3-4 0 0,2-2 0 0,2-3 0 15,2-4 0-15,1-1 0 0,-2-6 0 0,2-2 224 16,1-2-64-16,-3-2-16 0,-3-3 144 0,0-1 32 15,-2-2 0-15,-1-2 0 0,-3-1 224 0,-1-4 48 16,-2-2 16-16,-2-3 0 0,-2-4 208 0,-5-2 32 0,-2-2 16 0,-3 0 0 16,-2-4-192-16,-5 4-32 0,-3 3-16 0,-4 2 0 15,-1-2-304-15,-5 1-64 0,-2 1-16 0,-1 0 0 16,-3 0-240-16,-4 2 128 0,-2-1-128 0,-3 1 0 16,0 0 0-16,0 0-128 0,0 2-16 0,0 5 0 31,3 1-1584-31,1 7-304 0,1 4-64 0</inkml:trace>
  <inkml:trace contextRef="#ctx0" brushRef="#br0" timeOffset="64233.46">9267 9948 11055 0,'0'0'480'0,"-3"9"112"0,1-1-464 0,0 5-128 0,4 4 0 0,0 4 0 16,3 1 4096-16,2 1 816 0,-1 2 144 0,4 0 48 15,0 0-3424-15,2-1-672 0,1 3-144 0,0-4-32 16,0-1-608-16,-4-6-224 0,0-1 144 0,0 0-144 15,-2-2 192-15,-1-1-64 0,-1-3 0 0,-1-1 0 16,-1-2 128-16,-3-6 32 0,0 0 0 0,0 0 0 0,0 0 112 0,0 0 32 16,-8-3 0-16,0-2 0 0,1-1-160 15,-3-6-16-15,0-1-16 0,-2-4 0 0,1-5-240 0,-3-4 0 16,1-4 0-16,-1-3 0 0,0-1-256 0,1-2 48 0,1-2 16 0,2 0 0 16,0 0 16-16,4 3 16 15,2 3 0-15,3 2 0 0,2 0 160 0,3 1-160 0,4 2 160 0,1 3-160 16,1-1 160-16,1 3 0 15,0 4 160-15,3 4-160 0,-1 0 336 0,0 8-16 16,0 3-16-16,1 6 0 0,-1 1 272 0,0 6 64 16,-1 7 16-16,-2 5 0 0,-2 4-16 0,0 2-16 0,-2 3 0 0,0 3 0 15,-3 3-400-15,0-5-80 0,-2 2-16 0,1-3 0 16,-2-1-400-16,-2-2-96 0,1-4-16 0,0-1 0 31,-2-8-1408-31,1 0-304 0,-2-6-48 0,0-4-8384 0,4-5-1680 0</inkml:trace>
  <inkml:trace contextRef="#ctx0" brushRef="#br0" timeOffset="64400.48">9323 9381 26895 0,'2'-17'1184'0,"0"10"256"0,0-2-1152 0,1 3-288 0,-3 6 0 0,0 0 0 16,5-4 1344-16,-5 4 192 0,7 5 64 0,1 4 0 15,-1 3-320-15,3 5-48 0,1 5-16 0,0 3 0 16,-1 2-752-16,1 4-144 0,-1 1-48 0,3 3 0 15,3 0-656-15,-1 3-128 0,1 1-16 0,2-1-16 16,-1-2-2864-16,-3-2-576 0</inkml:trace>
  <inkml:trace contextRef="#ctx0" brushRef="#br0" timeOffset="64632.96">9593 9476 24879 0,'0'0'2208'0,"-7"4"-1760"15,1-3-448-15,-2 4 0 0,-1 3 2368 0,0 1 384 16,-2 2 64-16,1 2 32 0,-1 2-1152 0,1 4-224 0,1 2-64 0,1 2 0 16,0 2-672-16,3 1-144 0,1 0-16 0,0-3-16 15,2 1-304-15,0-3-64 0,1-3-16 0,4-1 0 16,0-1-176-16,4-2 0 0,2-1 0 0,1-4 0 16,2-1 0-16,3-2-256 0,2-2 64 0,2-1 16 31,3-3-592-31,-1-1-112 0,1-3-16 0,0-3-16 15,-1-1-1360-15,1-2-272 0,-1-6-48 0,0-1-16 16,1-2-720-16,-3-2-160 0</inkml:trace>
  <inkml:trace contextRef="#ctx0" brushRef="#br0" timeOffset="64924.56">9846 9476 2751 0,'0'0'128'0,"-8"0"16"0,-3 1-144 0,0 2 0 0,-2 3 0 0,4 1 0 16,-1-1 6256-16,3 5 1216 0,-1 2 240 0,0 0 48 15,1 4-5024-15,2 0-1008 0,1 1-208 0,2 3-48 0,2-3-784 0,1 2-176 16,2-2-16-16,1-1-16 15,1-4-320-15,3 0-160 0,2-3 160 0,3 1-160 16,0-5-144-16,0-2-128 0,1-4-32 0,1-2 0 16,-1-3-112-16,-1-2-32 0,-2-3 0 0,-1-2 0 0,-1-1 448 0,-1-2 0 15,-3-3 0-15,0 0-128 0,-1-4 128 0,-1 1 0 0,-3-3 0 0,-1 2 128 16,-1-1-128-16,0 6 192 16,-2 1-64-16,0 2 0 0,0 2 496 0,0 3 96 15,1 1 32-15,1 2 0 0,2 6 272 0,0 0 48 16,0 0 16-16,0 0 0 0,0 0-416 0,2 6-80 15,2 2-16-15,3 4 0 0,2 1-448 0,3 1-128 16,2 1 0-16,3-2 0 16,3-2-384-16,3 1-80 0,2-2-32 0,2 0 0 15,2-3-2144-15,1 0-432 0,0-1-96 0,0 1-12672 0</inkml:trace>
  <inkml:trace contextRef="#ctx0" brushRef="#br0" timeOffset="65299.74">10444 9359 26719 0,'0'0'2368'0,"-3"5"-1888"0,2 3-480 0,1 0 0 16,0-8 2176-16,1 9 320 0,2 2 80 0,2-3 16 15,3-1-1200-15,1-1-240 0,2-1-64 0,0-1 0 16,2-1-832-16,0-2-256 0,1-1 0 0,0-1 128 0,0 0-128 0,-1-3 0 15,-1 0 0-15,-2-1-128 16,1-1 128-16,-2 0-128 0,-3-1 128 0,0-2-128 0,-2 0 128 0,-2 0 0 16,1 0-144-16,1 0 144 0,-4-2 0 0,1 1 0 15,-1-1 0-15,0 0 0 0,0-1 128 16,0 0-128-16,0 2 128 0,0-3-128 0,1 2 336 0,2 1-16 16,1 2 0-16,1 2 0 0,2-2 272 0,-1 4 48 15,1-3 16-15,0 2 0 0,1 0-368 0,0 0-80 16,3 1-16-16,2-1 0 0,0-1 64 0,0 0 0 15,-2-1 0-15,2 1 0 0,0-1-80 0,0 1-16 16,2-2 0-16,-1 0 0 0,2 0-160 0,-1 0 0 16,2-1-160-16,0 3-13328 0,-2-3-2656 0</inkml:trace>
  <inkml:trace contextRef="#ctx0" brushRef="#br0" timeOffset="67808.08">11663 8914 23039 0,'0'0'2048'0,"0"0"-1648"0,0 0-400 0,0 0 0 16,0 0 1968-16,0 0 304 0,0 0 64 0,5-8 16 15,3 2-928-15,4-3-176 0,2 0-32 0,2-1-16 16,2 1-912-16,-1-1-288 0,1-2 160 0,1 0-160 16,-3 1 0-16,1 0-176 0,2 1 16 0,0-1 0 31,2 2-2464-31,1-4-480 0</inkml:trace>
  <inkml:trace contextRef="#ctx0" brushRef="#br0" timeOffset="68107.95">12162 8416 23951 0,'0'0'1056'0,"0"0"224"16,0 0-1024-16,0 0-256 0,0 0 0 0,0 0 0 0,-2 11 2400 0,0 2 416 0,4 1 96 0,2 5 16 15,1 5-1648-15,1 3-336 0,2 5-64 0,1 3-16 16,2 3-640-16,1 2-224 0,1 2 144 0,1-4-144 31,2-1-896-31,-1-1-272 0,2-4-48 0,-1-3-16 16,-1-4-1840-16,0-3-384 0</inkml:trace>
  <inkml:trace contextRef="#ctx0" brushRef="#br0" timeOffset="68431.67">12453 8324 19343 0,'0'0'1728'0,"0"0"-1392"0,-6-2-336 0,6 2 0 0,-7 4 1744 0,1 4 288 15,-1 4 48-15,3 6 16 0,2 5-560 0,2 6-96 16,1 0-32-16,3 6 0 0,1 5-1040 0,3 3-224 15,2 2-144-15,3-2 192 0,4-2-192 0,1-1 0 16,1-4 0-16,0-5 0 0,2-3 0 0,1-5 0 16,2-3-192-16,-1-6 192 0,1-2-208 0,0-6 80 15,3-2 128-15,-4-6-208 0,-1-2 400 0,-2-7 96 16,-2 0 16-16,0-4 0 0,-3-6 576 0,-4 1 112 16,-2-3 32-16,-2-3 0 0,-2-2 0 0,-5-1 16 15,-2-1 0-15,-5 0 0 0,-3 1-144 0,-5 1-48 16,-3 0 0-16,-3 3 0 0,-2 3-144 0,-5 0-16 15,-2 1-16-15,0 0 0 0,0 2-432 0,2 2-96 0,-2 1-16 0,2 5 0 32,2 1-1344-32,3 5-288 0,-1 3-48 0,5 2-17328 0</inkml:trace>
  <inkml:trace contextRef="#ctx0" brushRef="#br0" timeOffset="70296.5">3508 10147 18431 0,'0'0'816'0,"4"12"160"0,3 0-784 0,3 4-192 0,7 2 0 0,1 3 0 16,1-2 1456-16,-1 5 240 0,0-1 48 0,2 2 16 15,-3 0-1120-15,0-2-208 0,-2-1-48 0,0 0-16 16,-2-1-96-16,-4-5-16 0,0-2 0 0,-1 1 0 16,-2-2 368-16,-1 0 64 0,-1-5 16 0,-1-1 0 15,-3-7-224-15,0 0-32 0,-3 7-16 0,3-7 0 16,-6 2-256-16,-2-3-48 0,-1-4-128 0,-3-4 192 15,-2-4-544-15,-2-4-112 0,-1-3-32 0,-2-3 0 16,-4-5-32-16,1-2-16 0,0-1 0 0,1-3 0 0,3 0 160 16,0-1 16-16,2 0 16 0,3 2 0 0,3 3 352 0,2 2 0 15,3 0 0-15,2 1 0 0,3 0 592 0,1 2 96 16,2 1 16-16,0 4 0 0,3 3 208 0,2 0 48 16,1 5 16-16,3 4 0 0,1 2-112 0,1 3-32 15,-1 3 0-15,1 4 0 0,1 1-192 0,-1 7-64 16,1 3 0-16,-1 5 0 0,-4 3-352 0,1 5-80 15,-1 3-16-15,1 3 0 0,-4 1-320 0,0 0-64 16,-3-2 0-16,-3-3-16 16,-1-1-2096-16,-1-6-432 0,-2-5-80 0</inkml:trace>
  <inkml:trace contextRef="#ctx0" brushRef="#br0" timeOffset="70486.92">3560 9480 22111 0,'0'0'976'0,"0"0"208"0,0 0-944 0,0 0-240 0,0 0 0 0,6 6 0 16,-1 4 2560-16,0 1 448 0,3 2 112 0,1 3 16 15,1 2-1728-15,1 6-352 0,1 3-64 0,1 4-16 16,1 3-752-16,0 3-224 0,1 1 0 0,-1 2 128 16,-1 3-128-16,1-3 0 0,-1 0-176 0,0-3 176 31,-1-1-2112-31,0-5-320 0,-2-2-64 0,0-3-11328 0</inkml:trace>
  <inkml:trace contextRef="#ctx0" brushRef="#br0" timeOffset="70766.16">3876 9629 27295 0,'0'0'1216'0,"0"0"240"0,-7 5-1168 0,1 1-288 16,-1 2 0-16,2 3 0 0,0 2 1536 0,0 4 256 15,-2-3 64-15,1 3 0 0,-1 1-864 0,2 0-160 16,0 1-48-16,0 1 0 0,1 3-144 0,-2-3-16 16,1 1-16-16,1-1 0 0,2-1-96 0,0 1 0 15,2 0-16-15,3-1 0 0,0-5-320 0,2 2-176 16,1-2 192-16,2-1-192 0,1-2 0 0,2-2 0 0,0-2 0 0,1-4-192 31,1 0-400-31,0-2-80 0,2-2-16 0,-2 0 0 16,0-2-624-16,0-2-128 0,0-2-32 0,0 2 0 15,1 0-1504-15,-1-2-304 0,-1 1-64 0</inkml:trace>
  <inkml:trace contextRef="#ctx0" brushRef="#br0" timeOffset="71065.98">4109 9653 15663 0,'-11'2'1392'0,"5"2"-1120"0,0 1-272 0,-1 3 0 15,0 2 3120-15,-1 3 560 0,0 0 112 0,1 4 32 16,1-3-1776-16,-1 3-368 0,3 2-64 0,3 0-16 15,1 2-896-15,1 1-176 0,2-1-32 0,1-1-16 0,1-2-480 0,3 0 0 16,0-1 0-16,2-3 0 0,3-2 0 0,2-5 0 16,-1-2-128-16,0-1 128 0,-1-4-416 0,2-2 32 15,-2-3 0-15,0-1 0 16,-2-3-192-16,0-3-48 0,-2-1 0 0,-2-2 0 0,-1-2 256 0,-2 1 48 16,-1-3 16-16,-2 2 0 0,-1 3 304 0,0-2 0 15,-3 3 0-15,1 2 0 0,-2-1 512 0,0 4 64 16,0 2 16-16,4 6 0 0,0 0 480 0,0 0 80 15,0 0 32-15,0 0 0 0,0 0-352 0,10 6-64 16,2 3 0-16,2 2-16 0,2-1-544 0,0 2-208 16,1-1 176-16,1 3-176 15,0-7-448-15,3 0-192 0,2-2-48 0,1-2-17008 16</inkml:trace>
  <inkml:trace contextRef="#ctx0" brushRef="#br0" timeOffset="71793.69">5212 9440 21711 0,'0'0'960'0,"2"16"192"0,-2-16-912 0,-6 4-240 0,2 2 0 0,1-1 0 15,0 1 1232-15,2 1 208 0,-1-1 32 0,2 2 16 16,2 0-576-16,-2-8-112 0,0 0-32 0,4 8 0 16,-4-8-528-16,0 0-112 0,7 2-128 0,1-4 176 15,-1-3 48-15,-2-3 16 0,0-3 0 0,-1-2 0 16,-1-2 48-16,-1-2 16 0,0-3 0 0,-1-1 0 15,-1-1-96-15,1 0-16 0,0 0 0 0,-1 1 0 16,0 1-192-16,0 3 128 0,0 3-128 0,2 2 0 0,-1 2 144 0,2 2-144 16,-3 8 128-16,4-5-128 15,-4 5 176-15,7-1-48 0,4 3-128 0,1 3 192 16,-2 1 0-16,2 0-16 0,-1 1 0 0,1-1 0 16,0 1-176-16,0-3 0 0,-1-2 0 0,1 1 0 0,0-3 240 0,0-3 16 15,-2 1 0-15,0-4 0 0,1 0 416 0,-1-1 96 16,1-4 0-16,-1 0 16 0,-1-1-144 0,0-1-16 15,-1-1-16-15,0 0 0 0,-1-2-336 0,-2 2-64 16,0-2-16-16,-1 0 0 16,0 1-1344-16,-2-1-288 0,0 1-48 0,-1 0-15184 15</inkml:trace>
  <inkml:trace contextRef="#ctx0" brushRef="#br0" timeOffset="72177.34">5915 8915 29023 0,'0'0'1280'0,"0"0"272"0,0 0-1232 0,0 0-320 15,0 0 0-15,0 0 0 0,0 0 896 0,5-6 128 16,2-2 32-16,-1 0 0 0,2-1-624 0,1 0-128 16,2-1-32-16,0-2 0 15,1 0-2016-15,1 0-416 0,1 1-80 0</inkml:trace>
  <inkml:trace contextRef="#ctx0" brushRef="#br0" timeOffset="72596.98">6077 8505 24591 0,'0'0'1088'0,"0"0"224"0,0 0-1056 0,0 0-256 0,0 0 0 0,0 0 0 15,0 0 896-15,9-3 128 0,-3-1 32 0,3 2 0 16,4-4-304-16,-1 2-64 0,0 1-16 0,1-1 0 15,1-2-416-15,2 1-96 0,0 0-16 0,-1 1 0 16,0 1 176-16,-1 2 48 0,2 1 0 0,-3 1 0 16,-2 2 80-16,1 1 0 0,-2 1 16 0,1 3 0 15,-3 1-96-15,0 2-32 0,-2-1 0 0,1 3 0 0,-2 3-192 0,0 1-144 16,-4 2 192-16,1 1-192 0,-2 1 128 0,-2-2-128 16,1 5 0-16,-2-3 0 0,-3 1 128 0,-2 0-128 15,0-1 0-15,0 0 0 0,-1 1 0 0,1-1 0 16,2-2 128-16,-1 1-128 0,2-1 0 0,0 0 0 15,1-4 0-15,1-1 0 0,3 0 0 0,2-3 0 16,0-3 0-16,4-1 0 0,1-2 0 0,3-3 0 16,0 0 0-16,0-4 0 0,2 0 352 0,2-3-32 15,2-2-16-15,0 1 0 0,1-2 16 0,0 0 16 16,-2 0 0-16,1 0 0 0,0 2-336 0,1-1 128 16,0 1-128-16,1-1 0 15,0 3-1408-15,-1 0-336 0,-1 0-80 0</inkml:trace>
  <inkml:trace contextRef="#ctx0" brushRef="#br0" timeOffset="98698.38">12473 10037 12895 0,'-9'7'1152'0,"-2"4"-928"0,2 2-224 0,1 0 0 0,-1 0 1232 0,0-1 208 0,0-2 32 0,1-1 16 0,1-1-544 0,4 0-112 16,0-2-32-16,3-6 0 0,1 8-432 0,3 0-96 16,1-1-16-16,2-1 0 0,2 1-256 0,0-5 0 15,3 2 0-15,2-3-144 0,2 1 304 0,1-1 64 16,0-1 16-16,1 0 0 0,0 0 928 0,7 3 192 16,-2-3 48-16,0 2 0 0,-4 2 160 0,-2 1 32 15,-3 3 16-15,0 3 0 0,-3-1-448 0,-3 3-80 16,-3 1-32-16,-2 2 0 0,-2 0-288 0,-2 2-48 15,-3 2-16-15,0 2 0 0,-1-3-448 0,-2 3-80 16,0 1-32-16,-1-3 0 16,-1-1-512-16,1-4-96 0,-3-3-32 0,4-3 0 15,0-5-3216-15,-1-4-640 0</inkml:trace>
  <inkml:trace contextRef="#ctx0" brushRef="#br0" timeOffset="98859.17">12659 9835 26719 0,'0'0'2368'0,"0"0"-1888"0,9 3-480 0,-1 4 0 16,0 1 2016-16,2 1 304 0,2 3 64 0,1 3 16 15,3 5-1248-15,-1 2-240 0,1 1-48 0,2 2-16 16,-2 0-640-16,1 1-208 0,0 1 128 0,1 2-128 31,-1 1-288-31,0 0-112 0,-3-4-32 0,1 0 0 0,-4-1-3200 0,0-1-640 0,4 20-128 16,-5-9-16-16</inkml:trace>
  <inkml:trace contextRef="#ctx0" brushRef="#br0" timeOffset="99391.63">12759 10243 10127 0,'-13'-8'896'0,"8"5"-704"16,-1-3-192-16,2-1 0 0,1-1 5200 0,2-1 1008 16,0-3 208-16,3-1 48 0,5-1-4528 0,3-3-896 15,2-1-176-15,1 0-32 0,1-2-656 0,3 0-176 16,1 0 0-16,2 0 0 15,1 3-288-15,-2 1-128 0,1 3-32 0,-2 3 0 16,-1 1-400-16,0 4-96 0,-4 3-16 0,0 4 0 16,-1 2 64-16,0-2 16 0,-1 3 0 0,0 2 0 0,-1 2 448 0,-2-2 96 0,0 0 16 0,1 5 0 15,-1-1 320-15,-3-2 128 0,-1 1 0 0,0-1 0 16,-1 3 400-16,-1 0 80 0,1 1 16 0,-1 1 0 16,1-1-112-16,0-1 0 0,-2 0-16 0,1-2 0 15,0 0-80-15,-1 0-16 0,0-4 0 0,-1-6 0 16,0 0-128-16,0 0-16 0,0 0-16 0,0 0 0 15,0 0-80-15,-1-9-16 0,0-3 0 0,-1-1 0 16,1-1-144-16,0-2 0 0,0 1 144 0,1-1-144 16,0 2 0-16,0-2 0 0,1 2 0 0,0 1 0 15,2 0 0-15,-1 2 0 0,1 5 0 0,0-4 0 16,-1 4 0-16,1-1 0 0,-1 2 0 0,-2 5 0 16,0 0 0-16,0 0 0 0,7 0 0 0,-2 4 0 15,0 3 0-15,3 4 144 0,0 4 0 0,0 2 0 0,1 2-144 0,0-3 160 16,1 2-160-16,1-2 160 0,-1-1-160 0,1 1 0 15,-1-2 0-15,3-2 0 16,2-1 0-16,3 0 128 0,-1-2-128 0,-2-2 0 0,1-2 0 0,-2-5 0 0,1 0 0 0,-2-4 0 16,-1 2 240-16,-2-6-48 15,0 0 0-15,-4 0 0 0,-4-4 368 16,-2-1 64-16,-1 0 16 0,-3-1 0 0,-1 0-160 0,-2 1-32 0,-1 0 0 0,-2-2 0 16,-2 2-256-16,-1-1-48 15,-2-2-16-15,3 4 0 0,0 2-128 0,-1-3-144 16,-1 3 144-16,2-2-208 15,0 1-1392-15,2 1-288 0,-1 1-48 0,4 1-16 16,-1 2-1808-16,0-4-352 0</inkml:trace>
  <inkml:trace contextRef="#ctx0" brushRef="#br0" timeOffset="100067.27">13396 9892 11967 0,'5'6'1072'0,"3"5"-864"0,1 1-208 0,0 3 0 15,1 2 3872-15,1 1 736 0,-2 2 128 0,0 0 48 16,0-1-2240-16,2 2-448 0,-2 1-96 0,0-4-16 15,-3 1-1040-15,1-2-224 0,-2-3-32 0,0-2-16 16,2-3-384-16,-1-3-80 0,-6-6-16 0,0 0 0 16,0 0-192-16,0 0 176 0,3-8-176 0,-3-3 160 15,-1-4-160-15,-1-2 0 0,1-2 144 0,-2-2-144 0,1-1 0 0,-2-3 0 16,0-2 0-16,0-2 0 16,0 2 0-16,0 1 0 0,0-4 0 0,2 4 0 15,1-3 0-15,-1 4 0 0,4 3 0 0,0 2 0 16,1 6 0-16,1 1 0 0,0 4 0 0,-1 4 128 15,-3 5-128-15,10 2 128 0,0 3-128 0,0 6 128 16,1 5 32-16,-1-1 16 0,-1 6 0 0,2-1 0 16,-1 0-176-16,2 1 0 0,-3-5 0 0,2 0 0 15,-1-2-464-15,2 2-128 0,1-5-32 0,1 1 0 16,0-2-1680-16,1 0-352 0,0-4-64 0,0-1-16 16,-1-2 1072-16,3-3 224 0,-1-3 32 0,-1-2 16 15,1-1-272-15,0-5-64 0,-5 2-16 0,-1 0 0 0,-4-4 1168 0,-2 5 224 16,1-4 48-16,-2 2 16 0,-2-2 1536 0,0-1 304 15,-1-1 64-15,-1 2 16 0,-2-1 96 0,0-3 0 16,0 3 16-16,-4 2 0 0,-2 0-528 0,0 3-96 16,-1 3-32-16,1 3 0 0,-1 3-64 0,3 0-32 15,0 4 0-15,2 2 0 0,1 1-224 0,1 1-64 0,2 3 0 0,1-3 0 16,1 0-416-16,2 0-96 0,1 0 0 0,2-2-16 16,4-1-176-16,-1 1 0 0,-1-1 0 0,-1-1 0 15,1 1-208-15,-1-4-32 0,-1 2 0 0,2-3 0 16,0 2 48-16,0-2 0 0,-8-1 0 0,0 0 0 15,8 0 192-15,-8 0 0 0,0 0 0 0,5-4 0 16,-5 4 0-16,4-5 0 0,0-1 0 0,-1-1 0 16,1 1 0-16,2-1 128 0,-1 1-128 0,1-1 0 15,1-2 0-15,1 1 0 0,2 2 0 0,1 0 0 16,0 2 0-16,1 2 0 0,-2 1 0 0,1 1 0 16,-1 1 432-16,1 1 80 0,-1 2 0 0,-1 2 16 15,-2 0-32-15,-2 2-16 0,-1 2 0 0,-1 2 0 16,-5 2 432-16,1 2 96 0,-3 4 16 0,-1 0 0 15,-2 3-304-15,-2-1-48 0,0 0-16 0,-3-1 0 16,-1 0-416-16,0-2-96 0,-2-1-16 0,-1-1 0 16,2-1-128-16,-1-3-176 0,3-5 48 0,1-3 0 15,2-2-1728-15,2-5-320 0,1-3-80 0,2-3-16 16,2-3-1376-16,4-2-288 0</inkml:trace>
  <inkml:trace contextRef="#ctx0" brushRef="#br0" timeOffset="100627.75">14049 9823 21935 0,'0'0'960'0,"5"-8"224"0,3 0-944 0,0-1-240 16,-2-3 0-16,3-1 0 0,2-1 1296 0,-1-2 224 16,2-1 32-16,-2-1 16 0,-2 0-736 0,-1 1-160 0,-3 0-32 0,1 1 0 15,-1 2 112-15,-2 2 16 16,-2 2 0-16,0 2 0 0,-1 0 576 0,0 2 112 16,1 6 16-16,-3-6 16 0,-2 2 32 0,0 1 0 15,5 3 0-15,-8 0 0 0,-1 1-688 0,2 3-144 0,2 2-32 0,1 3 0 16,-1 4-144-16,1 1-48 0,0 2 0 0,4 3 0 15,4-1-176-15,1-1-32 0,2-3-16 0,1-1 0 16,-1-1-240-16,4-2 0 0,1 0 0 0,-1-3 0 16,2 0 0-16,2-3-128 0,0-4-16 0,1 0 0 15,1 0-320-15,-1 0-64 16,-2-1-16-16,0-2 0 16,-1 0-336-16,-1 2-64 0,-2-4-16 0,0 0 0 15,-1-3-464-15,-2 0-112 0,0-1 0 0,1-2-16 16,-3 0-304-16,-1-2-48 0,-3 0-16 0,-1 0 0 0,-2-1 448 15,-1 1 96-15,-1 2 16 0,0-1 0 0,0-4 912 0,0 3 192 0,-1 0 48 0,1 2 0 16,2 1 208-16,0 3 0 0,1 1 144 0,1 0-144 0,0 6 880 0,0 0 80 16,8-4 0-16,-2 4 16 0,1 3 208 0,3 3 32 15,1-1 16-15,1 4 0 0,-1 2-144 0,2 1-48 16,0-1 0-16,0 2 0 0,2 0-176 0,-2 0-32 16,-2 0-16-16,1 0 0 0,-1-1-176 0,-2 0-48 15,0-2 0-15,-3 1 0 0,-2-2-240 0,0-1-48 16,-4-8-16-16,0 0 0 0,0 0-96 0,0 0-32 15,0 0 0-15,0 0 0 0,-6-3-160 0,-1-2 0 16,-1-3 144-16,1-1-144 0,-3-4 0 0,1-3-128 16,3-1 0-16,-2 0 0 0,1 0 128 0,2-1 0 15,0 0-144-15,1 0 144 0,3 1 0 0,1-1 0 16,1 2 0-16,2 0 0 0,1 1 0 0,1 0 0 16,1 1 0-16,2 2 192 0,0 0-192 0,2 3 128 15,2 1-128-15,1 2 128 16,-1-1-864-16,1 1-176 0,1 1-48 0</inkml:trace>
  <inkml:trace contextRef="#ctx0" brushRef="#br0" timeOffset="129499.23">13930 10529 10127 0,'0'0'448'0,"0"0"96"0,0 0-544 0,0 0 0 16,0 0 0-16,8 4 0 0,-8-4 2432 0,0 0 368 0,0 0 80 0,7 0 0 15,-7 0-976-15,9-1-208 0,0-2-32 0,0-1-16 16,-1-1-368-16,-2-1-80 0,-1-1-16 0,-1-3 0 15,-2 1-288-15,-1 0-48 0,-1 1-16 0,-1-3 0 16,-1 2-64-16,0 3 0 0,-3 0-16 0,-2 1 0 16,-2 1-224-16,-1 2-32 0,-2 2-16 0,-1 1 0 15,-2 4-64-15,0 4-16 0,-2 3 0 0,2 4 0 16,2 2-400-16,3 4 0 0,-2 2 0 0,3 2 0 16,3 1 0-16,0 2-176 0,4-1 176 0,2 0-128 15,0-3 128-15,4-3 0 0,1-3-144 0,3 0 144 0,2-4 0 0,1-2 0 16,0-2-144-16,2-2 144 15,2-3-128-15,0-3 128 0,0-3-192 0,0-3 192 16,1-3-176-16,0-2 176 0,-3-1-160 0,-2-2 160 16,0 0 0-16,-2-2 0 0,-1-2 0 0,0 0 0 15,-1 0 0-15,0 0 0 0,-3 0 128 0,0 2-128 16,0 0 256-16,0 0 0 0,0 3 0 0,-2-2 0 0,-2 4 208 0,0-1 48 16,0 3 0-16,0 6 0 0,0 0-48 0,0 0 0 15,0 0 0-15,0 0 0 0,0 0-144 0,0 0-16 16,0 0-16-16,0 0 0 0,4 9-288 0,1 4 160 15,3 0-160-15,1 0 128 0,0 1-128 0,2 2-256 16,-1 1 64-16,2-4 16 16,0 1-640-16,1-2-128 0,1-2-16 0,2-3-16 15,-1-1-1856-15,2-3-368 0,0-3-80 0,1-3-16 16,1-3 336-16,-1-3 64 0,-1-3 16 0,-1-1 0 16,-1-1-800-16,0-1-160 0,-2 0-16 0,0-2-16 0,-3-2 3104 0,-1 4 608 0,-2-3 160 0,-3 2 0 15,-3 0 2096-15,-1 2 448 0,0-2 80 16,-4 3 32-16,-3 3 416 0,0-2 96 15,-2 4 16-15,-2-1 0 0,1 3-624 0,-2 0-128 0,0 1-32 0,0 3 0 16,1 2-608-16,-1 1-128 0,2 0-32 0,2 3 0 16,1 3-624-16,1 2-128 0,0 1-32 0,3 1 0 15,1 0-848-15,5 2 0 0,2 2 0 0,3-1-192 0,2 0 192 16,3 1-128-16,2-2 128 0,2 0-128 16,2-4-112-16,2 0-16 0,1-1 0 0,0-3 0 31,2 0-1008-31,-1-3-208 0,1-1-32 0,-3-1-16 15,0-1-1872-15,-3-1-368 0,-3-3-80 0,-2 1 0 0</inkml:trace>
  <inkml:trace contextRef="#ctx0" brushRef="#br0" timeOffset="129633.16">14630 10446 1839 0,'0'0'160'0,"0"0"-160"16,0 0 0-16,0 0 0 0,0 0 4112 0,8 0 800 16,3 3 144-16,-1 2 48 0,2 3-3312 0,-1 2-640 15,1 2-144-15,1 1-32 0,2 1-528 0,-1 0-96 16,0 1-32-16,2-2-7536 15,0 0-1504-15</inkml:trace>
  <inkml:trace contextRef="#ctx0" brushRef="#br0" timeOffset="129762.38">14783 10484 911 0,'-21'-13'0'0,"12"6"0"16,-4-2 0-16,-2-3 0 0,-1-1 4800 0,-1-2 896 16,0-4 160-16,0 2 32 0,2 1-4480 0,4 1-896 15,0 0-176-15,5 0-32 0,0 2-304 0,5 1 0 16,1 1 0-16,3-1 0 15,2 4-768-15,1-1-64 0,5 1-16 0,1 2 0 0</inkml:trace>
  <inkml:trace contextRef="#ctx0" brushRef="#br0" timeOffset="130098.83">14988 10142 16575 0,'-7'4'1472'0,"-2"-1"-1168"0,-3 1-304 0,0 2 0 15,-1 1 2464-15,-1 0 432 0,0 3 96 0,1-3 16 16,1 4-1008-16,2 1-192 0,-1 2-32 0,3 0-16 15,2 2-1104-15,4 2-208 0,4-1-64 0,3 3 0 0,3-1-384 0,4 1 0 16,2-3 0-16,3 0 0 16,2-3 0-16,5-1-144 0,1-2 144 0,-1-4 0 15,0 0-304-15,-2-5 48 0,-1-2 16 0,-2-2 0 0,-2-5-16 0,-1 0 0 16,-2-4 0-16,-2-2 0 0,-2-4 256 0,-2 0 128 16,-2 0 0-16,-3-1-128 0,-1-3 224 0,-5-1-64 15,-1 0-16-15,-1-3 0 0,-3-2 96 0,-1-1 16 16,-1 0 0-16,-3-2 0 0,-3 0 224 0,0 0 48 15,2-4 16-15,-3 2 0 0,0 2-304 0,0 3-64 16,1 4-16-16,1 0 0 0,3 5-160 0,3 5 192 16,1 5-192-16,8 8 192 0,0 0 384 0,-2 9 96 15,2 7 16-15,2 2 0 0,3 8-176 0,2 3-48 0,2 4 0 0,4 1 0 16,3-1-240-16,2 3-48 16,2-1-16-16,0-1 0 15,3 0-976-15,1-3-192 0,2-1-32 0</inkml:trace>
  <inkml:trace contextRef="#ctx0" brushRef="#br0" timeOffset="136699.13">16251 14396 2751 0,'0'0'256'0,"0"0"-256"0,6-5 0 0,1-2 0 16,-1 0 2096-16,2-1 368 0,0 0 80 0,-1 0 16 16,-1 0-544-16,-1-2-96 0,-1 1-32 0,0 0 0 15,-1 1-160-15,-1-3-16 0,1 2-16 0,-2 2 0 0,-1-1-432 0,0 0-96 16,-1 1-16-16,1 7 0 0,-3-5-352 0,3 5-80 16,0 0-16-16,-7 0 0 0,-1 3-240 0,0 6-48 15,0 3-16-15,-1 7 0 0,0 5-400 0,1 7 128 16,0 1-128-16,3 9 0 0,0-1 0 0,1 3 0 15,1 3 0-15,3-3 0 0,3-1 0 0,1-2 0 0,2-1-176 16,2-2 176-16,2-5 0 0,2 0-128 0,1-4 128 16,2-3 0-16,0-5 0 0,2-3 0 15,1-4 0-15,1-3-128 0,0-6 288 0,1-4 64 0,-2-3 16 16,0-4 0-16,-1-5 224 0,0-5 48 16,-1-4 16-16,-2-2 0 0,-2-5 160 0,0 1 16 15,-5-3 16-15,-1-1 0 0,-5 1-32 0,-2-2-16 16,-3 1 0-16,-1 1 0 0,-3 0-272 0,-3-1-48 15,0 1-16-15,-2 1 0 0,-2 3-208 0,0-1-128 16,-2 2 160-16,0 5-160 0,0 6 0 0,0 0 0 0,0 3 0 16,1 3-160-1,1 4-1680-15,0-1-336 0,2 4-64 0,0 1-13984 0</inkml:trace>
  <inkml:trace contextRef="#ctx0" brushRef="#br0" timeOffset="136919.44">15745 14339 22111 0,'-5'0'1968'0,"-2"0"-1584"15,7 0-384-15,0 0 0 0,0 0 1728 0,0 0 272 16,0 0 48-16,0 0 16 0,7-3-1248 0,1 1-256 15,1-2-48-15,1 0-16 0,3 0-320 0,3 0-176 16,-1-1 192-16,2 1-192 0,2-3 0 0,-1 3 0 16,0 2 0-16,2-3-9424 15,1-1-1776-15</inkml:trace>
  <inkml:trace contextRef="#ctx0" brushRef="#br0" timeOffset="137365.1">15775 14152 2751 0,'0'0'256'0,"-8"-1"-256"0,0 0 0 0,1-3 0 16,-1 1 4176-16,-1-1 800 0,-1 0 144 0,1-1 48 15,1 0-2928-15,-1 0-592 0,0 0-112 0,0 1-32 16,0 0-528-16,0 4-96 0,1 0-32 0,-2 2 0 16,-2 5-352-16,0 3-80 0,-1 5-16 0,3 3 0 15,1 4-400-15,1 4 128 0,1 5-128 0,3 3 0 16,3-1 0-16,4 2 0 0,3 0 0 0,2-3 0 16,4-2 0-16,2-4 0 0,2-3-160 0,2-3 160 0,3-5 0 0,2-2-144 15,3-6 144-15,3-3 0 0,2-4 0 0,-1-4 0 16,0-3 0-16,0-6 0 0,2-1 128 0,-2-2 0 15,-3-4 0-15,-2-1 0 0,-3-1 0 0,-4-1 0 16,-2 0 0-16,-5-1 0 0,-4 1 80 0,-4 1 32 16,-5 0 0-16,0 1 0 0,-4-1 240 0,-3 1 48 15,-2 0 16-15,-4 1 0 0,0-1-192 0,-2 3-32 16,0 1-16-16,-2 2 0 0,0 0-176 0,1 0-128 16,1 2 192-16,-2 2-192 15,3 3-944-15,1 4-288 0,1 6-64 0</inkml:trace>
  <inkml:trace contextRef="#ctx0" brushRef="#br0" timeOffset="138363.24">16897 14464 10127 0,'0'0'448'0,"0"0"96"0,0 0-544 0,0 0 0 16,0 0 0-16,0 0 0 0,0 0 2432 0,0 0 368 0,0 0 80 0,0 0 0 16,0 0-896-16,0 0-176 0,0 0-32 0,0 0-16 15,0 0-224-15,15-5-64 0,-15 5 0 0,10-1 0 16,3-2-16-16,0-2-16 0,3-3 0 0,2-3 0 15,2-2-480-15,2-1-80 0,1-2-32 0,3-2 0 16,3 0-208-16,0 0-64 0,0-5 0 0,-1 1 0 16,0 0-256-16,0 0-64 0,1 0-16 0,0 0 0 15,-2 1-240-15,0-1 128 0,-1 1-128 0,1 1 0 16,-3 1 0-16,1-1 0 0,0-1 0 0,-2 4 0 31,-2 2-1024-31,0 3-256 0,0 2-64 0,-5 4 0 16,-1-3-2416-16,0 3-480 0</inkml:trace>
  <inkml:trace contextRef="#ctx0" brushRef="#br0" timeOffset="138964.59">18056 13808 1839 0,'0'0'0'0,"-5"7"160"0,-1 1-160 0,-1 1 0 0,1 4 0 0,-1-2 0 15,2 3 6288-15,-2 0 1232 0,1 2 240 0,-1 2 48 16,2 0-5056-16,0 3-1024 0,0 0-208 0,0 1-48 0,1 1-544 0,0 0-112 15,1-3-32-15,1 0 0 0,-1-4-288 0,0-3-64 16,3-3-16-16,-1-1 0 16,0-2-64-16,1-7-16 0,0 0 0 0,0 0 0 15,0 0-80-15,0 0-32 0,1-9 0 0,2-1 0 16,1 1-80-16,-1-4-16 0,1-2 0 0,2-4 0 16,0-1-128-16,2-1 0 0,-2-1 0 0,2-3 0 15,1-1 0-15,2-2 0 0,-2-2 0 0,3 0 0 16,-1-1 0-16,1 1 0 0,-1 1 0 0,-1 2 0 0,-1 2 0 0,2 0 0 15,-2 5 0-15,0 3 0 0,-1 4-128 0,-1 2 128 16,1 5 0-16,-8 6 0 0,0 0-128 0,7 6 128 16,-2 3-160-16,0 6 160 0,-1 4-192 0,0 2 192 15,0 6-208-15,1 5 80 0,0 0 128 0,1 4 0 16,0-3 0-16,3 0-128 0,0-3 128 0,0 1 0 16,-1-5 0-16,4-1 0 0,0-3 0 0,1-3 0 0,0-5 0 15,0-1 0-15,-1-1 256 0,-1-5-32 16,4-3 0-16,-2-2 0 0,0-4 272 0,0 0 48 0,0-5 16 0,1-2 0 15,1-5-48-15,-2-3 0 16,-2-3 0-16,0-2 0 0,-1-1-192 0,-1-3-32 16,-1-4-16-16,-1-2 0 0,-2 1-272 0,-1 0 160 15,-3-3-160-15,0 1 128 0,-1 1-336 0,-2-4-80 0,-2 1-16 0,-1 3 0 32,-2-4-2928-32,-2 5-592 0</inkml:trace>
  <inkml:trace contextRef="#ctx0" brushRef="#br0" timeOffset="139301.84">18153 12712 18431 0,'0'0'1632'0,"-3"-4"-1312"0,3 4-320 0,-1-7 0 0,1 7 2224 0,-1-6 368 16,1 6 80-16,0 0 16 0,0 0-512 0,0 0-80 16,0 0-32-16,0 0 0 0,-2 8-976 0,0 5-208 15,-1 4-48-15,1 5 0 0,-1 4-448 0,2 4-112 16,-2 1-16-16,0 3 0 0,2 1-128 0,0 2-128 15,1-2 144-15,0-2-144 0,0-2 0 0,0-1 0 0,1-1 0 0,0-2 0 32,1-1-592-32,-1-5-112 0,-1-2-32 0,1-2 0 15,1-2-1920-15,-1-4-384 0,0-1-80 0,-1-10-10176 0</inkml:trace>
  <inkml:trace contextRef="#ctx0" brushRef="#br0" timeOffset="139514.22">18294 12587 24063 0,'0'-15'1072'0,"0"15"208"0,2-6-1024 0,1-1-256 0,0 1 0 0,-3 6 0 15,0 0 1504-15,0 0 240 0,0 0 48 0,5 2 16 16,0 6-512-16,-1 5-96 0,-1 4-32 0,-2 5 0 16,0 1-496-16,0 4-96 0,1-1-32 0,0 4 0 15,1 3-272-15,0-1-48 0,-1 1-16 0,2-2 0 16,-3 0-208-16,1 1 0 0,-1-1-192 0,0 1 192 15,-1-5-1728-15,0-3-256 0,0-2-32 0,2-2-7776 16,-2-3-1536-16</inkml:trace>
  <inkml:trace contextRef="#ctx0" brushRef="#br0" timeOffset="139931.24">18349 11842 1839 0,'-11'-25'160'0,"6"15"-160"15,-3 0 0-15,-1-1 0 0,0 1 4688 0,-2 1 912 0,-2 2 176 0,0 2 48 16,2 5-3408-16,-4 3-688 0,2 0-128 0,0 5-16 16,1 7-656-16,1 2-128 0,-1 2-32 0,2 7 0 15,0 4-496-15,4 1-96 0,-1 5-32 0,3-1 0 16,3 1-144-16,2 2 0 0,2-1 0 0,5-2 0 15,2-4 0-15,3-1 0 0,3-2 0 0,2-4 0 16,3-4 0-16,1-3 0 0,0-3 0 0,1-2 0 16,-1-4 256-16,0-4 32 0,-1-4 0 0,0-2 0 15,-1-4 336-15,0-1 64 0,-3-6 16 0,-3-1 0 16,-2-2 160-16,-2-1 32 0,0-6 16 0,-3-1 0 16,0-2-96-16,-2 0-32 0,-2-4 0 0,-3 0 0 15,-2 0-112-15,-1 2-32 0,-4-2 0 0,-3 2 0 16,-5 3-224-16,-2 3-48 0,-4 1-16 0,-2 3 0 15,-3 3-192-15,-4 0-32 0,-3 3-128 0,1 5 192 16,0-1-192-16,2 4-160 0,1 1 32 0,1 2 0 16,5 2-2192-16,0 3-432 0</inkml:trace>
  <inkml:trace contextRef="#ctx0" brushRef="#br0" timeOffset="140735.01">18788 14085 13823 0,'0'0'1216'0,"0"0"-960"0,0 0-256 0,10 15 0 16,-10-15 3104-16,9 3 576 0,2 1 112 0,1 2 32 15,1 1-1520-15,1-1-320 0,2 5-48 0,1 2-16 16,1-1-416-16,3 2-96 0,2 0 0 0,2 2-16 16,0 1-512-16,1 0-112 0,1 2 0 0,1-2-16 0,-1 3-432 0,0-5-64 15,-1 1-32-15,2 0 0 0,-2 1-224 0,1-2 176 16,2 0-176-16,-3-1 160 0,0 0-160 0,-1-1 0 16,-2-5 0-16,-2 1 0 15,-1-1-448-15,1-1-112 0,-2-2-16 0,1 0-16 16,-2-1-3408-16,-1-1-672 0</inkml:trace>
  <inkml:trace contextRef="#ctx0" brushRef="#br0" timeOffset="141268.26">20258 14398 16575 0,'0'0'1472'0,"-6"1"-1168"0,-4 0-304 0,-1 0 0 0,1-1 2752 0,-1 2 480 0,-1-1 96 0,1 2 32 0,0-1-1376 0,1 3-256 16,-1 2-64-16,2 1-16 0,0 2-624 0,-1 6-112 16,3 0-16-16,1 2-16 0,1 1-592 0,1 5-112 15,1 3-32-15,3 2 0 0,1 1-144 0,3 0 0 16,3 0 0-16,2 1 0 0,1 0-144 0,5-1 144 15,-1-2 0-15,2-1 0 0,1-3 0 0,1-4 0 16,0 0 0-16,3-6 0 0,1-2 0 0,-1-1 0 16,0-8 0-16,-2 1 0 0,1-4 176 0,-1-4-16 15,-2-2 0-15,-1-3 0 0,-3-3 192 0,-1-1 32 16,-3-4 16-16,-2-1 0 0,-4-3 176 0,0 0 48 16,-3 0 0-16,-1 0 0 0,-3-1-304 0,-3 0-64 0,-3 0-16 0,-2 1 0 15,-2-1-240-15,-3 1 144 16,-3 1-144-16,1 0 128 0,-3-1-416 0,2 3-96 0,0 4 0 0,2-1-16 31,0 0-1712-31,2 2-352 0,1 4-64 0,2 0-13648 0</inkml:trace>
  <inkml:trace contextRef="#ctx0" brushRef="#br0" timeOffset="141624.46">20792 14347 26719 0,'0'0'1184'0,"0"0"240"0,0 0-1136 0,-3 6-288 16,3-6 0-16,-1 9 0 0,1 0 2352 0,0 2 400 16,0-1 96-16,1 3 16 0,0 3-1520 0,3 2-288 15,-1 4-64-15,0 2-16 0,-1 2-672 0,1 0-144 16,-1 4-32-16,1 1 0 0,-2 3-128 0,3 0 0 16,-1 0 0-16,1 0 0 0,0 1-208 0,-1-1-80 15,1 0-16-15,0-3 0 16,0-2-1344-16,0 0-272 0,1-6-48 0,1-1-16 15,1-4-1344-15,-1-1-256 0</inkml:trace>
  <inkml:trace contextRef="#ctx0" brushRef="#br0" timeOffset="141842.57">21026 14412 25791 0,'0'0'1152'0,"-2"-8"224"0,2 8-1104 0,0 0-272 0,-3-6 0 0,3 6 0 15,0 0 1152-15,0 0 192 0,0 0 16 0,1 9 16 16,1 2-304-16,2 2-64 0,-2 6-16 0,2 2 0 16,0 2-640-16,1 3-128 0,1 1-32 0,-1 3 0 15,1 0-192-15,-1 0 0 0,2 2 0 0,0 0 0 16,0 1-416-16,1-1-80 0,0 1-16 0,0 0 0 16,0 1-2304-16,-2-3-448 0,1-2-112 0,-2-2-7952 0</inkml:trace>
  <inkml:trace contextRef="#ctx0" brushRef="#br0" timeOffset="142014.84">20921 14803 33983 0,'-16'-7'1504'0,"11"5"304"0,-2-1-1440 0,7 3-368 15,-5-2 0-15,5 2 0 0,0 0 400 0,0 0 16 0,0 0 0 0,8-2 0 16,2 1-416-16,2 1 0 0,2-3-144 0,2 2 144 31,0 0-1536-31,1 1-208 0,0 0-48 0</inkml:trace>
  <inkml:trace contextRef="#ctx0" brushRef="#br0" timeOffset="142394.64">21278 14979 9215 0,'0'0'816'15,"0"0"-656"-15,0 0-160 0,5 7 0 0,-5-7 4560 0,7 5 880 16,1-1 192-16,1-3 16 0,2-1-3792 0,2 0-768 16,0 0-160-16,2 0-32 0,0-1-384 0,0 1-64 15,-2 1-32-15,0 0 0 0,0 2-176 0,-1-1-48 16,-3 1 0-16,-1 0 0 0,-2 1 240 0,1-2 32 15,-2 2 16-15,-3 3 0 0,0 0 16 0,-4 3 0 16,0-1 0-16,-2 1 0 0,-1 3-240 0,-1 0-32 16,0 2-16-16,-2-1 0 0,-1 2 16 0,3-1 0 15,-2 2 0-15,1 0 0 0,3-1 160 0,0 1 16 16,2-3 16-16,2 2 0 0,2-2 48 0,5-1 16 16,-1-3 0-16,2 0 0 0,0-1-480 0,2 0 0 0,3-4-176 0,2-1 176 15,-1 1-240-15,2-5 80 16,-1 0 16-16,1 0 0 15,0-2-560-15,-2 0-96 0,-1 0-32 0,-1-1 0 16,-2 0-2272-16,1 2-464 0,-2 0-80 0,-9 1-32 0</inkml:trace>
  <inkml:trace contextRef="#ctx0" brushRef="#br0" timeOffset="142773.53">20255 15409 26319 0,'0'0'1152'0,"-3"8"256"0,0 2-1120 0,2 4-288 16,1-1 0-16,1 0 0 0,3 2 880 0,1 0 112 15,1 2 32-15,0 1 0 0,3 1-656 0,0 1-128 16,2 1-32-16,1-2 0 0,-1 1-208 0,0-1 0 15,-2 2 0-15,0-2 0 16,3-1-800-16,-3-3-96 0,-1 1-32 0,0-2-11760 0</inkml:trace>
  <inkml:trace contextRef="#ctx0" brushRef="#br0" timeOffset="142975.44">20192 15620 27983 0,'0'0'1232'0,"0"0"272"0,0 0-1200 0,0 0-304 0,0 0 0 0,0 0 0 16,0 0 1424-16,0 0 240 0,5 6 32 0,2-1 16 15,2-1-656-15,1 0-128 0,1-2-32 0,0 1 0 16,2 1-576-16,2-4-112 0,0-3-16 0,2 2-16 16,0-2-176-16,0 1-192 0,0-2 32 0,0 0 16 15,-2 1-2176-15,-1-2-432 0,0 1-96 0</inkml:trace>
  <inkml:trace contextRef="#ctx0" brushRef="#br0" timeOffset="143399.28">20266 15233 24479 0,'-27'-1'1088'0,"15"1"208"0,-1 1-1040 0,-3 3-256 0,1-1 0 0,-2 3 0 15,1 1 1360-15,2 2 224 0,1 4 32 0,0 1 16 16,0 2-944-16,1 2-192 0,2 3-48 0,1 3 0 16,-1 2-256-16,3 1-48 0,1 2-16 0,2-1 0 15,2 2 192-15,1 0 48 0,2 0 0 0,3 0 0 16,4 0-208-16,1 0-32 0,2 2-128 0,4-1 192 15,2-1-192-15,2-5 0 0,2-1 0 0,3-4 0 16,0-1 0-16,5-2-128 0,1 0 128 0,0-8-160 16,0-1-48-16,1-4-16 0,1-2 0 0,-5-4 0 15,-2-2 224-15,-3-1 0 0,-3-5 0 0,0-2 160 16,-4-1 192-16,-2 0 32 0,-2-5 16 0,-2-1 0 16,-1-3 112-16,-3 1 32 0,-2-3 0 0,-2 0 0 15,-2-1-32-15,-3 2-16 0,-2-2 0 0,0 2 0 0,-3 2-208 0,-2-1-32 16,-2 1-16-16,-1-3 0 0,-3 3-240 0,-1 2-240 15,-2 2 48-15,-1 1-17088 0</inkml:trace>
  <inkml:trace contextRef="#ctx0" brushRef="#br0" timeOffset="145371.16">18025 14384 26719 0,'0'0'2368'0,"9"14"-1888"0,-10-5-480 0,0 2 0 16,1 0 1664-16,0 2 224 15,0 1 48-15,1 2 16 0,0 1-992 0,3 0-192 16,3 1-32-16,-1 0-16 0,2 1-576 0,0-3-144 16,0 1 0-16,0 0 0 0,-2 0 0 0,-1-2-256 15,1-1 64-15,-1 0 16 16,-1-1-1568-16,1 0-320 0,-1 2-64 0,-2-4-11600 15</inkml:trace>
  <inkml:trace contextRef="#ctx0" brushRef="#br0" timeOffset="145568.88">18006 14660 3679 0,'0'0'160'0,"-6"-3"32"0,0-2-192 0,1 1 0 0,1 0 0 0,4 4 0 15,0 0 6848-15,0 0 1344 0,0 0 256 0,0 0 48 16,0 0-5984-16,0 0-1184 0,8-5-240 0,1 0-64 15,1-1-736-15,2 1-160 0,2 0-128 0,2 1 192 16,0-5-192-16,-1 1 0 0,1-1 144 0,-1 0-144 16,4 1-144-16,-2-4-112 0,0 2 0 0,0-1-16 31,-4 1-2176-31,0 1-432 0,0-2-96 0,-3 2-10720 0</inkml:trace>
  <inkml:trace contextRef="#ctx0" brushRef="#br0" timeOffset="145932.88">18046 14236 19343 0,'-9'0'1728'0,"-3"0"-1392"15,-2 0-336-15,0 0 0 0,-2 1 2208 0,2 2 368 16,-1 1 80-16,0 1 16 0,-2 1-1136 0,1 5-240 16,3-1-32-16,0 5-16 0,1 3-480 0,2 1-80 15,1 6-32-15,1 4 0 0,1-3-400 0,3 4-64 16,3 3-32-16,1 0 0 0,3 1-160 0,1 0 0 15,2-1 0-15,4-1 0 0,4 0 0 0,0-4 0 16,2 0 0-16,0-3 0 0,1-5 0 0,3-1 0 0,0-2 0 0,2-3 0 16,1-4 128-16,2-1-128 15,-3-2 192-15,2-6-64 0,0-1 256 0,1-1 64 16,-1-4 0-16,0-4 0 0,0-3 192 0,-2-2 32 16,0-3 16-16,-1-3 0 0,-1-2 0 0,-5-3 0 15,-2-1 0-15,-2-1 0 0,-2-2-96 0,-3 3-16 0,-2-3 0 0,-2 2 0 16,-4 1-208-16,1 1-48 15,-4 0-16-15,-3 2 0 0,-3-1-48 0,-2 2 0 0,-4 1 0 0,-1 2 0 16,-3 1-256-16,0-1 160 0,-1 1-160 0,-1 2 128 31,1 3-1200-31,1 3-240 0,0 1-48 0,3 2-11952 0,1 3-2368 0</inkml:trace>
  <inkml:trace contextRef="#ctx0" brushRef="#br1" timeOffset="158397.31">5979 13995 19231 0,'0'0'848'0,"-3"14"176"0,-2-9-816 0,-1-1-208 0,0-1 0 0,6-3 0 15,-6 0 256-15,-1 0 16 0,7 0 0 0,-6 0 0 16,1-5 880-16,5 5 192 0,-3-6 16 0,2 0 16 15,-1-1-224-15,4-3-32 0,0 1-16 0,2-2 0 16,1-2-560-16,2 0-112 0,-1-5-32 0,2 0 0 16,0-1-272-16,1 1-128 0,-1-1 0 0,2-1 128 15,2-2-128-15,0 0 0 0,-2-2 0 0,2 0 0 16,0 0 0-16,0-1 0 0,-2-1-144 0,3 0 144 16,1-4-176-16,3 0 176 0,2-1-160 0,0 0 160 15,3-3-160-15,2 1 160 0,0-3-160 0,1 3 160 16,1 2-160-16,2 2 160 0,-1-1-160 0,2 3 160 0,1 2-160 15,-3 4 160-15,-2-1-160 0,0 1 160 16,-2-2 0-16,2 3 0 0,1-1-128 0,-1 2 128 16,-2-2 0-16,1 2 0 0,0 0 0 0,1 2 0 15,0-1 0-15,0 3 0 0,-2 2 0 0,1 2 0 0,-1 0 0 0,2 2 0 0,0 1 144 0,-2 2-144 16,1 1 208-16,-1-1-48 16,2 2-16-16,-3 2 0 0,-1 2-144 0,-2 1 160 15,1 2-160-15,-2 2 160 0,-1 3-160 0,0 1 160 16,0 1-160-16,0 3 160 0,0 3-32 0,0-2-128 15,0 3 192-15,0 2-64 0,0-3-128 0,1 4 0 16,2-2 144-16,0 1-144 0,3-3 0 0,-1 1 128 16,0 2-128-16,0-1 0 0,2 0 0 0,-1 0 0 0,1 1 0 15,-1-1 0-15,-1-2 0 0,3-1 0 16,-2 1 0-16,1 2 128 0,-2-1-128 0,0 0 0 16,0 0 128-16,2-1-128 0,2-2 0 0,-3-2 144 15,-2-2-144-15,1-1 0 0,1 0 160 0,0-2-160 16,-1-2 128-16,-1-5-128 0,-1 0 160 0,-2-5-160 0,-3 0 192 0,0-1-192 15,-2 0 176-15,-3-2-176 0,-1-2 160 0,-2-2-160 16,-4 0 0-16,-3-1 128 0,-3 0-128 0,-1 0 0 16,-1 0 0-16,-2 0 0 0,-1-1 0 0,-2-2 0 15,-2-1 0-15,-1-1 0 0,-1 1 0 0,0 0 0 16,-1 0 0-16,2 0 0 0,0 1 128 0,1 1-128 16,2-1 0-16,2 3 0 0,-1 1 0 0,3 5 0 15,0 0 0-15,6 7-160 0,0 0 160 0,0 0-128 16,0 0 0-16,0 0 0 0,0 0 0 0,3 8 0 15,1 1 864-15,2 1 176 0,2 1 48 0,5 4 0 16,0-2-1536-16,2 1-320 16,-1-1-48-16,-4-6-16 0,2 4 960 0,-1 1 0 0,-2-2 240 0,-2 2-48 15,0-1 416-15,-3 2 96 0,-4 1 0 0,-1 0 16 0,-5 3 96 16,-1 1 16-16,-4 2 0 0,-3-1 0 0,-3-1-336 0,0 2-64 16,-3-2-16-16,-1 3 0 0,-3-1-224 0,-1-1-64 15,1 2 0-15,2 0 0 0,0-2-128 0,1 0 0 0,2-2 0 0,-5 6 0 31,7-6-1344-31,6-1-288 0,4-2-64 0,7-5-9168 16,3 0-1824-16</inkml:trace>
  <inkml:trace contextRef="#ctx0" brushRef="#br1" timeOffset="159466.41">9191 12708 14735 0,'0'0'640'0,"0"0"160"0,0 0-640 0,-1-7-160 0,-3 1 0 0,1-1 0 16,1-2 1440-16,-1 0 256 0,2-1 48 0,1-1 16 15,0-2-672-15,1-1-144 0,0-2-32 0,1-1 0 16,-1 0-544-16,2-1-112 0,-1-3-32 0,1 0 0 16,0-5 176-16,-1 3 48 0,1-5 0 0,-2 1 0 15,0-2 368-15,2-1 80 0,0 0 0 0,0 0 16 16,1 2-560-16,2-2-112 0,1-3-32 0,1 2 0 16,0-2-208-16,1 3 0 0,0 2 0 0,2 0 0 15,0 2 0-15,1-1 0 0,-1 2 0 0,2 2 0 16,-2 0 0-16,2 3 0 0,0-1 0 0,2 2 0 15,-1 2 0-15,0 1 0 0,1 0 0 0,0 2 0 16,1 0 0-16,0 3 0 0,-1 2 0 0,2-2 0 16,0 3 0-16,-1 3 0 0,-2 1 0 0,2 3 0 15,0 1 0-15,-2 3 0 0,-2 3 0 0,-1 2 0 16,0 1 0-16,-2 1 0 0,-1 1 128 0,-2 2-128 0,1 3 0 0,-2 3 0 16,-1-2 128-16,0 3-128 0,0 2 0 0,-3 0 0 15,-2 0 0-15,1-1 0 16,1-1 128-16,-1-1-128 0,0 1 176 0,0-1-176 0,0-3 144 0,1-1-144 15,2 0 0-15,0-3 144 0,-1-2-16 0,1-1 0 16,-1-1 0-16,-2-8 0 0,0 0 0 0,6 6 0 16,-6-6 0-16,5 6 0 0,-5-6-128 0,0 0 192 15,8 1-192-15,-8-1 192 0,7-3-64 0,1-1-128 16,-1-1 192-16,-1-4-64 0,1-1 16 0,-1-5 0 16,0 2 0-16,-1-1 0 0,0-2-144 0,2 1 0 15,-2-2 144-15,-1 0-144 0,0-1 0 0,-1-1 0 16,1 1 0-16,0 0 0 0,0 2 0 0,1-2 0 0,1 2 0 0,-1 2-192 15,-1 2-64-15,0-1-32 0,0 1 0 0,1-1 0 32,-1 4-224-32,-4 9-32 0,0 0-16 0,0 0 0 15,0 0-64-15,0 0-16 0,0 0 0 0,4 11 0 0,0 2 256 0,-1 4 32 0,1-2 16 0,2 4 0 16,-4 0 208-16,1 2 128 0,-1 0-160 0,1 1 160 16,0-1 0-16,-1 0 0 0,1 0 0 0,-2-2 0 15,0-1 0-15,-1-2 128 0,-1-2 16 0,0-2 0 16,-2-1 432-16,1-4 64 0,-1 0 32 0,3-7 0 15,-7 5 320-15,1-1 64 0,-2-1 16 0,-1-1 0 16,-1-2-224-16,-3 0-32 0,-3 0-16 0,-2-2 0 16,-4-1-224-16,-2 0-32 0,-2 1-16 0,-1-1 0 15,-1 1-16-15,1-1 0 0,1 0 0 0,1 1 0 16,0 2-272-16,6-4-64 0,2 4-16 0,-2 1 0 16,8 2-1536-16,11-3-304 0,0 0-64 0</inkml:trace>
  <inkml:trace contextRef="#ctx0" brushRef="#br1" timeOffset="178196.4">20066 13683 2751 0,'-6'-4'128'0,"0"2"16"0,6 2-144 0,-5 2 0 0,-2 1 0 0,1 1 0 15,0 0 5952-15,6-4 1168 0,-5 4 240 0,5-4 32 16,-4 5-6944-16,2 1-1408 0,0 2-256 0</inkml:trace>
  <inkml:trace contextRef="#ctx0" brushRef="#br1" timeOffset="178346.47">19982 13997 30639 0,'-10'8'1344'0,"4"-1"304"0,0 3-1328 0,-2 2-320 16,-1 1 0-16,0 0 0 0,1-1 192 0,1-1-16 16,2 1-16-16,0 1 0 15,1 1-1856-15,2 1-368 0,-1-1-80 0</inkml:trace>
  <inkml:trace contextRef="#ctx0" brushRef="#br1" timeOffset="178466.65">19794 14567 16575 0,'-14'17'1472'0,"7"-11"-1168"0,0 4-304 0,-1 0 0 16,1 2 1488-16,1 1 240 0,-1 2 64 0,1-2 0 16,-1 2-1664-16,2 0-320 0,0 4-64 0</inkml:trace>
  <inkml:trace contextRef="#ctx0" brushRef="#br1" timeOffset="178628.86">19629 15158 25167 0,'-16'15'1104'0,"10"-3"240"0,-2 1-1072 0,0 3-272 0,0 1 0 0,2 0 0 15,-1 1 0-15,2 0 0 0,0 2 128 0,1-1-128 16,-1 1-1472-16,1 1-368 0,1-1-64 0</inkml:trace>
  <inkml:trace contextRef="#ctx0" brushRef="#br1" timeOffset="178752.92">19527 15949 12895 0,'-3'8'1152'0,"1"1"-928"15,-2 1-224-15,1 1 0 0,2-1 2048 0,1 1 384 16,0 0 64-16,1-2 0 15,1 2-2352-15,0-3-464 0,2 3-112 0</inkml:trace>
  <inkml:trace contextRef="#ctx0" brushRef="#br1" timeOffset="178898.49">19869 16248 14735 0,'0'0'1312'16,"5"5"-1056"-16,1 0-256 0,4 1 0 0,0-2 1568 0,2 0 256 0,-1 0 48 0,2 0 16 31,0-1-1888-31,2-1-320 0,-1 1-80 0,2 0-8752 0</inkml:trace>
  <inkml:trace contextRef="#ctx0" brushRef="#br1" timeOffset="179050.39">20518 16322 20271 0,'0'0'896'0,"0"0"192"0,0 0-880 0,9 2-208 0,-9-2 0 0,10 4 0 15,0-1 2240-15,0 0 416 0,2-2 80 0,1 1 16 16,0 0-2016-16,1 0-400 0,-1 1-80 0,2-3 0 0,0 1-448 0,2 1-64 16,-1-2-32-16,3 1-8736 15,2-1-1760-15</inkml:trace>
  <inkml:trace contextRef="#ctx0" brushRef="#br1" timeOffset="179199.53">21103 16237 19343 0,'0'0'1728'0,"0"0"-1392"15,0 0-336-15,0 0 0 0,9-1 1376 0,2 1 208 16,-2 1 32-16,-1 2 16 0,1 1-1120 0,0 0-208 16,0-1-48-16,0 1-16 0,0 0-112 0,2-2 0 15,1 1-128-15,-1-3-7712 16,1 2-1648-16</inkml:trace>
  <inkml:trace contextRef="#ctx0" brushRef="#br1" timeOffset="179331.21">21569 16005 7359 0,'0'0'320'0,"0"0"80"0,0 0-400 0,0 0 0 0,0 0 0 0,0 0 0 15,0 0 4384-15,1-5 800 0,2-2 144 0,-1 3 48 32,2-2-6544-32,1-1-1312 0</inkml:trace>
  <inkml:trace contextRef="#ctx0" brushRef="#br1" timeOffset="179474.06">21809 15549 27695 0,'-6'-12'1216'0,"5"5"272"0,0 0-1184 0,1-4-304 16,0-2 0-16,0-1 0 0,0-3 0 0,2-1 0 16,1 1 0-16,1-3 0 15,1 1-704-15,0-1-240 0,1 0-48 0</inkml:trace>
  <inkml:trace contextRef="#ctx0" brushRef="#br1" timeOffset="179609.48">21876 14832 11967 0,'-5'-9'1072'0,"0"-2"-864"16,0 1-208-16,1-1 0 0,0 1 4928 0,1-3 960 16,1-2 176-16,0 1 32 15,0 0-5200-15,0 1-1056 0,0 1-208 0,1-4-32 16,1 1-2544-16,0-1-512 0</inkml:trace>
  <inkml:trace contextRef="#ctx0" brushRef="#br1" timeOffset="179725.87">21746 14225 8287 0,'-8'-9'736'0,"0"0"-592"0,-1 0-144 0,0-1 0 16,-3-3 4192-16,3 1 800 0,-1-1 176 0,1 1 16 15,0 3-4544-15,1 0-928 0,-1-2-176 0</inkml:trace>
  <inkml:trace contextRef="#ctx0" brushRef="#br1" timeOffset="179901.65">21360 13802 36159 0,'-27'-4'1600'0,"15"3"336"0,-2-1-1552 0,-1 0-384 15,-2-2 0-15,2-2 0 0,-1 1 384 0,3 0-16 16,0 0 0-16,0 0 0 0,-1-2-368 0,1 1-320 15,1-2 64-15,3 0 16 16,0 1-2464-16,1 2-496 0,1 0-112 0,1 1-9632 16</inkml:trace>
  <inkml:trace contextRef="#ctx0" brushRef="#br1" timeOffset="180024.09">20794 13673 911 0,'-11'1'0'0,"-2"2"0"0,-6-3 0 0,1 2 0 16,-2-2 4224-16,1 0 768 0,-2 0 160 0,0 1 32 15,-1 2-3696-15,1 1-720 0,3-1-160 0,0-2-9888 16</inkml:trace>
  <inkml:trace contextRef="#ctx0" brushRef="#br1" timeOffset="180161.05">20109 13661 24479 0,'0'0'1088'0,"-10"0"208"15,-1 0-1040-15,-1 0-256 0,0 1 0 0,0 3-10816 16</inkml:trace>
  <inkml:trace contextRef="#ctx0" brushRef="#br1" timeOffset="192232.14">19226 13778 31215 0,'-11'3'1376'0,"2"-1"288"0,0 1-1328 0,1 0-336 16,1-3 0-16,0 0 0 0,2-3 864 0,2-2 96 16,2-3 32-16,2-2 0 0,3-3-224 0,4-4-32 15,2-4-16-15,5-1 0 0,3-2-400 0,3-2-96 16,1-1-16-16,3-2 0 0,0-1-80 0,-1 0 0 15,0-1-128-15,-1 1 192 0,-1 1-48 0,1 0-16 16,-1 1 0-16,1 2 0 0,1 1-128 0,-2 1 128 16,-1 5-128-16,0 2 128 0,2 3-128 0,1 1 0 15,-1 1 0-15,-1 3 0 0,0 1 0 0,-1 1 0 0,-1 3 0 16,-1 3 0-16,0 1 0 0,-3 4 0 16,1 3 0-16,0 3 0 0,2 3-144 0,-4 4 144 15,1 1 0-15,-2 4 0 0,-1 4-144 0,0 3 144 16,0 1 0-16,-1 0-144 0,-1 0 144 0,-1-3-128 15,-1 0 128-15,0-1-128 0,-1-4 128 0,0 1 0 16,-2 1 0-16,0-3-128 0,-1-3 128 0,-1 0 0 16,0 0 0-16,-2-1 0 0,0-1 0 0,-1-2 0 0,0 1 0 0,2-2 0 15,-2 0 0-15,0-3 0 0,1-1 0 0,-2-9 128 16,0 0-128-16,0 0 0 0,0 0 0 0,0 0 0 16,0 0 128-16,0 0-128 0,0 0 160 0,0 0-160 15,-2-6 176-15,0-5-176 0,-2 2 192 0,0-1-192 16,-3-3 192-16,0 1-192 0,-1 0 192 0,-1 0-192 15,-2 1 128-15,-1-1-128 0,-1 0 0 0,-1 3 0 16,-2-1 0-16,2 1-176 0,0-1 32 0,-1 3 0 16,2 0-16-16,3 2 0 0,1 2 0 0,2 3 0 15,1 2 160-15,6-2-208 0,-3 6 80 0,3 3 128 0,2 3-192 0,1 4 192 16,3 3-160-16,0 1 160 16,1 3-160-16,0 1 160 0,3-1-160 0,-1 1 160 0,0 2 0 15,0-5 0-15,0-2 0 0,-1-1 0 16,0-2 0-16,-2-3 0 0,-2-1 0 0,1-3 0 0,-5-9 320 0,0 0 16 15,0 0 0-15,0 0 0 0,0 0 176 0,0 0 48 16,6-7 0-16,-1 0 0 0,-1-1-80 0,1-4-16 16,0-1 0-16,0-1 0 0,2-3-128 0,1 0-16 15,1-4-16-15,0 3 0 0,0 1-128 0,0-2-32 16,0 1 0-16,0 1 0 0,2 2-144 0,-2-1 192 16,-1-1-192-16,0 3 192 15,0-2-1744-15,-2 2-352 0,-1-1-64 0</inkml:trace>
  <inkml:trace contextRef="#ctx0" brushRef="#br1" timeOffset="203135.59">15934 14807 23039 0,'0'0'1024'0,"13"16"192"0,-13-16-960 0,0 9-256 16,0-2 0-16,0 1 0 0,0 0 1168 0,0 0 192 15,0 0 48-15,0 0 0 0,-1-1-512 0,-1 3-80 16,1-3-32-16,0 1 0 0,1-8-256 0,0 0-48 16,-4 7-16-16,-1-3 0 0,5-4 112 0,-7 1 0 15,1-1 16-15,0-1 0 0,0-2-256 0,1-2-48 16,0-2-16-16,-2 2 0 0,3-4-144 0,0 0-128 15,2 0 144-15,0-2-144 0,2 1 0 0,2 2 128 16,-1-2-128-16,1 2 0 0,1-1 0 0,1 2 0 0,0 2 128 0,1 1-128 16,-5 4 192-16,7-4-16 0,-1 1 0 0,-6 3 0 15,7-2 32-15,-7 2 16 0,8 0 0 0,-8 0 0 16,0 0 48-16,0 0 16 0,0 0 0 0,0 0 0 16,0 0 96-16,2 8 32 0,-2-8 0 0,-1 8 0 0,-2-2-192 0,-1-2-32 15,-1 1-16-15,0 0 0 16,0-1-176-16,-1 0 0 0,0 0-192 0,1 0 192 31,5-4-3136-31,-4 7-496 0</inkml:trace>
  <inkml:trace contextRef="#ctx0" brushRef="#br1" timeOffset="203477.14">16083 15192 20783 0,'0'0'912'0,"0"0"208"0,-6-2-896 0,1 2-224 15,0-1 0-15,0-2 0 0,-2-1 928 0,2 0 144 16,1-2 16-16,2 1 16 0,-2 0-528 0,2 1-96 16,1-4-32-16,1 1 0 0,0 1-80 0,1-1-32 15,1 1 0-15,-2 6 0 0,0 0 208 0,0 0 32 16,0 0 16-16,0 0 0 0,0 0 48 0,0 0 0 0,7 0 0 0,1 1 0 15,-1 2 16-15,-7-3 16 16,8 0 0-16,-8 0 0 0,0 0-96 0,6 6-32 16,1-2 0-16,-7-4 0 0,0 0-128 0,0 0-32 0,4 7 0 0,-4-7 0 15,1 7-64-15,-1-7-32 0,-3 8 0 0,3-8 0 16,-4 7-48-16,4-7-16 0,-5 4 0 0,1 2 0 16,4-6-224-16,0 0-208 0,0 0 32 0,0 0-11472 15,-4 5-2288-15</inkml:trace>
  <inkml:trace contextRef="#ctx0" brushRef="#br1" timeOffset="203896.83">16513 15220 3679 0,'0'0'160'0,"-5"0"32"0,-2-2-192 0,1-1 0 16,-1 2 0-16,2-3 0 0,0 1 4896 0,-1-2 928 15,3 0 192-15,0 0 48 0,2-1-4176 0,1 1-832 16,0 1-160-16,1-2-48 0,2-1-640 0,0 2-208 15,1 0 128-15,2 1-128 0,-1 0 0 0,-5 4 0 16,5-5 0-16,2 1 0 0,-1 1 400 0,-6 3 176 0,0 0 48 0,0 0 0 16,0 0-240-16,0 0-32 15,5 3-16-15,-5-3 0 0,3 8 112 0,-2-1 32 0,-2 1 0 0,0 0 0 16,-3 1-176-16,0-1-48 0,0-1 0 0,0-1 0 16,-1-1-80-16,0 0-32 0,-1 1 0 0,1-5 0 15,-1 2 48-15,0-2 16 0,0 0 0 0,6-1 0 16,0 0-400-16,0 0-96 0,0 0-16 0,0 0 0 31,0 0-752-31,0 0-160 0,0-6-16 0,1 0-8352 0,-1 6-1664 0</inkml:trace>
  <inkml:trace contextRef="#ctx0" brushRef="#br1" timeOffset="204248.37">16802 15030 17503 0,'0'0'1552'0,"0"0"-1232"15,0 0-320-15,0 0 0 0,0 0 1744 0,0 0 304 16,2 6 48-16,-1 1 16 0,-2-1-576 0,-1 2-128 16,1 0 0-16,0-1-16 0,-2-1-624 0,3-6-128 15,-4 7-32-15,2-1 0 0,-4-2-96 0,6-4-32 16,0 0 0-16,-7 4 0 0,-1-1-176 0,1-2-48 15,7-1 0-15,-6-1 0 0,6 1-256 0,0 0 128 16,-7-4-128-16,7 4 0 0,-5-6 128 0,1 0-128 16,1-1 0-16,2 1 0 0,0-1 0 0,1 7 0 15,1-6 0-15,0 1 0 0,1-2 0 0,-2 7 0 0,4-6 0 0,-4 6-144 16,5-4 144-16,-5 4 0 0,8-4 0 0,-2 1 128 16,-6 3 80-16,0 0 32 0,0 0 0 0,8 0 0 15,-8 0-240-15,0 0 144 0,0 0-144 0,0 0 128 31,0 0-1632-31,0 0-336 0,0 0-64 0</inkml:trace>
  <inkml:trace contextRef="#ctx0" brushRef="#br1" timeOffset="204798.22">16067 14052 20319 0,'0'16'896'0,"0"-16"192"0,0 0-864 0,0 0-224 0,0 0 0 0,0 0 0 16,-3 9 1120-16,2-4 176 0,1-5 48 0,0 0 0 15,1 8-480-15,-1-2-96 0,0-6 0 0,0 0-16 16,0 0-64-16,0 0-16 0,0 0 0 0,0 0 0 16,0 0-128-16,0 0-32 0,0 0 0 0,0 0 0 15,0 0-160-15,0 0-32 0,0 0-16 0,0 0 0 16,-4-5-96-16,2-1-16 0,-2-2 0 0,3-3 0 0,-1 1-192 16,2 0 144-16,0 0-144 0,0 1 128 15,0 0-128-15,0 1 0 0,0 3 0 0,0 5 0 0,0 0 0 0,0 0 0 16,0 0 144-16,0 0-144 15,0 0 144-15,0 0-144 0,0 0 192 0,0 0-192 0,3 8 0 0,-3-8 0 16,0 0 0-16,5 9 0 16,0 3-384-16,1-6-192 0,-6-6-48 0,6 7-9280 15,-1 1-1856-15</inkml:trace>
  <inkml:trace contextRef="#ctx0" brushRef="#br1" timeOffset="205099.51">16281 13939 13823 0,'0'0'1216'0,"0"0"-960"15,0 0-256-15,0 0 0 0,0 0 2176 0,0 0 400 16,6 2 80-16,-6-2 16 0,7 7-896 0,-2-1-176 0,-5-6-48 0,0 0 0 16,0 0-608-16,3 7-128 0,-3-7-32 0,0 0 0 15,0 0-384-15,0 0-80 0,0 0 0 0,-2 6-16 16,0 2-176-16,2-8-128 0,0 0 192 0,0 0-192 15,0 0 256-15,0 0-64 0,0 0-16 0,-5-4 0 16,-1-1 128-16,4 0 16 0,0-2 16 0,2 7 0 16,0 0-16-16,0 0-16 0,0 0 0 0,3-6 0 0,-3 6 128 15,3-7 16-15,-3 7 16 0,0 0 0 16,0 0 16-16,0 0 0 0,0 0 0 0,7 2 0 16,-7-2-320-16,8 0-160 0,-8 0 160 0,8 1-160 31,0 0-1984-31,0-1-480 0</inkml:trace>
  <inkml:trace contextRef="#ctx0" brushRef="#br1" timeOffset="205864.56">16092 13713 9215 0,'0'0'816'0,"0"0"-656"0,0 0-160 0,0 0 0 0,0 0 3200 0,0 0 592 16,0 0 128-16,0 0 32 0,0 0-1840 0,2-8-352 15,2-2-80-15,0-2-16 0,1 2-848 0,2-5-176 16,1 2-48-16,1-2 0 0,1-4-336 0,-1 2-64 16,1 0 0-16,-1-1-16 0,0-1 32 0,0-1 16 15,0 1 0-15,0 2 0 0,-1-2 224 0,0 4 64 16,0-1 0-16,-1 2 0 0,3 1 0 0,-1 0 16 15,1-2 0-15,-1 4 0 0,2-2-272 0,-1 1-64 16,1 0-16-16,0-1 0 0,2 1-176 0,2 2 0 16,-1-2 144-16,2 3-144 0,-1-1 0 0,2 2 0 15,0 0 0-15,0 1 0 0,-1 4 0 0,1-3 0 16,1 2 0-16,-1 3 0 0,1 0 0 0,0 1 0 16,2 1 0-16,0 3 128 0,-1 3 64 0,1-1 0 15,-1 1 16-15,1 2 0 0,-2 1 128 0,-1 1 32 0,0-1 0 0,0 3 0 16,-1 3 192-16,1-1 32 0,-1 0 16 0,0 2 0 15,0-3-96-15,-3 2 0 0,0 1-16 0,-1-1 0 16,-1 0-304-16,1 0-48 0,0-2-16 0,-1 0 0 16,0 5-128-16,1-2 0 0,1-2 0 0,-3 0 128 15,1-2-128-15,-1 0 0 0,0-2 0 0,0 1 0 16,0-4-208-16,-2 0-32 0,-2 1 0 0,1-1 0 31,-2-2-1680-31,0 1-352 0,0-1-64 0,-5-6-14560 0</inkml:trace>
  <inkml:trace contextRef="#ctx0" brushRef="#br1" timeOffset="206329">17034 13507 4607 0,'0'0'400'0,"0"0"-400"0,0 0 0 0,0 0 0 15,0 0 2176-15,0 0 336 0,0 0 80 0,0 0 16 16,8 4-1712-16,-8-4-320 0,0 0-80 0,7 7-16 16,-1-1 96-16,1 2 32 0,-1 1 0 0,1 1 0 15,1 2 528-15,-1 1 96 0,3 2 32 0,-3 0 0 16,1 0 16-16,1 0 0 0,0 2 0 0,2-1 0 16,-3 1-336-16,0-6-64 0,-1 1-16 0,1 1 0 15,0-4-176-15,0 0-48 0,-2-1 0 0,0 0 0 16,-3-1-32-16,-3-7-16 0,0 0 0 0,0 0 0 15,0 6 176-15,-1 1 48 0,-3-1 0 0,-4 1 0 16,-2-3 288-16,-2 2 64 0,-1 2 16 0,-1 0 0 16,-2-2-224-16,1 1-32 0,-1-1-16 0,2 2 0 0,-1 0-400 0,2-2-64 15,0 1-32-15,3 1 0 0,1 0-416 0,2-1 0 16,2 0 0-16,1 0 0 16,4-7-2960-16,0 0-480 0</inkml:trace>
  <inkml:trace contextRef="#ctx0" brushRef="#br0" timeOffset="-214126.83">23267 14206 13823 0,'0'0'1216'0,"0"0"-960"0,0 0-256 0,0 0 0 0,0 0 3696 0,0 0 688 0,0 0 144 15,0 0 16-15,11 2-2800 0,3 1-560 0,4 2-112 0,3-3-32 16,3-1 240-16,4 3 64 0,5-3 0 0,5 2 0 16,4 1-576-16,2 1-128 0,3-4 0 0,0 2-16 15,0 1-320-15,0-2-64 0,-3 1-16 0,0 1 0 16,1 0-224-16,-1 0 176 0,-1 1-176 0,1-1 160 16,1 1-160-16,-4 0 0 0,-2-1 0 0,-1 1 0 31,-1-1-320-31,10 1-160 0,-9-1-32 0,-6-4 0 15,-6 0-2176-15,-2-4-448 0,-3 2-96 0</inkml:trace>
  <inkml:trace contextRef="#ctx0" brushRef="#br0" timeOffset="-213867.34">24228 13909 15663 0,'-8'-16'688'0,"8"16"144"0,0 0-656 0,0 0-176 15,0 0 0-15,0 0 0 0,-9-3 2800 0,9 3 528 16,0 0 96-16,0 0 32 0,9 7-1856 0,6-2-384 15,4 0-64-15,4 2 0 0,-1 3-640 0,5-1-128 16,0-1-32-16,5-1 0 0,-2 3-352 0,2 2 128 16,1 0-128-16,-1 3 0 0,1 1 0 0,-2 5 0 15,-1-4 0-15,-1 4 0 0,-3 2 128 0,-6 2-128 16,-9 1 128-16,-4-7-128 0,-3 5 640 0,-4 3 64 16,-5 3 16-16,-11 17 0 0,-5-1 272 0,-1-2 48 0,-7-2 16 0,-1 1 0 15,-4 0-448-15,3 0-96 16,2 1 0-16,10-15-16 0,-3 1-496 0,0 3 0 15,1 3 0-15,-9 14-18608 0</inkml:trace>
  <inkml:trace contextRef="#ctx0" brushRef="#br0" timeOffset="-212962.38">27375 14429 13823 0,'0'0'1216'0,"0"0"-960"0,0 0-256 0,0 0 0 16,-11 9 3328-16,0 1 608 0,2 1 128 0,1 4 32 16,1 5-2416-16,-1 6-464 0,-1 1-112 0,-2 3-16 15,1 4-64-15,-2 2-32 0,0 1 0 0,2 2 0 16,-1 1-592-16,1-3-112 0,-2-1-32 0,2-4 0 16,1-1-32-16,2-2-16 0,2-3 0 0,1-5 0 15,0-3-208-15,2-3 128 0,-1-5-128 0,3-10 0 16,0 0 0-16,0 0 128 0,0 0-128 0,0 0 0 0,0 0 0 0,8-18 0 15,0-6 0-15,2-3 0 0,0-6 0 0,2-3 0 16,0-3 0-16,2-4 0 0,2-4 0 0,1 3-192 16,-2-6 192-16,2 3-208 0,2 0 208 0,-1 0 0 15,-1 0 0-15,0 4-144 0,-2 5 144 0,1 2 144 16,-2-1-16-16,-1 10-128 0,-2 5 160 0,-2 6-160 16,-2 6 128-16,-7 10-128 0,0 0 0 0,0 0 0 15,0 0 0-15,3 19 0 0,-3 6 0 0,-1 6 0 16,0 6 0-16,-2 6 0 0,-1 5-176 0,3 2 176 15,-2 1-128-15,2-1 128 0,1 0 0 0,3-1 0 16,2-3 0-16,1-4-128 0,2-7 128 0,3-4 0 0,0-2 0 16,1-3-128-16,0-6 128 0,0-3 0 0,-1-4 0 0,1-3 128 15,0-3 352-15,1-5 80 0,0-3 16 0,0-4 0 0,1-3 384 16,-1-5 96-16,-1-5 16 0,0-3 0 16,1-1-240-16,1-7-64 0,2-2 0 0,-1-5 0 15,0-1-496-15,-3 0-96 0,-2 1-32 0,-1-1 0 16,-1 1-144-16,-2 3-256 0,-2-1 64 0,-1-2 16 31,-3-4-2640-31,-1 1-544 0,-3 0-96 0</inkml:trace>
  <inkml:trace contextRef="#ctx0" brushRef="#br0" timeOffset="-212645.54">27594 13206 12895 0,'0'0'1152'0,"0"0"-928"16,0 0-224-16,0 0 0 0,0 0 3568 0,0 0 656 15,0 0 144-15,0 0 32 0,4 9-2048 0,-1 5-416 16,-2 5-80-16,-1 4 0 0,-1 5-880 0,0-5-160 0,-1 3-48 0,0 20 0 16,-2 2-496-16,0 0-96 0,0-1-32 0,0 0 0 15,0-1-144-15,0-6 0 0,0-1 0 0,2-2 0 32,-1-5-672-32,2-2-64 0,0-4-16 0,1-1 0 15,0-3-1744-15,2-3-368 0,-1-6-64 0,-1-13-10048 0</inkml:trace>
  <inkml:trace contextRef="#ctx0" brushRef="#br0" timeOffset="-212435.34">27810 13099 15663 0,'0'0'688'15,"0"0"144"-15,0 0-656 0,0 0-176 0,0 0 0 0,0 0 0 16,0 0 2768-16,-4 16 528 0,-2 5 96 0,3 2 32 0,-1 3-1568 0,0 1-304 15,-1 2-64-15,1 2-16 0,1 2-896 0,0 0-192 16,1-1-48-16,-1 2 0 0,1 0-336 0,-1 0 128 0,3 0-128 0,0-6 0 31,0-4-400-31,1-2-160 0,1-2-16 0,0-5-9328 16,1-4-1856-16</inkml:trace>
  <inkml:trace contextRef="#ctx0" brushRef="#br0" timeOffset="-211931.25">27793 12454 13823 0,'0'-13'1216'0,"0"13"-960"0,-2-8-256 0,1-3 0 15,-2 2 2272-15,1 0 416 0,-1-1 64 0,1-1 32 16,-2 2-624-16,0 0-128 0,0-1-32 0,0 2 0 16,-1 1-656-16,5 7-128 0,-9-6-16 0,-1 4-16 15,1 5-720-15,0 4-144 0,1 2-16 0,1 8-16 16,-1 5-288-16,0 3 0 0,1 6 0 0,2 4 0 15,1 4 0-15,3-1 0 0,2-2 0 0,3 0 0 16,1-1 0-16,5-4-144 0,1-2 144 0,4-3 0 0,3-3 0 0,1-3 0 16,2-3 0-16,1-4-128 0,3-5 272 0,1-3 64 15,0-5 16-15,-1-4 0 0,1-2 464 0,-2-6 80 16,-2-4 32-16,-1-1 0 0,-2 0-160 0,-2-2-48 0,-4-3 0 0,-4-1 0 16,-2 0-48-16,-4-1-16 15,-5-2 0-15,-3 2 0 0,-4 0-176 0,-3 1-32 16,-2 2-16-16,-3-3 0 0,-4 2-144 0,-1 3-32 15,-3 0 0-15,0 2 0 0,1 3-128 0,0 2 0 16,-1 3 0-16,3 1 0 16,3 3-1056-16,2 3-96 0,1-2 0 0,4 2-11520 15,2 2-2288-15</inkml:trace>
  <inkml:trace contextRef="#ctx0" brushRef="#br0" timeOffset="-208597.58">27233 15527 2751 0,'0'0'256'0,"0"0"-256"0,0 0 0 0,0-4 0 0,7-5 3728 0,-1 2 704 0,-6 7 144 0,7-8 32 15,-7 8-1792-15,9-6-368 0,-9 6-64 0,8-4-16 16,-8 4-576-16,0 0-112 0,0 0-16 0,9 1-16 16,-9-1-352-16,5 5-64 0,-1 3-16 0,-1 3 0 15,-2 2-416-15,-1 2-96 0,-1 5 0 0,-1 1-16 16,-1 5-336-16,-7 15-64 0,0 0-16 0,1-2 0 16,-2 0-144-16,1-1-128 0,0-2 144 0,3-15-144 0,2 3 0 15,-3 8 0-15,4-3 0 0,1-11-160 16,1 0-1200-16,1 5-240 0,-1-5-64 0,4-8 0 15,-2-10-1584-15,0 0-320 0</inkml:trace>
  <inkml:trace contextRef="#ctx0" brushRef="#br0" timeOffset="-208364.88">27491 15484 911 0,'0'0'0'0,"4"-11"0"0,-1 2 0 0,0 4 0 15,-1-2 6480-15,-2 7 1216 0,4-6 240 0,-4 6 64 16,0 0-4720-16,0 0-928 0,0 0-192 0,0 0-48 16,7 10-992-16,-3 1-208 0,-2 4-32 0,1 7-16 15,-5 3-224-15,1 1-64 0,-1 3 0 0,-1 2 0 16,-1 2-368-16,-1 1-80 0,-2 0 0 0,-1 3-128 16,-1 4 144-16,2-2-144 0,-3 1 0 0,1-2 144 31,1 0-1072-31,6-9-224 0,-3-1-32 0,-1 15-16 15,1-5-2416-15,1-4-480 0</inkml:trace>
  <inkml:trace contextRef="#ctx0" brushRef="#br0" timeOffset="-207929.34">27199 16454 9215 0,'0'0'400'0,"0"0"96"0,0 0-496 0,0 0 0 16,0 0 0-16,-7-3 0 0,7 3 4992 0,-9-3 896 16,9 3 176-16,-10-1 32 0,10 1-3456 0,-10 3-688 15,1 1-144-15,1 2-16 0,0 3-1072 0,0 4-208 0,1 2-32 0,-1 5-16 16,0 9-208-16,1-12-64 15,-2 3 0-15,1 2 0 0,5 4-192 0,-1 0 0 16,0-1 0-16,1 1 0 0,3 1 0 0,4-2 0 0,1 0 0 0,2-4 0 16,-1-1 0-16,2-1 0 0,3-2 0 0,0-3 0 15,2-2 0-15,4-6 0 0,3 1 0 0,1-7 0 16,2 0 0-16,2-4 272 0,0-3-48 0,-1-2-16 16,-1-5 192-16,-3-1 48 0,-1 1 0 0,-4-2 0 15,-2 0-64-15,-4 0-16 0,-2 2 0 0,-3-3 0 16,-1 0-80-16,-7 0-16 0,-4 0 0 0,-8-5 0 15,-3 2 48-15,-4 3 0 0,0-2 0 0,0 4 0 16,0 2-176-16,4 3-16 0,-1 1-128 0,5 2 192 16,0 1-192-16,7 3-288 0,2 0 64 0,6 3 16 15,0 0-3168 1,0 0-624-16</inkml:trace>
  <inkml:trace contextRef="#ctx0" brushRef="#br0" timeOffset="-206715.43">28301 14150 20271 0,'0'0'1792'0,"0"0"-1424"0,0 0-368 0,0 0 0 15,0 0 2304-15,0 0 384 0,0 0 64 0,0 0 32 16,0 0-912-16,0 0-176 0,0 0-32 0,0 0-16 16,0 0-976-16,5 17-192 0,3-7-32 0,-3 6-16 15,-1-1-256-15,0 6-48 0,0 2-128 0,-1 1 192 16,-1 2-192-16,-2 0 128 0,-2 2-128 0,0-1 0 15,2 2 0-15,-1-2-288 0,-2-2 32 0,2-3 16 16,1-1-1888-16,0-1-384 0,-1-5-80 0,1 1-6944 16,0-6-1408-16</inkml:trace>
  <inkml:trace contextRef="#ctx0" brushRef="#br0" timeOffset="-206543.38">28227 14339 13823 0,'0'0'608'0,"0"0"128"0,0 0-592 0,0 0-144 16,0 0 0-16,0 0 0 0,0 0 4288 0,0 0 816 16,0 0 160-16,13-3 48 0,1 6-3568 0,1-3-704 0,-2 0-144 0,3-3-16 15,5 2-752-15,0 0-128 0,-1-2 0 0,2 0 0 32,5 0-2752-32,-1-3-480 0</inkml:trace>
  <inkml:trace contextRef="#ctx0" brushRef="#br0" timeOffset="-206060.54">28490 14077 20895 0,'0'0'928'0,"0"0"192"0,0 0-896 0,4-12-224 0,-3 0 0 0,-1 2 0 0,-1 1 2080 0,-2-2 368 16,1 1 80-16,-2 1 16 0,0 0-672 0,-3 1-128 15,-2 0-16-15,-2 2-16 0,-2-1-688 0,-4 2-144 16,-4 2-32-16,-1 3 0 0,-3 3-272 0,-3 1-64 16,-3 2-16-16,1 9 0 0,0 5-160 0,0 5-16 15,-2 4-16-15,2 5 0 0,1 4-304 0,0 3 0 0,1 2 0 0,3 2 0 16,3-1 0-16,3 3 0 15,4-1 0-15,6-1 0 0,5-2-160 0,2-2 160 16,5-2-160-16,6-5 160 0,6-3-272 0,4-4 32 16,5-1 16-16,4-3 0 15,1-5-160-15,3-5-16 0,4-4-16 0,3-4 0 0,4-5 160 0,2-5 16 0,2-4 16 0,0-3 0 16,-1-1 224-16,-2-4 0 0,-1-2 0 0,-5-4 0 16,-7-1 224-16,-3-2-64 0,-3-1-16 0,-5-1 0 15,0-1 96-15,-4 2 16 0,-3-1 0 0,-3 0 0 16,-3-2 80-16,-3 0 32 0,-2 0 0 0,-2 1 0 15,-4 2-128-15,-4-1-32 0,-1 2 0 0,-2-1 0 16,-3-2-208-16,1 2 128 0,-2 2-128 0,0 3 0 31,1 0-1664-31,-3 5-448 0,-2 1-64 0</inkml:trace>
  <inkml:trace contextRef="#ctx0" brushRef="#br0" timeOffset="-202032.55">30575 14297 20271 0,'0'0'896'16,"0"0"192"-16,-9-1-880 0,5-11-208 0,4 4 0 0,0 8 0 0,-2-9 1408 0,2 9 224 15,0 0 48-15,0 0 16 0,0 0-208 0,0 0-32 16,0 0-16-16,0 0 0 0,6 12-496 0,-1 2-112 16,-1 2 0-16,1 5-16 0,0 2-496 0,-1 2-112 15,-1 0-16-15,-1 1 0 0,2 1-192 0,0 1 0 16,-3-1 0-16,-1-2-160 16,-1 1-2016-16,0-1-416 0,1-2-80 0,-1-1-10176 0</inkml:trace>
  <inkml:trace contextRef="#ctx0" brushRef="#br0" timeOffset="-201854.17">30490 14495 33407 0,'0'0'1472'0,"0"0"320"0,0 0-1440 0,0 0-352 0,0 0 0 0,0 0 0 16,0 0 304-16,14 0-16 0,-2 3 0 0,4-3 0 15,3 1 32-15,1 1 16 0,-1-1 0 0,4-1 0 16,0-3-192-16,2 2-144 0,1-4 192 0,0 1-192 31,-1-1-992-31,2-2-304 0,2-2-64 0,-2-3-13264 0</inkml:trace>
  <inkml:trace contextRef="#ctx0" brushRef="#br0" timeOffset="-201654.91">31510 14098 26719 0,'0'0'2368'0,"0"0"-1888"0,0 0-480 0,0 0 0 0,-2 10 1408 0,2 2 176 16,2 1 32-16,-1 0 16 0,1 1-1296 0,0 3-336 15,-2 3 0-15,0 1 0 0,1 1 288 0,2 4-48 16,-2-1-16-16,0 3 0 0,2 5-352 0,1-3-80 16,0 0-16-16,1-3-9568 15,0-2-1904-15</inkml:trace>
  <inkml:trace contextRef="#ctx0" brushRef="#br0" timeOffset="-201430.62">31846 13965 36623 0,'0'0'1616'0,"-7"6"352"0,7-6-1584 0,-10 5-384 0,1 3 0 0,2 5 0 16,2 0 192-16,0 6-32 0,1 0-16 0,1 5 0 15,3 2 112-15,3 1 0 0,1 0 16 0,1 2 0 16,3 2-272-16,0 1 0 0,1-2 0 0,-1 0 0 16,2 0-144-16,1 0 16 0,-2 0 0 0,0-2 0 15,0 0-1600-15,-3-2-320 0,1 0-64 0,-3-1-7744 16,-3-2-1536-16</inkml:trace>
  <inkml:trace contextRef="#ctx0" brushRef="#br0" timeOffset="-201263.98">31684 14422 28559 0,'-10'-8'2544'0,"10"8"-2032"0,-11-5-512 0,11 5 0 0,0 0 1328 0,0 0 160 16,0 0 48-16,6-9 0 0,1 0-1216 0,5 2-320 16,2 5 0-16,5-3 0 0,0 1 0 0,2 1 0 15,1 1 0-15,0-1 0 16,1 0-2816-16,-1 1-464 0</inkml:trace>
  <inkml:trace contextRef="#ctx0" brushRef="#br0" timeOffset="-200960.85">31992 14485 30175 0,'0'0'1344'0,"0"0"256"0,0 0-1280 0,0 0-320 0,0 0 0 0,0 0 0 16,0 0 192-16,0 0-16 0,12 1-16 0,1 0 0 15,0-1-160-15,2 0 192 0,4-2-192 0,-1 1 192 16,0-1-192-16,-1 1 0 0,0-2 0 0,0 2 0 16,-1 1 0-16,-5 0 128 0,-11 0-128 0,0 0 128 15,0 0 0-15,0 0-128 0,2 10 192 0,-6 1-64 16,-3-2 576-16,-1 1 128 0,-1 2 0 0,0 1 16 16,0 0-144-16,-1 3-16 0,-1-2-16 0,2 2 0 0,3-2-224 0,-1 2-32 15,2-2-16-15,2 1 0 16,4-2-96-16,3-2-32 0,2 1 0 0,1-1 0 15,3-5-272-15,1-1 0 0,5-1 0 0,1-1 0 16,4-2-1360-16,1-2-176 0,1-3-48 0,3-4 0 16,2-1-2000-16,-2-2-416 0</inkml:trace>
  <inkml:trace contextRef="#ctx0" brushRef="#br0" timeOffset="-200663.42">32599 14133 24879 0,'-16'-7'1088'0,"2"7"256"0,-1 3-1088 0,2 2-256 16,-2 4 0-16,1 4 0 0,-3-1 1744 0,3 6 304 16,-2 2 48-16,2 5 16 0,1 3-1152 0,2 0-208 0,5 3-48 0,3 3-16 15,3-2-512-15,4 2-176 0,1-6 0 0,7-1 144 16,6-1-144-16,1-5 0 0,-1-3 0 0,3-1 0 16,3-4-144-16,3-1 144 15,-1-4 0-15,-2-3 0 0,1-2 0 0,0-3 0 0,0-3 0 0,-3-2 0 16,-1-4 304-16,-2-2 64 0,0-2 16 0,-4 0 0 15,-2-2 416-15,-1-1 96 0,-3-4 0 0,-4 1 16 16,-2-1-80-16,-4-1-32 0,-2-1 0 0,-2 1 0 16,-4 1-96-16,-3 0-32 0,-4-1 0 0,-1 3 0 15,-1-4-304-15,0 2-64 0,0 2-16 0,1 2 0 16,-2 3-992-16,2 3-208 16,2 1-48-16</inkml:trace>
  <inkml:trace contextRef="#ctx0" brushRef="#br0" timeOffset="-197433.45">26373 12626 10127 0,'0'0'896'0,"0"0"-704"0,-4 15-192 0,16 2 0 0,-14 7 1200 0,1-1 208 16,0 3 32-16,1 2 16 0,2 4-1072 0,1 4-192 15,-2 0-64-15,2 4 0 0,1 2-128 0,-2 1 0 16,1 2 0-16,-3 3 0 0,0 4 0 0,-1 1 0 16,-1 1 0-16,0 2 0 0,-3 4 0 0,-2 2 0 15,-2 4 0-15,-1 0 0 0,-3-1 192 0,-1 3 96 0,0 1 32 16,1 6 0-16,0 4-64 0,0 1 0 0,-1-2 0 0,1-3 0 15,1 0-256-15,3-2 160 0,0-2-160 0,1 0 128 16,-1-2 336-16,0 1 64 0,-2 1 16 0,2-1 0 16,0 1 192-16,0 2 32 0,-2-3 16 0,2 3 0 15,1 3-256-15,1-2-48 0,-3 0-16 0,5-1 0 16,0-6-336-16,2 0-128 0,1 1 0 0,1 0 144 16,-2 1-144-16,0-4 192 0,2-1-192 0,0-1 192 15,1-3-32-15,0 0 0 0,0 1 0 0,0 3 0 16,1 4-160-16,0-1 128 0,1 1-128 0,-2 0 128 15,1-3-128-15,-1 0 0 0,0-1 0 0,-1 0 128 16,-2 3-128-16,0 0 0 0,1 1 144 0,-1-4-144 16,-1-4 192-16,-1-4-48 0,-1-2 0 0,0-4 0 15,4-1 304-15,0-5 64 0,1-5 16 0,0 0 0 16,-2-2-528-16,3-5 0 0,1-2 0 0,-1-2 0 0,0-2 0 0,0-5 0 16,-1 1 0-16,2-4 0 0,-1 2 0 0,3-2 0 15,0-1 0-15,-2-2 0 0,0 0 0 0,2-2 160 16,2 0-160-16,0-1 128 0,-5-12 48 0,9 11 0 15,2 1 0-15,2 0 0 0,1-3-16 0,5 1 0 16,0-2 0-16,3 0 0 0,2 0-160 0,4 0 0 16,6 2 144-16,1-2-144 0,1 0 192 0,-1-2-16 15,1 1-16-15,1-1 0 0,-2 2 144 0,2-1 16 16,0-1 16-16,6 1 0 0,2-1-160 0,3 2-48 16,3 0 0-16,4-2 0 0,1 1-128 0,-3 1 0 15,-3-3 0-15,1 0 128 0,1 0-128 0,2 1 0 0,4-1 0 0,0 0 0 16,1 2 0-16,0-1 0 0,-3-1 0 15,-3-1 0-15,-3-1 0 0,-1-3 0 0,-2-3 0 0,2 1 0 16,-1-1 0-16,0-2 0 0,0 1 0 0,2 0 0 16,1-7 0-16,-1 1-144 0,-1 1 144 0,-5-8 0 15,-4-3-272-15,1 0 48 0,-2-3 16 0,-1 3 0 32,-2-1-304-32,0-1-48 0,-4-1-16 0,-1-3 0 0,-3 0 336 0,-2 3 64 0,-1-2 16 0,-5-1 0 15,-1-3 160-15,-2-2 0 0,0-3 0 0,0 1 0 16,-2-2 0-16,1-1-128 0,-2-3 128 0,-2 0 0 15,-2 1 240-15,1-4 128 0,-1-2 16 0,-1-1 16 16,0 1 112-16,1-3 32 0,0-2 0 0,0-1 0 16,1-1-384-16,1 2-160 0,-2-6 128 0,0 0-128 15,0-1 0-15,0 1 0 0,0 1 0 0,0-1 0 16,-1 0 0-16,-1-2 0 0,-3-2-144 0,0-1 144 0,-1 4-128 0,2-3 128 16,0-1 0-16,-1 0 0 0,-1 0 0 0,2-4 0 15,1 1 0-15,-1-4 0 0,2-2 0 0,1 1 0 16,-1 2 0-16,4-7 0 0,0 0 0 0,1 0 0 15,0 5 0-15,0 0 0 0,-3-2 0 0,1 3 0 16,0 2 0-16,0 0 0 0,-2-3 0 0,0 2 0 16,-1-1 0-16,-3 1 0 0,-2-2 0 0,0 1 144 15,1 3-144-15,0-2 192 0,0-1 256 0,-1 2 64 16,-1 0 16-16,1 0 0 0,0-2 80 0,1 2 16 16,-2 0 0-16,2-1 0 0,0-2-224 0,0-1-32 15,1 2-16-15,-1-2 0 0,-1 1-192 0,1 3-32 16,-1-1-128-16,0 3 192 0,-2 0-32 0,1 7-16 0,-2 6 0 15,0 1 0-15,0 2 48 0,0 2 0 0,-3 2 0 0,2 2 0 16,1 1-64-16,0 2-128 0,-2 3 192 0,2-3-64 16,0 0 16-16,3 0 0 0,0 2 0 0,1 1 0 15,-3-2-144-15,1 3 128 0,1 2-128 0,0 2 128 16,-2 1-128-16,-1 4 0 0,0-2 0 0,0 5 0 16,-1-4 0-16,-1 5 0 0,0 1 0 0,-1-1 0 15,-2 3 0-15,2 1 0 0,1 0 144 0,-1 4-144 16,1-1 0-16,-4 1 0 0,0-1 0 0,-1 0 128 15,1 0-128-15,-3 4 0 0,-4-2 128 0,-2 2-128 16,1-2 0-16,-4 0 128 0,-6 3-128 0,-1 0 0 16,-1 0 0-16,-2 2 144 0,-4-3-144 0,-2 5 0 15,-3-1 128-15,-2 4-128 0,-3-3 0 0,-5 3 0 16,-7-2 0-16,-4 3 0 0,-6 1 0 0,-3 3 0 16,-2 2 128-16,-4 1-128 0,-6 3 0 0,-6 4 0 0,-6 3 160 0,0 4-160 0,1-5 128 15,-6 6-128-15,-3 0 0 0,-2 1 0 16,-5-1 128-16,2 3-128 0,-1 3 0 0,-3 2 128 15,-5 1-128-15,3-2 128 0,5-4 0 0,6 3 0 16,3 2 0-16,6-3 0 0,1-3 0 0,5 1-128 16,6 3 192-16,9 3-64 0,6 1-128 0,6 1-144 15,3 0 144-15,6 1-208 16,3 0-2528-16,4 0-496 0,6 4-96 0</inkml:trace>
  <inkml:trace contextRef="#ctx0" brushRef="#br1" timeOffset="-188231.33">19105 16670 20559 0,'0'0'896'0,"-9"4"208"0,-1 1-880 0,4 2-224 0,6-7 0 0,0 0 0 16,0 0 128-16,0 0-128 0,0 0 176 0,0 0-176 15,12-7 960-15,1 2 96 0,0 0 16 0,2-2 0 16,4 1-352-16,-2-5-64 0,1 3-16 0,1 2 0 15,2 1-352-15,1-2-80 0,1-3-16 0,-1 2 0 16,-1 0-32-16,-1 0-16 0,3 0 0 0,-4 1 0 16,1-1-144-16,-3-1 0 0,-3-2 0 0,0 3 128 15,-1 3-128-15,-1 0 0 0,0 0-160 0,0 1 160 0,-3 0-192 0,-9 4 192 16,10-1-208-16,-10 1 80 0,12 1 128 0,-2 1-160 16,1 2 160-16,-11-4-160 0,10 8 160 0,1 3-128 0,-2-1 128 15,-1 0-128-15,-1 4-208 0,2-4-48 16,-1 2 0-16,1-2-7424 15,-1 1-1504-15</inkml:trace>
  <inkml:trace contextRef="#ctx0" brushRef="#br1" timeOffset="-188017.33">19541 16463 20271 0,'-7'4'1792'0,"-5"3"-1424"0,-1 9-368 0,1-2 0 16,2 5 2528-16,1 1 432 0,-1 3 96 0,1 0 16 0,0 1-2176 15,1 2-416-15,2 1-96 0,-1 2 0 16,-2-2 0-16,1 0 16 0,2 0 0 0,1 1 0 16,1 2-400-16,0-1 0 0,0 0 0 0,1-1 0 15,2-2-2448-15,0-1-480 0</inkml:trace>
  <inkml:trace contextRef="#ctx0" brushRef="#br1" timeOffset="-187430">17196 17704 27647 0,'-12'-7'1216'0,"12"7"256"0,0 0-1168 0,0 0-304 0,0 0 0 0,0 0 0 15,7-9 1472-15,1 0 224 0,2-3 48 0,2 2 16 16,1-1-1136-16,1-2-240 0,1-1-32 0,-1-2-16 16,0-2-80-16,1 0-32 0,-1 1 0 0,-2 1 0 15,-1 1-224-15,0-1 0 0,-2 2 0 0,-3 1 0 0,-2-2 0 0,-1 5 0 16,-4-2 0-16,-2 4 0 0,-2 0 160 0,5 8-160 16,-11-5 160-16,1 4-160 0,0 1 192 0,-1 3-64 15,1 2-128-15,1 3 192 0,-1 1-192 0,3 4 128 16,0 1-128-16,2 2 0 0,1 1 160 0,3 2-160 15,-1 1 160-15,5 2-160 0,1 5 128 0,2-3-128 16,1-2 0-16,3 3 0 0,3-2 0 0,2 1 0 16,2-1 0-16,1-2 0 0,1-1 0 0,2-3-240 15,0 1 32-15,1-3 0 16,1-2-2608-16,-1-3-528 0</inkml:trace>
  <inkml:trace contextRef="#ctx0" brushRef="#br1" timeOffset="-187213.1">17762 17468 28559 0,'0'0'1264'0,"0"0"272"0,-9 8-1232 0,5 1-304 0,4 1 0 0,2 1 0 15,2 0 1168-15,3 2 176 0,1 2 48 0,1 0 0 16,1 1-1072-16,1 2-320 0,0 2 128 0,2-1-128 15,0-6 128-15,0 3-128 0,1 1 128 0,0-1-128 16,0-2-1072-16,2-1-272 0,1 0-64 0,-2 1-7808 16,-3-4-1568-16</inkml:trace>
  <inkml:trace contextRef="#ctx0" brushRef="#br1" timeOffset="-187042.16">18066 17504 33807 0,'-15'2'1488'0,"5"0"320"0,-3 3-1440 0,-2 6-368 16,0 2 0-16,-2 4 0 0,-1 0 0 0,-1 4 128 15,1 2-128-15,0 2 0 0,1-3 0 0,1 2 0 16,3 0 0-16,3 1 0 16,2 2-2224-16,1-6-400 0</inkml:trace>
  <inkml:trace contextRef="#ctx0" brushRef="#br1" timeOffset="-186730.6">18436 17584 15663 0,'0'-9'1392'0,"0"9"-1120"0,-3-8-272 0,1-1 0 15,0 1 3376-15,2 8 608 0,-5-8 128 0,1 2 32 16,0 0-2896-16,4 6-576 0,-9-2-112 0,9 2-32 15,-9-3 224-15,9 3 32 0,-9 1 16 0,9-1 0 16,-10 7-576-16,2 2-224 0,1 3 176 0,-2 1-176 16,-3 1 192-16,2 3-64 0,2 1-128 0,0 2 192 15,0 2-16-15,1 0-16 0,1 0 0 0,4 2 0 16,-1-5-32-16,3 1-128 0,4-3 192 0,3 0-64 0,3-4-128 0,3-1 0 16,1-1 0-16,2-1 128 0,0-3-128 0,2 1 0 0,0-1 144 15,3-2-144-15,1-5-128 0,0 0-112 16,-1-4-16-16,0 1 0 15,0-3-2048-15,-1-2-432 0,0-1-80 0,1-1-10528 0</inkml:trace>
  <inkml:trace contextRef="#ctx0" brushRef="#br1" timeOffset="-186331.6">18802 17717 20271 0,'0'0'1792'0,"0"0"-1424"0,0 0-368 0,0 0 0 16,12-4 1232-16,-2 0 176 0,1-3 48 0,-2 0 0 15,-1-4-1072-15,0 1-224 0,-1 1-32 0,1-2-128 16,-3-2 240-16,-1 1-64 0,-1 1-16 0,-3 0 0 16,-3 1-160-16,1-1 160 0,-3 2-160 0,-2 3 160 15,-3-1 272-15,-1 3 48 0,1-1 16 0,-2 4 0 16,-2 2 256-16,1 4 48 0,1 2 16 0,0 3 0 16,0 3-192-16,2 3-48 0,0 2 0 0,0 0 0 0,3 2 16 0,1 1 0 15,2-2 0-15,3 2 0 0,2-1-304 0,5-1-64 16,0 1-16-16,6-2 0 0,2-2-208 0,3-2 0 0,1-2 0 0,5-3 0 31,3-2-1152-31,-2-2-288 0,0-3-48 0,-2-2-8416 0,0 0-1680 16</inkml:trace>
  <inkml:trace contextRef="#ctx0" brushRef="#br1" timeOffset="-186065.64">19156 17244 31967 0,'0'0'1408'0,"0"0"304"0,0 0-1376 0,0 0-336 0,-8 1 0 0,8-1 0 16,0 0 272-16,-7 10-16 0,2 1 0 0,1 4 0 15,1 5 160-15,2 5 32 0,0 2 0 0,0 4 0 16,-1 2-208-16,1 1-48 0,0-3 0 0,1 4 0 16,1 2-192-16,0-1 0 0,1-4 0 0,1-4 0 15,3-2 0-15,-2-1 0 0,-1 0 0 0,1-7 144 16,2-2-144-16,-2-3 0 0,-1 0 0 0,-3-13 0 31,6 9-352-31,-6-9-160 0,0 0-16 0,0 0-16 0,0 0-864 16,10-3-160-16,-10 3-32 0,11-10-16 0,-4-2-48 0,1-2-16 0,0-4 0 0,0-1 0 15,-2-5-1104-15,2-1-224 0</inkml:trace>
  <inkml:trace contextRef="#ctx0" brushRef="#br1" timeOffset="-185702.83">19333 17309 11967 0,'0'0'1072'0,"0"0"-864"0,-5 9-208 0,-1 1 0 15,0 2 2496-15,-1 4 464 16,2 2 96-16,-1 4 16 0,-2 5-880 0,1 3-160 16,2 2-48-16,1 0 0 0,2 2-736 0,0 3-160 15,7 2-16-15,1-5-16 0,-1-3-480 0,4-1-80 16,3-3-32-16,1-1 0 0,0-2-192 0,1-6-32 16,3-2-16-16,0-2 0 0,3-1 80 0,-2 0 16 15,0 0 0-15,-1-4 0 0,0-2-96 0,-1-1-16 16,-1-6 0-16,0 0 0 0,-1-5-16 0,0-1 0 15,1-2 0-15,-4-3 0 0,-3-2-192 0,-1-4 144 16,-2 1-144-16,0-1 128 0,-1-2-128 0,-1 0 0 0,-2-2 0 16,-1-1 128-16,-1 1-128 0,-1 0 128 0,-2-1-128 0,1 1 128 15,-1 3-128-15,0 1 0 0,0 2 0 0,0 4 128 16,-3 3 0-16,7 8-128 0,-6-5 192 0,6 5-64 16,-12 2 160-16,3 5 32 0,3 3 0 0,0 3 0 15,2 2-320-15,2 3 0 0,0-4 0 0,4 3 0 16,-1 1 0-16,6-1 0 0,0 0 0 0,3-1 0 15,0-2 0-15,0 1-224 0,1-4 32 0,-1 0 16 32,2-2-1744-32,1-1-336 0,0-3-80 0,0-1-8288 0,0-2-1664 0</inkml:trace>
  <inkml:trace contextRef="#ctx0" brushRef="#br1" timeOffset="-185364.32">19809 17551 21183 0,'0'0'1888'0,"0"0"-1504"15,0 0-384-15,0 0 0 0,0 0 2128 0,0 13 368 16,-2 2 64-16,1-1 0 0,0 2-1296 0,1 2-272 16,1 1-48-16,2 1-16 0,-1-2-288 0,2 0-64 15,-2-1-16-15,3-2 0 0,1 0-336 0,1 0-64 16,-2-4-16-16,0 0 0 0,0-3-144 0,-5-8 128 16,8 5-128-16,-8-5 128 0,9 1-128 0,0-1 0 15,1-1 0-15,-1-6 0 0,1-4-128 0,3-1 128 16,-1 0-160-16,0-2 160 0,-1-3-320 0,1-3 16 15,0 1 16-15,-2 2 0 0,-1-7-64 0,-1 5-16 16,-1 1 0-16,-1 2 0 0,-1 2 368 0,-1 2-144 16,0 0 144-16,0 4 0 0,-1-1 224 0,-3 9 160 0,0 0 16 0,0 0 16 15,0 0 64-15,0 0 16 0,0 0 0 0,-1 13 0 16,-1 0-304-16,2 3-48 0,-1 1-16 0,1 2 0 16,0 0-128-16,4-2 0 0,-2-2 0 0,2 1-176 31,2-3-1728-31,0 0-336 0,2-1-80 0,1-4-11856 0</inkml:trace>
  <inkml:trace contextRef="#ctx0" brushRef="#br1" timeOffset="-185202.08">20406 17236 18431 0,'0'0'816'0,"-3"-8"160"0,3 8-784 0,0 0-192 0,0 0 0 0,0 0 0 0,0 0 3232 0,0 12 608 16,-4 3 112-16,3 4 16 0,0 3-3072 0,1 5-608 15,0 4-128-15,1 3-32 0,2 1-128 0,-2 1 0 16,3-2 0-16,-2-2 0 16,0-1-1408-16,0 1-224 0,4-1-32 0,-4-4-11392 0</inkml:trace>
  <inkml:trace contextRef="#ctx0" brushRef="#br1" timeOffset="-185052.18">20273 17554 28559 0,'0'0'2544'0,"0"0"-2032"16,4-9-512-16,2 2 0 0,5 1 2096 0,2-1 320 0,2 1 64 0,5 0 16 16,2 1-1216-16,4 0-224 0,3 0-48 0,2 1-16 15,2-1-672-15,1-1-144 0,2 0-32 0,2-2-12416 16,2 0-2480-16</inkml:trace>
  <inkml:trace contextRef="#ctx0" brushRef="#br1" timeOffset="-184469.88">21552 17150 18431 0,'0'0'1632'0,"0"0"-1312"0,0 0-320 0,-11 2 0 16,4 4 1952-16,7-6 320 0,-11 2 64 0,11-2 16 15,-8 9-560-15,2-1-128 0,-1 2 0 0,2 2-16 16,0 5-272-16,0 3-48 0,-2-1-16 0,-1 0 0 15,-1 3-736-15,0 4-128 0,-1 4-48 0,0-3 0 16,1 2-224-16,1-6-48 0,1 2-128 0,0 0 192 16,2-2-192-16,0-1 0 0,1-1 0 0,0-4 0 15,3 3 144-15,1-1-144 0,0 0 128 0,2-5-128 16,2-2 400-16,3-2 0 0,0 2 0 0,4-4 0 16,1-3-16-16,2-2 0 0,3-3 0 0,2-2 0 15,1 1-192-15,2-4-32 0,0-1-16 0,3 1 0 16,-3-3-144-16,0-1 0 0,1-1 0 0,0-3 128 15,-1 0-128-15,-1 0 0 0,-1 2-192 0,-2-2 192 16,-2 0-1696-16,0 0-224 0,-1-1-32 0,-2 2-9552 16,-1 2-1904-16</inkml:trace>
  <inkml:trace contextRef="#ctx0" brushRef="#br1" timeOffset="-184034.22">22172 17216 23039 0,'0'0'2048'0,"0"0"-1648"16,0-10-400-16,-1-1 0 0,-2 5 2320 0,3 6 384 16,-4-8 80-16,-1 3 16 0,5 5-1168 0,-9-7-224 0,1 3-64 0,-2 4 0 15,-2 2-576-15,-1 3-112 0,-1 4-16 0,-3 5-16 16,-3 3-480-16,1 4-144 0,-1 4 0 0,1 2 0 16,0 3 0-16,2-1 0 0,3 4 0 0,4-1 0 15,3-1 0-15,3-3 0 0,2-2-160 0,4-1 160 16,3-3 0-16,3-1-176 0,1 0 176 0,3-3-128 15,1-4 128-15,1-1-192 0,2-1 192 0,0-6-192 16,-1-3 192-16,2 0 0 0,0-1-144 0,-1-3 144 16,-2-2-176-16,-1-1 48 0,-2-5 0 0,-2 1 0 0,-1-1-192 15,-2 0-16-15,-2-3-16 0,-1 1 0 0,-1-2-32 16,-2 0-16-16,-1 0 0 0,-2 0 0 0,0 1 112 0,-1-4 32 16,-2 2 0-16,-1 1 0 15,-5-5 256-15,0 1 192 0,-1 0-16 0,0 0-16 16,0 1 288-16,1 0 48 0,3 2 16 0,1 2 0 0,1 5-48 15,3 1 0-15,4 6 0 0,0 0 0 16,0 0-16-16,0 0-16 0,0 0 0 0,14 4 0 0,0 0-112 0,2 1 0 16,2 6-16-16,0-5 0 0,-1 1-16 0,3-1 0 15,1 1 0-15,2-1 0 0,2 1-288 0,2-3 0 0,2-2 0 16,4 0 0 0,1-4-1248-16,2 0-304 0,2-2-64 0</inkml:trace>
  <inkml:trace contextRef="#ctx0" brushRef="#br1" timeOffset="-183227.46">14182 17339 25791 0,'0'0'2304'0,"0"0"-1856"0,-8-3-448 0,1 3 0 0,7 0 1728 0,0 0 240 0,0 0 48 0,-7 7 16 0,1 3-1248 0,3 2-240 16,0 1-48-16,0 5-16 0,2 3 256 0,1 4 48 16,0 2 16-16,0 4 0 0,-1 3-608 0,-1 1-192 15,1 2 128-15,0 1-128 0,0 1 0 0,2-1 0 16,1-3 128-16,2-1-128 0,0-2 0 0,0-2 0 15,0-4-208-15,1-2 80 16,0-5-2432-16,1-3-496 0,-4-4-80 0</inkml:trace>
  <inkml:trace contextRef="#ctx0" brushRef="#br1" timeOffset="-183010.39">14586 17212 11967 0,'0'0'528'0,"0"0"112"0,0 0-512 0,0 0-128 0,-12 5 0 0,3 7 0 16,3 3 5264-16,0 3 1024 0,1 0 208 0,1 4 32 15,0 6-5104-15,2 3-1024 0,0 3-208 0,4 2-32 16,0 1 32-16,2 2 0 0,1 1 0 0,2-3 0 16,0-1-192-16,2-2 0 0,-2-1 0 0,3-3 0 15,-1-2-1072-15,-1 1-144 0,-1-3-16 0,0-1-13808 0</inkml:trace>
  <inkml:trace contextRef="#ctx0" brushRef="#br1" timeOffset="-182830.85">14294 17692 26719 0,'-14'-4'2368'0,"3"3"-1888"16,-1 0-480-16,5 3 0 0,7-2 3168 0,0 0 544 15,0 0 96-15,0 0 32 16,0 0-3664-16,0 0-736 0,13 5-144 0,5 1-16 16,4-1-800-16,7 0-144 0,3-1-48 0,6-2-13424 0</inkml:trace>
  <inkml:trace contextRef="#ctx0" brushRef="#br1" timeOffset="-182496.63">14763 17789 23039 0,'0'0'2048'0,"0"0"-1648"0,0 0-400 0,0 0 0 15,0 0 1600-15,0 0 256 0,0 0 32 0,0 0 16 16,15-3-1392-16,-1 3-288 0,2-3-48 0,-1 2-16 16,1 1 240-16,0 0 48 0,1-1 16 0,-2 1 0 15,-1 1-32-15,1-1-16 0,-2 0 0 0,-1 0 0 16,-12 0 368-16,10 4 80 0,-10-4 16 0,0 0 0 15,0 0-128-15,-1 13-32 0,-3-1 0 0,-3 2 0 16,-4 0 32-16,-2 2 0 0,-1 1 0 0,1 1 0 16,0 3-208-16,2 1-32 0,0 3-16 0,2-4 0 15,3 4-176-15,2-5-48 0,0-1 0 0,2 0 0 0,6 1-272 0,3-2 0 16,-1-5 0-16,5 0 0 0,2 2 0 0,3-8-176 16,0-1 0-16,5-5 0 15,5 0-544-15,0-3-112 0,3-9-32 0,0-1 0 16,0-1-1424-16,-2-4-272 0,-2-2-64 0,-1-1-8000 0,-1 1-1584 15</inkml:trace>
  <inkml:trace contextRef="#ctx0" brushRef="#br1" timeOffset="-182196.54">15377 17396 22111 0,'-7'-8'1968'0,"-3"2"-1584"0,0 1-384 0,0 2 0 15,-2 3 2944-15,-1 4 512 0,-2 4 112 0,2 3 16 16,3 5-2624-16,-3 4-512 0,-1 4-96 0,1 4-32 15,1 0 48-15,1 6 0 0,2 0 0 0,3 1 0 16,4 1-368-16,2-5 0 0,3-1 0 0,4-3 0 16,0-1 0-16,5-3 0 0,2-5 0 0,1-3 0 15,-3-2 128-15,2-3-128 0,0-4 160 0,3-1-160 16,-1 1 448-16,-1-6 0 0,1-3 0 0,0-1 0 16,-1-3 272-16,0-2 48 0,-1-1 16 0,-1-3 0 15,0-3-160-15,0-1-48 0,0 0 0 0,-2-4 0 0,-4-3-192 16,0-1-64-16,-3 1 0 0,-1 1 0 0,-2-3-320 0,-2 1 0 15,-3 2 0-15,-3-1 0 16,-2-1-1152-16,0 1-320 16,0-2-48-16,0-2-11024 0,-1 2-2192 0</inkml:trace>
  <inkml:trace contextRef="#ctx0" brushRef="#br1" timeOffset="-181704.34">15208 16829 10127 0,'0'0'896'0,"0"0"-704"0,0 0-192 0,0 0 0 0,1-8 3200 0,-1 8 592 16,0 0 128-16,0 0 32 0,0 0-1952 0,0 0-384 15,0 0-80-15,0 0 0 0,-5 12-400 0,0 1-80 16,0 1-16-16,1 5 0 0,1 0-704 0,2 3-144 15,-1 0-16-15,1 3-16 0,1-3-160 0,0 2 0 16,1-1 0-16,1 2 0 16,-2-2-1536-16,1 0-272 0,0-2-64 0,-1-3-11392 0</inkml:trace>
  <inkml:trace contextRef="#ctx0" brushRef="#br1" timeOffset="-181537.04">15023 17101 28959 0,'0'0'1280'0,"0"0"272"0,0 0-1232 0,0 0-320 0,8-7 0 0,-1 0 0 16,3 1 672-16,1-1 80 0,1 1 16 0,1-1 0 15,0 2-32-15,3 0 0 0,-1-2 0 0,2 1 0 16,0-1-864-16,1 1-192 0,-1-2-16 0,0 1-9648 16,0-2-1920-16</inkml:trace>
  <inkml:trace contextRef="#ctx0" brushRef="#br1" timeOffset="-181233.33">15353 16680 26207 0,'-15'-14'1152'0,"5"5"256"0,-3-3-1136 0,1 0-272 0,0-1 0 0,-3 0 0 16,-6-1 816-16,1 1 96 0,1 0 32 0,-1 4 0 0,1 2-304 0,-1 5-48 16,0 3-16-16,0 8 0 0,-4 8-272 0,2 3-64 15,-1 0-16-15,2 7 0 0,1 5-224 0,2 2 0 16,2 0 0-16,4 4 0 0,6 3 0 0,2 2 0 15,3-1 0-15,5 0 0 0,3 0-128 0,5-2 128 0,4-3 0 0,2-2 0 16,4-5-192-16,3-4 192 16,-3-3-192-16,0-4 192 0,-1-5-176 0,0-2 176 15,0-2-160-15,0-5 160 0,1-5 0 0,-1-2 160 16,-3-2 0-16,2-7 0 0,-1-2 352 0,-2-2 80 16,-1-2 16-16,-2 0 0 0,-1-4-80 0,-1-1-16 15,-2-2 0-15,-1-1 0 0,-1-2-272 0,-3 1-64 16,-2 1-16-16,0-1 0 0,-3-4-352 0,0 0-80 0,-2 4-16 15,0-1-15760-15</inkml:trace>
  <inkml:trace contextRef="#ctx0" brushRef="#br1" timeOffset="-180953.73">15805 17586 38591 0,'0'0'1712'0,"0"0"336"0,0 0-1632 0,0 0-416 16,0 0 0-16,16-1 0 0,-1-1 496 0,4-1 16 15,0-1 0-15,3 0 0 0,4 0 128 0,4 0 48 16,2 2 0-16,1-2 0 0,3-3-688 0,0 3-192 16,1-2-16-16,-2-1-18672 15</inkml:trace>
  <inkml:trace contextRef="#ctx0" brushRef="#br0" timeOffset="-176798.4">27724 9721 14735 0,'-13'20'1312'0,"13"-20"-1056"0,-3 11-256 0,0 5 0 15,1 4 1600-15,0 4 256 0,1 8 48 0,1 2 16 16,0-2-640-16,3 5-128 0,1 0-32 0,2 3 0 16,3-5-160-16,2 0-16 0,0-1-16 0,4-2 0 15,0 0-144-15,2-4-16 0,0-3-16 0,2-5 0 16,0-5-144-16,2-3-32 0,2-4 0 0,0-5 0 15,-1-6 112-15,0-5 16 0,0-4 0 0,-1-3 0 16,0-3-64-16,-3-6-16 0,-4-3 0 0,-1-1 0 16,-1 0-304-16,-1-2-48 0,-2-6-16 0,0 1 0 15,-3-1-256-15,0 1 0 0,-1-1 128 0,-1 0-128 16,-2-2-1952-16,0 4-448 0,-1 3-96 0,0 3-7728 16,-1 2-1552-16</inkml:trace>
  <inkml:trace contextRef="#ctx0" brushRef="#br0" timeOffset="-176529.25">28265 9780 1839 0,'23'12'0'0,"-7"-6"160"0,1 1-160 0,2-2 0 16,1-3 0-16,-1 0 0 0,1-2 4048 0,-2-3 784 15,-2-3 160-15,-2 0 16 0,-1 2-2512 0,-2-2-512 16,-5-3-112-16,2-2-16 0,-4-2-592 0,-2 2-128 16,-2 0-32-16,-2 2 0 0,-2-4-416 0,-1 3-96 0,-2-1-16 0,-2 2 0 15,-3-1-272-15,1 2-64 0,-2 1-16 0,-2 5 0 16,1 2 16-16,0 4 0 15,-1 3 0-15,1 5 0 0,-2 1 96 0,3 5 32 0,0 2 0 0,4 2 0 16,1 4-112-16,4 2-32 0,3-4 0 0,4 2 0 16,3-1-224-16,3 0 128 0,3 1-128 0,5-4 0 15,2-2 0-15,4-3 0 0,-1-3 0 0,1-1 0 16,3-3-384-16,0 0 0 0,0-6-16 0,-1-2 0 31,-1-2-2160-31,-2-4-448 0,-1-2-64 0</inkml:trace>
  <inkml:trace contextRef="#ctx0" brushRef="#br0" timeOffset="-176234.67">28761 9720 11055 0,'0'0'976'16,"7"12"-784"-16,-2-1-192 0,0 5 0 0,-1 2 2560 0,0 3 480 16,0-4 96-16,-1 4 0 0,-2 0-1152 0,-1 0-256 15,0-2-32-15,0 1-16 0,-1-1-272 0,-1-2-64 16,0-2-16-16,-1-2 0 0,-1 0-288 0,0-2-48 15,-1 0-16-15,1-2 0 0,4-9-208 0,0 0-64 16,-6 6 0-16,6-6 0 0,0 0-16 0,0 0-16 16,-7-5 0-16,3-3 0 0,2-2-176 0,0-4-48 15,2-9 0-15,3 3 0 0,1-3-256 0,2 3-64 16,1 0-128-16,1-1 192 0,-1 2-192 0,3 0 0 0,1 1-144 0,1 2 144 31,0 2-544-31,0 2-16 0,-1 2 0 0,2 2 0 16,0 0-672-16,0 3-144 0,-1 2-32 0,1 2 0 15,1-1-1472-15,2 2-288 0,-2 1-64 0,2 1-16 16,0 1 80-16,2-3 16 0,2-3 0 0</inkml:trace>
  <inkml:trace contextRef="#ctx0" brushRef="#br0" timeOffset="-176081.6">29160 9696 6447 0,'0'0'576'0,"0"0"-576"0,0 0 0 0,0 0 0 16,4-7 3120-16,-4 7 512 0,0 0 96 0,0 0 32 16,0 0-2064-16,0 0-416 0,0 0-64 0,0 0-32 15,0 0-208-15,5 10-32 0,-2 4-16 0,0 1 0 16,-1-1-352-16,3-1-80 0,-1 0-16 0,0-1 0 15,1 2-320-15,1 0-160 0,-1 1 160 0,1-2-160 16,1-4-224-16,-1 0-144 0,0 2-16 0,0-5-16 16,-6-6-2912-16,0 0-576 0</inkml:trace>
  <inkml:trace contextRef="#ctx0" brushRef="#br0" timeOffset="-175927.85">29369 9653 16575 0,'0'0'736'0,"0"0"160"0,-8 11-720 0,-1 2-176 0,-3 2 0 0,-1 5 0 15,-3 2 3840-15,1 6 752 16,-1 2 144-16,-1-2 16 0,-1 3-2784 0,2 2-560 16,2 1-128-16,2 0 0 0,3-4-832 0,1 1-144 15,2-1-48-15,3-3 0 16,3-2-1472-16,1-1-320 0,3-1-48 0,0-5-14240 0</inkml:trace>
  <inkml:trace contextRef="#ctx0" brushRef="#br0" timeOffset="-175597.94">30534 9606 9215 0,'11'-13'816'0,"-7"4"-656"0,-4 0-160 0,-2 0 0 16,-2-3 3632-16,-2 2 688 0,-3-1 144 0,-7-2 16 15,-2 2-1920-15,-3 1-384 0,-2 4-64 0,-1-1-32 16,2 1-880-16,-3 2-176 0,-1 1-48 0,1 3 0 15,3 0-736-15,3 0-240 0,2 2 128 0,4 3-128 16,2-1 0-16,3 2-192 0,2 2 16 0,3 3 16 16,3 0-480-16,4 4-80 0,0-2-32 0,4 1 0 15,2-1 112-15,3 1 0 0,0 1 16 0,4 2 0 16,3 1 448-16,-2-1 176 0,-1 0-128 0,0 0 128 16,0 0 352-16,-3 1 160 0,-1-4 16 0,-2 2 16 0,-5-3 64 0,-2 0 16 0,-2 4 0 15,-5-3 0-15,-2 2-48 0,-4 1-16 16,-3 0 0-16,0 0 0 0,0 0-144 0,-3 1-32 15,-1-5 0-15,1-1 0 16,0-4-1280-16,3-2-272 0,5-1-48 0,7-5-14640 0</inkml:trace>
  <inkml:trace contextRef="#ctx0" brushRef="#br0" timeOffset="-175403.17">30756 9227 28559 0,'0'0'2544'0,"0"0"-2032"0,0 0-512 0,13 7 0 16,-3 0 576-16,-2 2 32 0,-1 6 0 0,-2 4 0 16,0 6 16-16,-1 6 0 0,-1 6 0 0,-1 3 0 15,0 1-368-15,-1 0-64 0,-1 2 0 0,0 2-16 16,1 0-176-16,-1 0 0 0,0-2 0 0,0-1 0 31,0-5-608-31,-1 1-96 0,0-4-32 0,-1-3-8768 0,1-5-1760 0</inkml:trace>
  <inkml:trace contextRef="#ctx0" brushRef="#br0" timeOffset="-175230.19">30679 9878 15663 0,'-5'-16'1392'0,"2"-1"-1120"15,3-4-272-15,2-1 0 16,0-2 1344-16,5 1 192 0,1 0 64 0,1 3 0 16,0 2-288-16,2 1-48 0,4 0-16 0,-1 2 0 15,-2 4-608-15,1 0-112 0,0 2-16 0,0 1-16 0,-1 2-496 0,2-1 0 16,2 1 0-16,1 2-8240 15,0 1-1552-15</inkml:trace>
  <inkml:trace contextRef="#ctx0" brushRef="#br0" timeOffset="-174868.94">31061 9675 18655 0,'0'0'832'0,"3"14"160"0,-1-3-800 0,1 2-192 16,-3-13 0-16,2 13 0 0,0 0 1456 0,-2 0 240 16,-2-1 48-16,1 0 16 0,0-2-96 0,-2 2 0 15,-1-4-16-15,0 0 0 0,4-8-496 0,-5 7-112 16,5-7-16-16,0 0 0 0,0 0-320 0,0 0-80 0,0 0-16 0,0 0 0 15,0 0-192-15,0-10-32 0,2-2-16 0,1-1 0 16,4-2-368-16,-1-1 0 0,2-2 0 0,0-1 128 16,-1-4-128-16,2 1 0 0,4 0-176 0,0 1 176 31,0 3-448-31,0 2 16 0,-1-1 0 0,1 4 0 16,-3-3-80-16,2 5 0 0,1 3-16 0,-3 0 0 0,-3 1 144 0,-7 7 48 0,0 0 0 0,0 0 0 15,0 0 128-15,0 0 16 0,4 15 16 0,-2 0 0 16,-2 5-16-16,0 0-16 0,0-1 0 0,0 3 0 15,2 4 208-15,0-1 0 0,1 0 0 0,2-3-144 16,0-1 144-16,2 1 144 0,-1-2-16 0,2-2-128 16,1-3 448-16,2 0-32 0,-3-2 0 0,1-3 0 15,0-3 160-15,1-2 16 0,-1 2 16 0,2-7 0 16,-1 0-32-16,-10 0 0 0,11-7 0 0,-4 1 0 16,0-5-64-16,-2 1-32 0,-2-3 0 0,-2-2 0 15,-1 0-96-15,-2-1-32 0,-2-1 0 0,0 0 0 16,-3-1-176-16,-2 0-48 0,-1-2 0 0,0 0 0 15,3-4-1856-15,-1 0-368 0,-1 1-80 0</inkml:trace>
  <inkml:trace contextRef="#ctx0" brushRef="#br0" timeOffset="-174531.63">31555 9587 26719 0,'-12'18'1184'0,"6"-2"240"0,1 5-1136 0,-3-2-288 15,-1 2 0-15,0-3 0 0,0 0 1456 0,1 1 224 0,0-4 48 0,1 1 16 16,2 0-240-16,3-2-48 0,-1-2-16 0,2-2 0 16,1-10-672-16,0 0-144 0,0 0-32 0,0 0 0 15,0 0-64-15,0 0-16 0,9 0 0 0,2-5 0 16,3-5-176-16,0-3-32 0,1-4-16 0,2 0 0 16,0 0-288-16,-1-2 128 0,0 0-128 0,-1-2 0 15,1-2 0-15,1 0 0 0,0 3 0 0,0 0-144 16,0 2-16-16,0 1 0 0,-2-2 0 0,0 3 0 15,-4 3 160-15,0 2 0 0,-2 5 0 0,-9 6-128 16,0 0 128-16,10-2 0 0,-10 2-144 0,0 0 144 16,7 12-128-16,-3 5 128 0,-3 0-160 0,-2 2 160 15,-2 4-272-15,-1 0 32 0,0 2 16 0,1 1 0 16,-1 1-240-16,1 2-48 16,0-4-16-16,5 0 0 0,2-3-1760 0,1-1-336 0,1-3-80 0,2-3-12016 15</inkml:trace>
  <inkml:trace contextRef="#ctx0" brushRef="#br0" timeOffset="-174301.99">32109 9682 10127 0,'-14'-7'448'0,"2"4"96"0,-2 1-544 0,-3 2 0 16,-3 3 0-16,1 1 0 0,-1 2 4528 0,1 1 784 16,0 1 176-16,2 1 16 0,3 2-3600 0,4 1-736 15,4-3-144-15,3 2-16 0,0 1-688 0,3-3-128 16,3 1-16-16,3 1-16 0,2-5-160 0,4 1-192 15,1-2 32-15,1-3 16 16,0 1-352-16,1-3-64 0,0 0-16 0,0-1 0 16,-1-2-560-16,-1 0-112 0,-3 0-32 0,-2-3 0 15,-1-1-384-15,-3-3-96 0,-4 10-16 0,0-10 0 16,-3 0 320-16,1-1 64 0,-2 1 16 0,0-1-3888 0,0-1-784 0</inkml:trace>
  <inkml:trace contextRef="#ctx0" brushRef="#br0" timeOffset="-174128.64">32105 9720 19455 0,'7'18'864'0,"-1"-1"176"0,1 1-832 0,-1 7-208 0,1 1 0 0,-2 5 0 16,-1 5 1888-16,-3-3 336 0,-1 3 64 0,-2-2 16 16,-5-2-64-16,-2 1 0 0,-1-3 0 0,-2 0 0 15,-4 0-912-15,1-2-192 0,-4-2-48 0,2 1 0 16,2-1-464-16,-3-2-112 0,-6 1 0 0,1-1-16 16,-1 2-1264-16,2 0-256 0,-3-1-64 0,-5-2-16272 0</inkml:trace>
  <inkml:trace contextRef="#ctx0" brushRef="#br0" timeOffset="-173697.43">30315 10943 25567 0,'-10'19'1136'0,"6"-2"224"0,1 5-1088 0,1 4-272 0,-1 2 0 0,1 2 0 16,0 0 816-16,2-2 96 0,0 2 32 0,3-2 0 16,1-1-192-16,1-1-48 0,0-1 0 0,2-4 0 15,-1-2-512-15,1-4-192 0,-2-1 144 0,-1-2-144 16,-4-12 128-16,0 0-128 0,0 0 128 0,0 0-128 15,0 0 192-15,0 0-64 0,0 0 0 0,6-7 0 16,0-3-128-16,-2-3 128 0,-6-7-128 0,2-1 128 16,3-2-128-16,-2-2-192 0,-1 0 32 0,0-3 16 15,0-2 144-15,0-3-208 0,-2-3 80 0,-1-2 128 16,0-3-176-16,1 4 176 0,0 1-128 0,2 5 128 16,2 3-240-16,0 5 48 0,2 2 0 0,4 6 0 15,1 2 192-15,3 2 256 0,0 2-48 0,2 5-16 16,0-1-48-16,2 4-16 0,0 1 0 0,1 2 0 0,1 2-128 15,0 2 192-15,0 0-192 0,2 2 192 0,1 0-448 0,-2 1-64 16,0 0-32-16,0 0-13664 0</inkml:trace>
  <inkml:trace contextRef="#ctx0" brushRef="#br0" timeOffset="-173528.94">30370 11044 25279 0,'0'0'1120'0,"0"0"224"0,0 0-1072 0,0 0-272 0,0 0 0 0,13 3 0 15,-2 1 592-15,4-4 64 0,5 0 16 0,-1-4 0 16,2 1-160-16,0 1-16 0,0-1-16 0,2 1 0 16,3-1-672-16,-2 2-144 0,-5-1-32 0</inkml:trace>
  <inkml:trace contextRef="#ctx0" brushRef="#br0" timeOffset="-173326.75">30349 11235 21183 0,'0'0'1888'0,"-2"11"-1504"0,-2-1-384 0,4-10 0 15,-2 10 2112-15,2-10 336 0,2 10 80 0,-2-10 16 16,6 8-880-16,2-3-192 0,2 2-16 0,4-6-16 0,0-1-848 0,3 0-160 15,2-1-48-15,1-2 0 0,1-1-384 0,0 1 0 16,2 0 128-16,-1-1-128 16,2-1-384-16,-1 1-96 0,1 0-32 0,-1-1-10128 15,3-3-2032-15</inkml:trace>
  <inkml:trace contextRef="#ctx0" brushRef="#br0" timeOffset="-173137.18">30996 10696 17503 0,'0'0'1552'0,"0"0"-1232"16,0 0-320-16,0 0 0 0,0 0 1664 0,0 0 288 0,2 15 48 0,1-1 16 15,1 3-368-15,0 1-80 0,0 4-16 0,1-1 0 16,2 1-976-16,0 3-192 0,1 0-32 0,0-2-16 16,0 0-336-16,0-3 144 0,-1-3-144 0,1 0 0 31,1 0-1504-31,-1-1-416 0,0-2-64 0</inkml:trace>
  <inkml:trace contextRef="#ctx0" brushRef="#br0" timeOffset="-172949.14">30928 10868 23951 0,'0'0'2128'15,"0"0"-1696"-15,0 0-432 0,0 0 0 16,0 0 1792-16,0 0 288 0,0 0 48 0,13 0 16 0,0 0-912 0,2 0-176 15,0-2-32-15,2 0-16 0,1 1-720 0,2 0-144 16,-2-3-16-16,3-1-128 0,1 1-160 0,2-4-144 0,-1-1-16 0,-1 2-10064 31,-2 1-2016-31</inkml:trace>
  <inkml:trace contextRef="#ctx0" brushRef="#br0" timeOffset="-172632.37">31237 10584 20895 0,'-18'-10'928'0,"3"3"192"0,-3-2-896 0,-1 1-224 16,-3-2 0-16,1 2 0 0,-2 1 1648 0,3 4 272 16,0 1 64-16,1 5 16 0,-1 2-912 0,2 6-176 15,1 2-32-15,1 5-16 0,0 4-368 0,3 5-80 0,2 3-16 0,2 4 0 16,1 4-144-16,5-1-16 0,3-4-16 0,0 3 0 16,0-1-32-16,4-1 0 0,5-2 0 0,3-3 0 15,1-2-192-15,3-3 144 0,2-3-144 0,3-4 128 16,2-4-128-16,3-3 160 0,2-3-160 0,-1-2 160 15,0-5 208-15,1-4 32 0,-1-3 16 0,-1-3 0 16,-4-3 160-16,-1-3 16 0,-1 1 16 0,-2-2 0 16,-5-3-128-16,-1 1-32 0,-3-2 0 0,-1-1 0 15,-2-6-96-15,-2 1-32 0,-4-1 0 0,-1 1 0 16,-3-3-80-16,-4 1-32 0,-4-2 0 0,-3 1 0 16,-3 0-208-16,-6 3-256 0,-6-6 48 0,-3 3-12080 15,0 2-2432-15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05.2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0 829 5551 0 0,'0'-2'28'0'0,"0"0"-1"0"0,1 0 0 0 0,-1 0 0 0 0,0 0 0 0 0,1 0 0 0 0,-1 0 0 0 0,1 0 0 0 0,0 0 0 0 0,0 0 1 0 0,0 0-1 0 0,0 0 0 0 0,0 0 0 0 0,0 0 0 0 0,0 1 0 0 0,3-4 0 0 0,-2-12 13209 0 0,-1 14-12928 0 0,-1 3-271 0 0,0-1-1 0 0,0 1 1 0 0,0 0-1 0 0,0-1 0 0 0,0 1 1 0 0,0 0-1 0 0,1-1 1 0 0,-1 1-1 0 0,0 0 1 0 0,0-1-1 0 0,0 1 0 0 0,0 0 1 0 0,0-1-1 0 0,0 1 1 0 0,1 0-1 0 0,-1-1 1 0 0,0 1-1 0 0,0 0 0 0 0,0 0 1 0 0,1-1-1 0 0,-1 1 1 0 0,1-1-1 0 0,4-2 52 0 0,-1-1 0 0 0,1 0 0 0 0,-1 0 0 0 0,0-1 0 0 0,5-6-1 0 0,9-10 253 0 0,196-187 2129 0 0,-183 178-2237 0 0,47-41 301 0 0,-14 23-177 0 0,30-27-21 0 0,-70 55-212 0 0,45-30-1 0 0,-45 35-56 0 0,-1-2 1 0 0,31-28-1 0 0,-34 26-34 0 0,44-29-1 0 0,-27 21-91 0 0,-32 23-203 0 0,0-1 0 0 0,0 1 1 0 0,-1-1-1 0 0,6-7 0 0 0,-9 10-438 0 0,1 2-118 0 0,17-8-1998 0 0,-17 7 1261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06.0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122 1022 1839 0 0,'0'0'15416'0'0,"0"-3"-14840"0"0,-14-192 3786 0 0,5 102-3624 0 0,-1-77 242 0 0,-24-41-296 0 0,-2-11-504 0 0,18 96-401 0 0,18 124-23 0 0,0 17-5725 0 0,0 1-893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09.2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26 5383 0 0,'-1'-8'41'0'0,"-1"-9"7718"0"0,3 18-7630 0 0,-1-1 0 0 0,1 1-1 0 0,-1 0 1 0 0,0 0 0 0 0,1 0-1 0 0,-1-1 1 0 0,1 1 0 0 0,0 0-1 0 0,-1-1 1 0 0,1 1 0 0 0,0 0-1 0 0,-1-1 1 0 0,1 1 0 0 0,0-1-1 0 0,1 2 1 0 0,17 10 1272 0 0,-9-6-1174 0 0,4 3 300 0 0,1 0 0 0 0,0-1 0 0 0,1-1 0 0 0,0 0 0 0 0,0-1 0 0 0,18 5 0 0 0,-2 3-136 0 0,-25-10-289 0 0,0-1-1 0 0,14 5 1 0 0,-3-2 54 0 0,0 1 0 0 0,-1 1 0 0 0,28 16 0 0 0,-31-16-68 0 0,109 55 784 0 0,-95-48-584 0 0,1-2 0 0 0,0-1 0 0 0,59 16 0 0 0,49 16 21 0 0,-102-34-295 0 0,-10-3 3 0 0,1 0 0 0 0,46 4-1 0 0,-6-4-5 0 0,-42-1-108 0 0,-21-5 54 0 0,1 0-1 0 0,-1 0 1 0 0,1 0 0 0 0,0 0-1 0 0,5-1 1 0 0,1 0-241 0 0,-8 0-11 0 0,0 1-165 0 0,15 3-4666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10.0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66 1839 0 0,'0'-39'318'0'0,"0"31"3246"0"0,2-10 6633 0 0,-1 22-7507 0 0,3 14-1100 0 0,1 22-1373 0 0,15 109 1996 0 0,5 54-1106 0 0,-19-132-824 0 0,17 186 598 0 0,17-1-386 0 0,-33-220-448 0 0,14 59 31 0 0,-15-79 357 0 0,-2-4-1921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26.3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2300 1004 2383 0 0,'2'-10'6177'0'0,"1"1"-3914"0"0,-3 9-2261 0 0,1-1-1 0 0,-1 1 0 0 0,0-1 0 0 0,1 1 1 0 0,-1-1-1 0 0,0 0 0 0 0,1 1 0 0 0,-1-1 1 0 0,0 1-1 0 0,0-1 0 0 0,0 0 1 0 0,1 1-1 0 0,-1-1 0 0 0,0 1 0 0 0,0-1 1 0 0,0 0-1 0 0,0 1 0 0 0,0-1 0 0 0,0 1 1 0 0,0-1-1 0 0,-1 0 0 0 0,1 1 1 0 0,0-1-1 0 0,0 1 0 0 0,0-1 0 0 0,-1 0 1 0 0,1 1-1 0 0,0-1 0 0 0,0 1 0 0 0,-1-1 1 0 0,1 1-1 0 0,-1-1 0 0 0,1 1 0 0 0,0-1 1 0 0,-1 1-1 0 0,1-1 0 0 0,-1 1 1 0 0,1 0-1 0 0,-1-1 0 0 0,1 1 0 0 0,-2-1 1 0 0,-27-20 1698 0 0,25 17-1483 0 0,0 0-1 0 0,-1 1 1 0 0,1 0 0 0 0,-1-1 0 0 0,0 2 0 0 0,0-1-1 0 0,-9-3 1 0 0,8 4-29 0 0,0-1-1 0 0,0-1 0 0 0,1 1 1 0 0,-1-1-1 0 0,1 0 1 0 0,-6-5-1 0 0,-21-15 759 0 0,-45-30 350 0 0,41 27-762 0 0,-12-9 121 0 0,14 10-3 0 0,-41-23 0 0 0,46 30-281 0 0,0 0 0 0 0,-28-25 0 0 0,-48-52 453 0 0,93 85-764 0 0,-48-44 228 0 0,-31-29 180 0 0,65 59-419 0 0,9 8-25 0 0,-1-1 0 0 0,-27-37-1 0 0,7-8-23 0 0,33 53 0 0 0,4 7 0 0 0,-1-1 0 0 0,1 1 0 0 0,-1 0 0 0 0,0 0 0 0 0,0 1 0 0 0,0-1 0 0 0,0 0 0 0 0,-5-4 0 0 0,-2-3 0 0 0,2-1 0 0 0,-1-2 0 0 0,7 10 0 0 0,-11-20 0 0 0,3 5 0 0 0,-10-17 11 0 0,19 34-4 0 0,-1 1 0 0 0,0-1 0 0 0,0 1 1 0 0,1-1-1 0 0,-1 1 0 0 0,0-1 0 0 0,0 1 1 0 0,0 0-1 0 0,0 0 0 0 0,0-1 0 0 0,0 1 0 0 0,0 0 1 0 0,0 0-1 0 0,1 0 0 0 0,-2 0 0 0 0,0 0 10 0 0,-2-1 16 0 0,0 1-1 0 0,-1-1 1 0 0,1 1 0 0 0,0 0 0 0 0,0 1 0 0 0,-1-1 0 0 0,1 1-1 0 0,0-1 1 0 0,0 1 0 0 0,0 0 0 0 0,0 1 0 0 0,0-1-1 0 0,0 1 1 0 0,0 0 0 0 0,0 0 0 0 0,0 0 0 0 0,-3 3-1 0 0,-37 23 235 0 0,-56 25-1 0 0,2-2 132 0 0,51-20-166 0 0,1 2 0 0 0,-64 59 0 0 0,17-20-19 0 0,22-19-58 0 0,-15 12 58 0 0,-27 22 78 0 0,99-75-263 0 0,-1-1-1 0 0,0-1 1 0 0,-1 0-1 0 0,0-2 1 0 0,-21 9-1 0 0,27-11-4 0 0,-1-1-1 0 0,-18 15 0 0 0,19-12-18 0 0,-1-1-1 0 0,-13 7 1 0 0,6-6 34 0 0,1-1-25 0 0,-18 13 0 0 0,34-19-8 0 0,-1 0-1 0 0,0-1 1 0 0,1 1 0 0 0,-1 0 0 0 0,0 0 0 0 0,0-1-1 0 0,0 1 1 0 0,1-1 0 0 0,-1 1 0 0 0,-3-1 0 0 0,1 1-5 0 0,-1-1 0 0 0,1 1 0 0 0,-1 0 0 0 0,1 1 0 0 0,0-1 0 0 0,-5 3 0 0 0,-1 3-35 0 0,8-5-106 0 0,1 0 1 0 0,0 0-1 0 0,-1 0 0 0 0,1 0 0 0 0,0 0 0 0 0,0 0 0 0 0,0 0 0 0 0,0 0 0 0 0,0 1 0 0 0,1-1 0 0 0,-1 0 0 0 0,1 1 0 0 0,0-1 0 0 0,-1 0 0 0 0,1 1 0 0 0,0 3 0 0 0,0-3-1285 0 0,1 0 0 0 0,-1 1-1 0 0,1-1 1 0 0,0 1-1 0 0,1 5 1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3.2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 8751 0 0,'0'0'3143'0'0,"-2"2"-1924"0"0,2-1-1104 0 0,-1 1 0 0 0,0-1 0 0 0,1 0 1 0 0,0 0-1 0 0,-1 0 0 0 0,1 0 0 0 0,0 1 1 0 0,-1-1-1 0 0,1 0 0 0 0,0 0 0 0 0,0 1 1 0 0,0-1-1 0 0,0 0 0 0 0,0 0 0 0 0,1 1 1 0 0,-1 1-1 0 0,9 25 1811 0 0,1 0-357 0 0,-3 7-1085 0 0,-1 1 1 0 0,-2 1-1 0 0,-1-1 0 0 0,-2 39 1 0 0,-2 84-1743 0 0,3-149 1079 0 0,-1-3-1012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27.6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1839 0 0,'0'0'10320'0'0,"2"2"-9617"0"0,4 8-70 0 0,0 1-1 0 0,0 0 1 0 0,-1 0 0 0 0,-1 0 0 0 0,4 14-1 0 0,-1-6-161 0 0,-1 3 81 0 0,6 28 1 0 0,-4-12-206 0 0,31 203 1162 0 0,-15-71-728 0 0,-13-99-354 0 0,-3 1 0 0 0,-1 75-1 0 0,-2-58-134 0 0,-1 13-32 0 0,0 7-6 0 0,1-18-84 0 0,-5-63-70 0 0,1-10 40 0 0,-1 0 0 0 0,-5 35 0 0 0,4-51 127 0 0,1 2-115 0 0,-1-4-125 0 0,1 0 0 0 0,0 1-1 0 0,0-1 1 0 0,0 0 0 0 0,0 0 0 0 0,0 1 0 0 0,-1-1 0 0 0,1 0 0 0 0,0 1-1 0 0,0-1 1 0 0,0 0 0 0 0,0 1 0 0 0,0-1 0 0 0,0 0 0 0 0,0 1 0 0 0,0-1-1 0 0,0 0 1 0 0,0 1 0 0 0,0-1 0 0 0,1 0 0 0 0,-1 1 0 0 0,0-1 0 0 0,0 0 0 0 0,0 0-1 0 0,0 1 1 0 0,1-1 0 0 0,1 2-17 0 0,1-1-1 0 0,-1 1 1 0 0,1-1-1 0 0,0 0 1 0 0,0 0 0 0 0,-1-1-1 0 0,6 2 1 0 0,-1-1-7 0 0,-3 0-1 0 0,-1 0 0 0 0,0 0 0 0 0,1-1 0 0 0,-1 1 0 0 0,1-1 0 0 0,-1 1 0 0 0,1-1 0 0 0,-1-1-1 0 0,4 1 1 0 0,7-1 32 0 0,60 6-21 0 0,-57-6-13 0 0,-1 2-1 0 0,1 0 1 0 0,-1 1 0 0 0,0 0 0 0 0,1 2 0 0 0,-1 0-1 0 0,16 6 1 0 0,14 11 2 0 0,-1 2 0 0 0,0 2 1 0 0,-2 2-1 0 0,58 48 0 0 0,-24-14 61 0 0,-19-16 23 0 0,72 73-1 0 0,-24-24 53 0 0,-72-67-56 0 0,48 52 1 0 0,-78-74-57 0 0,-3-4-19 0 0,0 1 0 0 0,1-1 0 0 0,-1 1 0 0 0,1-1 0 0 0,0 0 0 0 0,-1 0 0 0 0,1 0 0 0 0,0 0 0 0 0,0 0 0 0 0,0 0 0 0 0,-1 0 0 0 0,1 0 0 0 0,3 0 0 0 0,5 4 25 0 0,-4-2-20 0 0,0 0 0 0 0,0-1 0 0 0,0 0 0 0 0,0 0 0 0 0,1 0 0 0 0,-1 0 0 0 0,1-1 0 0 0,6 0 0 0 0,-9-1-9 0 0,0 0-1 0 0,1-1 1 0 0,-1 0-1 0 0,0 0 1 0 0,0 0-1 0 0,1 0 1 0 0,-1-1-1 0 0,0 0 1 0 0,0 1 0 0 0,0-1-1 0 0,5-4 1 0 0,3-3 9 0 0,22-21 0 0 0,-10 8-7 0 0,40-26-5 0 0,21-18 0 0 0,-37 27 0 0 0,2 2 0 0 0,69-39 0 0 0,-98 63 0 0 0,171-84 0 0 0,-155 80 0 0 0,-4 4 17 0 0,68-18 0 0 0,37-13 13 0 0,-126 39-30 0 0,0 2 0 0 0,1-1 0 0 0,-11 4 0 0 0,-1 0 0 0 0,1 0 0 0 0,-1-1 0 0 0,1 1 0 0 0,-1 0 0 0 0,0-1 0 0 0,1 1 0 0 0,-1-1 0 0 0,0 0 0 0 0,1 0 0 0 0,-1 1 0 0 0,0-1 0 0 0,0 0 0 0 0,1 0 0 0 0,-1 0 0 0 0,0 0 0 0 0,0 0 0 0 0,0 0 0 0 0,0-1 0 0 0,1-1 0 0 0,0-1 0 0 0,2-1-3 0 0,-2 0 0 0 0,1 0 0 0 0,0 0 0 0 0,-1 0 0 0 0,0 0 0 0 0,0-1 0 0 0,-1 1-1 0 0,0-1 1 0 0,2-9 0 0 0,-1-7-13 0 0,-1-24-1 0 0,-1 43 17 0 0,-21-638 197 0 0,3 416-114 0 0,-10-5-250 0 0,26 211 79 0 0,-11-58-466 0 0,-4-33-3443 0 0,16 98 2451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29.0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10 242 8751 0 0,'-1'10'248'0'0,"1"-7"-162"0"0,0 0 0 0 0,0 0 0 0 0,-1 0 0 0 0,1 0-1 0 0,-1 0 1 0 0,0-1 0 0 0,0 1 0 0 0,0 0 0 0 0,-2 5 7003 0 0,5-8-6288 0 0,8-5-458 0 0,1 0 0 0 0,-1-1 1 0 0,0 0-1 0 0,-1 0 0 0 0,1-1 0 0 0,13-13 1 0 0,-12 10-81 0 0,0 1 0 0 0,1 0 0 0 0,25-14 0 0 0,58-17 663 0 0,21-9-586 0 0,-97 40-460 0 0,1 0 0 0 0,0 2-1 0 0,39-10 1 0 0,-48 14-717 0 0,0-1-1 0 0,-1 0 1 0 0,1-1 0 0 0,18-11-1 0 0,-22 12 9 0 0,19-9-5506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29.6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 9239 0 0,'0'0'1906'0'0,"2"-1"-894"0"0,2 0-696 0 0,-1 1 0 0 0,1-1 1 0 0,0 0-1 0 0,-1 1 1 0 0,1 0-1 0 0,0 0 1 0 0,-1 0-1 0 0,1 1 0 0 0,-1-1 1 0 0,1 1-1 0 0,0 0 1 0 0,-1 0-1 0 0,1 0 1 0 0,4 2-1 0 0,9 4 403 0 0,25 15 1 0 0,-34-17-448 0 0,20 12 187 0 0,-1 2 0 0 0,39 35 0 0 0,-41-32-350 0 0,1 0 1 0 0,39 22-1 0 0,-9-12-1464 0 0,83 33 0 0 0,-110-55-303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0.1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0 455 0 0,'1'2'9610'0'0,"4"7"-8682"0"0,-1 0 0 0 0,0 0 1 0 0,-1 0-1 0 0,0 1 1 0 0,-1-1-1 0 0,3 16 0 0 0,2 64 995 0 0,-10 241 1142 0 0,1-294-3014 0 0,2 0-1 0 0,4 39 1 0 0,12 21-3744 0 0,-9-72-2918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6.4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1098 10711 0 0,'0'0'1072'0'0,"3"-5"-978"0"0,-1 0-47 0 0,2-7-123 0 0,-5 12 113 0 0,0 0 0 0 0,0 0 1 0 0,0 0-1 0 0,0 0 0 0 0,0 0 0 0 0,0 0 0 0 0,1 1 0 0 0,-1-1 0 0 0,0 0 0 0 0,0 0 1 0 0,0 1-1 0 0,0-1 0 0 0,0 1 0 0 0,0-1 0 0 0,1 1 0 0 0,-4 1 1360 0 0,4-2-1313 0 0,0 0 0 0 0,-1 0-1 0 0,1-1 1 0 0,0 1-1 0 0,0 0 1 0 0,-1 0 0 0 0,1 0-1 0 0,0 0 1 0 0,0-1 0 0 0,0 1-1 0 0,-1 0 1 0 0,1 0 0 0 0,0-1-1 0 0,0 1 1 0 0,0 0 0 0 0,0 0-1 0 0,0-1 1 0 0,0 1-1 0 0,-1 0 1 0 0,1 0 0 0 0,0-1-1 0 0,0 1 1 0 0,0 0 0 0 0,0 0-1 0 0,0-1 1 0 0,3-4 68 0 0,-1 0 0 0 0,1 1 0 0 0,0-1 0 0 0,0 1 0 0 0,0 0 0 0 0,1 0 0 0 0,-1 0 0 0 0,1 0 0 0 0,0 1 0 0 0,0-1 0 0 0,1 1 0 0 0,-1 0 0 0 0,1 0 0 0 0,-1 1 0 0 0,7-3 0 0 0,4-3 88 0 0,0 0 1 0 0,-1 0-1 0 0,0-2 1 0 0,-1 1-1 0 0,14-14 1 0 0,28-20 285 0 0,113-80 224 0 0,58-48-688 0 0,-57 46-42 0 0,-89 64-20 0 0,86-69 0 0 0,-71 59 91 0 0,-34 27-15 0 0,-35 25-54 0 0,0 1-1 0 0,36-18 1 0 0,-55 32-23 0 0,0-1 1 0 0,-1 1-1 0 0,1-1 0 0 0,-1-1 1 0 0,0 0-1 0 0,7-8 0 0 0,-9 9 8 0 0,0 0 0 0 0,1 0 1 0 0,0 1-1 0 0,-1 0 0 0 0,2-1 0 0 0,-1 2 0 0 0,0-1 0 0 0,1 1 0 0 0,-1 0 0 0 0,11-4 1 0 0,7-1-6 0 0,-21 7 3 0 0,1 0 0 0 0,-1 0 1 0 0,1 0-1 0 0,0 0 0 0 0,0 1 1 0 0,-1-1-1 0 0,1 1 0 0 0,0-1 0 0 0,0 1 1 0 0,-1 0-1 0 0,1 0 0 0 0,0 1 0 0 0,0-1 1 0 0,0 0-1 0 0,-1 1 0 0 0,1 0 1 0 0,5 1-1 0 0,9 5 62 0 0,1 0 0 0 0,-1 1 0 0 0,-1 1 0 0 0,20 14 1 0 0,58 49 270 0 0,-62-46-263 0 0,87 71 187 0 0,118 89 132 0 0,-116-100-202 0 0,77 54 11 0 0,-140-103-191 0 0,95 44 0 0 0,-34-25 36 0 0,151 62-1299 0 0,-223-100 134 0 0,21 7-5476 0 0,-37-14 303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7.8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0 109 4895 0 0,'0'0'223'0'0,"1"-3"-16"0"0,7-32-127 0 0,-6 32 32 0 0,-1 1 1 0 0,0 0 0 0 0,1-1-1 0 0,-1 1 1 0 0,1 0 0 0 0,0 0-1 0 0,-1 0 1 0 0,5-3 0 0 0,2-4 115 0 0,-5 5 70 0 0,9-15-304 0 0,-8 7 2966 0 0,-3 11-2807 0 0,0 1 0 0 0,-1-1 0 0 0,1 1 0 0 0,0 0 0 0 0,0-1 0 0 0,0 1 0 0 0,0 0 0 0 0,0 0 0 0 0,0-1 0 0 0,0 1 0 0 0,0 0 0 0 0,0 0 0 0 0,1 0 0 0 0,1 2 41 0 0,1 1 1 0 0,0-1-1 0 0,-1 1 1 0 0,1-1-1 0 0,-1 1 1 0 0,0 0-1 0 0,0 1 1 0 0,0-1-1 0 0,0 0 1 0 0,-1 1-1 0 0,1 0 1 0 0,-1-1-1 0 0,0 1 1 0 0,0 0-1 0 0,0 0 1 0 0,1 5-1 0 0,2 6 179 0 0,0 0 0 0 0,-1 1-1 0 0,2 20 1 0 0,-2-13-71 0 0,9 102 877 0 0,4 43-371 0 0,-2-37-392 0 0,13 196 455 0 0,-14-124-390 0 0,-10-154-409 0 0,2 59 48 0 0,2 9 176 0 0,-7-86-166 0 0,-2-24 0 0 0,1-1 0 0 0,0 1-1 0 0,0-1 1 0 0,1 1 0 0 0,0-1 0 0 0,0 0-1 0 0,2 8 1 0 0,-2-13-123 0 0,-1 0-1 0 0,0 0 1 0 0,1 0-1 0 0,-1 0 1 0 0,0 0-1 0 0,1 0 1 0 0,-1 0-1 0 0,1 0 1 0 0,0 0-1 0 0,-1 0 1 0 0,1 0-1 0 0,0 0 1 0 0,-1-1-1 0 0,1 1 1 0 0,0 0-1 0 0,0-1 1 0 0,0 1-1 0 0,0 0 1 0 0,-1-1-1 0 0,1 1 1 0 0,0-1-1 0 0,0 1 1 0 0,2 0-1 0 0,2 1 11 0 0,-3-1-5 0 0,0 0-1 0 0,1 1 1 0 0,-1-1-1 0 0,0 0 1 0 0,0 0-1 0 0,1 0 0 0 0,-1 0 1 0 0,0-1-1 0 0,1 1 1 0 0,-1-1-1 0 0,1 1 1 0 0,-1-1-1 0 0,4 0 0 0 0,5 0 8 0 0,-3 2 11 0 0,12 1 96 0 0,0 0 0 0 0,25 1 0 0 0,-18-3-75 0 0,0 1 0 0 0,52 11-1 0 0,54 22-20 0 0,-43-9 24 0 0,-23-6-26 0 0,-1 3 0 0 0,-1 2 0 0 0,-1 4 0 0 0,97 59 0 0 0,-97-50-8 0 0,57 36 81 0 0,-92-54-74 0 0,0 1 0 0 0,26 27 1 0 0,79 88 449 0 0,-69-71-186 0 0,-25-27-62 0 0,-38-35-209 0 0,15 9 392 0 0,-15-11-406 0 0,-1 0 1 0 0,1 0-1 0 0,0-1 0 0 0,0 1 0 0 0,0 0 1 0 0,0-1-1 0 0,0 1 0 0 0,0-1 1 0 0,0 0-1 0 0,0 0 0 0 0,0 0 0 0 0,0 0 1 0 0,0 0-1 0 0,0 0 0 0 0,0 0 0 0 0,0-1 1 0 0,0 1-1 0 0,3-2 0 0 0,2 0-2 0 0,1-1 0 0 0,-1-1-1 0 0,8-4 1 0 0,-8 5-18 0 0,12-9 43 0 0,-1 0-1 0 0,0-1 1 0 0,17-18 0 0 0,28-20 56 0 0,-37 35-85 0 0,1 0 0 0 0,36-14 0 0 0,60-18 0 0 0,-75 30 0 0 0,84-32 0 0 0,177-42 0 0 0,-278 88 15 0 0,-1 0 1 0 0,1 2-1 0 0,41 2 0 0 0,-29 1-12 0 0,-30 0-3 0 0,-9 0 0 0 0,0 0 0 0 0,1-1 0 0 0,-1 0 0 0 0,0 0 0 0 0,0 0 0 0 0,5-1 0 0 0,4 1 0 0 0,-8 0 0 0 0,0 0 0 0 0,0 0 0 0 0,0 0 0 0 0,0-1 0 0 0,6-1 0 0 0,-8 2 0 0 0,-1-1 0 0 0,1 0 0 0 0,0 1 0 0 0,-1-1 0 0 0,1 0 0 0 0,-1 0 0 0 0,1-1 0 0 0,3-2 0 0 0,11-5 0 0 0,-13 7 0 0 0,-1 0 0 0 0,1-1 0 0 0,-1 1 0 0 0,0-1 0 0 0,0 1 0 0 0,0-1 0 0 0,0 0 0 0 0,0 0 0 0 0,0-1 0 0 0,-1 1 0 0 0,2-4 0 0 0,-1 1 0 0 0,0 1 0 0 0,-1-1 0 0 0,0 0 0 0 0,0 0 0 0 0,-1 0 0 0 0,2-11 0 0 0,7-53 29 0 0,8-76 86 0 0,-12 39 8 0 0,10-93 234 0 0,17-425 419 0 0,-22 423-864 0 0,-6 125 11 0 0,-4 58-154 0 0,5-53-137 0 0,1 27-3035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8.3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9 407 5983 0 0,'-9'-7'8903'0'0,"11"4"-8739"0"0,-1-1 0 0 0,1 1-1 0 0,0-1 1 0 0,0 1 0 0 0,0 0 0 0 0,0 0 0 0 0,0 0 0 0 0,1 0-1 0 0,0 0 1 0 0,-1 1 0 0 0,1-1 0 0 0,0 1 0 0 0,0-1-1 0 0,6-2 1 0 0,2-4 327 0 0,0 0 1 0 0,17-18-1 0 0,-16 15 63 0 0,17-14 0 0 0,7-1-68 0 0,2 2 0 0 0,75-37 0 0 0,-45 25-531 0 0,40-16-582 0 0,10 4-3454 0 0,-80 32 2546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9.0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2303 0 0,'2'2'8862'0'0,"34"35"-5871"0"0,-6-8-1762 0 0,-21-21-919 0 0,0 1 1 0 0,0-2 0 0 0,1 1-1 0 0,0-1 1 0 0,20 10 0 0 0,59 22 467 0 0,-42-20-608 0 0,131 68 211 0 0,-155-73-1194 0 0,0 0 0 0 0,-2 2 0 0 0,0 1 0 0 0,0 0 1 0 0,23 27-1 0 0,-28-26-2771 0 0,1-3-806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9.5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77 13 4143 0 0,'0'0'191'0'0,"0"-2"-11"0"0,0-6 145 0 0,0 6 1165 0 0,-1 5 495 0 0,-11 50 2972 0 0,1 34-2358 0 0,-27 334 2129 0 0,23-110-3959 0 0,15-280-1338 0 0,5 34 0 0 0,-1-20-6045 0 0,-4-26 734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51.4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68 584 5527 0 0,'-11'15'216'0'0,"0"0"0"0"0,-17 17 0 0 0,26-29-69 0 0,0 0 0 0 0,0 0 0 0 0,0 0 0 0 0,1 0 0 0 0,-1 0-1 0 0,1 0 1 0 0,0 1 0 0 0,0-1 0 0 0,0 0 0 0 0,0 1 0 0 0,0-1 0 0 0,1 1-1 0 0,0-1 1 0 0,0 6 0 0 0,0-6 1498 0 0,10 6-349 0 0,-6-6-1101 0 0,0 1 0 0 0,1-1 0 0 0,0 0 0 0 0,-1-1 0 0 0,1 1 0 0 0,0-1 0 0 0,0 0 0 0 0,1 0 0 0 0,-1-1 0 0 0,0 1 0 0 0,10 0 0 0 0,-6-1 14 0 0,-1-2 0 0 0,1 1 0 0 0,-1-1 0 0 0,1 0-1 0 0,-1-1 1 0 0,0 0 0 0 0,9-3 0 0 0,0 1 41 0 0,0 0 1 0 0,0 1-1 0 0,0 1 0 0 0,0 0 1 0 0,1 1-1 0 0,-1 1 1 0 0,0 1-1 0 0,29 5 0 0 0,-33-5-153 0 0,1-1 0 0 0,-1 0 0 0 0,1-1 0 0 0,-1 0 0 0 0,1-1-1 0 0,21-6 1 0 0,-14 4 56 0 0,30-4 0 0 0,7 4 82 0 0,75-4 218 0 0,-18 6-67 0 0,45-1 268 0 0,-89 0-349 0 0,0 0-107 0 0,42 6-1 0 0,127-13 1 0 0,44-13 472 0 0,46-10-14 0 0,-19 16-127 0 0,-68 6-122 0 0,-200 8-341 0 0,100-10 132 0 0,282-24 151 0 0,-159 18-338 0 0,-194 15 16 0 0,16-1 10 0 0,143-12 27 0 0,-147 7-64 0 0,-58 6 0 0 0,45-3 0 0 0,8 6 22 0 0,42 1 20 0 0,-37 9-42 0 0,-2 0 0 0 0,-27-5 0 0 0,-30-1 0 0 0,1-2 0 0 0,45-3 0 0 0,106-15 39 0 0,-57 7-3 0 0,-67 5-19 0 0,-5 1 1 0 0,61-12 0 0 0,-82 13-18 0 0,-16 2 0 0 0,-1-5 0 0 0,-9 4 0 0 0,0 1 1 0 0,0-1-1 0 0,1 1 0 0 0,-1 0 1 0 0,0-1-1 0 0,0 0 0 0 0,-1 1 1 0 0,1-1-1 0 0,0 0 0 0 0,0 1 0 0 0,-1-1 1 0 0,1 0-1 0 0,-1 0 0 0 0,0 0 1 0 0,1 1-1 0 0,-1-1 0 0 0,0-2 0 0 0,0 0 2 0 0,-1 1-1 0 0,1 0 0 0 0,-1-1 1 0 0,0 1-1 0 0,0 0 0 0 0,0 0 1 0 0,0 0-1 0 0,-1 0 0 0 0,-1-3 1 0 0,-3-3 4 0 0,0 1-1 0 0,0-1 1 0 0,-1 1 0 0 0,0 1 0 0 0,-10-9-1 0 0,-17-16 8 0 0,20 18-14 0 0,1 1 1 0 0,-2 1-1 0 0,-20-14 1 0 0,-80-49-90 0 0,-30-18-55 0 0,126 82 113 0 0,6 3-21 0 0,-21-9 0 0 0,32 16-21 0 0,2 2-49 0 0,0 1 109 0 0,1-1-1 0 0,-1 0 1 0 0,0 0 0 0 0,1 0 0 0 0,-1 0-1 0 0,1 0 1 0 0,-1 0 0 0 0,1 0-1 0 0,-1 0 1 0 0,1 0 0 0 0,0 0 0 0 0,-1 0-1 0 0,1 0 1 0 0,0 0 0 0 0,0 0 0 0 0,0-1-1 0 0,0 1 1 0 0,0 0 0 0 0,1 0 0 0 0,23 12-174 0 0,-21-11 151 0 0,106 53-623 0 0,-14-6 121 0 0,-60-31 416 0 0,0 2 0 0 0,54 40 0 0 0,-75-49 121 0 0,-1 1 0 0 0,0 0 0 0 0,0 2-1 0 0,-2-1 1 0 0,1 2 0 0 0,10 16 0 0 0,-19-25 58 0 0,0 0 0 0 0,-1 0 0 0 0,0 0 0 0 0,0 1 0 0 0,0-1 0 0 0,-1 1 0 0 0,0-1 0 0 0,0 1 0 0 0,-1 0 0 0 0,1 0 0 0 0,-2 0 0 0 0,1 0 0 0 0,-1 0 0 0 0,0 0 0 0 0,0 0 0 0 0,-1 0 0 0 0,0 0 0 0 0,0 0 0 0 0,-3 8 0 0 0,-1-2 136 0 0,-1 0-1 0 0,-1 0 1 0 0,1-1-1 0 0,-2 0 1 0 0,0 0-1 0 0,0-1 0 0 0,-1 0 1 0 0,-15 14-1 0 0,-94 93 455 0 0,-31 34-4472 0 0,125-125-4006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3.6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55 4607 0 0,'9'-35'-20'0'0,"-7"25"2168"0"0,1 0 3463 0 0,6 17-3247 0 0,0 15-1895 0 0,-2 0-1 0 0,0 1 1 0 0,5 32-1 0 0,3 73-266 0 0,-3 57 67 0 0,-4-49-3345 0 0,-6-113-2048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6:36.3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70 455 0 0,'17'-51'3442'0'0,"-16"49"-2294"0"0,0 1-917 0 0,0-1-1 0 0,0 1 1 0 0,-1 0 0 0 0,1 0 0 0 0,0 0-1 0 0,0 0 1 0 0,1 0 0 0 0,-1 0 0 0 0,0 0-1 0 0,0 0 1 0 0,0 0 0 0 0,1 0 0 0 0,1 0-1 0 0,-1 0 286 0 0,0 1-4 0 0,1 0-384 0 0,0 0 0 0 0,0 1 0 0 0,-1 0 0 0 0,1-1-1 0 0,0 1 1 0 0,0 0 0 0 0,0 0 0 0 0,-1 1 0 0 0,1-1-1 0 0,0 0 1 0 0,-1 1 0 0 0,0 0 0 0 0,1 0 0 0 0,-1-1-1 0 0,0 2 1 0 0,0-1 0 0 0,0 0 0 0 0,0 0 0 0 0,0 0-1 0 0,0 1 1 0 0,-1-1 0 0 0,1 1 0 0 0,1 3 0 0 0,4 9 92 0 0,-1 0 1 0 0,0 0 0 0 0,3 18 0 0 0,-4-17-62 0 0,11 52 330 0 0,-2 1 1 0 0,4 77-1 0 0,3 17 77 0 0,25 148 184 0 0,-4-22-261 0 0,-25-165-69 0 0,-11-65 367 0 0,25 103-1 0 0,-25-141-467 0 0,1-1-1 0 0,1 1 0 0 0,0-1 1 0 0,18 30-1 0 0,-22-45-245 0 0,1 0 0 0 0,0-1-1 0 0,0 1 1 0 0,0-1 0 0 0,0 0-1 0 0,1 0 1 0 0,8 3 0 0 0,1 3 81 0 0,0-1-34 0 0,1-1-1 0 0,-1-1 1 0 0,1-1 0 0 0,25 7-1 0 0,8 3 127 0 0,-18-5-183 0 0,0-2-1 0 0,1-1 1 0 0,45 5 0 0 0,102 1 305 0 0,-38-4-231 0 0,82 4-137 0 0,146 0 200 0 0,134 14 72 0 0,-219-8-156 0 0,-217-17-104 0 0,10 2 5 0 0,183 4 94 0 0,197-11 6 0 0,-33-28 519 0 0,-145 4 446 0 0,-115 16-1023 0 0,434-17-17 0 0,-516 27-42 0 0,790 7 0 0 0,-616-2 0 0 0,373 15 0 0 0,89 1 0 0 0,-714-21 0 0 0,810-12 0 0 0,-612 6 0 0 0,545-32 0 0 0,-421 10 64 0 0,12-5-64 0 0,-97 9 0 0 0,119 0 0 0 0,-4-13 132 0 0,-212 19 40 0 0,243-33 308 0 0,-276 38-318 0 0,50-7 12 0 0,105-17 87 0 0,-228 32-249 0 0,-23 4-2 0 0,0-1 1 0 0,0 0-1 0 0,1-1 1 0 0,24-9-1 0 0,-24 4 0 0 0,-9 5-8 0 0,0 0 1 0 0,0 0 0 0 0,0 0-1 0 0,14-2 1 0 0,0 2 36 0 0,-3 1-20 0 0,0-1-1 0 0,0-1 1 0 0,19-6-1 0 0,8-9 1 0 0,-19 8 81 0 0,48-13 0 0 0,-73 23-72 0 0,1 0-1 0 0,0 0 1 0 0,-1 0-1 0 0,1-1 1 0 0,-1 1-1 0 0,1 0 1 0 0,-1-1 0 0 0,0 1-1 0 0,0-1 1 0 0,1 0-1 0 0,-1 1 1 0 0,0-1-1 0 0,0 0 1 0 0,1-3-1 0 0,-1 2-23 0 0,0-1 0 0 0,0 1 0 0 0,-1 0 0 0 0,1-1 0 0 0,-1 1 0 0 0,1-1 0 0 0,-1 1 0 0 0,0 0 0 0 0,-1-1 0 0 0,1 1 0 0 0,0-1 0 0 0,-1 1-1 0 0,0 0 1 0 0,0-1 0 0 0,0 1 0 0 0,0 0 0 0 0,0 0 0 0 0,-3-5 0 0 0,-1-3 0 0 0,-5-7 26 0 0,-19-30 0 0 0,25 43-30 0 0,2 2 0 0 0,0 0 0 0 0,1 0 0 0 0,-1 0 0 0 0,1 0 0 0 0,0 0 0 0 0,0 0 0 0 0,-1-4 0 0 0,-26-69 0 0 0,26 69 0 0 0,0 1 0 0 0,1-1 0 0 0,0 0 0 0 0,0 0 0 0 0,0 1 0 0 0,1-8 0 0 0,-2-14 0 0 0,1-9-2 0 0,1 25 6 0 0,-1 1 0 0 0,-2-15 1 0 0,-2-4 21 0 0,-12-31 1 0 0,12 34-27 0 0,-2-7 0 0 0,3 22 0 0 0,1-1 0 0 0,0 0 0 0 0,1 0 0 0 0,1 0 0 0 0,0 0 0 0 0,0 0 0 0 0,2 0 0 0 0,-1 0 0 0 0,4-13 0 0 0,0-23 0 0 0,-2 21 0 0 0,0-35 0 0 0,-2 32 0 0 0,1-12-29 0 0,12-58-1 0 0,-9 71 25 0 0,-1-1 5 0 0,-1-36 0 0 0,-4 46 0 0 0,4 15 0 0 0,-2 5 0 0 0,1 0 0 0 0,-1 0 0 0 0,0-1 0 0 0,0 1 0 0 0,1 0 0 0 0,-1 0 0 0 0,0 0 0 0 0,0-1 0 0 0,0 1 0 0 0,0 0 0 0 0,-1 0 0 0 0,1-1 0 0 0,0 1 0 0 0,0 0 0 0 0,-1 0 0 0 0,1 0 0 0 0,-1-1 0 0 0,1 1 0 0 0,-2-2 0 0 0,-11-17-12 0 0,13 19 10 0 0,-1 1 0 0 0,1-1 0 0 0,-1 1 0 0 0,0 0 0 0 0,1-1 0 0 0,-1 1 0 0 0,1 0 1 0 0,-1 0-1 0 0,0-1 0 0 0,1 1 0 0 0,-1 0 0 0 0,0 0 0 0 0,0 0 0 0 0,1 0 0 0 0,-1 0 0 0 0,0 0 0 0 0,1 0 0 0 0,-1 0 0 0 0,-1 0 0 0 0,-12 3-19 0 0,14-3 21 0 0,-5 0 0 0 0,1 1 0 0 0,-13 10 0 0 0,-8 2-18 0 0,20-11 12 0 0,0 1-1 0 0,0 0 0 0 0,0 0 1 0 0,0 0-1 0 0,0 0 1 0 0,-7 8-1 0 0,-41 50-60 0 0,29-33 47 0 0,-1-1-1 0 0,-38 34 1 0 0,44-45 20 0 0,-18 21 0 0 0,-1 1 0 0 0,-36 38 0 0 0,70-73-36 0 0,5-8 16 0 0,5-9 12 0 0,5-5 8 0 0,1 1 0 0 0,1 0 0 0 0,1 1 0 0 0,28-28 0 0 0,79-83-83 0 0,-92 94 49 0 0,-15 19 29 0 0,33-24-1 0 0,3-5-5 0 0,-40 34 2 0 0,56-52-35 0 0,-55 54 46 0 0,-4 4-2 0 0,6 3-14 0 0,-12 0 11 0 0,0 1 0 0 0,-1 0 1 0 0,1 1-1 0 0,0-1 0 0 0,0 0 0 0 0,-1 0 0 0 0,1 0 0 0 0,0 0 0 0 0,0 1 1 0 0,-1-1-1 0 0,1 0 0 0 0,0 0 0 0 0,-1 1 0 0 0,1-1 0 0 0,-1 1 0 0 0,1-1 1 0 0,0 0-1 0 0,0 2 0 0 0,2 0-3 0 0,7 4-1 0 0,1 0 0 0 0,-1 2 0 0 0,0-1 0 0 0,-1 1 0 0 0,17 18 1 0 0,34 52-65 0 0,-18-20 47 0 0,-32-45 24 0 0,0-1 0 0 0,0 0 0 0 0,2-1 0 0 0,-1 0 0 0 0,1 0 0 0 0,19 12 0 0 0,-5-9-20 0 0,35 14-1 0 0,-4-2-55 0 0,22 20-1487 0 0,-44-22-1442 0 0,-15-6-2960 0 0,-3 0-1089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0T15:38:03.402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8804 1797 18431 0,'0'0'816'0,"-12"7"160"0,14-11-784 0,-15 14-192 0,-1 1 0 0,3-1 0 15,-1-1 1216-15,2 0 208 0,0-1 48 0,4-1 0 16,1-1-416-16,5-6-80 0,0 0-16 0,0 0 0 16,0 0-368-16,5 4-80 0,3 0 0 0,5-1-16 15,1-3 304-15,4 0 64 0,3-2 16 0,5 1 0 16,3 1 160-16,13 0 48 0,2-1 0 0,3 1 0 16,3-3-688-16,2 2-128 0,1-2-16 0,1 1-16 15,0-1 80-15,5 0 0 0,4 3 16 0,2-2 0 16,3-2-80-16,1-1 0 0,0-3-16 0,4 1 0 15,1 2-240-15,2 0 0 0,3-2 0 0,1 1-11520 16,-3-2-2336-16</inkml:trace>
  <inkml:trace contextRef="#ctx0" brushRef="#br0" timeOffset="2198.92">13681 1044 19231 0,'0'0'848'0,"0"0"176"0,7-3-816 0,-18 3-208 15,1-1 0-15,2-1 0 0,2 0 1488 0,-1-1 256 16,2 1 48-16,5 2 16 0,0 0-16 0,0 0 0 15,0 0 0-15,0 0 0 0,0 0-288 0,0 0-64 0,0 0-16 0,0 0 0 16,9 1-240-16,1 1-48 0,2 1-16 0,2 0 0 16,3-1-208-16,3 1-32 0,1-1-16 0,1 2 0 15,1-4-512-15,2 2-96 0,1 0-32 0,3 1 0 16,1-3-224-16,1-3 0 0,2 2 0 0,1-2 0 31,1 1-896-31,0-2-240 0,-1 0-32 0,1 0-17776 0</inkml:trace>
  <inkml:trace contextRef="#ctx0" brushRef="#br0" timeOffset="22564.38">15243 1006 23039 0,'0'0'2048'0,"0"-4"-1648"0,-3-1-400 0,1-1 0 0,-2 3 1376 0,0-3 192 0,-1 0 32 0,0-2 16 0,-2-2-16 0,-1-2 0 15,2 1 0-15,-2 2 0 0,0 0-784 0,0 1-176 16,-1 2-16-16,0 2-16 0,-1 4-320 0,-1 0-64 15,2 0-16-15,0 4 0 0,-2 2-208 0,1 5 0 16,1 2 0-16,0 4 0 0,0 5 0 0,1-1 0 16,1 1 0-16,3 0 0 0,2-1-160 0,2 0 160 15,2-4-128-15,2-3 128 0,2-2-400 0,0-2 0 16,2-2 0-16,0-3 0 0,0-1 0 0,1-3 0 16,0-2 0-16,0-1 0 0,-1-1 208 0,1-4 64 15,0-4 0-15,0 0 0 0,-1 0 128 0,0-3 176 0,-2 1-48 0,1-3 0 16,-1-3 208-16,0 0 48 15,-3-2 0-15,0 4 0 0,0 1 240 0,-2 5 48 0,0 1 16 0,-1 4 0 16,0-1-48-16,0 7-16 0,0 0 0 0,0 0 0 16,-2 7-240-16,-1 5-64 0,2 1 0 0,-1 2 0 15,1 2-320-15,2 1 0 0,1 2 0 0,0 1-128 32,1-2-1392-32,1 0-272 0,4-1-48 0,1-1-9280 0,1-1-1856 0</inkml:trace>
  <inkml:trace contextRef="#ctx0" brushRef="#br0" timeOffset="22860.15">15639 845 31391 0,'0'0'1392'0,"-9"2"272"0,-2-2-1328 0,-1 2-336 0,-1-2 0 0,0 2 0 0,1 0 1264 0,2 5 176 16,0 4 32-16,3 4 16 0,0 0-1136 0,2 5-224 15,1 3-128-15,3 5 128 0,2-3-128 0,4-1 0 16,3 1-128-16,2 0 128 0,3-4-160 0,2-2 160 15,0-2-192-15,2-4 192 0,-1-2-144 0,1-5 144 16,0 0 0-16,-1-3-144 0,1-3 144 0,-2-2 192 0,1-3-32 0,-3-5-16 16,-3-1 544-16,-1-2 96 15,-1-2 32-15,-1-2 0 0,-3-5-48 0,-2-4-16 16,0 1 0-16,-4-3 0 0,-2-1-112 0,-2 0 0 16,-2-1-16-16,-1 2 0 0,-2 0-352 0,0 1-64 15,-1 1-16-15,0 1 0 16,-1 0-992-16,0 1-208 0,1 0-32 0,1 2-16 15,-1 0-2128-15,2 1-416 0,0 1-96 0</inkml:trace>
  <inkml:trace contextRef="#ctx0" brushRef="#br0" timeOffset="23163.25">16008 767 20271 0,'-4'9'1792'0,"-2"0"-1424"0,-2 6-368 0,0 2 0 15,0 0 2064-15,1 1 352 0,-1 1 64 0,0 5 16 16,1 2-1040-16,2 1-208 0,3 1-32 0,2-5-16 16,1 3-848-16,2 0-160 0,0 2-48 0,3-3 0 15,0-3-144-15,3-3 0 0,3 0 144 0,1-5-144 16,1-4 144-16,1-2-144 0,0-3 192 0,1-1-192 0,0-4 544 0,3-1 0 0,0-6 0 0,-1-2 0 16,-4-2 320-16,-1-4 64 15,-2-2 16-15,-4-1 0 0,0-3 16 0,-2-4 16 16,-2-2 0-16,-2-2 0 0,-1 1-176 0,-3-2-32 15,-2-2-16-15,-1 2 0 0,-2-1-320 0,-1 0-64 16,-3-2-16-16,-1 2 0 0,-3 1-352 0,2 3 0 16,0 2 0-16,1 1-128 15,0 5-960-15,2 2-176 0,2 4-32 0,0-2-16 16,1 4-1344-16,3 3-272 0,2 3-48 0</inkml:trace>
  <inkml:trace contextRef="#ctx0" brushRef="#br0" timeOffset="23309.43">16375 942 12895 0,'0'18'1152'0,"0"-6"-928"0,0 1-224 0,0 1 0 15,0 2 3280-15,0-3 624 0,0-3 112 0,0 1 16 16,1-2-2416-16,-1-9-480 0,0 0-112 0,0 0-9760 16,0 0-1952-16</inkml:trace>
  <inkml:trace contextRef="#ctx0" brushRef="#br0" timeOffset="23693.58">16312 667 27071 0,'0'0'1200'0,"0"0"240"0,1 8-1152 0,-1-8-288 0,3 7 0 0,1 1 0 0,2 1 512 0,4 2 64 16,1 1 0-16,2 1 0 0,3 5-576 0,1-1-144 15,1 2-16-15,0 5 0 0,-1-1 160 0,-1 5 0 16,-2 0 0-16,-1 1 0 0,2 1 0 0,-4-3 224 15,0-1-48-15,-1-1-16 0,-2-3 240 0,0 1 48 16,0-5 16-16,-2-3 0 0,1-2-304 0,-1-1-160 16,-2-3 160-16,0-2-160 0,-4-7 192 0,0 0-64 15,0 0-128-15,8 0 192 0,-3-4-64 0,0-6-128 16,-1-4 176-16,2-1-176 0,-1-5 144 0,0-1-144 16,0-6 0-16,0-2 144 0,1 1-144 0,0-2 0 15,1 0 144-15,1-2-144 0,1 1 352 0,1 1 0 16,-2 3 0-16,-2 3 0 0,2 6 448 0,-1 2 96 0,1 5 0 15,-3 3 16-15,-5 8-224 0,0 0-48 16,0 0-16-16,6 8 0 0,0 5-288 0,-1 4-48 16,-1 5-16-16,-2 0 0 0,1 3-272 0,1 1 0 0,1-3 0 0,2 3 0 31,2-1-1008-31,-2-1-256 0,1-2-48 0,3-1-16 0,0-3-1712 0,2-5-352 16,-1-1-64-16,1-5 0 0</inkml:trace>
  <inkml:trace contextRef="#ctx0" brushRef="#br0" timeOffset="24061.33">17023 892 22575 0,'-2'-14'992'0,"1"9"224"0,-4-2-976 0,0 3-240 0,-2-2 0 0,-1 1 0 16,0 1 2048-16,1 1 352 0,-3 0 80 0,3 2 16 15,-1 1-1216-15,1 4-224 0,1 4-48 0,2 2-16 16,3 2-480-16,-1 1-80 0,1 0-32 0,2 1 0 16,1 1-400-16,3-2 0 0,1-3 128 0,2 2-128 0,1-3 0 0,2-1-176 15,-1-1 48-15,1-1 0 16,-1 1-432-16,0-2-80 0,-2-1 0 0,1-2-16 15,-9-2 112-15,7 3 32 0,-7-3 0 0,0 0 0 0,6 0 272 0,-6 0 64 16,0 0 16-16,0 0 0 0,4-7-176 0,-2 0-48 16,-2-1 0-16,0 0 0 0,-2 1 80 0,0-2 16 15,-1 0 0-15,3 3 0 16,-4-2-256-16,3 4-48 0,1 4-16 0,0 0 0 16,0 0 160-16,5-5 16 0,3 3 16 0,1 4 0 0,3 3 688 0,2 1 144 15,2 1 32-15,-1 2 0 0,1 1 704 0,1 4 160 16,0 1 32-16,3 3 0 0,-4-1 96 0,0 3 32 15,-3 2 0-15,-2 0 0 0,-4 0 320 0,-1 2 80 16,-4 2 16-16,-2 1 0 0,-1 2-208 0,-4-2-32 16,-4-1-16-16,-3 1 0 0,-2 0-608 0,-2-1-112 15,-1-5-16-15,0-2-16 0,-3 0-560 0,1-2-128 0,-1-3 0 0,2-1-16 32,-2-4-864-32,2-2-160 0,1-3-48 0,-1-7-21984 0</inkml:trace>
  <inkml:trace contextRef="#ctx0" brushRef="#br0" timeOffset="25458.86">18476 899 4607 0,'0'0'400'0,"0"0"-400"0,0 0 0 0,0 0 0 0,0 0 3216 0,0 0 560 0,0 0 128 0,0 0 0 16,4-7-1424-16,-1 2-304 0,-2-1-48 0,0-1-16 15,1-1-768-15,-2 2-144 0,-3-1-48 0,3 7 0 16,-6-2-288-16,-1 0-64 0,-1 2-16 0,-1-2 0 15,-1 0 48-15,-2 6 16 0,0 3 0 0,0 1 0 16,2 3-608-16,0 4-240 0,-1 2 176 0,1 2-176 0,1 5 0 0,2 0 0 16,2 3 0-16,2 0 0 15,1-4-160-15,2 0 160 0,0-3-128 0,2-3 128 16,2-1 0-16,1-2 0 0,2-1 0 0,1 0 0 16,1-5 0-16,0 0-128 0,1-3 128 0,2-2 0 15,3-4 0-15,-4-2 0 0,1-2 0 0,0-3 0 16,-1-1 0-16,0 0 0 0,-1 0 0 0,-1-1-128 15,-1-5 128-15,0 0 0 0,0 2 0 0,-2-4 0 0,1-1 176 0,-1 1-48 16,-2 3 0-16,0 1 0 0,-1 0 384 0,-2 4 80 16,-1 2 16-16,0 7 0 0,-1-5 128 0,1 5 32 15,0 0 0-15,0 0 0 0,-3 8-256 0,2 4-32 0,0 2-16 16,-2-1 0-16,3 1-464 0,3 2 0 16,-1 1 0-16,2-2 0 15,1 0-976-15,1-2-240 0,0 0-64 0,2-3 0 16,1-3-2112-16,2-2-448 0</inkml:trace>
  <inkml:trace contextRef="#ctx0" brushRef="#br0" timeOffset="25767.47">18798 869 13823 0,'0'0'1216'0,"0"0"-960"0,0 0-256 0,0 0 0 16,-5 6 3072-16,1 4 560 0,0 1 112 0,2 4 32 0,-1 3-1856 0,2 1-384 15,-1 2-64-15,1 3 0 16,0-2-928-16,0 0-176 0,1 0-48 0,2-2 0 15,1-5-320-15,1-2 144 0,1-2-144 0,0-2 0 0,-1-1 0 0,-4-8 0 16,0 0 0-16,0 0 0 31,8 2-480-31,-2-4 0 0,-6 2 0 0,7-8 0 0,-1-2 224 0,0-3 64 0,-1-2 0 0,0-3 0 16,2-6 192-16,-2 1-144 0,-1 0 144 0,1-2-128 16,0 0 128-16,2 0 224 0,-1 0-48 0,1 3-16 15,-1 3 576-15,2 3 112 0,1 2 32 0,0 3 0 0,3 1 272 0,0 3 48 16,-1 3 16-16,1 6 0 15,0 4-256-15,0 7-64 0,-2 2 0 0,-1 7 0 0,3 1-320 16,-2 3-64-16,-1 2 0 0,1-2-16 0,-1 0-496 0,1-3 0 16,1-2 0-16,-1-1-13040 15,-1-1-2656-15</inkml:trace>
  <inkml:trace contextRef="#ctx0" brushRef="#br0" timeOffset="26495.68">20631 1019 14735 0,'0'0'640'0,"-1"-8"160"0,0 0-640 0,1-1-160 0,1 1 0 0,-1-5 0 16,0-2 1376-16,0-4 240 15,1 1 48-15,1-2 16 0,-2 0-256 0,-3 1-48 16,-1 6-16-16,-2-1 0 0,-2 5 48 0,0 0 0 16,-1 5 0-16,-2-3 0 0,0 3-400 0,-1 4-80 15,0 3-16-15,0 2 0 0,2 4-624 0,-2-1-128 16,2 5-32-16,-2 4 0 0,2 3-128 0,1 2 0 16,1 3-192-16,3-1 192 0,2 1-208 0,4-1 80 15,1-2 128-15,1-1-208 0,3-3-16 0,0-1 0 0,2-4 0 0,1-4 0 31,2-4-416-31,0-2-64 0,2-3-32 0,0-1 0 16,2-2 208-16,-1-4 32 0,0 1 16 0,-1-2 0 0,-2-2 288 0,-1-2 192 0,1-4-208 0,-1 2 80 16,1-4 128-16,-4-1 128 0,1 0-128 0,0-1 176 15,-1 3 96-15,-1-1 32 0,-1 4 0 0,-1-1 0 16,0 0 336-16,-1 0 64 0,-1 4 0 0,0 0 16 16,-2 11 96-16,0 0 16 0,0 0 0 0,0 0 0 15,0 0-112-15,0 0-16 0,0 8 0 0,0 4 0 16,1 1-544-16,2 4-160 0,-1 2 0 0,1 1 0 15,1 3-352-15,0-2-144 16,1 3-16-16,1-2-16 0,2-5-2352 0,1-2-448 16</inkml:trace>
  <inkml:trace contextRef="#ctx0" brushRef="#br0" timeOffset="26708.77">20982 377 31103 0,'0'0'1376'0,"0"0"288"0,0 0-1344 0,0 0-320 16,0 0 0-16,0 0 0 0,0 8 1168 0,-1 5 176 15,-3 4 16-15,3 5 16 0,1 6-592 0,0 3-112 16,-2 2-32-16,2 2 0 0,2 3-512 0,0 2-128 16,1 2 0-16,1 1 0 15,1 0-320-15,1 0-112 0,3 0-16 0,1-4 0 16,-1-1-3312-16,0-6-656 0</inkml:trace>
  <inkml:trace contextRef="#ctx0" brushRef="#br0" timeOffset="26911.97">21171 342 10127 0,'3'-15'448'16,"-3"15"96"-16,0 0-544 0,0 0 0 0,0 0 0 0,0 0 0 0,-2 9 5520 0,1 4 1008 15,0 6 192-15,-2 5 32 0,1 2-4576 0,-2 6-928 16,0 4-176-16,1-1-48 0,-1 1-816 0,2 1-208 16,-2-1 0-16,1 5 0 15,0 3-880-15,1 3-208 0,-1 1-64 0,2-1-9472 16,0-3-1888-16</inkml:trace>
  <inkml:trace contextRef="#ctx0" brushRef="#br0" timeOffset="27169.12">21342 673 31503 0,'0'0'688'0,"0"0"144"0,0 0 16 0,0 0 48 0,-7-6-704 0,1 1-192 0,-1-1 0 0,-1 5 0 16,-1 2 1376-16,2 5 240 0,-3 1 48 0,1 3 16 16,0 0-1120-16,-1 4-240 0,1 5-32 0,-1 0-16 15,3 1-272-15,0 2 0 0,2-3 128 0,1 5-128 16,1-5 128-16,3 2-128 0,2 0 144 0,0-3-144 15,1-5 160-15,2 0-160 0,3-1 160 0,0-3-160 16,0-1 160-16,1-1-160 0,1-2 160 0,2-1-160 16,0 0 176-16,1-3-176 0,0 0 192 0,1-2-192 15,0-2 0-15,5-1 0 0,-2 2-160 0,1-3 160 16,-1 2-2112-16,1-1-320 0,0-1-48 16</inkml:trace>
  <inkml:trace contextRef="#ctx0" brushRef="#br0" timeOffset="27322.27">21622 728 29247 0,'0'0'1296'0,"0"0"272"0,-5 5-1248 0,0 2-320 15,0 3 0-15,-1 2 0 0,2 2 880 0,0 1 112 16,3 3 32-16,0 1 0 0,1 2-704 0,1-1-144 16,2-2-32-16,1 3 0 15,1-3-2192-15,1-1-448 0,2-1-96 0</inkml:trace>
  <inkml:trace contextRef="#ctx0" brushRef="#br0" timeOffset="27486.16">21745 832 5519 0,'0'-18'496'0,"1"13"-496"0,-1 5 0 0,0-7 0 0,0 1 4688 0,0 6 848 16,0 0 160-16,0 0 48 0,0 0-2576 0,0 0-512 0,0 0-96 0,-5 10-32 16,0 7-1360-16,-1 4-272 0,0 4-48 0,-1 5-16 15,0 1-544-15,0 3-112 0,2 1-32 0,0 0 0 16,1 1-144-16,1-4-256 0,2-2 64 0,1-1 16 31,0-3-2784-31,2-3-560 0</inkml:trace>
  <inkml:trace contextRef="#ctx0" brushRef="#br0" timeOffset="27692.8">22075 107 36735 0,'0'0'1632'0,"0"0"336"0,-4 12-1584 0,-2 3-384 16,0 4 0-16,-1 2 0 0,1 5 1408 0,1 7 208 16,-1 4 48-16,4 8 0 0,-2 2-880 0,3 1-160 15,-1 1-48-15,2 1 0 0,2 0-576 0,0 0 0 16,3 3 0-16,1 0 0 16,-1 2-1856-16,1 1-272 0,1-3-64 0,1-2-16 15,0-1-1376-15,-2-2-288 0</inkml:trace>
  <inkml:trace contextRef="#ctx0" brushRef="#br0" timeOffset="28030.85">20643 1337 13823 0,'0'0'608'0,"0"0"128"0,-1 9-592 0,1-1-144 0,0-8 0 0,6 9 0 15,3-3 4624-15,6 2 896 0,3-2 176 0,4-1 48 0,4 1-3408 0,6-1-672 16,4 2-144-16,6-6-32 16,3-2-256-16,5-3-48 0,1 1-16 0,2-2 0 15,2 1-256-15,4-1-48 0,2 1-16 0,5-1 0 16,2-4-464-16,0 1-80 0,-3-1-32 0,-1 0 0 15,-3-2-272-15,1 2 0 0,-5 0 0 0,0 1 0 16,-1 0-928-16,0-1-240 0,-2-1-48 0,-3 2-16 16,-3 4-3168-16,2 0-624 0</inkml:trace>
  <inkml:trace contextRef="#ctx0" brushRef="#br0" timeOffset="28664.46">23535 813 23039 0,'-4'-4'2048'16,"-3"1"-1648"-16,-2 2-400 0,-3-4 0 0,-3-6 1936 0,-1 6 304 16,-3 5 64-16,-1 5 16 0,-1-1-336 0,-1 1-80 15,-1 2-16-15,0 5 0 0,4 6-1456 0,3 0-304 16,-1 0-128-16,3 1 128 0,1-4-128 0,2 0 0 16,4 2-160-16,0 0 160 0,4-2-352 0,1 1 32 15,1-4 0-15,2 1 0 0,1-2-48 0,2 0 0 16,2-1 0-16,-1-1 0 0,0-1 48 0,2-1 0 15,-1-1 0-15,3-2 0 16,0-3-160-16,2-1-32 0,0-1 0 0,0-1 0 16,-2-4-32-16,1-3-16 0,1 1 0 0,-1-5 0 15,1-2-160-15,-1 2-48 0,1 2 0 0,-1 1 0 16,-1-3 112-16,0 2 16 0,-1 4 0 0,0 0 0 0,0 2 640 0,0 3 0 16,-1 4 0-16,1 4 176 0,0 5 672 0,0 4 144 15,-2 1 32-15,1 5 0 0,-1 4 336 0,-2 2 80 0,-1-2 16 0,-2 2 0 16,-1 1-256-16,-1-1-48 0,-4-1-16 0,0 0 0 15,-2 1-336-15,-2-4-64 0,-3-1-16 0,0 0 0 16,-1-2-416-16,0-2-96 0,0-3-16 0,2 0 0 16,0-4-192-16,2 0-192 0,2-2 48 0,0-5 0 31,0-4-1856-31,7 0-368 0,-4-4-80 0,2-2-8432 0,-2-8-1664 0</inkml:trace>
  <inkml:trace contextRef="#ctx0" brushRef="#br0" timeOffset="29127.52">23715 827 22111 0,'0'0'1968'0,"9"4"-1584"0,-3 4-384 0,1 2 0 0,-1 3 1840 0,-2 0 272 15,0 2 64-15,-1 2 16 0,-2 1-192 0,0 3-32 16,1 2-16-16,-1-2 0 0,-2-3-1232 0,-1 2-240 16,1-4-48-16,1-1-16 0,-1 1-160 0,-1-3-48 15,1-7 0-15,1-6 0 0,0 0-80 0,0 0 0 16,0 0-128-16,0 0 192 0,0-6-192 0,0-3-160 15,0-2 32-15,1-4 0 0,1-5-64 0,0-1 0 16,0-2 0-16,0-2 0 0,1-2-96 0,1-1-32 16,0 2 0-16,1 1 0 0,0 2 80 0,2 2 16 15,-1 2 0-15,2 2 0 0,-2 2 224 0,0 5-144 16,0-2 144-16,2 4-128 0,0 3 128 0,0 2 0 16,0 2 0-16,-8 1 0 0,7 7 0 0,1 3 0 15,0 4 128-15,-3 2-128 0,-1 0 128 0,0 3-128 16,0 5 128-16,0 2-128 0,0-1 0 0,0 1 0 0,0 0 0 0,1-1 0 0,0-1 0 0,2 0 144 15,-1-2-144-15,3-1 0 16,-1 0 192-16,2-3-192 0,2-5 192 0,0-1-192 0,1-3 160 0,0 0-160 16,0-5 128-16,0-2-128 15,0 1 192-15,-1-3-64 0,-2-1 0 0,1-3 0 16,-2-4 384-16,-1-2 64 0,-3-5 0 0,-1 1 16 16,-2-2 128-16,-2-3 32 0,0-2 0 0,-4 1 0 15,-3 1-304-15,-3-2-48 0,0-1-16 0,-2-2 0 16,-1 1-176-16,-2 2-32 0,0 3-16 0,2 1 0 15,0-2-480 1,0 4-112-16,0 0-16 0,0 1 0 0,4 0-1840 0,1 2-368 16,3 3-80-16,1 1-13712 0</inkml:trace>
  <inkml:trace contextRef="#ctx0" brushRef="#br0" timeOffset="29427.52">24204 895 24879 0,'-3'22'1088'0,"2"-10"256"0,-1 3-1088 0,1 4-256 15,-2 3 0-15,2-1 0 0,0 1 1744 0,1-1 304 16,1-2 48-16,2 1 16 0,1-4-976 0,2-2-192 16,2-1-48-16,0-4 0 0,0 1-608 0,-1-2-128 15,1-4-32-15,1-1 0 0,0-4 0 0,1-2-128 16,-1-2 192-16,1-3-64 0,-1-3-128 0,0-2 0 16,-1-2 144-16,-1-2-144 0,-1-4 128 0,-1-3-128 15,1 1 128-15,-2 0-128 0,0 0 160 0,-2-1-32 16,-1-1-128-16,-1 1 192 0,-1 4 464 0,1 0 96 0,-1 2 16 0,0 3 0 15,-2 5 160-15,0 3 32 0,1 5 16 0,2 2 0 16,0 0-496-16,-4 6-96 0,1 5-32 0,2 4 0 16,0 5-352-16,1 3 0 0,0 5 0 0,2 2-192 15,3 0-16-15,1-2-16 0,1 0 0 0,1 1 0 32,1 2-1936-32,2-3-384 0,1 1-80 0,1-3-8768 0,-2-5-1776 0</inkml:trace>
  <inkml:trace contextRef="#ctx0" brushRef="#br0" timeOffset="29863.1">24586 1089 13823 0,'0'0'1216'0,"3"-6"-960"0,-3 6-256 0,6-4 0 0,-6 4 3392 0,0 0 624 16,7 4 128-16,1 3 16 0,-1 5-1920 0,1 3-400 16,-1 2-80-16,3 3-16 0,-3 3-848 0,4 0-192 15,-1 0-16-15,-1 4-16 0,0 1-224 0,1-2-32 0,-4-6-16 0,1-2 0 16,-1 0-16-16,-1 1-16 15,2-4 0-15,-2 0 0 0,-1-1-176 0,1-2-48 16,-1-3 0-16,-1 0 0 0,1-4-16 0,-4-5 0 16,0 0 0-16,0 0 0 0,0 0 144 0,0 0 32 0,-4-6 0 0,-1-7 0 15,-1-4-96-15,2-4-16 16,1-1 0-16,0-6 0 0,-1-3-192 0,0-4-240 16,0-6 48-16,0-2 16 15,0-4-368-15,3 2-80 0,4 0-16 0,2 0 0 0,-1-1 320 0,9-13 48 0,2 15 16 0,-3 18 0 16,0 1 512-16,6-2 96 15,-3 11 32-15,-5 8 0 0,2 3 192 0,-2 3 32 0,1 3 16 0,-1 3 0 0,0 2 240 16,1 5 48-16,-2-2 16 0,1 9 0 16,-2-2-32-16,-4-3-16 0,0 4 0 0,-3-2 0 0,-2 2-208 15,-2 0-32-15,1 0-16 0,-3 0 0 16,-3 0-256-16,0 1-48 0,-1 1-16 0,0-2 0 16,-2-2-176-16,1 1-128 0,-2-2 144 0,2 1-144 31,-1-4-496-31,1 0-192 0,1-2-32 0,1 0-16 15,1-1-2336-15,1-2-448 0</inkml:trace>
  <inkml:trace contextRef="#ctx0" brushRef="#br0" timeOffset="31994.78">22071 2173 9215 0,'0'0'816'0,"0"0"-656"0,0 0-160 0,0 0 0 0,0 0 2112 0,0 0 400 0,22 7 80 0,-26 1 16 16,3 1-992-16,1 0-192 0,1 2-32 0,1 3-16 0,2 1-480 0,2 3-80 15,1 1-32-15,1 2 0 0,1-1-400 0,2 1-96 16,1-2-16-16,-1 1 0 0,0-6 144 0,2 0 32 16,1 1 0-16,0-6 0 0,1-3 256 0,-3-2 48 15,-2-1 16-15,-1-3 0 0,0-3 144 0,-1-1 48 16,0-2 0-16,0-3 0 0,-1-3-368 0,1 0-64 16,-1-1-16-16,-1-4 0 0,0 0-192 0,-3-1-32 15,1-1-16-15,-1-2 0 0,-2-1-272 0,-1-2 128 16,-1-1-128-16,0 1 0 15,-1-1-1712-15,1 0-448 0,-2 2-80 0,2-1-12464 0</inkml:trace>
  <inkml:trace contextRef="#ctx0" brushRef="#br0" timeOffset="32134.89">22587 2100 11055 0,'4'9'976'0,"-2"4"-784"0,1 1-192 0,0 2 0 16,-1-1 2080-16,1 0 368 0,-2-2 80 0,2 1 16 15,1 3-1440-15,-2 1-272 0,1-1-64 0,1-4-16 16,0-4-624-16,1-1-128 0,1-1 0 0,0-1-6784 16,-1 1-1344-16</inkml:trace>
  <inkml:trace contextRef="#ctx0" brushRef="#br0" timeOffset="32564.35">22919 1965 4607 0,'0'0'400'0,"4"11"-400"16,-4-1 0-16,-1-1 0 0,-3 2 2272 0,0 2 368 16,-1 4 80-16,-2-3 16 0,0 2-1520 0,-3-1-320 15,0 1-48-15,-2-2-16 0,1-1 384 0,0 0 80 16,1 2 16-16,-1-1 0 0,1 0-96 0,-1 1 0 15,2-2-16-15,3 0 0 0,1-1-528 0,2-1-96 16,4 1-32-16,2 0 0 0,1-3-384 0,1 0-160 16,1-2 128-16,1-1-128 0,1-1 0 0,2-2 0 15,2-3 128-15,0-1-128 0,-1-1 0 0,3-3 0 0,-1-1 0 0,0-2 0 32,-2-3-448-32,1 1 16 0,-2-2 16 0,0 0 0 0,-3 1 256 0,0-1 160 0,-3 1-192 0,0 0 192 15,-3-2 0-15,-1 0 144 0,-1 0 16 0,-2 0 0 16,1 0 480-16,-2 1 80 0,0 0 32 0,0 3 0 15,1 1 144-15,1 2 48 0,2 6 0 0,0 0 0 16,0 0-336-16,0 0-64 0,0 0-16 0,0 0 0 16,2 7-384-16,2 4-144 0,0 3 0 0,1-1 144 15,2 2-144-15,2 0 0 0,0-2 0 0,3 4 0 16,2-2-1264 0,3 0-128-16,1 1-16 0,1-1-12864 0</inkml:trace>
  <inkml:trace contextRef="#ctx0" brushRef="#br0" timeOffset="32934.24">23732 2085 14735 0,'3'-19'1312'0,"0"8"-1056"0,-3 11-256 0,0 0 0 0,0 0 2880 0,0 0 512 15,0 0 96-15,0 0 32 0,3 11-2016 0,-1 4-400 16,1 4-80-16,0 3 0 0,-1 1-624 0,2 2-112 15,0 0-32-15,0 0 0 0,0-2-256 0,0 2 0 16,0-3 0-16,1-1 0 0,-1-2 128 0,2-2-128 16,-2-1 0-16,0-4 0 0,-1-2 0 0,-1-3 0 0,-2-7 0 0,0 0-144 15,0 0-64-15,0 0-16 16,0 0 0-16,-4-8 0 0,-2 0 224 0,-1-1 0 0,0-3 0 0,-3-1 0 16,-1-1 240-16,-1-3 32 0,0-3 16 0,0-1 0 15,-2-1 256-15,2-1 48 0,1-6 16 0,-2-11 0 16,5 3-352-16,4 5-64 0,3 2 0 0,3 11-16 15,2 1 208-15,1 4 64 0,2-2 0 0,1 4 0 16,1 1 96-16,1 0 32 0,2-2 0 0,5 0 0 16,-1 3-384-16,-1 3-192 0,2 2 192 0,1 1-192 15,-1 0-208-15,-2 1-160 0,2 2-16 0,9 4-16 32,-5 1-2432-32,-1 1-496 0</inkml:trace>
  <inkml:trace contextRef="#ctx0" brushRef="#br0" timeOffset="33102.14">23767 2180 31967 0,'0'0'1408'0,"0"0"304"0,0 0-1376 0,0 0-336 16,0 0 0-16,0 0 0 0,0 0 448 0,10-2 0 15,5-2 16-15,1-1 0 0,4-2-224 0,1 1-48 16,1 2-16-16,2-3 0 15,2 2-1936-15,1 1-384 0,0 0-80 0</inkml:trace>
  <inkml:trace contextRef="#ctx0" brushRef="#br0" timeOffset="33293.54">23815 2377 25791 0,'-12'-4'1152'0,"12"4"224"0,-5 3-1104 0,5-3-272 0,0 0 0 0,0 0 0 16,0 0 2416-16,0 0 416 0,0 0 96 0,8-5 16 16,2 0-1728-16,3-1-352 0,3-3-64 0,9-1-16 15,-2 3-784-15,-5 3 0 0,3-1 0 0,13-1 0 32,-2 0-1984-32,0 1-288 0,1 1-64 0</inkml:trace>
  <inkml:trace contextRef="#ctx0" brushRef="#br0" timeOffset="33632.74">24340 2347 27007 0,'0'0'1200'0,"0"0"240"0,0 13-1152 0,0-6-288 16,0-7 0-16,0 8 0 0,0-8 1440 0,0 0 224 16,8 6 64-16,1-1 0 0,-1-1-928 0,3-4-176 15,2-4-48-15,0-1 0 0,-2-3-320 0,5-3-80 16,-3-2-16-16,0-2 0 0,0-2-160 0,-1-1 0 15,-2-3 0-15,-3 6 0 0,-2-2 0 0,4-9 0 16,-1-2-128-16,0 1 128 0,-2-5 0 0,1 0 0 16,-2-3 0-16,0-1 0 0,-1 1 0 0,-2-1 0 15,-1-1 128-15,0 6-128 0,-1 5 0 0,1 9-224 16,-1 3 48-16,2-5 16 0,0 9 288 0,-2 10 48 16,0 0 16-16,0 0 0 0,0 0-192 0,6 16 0 0,-1 3 0 15,0-2 0-15,0 5 0 0,2 3 0 0,1 4 0 0,6 16 0 16,2 0 0-16,-1-2 0 0,0-4 0 0,0-1 0 15,2-5-144-15,0 3 144 0,-1 0-192 0,-1-1 192 32,1-1-1856-32,-3-1-256 0,-4 1-48 0</inkml:trace>
  <inkml:trace contextRef="#ctx0" brushRef="#br0" timeOffset="33838.1">24466 2179 24879 0,'-4'-10'2208'0,"1"-1"-1760"0,2 2-448 0,1 9 0 0,0-9 2768 0,0 9 480 16,0 0 80-16,6-7 32 0,2 2-1952 0,4 3-384 15,3-1-64-15,5 2-32 0,2-2-928 0,6 1 0 16,3 0 0-16,3 2 0 16,2 2-2112-16,1-1-288 0,1 0-64 0,-2 2-16 15,-2-3-400-15,1 1-64 0,-1-1-32 0,-1 0 0 16,-2-1 1248-16,-1-3 256 0</inkml:trace>
  <inkml:trace contextRef="#ctx0" brushRef="#br0" timeOffset="34096.05">25233 1978 15599 0,'-5'-14'688'0,"1"6"144"0,0-4-656 0,-6 2-176 0,-4 0 0 0,-2-1 0 15,0 1 912-15,-3-1 160 16,-3 2 16-16,1 3 16 0,1 2-112 0,2 1-32 0,0 3 0 0,2 0 0 16,3 0-400-16,3 4-96 15,0 1-16-15,4 2 0 0,1 2-96 0,3 1-32 0,4 1 0 0,3 0 0 16,3 1-192-16,4 3-128 0,2-1 160 0,4 2-160 15,2-1 320-15,2 2-48 0,0 5 0 0,4-1 0 16,3-1 272-16,-2-3 48 0,-2 2 16 0,-2-1 0 16,-3 1 560-16,-3-4 112 0,-4 1 32 0,-1 0 0 15,-5-2 160-15,-3 4 16 0,-5-1 16 0,-3 3 0 16,-5-3-32-16,-3 4-16 0,-2 1 0 0,-2-1 0 16,-2-2-480-16,-3 1-80 0,-2-2-32 0,-1 0 0 15,1 0-544-15,1-2-128 0,2-2 0 0,-1-1-16 16,0-1-1072-16,3-1-224 15,1-4-32-15,7-1-19200 0</inkml:trace>
  <inkml:trace contextRef="#ctx0" brushRef="#br0" timeOffset="75827.5">8507 4711 10127 0,'0'0'896'0,"0"0"-704"0,0 0-192 0,0 0 0 0,-8 5 2240 0,1 0 432 0,1-1 80 0,6-4 0 16,0 0-864-16,0 0-176 0,0 0-48 0,0 0 0 16,0 0-272-16,0 0-64 0,0 0-16 0,0 0 0 15,0 0-224-15,5 2-64 0,0-5 0 0,6-1 0 16,2-1-144-16,4-3-48 0,1-2 0 0,0-2 0 16,3-1-128-16,0-2-48 0,1-1 0 0,3-4 0 15,1-4-144-15,0 2-16 0,1-1-16 0,2 1 0 16,1 0-208-16,1-2-32 0,2-1-16 0,0-1 0 15,-1 1-96-15,1 2-128 0,1 0 176 0,-3 0-176 16,0 0 144-16,-2-1-144 0,0 5 0 0,-3-2 144 16,-2 1 16-16,1 2 0 0,-3 1 0 0,-2 2 0 15,-3-1 16-15,-1 2 0 0,-2 2 0 0,0 0 0 16,-2 0-32-16,-2 3 0 0,1-2 0 0,-2 0 0 16,0 1-16-16,-1 1 0 0,-2-1 0 0,1 3 0 15,-2-1 16-15,0 3 0 0,1-1 0 0,-1 1 0 16,-1 0-144-16,0 0 192 0,-4 5-192 0,5-4 192 0,-5 4-192 0,6-3 0 15,-6 3 0-15,0 0 0 16,6-4 0-16,-6 4 0 0,0 0 128 0,6 0-128 0,-6 0 0 0,0 0 0 16,5-6 0-16,-5 6 0 0,0 0 0 0,5-3 0 15,-5 3 128-15,0 0-128 16,0 0 0-16,6-4 0 0,-6 4 0 0,0 0 0 0,5-4 160 0,-5 4-160 16,4-4 192-16,-4 4-192 0,0 0 144 0,6-1-144 15,-6 1 0-15,8-1 144 0,-8 1-144 0,8-1 0 16,-1 1 0-16,2 1 128 0,-3 1-128 0,3 1 0 15,0 0 0-15,2 1 0 0,-1 1 0 0,2 1 0 16,2 2 0-16,1 1 0 0,0 0 0 0,4 3 0 16,1 2 0-16,1 2 0 0,0 1 0 0,3 1 0 15,-1 3 128-15,2 1-128 0,4 0 0 0,-2 1 0 16,-1-2 0-16,0 1 0 0,5 0 0 0,-1 0 0 0,-1-1 0 0,1 0 0 16,0-2 144-16,0 1-144 0,1-1 160 0,-2-3-160 15,0 0 224-15,-2 2-48 0,0-6-16 0,1 1 0 16,-3-2-160-16,-1 1 128 0,0-1-128 0,-1-1 128 15,1 0-128-15,-3 0 0 0,-3-1 144 0,-1 0-144 16,-2 0 144-16,1 0-144 0,0-1 192 0,-2 0-192 16,2 0 224-16,-3-2-64 0,0-1-16 0,-2 0 0 15,-1-1-16-15,-1-1-128 0,0 0 192 0,0-1-64 16,-1 1-128-16,1-1 160 0,-3 1-160 0,1 1 160 16,-7-4-160-16,7 1 128 0,-7-1-128 0,6 3 128 15,-6-3-128-15,7 2 0 0,-7-2 144 0,6 3-144 16,3 1 0-16,-2-4 128 0,-7 0-128 0,8 1 0 15,-2 1 0-15,-6-2 0 0,8 0 0 0,0 1 128 16,-2-1-128-16,1-1 0 0,-7 1 0 0,6-3 0 16,2-1 0-16,0 1 0 0,1-2 0 0,0-1 128 15,0-3-128-15,0-1 0 0,1 0 0 0,1 1 0 16,1-4 0-16,1 0 128 0,1-1-128 0,2-1 0 0,1-2 0 16,0 0 0-16,1-1 0 0,3-3 128 0,1-2-128 0,0-2 192 0,-1 0-64 15,4 0 0-15,1-2 112 0,1 1 16 16,0 0 16-16,-1 0 0 0,0 0 32 0,0 1 0 15,0 1 0-15,0 2 0 0,0 0 16 0,-1 1 0 16,-1 3 0-16,1 0 0 0,-1-3-320 0,-2 5-176 16,-3-1 32-16,0 2 0 0,-2 0 144 0,-2 2 0 15,1 2 0-15,0 0 0 0,-2 3 0 0,0 1 0 16,-2-1 0-16,-2 1 0 16,-2-1-1152-16,1 2-128 0,0-2-48 0,1 3 0 15,-1 0-2320-15,-1-2-480 0</inkml:trace>
  <inkml:trace contextRef="#ctx0" brushRef="#br1" timeOffset="82464.28">9335 3351 6447 0,'0'0'576'0,"0"0"-576"16,0 0 0-16,0 0 0 0,0 0 4048 0,0 0 704 0,0 0 144 0,0 0 32 15,0 0-2464-15,0 0-480 0,0 0-112 0,0 0-16 16,1 8-752-16,0 1-144 0,2 3-48 0,-1 1 0 15,2 1-48-15,2 3-16 0,-3 3 0 0,1 2 0 16,-1 3-32-16,1-1-16 0,-1 5 0 0,0 1 0 16,3 0-464-16,-2 3-80 0,-2-2-32 0,1 2 0 15,1-1-224-15,0 1 176 0,-2-2-176 0,2-2 160 16,-3-3-160-16,2-1-144 0,0-2 144 0,-1-3-208 31,0-6-1648-31,-1 0-336 0,1-5-64 0,0-2-13600 0</inkml:trace>
  <inkml:trace contextRef="#ctx0" brushRef="#br1" timeOffset="82898.72">9266 2667 20271 0,'0'0'1792'0,"0"0"-1424"16,0 0-368-16,0 0 0 0,-6-2 2368 0,2-2 384 0,4 4 96 15,0 0 16-15,-6-2-912 0,-1-2-176 0,1 3-48 0,-1 2 0 16,1 0-1072-16,-2 2-208 0,-1 1-64 0,1 2 0 16,-1 5-208-16,0 0-48 0,0 2-128 0,0 3 192 15,-2 4 0-15,2-1-16 0,1 3 0 0,2-2 0 16,0 0 80-16,3-1 0 0,0-1 16 0,3-1 0 16,1-1-16-16,6-3 0 0,-1-1 0 0,3-1 0 15,2-4-128-15,1-4-128 0,2 0 144 0,3-3-144 16,2-2 128-16,1-1-128 0,-1-1 0 0,1 0 144 15,0 1-144-15,0-1 0 0,1 0 0 0,-1 1 0 16,-1 0-368 0,1 0-144-16,-2 0-48 0,-1-4 0 0,-1 1-1904 15,-1-3-384-15,1 0-80 0,-2 0-7040 0,-2-1-1408 0</inkml:trace>
  <inkml:trace contextRef="#ctx0" brushRef="#br1" timeOffset="83113.28">9569 2441 13823 0,'0'0'608'0,"0"0"128"0,-1-6-592 0,0-1-144 16,1 2 0-16,0 5 0 0,0 0 3728 0,0 0 720 15,0 0 144-15,0 0 16 0,0 0-2272 0,6 5-464 16,-1 6-80-16,2 3-32 0,3 3-464 0,-1 4-80 16,-1 3-32-16,0 6 0 0,1 4-336 0,0 0-64 15,2 1-16-15,-1 3 0 0,1 0-384 0,-1 1-96 16,-1-1-16-16,2-2 0 0,-2 0-272 0,0-2 0 0,0-1 0 0,0-3-144 31,-1 0-2096-31,1-2-400 0,-2-5-96 0</inkml:trace>
  <inkml:trace contextRef="#ctx0" brushRef="#br2" timeOffset="114572.43">12172 2544 22047 0,'0'0'976'0,"0"0"208"0,0 0-944 0,0 0-240 16,0 0 0-16,7-1 0 0,-11 14 848 0,1 0 128 15,-1 5 32-15,1 3 0 0,0 2-256 0,2 2-48 0,0 3-16 0,-1 3 0 16,1 3-496-16,0-2-192 16,0 0 128-16,1-1-128 0,0-1 128 0,0-4-128 15,0-2 0-15,0-6 128 0,0-4-128 0,0-2 160 0,0-3-160 0,0-9 160 16,0 0-32-16,0 0 0 0,0 0 0 0,3-10 0 16,3-6-128-16,0-1 0 0,1-5 0 0,-1-2 128 15,1-3-128-15,2-2 0 0,1-1 0 0,3-1 0 16,2-2 0-16,-1 1-144 0,0-2 144 0,1 1 0 15,-1 5 0-15,0 3 0 0,1 3 0 0,-2 2 0 16,0 2 0-16,0 5 0 0,-4 4 0 0,-1 5 0 16,0 1 0-16,-8 3 192 0,7 5-48 0,0 6-16 15,-2 3-128-15,-1 6 0 0,0 3 0 0,-1 5 0 16,-1 3 0-16,1-1 0 0,-2 1 0 0,2 0 0 16,-2 1 0-16,2-4 0 0,1-2 0 0,1-2 128 15,0-7-128-15,2-1 0 0,-1-3 0 0,1-3 0 16,0-2 0-16,1-3 0 0,0-1 0 0,1-4 0 15,2-4 0-15,-1-1 0 0,-1-3 0 0,-1-2 0 0,0-3 0 0,-2-2 0 16,-1-2 0-16,2-1 0 16,-2-2 0-16,0 1 128 0,-1-2-128 0,-1 3 0 15,-2 1 0-15,-1 1 0 0,0 3 128 0,0 1-128 0,-1 3 0 0,0 3 0 16,1 6 0-16,0 0 128 0,0 0-128 0,0 0 0 16,-3 9 0-16,3 0 128 0,0 3-128 15,3 3-144-15,-1-2 144 0,5 4-208 0,1-1 208 0,2 1 0 16,2-3 0-16,2-1 0 0,2-2 0 0,-1-2 0 15,0-5 0-15,-1-2 0 0,-1-2 272 0,-1 0 112 16,-3-2 0-16,-1-2 16 0,-3-3 816 0,-2-3 176 16,-3 0 16-16,-2 0 16 0,-4-4-272 0,-1 1-64 15,-1 0-16-15,-1 0 0 0,-2-3-592 0,-4 2-112 16,0-2-32-16,-1 2 0 0,0-2-480 0,1 2-112 16,2 0 0-16,2-1-16 15,2 1-1776-15,1 1-368 0,3 0-64 0,0 0-8032 0,1 0-1616 0</inkml:trace>
  <inkml:trace contextRef="#ctx0" brushRef="#br2" timeOffset="114754.61">12788 2171 8287 0,'11'-18'736'0,"-7"10"-592"0,1 0-144 0,0 2 0 16,0 1 3696-16,2 1 704 0,-7 4 144 0,7 0 16 16,1 2-2416-16,0 5-480 0,0 5-112 0,1 3-16 15,0 2-816-15,2 7-160 0,-1 3-48 0,2 8 0 16,1 4-288-16,-3 6-64 0,1 0-16 0,-1 2 0 15,1 0-144-15,0 0 0 0,0-3 0 0,-1-2-176 16,1-4-2464-16,-2-3-496 0,6 28-112 0,-4-20-16 0</inkml:trace>
  <inkml:trace contextRef="#ctx0" brushRef="#br2" timeOffset="114921.06">12741 2527 26719 0,'-4'-14'1184'0,"4"14"240"0,6-5-1136 0,-1-1-288 0,3 0 0 0,1-1 0 16,2 1 2640-16,4-1 480 16,2 1 80-16,4 1 32 0,2 1-1840 0,3 0-368 15,1 0-80-15,3-3-16 0,2 0-736 0,2-1-192 16,1 0 0-16,3 0-12320 16,1 2-2496-16</inkml:trace>
  <inkml:trace contextRef="#ctx0" brushRef="#br2" timeOffset="116464.55">14123 2313 14735 0,'0'0'1312'0,"0"0"-1056"0,-6 0-256 0,-2 0 0 0,0 0 1216 0,-1 0 192 15,1-1 48-15,-1 2 0 16,0 3 144-16,0-2 48 0,0 3 0 0,-1-3 0 0,1 1-928 0,1 1-176 16,2 0-32-16,1 0-16 15,5-4-496-15,-3 6 128 0,3-6-128 0,-1 7 0 0,1 2 0 0,1-1 0 16,2 0-144-16,2-2 144 0,1-1-128 0,4 2 128 15,0-3 0-15,2 2-144 0,1 2 144 0,1 0 0 16,2 0 0-16,1 0-128 0,1-2 128 0,-1 1 0 0,-1-1 0 0,-2 2 0 16,-1 0 384-16,-1 0 0 15,-2-1 0-15,-1 4 0 0,-4-2 256 0,-1 1 48 16,-4 1 16-16,-1 2 0 0,-3-3-48 0,-1 3 0 16,-3 2 0-16,-1-1 0 0,-1-1-368 0,-3 1-80 15,-2-5-16-15,1 1 0 16,1-3-1280-16,1-1-272 0,2-1-48 0,1-5-7888 0,1 0-1584 0</inkml:trace>
  <inkml:trace contextRef="#ctx0" brushRef="#br2" timeOffset="116655.17">14320 2083 5519 0,'9'-23'496'0,"-6"16"-496"0,-1-1 0 0,1 1 0 15,-3 7 5216-15,0 0 944 0,0 0 192 0,0 0 48 16,0 0-3968-16,6 0-768 0,1 6-176 0,1 4-16 15,1 6-1008-15,0 3-192 0,0 5-32 0,0 0-16 16,2 2-224-16,-2 3 0 0,0 4 0 0,0-2 0 16,-1 2 0-16,1 1 0 0,0 1 0 0,0 0 0 15,0-1-1728-15,-1 0-272 0,-1 0-64 0</inkml:trace>
  <inkml:trace contextRef="#ctx0" brushRef="#br2" timeOffset="117198.72">14350 2568 2751 0,'0'-8'256'0,"-1"-3"-256"16,-1-4 0-16,1-1 0 0,1-1 5248 0,1 0 1024 16,2 0 192-16,1 0 32 0,1 0-4144 0,3 0-832 15,1 3-176-15,2 2-16 0,-1-2-976 0,2 2-192 16,1-1-32-16,1 3-128 0,2-3 0 0,-1 2 0 16,1 2 0-16,1 3 0 15,1 0-576-15,-1 3 0 0,-1 0-16 0,-1 3 0 16,1 0-560-16,0 3-96 0,1 0-32 0,-2 1 0 15,-2 2 448-15,0-1 96 0,-1 1 16 0,-1 2 0 0,-4-1 544 0,1 2 176 0,0-3 0 0,0 1 0 16,-3 1 0-16,-1 1 0 0,0 1 0 0,-2 3 144 16,1 3 544-16,-2 1 96 0,-1-4 32 0,2 0 0 15,-4-3-176-15,1 3-16 0,-2-5-16 0,1 0 0 16,2-8-288-16,-3 8-48 0,3-8-16 0,0 0 0 16,0 0-48-16,0 0-16 0,0 0 0 0,0 0 0 15,-1-9-192-15,1-2 0 0,1-2-144 0,2-1 144 0,-1 0-320 16,2 2 48-16,0-3 0 0,2 2 0 15,-1-1 272-15,-1 1 0 0,1 1-128 0,1-1 128 16,1 4 0-16,-2 1 0 0,0 1-128 0,1-1 128 16,-1 4 0-16,-5 4 0 0,0 0 0 0,0 0 0 15,0 0 0-15,6 6 176 0,1 6-32 0,-2 0 0 0,-1 1 16 0,0 1 0 16,2 2 0-16,0-1 0 16,0 1 32-16,2 2 16 0,-2-3 0 0,2 0 0 0,0 1-48 0,1-3-16 15,0-1 0-15,2-2 0 0,2-1 64 0,-1-1 16 0,-1 0 0 16,0-4 0-16,-2-3 288 0,0-1 64 15,-1-1 16-15,0-4 0 0,-2-1 128 0,-2 0 32 16,-3-3 0-16,1-2 0 0,-1-2-128 0,-2 0-32 16,-3-4 0-16,-3 0 0 0,-2 0-224 0,-1 0-48 15,-1-1-16-15,-1 0 0 0,1 0-304 0,-2 1 0 0,2 1 0 0,1 2 0 32,1 1-624-32,1 1-128 0,-1 2-16 0,2 2-16 15,3 1-2208-15,4 7-432 0,0 0-96 0</inkml:trace>
  <inkml:trace contextRef="#ctx0" brushRef="#br2" timeOffset="117498.4">15089 2362 14735 0,'3'13'1312'0,"-2"4"-1056"0,2 2-256 0,-3 3 0 15,0-2 2368-15,0-1 400 0,0 0 96 0,1-1 16 16,-1-1-912-16,0 0-176 0,1-3-48 0,1-1 0 16,-1-2-1040-16,0-2-192 0,1-3-64 0,-2-6 0 15,0 0-176-15,0 0-32 0,0 0-16 0,6-4 0 16,-2-2 32-16,0-6 16 0,0 0 0 0,0-1 0 15,0-4 16-15,0 0 0 0,-1-2 0 0,1-1 0 16,-1-3-160-16,1 3-128 0,0-2 192 0,0 1-192 16,1 0 176-16,0 3-176 0,0 3 160 0,1 0-160 15,0 2 352-15,-1 4-32 0,1 3 0 0,-6 6 0 16,0 0-16-16,0 0-16 0,7 3 0 0,0 7 0 0,-3 1-288 0,-2 5 0 16,0 1 0-16,0 4 0 0,1 2 0 0,2 3 0 15,-1-4 0-15,1 2 0 16,0 1-432-16,2-2-144 0,1-1-16 0,1-2-16 15,1-4-2912-15,2-1-576 0</inkml:trace>
  <inkml:trace contextRef="#ctx0" brushRef="#br2" timeOffset="117866.33">15531 2304 11055 0,'-15'2'976'0,"7"-1"-784"15,-3 3-192-15,0-3 0 0,-1 4 3680 0,0-2 688 16,2 1 144-16,1 1 32 0,2 2-2496 0,2 0-480 15,1 4-96-15,3-2-32 0,1 3-1120 0,2 1-320 0,1 2 144 0,2 2-144 16,2-1 0-16,0 0 0 16,2-2 0-16,2-1-192 0,-1-1-128 0,2-2-16 0,-1-1-16 0,-1-1 0 31,-1 0-96-31,-1-2 0 0,0 0-16 0,-2-1 0 0,-6-5 80 0,0 0 32 0,0 0 0 0,0 0 0 31,0 0-352-31,0 0-80 0,0 0-16 0,0 0 0 16,0 0-480-16,0 0-112 0,0 0-16 0,7-5 0 15,-2-3 128-15,0 1 32 0,-1 2 0 0,-4 5 0 0,7-4 1856 0,-1 3 368 0,-6 1 80 0,9 0 16 16,-1 0 784-16,1 4 144 0,0 4 48 0,-1-1 0 16,-1 4 0-16,-1-1 0 0,-1 5 0 0,-1 0 0 15,-2 1-128-15,-4 1 0 0,-2-2-16 0,-1 2 0 0,-3 0-464 16,-1 0-96-16,-1-1 0 0,-2 0-16 16,-2-1-800-16,1 1-144 0,0-2-48 0,0-1 0 0,-2 0-336 0,2-2 0 15,2-2 0-15,0-1-128 16,1-2-1856-16,2-1-352 15,1-2-80-15,7-3-16064 0</inkml:trace>
  <inkml:trace contextRef="#ctx0" brushRef="#br2" timeOffset="118166.63">16346 2328 26143 0,'0'0'1152'0,"0"0"256"0,0 0-1136 0,0 0-272 0,0 0 0 0,0 0 0 16,0-5 1296-16,-1-1 208 0,-1-3 32 0,1 3 16 15,-2-1-400-15,1-1-64 0,-1 2-32 0,-1 1 0 16,-2-2-736-16,-1 2-128 0,1 0-48 0,-2 1 0 16,0 0 128-16,0 2 32 0,-1 4 0 0,0 3 0 15,-1 3 384-15,1 2 80 0,-1 3 0 0,1 4 16 16,1-2-16-16,1 2 0 0,1 1 0 0,3-3 0 15,1 4-432-15,4-2-80 0,1 1-32 0,3-2 0 16,1-2-224-16,4-2 0 0,2-1 0 0,3-2-160 31,2 2-1808-31,0-3-352 0,2-3-80 0,-1-1-14432 0</inkml:trace>
  <inkml:trace contextRef="#ctx0" brushRef="#br2" timeOffset="118693">16512 2199 29023 0,'0'0'1280'0,"0"0"272"0,0 0-1232 0,0 0-320 0,-6 5 0 0,2 4 0 0,1 3 1296 0,0 1 208 16,-1 1 32-16,1 3 16 0,2 1-720 0,0 2-160 15,1-2-32-15,1 0 0 0,2 1-448 0,1-1-192 16,0 1 128-16,1-2-128 0,0-4 0 0,1 0 0 16,1 2 128-16,0-6-128 0,-2-1 0 0,-1-3 0 15,-4-5 0-15,0 0 0 0,5 4 0 0,1-2 160 16,1-3-160-16,-1-3 160 0,2-2-160 0,1-5 0 15,-1-2 0-15,1 0 0 0,2-2-176 0,-1-2 48 0,-1 0 0 0,0-2 0 16,1-1 128-16,-1 0-192 0,0 2 192 16,-1 0-192-16,-1 6 192 0,0-1 0 15,-1 2-144-15,0 3 144 0,-6 8 0 0,0 0 0 0,0 0 0 16,0 0 0-16,1 8 0 0,-1 4 0 0,0 4 0 0,0 1 0 16,0 0 0-16,3 1 0 0,-2 0 0 0,3 0 0 15,1-1 0-15,2-1 0 0,0-4 0 0,3-2 0 31,-1-2-832-31,2-3-128 0,1-2-48 0,1-2 0 16,0 0-720-16,0-2-160 0,0-4-32 0,0-2 0 16,0-3 608-16,-2-1 112 0,-2-2 32 0,-1 0 0 0,-2-1 624 0,-1-2 128 0,-1 1 32 0,0-5 0 15,-2 3 384-15,-2 2-128 0,0 0 128 0,-2 2 0 16,0 0 320-16,-1 4 160 0,-1 3 32 0,-1 0 0 16,-2 4 544-16,-2 2 112 0,0 0 32 0,1 6 0 15,2 2-352-15,-1 2-64 0,2 4-16 0,1 0 0 16,2 2-240-16,3 2-48 0,1-5-16 0,4 1 0 0,0 2-304 0,3-4-160 15,2-2 160-15,0-1-160 0,1-1 128 0,0-2-128 16,0 0 0-16,1-2 0 0,0-3 176 0,-3 0-176 16,1-2 192-16,-1 0-192 0,-2-2 496 0,-2-2-16 15,0-3 0-15,-2-1 0 0,-1 0-96 0,-1-2 0 16,-2-2-16-16,-3-1 0 0,2 0-368 0,-2-3 0 16,-1 1 0-16,-2-6 0 15,-1 2-2192-15,2 3-416 0,0 3-80 0</inkml:trace>
  <inkml:trace contextRef="#ctx0" brushRef="#br2" timeOffset="119031.48">17100 2175 20271 0,'0'0'1792'0,"-6"9"-1424"0,0 2-368 0,1 2 0 16,-1 4 2304-16,1-2 384 0,1 4 64 0,2-2 32 15,-1-2-1104-15,2 0-208 0,5-1-64 0,0 0 0 16,2 2-832-16,2-2-192 0,1-2-16 0,1-2-16 15,4 1-224-15,-1-7-128 0,1-2 160 0,0 0-160 0,1-1 128 0,-1-1-128 16,-1-4 0-16,0-1 0 16,3-4 128-16,-3-2-128 0,-3 1 0 0,-1-3 0 15,-1 0 0-15,0-4 0 0,-2 0 0 0,0 0 0 16,-1 1 0-16,-1-1 0 0,-3 2-160 0,0 0 160 16,-1 1 0-16,0 2 0 0,-1 1 0 0,0 3 0 15,-2 1 256-15,3 7 48 0,0 0 0 0,0 0 0 16,-8 1-64-16,2 3-16 0,-1 2 0 0,1 0 0 15,1 3-224-15,1-1 144 0,1 3-144 0,2 0 128 0,1 2-128 0,2 0-176 16,2 0 48-16,3 0 0 16,-1 0-1776-16,2-2-336 0,1-3-80 0,2 0-16 15,2-2-1520-15,0-2-304 0</inkml:trace>
  <inkml:trace contextRef="#ctx0" brushRef="#br2" timeOffset="119366.24">17483 2221 6447 0,'2'-8'576'0,"0"1"-576"16,-1 0 0-16,-1-1 0 0,0 0 3264 0,0 1 560 15,0 7 96-15,0 0 32 0,-5-5-1440 0,5 5-272 16,0 0-64-16,0 0-16 0,-7 2-1184 0,1 0-224 16,1 1-48-16,-1 2-16 0,2 2-176 0,1 0-16 0,0 1-16 0,2 0 0 15,1 0-480-15,0 0 0 0,0 1 0 0,1-3 0 16,2 2 0-16,-3-8 0 0,0 0 0 0,5 7 0 16,0-2 0-16,-5-5-128 0,8 4 128 0,-8-4-208 31,8 0-384-31,-8 0-80 0,9 0-16 0,2-3 0 15,-11 3 80-15,11-6 16 0,-3 0 0 0,-8 6 0 0,9-5 400 0,-9 5 192 0,8-5-160 0,1 1 160 16,1 3 256-16,-10 1 128 0,11-5 48 0,0 3 0 16,1 2 272-16,1 3 64 0,2 1 16 0,-2 0 0 15,-3 1 160-15,0 3 16 0,1 2 16 0,-2 2 0 16,-1 1 16-16,-4 4 0 0,-3 0 0 0,-2 0 0 16,-3-3 96-16,-3 0 32 0,-3 1 0 0,2-2 0 15,0-1-368-15,-1 1-80 0,-3-2-16 0,1 0 0 16,-1-2-416-16,1-1-96 0,1-2-16 0,-2-1 0 15,1-1-912-15,0-1-192 0,1-2-48 0,1-2 0 16,-1-4-2272-16,3-3-464 0</inkml:trace>
  <inkml:trace contextRef="#ctx0" brushRef="#br2" timeOffset="119699.38">17754 1933 19343 0,'0'0'1728'0,"-1"10"-1392"15,1 3-336-15,-2 3 0 0,-1-1 2736 0,-1 5 464 16,0 3 112-16,0 2 16 0,0 0-1280 0,1 0-240 16,1-2-48-16,-1 1-16 0,-1-3-1168 0,2 1-256 15,-1 0-32-15,0-1-16 0,2-3-272 0,0 0 160 0,1-3-160 0,1 0 128 16,2-4-128-16,-2-1 0 0,0-1 0 0,1-2 128 16,-2-7-128-16,0 0 0 0,0 0-192 0,0 0 192 15,3-9-400-15,3 0 32 0,-1-2 16 0,0-1 0 0,2-1 80 0,0 0 16 16,1-4 0-16,1 3 0 15,2 2 256-15,-1-2-160 0,1 1 160 0,-1 4-128 16,1-2 384-16,-1 3 96 0,-1 1 16 0,0 3 0 16,-2 2 336-16,1 4 80 0,1 0 16 0,-2 4 0 15,1-1-32-15,1 1-16 0,1 2 0 0,0 1 0 16,2 0-544-16,-2 2-208 0,1-1 176 0,-2 1-176 16,0-1-1360-16,0-1-368 0,-1 4-80 15,-2 0-9952-15,0 4-1984 0</inkml:trace>
  <inkml:trace contextRef="#ctx0" brushRef="#br2" timeOffset="120297.93">14094 3320 13823 0,'0'0'1216'0,"0"0"-960"0,4 9-256 0,-2 3 0 16,-1 2 2320-16,2 3 432 0,-1 3 64 0,2 3 32 15,1 3-1536-15,-1 3-304 0,0 1-64 0,1-3-16 16,-1-2-672-16,3-2-128 0,-3-2-128 0,0-4 192 15,0-4-192-15,-1-1 192 0,0-6-192 0,-3-6 192 16,0 0-192-16,0 0 0 0,0 0 144 0,0 0-144 0,0-7 0 0,-1-4 144 0,-4-2-144 0,-1 0 0 16,0-1 384-16,-1-1-48 15,-1 2 0-15,1-4 0 0,-2-2-16 0,2-1 0 16,0 0 0-16,1-1 0 0,1 1-80 16,1 1-32-16,1 2 0 0,2-2 0 0,1 2 160 0,3 2 16 15,-1-1 16-15,3 3 0 0,2-1 240 16,1 2 32-16,1 2 16 0,0 0 0 0,1 1-336 0,2 1-64 15,0 1-16-15,2 0 0 0,1 2-272 0,0 1 0 0,2 1 0 0,3 2 0 32,1 0-768-32,-1 0-96 0,0-2-32 0,0 3 0 15,-1 0-2624-15,-1 1-544 0</inkml:trace>
  <inkml:trace contextRef="#ctx0" brushRef="#br2" timeOffset="120455.43">14151 3495 23087 0,'0'0'1024'0,"0"0"208"0,0 0-976 0,0 0-256 0,0 0 0 0,0 0 0 15,0 0 1536-15,5-4 272 0,1-5 48 0,2 2 16 16,1 0-848-16,3 1-160 0,1-2-32 0,1 2-16 16,2 0-608-16,0 0-208 0,1-1 144 0,-2 1-144 31,1 1-1472-31,0 2-384 0,-1 0-80 0</inkml:trace>
  <inkml:trace contextRef="#ctx0" brushRef="#br2" timeOffset="120664.97">14158 3637 11967 0,'0'0'1072'0,"-4"6"-864"0,2 1-208 0,-1 1 0 0,1-2 3312 0,2-6 608 15,0 9 128-15,0-9 32 0,4 7-2448 0,1-1-480 16,1-3-112-16,2 1-16 0,1-4-752 0,2 0-144 15,2 0-128-15,1-4 144 0,2 1-144 0,1-3 0 16,1-1 0-16,1-1 0 16,0-1-448-16,0 3-128 0,2-5-32 0,1 2-8096 15,-1 0-1632-15</inkml:trace>
  <inkml:trace contextRef="#ctx0" brushRef="#br2" timeOffset="120821.48">14745 3054 21183 0,'0'0'1888'0,"0"0"-1504"0,0 0-384 0,0 0 0 16,0 0 1968-16,0 0 320 0,-1 9 64 0,1 0 16 15,1 3-1120-15,0 4-224 0,1-1-32 0,0 6-16 16,2 0-784-16,0 1-192 0,1-1 0 0,1 2 0 31,0 1-432-31,1 1-128 0,-1-1-16 0,2 0-8912 0,-2-3-1776 0</inkml:trace>
  <inkml:trace contextRef="#ctx0" brushRef="#br2" timeOffset="121015.2">14634 3196 21183 0,'0'0'1888'0,"0"0"-1504"15,0 0-384-15,-2-7 0 0,0 1 2240 0,2 6 368 16,2-7 80-16,2 1 0 0,1 2-1232 0,3-3-256 15,2 2-48-15,0 1-16 0,0 0-960 0,0 2-176 0,0 1 0 0,2-3 0 32,0 1-1632-32,1-1-208 0,0 2-32 0,1-4-11696 0</inkml:trace>
  <inkml:trace contextRef="#ctx0" brushRef="#br2" timeOffset="121332.1">14886 2964 8287 0,'-17'-8'736'0,"9"6"-592"0,-2-1-144 0,-3 0 0 15,-4 2 3136-15,-2 1 608 0,-1 0 112 0,-3 3 32 16,0 2-1680-16,-1 3-336 0,1 2-64 0,1 3-16 16,0 3-752-16,2 2-144 0,2 2-48 0,2 3 0 15,3 2-528-15,3 2-96 0,3 1-32 0,5 2 0 16,2-4-192-16,4 2 0 0,2-2 0 0,4 3 0 16,5-3 0-16,3-1 0 0,3-3 128 0,2-2-128 15,3-6 0-15,2-1 0 0,2-4 0 0,2-2 0 16,2-3 0-16,2-3 0 0,-1-4 0 0,-1-2 0 15,-2-3 0-15,-3-1 0 0,-3-5 0 0,-4-2 0 16,-4-2 384-16,-2 0 48 0,-4-2 0 0,-4 0 0 16,-5 1 496-16,-1-1 96 0,-4-2 32 0,0 0 0 15,-6 0-352-15,-1 1-64 0,-3-2 0 0,-2 3-16 16,-3-1-416-16,-1 2-80 0,-3-1 0 0,-1 0-128 16,-2 4-1792-16,-1-4-480 0</inkml:trace>
  <inkml:trace contextRef="#ctx0" brushRef="#br2" timeOffset="122135.69">11616 2907 15663 0,'0'0'1392'0,"0"0"-1120"0,0 0-272 0,0 0 0 16,0 0 1792-16,0 0 288 0,0 0 64 0,0 0 16 16,0 0-432-16,0 0-64 0,9-10-32 0,-17 21 0 15,2-1-672-15,-3 1-128 0,-2 0-16 0,1 1-16 16,-1 1-64-16,0 2-16 0,-2-1 0 0,-2 3 0 0,1 1-208 0,0 0-32 16,-1 2-16-16,-2-1 0 15,-2 1-208-15,-1 0-32 0,1-2-16 0,-1 0 0 0,-1 0-208 0,-1 1 128 16,0-2-128-16,0 0 0 0,0-2 0 15,1 1 0-15,1-1-208 0,1 1 64 16,-2-4-1424-16,1 0-288 0,2 1-48 0,1-4-16 16,1 1-1024-16,2-2-192 0</inkml:trace>
  <inkml:trace contextRef="#ctx0" brushRef="#br2" timeOffset="122392.74">11112 3094 25503 0,'0'0'1136'0,"0"0"224"0,0 0-1088 0,0 0-272 0,0 0 0 0,0 0 0 16,0 0 1568-16,-7 0 256 0,-1 2 48 0,0 3 16 15,-1 4-928-15,0 4-176 0,-1 0-32 0,-2 1-16 16,0 3-416-16,1 2-96 0,0 0-16 0,2 3 0 16,1 0-208-16,2 1 0 0,0-4 0 0,4-1 0 15,2-1 0-15,2-1 0 0,2 0 128 0,3-2-128 16,3 0 0-16,5-1 128 0,2 0-128 0,2-1 0 0,3-3 0 0,3-1 128 15,5-1-128-15,1-3 0 16,3-1 0-16,0 3-192 0,-1-1 48 0,1 0-10464 16,1-1-2080-16</inkml:trace>
  <inkml:trace contextRef="#ctx0" brushRef="#br0" timeOffset="142097.88">6255 9509 24639 0,'0'0'1088'0,"0"0"240"0,0 0-1072 0,0 0-256 0,0 0 0 0,0 0 0 15,0 0 1216-15,0 0 192 0,12-25 48 0,-12 25 0 16,12 0-304-16,1-3-64 0,1-2-16 0,4-2 0 15,4-2-384-15,5-1-80 0,-1-6-16 0,1-1 0 16,0-4-64-16,3-2-16 0,3-3 0 0,0 0 0 16,-2 0-112-16,1 0-16 0,4 0-16 0,-2 1 0 0,-1-4-192 0,1 4-48 15,0 1 0-15,0 0 0 0,-1 3-128 0,-2-2 0 16,-2 1 0-16,-2 2 128 16,-2 2-128-16,0 0 0 0,-5-1 0 0,0 4 128 15,-3 0-128-15,0 2 0 0,-1 0 144 0,-2 2-144 16,-2-2 128-16,-1 1-128 0,1 1 128 0,-1 2-128 15,-4-1 192-15,1 1-48 0,0 0 0 0,0 1 0 16,-2 1 0-16,1 1 0 0,-1-3 0 0,0 2 0 0,-2 2 48 0,-1 0 16 16,1 1 0-16,-4 4 0 0,4-7 32 0,-4 7 0 15,0 0 0-15,5-5 0 0,1-2 0 0,-1 2 0 16,0 1 0-16,-5 4 0 0,0 0-96 0,5-4-16 16,1-1 0-16,0 1 0 0,1 2 0 0,-1-1-128 15,1 2 192-15,0-2-64 0,1 1 0 0,1-1-128 16,1 2 192-16,-1 1-64 0,2 1-128 0,1 2 128 0,1 0-128 0,1 3 128 15,2 0-128-15,2 1 0 16,5 2 144-16,-1 0-144 0,0 3 128 0,1-2-128 16,1 3 128-16,2 2-128 0,-1 0 0 0,-1 2 144 15,2 1-144-15,1 1 0 0,-3-1 176 0,2 0-176 16,0-1 160-16,2 1-160 0,-1 1 208 0,-1-2-48 0,-1 1-16 16,0-4 0-16,1 2 32 0,-1-1 0 0,-1 0 0 0,0-1 0 15,1 2-32-15,-2-2 0 0,-1 0 0 0,1-3 0 16,-5-2-144-16,0 0 128 0,-1 0-128 0,-1-1 128 15,-3-1-128-15,0-2 128 0,-2 1-128 0,0-2 128 16,-1 1-128-16,-1-1 192 0,2-1-192 0,-2 1 192 0,-1-3-192 16,-2 2 160-16,-6-3-160 0,0 0 160 15,0 0-160-15,7 4 0 0,-7-4 144 0,6 2-144 16,-6-2 0-16,7 3 128 0,-1 0-128 0,-6-3 0 16,0 0 0-16,8 2 0 0,-1 1 0 0,-1-1 0 15,-6-2 0-15,9 0 0 0,0 0 0 0,1 0 128 0,-1-4-128 0,1 2 0 16,2-2 0-16,1-1 0 0,3-2 0 15,2-1 0-15,-1-5 0 0,2 0 0 16,3-1 0-16,3-2 144 0,1-3-144 0,2-2 0 0,2 1 256 0,0-3-48 16,0-1-16-16,-2 1 0 0,0-2 128 0,0 0 0 15,1 1 16-15,-2-1 0 0,0 0-144 0,-1 0-16 16,-2 2-16-16,1 1 0 0,0-1-160 0,0 3 0 16,-3 0 0-16,0 2 128 0,0 0-128 0,0-1 0 15,-1 1-160-15,-1 2 160 16,-2 5-1312-16,0-2-160 0,-2-2-48 0,0 6 0 15,-2 0-1888-15,-2 3-384 0</inkml:trace>
  <inkml:trace contextRef="#ctx0" brushRef="#br1" timeOffset="145897.65">7052 8078 22799 0,'0'0'1008'0,"0"0"208"0,0 0-960 0,0 0-256 0,0 0 0 0,0 0 0 16,0 0 1456-16,17 7 240 0,-13 1 48 0,0 0 16 15,1 2-608-15,0-1-128 0,0 3-32 0,2 4 0 16,-2-2-144-16,3 9-16 0,0 2-16 0,-1 2 0 16,0 1-144-16,-1 2-32 0,2 0 0 0,-3 1 0 15,1-1-272-15,-1 0-64 0,0 1-16 0,2 1 0 0,-1-2-288 0,-1 1 128 16,1 0-128-16,-1-1 0 0,0-2-144 0,0-2-144 15,-1-4-32-15,0 0 0 16,0-4-832-16,-1-1-160 0,-1-6-32 0,2-2-9104 16,-4-9-1824-16</inkml:trace>
  <inkml:trace contextRef="#ctx0" brushRef="#br1" timeOffset="146259.34">7062 7406 18431 0,'-6'-11'816'0,"6"11"160"0,-4-6-784 0,0-2-192 0,-1 0 0 0,-1 0 0 15,0 2 3264-15,-1-3 624 0,1 1 112 0,-2 3 32 16,0 1-2224-16,0 2-432 0,-3 2-96 0,-1 4 0 16,-1 0-768-16,0 4-128 0,-1 4-48 0,-1 1 0 15,1 1 160-15,1 4 16 0,1 1 16 0,3 3 0 16,2-1-128-16,4 2-16 0,0 1-16 0,3-1 0 16,3-1-176-16,2-1-48 0,4 0 0 0,3-3 0 15,2-2-144-15,3-2 0 0,2-1 0 0,1-4 0 0,0-7 0 0,-1-1 0 16,2-1 0-16,-1 0 0 15,-2-1-224-15,1-3-32 0,1-4 0 0,-2-1 0 16,-1-2-896-16,0-2-192 16,0-4-48-16,-1 0 0 0,-3 2-1744 0,0-2-336 0</inkml:trace>
  <inkml:trace contextRef="#ctx0" brushRef="#br1" timeOffset="146449.6">7319 7086 28271 0,'0'0'1248'0,"0"0"272"0,0 0-1216 16,0 0-304-16,0 0 0 0,-3 7 0 0,1 3 2032 0,1 3 336 0,2 2 80 0,1 2 16 16,2 5-992-16,2 0-208 0,0 3-48 0,2 1 0 15,2 1-624-15,1 2-128 0,-1 1-16 0,3-3-16 16,2-1-288-16,0 0-144 0,3 0 160 0,-1 2-160 31,0-2-960-31,0-1-272 0,0-3-64 0,-1 1-10768 0,-2 2-2144 0</inkml:trace>
  <inkml:trace contextRef="#ctx0" brushRef="#br1" timeOffset="150879.69">10063 8363 21183 0,'0'0'944'0,"0"0"192"0,0 0-912 0,0 0-224 0,0 0 0 0,0 0 0 16,0 0 2592-16,10 10 480 0,-10 3 80 0,1-1 32 0,4 3-1456 0,-1 5-272 0,0 3-64 0,1 2-16 15,2 3-880-15,-3-5-176 16,-1-1-48-16,1 6 0 0,-1-1-272 0,1 3 0 0,1 1 0 0,0 1 0 31,-1-2-384-31,1 6-192 0,-1-2-48 0,0-3-10448 16,0-1-2112-16</inkml:trace>
  <inkml:trace contextRef="#ctx0" brushRef="#br1" timeOffset="151059.03">9915 8702 30399 0,'0'0'2704'0,"0"0"-2160"0,0 0-544 0,0 0 0 16,0 0 2384-16,0 0 368 0,8-2 80 0,1 0 16 16,2-2-1200-16,5-1-240 0,2-1-64 0,3-1 0 15,4-1-832-15,4-4-160 0,2-1-32 0,3-1-16 16,0-3-304-16,2 1 0 0,1 2-176 0,2-3-13584 16,-1 0-2736-16</inkml:trace>
  <inkml:trace contextRef="#ctx0" brushRef="#br1" timeOffset="151732.76">11547 8313 30399 0,'-4'8'2704'0,"-2"5"-2160"0,-1 3-544 0,1 1 0 16,-1 3 1456-16,1 4 176 0,-2 2 32 0,0 4 16 15,1 3-560-15,1 3-112 0,1 1-32 0,-1 3 0 16,1 2-688-16,1-3-144 0,-1 1-16 0,2-1-128 15,0-2 128-15,0-3-128 0,0-3 0 0,3-4 0 16,-1-4 0-16,0-4 0 0,1-5 0 0,0-2 0 0,0-3 0 16,0-9-304-16,0 0 64 0,0 0 16 15,1-10-32-15,2-4-16 0,-1-5 0 0,1-6 0 16,-2 1 48-16,2-6 16 0,1-5 0 0,0-2 0 16,-1-1 208-16,1-5 0 0,2 0-160 0,-1-2 160 15,1-1 0-15,1 0 0 0,-1-1 0 0,2 2 0 16,0-1 176-16,0 3 48 0,0 1 16 0,-2 6 0 15,2 5 96-15,1-1 32 0,-1 6 0 0,1 4 0 0,0 5 16 0,-1 3 16 16,0 2 0-16,0 5 0 16,0 5-64-16,1 6-16 0,0 4 0 0,1 6 0 0,1 7 32 0,0 6 0 0,2 6 0 15,-1 6 0-15,-1 5-160 0,0 3-16 16,1 1-16-16,1 2 0 0,0 1-160 0,1-3 0 16,-2-1 0-16,1-1 128 15,0-1-448-15,0-2-112 0,-2-2-16 0,-1-2 0 16,1-3-1472-16,-4-2-288 0,1-4-64 0,-1-1-16 15,-3-4-1552-15,0-3-304 0</inkml:trace>
  <inkml:trace contextRef="#ctx0" brushRef="#br1" timeOffset="151912.71">11501 8784 31039 0,'-5'-11'1376'0,"5"11"288"0,-1-5-1344 0,0 0-320 0,1-2 0 0,0 7 0 16,3-6 1648-16,3-1 256 0,0 2 48 0,3 1 16 15,2 0-1120-15,3 0-208 0,3 0-64 0,1-1 0 16,3-1-432-16,1-1-144 0,3 1 0 0,1-1 0 16,0-1 0-16,2 1-192 0,-2 0 0 0,-2 0 0 31,0 0-2592-31,1-1-512 0,-4 0-96 0</inkml:trace>
  <inkml:trace contextRef="#ctx0" brushRef="#br1" timeOffset="152098.29">12054 8102 32767 0,'0'0'1456'0,"0"0"288"0,0 0-1392 0,0 0-352 0,3 9 0 0,-2 3 0 0,0 2 1904 0,1 6 304 15,0 4 64-15,1 8 16 0,0 3-992 0,-1 5-192 16,-1 3-32-16,3 2-16 0,0-1-704 0,0 3-144 16,0 2-16-16,0 0-16 0,0-2-176 0,0 0 0 15,1 0 0-15,-1 1 0 16,0 0-1488-16,0 0-288 0,0-7-48 0,2-2-10528 15,1-3-2096-15</inkml:trace>
  <inkml:trace contextRef="#ctx0" brushRef="#br1" timeOffset="152401.34">12713 8277 21183 0,'-2'-12'1888'0,"1"0"-1504"0,0-1-384 0,-2 0 0 16,-1 0 3392-16,0 1 624 0,-2 1 112 0,-2 0 32 0,0 1-1984 0,0 2-384 16,-1 3-64-16,-1 3-32 15,-2 4-720-15,2 2-144 0,-2 1-16 0,1 5-16 16,-2 5-208-16,3 5-32 0,1 9-16 0,4 1 0 16,-1 7-176-16,2-1-48 0,2 1 0 0,0 0 0 15,2 1-96-15,2 0-32 0,2-1 0 0,1-4 0 16,3-1-192-16,1-2 144 0,3-4-144 0,1-1 128 0,2-2-128 15,1 0 0-15,1 0 0 0,1-3 0 16,0-1-320-16,5-2-112 0,-3-3-16 0,4-2 0 16,1-4-2080-16,1-3-416 0,-2-4-96 0,3-4-16 15,-4-3-1184-15,-2-3-240 0</inkml:trace>
  <inkml:trace contextRef="#ctx0" brushRef="#br1" timeOffset="152567.99">13072 8210 10127 0,'0'-16'896'0,"3"0"-704"15,-3-1-192-15,3 0 0 0,-2-2 5296 0,2 2 1024 16,-1 3 208-16,-1 2 32 0,1 5-3264 0,-2 7-656 16,0 0-128-16,0 0-16 0,1 10-1312 0,-1 7-256 15,1 6-48-15,1 7-16 0,-1 6-528 0,2 4-96 16,0 6-32-16,0 3 0 0,1 2-368 0,0 1-80 0,0 2-16 0,1-2 0 31,2-4-2560-31,-1 0-512 0,1 0-96 0</inkml:trace>
  <inkml:trace contextRef="#ctx0" brushRef="#br1" timeOffset="153034.84">13398 8674 40143 0,'0'0'880'0,"0"0"176"0,0 0 32 0,0 0 64 0,0 0-928 0,0 0-224 0,9 0 0 0,3-1 0 0,4 0 768 0,-1-1 96 16,0 1 32-16,0 2 0 0,0 2-720 0,0 2-176 16,1 0 0-16,-2 3 0 0,-1-1 0 0,0-1 0 15,-1 1 0-15,-1 2 0 0,-2 0 0 0,-1 3 160 16,-2-2-160-16,-1 2 160 0,-1-2 96 0,-2 2 32 16,-4 1 0-16,0 3 0 0,-1-2-96 0,-1 2 0 15,-2-2-16-15,2 0 0 0,-2 1-176 0,1-6 0 16,1 1-160-16,0-5 160 0,4-5-384 0,-3 6 0 15,3-6 16-15,0 0 0 16,0 0-112-16,0 0-32 0,0 0 0 0,0 0 0 0,0 0 192 0,0 0 16 0,0 0 16 16,0 0 0-16,9 0 144 0,0 0 144 15,1 0-208-15,1 1 80 0,0 2 128 0,1-1 0 0,1 1 0 0,0 1 0 16,0 2 208-16,2 3 80 16,0 1 16-16,0 1 0 0,-2 2 400 0,-2 0 64 15,1 4 32-15,-2 0 0 0,0 3 192 0,-4-3 32 0,-3 2 16 0,-2-2 0 16,-1 1-80-16,-3 1 0 0,-2-1-16 0,-3 0 0 15,-1 0-208-15,-2-2-32 0,0-2-16 0,-2 0 0 16,-1-3-304-16,-1 0-48 0,1-1-16 0,0-1 0 16,-2-5-320-16,0-1 0 0,2-3 0 0,-2-2 0 31,1 0-2304-31,-1-6-368 0,-1-1-80 0</inkml:trace>
  <inkml:trace contextRef="#ctx0" brushRef="#br2" timeOffset="173296.56">8929 2861 18431 0,'0'0'1632'0,"24"0"-1312"15,-19 6-320-15,1 4 0 0,5 0 512 0,3 3 48 16,6 1 0-16,2 3 0 0,3 3 208 0,3 6 64 16,4 1 0-16,5 9 0 0,8 7 144 0,6 4 48 15,5 3 0-15,5 5 0 0,5 2-144 0,-11-7-32 16,0 3 0-16,4 6 0 0,2 2-272 0,4 5-64 15,0 3-16-15,4 0 0 0,4 1-352 0,13 19-144 16,-7-4 128-16,-5-7-128 0,-5-5 0 0,-5-7 128 0,-3-4-128 0,-3-6 0 16,-2-6-192-16,-3-3-112 15,-1-7-16-15,-4-5-9056 0,-5-4-1808 0</inkml:trace>
  <inkml:trace contextRef="#ctx0" brushRef="#br2" timeOffset="173565.44">10289 2596 34095 0,'-18'-4'1504'0,"9"4"320"0,-4 3-1456 0,-3 4-368 0,-2 2 0 0,-2 2 0 0,-2 4 1200 0,-3 4 160 16,-1 3 48-16,-3 10 0 0,-1 9-304 0,-4 9-48 15,-2 11-16-15,-4 14 0 0,-5 11-480 0,0 10-112 16,-4 8 0-16,0 7-16 0,-5 5-192 0,0 0-48 16,0-1 0-16,5 1 0 0,0 0-192 0,8-1 0 15,4-6 0-15,3-2 0 16,2-4-1024-16,3-6-256 0,4-6-64 0,6-9-11216 0,3-4-2256 16</inkml:trace>
  <inkml:trace contextRef="#ctx0" brushRef="#br2" timeOffset="176297.57">5850 7901 7359 0,'10'4'656'0,"-19"3"-528"16,-3 3-128-16,2 2 0 0,1 2 1808 0,0 7 336 15,1 5 64-15,0 7 16 0,3 15-1552 0,2 7-304 16,1 5-64-16,3 6-16 0,4 4-160 0,2-8-128 16,2 5 192-16,1 4-192 0,1-1 0 0,2 2 0 15,1 1 0-15,0-1 0 0,-1-8 128 0,0-4-128 16,-1-8 0-16,-1-7 0 0,-1-4 256 0,-1-9-48 0,-2-4-16 0,-1-7 0 16,-1-3 464-16,-1-4 96 0,-2-5 16 0,-2-9 0 15,0 0 160-15,-2-10 32 0,-2-3 16 0,-1-8 0 16,-3-4-144-16,-1-5-16 0,-3-5-16 0,-1-5 0 15,-1-5-320-15,1 2-64 0,0-6-16 0,-1-6 0 16,-2-6-400-16,0-6 0 0,-1-8 0 0,2-1 0 16,0 0-160-16,2-2-112 0,0-4-32 0,3 2 0 15,0 5 112-15,0 1 32 0,1-1 0 0,3 5 0 16,-1 3 160-16,1-10 0 0,-1 11 128 0,5 10-128 16,-1 5 448-16,2 8 32 0,-1 7 0 0,4 3 0 15,0 7-80-15,2 4-16 0,1 2 0 0,2 2 0 16,5 1-384-16,2-1 0 0,4-3 0 0,4 0 0 0,6 1 128 0,0 0-128 15,2-3 0-15,4 0 128 0,3-2-128 0,3 0 160 16,2 1-160-16,2 0 160 0,3-1-160 0,4 1 0 16,4-1 0-16,26-8 0 0,-6 5 0 0,-34 14 0 15,4 0 0-15,6-1 0 0,4-4 0 0,6 1 0 16,4-2 0-16,5 0 0 0,1-1-128 0,65-18 128 16,-24 9 0-16,-9 5 0 0,-4 7 0 0,-3 1 0 0,0 0 0 15,-2 2 0-15,-3 2 0 0,3 2 0 16,2 4 0-16,-1-3 0 0,-2-2 0 0,-3 4 0 15,-2-2 0-15,5 4 0 0,6 3 0 0,-2-1 0 16,-4-3 0-16,0 5 0 0,-3 2 0 0,5 0 0 0,3 0 0 0,-45-2 0 16,9 0 0-16,4-1 0 0,6 3 0 0,6 0 0 15,8-1 0-15,1-2 0 0,2-1 0 0,82-1 0 16,-25 2 0-16,-17 2 0 0,-8-7 0 0,-5 2 0 16,-5-1 0-16,0 2 0 0,2 1 0 0,-2-2 0 15,-7 2 0-15,3 4 0 0,5 4 0 0,-3-4 0 16,-4 0 0-16,-3 0 0 0,-3 2 0 0,3 2 0 15,3 3 0-15,-3-1 0 0,-5-1 0 0,-2 3 0 16,-3 3 0-16,3-4 0 0,4 3 0 0,-5-3 0 16,-5 0 0-16,-4-1 0 0,-3 1 0 0,3 1 0 15,1 1 0-15,-4 0 0 0,-5 0 0 0,-4-1 0 16,-5 4 0-16,1-1 0 0,-4 4 0 0,0-1 0 16,-2 2 0-16,-2 2 0 0,-1 4 0 0,-3-2 0 15,-3-1 0-15,-6-1 0 0,-4-1 0 0,1 2 0 16,-1-2 0-16,0 0 0 0,-1 1 0 0,0-1 0 15,0 0 0-15,-1 1 0 0,-3 3 0 0,0 0 0 0,-5-2 0 0,-1 2 0 16,-2 3 0-16,-1 3 0 0,-3 6 0 0,1 3 0 16,-4 2 0-16,0 6 0 0,-1 6 0 0,1 3 0 0,-1 2 0 15,2 5 0-15,1 5-144 0,0 4 144 16,3 3 0-16,0 1 0 0,1 0 0 0,2-1 0 16,2 3 0-16,-1-2 0 0,-2-1 0 0,-1 0 0 15,1 1 0-15,1-3 0 0,-5-2-144 0,-1 0 144 16,0-6 0-16,-1 2-144 0,-2-1 144 0,-1-3-160 15,1-4 160-15,-4-4-160 0,-2-4 160 0,-1-4 0 16,-2-4 0-16,-1-1-128 0,-1-4 128 0,-3-1 0 0,-4-2 0 16,-5-2 0-16,-4-2 0 0,-3 0 128 0,-9-3-128 0,-2-1 0 15,-5-2 0-15,-1 0-160 0,-6-1 16 0,-3-2 0 16,-2-6 144-16,-4-1-192 0,-4-1 192 0,-7-2-192 16,-6-3 192-16,-5-1 0 0,-7-3 160 0,2 2-160 15,-2 1 336-15,-3 1-16 0,0-2-16 0,-6 2 0 16,-7 1 176-16,-2 2 32 0,-5 2 16 0,0 2 0 15,0-4-144-15,-5 4-16 0,-7 1-16 0,0-1 0 16,-1 0-208-16,-3 2-144 0,-2-2 192 0,-3 0-192 16,-6 0 0-16,5 1 0 0,2 1 0 0,-8-1 0 15,-7-4 0-15,2 1 0 0,4-2 0 0,-6 4 0 16,-9-3 0-16,4-2 0 0,4 0 128 0,-6 2-128 16,-6 1 0-16,3 1 128 0,4-1-128 0,-4 0 0 15,-9-1 128-15,5 1-128 0,7 0 0 0,-4 2 0 16,-6-1 0-16,5-1 0 0,6-1 0 0,-3-2 0 15,-7-3 128-15,6-1-128 0,6-1 0 0,-3 1 0 16,-3-4 0-16,6 1 0 0,4-1 128 0,-1-1-128 0,-6-2 0 0,6-4 0 16,6-2 0-16,0-1 0 0,0-1 192 0,3-2-192 15,6-1 192-15,-1 0-192 0,-1-1 176 0,3 1-176 16,1-2 160-16,4 2-160 0,8-3 0 0,0 0 0 16,-1 1 0-16,4-2 0 0,5 3 240 0,7-1-48 15,3 0-16-15,5 2 0 0,3 0 160 0,2-1 48 16,0 1 0-16,7-2 0 0,3 2-48 0,5 0 0 15,7 1 0-15,3-2 0 0,2-2-192 0,4 3-144 16,4-3 192-16,4 0-192 0,1-3 144 0,5 1-144 16,1-1 0-16,5-2 144 0,1 0-144 0,6-3 0 15,4 0 0-15,5-2 0 0,5-3 0 0,3 0-224 16,7 0 32-16,5 0-16768 0</inkml:trace>
  <inkml:trace contextRef="#ctx0" brushRef="#br2" timeOffset="177031.53">7296 10378 21423 0,'0'0'944'0,"0"0"208"0,0 0-928 0,-3-5-224 0,3 5 0 0,-4-5 0 16,0 0 0-16,-1 1 144 0,0 1-144 0,-3 2 128 15,-1 1 480-15,-2 2 96 0,0 2 0 0,-2 3 16 16,-2 3 176-16,1 1 16 0,0 3 16 0,-1 4 0 15,0 4-144-15,0 6-16 0,2 3-16 0,1 4 0 16,1 2-368-16,3-1-64 0,3 3 0 0,2-1-16 16,2-1-304-16,2-5 0 0,3-4 0 0,4-4 0 15,2-1 0-15,2-5 0 0,0-5 0 0,1-5 0 16,0-3 0-16,0-4-192 0,0-3 16 0,0-4 16 16,0 0-96-16,-1-5 0 0,-2 0-16 0,-1-4 0 15,-2 0 0-15,-2-2 0 0,-2 0 0 0,-1-1 0 31,-1-1-192-31,-1 1-48 0,-1 0 0 0,-1 0 0 16,-2-1-128-16,0 2-16 0,0 0-16 0,1 2 0 0,2-2 400 0,0 4 80 0,1 1 0 0,2 2 16 16,2-1 176-16,3 3 0 0,0 2 160 0,3 3-160 15,1 1 384-15,5 4-32 0,4 1 0 0,2 7 0 16,1 1 144-16,5 4 16 0,0 4 16 0,1 3 0 0,0 4 400 0,-3 1 80 16,-3 2 16-16,-3 0 0 15,-3-1 64-15,-3 2 32 0,-2 0 0 0,-4 3 0 0,-5-1-288 0,-1 2-48 16,-4 2-16-16,-3-3 0 0,-4 1-304 0,-3 0-64 15,-3-4-16-15,-5-1 0 0,-2-2-256 0,-4-2-128 16,-1-3 0-16,-2-2 128 16,0-3-560-16,1-4-112 0,0-2-32 0,3-4 0 15,2-7-2880-15,-1-3-592 0</inkml:trace>
  <inkml:trace contextRef="#ctx0" brushRef="#br2" timeOffset="177297.43">7719 10808 16575 0,'9'-2'1472'0,"2"-3"-1168"0,-1-2-304 0,1-2 0 0,-1-4 1584 0,1-1 256 16,-2-3 48-16,-1-2 16 15,-2 0-320-15,-1-1-64 0,-1 1-16 0,0 0 0 16,-3 1-544-16,-1 1-96 0,-2 2-32 0,-2 0 0 16,-1 2 64-16,-1 1 16 0,-1 3 0 0,-1 2 0 0,0 1-80 0,0 5-32 15,-1 4 0-15,1 3 0 16,0 5-416-16,1 4-64 0,0 5-32 0,2 1 0 15,0 3-96-15,2 4 0 0,2 2-16 0,2-3 0 16,2 2-176-16,2-3 0 0,1-3 144 0,3 1-144 16,2-5 0-16,2 0 0 0,3-2-160 0,1-4 160 15,2-2-1680 1,5-4-240-16,0-2-32 0,2-2-8576 0,0-3-1712 0</inkml:trace>
  <inkml:trace contextRef="#ctx0" brushRef="#br2" timeOffset="177830.98">8104 10599 5519 0,'0'0'496'0,"-3"-6"-496"16,-2 1 0-16,1 1 0 0,4 4 5056 0,0 0 928 16,0 0 176-16,0 0 48 0,0 0-4112 0,-4 8-816 15,3 4-176-15,0 3-16 0,1 4-432 0,0 3-80 16,0 3 0-16,1 1-16 0,0 2-320 0,1-3-64 16,-1 1-16-16,1-1 0 0,1-3-160 0,0-1 0 15,-1-4 144-15,1-3-144 0,-2 2 0 0,2-7 128 0,-2-1-128 0,-1-8 0 16,0 0 0-16,0 0 0 15,0 0-160-15,4-5 160 16,0-6-576-16,-1-2 0 0,-1-2 0 0,2-4 0 0,0-3 144 0,0-3 32 0,-2-2 0 0,1-2 0 16,0-1 144-16,-2 0 48 0,3 0 0 0,1 2 0 15,0 0 208-15,2 2 0 0,1 3-160 0,0 3 160 16,-1 3 0-16,1 4 0 0,0 3 0 0,0 3 0 16,0 3 0-16,1 6 0 0,0 4 160 0,0 6-160 15,0 3 256-15,2 6-64 0,-2 7-16 0,2 0 0 16,2 5 192-16,-1 1 32 0,3 0 16 0,-1-2 0 15,0 0-128-15,2-2-32 0,0-2 0 0,0-2 0 16,4-3-256-16,0-4 160 0,-1-3-160 0,1-2 128 16,-1-2-128-16,2-4 160 0,-1-4-160 0,-2-3 160 15,-2-1-160-15,-2-1 128 0,-1-5-128 0,-1-4 128 16,-2-2-128-16,-1-2 192 0,-1-3-192 0,-3-1 192 0,-1-2-192 0,-1-1 160 16,-1-1-160-16,-2-1 160 0,-2-3-160 0,-2 1 0 15,-3-3 0-15,0 4 0 0,-3 0 160 0,0 3-160 16,-2 3 192-16,0 4-192 0,-1 3 528 0,3 5 0 15,-2-1 0-15,1 5 0 0,0 4 176 0,2 5 48 16,0 6 0-16,2 4 0 0,6 1-432 0,1 4-64 16,1 2-32-16,3 0 0 0,1 0-224 0,3-1 0 15,1 1 0-15,4-6 0 16,3 0-320-16,1-2-96 0,0-3-32 0,1-3 0 16,1 1-1792-16,-1-6-352 0,1-1-80 0,0-1-7216 15,-1-3-1440-15</inkml:trace>
  <inkml:trace contextRef="#ctx0" brushRef="#br2" timeOffset="178327.31">8824 10666 13823 0,'0'0'1216'0,"2"8"-960"0,1 3-256 0,1 0 0 15,2 4 2560-15,1 0 448 0,-1 1 112 0,2 1 16 16,1 1-1424-16,0 0-288 0,2-1-48 0,-2 0-16 0,0 0-496 0,0-1-96 16,-1-2-32-16,0-1 0 15,-2-2-96-15,1-1-32 0,-2-3 0 0,-5-7 0 16,0 0-144-16,0 0-16 0,0 0-16 0,0 0 0 15,0 0-48-15,0 0 0 0,4-10 0 0,-4-1 0 16,-1 0-128-16,-2-3-16 0,0 0-16 0,1-3 0 0,-1-3-368 0,-1-2-80 16,0-3-16-16,3-1 0 15,1 0-800-15,1 1-176 16,3 1-16-16,3 0-16 0,2 2-352 0,3 2-64 16,2 3 0-16,2 3-16 0,2 1 528 0,1 1 128 0,1 2 0 15,0 2 16-15,-2 3 672 0,0 1 128 0,-1 1 16 0,-1 1 16 0,-3 0 176 0,-2 2 192 16,0 0-32-16,-2 2-16 0,-9-2 480 0,7 5 80 15,-5 3 32-15,-1 1 0 0,-2 1 240 0,-3 1 48 16,-1 2 16-16,-2 1 0 0,0 2 160 0,-2 1 16 16,-1 0 16-16,3 1 0 0,0-1-496 0,3 0-96 15,2 0-32-15,2-2 0 0,1-2-384 0,3-1-80 16,2 0-16-16,3-2 0 0,2-6-128 0,1 0 0 16,1-3 0-16,1-2 0 0,2-3-352 0,-1 0 0 15,1-4 0-15,-2 1 0 0,2-1-32 0,-2-3-16 16,-1 1 0-16,-1-2 0 0,-2 2 80 0,0-3 0 15,-3 0 16-15,0 2 0 0,-2 1 304 0,0-1-128 16,-1 1 128-16,-1 0 0 0,-1 2 0 0,0-1 0 16,-1 2 0-16,-1 7 144 0,0 0 176 0,0 0 48 0,0 0 0 0,0 0 0 15,0 0-48-15,0 0-16 0,-1 9 0 0,-1-1 0 16,2 1-304-16,2 3 0 0,-1 0 0 0,0 3 0 16,1 0 0-16,-1 2 0 0,2 0-176 0,0 1 176 31,3-4-2400-31,0 0-368 0</inkml:trace>
  <inkml:trace contextRef="#ctx0" brushRef="#br2" timeOffset="178527.9">9556 10127 27647 0,'0'0'1216'0,"-6"2"256"0,-2 5-1168 0,3 3-304 0,2 4 0 0,2 5 0 0,1 4 1136 0,2 5 160 15,5 4 48-15,2 5 0 0,-1 2-768 0,2 1-128 16,2 3-48-16,2 0 0 0,3 0-400 0,2 3 0 16,0 0 0-16,1-1 0 15,-1 1-1376-15,-1-3-256 0,-1 0-48 0,0-7-11648 0</inkml:trace>
  <inkml:trace contextRef="#ctx0" brushRef="#br2" timeOffset="178898.83">9539 10668 25791 0,'0'0'2304'0,"0"0"-1856"0,0 0-448 0,0 0 0 16,6 10 1136-16,1-1 128 0,4 0 16 0,2-2 16 16,2 1-704-16,4-2-144 0,2-1-16 0,1-2-16 15,2-2-176-15,1-1-48 0,0-1 0 0,1-3 0 16,1-4 16-16,1 0 0 0,-1-1 0 0,1-1 0 0,-1-1-208 0,-1 0 0 15,-1-2 0-15,-3 0 0 16,-2-2 0-16,-2 2-128 0,-1-4 128 0,-3 4-208 16,-1-1 208-16,-1 0 0 0,-3-1 0 0,-2 1 0 15,-6 0 0-15,-1-1 0 0,-1 1 0 0,-3 1 0 16,-2 0 0-16,-1 0 0 0,-4 1 0 0,-1 4 0 16,-1-1 176-16,-1 4-32 0,0 2 0 0,-1 5 0 15,1 1 816-15,1 7 176 0,0 5 16 0,1 3 16 0,2 6-256 0,2 2-48 16,1 0-16-16,5 1 0 0,3 2-32 0,3 0-16 15,3-2 0-15,2-1 0 0,2-5-544 0,6 1-96 16,3-5-32-16,5-2 0 16,3-5-768-16,8-3-176 0,1-5-16 0,5-3-11776 15,2-7-2336-15</inkml:trace>
  <inkml:trace contextRef="#ctx0" brushRef="#br2" timeOffset="179766.52">11435 10482 8287 0,'-5'-3'368'0,"-1"-5"80"0,0-4-448 0,1 5 0 0,-2 2 0 0,-1 1 0 16,-1 0 3968-16,1 1 720 0,1 1 144 0,0-2 32 16,-1 2-3056-16,0-2-592 0,1 3-128 0,0 1-32 0,1 0-592 0,-1 1-112 15,1 0-32-15,6-1 0 16,-8 4-320-16,1 1 144 0,7-5-144 0,-4 5 0 0,2 3 0 0,0 0 0 15,4-1 0-15,-1 2-192 0,2-1 32 0,1 1 16 16,1 0 0-16,1 1 0 0,3 2 144 0,2 0-192 16,-1-2 192-16,3 2-192 0,2 0 192 0,0 1 0 15,2 1 0-15,-1 0 0 0,-2 3 208 0,-2-2 80 16,0 0 16-16,-3 1 0 0,-1 1 336 0,-3 1 64 16,-3-1 0-16,0-1 16 0,-4-1-32 0,-1 2-16 15,-4 2 0-15,-1-1 0 0,-2-4-352 0,-2 2-80 16,-2-1-16-16,1-2 0 0,0-3-400 0,1-3-80 15,0 0 0-15,2-3-16 16,1-4-2240-16,1-5-448 0,1-4-96 0</inkml:trace>
  <inkml:trace contextRef="#ctx0" brushRef="#br2" timeOffset="179931.56">11531 10189 27295 0,'0'0'1216'0,"0"0"240"0,6 7-1168 0,0-1-288 0,2 3 0 0,1 3 0 15,0 4 1232-15,2-1 192 0,0 6 48 0,0 3 0 16,1 2-384-16,-1 4-80 0,1 2-16 0,2 2 0 16,-2-3-608-16,2 5-112 0,-1 0-16 0,0 1-16 15,-1-1-240-15,1-1 0 0,0 1 0 0,0-1 0 32,0-5-1504-32,-1 0-352 0,0-3-64 0,-2-3-7872 0,-2-4-1600 0</inkml:trace>
  <inkml:trace contextRef="#ctx0" brushRef="#br2" timeOffset="180496.08">11541 10619 26719 0,'-11'-9'1184'0,"11"9"240"0,0 0-1136 0,0 0-288 15,-4-5 0-15,4 5 0 0,0-6 592 0,0 6 64 16,7-6 16-16,2 1 0 0,3 1-352 0,2 0-64 0,4 2 0 0,3-1-16 16,2 2 144-16,4-3 16 15,1 1 16-15,2 2 0 16,1 0-960-16,-1-1-192 0,-2 1-32 0,-2 1-16 15,-1 1-1392-15,-1 2-288 0,1 0-48 0,-3 2-16 16,-3 1 1296-16,-4 2 256 0,0 0 48 0,-4 1 16 0,-1 0 912 0,-4 2 128 16,-2 0 48-16,-1 2 16 0,-2 0 1456 0,-1 0 288 15,-3 2 64-15,1-2 16 0,-2-1-352 0,0-1-80 16,1 0-16-16,-1-2 0 0,-1-3-864 0,0 0-160 0,5-6-32 0,-7 2-16 0,1-1-288 0,6-1-48 16,-5-3-16-16,1-3 0 15,1-3-144-15,0-1 0 0,2-3 0 16,1-2 128-16,0 0-128 0,3-3 0 0,1-1 0 0,0 1 0 15,0 1 0-15,1 0 0 0,0 3 0 0,1-2 0 16,0 3 0-16,2 1 0 0,-2 3 0 0,1 1 0 16,-1 1-144-16,1 1 144 0,0 4 0 0,1-2 0 15,0 1 0-15,0 3 0 0,-2 2 0 0,1 0 0 16,1 2 0-16,0 1 0 0,-2 0 0 0,1 3 0 16,-2 4 0-16,1 4 0 0,1 3 0 0,-1 3 0 15,2 3 144-15,0 3-16 0,0 0 0 0,0 1 0 16,1 0 32-16,1-3 0 0,2-2 0 0,1-1 0 15,3-4-160-15,1-2 0 0,-2-1 0 0,2-6 0 0,0-1 0 0,1-6 128 16,-1-2-128-16,-1-2 0 0,-3-2 160 0,0-6-160 16,-3-3 192-16,-2-2-192 0,-1-3 272 0,-2-1-48 15,-2-3-16-15,-2-1 0 0,-2-2 176 0,-3 1 16 16,-4 1 16-16,-1-3 0 0,-3 2-240 0,-1 0-48 16,1 3-128-16,-2 0 192 0,0 2-192 0,-1 1 0 0,2 4 0 15,1-2-160 1,1 2-224-16,2 4-32 0,1-1-16 0,4 2 0 15,3 0-2352-15,1 2-480 0,1 2-80 0</inkml:trace>
  <inkml:trace contextRef="#ctx0" brushRef="#br2" timeOffset="180768.07">12444 10559 15663 0,'0'0'688'0,"4"12"144"0,0 4-656 0,1-1-176 0,-1 2 0 0,0 4 0 16,-2 1 2928-16,1-1 544 0,-2-1 112 0,2 1 32 15,-2-2-1904-15,2 1-384 0,-1-1-80 0,1-4-16 16,0-2-672-16,1-3-144 0,0-2-32 0,-4-8 0 15,0 0-160-15,6 4-32 0,-6-4-16 0,8-3 0 16,0-1 32-16,-2-6 16 0,-1-2 0 0,-1-2 0 16,0-3-224-16,0-1 128 0,0-3-128 0,0 0 0 15,-3-1 0-15,2 0-160 0,1 1 0 0,0 1 0 16,-2 1 160-16,2 0 0 0,0 4 0 0,0-1 0 16,0 4 240-16,0 5-32 0,-4 7 0 0,0 0 0 15,0 0 0-15,0 0 0 0,6 5 0 0,1 3 0 16,-1 5-32-16,1 2-16 0,1 2 0 0,0 3 0 15,1 2-160-15,0 0 0 0,1 0 0 0,2 0-176 16,0 1-496-16,1-1-96 16,2-3-32-16,1 0 0 0,1-1-1920 0,1-4-384 0,2-1-80 0,1-4-5136 15,1-2-1040-15</inkml:trace>
  <inkml:trace contextRef="#ctx0" brushRef="#br2" timeOffset="181095.99">12967 10662 10127 0,'-11'-6'896'0,"11"6"-704"16,-6 1-192-16,-3 2 0 0,-2-1 3136 0,1 2 576 15,-2 2 128-15,-1 0 32 0,-1 2-2512 0,1 2-496 16,1-2-96-16,2 1-32 0,0-1 160 0,3 0 16 16,0 0 16-16,4-2 0 0,3-6-480 0,0 0-112 15,6 7-16-15,1-1 0 0,4-1-480 0,2-1-96 16,1-2-32-16,2 0 0 16,0-2-480-16,-1-2-80 0,0-1-32 0,-2 0 0 15,0 1-480-15,0-1-112 0,-2-2 0 0,1 0-16 16,0 1 464-16,0 1 80 0,-1 1 32 0,1 2 0 0,-1 2 1168 0,-1 0 224 0,-1 3 48 0,0-1 16 15,0 2 1056-15,-1 3 224 0,0 2 32 0,0 1 16 0,-2 1-48 16,0 1-16-16,-1 2 0 0,-1 2 0 16,-3 1-208-16,-2 5-32 0,-3-3-16 0,-1 2 0 15,-2 1-16-15,-1-1 0 0,0 2 0 0,-3-3 0 16,-6-1-528-16,1 1-112 0,-2-1-32 0,0-4 0 16,-2-1-416-16,2-3-64 0,-3-3-32 0,0-4 0 15,-1-2-784 1,0-2-144-16,1-6-48 0,-1-4-20560 0</inkml:trace>
  <inkml:trace contextRef="#ctx0" brushRef="#br2" timeOffset="181665.84">14085 10489 19983 0,'-2'18'880'0,"-1"2"192"0,1 5-864 0,-1 3-208 0,0 0 0 0,1 2 0 15,-1-2 960-15,2-2 160 0,0-1 32 0,1-3 0 0,0-3-672 0,0-4-128 16,0 0-32-16,2-4 0 0,-1-2-320 16,-1-9-160-16,0 0 16 0,0 0 0 15,0 0-800-15,6-5-144 0,-4-3-48 0,0-2 0 16,-2-3 464-16,-2-3 96 0,0-1 0 0,-2-1 16 0,-1 0 928 0,-2-4 176 16,-1 1 32-16,2-4 16 0,-1 2 560 0,2-1 96 15,0 1 32-15,1 2 0 0,2-1 224 0,1 2 48 16,1 0 16-16,1 4 0 0,2 1-336 0,2 2-64 15,2 3-16-15,1-2 0 0,1 4-560 0,1 0-112 16,2 2-32-16,2-2 0 0,3 0-320 0,0-1-128 16,0-1 0-16,1 0 0 0,1 3 0 0,1-4 0 15,4 1-128-15,-1 1 128 16,0-2-2880-16,-1 2-448 0</inkml:trace>
  <inkml:trace contextRef="#ctx0" brushRef="#br2" timeOffset="181836.51">14149 10442 3679 0,'0'0'320'16,"-4"7"-320"-16,2 2 0 0,2-9 0 0,0 0 6368 0,2 6 1200 0,4-2 240 0,0 0 64 16,3-3-6176-16,3-1-1232 0,1-1-240 0,4-3-48 31,2 0-496-31,2-2-80 0,0-2-32 0,1 1-8976 0,-1 1-1792 0</inkml:trace>
  <inkml:trace contextRef="#ctx0" brushRef="#br2" timeOffset="182024.47">14128 10739 23039 0,'-20'12'1024'0,"12"-5"192"0,0-1-960 0,1 2-256 15,3-2 0-15,1 1 0 0,3-7 2560 0,-2 8 448 16,2-8 112-16,4 6 16 0,1 1-1936 0,4-5-384 15,5 2-80-15,2-2-16 0,0-4-416 0,2 0-96 16,3-1-16-16,3-1 0 0,0-2-192 0,4-2-256 16,-1-3 48-16,3 0 16 15,3-2-2240-15,3-2-432 0,1-3-80 0</inkml:trace>
  <inkml:trace contextRef="#ctx0" brushRef="#br2" timeOffset="182210.81">14860 10064 17503 0,'0'0'1552'0,"0"0"-1232"0,0 0-320 0,-5 9 0 0,1 0 3264 0,1 3 608 15,0 0 112-15,2 3 32 16,2 4-2864-16,2 3-560 0,0 3-112 0,1-1-32 16,2 1-448-16,1 1 128 0,-1-2-128 0,2 2 0 31,1 0-1344-31,1-1-304 0,1-3-64 0,-1-1-11504 0</inkml:trace>
  <inkml:trace contextRef="#ctx0" brushRef="#br2" timeOffset="182392.3">14718 10314 23039 0,'0'0'2048'0,"0"0"-1648"0,0 0-400 0,0 0 0 0,0-6 2144 0,0 6 352 16,4-8 64-16,2 1 0 0,3 1-1824 0,2 1-368 15,2 1-80-15,1-1-16 0,2 1-272 0,1-3 128 16,1 1-128-16,0-1 0 16,0 1-368-16,2-1-176 0,2-2-32 0,-1 2-8992 15,-1-2-1792-15</inkml:trace>
  <inkml:trace contextRef="#ctx0" brushRef="#br2" timeOffset="182732.02">14991 9926 24479 0,'-30'-2'1088'0,"16"2"208"0,-4 0-1040 0,-3 2-256 0,-4-1 0 0,0 4 0 16,1 3 1136-16,0 3 160 0,2 2 48 0,0 1 0 15,2 3-320-15,1 5-48 0,-2 4-16 0,1 1 0 16,6 6-432-16,4 0-80 0,2 2-32 0,3 1 0 16,3 1-176-16,5-1-48 0,2 1 0 0,4-2 0 15,2-1-64-15,2-3 0 0,1-2-128 0,2-4 192 16,2-2-192-16,0-6 0 0,4-3 0 0,2-4 0 0,2-5 0 0,3-4 0 15,2-2 192-15,0-6-48 16,2-3 144-16,-3-3 32 0,0-5 0 0,-3-2 0 16,-5-2 176-16,-1-3 32 0,-5-1 16 0,-2-1 0 15,-2-1-32-15,-3 1-16 0,-4-2 0 0,-2 3 0 0,-2-3-208 0,-1 2-32 16,-3 0-16-16,-3 1 0 16,-3-2-64-16,-4 2-16 0,-5 0 0 0,-6 1 0 0,-5 1 0 0,-3 0 0 15,-2 2 0-15,-3 2 0 16,0 3-2960-16,-3 3-592 0</inkml:trace>
  <inkml:trace contextRef="#ctx0" brushRef="#br0" timeOffset="189093.02">210 13491 14735 0,'-7'-10'1312'0,"3"4"-1056"15,-1-4-256-15,1 0 0 0,0 0 1280 0,2-1 192 0,-1-1 32 0,1 1 16 16,0-1-752-16,0-9-160 16,0 4-32-16,2 5 0 0,2 3-384 0,0 4-192 15,2 1 160-15,1-2-160 0,2 2 0 0,2 1 0 16,2-2 0-16,3 2 0 0,3 2 0 0,18 1-128 15,-2 1 128-15,0 3-160 0,3 0-64 0,4 3-16 16,-1-1 0-16,2-2 0 16,0 1-160-16,-15-3-48 0,8-1 0 0,5-1 0 0,3-1 256 0,9 1 64 0,6 0 0 0,7 1 0 15,4-1 128-15,64-1 0 0,-19-1 0 16,-2 2 0-16,2 3 0 0,-1-3 128 0,-2-1-128 0,2-1 176 16,0 2-176-16,7-1 128 0,5-3-128 0,1 4 128 15,-1-1 96-15,7-2 16 0,9-3 0 0,-2 0 0 16,-2 5-32-16,4-5 0 0,9-1 0 0,1 2 0 15,0 0 288-15,1-1 48 0,2-1 16 0,4 0 0 16,8 2 16-16,-5 0 0 0,-5-1 0 0,7 2 0 16,9 1-192-16,3-4-16 0,1 3-16 0,0 2 0 15,-4-5-96-15,7 0-32 0,10 0 0 0,2-1 0 16,2 3-224-16,-2-1 128 0,-3 3-128 0,3-4 0 16,3-1 144-16,5 0-144 0,4 1 128 0,3 0-128 0,0-2 0 0,-5 0 128 15,-4 0-128-15,5 0 0 16,6-1 224-16,4 1-32 0,3 1-16 0,1 1 0 15,3 0 32-15,-3 1 16 0,1-2 0 0,-2 0 0 16,0 0-224-16,4 0 176 0,3 0-176 0,5 1 160 16,2-2-160-16,1 2 128 0,1-2-128 0,2 1 128 15,3-1-128-15,1 1 160 0,-4 2-160 0,-2-1 160 0,0 2-160 0,1 0 0 16,1-1 0-16,2 0 0 0,2-2 0 0,3 2 0 16,3-1 0-16,2 2 0 0,-1 1 0 0,-2 3 0 0,0-1 0 15,2 2 128-15,0 0-128 0,5 2 192 0,-1-1-192 0,-1 3 192 16,-1 1-192-16,-1 0 128 0,1 0-128 0,0 2 128 15,3-3-128-15,-2 0 0 0,1-2 144 16,0 2-144-16,2 0 1008 0,4 1 128 16,3-1 16-16,-2 2 16 15,0-1-1424-15,2 0-272 0,-1-4-64 0,2 3-16 0,-1-1 736 0,2 2 128 16,0 0 48-16,1 2 0 0,2-2-64 0,-2 2-16 16,1-4 0-16,1 4 0 0,1 1-16 0,2 0 0 15,1-1 0-15,-2 1 0 0,-1 1-208 0,2 2 0 0,-1 1 128 0,0-3-128 16,-1 2 0-16,1 1 0 0,-3-1 0 0,1 0 0 15,1 1 128-15,-1 1-128 0,-3-1 0 0,1 0 0 16,0 1 0-16,-1-2 0 0,0 1 0 0,0 1 0 16,-3-1 0-16,1 0 0 0,-3 1 0 0,-1-3 0 15,-3 3 0-15,-2 1 128 0,0-1-128 0,-6 0 0 16,-6 0 0-16,-1-1 0 0,2 0 0 0,-1-2 0 16,-3-2 0-16,-3 3 0 0,-1-1 0 0,-6 3 0 15,-9-2 0-15,-7 2 0 0,-8 0 0 0,-1-3 0 16,-6-1-416-16,-85-6-128 15,23-1-32-15,729 17 576 0</inkml:trace>
  <inkml:trace contextRef="#ctx0" brushRef="#br0" timeOffset="-209765.22">2099 17731 17503 0,'-7'4'1552'0,"-4"-7"-1232"16,11 3-320-16,0 0 0 0,0 0 2272 0,0 0 400 15,4-9 80-15,5-4 0 0,5-1-2208 0,4-4-544 16,5-3 0-16,1-1 0 0,1-2 704 0,4-1 80 0,6 1 16 0,5-6 0 15,5-2 96-15,3 0 0 16,4-1 16-16,7-1 0 0,3-2-416 0,1-1-96 0,-4-2-16 0,1 0 0 16,1-1-176-16,4-1-32 15,3 2-16-15,3-1 0 0,5-1-160 0,-2 2 0 16,-2-3 144-16,-3 1-144 0,-4-2 0 0,2 4 0 0,-1-2 0 0,1 5 0 16,-2-1 0-16,-4 2 128 15,-5 1-128-15,-6 2 0 0,-4 0 0 0,-5 5 0 16,-4 2 0-16,-3 3 128 0,-3 2-128 0,-2 2 0 15,-5 2 0-15,0 3 128 0,-2 0-128 0,-4 2 176 16,-2 2-176-16,-3-2 192 0,-1 2 16 0,-2 2 16 0,-2 1 0 0,-8 6 0 16,7-7 80-16,-7 7 16 0,0 0 0 0,0 0 0 15,0 0-48-15,0 0 0 0,0 0 0 0,0 0 0 16,0 0-128-16,0 0-16 0,9-2-128 0,-9 2 192 16,10 0-192-16,0 2 0 0,-10-2 0 0,14 6 0 15,-1-1 0-15,4 3 0 0,-2 1 0 0,3 3 0 16,1-1 0-16,2 2 128 0,2 0-128 0,4 6 0 15,3 1 160-15,0 5-160 0,2-1 160 0,0 3-160 16,3 0 192-16,3 5-48 0,1 2-16 0,3 0 0 0,1-2-128 0,1 1 192 16,1 3-192-16,-2-2 192 15,-2-4-192-15,-1 0 0 0,-1-1 0 0,0-1 0 16,-3 1 128-16,2-2 64 0,-1 0 0 0,0-1 0 16,0 0-16-16,-1-4 0 0,0 0 0 0,-4 0 0 15,-2 2-48-15,-1-3 0 0,-3-1 0 0,0 1 0 16,-4-4 0-16,0 3-128 0,2-5 192 0,-2 2-64 0,-1 0-128 0,-3-5 192 15,-4 0-192-15,-1-2 192 0,-1-1-192 0,0-2 192 16,-12-7-192-16,13 6 192 0,-3-2-64 0,-10-4 0 16,13 4 0-16,-1-1 0 0,-1-3 0 0,-1 0 0 15,-10 0 0-15,10 0 0 0,-10 0 0 0,12 0-128 16,-1 0 192-16,-1-3-64 0,1 1 0 0,0-2-128 16,1 0 192-16,2-3-64 0,2-1 16 0,5-1 0 15,5-1 0-15,4-2 0 0,4-2-16 0,2-3 0 16,3-1 0-16,6-6 0 0,2-2 0 0,4-1 0 15,2-1 0-15,7-3 0 0,5-6 176 0,4 0 16 0,7-2 16 16,-2-4 0-16,2-3 128 0,-1-1 32 16,1 0 0-16,2 1 0 0,2 3-96 0,-3 0-16 0,-7-1 0 15,-2 4 0-15,-2 1-160 0,0 2-32 0,-3 3-16 0,0 3 0 16,-3 1-176-16,-1 1 0 0,-2 0 0 0,-1 1 128 16,-4 2-320-16,-5 1-80 0,-6 1-16 0,-5 1 0 31,-2 6-1552-31,-4 4-304 0,-4 3-64 0,-4 2-18256 0</inkml:trace>
  <inkml:trace contextRef="#ctx0" brushRef="#br1" timeOffset="-207232.9">4086 15769 911 0,'-1'-10'0'0,"-2"-5"0"0,0-2 0 0,2 0 0 15,0-2 3008-15,-1-1 528 0,0 3 112 0,-1-1 0 16,3 0-2240-16,2 1-464 0,-2 0-96 0,0 3-16 15,0-1 320-15,1 1 64 0,0 1 16 0,2 1 0 16,-1 2 176-16,1-1 48 0,0 1 0 0,-2 2 0 16,0 1 176-16,-1 7 32 0,0 0 16 0,0 0 0 15,0 0-496-15,0 0-96 0,8 8-32 0,0 5 0 0,1 6-160 0,0 4-48 16,-1 7 0-16,0 5 0 0,1 4-288 0,-1 6-64 16,-1 2-16-16,1 3 0 0,0 4-224 0,0-1-64 0,-2-2 0 15,2 1 0-15,-3-5-192 0,1 0 0 16,0-1 0-16,1-3 0 15,-3-4-416-15,0-4-176 0,-2-2-48 0,1-5 0 16,1-7-2688-16,-4-2-560 0</inkml:trace>
  <inkml:trace contextRef="#ctx0" brushRef="#br1" timeOffset="-206864.03">4062 14623 19343 0,'0'0'848'0,"-4"-3"192"0,2-2-832 0,-2 1-208 0,-1 0 0 0,0-1 0 16,-1 0 2800-16,1 0 512 0,-1 0 96 0,-2-1 32 16,-1 2-1728-16,0 2-352 0,-1 1-64 0,0 2-16 15,-2 3-528-15,-1 1-112 0,1 3-32 0,1 2 0 0,0 5-240 0,1 3-48 16,1 4-16-16,0 1 0 0,1 4-304 0,3 3 0 16,2 2 0-16,3 1 0 0,1-1 0 0,4 1 0 15,2-3 0-15,1-1 0 0,1-6 0 0,3-2 0 16,2-3 0-16,3-4-144 0,3-3 144 0,0-5-128 15,1-3 128-15,3-4-128 16,3-5-272-16,0-4-48 0,1-4-16 0,1-2 0 16,1-5-2416-16,-2 0-464 0,-3-3-112 0</inkml:trace>
  <inkml:trace contextRef="#ctx0" brushRef="#br1" timeOffset="-206680.48">4408 14401 17503 0,'0'0'1552'0,"0"0"-1232"0,0 0-320 0,0 0 0 15,0 0 2608-15,0 0 464 0,1 11 80 0,2-1 32 16,1 5-1136-16,-2 3-208 0,1 3-48 0,0 5-16 16,0 6-816-16,1 0-144 0,2 2-48 0,-3 1 0 15,1 0-512-15,2-1-128 0,-1-1 0 0,1-4-128 0,1-1-144 0,1-2-144 16,-1 0-32-16,4-6 0 31,-3-2-2928-31,0-3-592 0</inkml:trace>
  <inkml:trace contextRef="#ctx0" brushRef="#br1" timeOffset="-206368.51">4781 14266 17503 0,'0'0'1552'0,"2"6"-1232"0,0 2-320 0,-1 0 0 0,0 0 1968 0,2 0 336 15,-2 1 64-15,0 0 0 0,-1 1-816 0,0 1-160 16,0-2-48-16,0 0 0 0,-2 0-512 0,-1 0-128 16,-1 0 0-16,0-2-16 0,1-1-304 0,-3 0-64 15,6-6-16-15,-8 1 0 0,-1-1-112 0,0-3 0 16,0-1-16-16,0-1 0 0,0-3 128 0,-2 2 16 16,2-5 16-16,0 1 0 0,0 1-80 0,1-4 0 15,2 0-16-15,0 0 0 0,3-2-240 0,0 4 176 16,2 0-176-16,2 1 160 0,2-1-160 0,0 2 0 15,4 1 0-15,0 2 0 0,0 1-320 0,1 2 64 16,0 2 16-16,0 2 0 16,5 4-2832-16,-1-1-576 0</inkml:trace>
  <inkml:trace contextRef="#ctx0" brushRef="#br1" timeOffset="-206004.59">4815 14746 19919 0,'0'0'880'0,"0"0"192"0,0 0-864 0,0 0-208 0,0 0 0 0,7 2 0 16,0 1 1440-16,-1-1 240 0,2 1 48 0,-1 1 16 16,-7-4-528-16,6 6-128 0,-6-6 0 0,7 4-16 15,-7-4-80-15,5 7-16 0,-5-7 0 0,5 9 0 0,-2-4-144 0,-3-5-48 16,1 7 0-16,-1-7 0 0,-1 8-320 0,-2-2-64 15,1-1-16-15,2-5 0 0,-6 6-176 0,1-3-32 16,-1 0-16-16,6-3 0 0,-7-1-160 0,1-2 0 16,-1 1 144-16,2-5-144 0,0 1 0 0,1-2 0 15,0 1 0-15,1-1 0 0,2 1-144 0,1-4 0 16,1 2 0-16,1 0 0 0,-1 1 144 0,2 2-192 16,-3 6 192-16,0 0-192 0,6-4 192 0,-6 4-192 15,0 0 192-15,8 4-192 0,0-1 192 0,-3 4-160 16,-1 1 160-16,-2 0-160 0,-2-8-144 0,2 10-16 15,-1-1-16-15,-1 2 0 16,-1-2-1936-16,-2 0-384 0,1-1-80 0</inkml:trace>
  <inkml:trace contextRef="#ctx0" brushRef="#br1" timeOffset="-205591.8">3941 14107 5519 0,'0'0'240'0,"0"0"64"0,0 0-304 0,0 0 0 15,0 0 0-15,0 0 0 0,0 0 3024 0,8 4 560 16,-8-4 96-16,0 0 32 0,0 0-2160 0,8 2-416 16,-8-2-96-16,0 0-16 0,0 0-96 0,0 0-32 15,0 0 0-15,1 7 0 0,-1 1 0 0,-1-1-16 16,-2 1 0-16,-1-1 0 0,0-1-608 0,0 1-112 16,4-7-32-16,-6 4 0 0,-1-2 64 0,1-2 16 15,1-2 0-15,-2-1 0 0,-1-1 240 0,2 0 32 16,1-2 16-16,-1-1 0 0,1-2 16 0,3 1 0 15,-2 2 0-15,2-1 0 0,5 1-320 0,0-1-48 16,-1-1-16-16,2 3 0 0,0 0-128 0,1 0 0 16,0-2 0-16,1 1 0 0,0 3-368 0,2 2 48 15,0 0 16-15,1-1-9616 16,0 1-1920-16</inkml:trace>
  <inkml:trace contextRef="#ctx0" brushRef="#br1" timeOffset="-205314.7">4237 14034 3679 0,'0'0'160'0,"0"0"32"0,0 0-192 0,7 6 0 0,-1-2 0 0,2 1 0 16,-2 1 4128-16,1-1 784 0,-1 0 144 0,1 0 48 16,-2 2-3120-16,-5-7-640 0,0 0-112 0,4 5-16 15,-1 3 0-15,-2 0 16 0,-1 1 0 0,-1-3 0 16,-2 3-176-16,-1-2-32 0,-4-1-16 0,1 0 0 0,-4-1-496 0,2 0-112 15,-1 0-16-15,-1-2 0 0,-1-2-192 0,1-1-32 16,-1-1-16-16,2 0 0 0,0-1-144 0,1-3 0 16,1 0 0-16,2 0 128 0,1-2-128 0,1-1 0 15,-1-1 0-15,2 1 0 0,2 2-128 0,1-1-64 16,0 7-16-16,1-6 0 16,0-1-2192-16,2 1-432 0,1-1-96 0</inkml:trace>
  <inkml:trace contextRef="#ctx0" brushRef="#br1" timeOffset="-204902.61">3382 14700 10127 0,'0'0'448'0,"0"0"96"0,0 0-544 0,1-7 0 0,2 1 0 0,1-3 0 16,1 1 1984-16,0 1 304 0,2 1 48 0,0 1 16 16,1 0-944-16,0 1-192 0,0 1-48 0,-2 0 0 15,1 2-112-15,-1 1-32 0,-6 0 0 0,8 1 0 0,-8-1-176 0,7 4-32 16,-7-4-16-16,6 6 0 0,-2-1-368 0,-1 1-80 15,-2 2-16-15,-1 0 0 0,0-8-96 0,-2 9-32 0,0 1 0 0,0-3 0 16,-2 0-80-16,-2-5 0 16,0 2-128-16,-1-3 192 0,1-1-16 0,6 0-16 15,-7-1 0-15,1 0 0 0,1-2-160 0,5 3 160 16,-6-5-160-16,1 1 160 0,1-3-160 0,4 7 0 16,-2-6 0-16,0 1 0 0,2 5-144 0,0-7 144 0,2 1-192 0,-2 6 192 31,0 0-864-31,0 0-64 0,0 0-16 0,6-3-12400 0</inkml:trace>
  <inkml:trace contextRef="#ctx0" brushRef="#br1" timeOffset="-204550.19">3478 15145 14687 0,'0'0'640'0,"0"0"144"0,0 0-624 0,0 0-160 0,0 0 0 0,0 0 0 16,-5-4 624-16,1-2 80 0,2 0 32 0,2 6 0 0,-2-7 176 0,2 7 48 15,-1-6 0-15,1-1 0 16,1 1 224-16,-1 6 48 0,3-5 16 0,-3 5 0 16,4-4-272-16,1-1 864 0,0 1-928 15,0 1-336-15,-5 3-64 0,7-1 0 0,-1 1-16 16,-6 0 16-16,7 4 0 0,-7-4 0 0,0 0 0 0,7 2-96 0,-7-2-16 15,0 0 0-15,0 0 0 0,3 8-144 0,0-1-16 16,-3-7-16-16,0 0 0 0,0 0-96 0,-3 6 0 16,3-6-128-16,0 0 192 0,0 0 64 0,-6 1 16 15,-1-1 0-15,7 0 0 0,-6 0-80 0,6 0-32 16,0 0 0-16,0 0 0 0,0 0-160 0,0 0 0 16,0 0 0-16,0 0 0 15,0 0-1792-15,0 0-224 0,0 0-48 0</inkml:trace>
  <inkml:trace contextRef="#ctx0" brushRef="#br1" timeOffset="-201331.84">10569 16537 24591 0,'-5'9'1088'0,"1"-2"224"0,2 2-1056 0,-1-1-256 0,3-8 0 0,0 0 0 0,0 0 416 0,0 0 32 16,0 0 0-16,8 1 0 0,1-2 288 0,1-6 64 15,2-3 16-15,1-3 0 0,0-7-96 0,-2 3-16 16,-1-8 0-16,0-2 0 0,2-3-48 0,1-3-16 15,0-2 0-15,3-1 0 0,-1-4-288 0,5-12-64 16,-2 0-16-16,-2-1 0 0,1 2-272 0,0 1 128 16,0 1-128-16,0 2 0 0,0 1 0 0,-2 3 0 15,0 3 0-15,-4 3-144 0,1 1 0 0,0 5 0 16,-3 2 0-16,-1 5 0 0,-2 5 144 0,1 6-128 16,-3 1 128-16,0 4-128 0,0 3 128 0,-4 5 0 15,0 0 0-15,0 0-128 0,7 12 128 0,1 1 0 0,0 5 0 0,0 3 0 16,1 4 0-16,1 5 0 15,2 4 0-15,2 2 0 0,1 2 0 0,2 2 0 16,1 3 0-16,2 2 0 0,-1 3 0 0,1-4-128 16,1 2 128-16,-1-1 0 15,1-2-592-15,-2 0-48 0,-1-1 0 0,-1-3 0 16,0-2-2496-16,-3-3-512 0</inkml:trace>
  <inkml:trace contextRef="#ctx0" brushRef="#br1" timeOffset="-201118.44">10826 16224 29487 0,'0'0'2624'0,"0"0"-2112"16,0 0-512-16,0 0 0 0,0 0 1296 0,0 0 160 16,0 0 16-16,8-6 16 0,1-1-592 0,4 2-128 15,4 0-32-15,3-1 0 0,0 2-384 0,4-2-80 16,1 1-16-16,2 0 0 0,3 1-256 0,3 0 0 15,1 0 0-15,3 1 0 16,0 1-1440-16,-1-1-352 0,0-1-64 0,-4 1-13344 0</inkml:trace>
  <inkml:trace contextRef="#ctx0" brushRef="#br1" timeOffset="-200898.11">11534 15450 10127 0,'0'0'896'0,"-5"5"-704"0,-2 1-192 0,1 5 0 16,1 3 6144-16,1 3 1184 0,1 3 240 0,0 6 48 15,2 2-5360-15,0 9-1072 0,1 5-224 0,1 2-32 16,0 3-320-16,2 4-64 0,1 3-16 0,1 1 0 16,2-1-400-16,-1 0-128 0,1 1 0 0,1 0 0 31,2 0-1728-31,0-4-384 0,1-5-96 0,-1-2-14624 0</inkml:trace>
  <inkml:trace contextRef="#ctx0" brushRef="#br1" timeOffset="-200566.97">12187 15601 19343 0,'-4'-5'1728'0,"0"-2"-1392"15,0-1-336-15,-1 2 0 0,-3 1 3744 0,-1 1 672 0,-2 1 144 0,-3 2 32 16,1 1-2416-16,-4 4-464 16,1 1-112-16,-1 4 0 0,0 3-448 0,1 3-96 15,2 6-16-15,-1 4 0 0,1 2-528 0,1 3-96 16,3 4-32-16,2 0 0 0,4 4-176 0,2 2-32 0,4 2-16 15,2 0 0-15,2-3-160 0,3-1 128 16,2-2-128-16,2-1 128 0,2-1-128 0,2-1 0 16,3-3-160-16,2-3 160 15,4-5-1088-15,3-2-128 0,3-2-32 0,1-3 0 16,0-4-1696-16,1-2-320 0,2-1-80 0</inkml:trace>
  <inkml:trace contextRef="#ctx0" brushRef="#br1" timeOffset="-200097.2">12538 16083 21183 0,'0'0'1888'0,"0"0"-1504"0,0 0-384 0,0 0 0 0,8 0 2864 0,2 0 496 15,2 0 96-15,1 0 32 0,0-1-2368 0,3 1-480 16,-1 0-80-16,2 0-32 0,1 1-208 0,1 1-32 15,0-1-16-15,-1 1 0 0,-1 4-144 0,-1-1-128 16,-3 1 144-16,0 2-144 0,-2 0 144 0,-4 1-144 16,-1 3 128-16,-2-2-128 0,-2 3 192 0,-2 2-64 15,-2-1 0-15,-4 0 0 0,-2 1 80 0,1-1 16 16,-4 0 0-16,2-1 0 0,0-2-32 0,0-2-16 0,1-1 0 0,0-3 0 16,0-1-176-16,8-4 0 15,-6 1 0-15,6-1 0 0,0 0-256 0,0 0-16 16,0 0-16-16,0 0 0 0,0 0 64 0,0 0 16 0,6-4 0 15,3 2 0-15,3 0 208 0,1 2 0 16,3 0 0-16,0 3 0 0,1 1 272 0,1-1 0 16,0 2 0-16,0 1 0 0,1 2 304 0,-3 1 64 15,-1 0 16-15,-3 3 0 0,-1 0 368 0,-3 0 80 16,-1 1 16-16,-3 1 0 0,-2 2 96 0,-1 1 32 0,-2 0 0 0,-3 1 0 16,-2 1-288-16,-3 0-64 0,-3-2-16 0,-1-1 0 15,-4 1-336-15,-1-1-64 0,-3-2-16 0,0-1 0 16,-3-1-256-16,1-1-48 0,2-4-16 0,0 0 0 15,-1-2-144-15,1-1-272 0,0-4 64 0,3 0 16 32,0-5-2368-32,2-2-480 0,1-3-96 0</inkml:trace>
  <inkml:trace contextRef="#ctx0" brushRef="#br1" timeOffset="-199629.41">12397 15470 30463 0,'0'0'1344'0,"0"0"288"0,-1 12-1312 0,-2 1-320 0,2 4 0 0,0 3 0 15,-1 3 1728-15,2 7 256 0,0 4 64 0,0 7 16 16,2 4-624-16,-2 7-128 0,2-1-32 0,-1 5 0 16,2 0-752-16,0 0-144 0,1 0-48 0,-2-2 0 15,1-3-336-15,2-3 0 0,-1-4 0 0,1-2-128 16,2-4-2816-1,-2-3-576-15</inkml:trace>
  <inkml:trace contextRef="#ctx0" brushRef="#br1" timeOffset="-193262.23">5284 14511 8287 0,'0'0'736'0,"-7"5"-592"0,1-1-144 0,6-4 0 0,0 0 2048 0,0 0 368 0,0 0 80 0,0 0 0 15,0 0-1920-15,0 0-384 0,10-5-64 0,-1 7-128 16,1-2 816-16,0-1 64 0,2-1 16 0,1-1 0 16,-1-4-128-16,2 1 0 0,2-1-16 0,0 0 0 15,3-3-272-15,0 1-48 0,2 0-16 0,0 0 0 0,1-1-288 0,0-2-128 16,2 0 0-16,-1 0 128 15,2-1 48-15,1 0 0 0,1-1 0 0,2-2 0 16,2 1 192-16,2-2 32 0,1 0 16 0,-1-3 0 16,-2 1-256-16,0 0-160 0,0 0 192 0,2 1-192 15,1-1 128-15,0 2-128 0,-2-1 0 0,0 1 0 16,-1 2 0-16,0 0 0 0,2 2 0 0,1 3 0 16,1-2 128-16,1 3-128 0,0 0 0 0,-1 0 0 15,-1 0 0-15,-2 1 0 0,0-3 0 0,0 4 0 16,0 1 0-16,-1 0 0 0,-3-3 0 0,1 1 0 0,0 1 0 0,0 2 0 15,-1 4 0-15,1-3 0 16,2 1 144-16,0-1-144 0,2 2 0 0,0 2 144 0,-1 0 176 0,0 0 16 16,-2 1 16-16,0 0 0 0,-4 1-48 0,2 0-16 15,2-2 0-15,0 3 0 0,-1 1-96 0,1-2 0 16,0 4-16-16,2-1 0 0,-2 1-48 0,3 5 0 16,2-2 0-16,2 3 0 0,1-2 48 0,1 2 0 15,-2 0 0-15,0 1 0 0,-2 1 16 0,2 2 0 16,-1-2 0-16,-1 0 0 0,-1 1 32 0,0 0 16 15,0 0 0-15,1-1 0 0,-1 0-112 0,0-1 0 16,0 0-128-16,2 0 192 0,0 0-48 0,-2 0-16 16,-2 0 0-16,-1-1 0 0,-1 0 240 0,0 0 32 15,0-1 16-15,0 1 0 0,-2 0-416 0,-1 1 0 0,-1-3 0 16,2 3 0-16,-1-2 128 0,0 1-128 0,1-2 192 0,-1 2-64 16,2-1-128-16,-1 1 0 0,2 0 144 0,0 2-144 15,2 2 128-15,-1 1-128 0,-4 0 160 0,1 1-160 16,-2-1 256-16,1 0-64 0,1 0 0 0,-2-1 0 0,-2 0-192 15,1-2 128-15,1 0-128 0,-1-1 0 16,-1 0 128-16,-1 3-128 0,0-2 0 0,1-1 0 16,1 0 160-16,-2 0-160 0,1 1 160 0,0-1-160 15,0 0 240-15,1 2-48 0,-1 0-16 0,0 1 0 16,-1 1 208-16,0-3 32 0,-3 1 16 0,1-1 0 16,-1-1-240-16,-1 0-64 0,1 1 0 0,-2 1 0 15,-1-1-128-15,0 0 0 0,0 0 0 0,1-1 0 16,1 0 0-16,-1 0 128 0,-3-2-128 0,2 1 0 0,3 0 0 0,-3 1 0 15,-1-1 128-15,0 1-128 0,3-3 0 0,-1 0 0 16,-2 1 0-16,-1-1 0 0,2 1 0 0,-1 1 0 16,-1-1 0-16,2 2 0 0,-2-2 0 0,-1-1 0 15,2 1 128-15,-2 0-128 0,0 0 0 0,3 0 0 16,-4 3 0-16,0-1 128 0,1 2-128 0,0-3 0 16,-1 0 0-16,0 1 0 0,0-3 0 0,0 3 0 15,0-2 128-15,0-1-128 0,-2 0 0 0,-1 2 0 16,2-3 0-16,-2 2 128 0,2-1-128 0,0 1 0 15,-2 0 0-15,0-2 0 0,1-1 0 0,-2 0 0 16,-1 1 0-16,1-2 0 0,0-2 0 0,0 1 0 16,0 1 0-16,0 0 0 0,1-1 0 0,-1 1 0 15,0-2 0-15,0 0 0 0,0-1 0 0,0 0 0 0,-1 0 0 0,0 2 0 16,0-3 0-16,2 1 0 0,-1-2 0 0,-1 2 0 16,-1-2-128-16,0 0 128 0,-1-1 0 0,-1 1 0 15,-5-2 0-15,5 0 0 0,-5 0 0 0,5-3 0 16,2-1 0-16,-7 4 0 0,4-6 0 0,-2-1 0 15,0 1 0-15,0-3 0 0,-1-1 0 0,1 1 0 16,-2 0 0-16,-2-4 0 0,1 3 0 0,-1-3 0 16,0-2 0-16,0 2 0 0,-1-1 0 0,0 0 0 15,-2-1 0-15,1 0 0 0,-1-1 0 0,-1 2 0 16,-1-3 0-16,1 1 0 0,-2 0 0 0,0 2 0 16,0 1 0-16,2 0-144 0,-1 1 144 0,1 3 0 15,-1-3 0-15,2 3-128 0,1 0 128 0,0 3 0 16,0 0 0-16,4 6 0 0,0 0 0 0,0 0 0 15,0 0 0-15,0 0 0 0,0 0 0 0,0 0 0 0,0 0-160 0,3 8 160 16,2 0-128-16,0 1 128 0,0 3 0 0,2 0-128 16,-1 1 128-16,2 0 0 0,1 1 0 0,2 0 0 15,0-1 0-15,0 2-128 0,-1 0 128 0,1 1 0 16,-1 0 0-16,1 1 0 0,-1-3 0 0,2 2 0 16,-2-1 0-16,1 1 0 0,-2 0 0 0,-1-2 0 15,-1 0 0-15,3-1 0 0,-4-1 0 0,-1-1 128 16,-1 0-128-16,0-2 128 0,0 2 64 0,-1-2 32 15,-1 0 0-15,0-1 0 0,-2 0 272 0,0-2 48 16,0-6 16-16,-6 7 0 0,-2-1-144 0,-1 1-32 16,-2-3 0-16,-4 1 0 0,-2 1 192 0,-1 0 16 0,-1-2 16 0,-2 1 0 15,-3 1-96-15,2 1 0 16,1-3-16-16,0 4 0 0,2-2-192 0,-1 1-48 0,2-2 0 16,2 1 0-16,2 1-256 0,1-3 0 0,0 1 0 0,2-1 0 31,4-2-1472-31,0 1-256 0,2-2-64 0,5-1-11904 0,0 0-2400 0</inkml:trace>
  <inkml:trace contextRef="#ctx0" brushRef="#br1" timeOffset="-190295.23">14672 16317 25567 0,'0'0'1136'0,"0"0"224"0,0 0-1088 0,0 0-272 0,0 0 0 0,0 0 0 16,0 0 480-16,0 0 32 0,0 0 16 0,0 0 0 16,13-2 304-16,-4 1 64 0,3-2 16 0,1 2 0 15,1 0 128-15,1-1 32 0,0 2 0 0,2-3 0 0,1 0-32 0,3 0 0 16,3 2 0-16,-1 0 0 0,2-1-272 0,8-1-64 16,1 0-16-16,-2 2 0 0,-2-1-256 0,-1 2-48 15,-1 0-16-15,2 2 0 0,0-1-96 0,0 0-16 16,0 1 0-16,0-1 0 0,-1 1-112 0,1 0-16 15,0-1-128-15,1 0 192 0,2 2-192 0,2-2 0 16,-1 1 0-16,0-1 0 0,1-1 128 0,-1 0-128 16,0 2 0-16,-3-2 0 0,1 3 0 0,-2 1 0 15,-2-3 0-15,0 1 0 0,-2-1-384 0,0 0 16 16,-2 1 16-16,0 0 0 16,1-1-480-16,-3 1-80 0,-1-1-32 0,-2 0 0 15,1 1-2096-15,-1-2-416 0,-2-2-96 0</inkml:trace>
  <inkml:trace contextRef="#ctx0" brushRef="#br1" timeOffset="-189999.59">15800 15983 11055 0,'0'0'480'0,"-5"2"112"0,1 4-464 0,0-1-128 0,4-5 0 0,0 0 0 16,1 6 4240-16,3 1 832 0,2-1 176 0,4 0 16 15,1-1-4016-15,5 1-800 0,2 2-176 0,4 0-16 16,3 0-256-16,4 1 0 0,3 1 128 0,2 1-128 16,3-2 0-16,-3 1 0 0,-3 0 0 0,-2 0 0 15,-2-1 0-15,-3 0 0 0,-5 3 0 0,-1-2 0 16,-2 3 624-16,-3 0 16 0,-3-1 16 0,0 3 0 0,-5 1 704 16,-3 3 144-16,-3 2 32 0,-2 1 0 15,-2 3-336-15,-3 1-64 0,-1 2-16 0,-1 4 0 0,-2-1-368 0,-2 0-80 16,-2-1-16-16,1-1 0 0,-1-3-336 0,2-3-80 15,-2-2-16-15,3 0 0 16,1-5-1408-16,3 1-288 0,1-3-48 0</inkml:trace>
  <inkml:trace contextRef="#ctx0" brushRef="#br0" timeOffset="-185931.48">17461 17129 22287 0,'0'0'976'0,"0"0"224"0,0 0-960 0,0 0-240 0,0 0 0 0,0 0 0 15,0 0 768-15,0 0 96 0,0 0 32 0,0 0 0 0,14-17-80 0,-14 17-16 16,7-3 0-16,2-2 0 0,1 0 128 0,3-4 32 16,1-2 0-16,3 0 0 0,7-6-192 0,2-2-16 0,1 0-16 0,3-3 0 15,0-2-128-15,2-3-32 0,-1-1 0 0,1 0 0 16,4-4-128-16,-1 1-48 0,-1 1 0 0,0 0 0 16,0-1-240-16,2 0-160 15,2 1 192-15,2-2-192 0,2 1 128 0,1 1-128 0,1 0 0 16,-3-1 0-16,-3 2 0 0,-1 3 0 15,0-1 128-15,-3 2-128 0,-4 4 0 0,-2-1 0 16,0 1 0-16,-2 3 0 0,1-1 0 0,-2 3 0 16,0-1 0-16,-2 1 0 0,-1 2 0 0,-1-1 0 15,0 1 128-15,-1 1-128 0,-2 0 128 0,-2 2-128 16,-2 0 144-16,0 2-144 0,-1 1 208 0,-1 0-48 16,-1 0-16-16,-4 3 0 0,1 1 128 0,-1 0 32 15,-1 1 0-15,1-2 0 0,-2 4-64 0,3-3-16 0,-2 1 0 0,1 1 0 16,-1 0-64-16,1 1-16 0,-1 0 0 0,2-2 0 15,1 2-144-15,-1 0 128 0,1-1-128 0,0 2 128 16,1 0 48-16,0 2 0 0,-1-1 0 0,3 0 0 16,0 2 32-16,2 1 16 0,2 1 0 0,0 3 0 15,4 1-32-15,3 1 0 0,1 3 0 0,2-1 0 16,1 1-16-16,2 2-16 0,2 0 0 0,2 1 0 16,1-1 32-16,0 1 0 0,1 1 0 0,-1 1 0 15,0 1-64-15,-2-1 0 0,2 0 0 0,-1 0 0 16,-3-1-128-16,0 0 128 0,0-4-128 0,0 3 128 15,-2 0-128-15,1 1 0 0,0-3 0 0,1 0 128 16,-3 1-128-16,-1-5 0 0,-2 2 144 0,-1 2-144 16,2-1 0-16,-3-3 128 0,-1 4-128 0,0-4 0 0,-3 0 128 0,-1 0-128 0,-1-3 128 15,-2 1-128-15,0 3 0 0,-1-4 128 16,-1 3-128-16,0-1 0 0,0-2 0 0,-1 1 128 16,1 1-128-16,-1 1 0 0,-2-4 0 0,-3 1 144 15,1-1-144-15,-1-2 0 0,-6-4 160 0,0 0-160 16,7 4 128-16,-1 0-128 0,-6-4 128 0,7 2-128 15,-1 1 128-15,-6-3-128 0,0 0 128 0,9 0-128 16,1 1 0-16,-1-1 128 0,0-1-128 0,1 0 192 16,1-3-192-16,0 0 192 0,1 0-64 0,1 0-128 15,1-2 192-15,3-4-64 0,3 0 16 0,3-3 0 16,6-4 0-16,1-2 0 0,3-2-16 0,1-3 0 16,0-2 0-16,-1 0 0 0,3 0 96 0,-3-1 16 15,-1 1 0-15,-1-4 0 0,3 1 128 0,-1 0 16 0,-1 0 16 0,1 1 0 16,-2 0-192-16,0 2-32 0,2-1-16 0,0-2 0 15,-1 1-160-15,-1-1 0 0,-1 2 144 0,-2-1-144 16,-3 3 0-16,-1-1 0 0,0 4 0 0,-2 1 0 16,0 2-256-16,-1 0-80 0,-3 1-16 0,-1 4 0 31,0 1-1888-31,0 1-368 0,-1 0-80 0,-1 2-17408 0</inkml:trace>
  <inkml:trace contextRef="#ctx0" brushRef="#br1" timeOffset="-183001.58">18720 15302 21535 0,'0'0'960'0,"0"0"192"0,3-8-928 0,-5 2-224 15,2 1 0-15,0 5 0 0,0-7 2112 0,0 7 368 16,0 0 80-16,0 0 0 0,0 0-848 0,0 0-176 16,0 0-48-16,6 11 0 0,-1-2-496 0,0 6-96 15,2 4-32-15,-1 4 0 0,2 1-240 0,0 4-48 16,0 4-16-16,-2 1 0 0,1 4-208 0,-1 1-32 16,1 0-16-16,-2 1 0 0,0 0-112 0,0 0 0 15,0-1-16-15,1 0 0 0,-1 1-176 0,-1-3 0 16,0-1 144-16,-2-2-144 0,1-4 0 0,0-3 0 15,-2-4 0-15,1-4 0 16,1-4-1792-16,1-3-384 0,0-5-80 0,-4-6-14640 0</inkml:trace>
  <inkml:trace contextRef="#ctx0" brushRef="#br1" timeOffset="-182530.19">18552 14348 24479 0,'4'-9'1088'0,"-4"2"208"0,-1 0-1040 0,-1-1-256 15,1 0 0-15,0-3 0 0,-1 4 1760 0,1-1 288 16,-2 0 64-16,-1 5 16 0,-1-2-512 0,-1 4-96 16,-1-2-32-16,-1 6 0 0,1-1-656 0,-1 5-144 15,0 2-32-15,-1 4 0 0,-2 1-400 0,2 5-64 16,3 0-32-16,-1 3 0 0,2-1-160 0,1 3 128 15,1 2-128-15,3 0 128 0,2-3-128 0,2 2 0 16,-2 1 0-16,4-2 0 0,0-5 0 0,2 0 0 0,1-3-144 16,0-2 144-16,2-3 0 0,0-2 0 15,2-2 0-15,2-3 0 0,0-2 0 0,1 0 0 0,2-1 0 0,-1-1 0 16,0-1 0-16,0-2-128 0,0 0 128 0,1 0-208 31,0-3-1296-31,1-1-256 0,0-3-48 0,0 0-16 16,-4-3-1264-16,1-3-256 0,-3 2-48 0</inkml:trace>
  <inkml:trace contextRef="#ctx0" brushRef="#br1" timeOffset="-182329.79">18857 14139 24767 0,'0'0'1088'0,"0"0"240"16,0 0-1072-16,0 0-256 0,0 0 0 0,0 0 0 15,0 0 2176-15,0 0 384 0,0 0 80 0,0 0 16 0,0 0-800 16,4 13-144-16,0 3-48 0,1 4 0 0,0 2-608 0,2 4-128 15,1 1-32-15,-2 3 0 0,2 2-288 0,0 0-64 16,0-1-16-16,1 1 0 0,-2-4-368 0,3 1-160 16,0-2 128-16,-1 1-128 0,0-5 0 0,0-1-320 15,2-3 48-15,-1-1 16 16,1-1-1856-16,-2-1-384 0,0-2-64 0</inkml:trace>
  <inkml:trace contextRef="#ctx0" brushRef="#br1" timeOffset="-180046.62">18143 14092 4607 0,'0'0'192'0,"0"0"64"0,0 0-256 0,0 0 0 0,0 0 0 0,0 0 0 15,0 0 3904-15,0 0 720 0,0 0 160 0,0 0 16 16,0 3-2736-16,1-9-544 0,3-1-112 0,-4 7-32 16,4-5-288-16,-4 5-48 0,5-7-16 0,-5 7 0 15,6-2 0-15,-6 2 0 0,0 0 0 0,0 0 0 0,0 0-192 16,0 0-64-16,0 0 0 0,0 0 0 16,0 0-256-16,0 0-48 0,0 0-16 0,0 0 0 15,-4 6-128-15,4-6-48 0,0 0 0 0,-6 3 0 16,-2-3-112-16,3 0-32 0,5 0 0 0,-4-5 0 15,-1 1-128-15,1 0 0 0,1-5 0 0,2 1 0 16,1 1 0-16,0-2 0 0,0 0 0 0,1 0 0 16,1 1-160-16,-1 2 160 0,-1 6 0 0,0 0-144 15,2-7 144-15,-2 7 0 0,0 0 0 0,6-1 0 0,-6 1 0 0,8-3 0 16,-1 2 0-16,1 2 0 0,-8-1-240 0,7 5 48 16,-7-5 0-16,5 6 0 15,-5-6-2256-15,6 6-448 0,2-1-96 0</inkml:trace>
  <inkml:trace contextRef="#ctx0" brushRef="#br1" timeOffset="-179691.4">18454 13829 14735 0,'0'0'640'0,"0"0"160"0,0 0-640 0,0 0-160 0,4 7 0 0,-1-1 0 15,-3-6 3392-15,2 8 640 0,-2-8 128 0,3 8 16 16,-2 0-2544-16,-1-8-512 0,0 0-96 0,1 9-32 16,-1-9-672-16,0 0-144 0,0 0-32 0,0 8 0 15,-2-1-144-15,2-7 192 0,0 0-192 0,0 0 192 16,-7 6 0-16,7-6 16 0,-6 0 0 0,1-2 0 16,-1 0-48-16,1-2-16 0,0-1 0 0,1-3 0 15,1-3-144-15,1 1 0 0,2-2 0 0,1 2 128 16,2-3-128-16,1 2 0 0,0 1 0 0,-1 2 0 15,1 1 128-15,2 2 0 0,-1 0 0 0,-5 5 0 16,0 0 176-16,0 0 16 0,6-1 16 0,-6 1 0 16,0 0-112-16,0 0-32 0,8 5 0 0,-1 0 0 0,-2 2-64 0,-1-1-128 15,-4-6 176-15,4 9-176 16,-2 0-864-16,2 1-288 0,-1-1-48 0,-1 0-14624 16</inkml:trace>
  <inkml:trace contextRef="#ctx0" brushRef="#br1" timeOffset="-179125.17">19073 14899 11967 0,'0'0'528'0,"-1"6"112"0,-2-1-512 0,1 0-128 0,1 2 0 0,1-7 0 0,0 0 3456 0,1 7 672 15,-1 3 128-15,2-4 32 0,-2-6-2848 0,3 7-560 16,-3-7-112-16,1 6-32 0,2 1-336 0,-3-7-64 16,0 0-16-16,0 6 0 0,0-6 96 0,0 7 16 15,0-7 0-15,-4 5 0 0,1 0-16 0,1-1 0 16,-2 0 0-16,4-4 0 0,-5 1 16 0,-2 1 0 15,7-2 0-15,-6-3 0 0,0 0-256 0,1 1-48 16,0-1-128-16,1-1 192 0,0-1-192 0,2-2 0 16,0-2 0-16,1 2 0 0,2-1 0 0,1 0 0 15,-1 0 0-15,0 2-160 0,2-4 160 0,1 3 0 16,1 0-144-16,0 1 144 0,-5 6 0 0,8-6 0 16,0 1 0-16,-3 3 0 0,-5 2 0 0,8-3 0 15,-8 3 0-15,8 3 0 0,-8-3 128 0,6 2-128 16,-6-2 128-16,0 0-128 0,7 7 128 0,-3-1-128 0,-4-6 0 0,2 8 128 31,0 0-1216-31,-1 0-240 0,0-1-48 0,0 3-13408 0</inkml:trace>
  <inkml:trace contextRef="#ctx0" brushRef="#br1" timeOffset="-178770.03">19328 14826 11055 0,'0'0'480'0,"0"0"112"0,0 0-464 0,0 0-128 0,0 0 0 0,0 0 0 15,0 0 4304-15,1 10 848 0,3 0 160 0,-2-3 48 0,-2-7-3824 0,0 0-768 16,3 9-160-16,0-2-32 0,-3-7-448 16,0 0-128-16,0 0 0 0,1 8 0 0,-1 0 128 0,0-8-128 15,0 0 160-15,0 0-160 0,-4 4 256 0,4-4-64 16,0 0 0-16,-5 0 0 0,0-4 80 0,-1 2 16 15,2-6 0-15,1 1 0 0,-1-1-160 0,2 1-128 16,2-3 144-16,0 1-144 0,2-1 448 0,0 2-16 16,2 2 0-16,1-1 0 0,2 0 208 0,-1 2 32 15,1 0 16-15,-1 1 0 0,2 2-112 0,-8 2 0 16,8 0-16-16,0 0 0 0,-8 0-48 0,8 3 0 16,-2 0 0-16,1 1 0 0,-7-4-256 0,5 6-64 15,-5-6-16-15,7 7 0 16,-2 0-1584-16,-5-7-320 0</inkml:trace>
  <inkml:trace contextRef="#ctx0" brushRef="#br1" timeOffset="-177965.65">19330 14107 25503 0,'0'0'560'0,"0"0"112"0,0 0 32 0,0 0 16 0,0 0-576 0,0 0-144 16,0 0 0-16,0 0 0 0,0 0 1792 0,0 0 320 15,0 0 64-15,0 0 0 0,17 0-384 0,-17 0-96 16,11-3-16-16,-2 2 0 0,0-2-608 0,1-2-128 16,2-1-32-16,1-1 0 0,1 2-400 0,3-2-64 15,2 1-32-15,3-5 0 0,1 1-160 0,2-2-48 16,0-1 0-16,3-1 0 0,1 1-208 0,1-4 0 15,1 1 128-15,-1-1-128 0,-1 0 0 0,0 4 0 16,-1-2 0-16,0 2 0 16,-2 1-1280-16,-1 1-160 0,-3 1-32 0,-3 2-10944 0,-2 2-2208 0</inkml:trace>
  <inkml:trace contextRef="#ctx0" brushRef="#br1" timeOffset="-177432.25">20468 13657 30351 0,'0'0'656'0,"0"0"144"0,0 0 32 0,0 0 32 0,0 0-688 0,-4 3-176 16,-1-2 0-16,0 2 0 0,-1-1 1376 0,2 5 240 15,1-1 48-15,-1 5 16 0,0-1-848 0,-1 8-160 16,1 4-32-16,0 3-16 0,0 0-288 0,0 2-48 0,0 1-16 0,-1-1 0 16,1 1-112-16,2-2-32 15,-2-3 0-15,0-2 0 0,0-3-128 0,1-2 0 16,2-3 0-16,0-3 0 0,-1-2 0 0,2-8-176 0,0 0 48 0,0 0 0 15,0 0 128-15,0 0 0 16,2-10 0-16,0-5 0 0,2-2-256 0,0-2-32 0,3-3 0 0,-2-3 0 31,0-4-128-31,0-1-32 0,1-4 0 0,-1 3 0 0,0 0 192 0,0 1 48 0,0 1 0 16,-1-1 0-16,0 0 208 0,0 1 0 0,1 2 0 0,1 2 0 16,-1 3 0-16,0 1 0 0,-1 6 0 0,1-2 0 15,0 4 0-15,-1 2 0 0,0 2-208 0,1 4 80 16,-5 5 320-16,0 0 80 0,8 4 16 0,0 4 0 15,0 1 32-15,-2 6 16 0,2 5 0 0,0 3 0 16,0 5-48-16,0 0-16 0,1 2 0 0,0 2 0 16,0-2-112-16,1 0-32 0,1 1 0 0,-2-1 0 15,-1 0-432-15,0-1-80 0,1-2-32 16,-1-1 0-16,-1-1-1952 0,1 0-384 16,0-1-64-16,-1 0-32 0</inkml:trace>
  <inkml:trace contextRef="#ctx0" brushRef="#br1" timeOffset="-177216.15">20466 13858 35359 0,'0'0'1568'0,"0"0"320"0,0 0-1504 0,0 0-384 15,0 0 0-15,0 0 0 0,0 0 1280 0,0 0 176 16,9-2 32-16,-1 0 16 0,1-1-544 0,1 1-128 15,1-1 0-15,0 2-16 0,2-2-592 0,2 2-224 16,0 0 176-16,2-1-176 0,0 2 0 0,0 0 0 16,-1 0-128-16,1 0 128 15,0 0-2144-15,0 0-320 0,-2-2-64 0,1 0-14336 0</inkml:trace>
  <inkml:trace contextRef="#ctx0" brushRef="#br1" timeOffset="-177007.41">20908 13447 36975 0,'0'0'1632'0,"0"0"352"0,0 0-1600 0,-4 7-384 0,2 0 0 0,2 5 0 16,-1 1 1168-16,2 3 160 0,2 3 16 0,0 4 16 16,-1 0-544-16,2 3-112 0,0-1-32 0,0 2 0 15,1 1-544-15,-1-2-128 0,0 2 0 0,1 4 0 16,1-1-144-16,-1 2-64 0,0-2-16 0,0-2 0 15,-1-1-1600-15,1-6-320 0,-1-1-64 0,1-2-9344 16,1-1-1872-16</inkml:trace>
  <inkml:trace contextRef="#ctx0" brushRef="#br1" timeOffset="-176697.77">21268 13488 37311 0,'0'0'832'0,"0"0"160"0,0 0 32 0,-4-7 16 0,1-2-832 0,-1 1-208 0,0 2 0 0,0 2 0 16,4 4 1216-16,0 0 208 0,-6 2 48 0,1 2 0 15,-1 1-512-15,2 3-112 0,1 4-16 0,-1 4 0 16,1 4-352-16,0 3-80 0,2 0-16 0,0 3 0 16,2-2 112-16,-1 2 16 0,1 0 0 0,2-1 0 15,0-1-272-15,1 0-48 0,-1-1-16 0,3-3 0 16,0-2-176-16,1-1-256 0,1-1 64 0,-1-3 16 0,2-3 176 0,2-1-160 15,-1-6 160-15,2 1-160 32,0-4-576-32,1 0-112 0,1-3-32 0,2-1 0 15,-1-2-1984-15,1-3-400 0,0-3-64 0,1-1-13488 0</inkml:trace>
  <inkml:trace contextRef="#ctx0" brushRef="#br1" timeOffset="-176538.96">21627 13349 39167 0,'0'0'1728'0,"0"0"368"0,-4 7-1680 0,-1-2-416 16,0 2 0-16,0-1 0 0,4 6 1024 0,-2 1 128 15,2 1 32-15,-2 2 0 0,4 5-368 0,1 1-80 16,0 4-16-16,2 0 0 0,0 0-592 0,0 0-128 16,2 2 0-16,0-1 0 15,0-1-1200-15,1 0-176 0,1-2-32 0,-1-1-11344 16,2 1-2272-16</inkml:trace>
  <inkml:trace contextRef="#ctx0" brushRef="#br1" timeOffset="-176096.36">21891 13691 36911 0,'0'0'1632'0,"0"0"352"0,0 0-1600 0,0 0-384 0,0 0 0 0,2 8 0 16,4-3 256-16,3 0-16 0,0-1-16 0,3 0 0 16,-1-1 160-16,2-1 16 0,2 1 16 0,-1 1 0 15,-1-2-32-15,0 1 0 0,-1 0 0 0,-2-1 0 16,-2 2-384-16,-8-4 0 0,5 7 128 0,-5-7-128 16,0 0 0-16,3 9 0 0,-3-3 0 0,-1 2 128 15,-3 0-128-15,-2 0 0 0,1-2 0 0,-1 1 128 16,-1-1-128-16,2-1 160 0,5-5-160 0,-5 7 160 15,0-2-160-15,5-5 0 0,0 0 0 0,0 0 128 0,0 0-128 0,0 0 0 16,0 0 0-16,0 0-176 0,3 8 176 0,3-1-160 0,1 0 160 0,3-1-160 16,-1-4 160-16,1 1 0 15,2 1-144-15,0 0 144 0,-2 1 0 0,2 0 160 16,-3 3-16-16,0 0 0 0,-1 0 560 0,-2-1 128 16,1 0 0-16,-3 2 16 0,0 3 176 0,-2 1 48 0,-2 0 0 0,0 0 0 15,-2 0-160-15,-1 0-16 16,-2-3-16-16,-2 2 0 0,0 0-240 0,-3 0-64 15,0-1 0-15,-2 0 0 0,-1-2-320 0,0-5-64 16,0 0 0-16,3-2-16 16,-3 0-880-16,1-4-192 0,2-2-16 0,-2-1-22128 0</inkml:trace>
  <inkml:trace contextRef="#ctx0" brushRef="#br1" timeOffset="-174395.56">17260 13461 19343 0,'0'0'1728'0,"0"0"-1392"0,0 0-336 0,0 0 0 16,0 0 2336-16,0 0 400 0,0 0 80 0,0 0 0 16,0 0-1200-16,0 0-240 0,0 0-48 0,0 0-16 15,-5 11-656-15,10-2-128 0,0 0-16 0,2 3-16 16,-1 2-288-16,1 1-48 0,2 2-16 0,0 2 0 16,1 3-144-16,1 4 0 0,1 2 0 0,-2-4 0 15,0 3-192-15,2 4-128 0,-1-1-32 0,-1-3 0 31,-1-2-1840-31,-1 0-368 0,-2-4-80 0,1-2-10416 0</inkml:trace>
  <inkml:trace contextRef="#ctx0" brushRef="#br1" timeOffset="-174197.45">17300 13778 21183 0,'-5'-4'1888'0,"0"0"-1504"15,0 1-384-15,1-1 0 0,0 0 2576 0,4 4 448 16,-3-7 96-16,3 7 16 0,-1-6-1472 0,1-2-304 15,0 8-48-15,5-8-16 0,2 0-848 0,1-1-160 16,1 1-32-16,2-1-16 0,2-1-240 0,2-2 0 16,2 3 0-16,-2-2 0 0,0 1-208 0,-2 0 16 15,1 0 0-15,0 3 0 16,1-1-1584-16,-2 1-304 0,-1 1-64 0,-2 1-7584 16,-1-1-1504-16</inkml:trace>
  <inkml:trace contextRef="#ctx0" brushRef="#br1" timeOffset="-173798.73">17287 13310 16575 0,'-8'-2'1472'0,"-1"0"-1168"0,-2 2-304 0,-2-1 0 16,-3-2 2624-16,0 2 448 0,-1 1 112 0,0 1 16 15,0 1-1424-15,2 0-288 0,2 4-48 0,-2 0-16 16,1 2-592-16,0 4-128 0,2 5-32 0,2 2 0 15,2 5-416-15,3 0-96 0,1 5-16 0,2 4 0 16,5 3-144-16,2 1 0 0,3 2 0 0,4 1 0 16,1-3 0-16,4 2 0 0,4-3 0 0,2-1 0 15,2-2 0-15,0-3-144 0,-1-4 144 0,2-5 0 16,2-5-192-16,0-5 64 0,1-1 128 0,0-7-208 16,0-5 208-16,-2-3 0 0,-1-2 0 0,0-3-144 0,-1-6 144 0,-3-2 0 15,-2-3 0-15,-1-1 128 0,-1-2 176 0,-1 1 32 16,-5-1 16-16,-2 0 0 0,-2-1 16 0,-3 0 0 15,-2 0 0-15,-3 2 0 0,-4-1-48 0,-2 2 0 16,-3-1 0-16,-3 1 0 0,-1 2 64 0,-2 0 0 16,0-2 0-16,-2 3 0 0,-1 0-224 0,-3 1-32 15,-1-1-128-15,-2 0 192 16,2 2-1200-16,0 3-240 0,0 0-48 0,1 3-15648 16</inkml:trace>
  <inkml:trace contextRef="#ctx0" brushRef="#br1" timeOffset="-171961.45">20394 13166 19343 0,'0'0'1728'0,"-4"2"-1392"0,4-2-336 0,0 0 0 0,0 0 1680 16,0 0 272-16,0 0 48 0,0 0 16 15,0 0-512-15,0 0-96 0,0 0-32 0,0 0 0 0,0 0-384 0,0 0-80 16,8-5-16-16,0 2 0 0,-2-1-128 0,1 2-48 15,-1-1 0-15,2 2 0 0,0-2-400 0,1 2-96 16,0 0-16-16,2 1 0 0,-1 0-208 0,4 0 0 16,-1-2 0-16,1 2 0 15,-1-1-1600-15,-2 0-272 0,4-1-48 0,-2 0-13056 16</inkml:trace>
  <inkml:trace contextRef="#ctx0" brushRef="#br1" timeOffset="-171433.22">20539 12950 10127 0,'0'0'896'0,"0"0"-704"0,0 0-192 0,-5-2 0 16,-1-3 2816-16,1-2 512 0,0 1 128 0,0-1 0 16,-1 1-2240-16,1 0-448 0,0 2-80 0,-1 0-32 15,0 1 368-15,-3 0 64 0,-3 0 0 0,-1 2 16 16,-4 0 144-16,-1 2 32 0,-1 3 0 0,-1-1 0 16,2 2-592-16,0 1-112 0,-1 2-32 0,2 0 0 15,0 1-320-15,1 1-64 0,0 2-16 0,3 3 0 0,1 0-144 0,2 1 160 16,2 0-160-16,1-2 160 0,3 4-160 0,3 0 0 15,2 2 0-15,3-1 0 0,3 1 0 0,2 0 0 16,3 0 0-16,2 0 0 0,3 0-160 0,1-1 160 16,3 1 0-16,3-2-144 0,-2-1 144 0,1-3 0 15,1-2 0-15,-1-2-128 0,-1-1 128 0,0-2 0 16,-1-4 0-16,3-2 0 0,1-2 0 0,1-3 0 16,-3-3 0-16,1-2 0 0,-1-3 0 0,0-2 0 15,1-2 0-15,-2 1 0 0,-1-1 128 0,-3-2-128 16,-2 1 128-16,-2 3-128 0,-2-2 160 0,-2-1-32 15,-3 0-128-15,-2 1 192 0,-1 2-64 0,-1 0-128 16,-3-2 176-16,-2 0-176 0,0 2 192 0,-2 1-64 16,-3-3 0-16,-2 3-128 0,-4 0 224 0,-3 2-64 0,-3-1-16 0,-1 1 0 15,-2 1-144-15,-1 2 160 0,-3 2-160 0,1 3 160 16,0-2-160-16,2 3 0 0,2 2-160 0,3 3 160 16,1 1-2208-1,1 4-352-15</inkml:trace>
  <inkml:trace contextRef="#ctx0" brushRef="#br1" timeOffset="-139761.09">18422 15653 9215 0,'0'0'400'0,"0"0"96"0,0 0-496 0,0 0 0 0,0 0 0 0,0 0 0 16,0 0 3392-16,0 0 592 0,0 0 112 0,0 0 32 15,0 0-2528-15,0 0-496 0,0 0-96 0,0 0-32 16,0 0-192-16,-6 5-32 0,6-5-16 0,-4 4 0 16,-2-1 80-16,6-3 16 0,0 0 0 0,-5 6 0 15,-2 1-64-15,1-1 0 0,-1 0 0 0,1-1 0 16,-1 0-176-16,1 0-32 0,-1 0-16 0,-2 1 0 0,0 0-32 0,-2 1-16 16,-2-2 0-16,2 1 0 0,0 1-32 0,-3-2 0 15,-2 0 0-15,1-2 0 0,-1 1-80 0,0 0-32 16,1 0 0-16,-1-2 0 0,0 0-16 0,1 0 0 15,-1 2 0-15,0-1 0 0,-1-3-80 0,2 0-32 16,-1 0 0-16,0-2 0 0,0 1-96 0,1-2 0 16,1 0-128-16,0-1 192 0,-1 0-192 0,1 0 0 15,-1-3 0-15,0 1 0 0,-1-1 128 0,-1-1-128 16,3 2 0-16,0-1 0 0,-1 1 128 0,2-1-128 16,0 0 0-16,0-1 0 0,1-1 128 0,1 1-128 15,-1-4 0-15,-1 2 144 0,1 2-144 0,-1-3 160 16,1 2-160-16,1-2 160 0,-1 0-160 0,-1 1 0 15,0-2 0-15,-2 0 128 0,0 2-128 0,1-3 0 16,2-2 0-16,0 2 0 0,0 0 0 0,2 0 0 16,1 0 0-16,1-1 0 0,0 0 0 0,2 1 0 15,-2-2 0-15,1 2 0 0,-1 0 0 0,2 1 0 0,-1 1 0 0,2 0 0 16,1 1 0-16,0-1 0 0,0 0 0 0,2 0 0 16,-1 2 0-16,2 0 128 0,0-2-128 0,-1 1 128 15,1 0-128-15,1-3 0 0,0 2 0 0,0-2-176 16,3-3 176-16,-1 2 0 0,2 1 0 0,0 0 0 15,1-1 0-15,0 1 0 0,1 0 0 0,0 1 0 16,1 0 0-16,1 0 0 0,-1 2 0 0,3 0 0 16,-1-1 0-16,1 2 0 0,0 0 0 0,1 1 0 15,2-2 0-15,-1 2 0 0,-1 0 0 0,1-1 0 16,0 1-144-16,0-4 144 0,-1 2-160 0,1-2 160 16,-3 0-592-1,0 1-32-15,2-2 0 0,-2 1 0 0,-3-1-1488 16,1 1-288-16,-2-1-64 0,0 1-16 0,-1 2-1072 0,0 0-224 0,-1 0-32 15</inkml:trace>
  <inkml:trace contextRef="#ctx0" brushRef="#br1" timeOffset="-139466.68">17556 14776 10127 0,'-7'1'896'0,"1"2"-704"16,-1-3-192-16,2 1 0 0,0 0 3904 0,5-1 768 15,0 0 128-15,0 0 48 0,0 0-2656 0,0 0-528 16,0 0-96-16,0 0-32 0,0 0-688 0,0 0-144 16,9-2-16-16,0-1-16 0,2-1-208 0,0 0-32 0,4-1-16 15,0 1 0-15,2 0-128 0,0 0-32 0,0-1 0 0,1 1 0 16,2 1 16-16,-1 2 0 0,1 0 0 0,-2 0 0 16,-2 1-16-16,0 1 0 0,-2 1 0 0,-1 2 0 15,-1 0 64-15,-1 1 16 0,0 2 0 0,-2 1 0 16,-1 1 128-16,0 3 32 0,-2-1 0 0,-1 5 0 15,1 1 0-15,-3 4 0 0,0 1 0 0,0 4 0 16,-1-2-288-16,1 0-48 0,0 1-16 0,0-4 0 0,3 1-144 0,0-4-256 16,1 2 64-16,1-2 16 31,1 0-3104-31,0-1-624 0</inkml:trace>
  <inkml:trace contextRef="#ctx0" brushRef="#br1" timeOffset="-136128.72">23094 16201 12895 0,'-8'-2'1152'0,"-1"2"-928"16,1 2-224-16,0-1 0 0,8-1 3136 0,0 0 576 15,0 0 112-15,0 0 16 0,0 0-2640 0,0 0-544 16,0 0-96-16,10-3-32 0,3 3 624 0,2-1 128 15,4 0 32-15,0 1 0 0,5 0-416 0,-1 1-96 16,2 0-16-16,1-1 0 0,1 3-112 0,3-1-32 16,0 2 0-16,3 0 0 0,1 0-128 0,1 1-48 15,1 2 0-15,2-1 0 0,1-2-208 0,3 0-64 16,0 0 0-16,-2 0 0 0,1 0-192 0,-1 0 128 16,0 0-128-16,0 0 0 0,-3 1 0 0,1-5 128 0,0 0-128 15,1 0 0-15,-1-3 0 0,-2 2 0 0,-2 0 0 0,0-1 0 31,-1 2-288-31,-2-2-96 0,2-1-32 0,-6 2 0 16,-2-3-2032-16,-2 1-416 0,-1-3-80 0,-2 1-7008 0,-3-1-1408 0</inkml:trace>
  <inkml:trace contextRef="#ctx0" brushRef="#br1" timeOffset="-135868.58">24241 15967 10127 0,'-23'-10'448'0,"14"6"96"0,-2 0-544 0,0 1 0 0,1-2 0 0,4 1 0 15,1 0 3968-15,2 0 672 0,3 4 144 0,0 0 16 16,4-5-3136-16,3 0-640 0,2 2-128 0,5-1-32 0,2 3-432 0,1 1-96 0,1 0-16 0,1 1 0 16,1 1-320-16,1 0 128 15,1 1-128-15,-1 1 0 0,-2 2 0 0,1 2 0 16,0 1 0-16,-2 2 0 0,-1 2 176 0,-2 1-48 16,0 3 0-16,-4 1 0 0,-1 2 464 0,-4 1 96 15,-3 4 16-15,-5 2 0 0,-3 0 496 0,-3 5 96 16,-2 3 32-16,-3 1 0 0,-1 1-368 0,-2-2-64 15,-1 2 0-15,0-5-16 0,0-1-544 0,1 2-96 16,1 1-32-16,3-3 0 16,0-1-1216-16,3-1-240 0,1-2-48 0</inkml:trace>
  <inkml:trace contextRef="#ctx0" brushRef="#br0" timeOffset="-131728.39">26400 16851 21471 0,'-9'0'960'0,"9"0"192"0,-9 3-928 0,9-3-224 0,0 0 0 0,0 0 0 15,0 0 448-15,0 0 64 0,0 0 0 0,0 0 0 16,16-3 400-16,2-1 96 0,1-1 16 0,4-4 0 15,1-2 192-15,5-2 32 0,4-2 16 0,3-3 0 16,5-5-400-16,3 1-80 0,4-1-16 0,6-2 0 16,4 0-240-16,0-2-48 0,-4-3-16 0,2-1 0 15,-2-2-272-15,2 2-48 0,-1 1-16 0,2 0 0 16,2 1-128-16,-2-1 0 0,-2-3 144 0,-4 5-144 16,-4 0 0-16,-2 1 128 0,-2-2-128 0,-4 3 0 15,-3 1 0-15,-2 1 144 0,-3 2-144 0,-1 2 0 16,-2 0 128-16,0 2-128 0,-2 1 0 0,-1 2 0 0,-3 0 0 0,-3 1 128 15,0 1-128-15,-2 1 0 0,-4 0 160 0,-2 3-160 16,0 0 128-16,-3 0-128 0,-1 1 352 0,0 2-16 16,-7 6 0-16,7-7 0 0,-7 7-16 0,6-6 0 15,-6 6 0-15,8-7 0 0,-8 7-64 0,9-5-32 0,-1 1 0 16,-8 4 0-16,10-3-80 0,2 3-16 16,-2 0 0-16,1 2 0 0,1 0 0 0,2 2-128 15,2 1 192-15,2 2-64 0,3 1 32 0,0 2 0 16,-1 2 0-16,4 2 0 0,2 3-32 0,1 1-128 0,2 2 192 15,4 0-64-15,-1 0-128 0,1 4 0 16,-1-1 0-16,2 1 128 0,0-1-128 0,-1 2 128 16,-2-1-128-16,-1-1 128 0,0 0-128 0,0 0 0 0,1-3 144 0,-2 1-144 15,-4-1 0-15,1-1 144 0,1 1-144 0,1-3 0 16,-2-1 128-16,-2-2-128 0,-1 0 0 0,-3 2 0 16,0-2 144-16,1 1-144 0,-3-2 0 0,-1 1 144 15,-3 2-144-15,-1-2 0 0,-1-2 0 0,1-1 128 16,-1 0-128-16,-2-1 128 0,1-1-128 0,-3 2 128 15,-2-2-128-15,-6-9 0 0,0 0 144 0,11 8-144 16,-1 0 128-16,0-3-128 0,-10-5 160 0,10 5-160 16,-10-5 256-16,11 0-32 0,0-4-16 0,-1 2 0 15,2-4 16-15,1 1 0 0,3-1 0 0,0-4 0 16,4 0-48-16,1-3-16 0,1-1 0 0,5-2 0 16,3-1 48-16,4 0 16 0,3-2 0 0,2-1 0 15,3-2 96-15,2-3 32 0,3-4 0 0,0-1 0 16,-3-1-96-16,3-1-32 0,0-2 0 0,-1 1 0 15,-2 3-224-15,2 1 0 0,-1-1 128 0,1 4-128 0,0 5-208 0,-7 2-96 0,-7-2-16 16,-2 3 0 0,0 0-2144-16,-4 2-432 0,-4-2-96 0,-2 1-9472 15,-3 0-1888-15</inkml:trace>
  <inkml:trace contextRef="#ctx0" brushRef="#br0" timeOffset="-131276.48">28164 15147 11055 0,'0'0'976'0,"0"0"-784"16,0 0-192-16,0 0 0 0,-5 8 3456 0,5-8 640 16,-4 10 128-16,1 3 16 0,1 2-3152 0,-1 0-640 15,1 4-128-15,-1 2-32 0,0-1 416 0,2 5 64 16,0 0 32-16,1 0 0 0,0-2-560 0,2-1-112 16,2 1-128-16,2-1 176 0,0 0-176 0,1-1 0 0,-2-3 0 0,0 0 0 15,-1-1-240-15,0 0-80 16,0-1 0-16,-3-2-8560 15,0-1-1696-15</inkml:trace>
  <inkml:trace contextRef="#ctx0" brushRef="#br0" timeOffset="-131051.95">28068 15457 17503 0,'0'0'1552'0,"0"0"-1232"0,0 0-320 0,0 0 0 15,0 0 1856-15,0 0 304 0,0 0 64 0,0 0 16 16,0 0-1552-16,0 0-304 0,0 0-64 0,0 0-16 16,0 0 560-16,11-2 112 0,1 1 32 0,1-1 0 15,0 2-592-15,0 0-112 0,-1 0-32 0,1 0 0 16,1 0-272-16,1-2 0 0,-2 2 0 0,1-2-144 16,0 1-2432-16,0 0-496 0,2-10-80 15,-2 5-32-15</inkml:trace>
  <inkml:trace contextRef="#ctx0" brushRef="#br0" timeOffset="-130696.16">28308 15087 23551 0,'-20'-13'1040'0,"7"7"224"0,-1-2-1008 0,-1 3-256 16,2-2 0-16,-2 1 0 0,-4 0 384 0,2 4 48 15,1 2 0-15,0 1 0 0,2 2 80 0,-2 2 0 16,-1 4 16-16,0 4 0 0,0 4 16 0,-1 4 0 15,-2 1 0-15,2 3 0 0,0 2-544 0,1 3 0 16,2 3 0-16,4 1 0 0,0 1 0 0,5-1 0 16,3 0 0-16,3 0 0 0,3 1 0 0,3-4 0 15,3 0 0-15,3-2 0 0,1-2 0 0,5-2 0 0,3-3 0 16,1-2 0-16,2-3 144 0,1-4-144 0,-1-1 0 16,4-5 144-16,-1-1 176 0,2-5 48 0,1-2 0 0,0-3 0 15,0-3 144-15,2-2 48 0,1-3 0 16,1-3 0-16,-1-4 144 0,-3 0 16 0,-4-3 16 0,-2-2 0 0,-3-2 32 0,-3 0 16 15,-4-1 0-15,-5 3 0 16,-5 1-208-16,-2 1-64 0,-2-1 0 0,-4 0 0 16,-4-2-128-16,-2-1-16 0,-3 0-16 0,0 0 0 15,-3-1-176-15,2 3-48 0,-2-1 0 0,-1 5 0 16,-4 3-1344-16,2 6-288 16,-1 1-48-16,-1 4-15344 0</inkml:trace>
  <inkml:trace contextRef="#ctx0" brushRef="#br1" timeOffset="-126633.23">29932 14544 26607 0,'0'0'1168'0,"0"0"256"0,0 0-1136 0,0 0-288 0,0 0 0 0,0 0 0 16,0 0 304-16,0 0 0 0,-5-3 0 0,11-11 0 15,2-1 432-15,0-2 96 0,-1-2 0 0,-1-2 16 16,1-5-400-16,2 0-96 0,0 0-16 0,1-2 0 16,1-2-112-16,0-1-32 0,1 0 0 0,0 1 0 0,1-3 16 0,-3 1 0 15,-1-1 0-15,-2 0 0 16,-2 1-208-16,2-2 128 0,-1 1-128 0,1 3 0 0,-1 2 0 0,-2 2 128 15,-1 1-128-15,-1 5 0 0,1 7 0 0,0 3 0 16,-1 1 128-16,-2 9-128 0,0 0 0 0,0 0 0 16,0 0 0-16,11 6 0 0,-1 5 0 0,2 2 0 15,-4 2 0-15,-1 2 0 0,1 9-128 0,0 6 128 16,-3 3 0-16,2 1 0 0,-1 1 0 0,2-1 0 0,-1-1 0 0,1 3 0 16,1-1 0-16,0-2 0 0,0-2 0 15,0-2 0 1,-1-5-496-16,1 0 16 0,-1-1 0 0,-2-3 0 15,0-2-656-15,-1-4-128 0,-1 1-16 0,-2-4-7360 16,0-1-1456-16</inkml:trace>
  <inkml:trace contextRef="#ctx0" brushRef="#br1" timeOffset="-126451.68">30062 14238 16575 0,'0'0'1472'0,"0"0"-1168"0,0-9-304 0,0 9 0 16,0 0 2464-16,4-6 432 0,-4 6 96 0,8-7 16 15,1 2-1472-15,0 2-272 0,-1 2-64 0,4 1-16 16,-2 0-416-16,3 1-64 0,3 1-32 0,0 0 0 16,-1 2-528-16,2-1-144 0,-1 1 0 0,0 2 0 15,-1-3 0-15,2 1-320 0,1-2 64 0,-1 1 16 16,-1-2-2576-16,-2-2-528 0,-2 0-112 0</inkml:trace>
  <inkml:trace contextRef="#ctx0" brushRef="#br1" timeOffset="-126229.72">30530 13777 32191 0,'0'0'1424'0,"-9"0"304"0,3-1-1392 0,6 1-336 16,0 0 0-16,-8 9 0 0,1 3 800 0,2 6 96 16,1 5 0-16,2 3 16 0,-1 8 112 0,1 3 0 15,-1 2 16-15,2 4 0 0,-1 4-576 0,2-2-112 16,0 2-32-16,3-4 0 0,0 2-320 0,2-2 0 15,1-3 0-15,-1-2 0 16,-1-4-288-16,2-2-128 0,0-2-32 0,2 0 0 16,-2-2-2624-16,2-2-544 0,0-4-96 0</inkml:trace>
  <inkml:trace contextRef="#ctx0" brushRef="#br1" timeOffset="-125867.53">31074 13954 8287 0,'0'0'736'0,"0"0"-592"0,-4-6-144 0,2-5 0 0,-1-2 3584 0,2 3 672 15,1 10 144-15,-3-9 16 0,-2 0-2272 0,-2-1-464 0,1 1-80 0,-1 3-32 16,1 3-432-16,-3 3-96 16,-2-2-16-16,-1 4 0 0,1 1-304 0,-1 5-64 15,-1 2-16-15,0 3 0 0,-1 0-64 0,1 4 0 16,0 5-16-16,1 2 0 0,3 3-112 0,0 3 0 0,-2 1-16 0,1 3 0 16,1 3-160-16,3-3-16 15,6-3-16-15,2-2 0 0,2-1-240 0,3-2 0 16,4-1 0-16,1-3 0 0,-3 1 0 0,2-3 0 15,2-4 0-15,4 0 0 16,2-3-1216-16,-1-2-176 0,1-1-32 0,1-5-9632 16,1-1-1920-16</inkml:trace>
  <inkml:trace contextRef="#ctx0" brushRef="#br1" timeOffset="-125671.25">31300 13883 14735 0,'-4'-15'640'0,"4"15"160"0,0 0-640 0,-5-9-160 0,5 9 0 0,0 0 0 16,0 0 4608-16,0 0 896 0,0 0 192 0,0 0 16 16,-7 16-3712-16,3 1-736 0,-2 4-160 0,2 5-16 15,4 2-688-15,-2 5-128 0,0 2-16 0,0 2-16 16,-1-1-240-16,0 2 0 0,0 0 0 0,5 1 0 16,-1-3-384-16,-1 1-128 15,-1-5-32-15,2 1 0 0,0 0-3088 0,-1-2-608 0</inkml:trace>
  <inkml:trace contextRef="#ctx0" brushRef="#br1" timeOffset="-125367.02">31443 14272 30927 0,'0'0'1360'0,"0"0"304"0,0 0-1344 0,0 0-320 15,0 0 0-15,-5 7 0 0,5-7 656 0,-4 10 64 16,0 3 16-16,3-2 0 0,-1-1-96 0,2 1 0 16,0 0-16-16,0 1 0 0,2 1-464 0,-4 0-160 0,1 0 0 0,0-1 144 15,1-2-144-15,0 1 0 0,1-1 0 0,0 1 0 16,1 0-192-16,-1-1 48 0,-1-10 0 0,4 11 0 16,-1-2-16-16,-3-9 0 0,6 10 0 0,2-3 0 15,-8-7-48-15,13 6-16 0,-1-3 0 0,1 0 0 31,1-2-160-31,0-1-16 0,-1 0-16 0,2-1 0 16,-2 0-448-16,1-2-96 0,0-1 0 0,2-1-12512 0</inkml:trace>
  <inkml:trace contextRef="#ctx0" brushRef="#br1" timeOffset="-125197.5">31744 14159 16575 0,'-14'4'1472'0,"5"1"-1168"0,-3 3-304 0,0 5 0 16,1 5 3888-16,-1 6 720 0,-1 4 128 0,1 2 48 0,2 6-2992 0,0 1-608 16,1 4-112-16,2 2-32 0,1 2-320 0,4-2-64 15,2-3-16-15,4 0 0 0,1-4-640 0,4-3-176 16,1-2-16-16,3-2-11504 16,2-3-2304-16</inkml:trace>
  <inkml:trace contextRef="#ctx0" brushRef="#br1" timeOffset="-124595.31">29416 13566 17503 0,'0'0'768'0,"0"0"176"0,0 0-752 0,0 0-192 0,13-3 0 0,-1-1 0 15,-1 3 1536-15,4 0 256 0,3-2 64 0,0 2 16 16,0-1-688-16,2 2-144 0,-1 0-16 0,2 2-16 15,0-1-720-15,0 2-144 0,-1-1-16 0,-1 0-128 16,-1-4-144-16,2 0-144 0,0-2-32 0,-1 1 0 31,-1 1-752-31,-2-1-144 0,-2 0-48 0,-1 2-6016 0,-13 1-1200 0</inkml:trace>
  <inkml:trace contextRef="#ctx0" brushRef="#br1" timeOffset="-124196.18">29796 13358 15487 0,'0'0'688'0,"-5"-7"144"0,-1-2-672 0,-3-1-160 15,-3 4 0-15,-1-1 0 0,2 2 1520 0,-2 1 272 16,-1 0 48-16,0 0 16 0,-2 2-384 0,-1 1-80 16,-1 1-16-16,0 2 0 0,-5 3-656 0,3 3-128 15,-1 0-16-15,-1 4-16 0,-3 5-240 0,1 4-64 16,3 2 0-16,3 0 0 0,1 0-256 0,0 0 128 15,2 3-128-15,3 0 0 0,3 2 0 0,4 0 0 0,1 1 0 0,4 0 0 16,4-1 0-16,5 0 0 16,4-2-160-16,4 0 160 0,1-1 0 0,4-3-176 15,4-4 176-15,3-1-128 0,2-1 128 0,0-1-128 16,1-3 128-16,-2-5-128 0,-2-7 256 0,2-4 48 0,0-4 16 0,-2-1 0 16,-3-2 368-16,-2 0 80 0,-1-3 0 0,-1-2 16 15,0-4 400-15,-2-2 80 0,-2-3 16 0,-5-1 0 16,-4 1-64-16,-2-3 0 0,0-2 0 0,-4 0 0 15,-2-2-416-15,-5 2-96 0,-5 0 0 0,-3 2-16 16,-3-1-272-16,0 2-48 0,-2-2-16 0,1 4 0 16,-1 3-416-16,-2 4-64 0,-2 2-32 0,1 3 0 15,0 4-2032-15,3 5-416 16,3 4-80-16</inkml:trace>
  <inkml:trace contextRef="#ctx0" brushRef="#br2" timeOffset="-110005.55">25875 15585 16991 0,'-5'-12'752'0,"-2"2"144"0,1 2-704 0,0 2-192 0,3-2 0 0,3 8 0 16,0 0 0-16,0 0 128 16,0 0-128-16,0 0 128 0,0 0 224 0,-4 14 32 15,1 3 16-15,2 9 0 0,-2 4 128 0,0 9 32 16,0 8 0-16,0 4 0 0,0 8-224 0,2-1-32 0,0 6-16 0,-1 3 0 15,1 1-288-15,-1-1 160 0,-1-4-160 0,0-3 128 16,2-4-128-16,2-6 0 0,2-10 0 0,1-3 128 16,0-8-128-16,0-2 128 0,0-4-128 0,-1-9 128 15,0-5-128-15,-3-9 0 0,0 0 0 0,0 0 128 16,8-14 80-16,-2-5 16 0,0-6 0 0,-2-4 0 16,-3-3-224-16,-1-6 144 0,-1-7-144 0,-1-2 128 15,0-2-128-15,-2-6-144 0,-3 0 144 0,1-3-208 16,-3-4 208-16,-1 1 0 0,3 0 0 0,-1 1 0 15,1 1 0-15,1-3 0 0,-1 0 0 0,2 4 0 16,-2-1 0-16,0 6 0 0,-1 6 0 0,1-2 0 16,2 3 592-16,0 0 16 0,1 3 0 0,3 4 0 15,1 1 176-15,2 1 48 0,2 4 0 0,4 3 0 16,2 0-192-16,3 2-16 0,3 1-16 0,2 3 0 16,2 4-352-16,1 0-64 0,0 2 0 0,1 2-16 15,-1 3-176-15,0 0 0 0,-1 1 0 0,3 2 128 0,-1 2-128 0,3-2 192 16,-1-1-192-16,4 3 192 0,3 1-64 0,4-3 0 15,4 1 0-15,6 1 0 0,2-1 16 0,2 1 0 16,1-2 0-16,2 1 0 0,0 0 64 0,0 1 16 16,0-1 0-16,3 0 0 0,2 1-80 0,2 1-16 15,1 3 0-15,0 2 0 0,-3-1-128 0,-1 2 0 16,-1 1 0-16,1-3 0 0,2 1 0 0,1 0 0 16,3 2 0-16,0 3 0 0,1 1 0 0,-4-1 0 0,-5 2 0 0,0 0 0 15,-1-1 0-15,2 0 0 16,0 0 0-16,3 0 128 0,4 1-128 0,-2 1 0 15,1 1 0-15,-2-2 0 0,-3-1 0 0,-2-1 0 0,0-2 0 0,1 2 0 16,-2-2 0-16,2 1 0 0,-3 2 0 16,-1 0 128-16,-2 1-128 0,-2-1 0 0,-4 3 0 0,2-1 128 15,-2 1-128-15,-2 1 0 0,1-2 0 0,1 1 128 16,1 1-128-16,2-2 0 0,1-1 0 0,1-1 128 16,2 0 128-16,-5-1 32 0,1 2 0 0,-3-4 0 15,-2 2-96-15,0 1 0 0,1 1-16 0,-2-1 0 16,1 2-176-16,1 2 128 0,-2 0-128 0,0 3 128 15,-1-4-128-15,-2 4 192 0,-1 1-192 0,-2-2 192 16,-1 2-192-16,1 2 0 0,2-4 144 0,0 1-144 16,-3-3 0-16,3 1 0 0,-1 0 0 0,4 1 128 15,-1 1-128-15,-2-2 0 0,1-3 0 0,1 1 0 16,2 0 0-16,-2-2 144 0,-6-1-144 0,0 0 0 16,-4-1 176-16,1 3-176 0,0-2 160 0,-3 0-160 15,-3-1 0-15,-1 3 128 0,-1 0-128 0,0 2 0 0,-1 1 0 16,-1-1 0-16,0 1 0 0,-1 3 0 0,-5 2 0 0,0 2 0 15,0-1 0-15,-1 5 0 0,-1 2-144 0,1 4 144 16,0 0 0-16,1 3-144 0,1 0 144 0,-2 2-128 16,-3 2 128-16,0-1-128 0,2 2-32 0,3-1 0 15,3-2 0-15,0 1 0 0,1 1-32 0,-2-2-16 16,-3-1 0-16,0 0 0 0,-1-1-96 0,-2 2-16 16,2-3 0-16,-2 0 0 0,-1 2 112 0,-1 0 16 0,-3-2 0 0,3-1 0 15,-1-1 64-15,-2 3 128 0,-1-2-208 0,0-1 80 16,0 0 128-16,0 0-160 0,-2 2 160 0,1-2-160 15,-1-1-32-15,0-1 0 16,-2 0 0-16,0-3 0 0,-3 1 192 0,-1-1-208 16,-4 1 80-16,0-2 128 0,-3-4-128 0,-1 1 128 0,0 3 0 0,-1-4 0 15,-2-1 0-15,-4 1 0 0,-4-2 0 0,-3 1 0 16,-4 2 0-16,-3-3 0 0,-1 3 0 0,-1 0 0 31,-5 1-256-31,-3 0-144 0,-4 1-32 0,-1-3 0 0,-1 5-288 16,-2 0-64-16,-3 0-16 0,-6-1 0 0,-5-3 352 0,-3-2 64 0,0-2 0 0,0 2 16 15,0-1 368-15,-2 0 0 0,-3-2 0 0,0-3 0 16,-3 0 0-16,3 0 0 0,2 1 0 0,0-1 128 16,3-3 144-16,-1 1 32 0,-1-2 0 0,0 0 0 0,-4 2 160 15,7-5 48-15,2 2 0 0,2 0 0 16,2-1-112-16,1-1-16 0,0 1 0 0,-2-2 0 16,0 0-208-16,1 2-48 0,-1 0-128 0,4-1 192 15,0 0 64-15,4 0 16 0,1 2 0 0,0-3 0 16,-3 2 112-16,-1 0 32 0,-2-2 0 0,3 0 0 0,2 1-112 0,5 0-32 15,-1-2 0-15,2 3 0 0,1-2 112 0,-2 2 0 16,-1-3 16-16,-1 0 0 0,-1 0-144 0,0 1-48 16,0 0 0-16,2 2 0 0,3-1-16 0,0 2-16 15,-1 0 0-15,0 0 0 0,2 0-16 0,2 3 0 16,0-5 0-16,1 2 0 0,-1-1-160 0,4 1 128 16,4-2-128-16,0 1 128 0,0 0-128 0,3-2 0 15,3-2 0-15,2-1 0 0,3 1 256 0,0 0 32 16,0-1 0-16,3 0 0 0,1-2-64 0,0 1-16 15,-1-2 0-15,0 0 0 0,-1-2-208 0,0-1 128 16,1 1-128-16,-2 0 0 0,-1 1 144 0,1 2-144 16,0-3 128-16,0 2-128 0,-1 0 320 0,-1-1 0 0,3 0-16 0,-1-1 0 15,2 0-16-15,3-1 0 0,-1 1 0 0,4-1 0 16,2-2-16-16,1 0 0 0,0-3 0 0,1-2 0 16,2-2 48-16,-1-1 0 0,2-2 0 0,1 0 0 15,1-4-112-15,-1 5-16 0,0-2 0 0,0 1 0 16,0 2-192-16,2 1 0 0,-2 0 128 0,1 3-128 15,0 1-272-15,-1 0-112 0,1 1 0 0,1 1-12912 16,-1 1-2576-16</inkml:trace>
  <inkml:trace contextRef="#ctx0" brushRef="#br2" timeOffset="-109097.31">25246 17396 9215 0,'-3'26'816'0,"3"-26"-656"0,-8 9-160 0,3-1 0 16,2 4 2880-16,0 0 560 0,2 1 96 0,0 1 32 15,1 0-2768-15,4 3-544 0,2 1-128 0,2 3 0 16,1-1 368-16,2 1 80 0,-1-2 0 0,2 1 16 15,-1-1-144-15,2 0-16 0,2-4-16 0,-2 0 0 16,-1-1 256-16,-2-5 48 0,-10-9 16 0,13 5 0 16,-1-1 128-16,0-5 32 0,-1-4 0 0,1-6 0 15,0-2-192-15,1-2-48 0,1-2 0 0,-1-3 0 16,-2-5-224-16,-1-1-48 0,0-1-16 0,0 1 0 16,-3-3-368-16,1 3 144 0,-1 1-144 0,-2-3 0 15,0-2-1280-15,0 2-384 16,1 1-64-16,-1 1-12448 0</inkml:trace>
  <inkml:trace contextRef="#ctx0" brushRef="#br2" timeOffset="-108875.18">25750 17440 17503 0,'0'0'768'0,"11"12"176"0,-1-5-752 0,1 0-192 0,4 1 0 0,-2-1 0 16,-2-1 1536-16,1-3 256 15,-1-3 64-15,-1 1 16 0,-1-1-720 0,-9 0-128 16,11-1-48-16,-11 1 0 0,10-7-208 0,-2 0-64 15,-2-3 0-15,0 0 0 0,-4 0-80 0,1-1-32 16,-2-1 0-16,-1 1 0 0,-3 0-96 0,0-3-32 16,-3 0 0-16,0 1 0 0,-2 2-256 0,-1 3-48 15,0 2-16-15,-2 1 0 0,1 3 80 0,-1 2 16 0,1 2 0 0,1 3 0 16,0 3 224-16,1 5 48 0,1 5 16 0,2 3 0 16,1-3-96-16,2 3-32 0,0-3 0 0,6 2 0 15,3-1-240-15,3 1-160 0,3-2 192 0,4 0-192 16,2-5 0-16,0 0-144 0,-1 0-16 0,2-2 0 31,-1-5-592-31,2 1-112 0,0-2-32 0,-3-1 0 0,1-3-2112 16,-2-2-448-16,-2-2-64 0</inkml:trace>
  <inkml:trace contextRef="#ctx0" brushRef="#br2" timeOffset="-108527.9">26168 17336 911 0,'0'0'0'0,"-1"9"0"0,-3 4 0 0,0 3 0 0,0 1 0 0,0 1 0 0,2 0 5376 0,-1 3 1008 16,0 1 192-16,3 1 32 0,0-3-3984 0,-1 1-784 16,2-1-176-16,1-2-16 0,-1 0-432 0,2 1-96 15,-1-1-16-15,1-4 0 0,-2-2-480 0,2-2-112 16,-2 1 0-16,-1-11-16 0,0 0 160 0,0 0 48 16,0 0 0-16,0 0 0 0,0 0-80 0,0 0-16 15,0 0 0-15,11-4 0 0,-4-1-208 0,1-4-32 16,0-3-16-16,2-3 0 0,-2-1-208 0,0-3-144 15,1 1 192-15,2-2-192 0,0 2 0 0,0 0 0 16,-1 0 0-16,1 1 0 0,0 0 0 0,1 2-352 16,0 1 48-16,0 4 16 15,-3 1-608-15,1 2-112 0,2 2-16 0,0-2-16 16,-2 2-1472-16,0 1-304 0,1 3-48 0,1 0-16 16,-1-1 128-16,1 1 32 0,-1 1 0 0,-1 0-6816 0</inkml:trace>
  <inkml:trace contextRef="#ctx0" brushRef="#br2" timeOffset="-108419.98">26565 17447 4607 0,'0'0'192'0,"0"0"64"0,0 0-256 0,0 0 0 0,0 0 0 0,0 0 0 16,0 0 4016-16,0 0 752 0,0 0 160 0,6 9 16 15,-6-9-3392-15,8 10-672 0,-8-10-144 0,9 12-32 16,-1-1-496-16,0-1-208 0,-8-10 176 0,10 9-176 0,1 0-128 0,-1-2-128 16,0-1-32-16,1 0 0 15,1-3-1920-15,-12-3-384 0</inkml:trace>
  <inkml:trace contextRef="#ctx0" brushRef="#br2" timeOffset="-108228.42">26847 17324 15663 0,'0'0'1392'0,"0"0"-1120"0,0 0-272 0,0 0 0 0,-9 0 3344 0,3 7 624 16,-1 3 112-16,1 7 16 0,-3 3-2048 0,-2 6-400 15,-2 3-96-15,-2 3-16 0,-1 2-64 0,0 0-32 16,1 1 0-16,-1 0 0 0,0-1-800 0,3 3-176 15,2 2-16-15,0-3-16 0,2 1-432 0,1-3 0 16,0-2 0-16,2 0 0 16,1-4-640-16,-1 0-64 0,2-3-16 0,1 2-7456 15,0-4-1488-15,2-6-288 0</inkml:trace>
  <inkml:trace contextRef="#ctx0" brushRef="#br2" timeOffset="-107828.04">27896 17341 24879 0,'0'0'2208'0,"0"0"-1760"0,-7-4-448 0,1 1 0 16,6 3 1136-16,-11-3 144 0,1 2 16 0,-1-1 16 15,1 0-528-15,-1 4-96 0,2 0-32 0,0 2 0 16,0-2-656-16,1 2 0 0,8-4 0 0,-9 8 0 16,1 2-640-16,3-2-144 0,1 1-48 0,4-9 0 15,-1 12 320-15,1 0 64 0,2-1 16 0,4 1 0 0,0-1 304 0,2 0 128 16,2 1-128-16,4-2 128 0,-1 1 0 0,3-1 0 16,4-2 0-16,1 1 0 0,1 0 256 0,-2 2 48 15,-3-1 0-15,-2 1 0 0,0 0 272 0,-5 1 64 0,-3 1 16 0,-2 3 0 16,-3-3 240-16,-4 5 64 15,-6 0 0-15,-3-1 0 0,0 0-80 0,-2 2-16 16,-4-1 0-16,-2-1 0 0,1-2-448 0,0-2-96 16,-2-2 0-16,2 2-16 0,-1 0-304 0,0-5 0 15,2-4 0-15,2 0 0 16,0-1-1552-16,5 1-224 0,1-6-32 0,9 2-8400 16,-7-8-1680-16</inkml:trace>
  <inkml:trace contextRef="#ctx0" brushRef="#br2" timeOffset="-107567.53">28152 17184 22111 0,'10'-25'1968'0,"-5"12"-1584"0,-1 1-384 0,1 0 0 15,-1 1 1760-15,1 3 272 0,-5 8 48 0,0 0 16 16,0 0-1680-16,0 0-416 0,0 0 0 0,0 10 0 16,-1 5 832-16,-2 4 64 0,-1 6 32 0,-1 2 0 15,0 2-224-15,0 2-32 0,-2 3-16 0,3 3 0 16,0 0-288-16,2 0-64 0,-1-2-16 0,2 0 0 15,1-1-288-15,0 0 0 0,0 0 0 0,1-3 0 16,0-2-1552-16,2 0-368 0,1-1-80 0,0-2-12160 16</inkml:trace>
  <inkml:trace contextRef="#ctx0" brushRef="#br2" timeOffset="-107435.18">28094 17494 30575 0,'0'0'1344'0,"-9"-7"304"0,0 1-1328 0,2-1-320 16,7 7 0-16,0 0 0 0,-5-8 288 0,5 8-16 16,0 0 0-16,0 0 0 0,4-9-128 0,-4 9-16 15,10-5-128-15,2 1 192 0,0 0-336 0,2 2-80 16,3-1-16-16,2 2 0 16,1-2-704-16,1-1-144 0,0 2-16 0,0 0-7440 15,-2 2-1488-15</inkml:trace>
  <inkml:trace contextRef="#ctx0" brushRef="#br2" timeOffset="-107035.56">28351 17550 1839 0,'0'0'160'0,"-4"14"-160"0,-1 2 0 0,-2 1 0 16,0-3 5216-16,2 2 1008 0,0-7 208 0,0 1 32 16,-3 1-3984-16,1-2-816 0,1-3-144 0,6-6-48 15,0 0-352-15,0 0-80 0,0 0-16 0,0 0 0 16,0 0-640-16,0 0-128 0,0 0-16 0,0 0-16 16,0 0-224-16,6-11-192 0,2-1 48 0,1-2 0 15,2-2-48-15,-1-2 0 0,1 0 0 0,0-2 0 16,2-1-48-16,1 3-16 0,-1 0 0 0,0 1 0 15,0 2 64-15,0 0 16 0,-2 3 0 0,0 3 0 16,-2-3 32-16,1 3 0 0,2 0 0 0,-1 2 0 16,-2 2 144-16,0 1-192 0,-9 4 192 0,10-2-192 15,-10 2 192-15,0 0-128 0,0 0 128 0,3 11-128 0,-4 2 128 0,-2 4 0 16,-1 0-144-16,-2 3 144 0,-4 1 0 0,3 1 128 16,-1 1 0-16,4 3 0 0,4-5 128 0,0 1 32 15,0-5 0-15,4 3 0 0,1-4-144 0,3-2-16 16,2-1-128-16,2-4 192 0,1-1-192 0,0 0 176 15,0-3-176-15,0-3 160 0,-2-3 96 0,-1 0 32 16,-1-6 0-16,0 1 0 0,-1-3 224 0,1-2 64 16,-1 1 0-16,-2-3 0 0,-2 0-96 0,-1 0-16 15,-2 0 0-15,-1-2 0 0,-2-2-304 0,-2 0-160 16,0 2 160-16,-3-1-160 0,1 3 0 0,-1 0 0 16,1 0-176-16,-1 1 176 15,2 1-1088-15,-1 0-80 0,-2 3-32 0,0 2-9280 16,1-1-1856-16</inkml:trace>
  <inkml:trace contextRef="#ctx0" brushRef="#br2" timeOffset="-106666.38">28828 17464 29247 0,'-9'14'1296'0,"2"1"272"0,-2 5-1248 0,0 1-320 0,-2 1 0 0,1 1 0 15,0-1 1600-15,0-3 256 0,3 1 48 0,0-3 16 16,1 0-464-16,0-2-96 0,3 2-16 0,1-4 0 15,1 0-944-15,2-1-192 0,-1-12-32 0,2 9-16 16,-2-9-160-16,0 0 192 0,0 0-192 0,0 0 192 16,7-4-192-16,1-5 0 0,0-1 144 0,1-1-144 15,0-2 0-15,2-1 0 0,-1-2 0 0,2-2 0 0,0-3 0 0,-1 0 0 16,2-2-144-16,-1 1 144 0,0 1 0 0,0 0-144 16,-2 0 144-16,0 2 0 0,1 0 0 0,-2 4 0 15,-1 2 0-15,-2 4 0 0,-6 9 0 0,0 0 0 16,0 0 0-16,0 0 0 0,0 0 0 0,4 11 0 15,-4 2 0-15,-1 4 0 0,-2 2 0 0,1 1 0 0,-1 3 0 16,0 1 0-16,0 1 0 0,1-1 0 16,2-2 0-16,4-1 0 0,3-1-384 0,2 0 16 15,1-2 16-15,7-2 0 16,1-4-2656-16,5-1-512 0,0-4-128 0</inkml:trace>
  <inkml:trace contextRef="#ctx0" brushRef="#br2" timeOffset="-106299.43">29287 17513 25967 0,'-19'6'1152'0,"9"-1"240"0,0 0-1120 0,-2 2-272 0,-1 0 0 0,1 1 0 15,0-1 896-15,3 2 112 0,3-1 16 0,-1 1 16 16,2 1-224-16,2 2-48 0,3 1-16 0,4 1 0 16,1-5-528-16,2 1-96 0,1-4-128 0,2 1 176 15,1-2-176-15,0-3 192 0,2-2-192 0,-1 2 192 16,-1 0-192-16,-11-2 0 0,10 0 144 0,-10 0-144 15,9-6 0-15,-9 6 128 0,0 0-128 0,8-7 0 16,-3 1 160-16,0-2-32 0,-1-1-128 0,0-3 192 16,-1 2-192-16,1-1 0 0,0 1 128 0,-2-1-128 15,0 1 0-15,-1-2 0 0,0 3-192 0,-1 9 192 0,0 0-208 0,0 0 64 16,0 0 16-16,8-6 0 0,-8 6 0 0,12-4 0 16,-12 4 0-16,13 4 0 0,-1 1 128 0,-1 5 0 15,1 3 128-15,0 2-128 0,-3 0 512 0,-1 6 16 0,-3 3 16 0,-2 2 0 16,-3 2 496-16,-3-3 112 0,-2 0 0 0,-3 0 16 15,-5 1 400-15,-3 0 80 16,-1-1 16-16,-1-2 0 0,0-2-576 0,-6 0-128 16,-2-2 0-16,-2 1-16 0,0-1-368 0,1-2-64 15,-2-4 0-15,2 0-16 0,1-5-368 0,2 0-128 0,3-3 0 0,4-2-14816 16,-1-4-3072-16</inkml:trace>
  <inkml:trace contextRef="#ctx0" brushRef="#br2" timeOffset="-105622.23">30403 17348 7359 0,'0'0'320'0,"0"0"80"0,-8 5-400 0,1 4 0 0,2 4 0 0,1 3 0 16,0 2 3440-16,2 4 592 0,-1 2 128 0,0 3 32 16,1 2-3328-16,1-2-672 0,-1 2-192 0,2-2 0 15,0-2 208-15,2-3-48 0,-1-2-16 0,1-5 0 16,0-3-144-16,-1-1 192 0,-1-11-192 0,0 0 192 15,0 0-64-15,0 0-128 0,0 0 192 0,0 0-64 16,0 0 16-16,0 0 0 0,-5-13 0 0,1-2 0 16,-1-2-144-16,1-1 0 0,0-2-160 0,0-2 160 0,0-1 144 0,0-1 128 15,0-2 32-15,0 3 0 16,2 1 448-16,-2 2 80 0,0 2 32 0,1 1 0 16,2 0 128-16,1 3 32 0,0 2 0 0,3 0 0 0,2 0-336 0,0 1-64 15,0-1-16-15,3 0 0 0,4 0-416 0,2 1-64 16,3-2-128-16,3 1 176 0,-1 0-176 0,3 2 0 15,4-3 0-15,-1 2 0 16,-1 1-304-16,0 1-80 0,3 2-32 0,-1 1-9568 16,0 2-1904-16</inkml:trace>
  <inkml:trace contextRef="#ctx0" brushRef="#br2" timeOffset="-105398.08">30465 17431 31039 0,'0'0'1376'0,"0"0"288"0,0 0-1344 0,0 0-320 0,16 0 0 0,0 0 0 32,-2-2-672-32,3 2-208 0,2 0-32 0,4-3-16 15,1-1-624-15,5-2-128 0,0-2-32 0</inkml:trace>
  <inkml:trace contextRef="#ctx0" brushRef="#br2" timeOffset="-105135.61">30354 17654 22111 0,'0'0'1968'0,"0"0"-1584"0,0 0-384 0,-6 5 0 0,6-5 2560 0,0 0 416 15,0 0 96-15,0 0 0 0,0 0-2176 0,14 6-448 16,2-4-96-16,3 1-16 0,6-6 176 0,1 1 48 16,2-2 0-16,3-1 0 0,3-1-432 0,-2-2-128 15,0 1 0-15,0-1 0 16,-2 0-400-16,-1-1-192 0,-2 0-48 0,-2 0 0 16,-1 1-2368-16,-1-1-464 0</inkml:trace>
  <inkml:trace contextRef="#ctx0" brushRef="#br2" timeOffset="-104933.33">31313 16997 29423 0,'0'0'1296'0,"0"0"288"0,0 0-1264 0,0 0-320 0,0 0 0 0,0 0 0 15,0 0 432-15,-2 13 16 0,1-1 16 0,2 2 0 16,2 5-96-16,0 0-32 0,-1 3 0 0,2-2 0 16,1 1-336-16,2 1-128 0,-1 0 0 0,2 0 0 15,-1-1-784-15,-1 0-160 0,-1-2-16 0,1 0-11968 16</inkml:trace>
  <inkml:trace contextRef="#ctx0" brushRef="#br2" timeOffset="-104730.58">31139 17187 31327 0,'0'0'2784'0,"0"0"-2224"0,0 0-560 16,0 0 0-16,0 0 800 0,0 0 48 16,0 0 16-16,12 0 0 0,1-1-304 0,7-1-64 15,6-2-16-15,1 0 0 0,0-3-224 0,2 1-32 16,0-1-16-16,-1 1 0 15,-1 0-528-15,1 0-96 0,0 2-32 0,0 0 0 16,0 0-2352-16,-2-2-464 0,-3-2-112 0</inkml:trace>
  <inkml:trace contextRef="#ctx0" brushRef="#br2" timeOffset="-104397.71">31431 16795 22911 0,'-31'-1'1024'0,"10"3"192"0,-2 2-960 0,-1 4-256 0,1 0 0 0,-1 4 0 15,-3 2 688-15,0 3 80 0,-1 3 32 0,3 2 0 16,2 1 0-16,3 1 0 0,3-1 0 0,6 4 0 16,2 3-160-16,6 3-48 0,7 0 0 0,6-1 0 15,9 1-304-15,3-2-64 0,4-1-16 0,5-1 0 0,4-4-64 0,2-3-16 16,-1-3 0-16,2-4 0 0,0-2 0 0,1-2-128 15,0-4 192-15,0-3-64 0,2-4 0 0,-4-4-128 0,-1-1 192 0,-2-2-64 16,-3-2 224-16,-1-1 32 16,-4-1 16-16,-5-1 0 0,-4-3 368 0,-4-5 80 15,-2 1 16-15,-4-2 0 0,-3-1 80 0,-4-1 16 16,-4 1 0-16,-4 0 0 0,-5-1 16 0,-5-5 16 16,-4 1 0-16,-7 2 0 0,-5 2-352 0,-1-3-80 15,-2-2-16-15,2 2 0 0,0 1-544 0,4 2-192 0,3 1 0 0,5 4 0 31,3 3-2688-31,2 5-512 0</inkml:trace>
  <inkml:trace contextRef="#ctx0" brushRef="#br2" timeOffset="-103945.96">32392 16726 27647 0,'0'0'2448'0,"-5"-10"-1952"15,5 10-496-15,0 0 0 0,0 0 1152 0,0 0 144 16,0 0 32-16,0 0 0 0,0 0-528 0,0 0-96 0,4 13-32 0,0 5 0 15,-2 3 32-15,1 6 0 0,-2 6 0 0,1 2 0 16,-2 3 48-16,0 2 16 16,0 3 0-16,0 0 0 0,1 0-224 0,-1 0-32 0,3 0-16 0,-1-2 0 15,2-2-368-15,0-4-128 0,0 0 0 0,1-1 144 32,0-3-1696-32,2-1-352 0,-1-4-64 0</inkml:trace>
  <inkml:trace contextRef="#ctx0" brushRef="#br2" timeOffset="-103572.5">32500 17822 13823 0,'0'0'1216'0,"-5"8"-960"0,0 0-256 0,1 0 0 0,3 1 2064 0,1-9 368 0,0 0 80 0,-4 7 16 0,4-7-1440 0,-3 7-272 16,3-7-64-16,0 0-16 0,0 0-32 0,0 0 0 16,0 0 0-16,0 0 0 0,0 0-64 0,-6-4-32 15,6 4 0-15,-6-10 0 0,3 2-64 0,1-1-16 16,1 0 0-16,1 9 0 0,0 0-336 0,3-13-64 16,0 1 0-16,3 4-128 0,0-1 128 0,2 3-128 15,2 0 0-15,0 1 0 0,-10 5 128 0,13-6-128 0,-2 1 192 0,1 3-192 16,-1 5 432-16,-11-3-32 15,11 2 0-15,-11-2 0 0,0 0 0 0,8 10 0 16,-3 0 0-16,-5-10 0 0,0 0 320 0,-2 12 64 16,-4-2 16-16,0-1 0 0,-3 0-64 0,-2-2-16 0,1-3 0 0,0 2 0 15,0 0-432-15,0-1-96 0,-3-1 0 0,3 0-16 32,0 0-1136-32,3-1-240 0,7-3-32 0</inkml:trace>
  <inkml:trace contextRef="#ctx0" brushRef="#br0" timeOffset="-74162.66">28061 15946 7359 0,'0'0'656'0,"0"0"-528"0,0 0-128 0,0 0 0 0,0 0 2480 0,0 0 464 0,0 0 80 0,0 0 32 16,0 0-1344-16,0 0-272 0,0 0-48 0,0 0-16 15,0 0-288-15,0 0-48 0,0 0-16 0,0 0 0 16,0 0-64-16,0 0-32 0,0 0 0 0,0 0 0 16,-2 7-96-16,-4-10-32 0,0 1 0 0,-1-2 0 15,1-1-96-15,1-2-32 0,-1 0 0 0,1 0 0 16,-1-1 16-16,-1-3 0 0,-1 2 0 0,-1 0 0 16,0 1 80-16,0-2 32 0,0 1 0 0,-2 0 0 15,1 1-128-15,1-3-32 0,0 2 0 0,0 0 0 16,-2-1-224-16,-1-1-48 0,2-2-16 0,0 3 0 15,-1-6-96-15,1 3 0 0,1-1-16 0,-2 1 0 16,-1-4 16-16,2 1 0 0,0-1 0 0,-1 0 0 16,-2 2-96-16,3-1-16 0,-2 2 0 0,1 1 0 0,1 0-144 15,1 2 0-15,0 1 0 0,-2 1 0 0,4 1 0 0,-1 1 0 16,0 1 0-16,0-1 0 16,0 2-1616-16,3 1-208 0,1 1-32 0,4 3-17040 15</inkml:trace>
  <inkml:trace contextRef="#ctx0" brushRef="#br0" timeOffset="-73774.66">27091 15005 26143 0,'0'0'1152'0,"0"0"256"0,0 0-1136 0,0 0-272 0,0 0 0 0,0 0 0 16,0 0 1536-16,0 0 256 0,0 0 64 0,0 0 0 15,0 0-608-15,0 0-112 0,0 0-32 0,0 0 0 0,4 8-624 0,-1 1-128 0,-1 1-32 0,1 3 0 32,-2 3-160-32,2 2-32 0,0 2-128 0,0 2 192 0,1-2-336 15,0 1-80-15,-1 2-16 0,1-3 0 16,1-4-2000-16,-1 0-416 0,0-2-80 0,0-3-11168 0</inkml:trace>
  <inkml:trace contextRef="#ctx0" brushRef="#br0" timeOffset="-73572.66">27194 14860 11967 0,'0'0'1072'0,"0"0"-864"0,0 0-208 0,0 0 0 15,0 0 4416-15,0 0 848 0,0 0 176 0,0 0 16 16,0 0-3408-16,4 9-672 0,1 2-144 0,1 2-16 15,-1 4-768-15,1 0-160 0,0 1-32 0,0 2 0 16,1 2-256-16,-1 3 0 0,-1-3 0 0,2 3 0 16,-2-2 0-16,0 0 0 0,-1 0-240 0,3-1 80 31,-3-1-464-31,1-3-80 0,-1 0-32 0,0-4 0 16,0 0-2352-16,-1-3-480 0</inkml:trace>
  <inkml:trace contextRef="#ctx0" brushRef="#br0" timeOffset="-73384.81">27190 15145 33567 0,'0'0'1488'0,"0"0"304"0,-6-2-1424 0,6 2-368 0,-5-2 0 0,5 2 0 0,0 0 1632 0,0 0 256 16,0 0 48-16,0 0 16 0,0 0-928 0,0 0-176 15,0 0-32-15,7 5-16 0,1 0-528 0,1-2-96 16,2-2-32-16,1-1 0 15,1-3-768-15,1-1-144 0,2 1-48 0,2-3-11728 16,-1-1-2368-16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27.1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1222 5983 0 0,'0'0'464'0'0,"-3"4"-146"0"0,1-3 195 0 0,-11 8-797 0 0,7-7 2584 0 0,-2-2 3515 0 0,13-9-5085 0 0,-2 4-556 0 0,0 0-1 0 0,0 1 0 0 0,1 0 0 0 0,0 0 1 0 0,-1 0-1 0 0,2 0 0 0 0,-1 0 1 0 0,0 1-1 0 0,8-5 0 0 0,6-2 428 0 0,24-10 0 0 0,-13 7-136 0 0,3-3-101 0 0,-2-1 1 0 0,0-1-1 0 0,0-2 0 0 0,30-26 1 0 0,-52 37-289 0 0,2 2 1 0 0,-1-1 0 0 0,1 1 0 0 0,0 1 0 0 0,1 0 0 0 0,17-8 0 0 0,-12 6-11 0 0,0-2 0 0 0,-1 0 0 0 0,0 0-1 0 0,-1-2 1 0 0,19-18 0 0 0,-17 16-21 0 0,81-82 94 0 0,32-27-27 0 0,127-86 5 0 0,-81 75-53 0 0,-6 3 0 0 0,-168 131-64 0 0,25-17 71 0 0,-1-1-1 0 0,-1-1 0 0 0,-1-1 1 0 0,29-32-1 0 0,-50 51-61 0 0,2-5 34 0 0,1 0 0 0 0,0 1 0 0 0,0 0 0 0 0,0 0 0 0 0,1 0 0 0 0,8-5-1 0 0,-3 5-19 0 0,3 1 36 0 0,-7 3-41 0 0,1 1 0 0 0,0 0 0 0 0,-1 0 0 0 0,1 1 0 0 0,0 0 0 0 0,-1 0 0 0 0,8 3 0 0 0,54 20 171 0 0,-57-20-153 0 0,25 13 56 0 0,-1 2-1 0 0,35 22 0 0 0,8 5 59 0 0,237 137 402 0 0,-18-24-321 0 0,-168-94-182 0 0,58 23 4 0 0,-94-40-202 0 0,112 59 87 0 0,-74-24-3530 0 0,-110-67 1966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28.5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1 347 4607 0 0,'0'0'6344'0'0,"1"2"-5793"0"0,13 23 486 0 0,-1 0-1 0 0,-1 1 1 0 0,-1 0-1 0 0,8 33 1 0 0,30 136 1416 0 0,25 217 0 0 0,-63-335-2206 0 0,13 109 177 0 0,-1-19-7 0 0,-18-48 47 0 0,-3-108-400 0 0,0 0 0 0 0,0-1 0 0 0,4 12 0 0 0,2 8 219 0 0,-7-28 218 0 0,2 2-445 0 0,0 0-1 0 0,1-1 0 0 0,-1 1 1 0 0,1-1-1 0 0,0 0 1 0 0,5 3-1 0 0,-6-4-43 0 0,2 1 9 0 0,0 0-1 0 0,0 0 0 0 0,1-1 1 0 0,-1 0-1 0 0,1 0 0 0 0,-1 0 1 0 0,1 0-1 0 0,0-1 0 0 0,0 0 1 0 0,6 0-1 0 0,91 8 126 0 0,-27-4-81 0 0,509 67 199 0 0,-509-57-171 0 0,139 47 0 0 0,-155-42-40 0 0,9 4 193 0 0,105 51-1 0 0,-126-49-15 0 0,90 34-1 0 0,-122-56-222 0 0,-1 0 1 0 0,0-1-1 0 0,1-1 0 0 0,0 0 1 0 0,-1-1-1 0 0,1-1 0 0 0,30-3 1 0 0,4-5 40 0 0,55-15 1 0 0,-33 6-24 0 0,33-8-12 0 0,104-18-15 0 0,35 22 13 0 0,-138 11 46 0 0,-5 0-61 0 0,-66 8 4 0 0,1-1 0 0 0,61-15 0 0 0,-88 15 0 0 0,24-4 0 0 0,-7 4-60 0 0,-7 0 8 0 0,-14 0 30 0 0,-2 0 4 0 0,6-1 1 0 0,-1-1 0 0 0,1 0 0 0 0,-1 0 0 0 0,0-1 0 0 0,0 0 0 0 0,-1-1 0 0 0,0 0 0 0 0,0 0-1 0 0,-1 0 1 0 0,0-1 0 0 0,0 0 0 0 0,0 0 0 0 0,-1-1 0 0 0,7-15 0 0 0,2-13 28 0 0,-1 0 1 0 0,-2-1-1 0 0,-2-1 0 0 0,-1 0 1 0 0,3-39-1 0 0,-2-200 107 0 0,-9 272-116 0 0,5-188 313 0 0,0-40 25 0 0,-19-83-152 0 0,3 214-115 0 0,-26-110-1 0 0,29 179-84 0 0,-31-128-225 0 0,37 155 156 0 0,-1-5-377 0 0,0 1 1 0 0,-6-13-1 0 0,8 22-798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29.1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44 419 2303 0 0,'-1'1'102'0'0,"-42"22"15911"0"0,44-25-15649 0 0,1-2-249 0 0,1 0 0 0 0,0 0 0 0 0,0 1 0 0 0,0-1 0 0 0,0 1 0 0 0,1 0 0 0 0,-1-1-1 0 0,1 2 1 0 0,4-4 0 0 0,42-23 442 0 0,-29 17-320 0 0,206-132 552 0 0,-80 49-820 0 0,-85 54-187 0 0,29-17-1290 0 0,-83 53 680 0 0,0 1 1 0 0,0 1 0 0 0,12-4-1 0 0,-1 2-5284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29.6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8375 0 0,'0'0'3090'0'0,"2"1"-2352"0"0,8 7-382 0 0,1-2-1 0 0,0 1 0 0 0,0-1 0 0 0,0 0 1 0 0,1-1-1 0 0,0-1 0 0 0,13 4 1 0 0,92 15 1309 0 0,-64-14-945 0 0,-15-2-293 0 0,21 4 415 0 0,104 32 0 0 0,-106-25-926 0 0,1-2 0 0 0,1-3 1 0 0,0-2-1 0 0,65 3 0 0 0,-73-8-1773 0 0,-17 0-2868 0 0,-8 0-697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30.1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5527 0 0,'0'0'3562'0'0,"0"3"-1908"0"0,13 99 3818 0 0,0 58-1816 0 0,-9-105-2799 0 0,1 16-210 0 0,-6-3-299 0 0,16 324-41 0 0,-14-380-962 0 0,1 0 0 0 0,0 0 0 0 0,1 0 0 0 0,8 22 0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32.7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1 444 1375 0 0,'0'0'7748'0'0,"1"0"-6896"0"0,96-1 1596 0 0,-83 1-2086 0 0,0-1 0 0 0,0 0 0 0 0,0-1 0 0 0,16-4 0 0 0,30-4 798 0 0,179 11 1856 0 0,-150 3-2171 0 0,225 12 1419 0 0,-58-16-1103 0 0,-133-1-579 0 0,132 17-1 0 0,-169-8-359 0 0,13-4 56 0 0,17 1 60 0 0,28 4 181 0 0,145-10 0 0 0,-282 1-502 0 0,251-8 312 0 0,172-4 195 0 0,-263-8-414 0 0,-47 3 2 0 0,171-6-7 0 0,-210 17 44 0 0,268-6-59 0 0,-174 3-1 0 0,-81 3-61 0 0,10-4-3 0 0,37 0 14 0 0,15 3 38 0 0,-103 4-37 0 0,234-6 107 0 0,-123 2-147 0 0,245 5 84 0 0,-382 1-67 0 0,29-6 1 0 0,-36 4-12 0 0,0 1 0 0 0,1 1 1 0 0,22 1-1 0 0,78 2-6 0 0,-85-2 0 0 0,-32 0 0 0 0,-1 0 0 0 0,1-1 0 0 0,-1 1 0 0 0,1-1 0 0 0,-1 0 0 0 0,0 0 0 0 0,0 0 0 0 0,1-1 0 0 0,-1 1 0 0 0,0-1 0 0 0,0 1 0 0 0,4-4 0 0 0,1 0 0 0 0,-7 4 0 0 0,1 1 0 0 0,-1-1 0 0 0,0 0 0 0 0,1 0 0 0 0,-1 0 0 0 0,0-1 0 0 0,1 1 0 0 0,-1 0 0 0 0,0 0 0 0 0,0-1 0 0 0,1-1 0 0 0,-2 3 0 0 0,1-1 0 0 0,-1 1 0 0 0,0-1 0 0 0,0 1 0 0 0,0-1 0 0 0,0 0 0 0 0,0 1 0 0 0,0-1 0 0 0,0 1 0 0 0,0-1 0 0 0,0 1 0 0 0,0-1 0 0 0,0 1 0 0 0,0-1 0 0 0,0 1 0 0 0,-1-2 0 0 0,0-1 0 0 0,-2-15 0 0 0,0 12 0 0 0,-1 2 0 0 0,-1-3 5 0 0,0 0 0 0 0,-1 0 0 0 0,-1 0 0 0 0,1 0 0 0 0,-1 1 0 0 0,-13-9 0 0 0,-50-27 57 0 0,34 22-42 0 0,-19-9-14 0 0,-105-39-1 0 0,148 64-22 0 0,0 1 1 0 0,-23-4-1 0 0,15 4-34 0 0,19 2 44 0 0,0 1 1 0 0,0 0-1 0 0,0 0 1 0 0,1 0-1 0 0,-1 0 1 0 0,0 0-1 0 0,0-1 1 0 0,0 1-1 0 0,0 1 1 0 0,1-1-1 0 0,-1 0 1 0 0,0 0-1 0 0,0 0 1 0 0,0 0 0 0 0,1 1-1 0 0,-1-1 1 0 0,0 0-1 0 0,0 1 1 0 0,0-1-1 0 0,1 0 1 0 0,-1 1-1 0 0,0-1 1 0 0,1 1-1 0 0,-1-1 1 0 0,0 1-1 0 0,1 0 1 0 0,-1-1-1 0 0,1 1 1 0 0,-1-1-1 0 0,1 1 1 0 0,-1 0-1 0 0,1 0 1 0 0,-1-1-1 0 0,1 1 1 0 0,-1 1-1 0 0,1 0-58 0 0,0 0-2 0 0,0 1 52 0 0,0 0-1 0 0,1 0 0 0 0,-1 0 0 0 0,1 0 0 0 0,0 0 0 0 0,-1 0 1 0 0,1 0-1 0 0,1-1 0 0 0,-1 1 0 0 0,0 0 0 0 0,1-1 0 0 0,-1 1 1 0 0,1-1-1 0 0,0 0 0 0 0,3 4 0 0 0,4 3-82 0 0,0-1 0 0 0,18 11 0 0 0,-3-2-64 0 0,67 48-219 0 0,4 3 251 0 0,-79-55 116 0 0,-1 0 0 0 0,0 1-1 0 0,22 29 1 0 0,-23-24 35 0 0,-1 0 0 0 0,20 40-1 0 0,-29-50 26 0 0,0 0-1 0 0,-1 0 0 0 0,0 0 1 0 0,-1 0-1 0 0,0 1 1 0 0,0-1-1 0 0,-1 1 0 0 0,0-1 1 0 0,-2 19-1 0 0,0-18 34 0 0,0 0 0 0 0,-1 0-1 0 0,0-1 1 0 0,-1 1 0 0 0,0 0 0 0 0,-1-1-1 0 0,0 0 1 0 0,-7 13 0 0 0,-1-4 108 0 0,0-1 0 0 0,-28 30 1 0 0,-7 0 116 0 0,-85 65 0 0 0,81-72-264 0 0,-3-1-190 0 0,41-31-295 0 0,1 0 0 0 0,0 1 1 0 0,0 0-1 0 0,1 1 0 0 0,-19 22 0 0 0,16-13-1315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8:56.2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1 476 4831 0 0,'0'0'912'0'0,"4"2"-798"0"0,13 9-81 0 0,-9-6 20 0 0,21 9 68 0 0,-10-8-78 0 0,9 0 31 0 0,-6-2 8 0 0,1-1 1 0 0,36 0 0 0 0,23 3 399 0 0,-44-2-23 0 0,42-2 0 0 0,13 2 54 0 0,163 7 128 0 0,-138-10-548 0 0,120-2 118 0 0,-56 0 3 0 0,-47 2-46 0 0,5-4-15 0 0,231-6 224 0 0,-37-10-176 0 0,-198 11-162 0 0,458-9 100 0 0,-295 10-75 0 0,-178 3-14 0 0,67 1-36 0 0,262-21 103 0 0,-69 5 66 0 0,-172 13-96 0 0,95-11 33 0 0,162-5 82 0 0,308-4 313 0 0,-446 11-435 0 0,270-5 77 0 0,-305 12-93 0 0,-265 5-64 0 0,298-16 0 0 0,589-9 118 0 0,-705 27-75 0 0,16-2-12 0 0,-106-4-16 0 0,182-10 18 0 0,10 10-113 0 0,-122 3 80 0 0,68-3 0 0 0,-160-1 0 0 0,109-4 0 0 0,-73 14 0 0 0,194-1 0 0 0,-256-4 4 0 0,188-6 63 0 0,180 3 102 0 0,-117-1-63 0 0,5 1-49 0 0,-134 13-3 0 0,55-1-44 0 0,-83-15 40 0 0,88-3-36 0 0,151 23 39 0 0,-268-5-53 0 0,153-14 0 0 0,-24 5 74 0 0,-63 4 4 0 0,-157-3-51 0 0,231-3 74 0 0,97-4-101 0 0,-190 11 0 0 0,-7 0 0 0 0,23-17 0 0 0,-13 0 0 0 0,-156 13 0 0 0,371-2 0 0 0,-330 9 18 0 0,0-4 0 0 0,81-8 0 0 0,192-21 128 0 0,-250 24-59 0 0,130 2 114 0 0,-132 8-85 0 0,175-10 0 0 0,-35-11 27 0 0,-63 6-43 0 0,-169 9-100 0 0,68-6 73 0 0,98 6 1 0 0,-148 1-75 0 0,221 6 162 0 0,-60-18-150 0 0,187-8-1 0 0,-160 25 94 0 0,-3-1 21 0 0,24-4-109 0 0,-172-1 14 0 0,72-9-1 0 0,22 0 30 0 0,-73 9-49 0 0,201 2 116 0 0,-188 4-92 0 0,-49-2-17 0 0,0-2 1 0 0,59-5-1 0 0,142-11 110 0 0,-170 8-93 0 0,-44 3-5 0 0,47 2 0 0 0,28 13 78 0 0,-69-7-70 0 0,1-1 0 0 0,43 0-1 0 0,111-10 82 0 0,-136 3-85 0 0,57-9 1 0 0,-62 5-4 0 0,78 0-1 0 0,-73 8 6 0 0,88 1 89 0 0,-114-2-94 0 0,33 6 0 0 0,-39-4 1 0 0,1 0 0 0 0,-1-1 0 0 0,25-2 0 0 0,-18-2 3 0 0,5-1 42 0 0,-1 2 0 0 0,47 1-1 0 0,-52 2 34 0 0,30-2-1 0 0,-32-1 12 0 0,35 3-1 0 0,-49 0-63 0 0,0-1 0 0 0,0-1-1 0 0,18-2 1 0 0,17-2 145 0 0,-37 5-150 0 0,0-1-1 0 0,-1 0 0 0 0,1 0 0 0 0,0-1 1 0 0,-1-1-1 0 0,12-4 0 0 0,-3 5 40 0 0,19 9 20 0 0,-30-7-46 0 0,7-4-48 0 0,-10 4-10 0 0,0 0-15 0 0,21 5 88 0 0,-23-5-75 0 0,0 0-1 0 0,1 0 0 0 0,-1 1 1 0 0,0-1-1 0 0,0 0 0 0 0,0 1 1 0 0,0-1-1 0 0,0 1 0 0 0,0-1 1 0 0,0 1-1 0 0,0 0 0 0 0,0-1 1 0 0,0 1-1 0 0,-1 0 0 0 0,2 0 1 0 0,2 3 2 0 0,10 8-6 0 0,-4 2 0 0 0,8 23 11 0 0,-14-18 32 0 0,-1 33-6 0 0,-5 65 1 0 0,2-114-39 0 0,-42 434 65 0 0,22-236-64 0 0,10-91 0 0 0,7 9 0 0 0,1-33 0 0 0,-3 30 4 0 0,-20 249 52 0 0,15-16-45 0 0,11-240-10 0 0,15 230 124 0 0,0-70 41 0 0,-13 161-63 0 0,-3-292-89 0 0,8-27 22 0 0,0-27 3 0 0,-5-64-63 0 0,0 0 0 0 0,1-1 0 0 0,8 25 0 0 0,1 4-244 0 0,15 69-2533 0 0,-21-83-2901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8:58.4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6159 0 0,'0'0'4411'0'0,"3"6"-4116"0"0,8 17 7 0 0,-8-17 762 0 0,-3-2-821 0 0,0 27 186 0 0,0-29-221 0 0,0 2-5 0 0,2 36 735 0 0,15 76 1 0 0,-2-13 117 0 0,-3 13-216 0 0,-8-90-395 0 0,14 43 0 0 0,-1 2-47 0 0,-9-37-142 0 0,-3-19-256 0 0,14 26-62 0 0,-18-38-253 0 0,-1 1-69 0 0,2 24-157 0 0,-1-17-505 0 0,0 1 0 0 0,-2 15 0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4.0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28 10591 0 0,'0'0'287'0'0,"0"-1"0"0"0,0 1 0 0 0,0-1 0 0 0,0 1-1 0 0,0-1 1 0 0,0 1 0 0 0,1-1 0 0 0,-1 1 0 0 0,0 0-1 0 0,0-1 1 0 0,0 1 0 0 0,0-1 0 0 0,1 1 0 0 0,-1-1-1 0 0,0 1 1 0 0,0-1 0 0 0,1 1 0 0 0,-1 0 0 0 0,0-1-1 0 0,1 1 1 0 0,-1 0 0 0 0,0-1 0 0 0,1 1 0 0 0,-1 0-1 0 0,1-1 1 0 0,17-5 1781 0 0,-12 5-1967 0 0,-1 1 0 0 0,1-1 0 0 0,0 1 0 0 0,10 2 0 0 0,-8-2-35 0 0,0 1 0 0 0,1-1 0 0 0,-1-1 0 0 0,0 1 0 0 0,0-1 1 0 0,9-3-1 0 0,25-1-1931 0 0,-26 4-3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09.4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32 988 2759 0 0,'0'0'126'0'0,"0"-2"-5"0"0,0 2-120 0 0,0-1-1 0 0,0 1 0 0 0,0 0 1 0 0,0-1-1 0 0,0 1 1 0 0,0 0-1 0 0,0-1 0 0 0,0 1 1 0 0,0 0-1 0 0,0-1 1 0 0,0 1-1 0 0,0 0 1 0 0,0-1-1 0 0,-1 1 0 0 0,1 0 1 0 0,0-1-1 0 0,0 1 1 0 0,0 0-1 0 0,0 0 1 0 0,-1-1-1 0 0,1 1 0 0 0,0 0 1 0 0,0 0-1 0 0,-1-1 1 0 0,1 1-1 0 0,0 0 1 0 0,0 0-1 0 0,-1-1 0 0 0,-11 2 1119 0 0,-2 0 10257 0 0,13-2-11295 0 0,1 0 0 0 0,0 0 0 0 0,0 0 0 0 0,0 0 0 0 0,-1-1 0 0 0,1 1 0 0 0,0 0 0 0 0,0 0 0 0 0,1 0 0 0 0,-1 0 0 0 0,0-1 0 0 0,0 1 0 0 0,0 0 1 0 0,1-1-1 0 0,3-3 6 0 0,0 0 0 0 0,0 0 0 0 0,0 0 0 0 0,1 1 1 0 0,-1 0-1 0 0,1 0 0 0 0,0 0 0 0 0,5-2 0 0 0,12-11 102 0 0,25-21 38 0 0,2 1 0 0 0,1 3 0 0 0,2 1-1 0 0,1 4 1 0 0,106-44 0 0 0,-99 47-221 0 0,100-58 0 0 0,-67 17 72 0 0,-7 5-24 0 0,85-65 16 0 0,-151 112-68 0 0,4-5-3 0 0,1-1 8 0 0,33-20-1 0 0,-50 36 8 0 0,-1-1 0 0 0,0 1 1 0 0,12-14-1 0 0,10-9 104 0 0,23-17 197 0 0,-35 29-110 0 0,0 1 0 0 0,1 1 1 0 0,30-19-1 0 0,-45 31-188 0 0,1 1-1 0 0,0 0 1 0 0,0-1 0 0 0,0 1 0 0 0,0 1 0 0 0,0-1-1 0 0,0 1 1 0 0,7-1 0 0 0,33 4 115 0 0,-26 0-76 0 0,1 0 0 0 0,-1 2 0 0 0,0 0 0 0 0,27 12 0 0 0,66 37 392 0 0,-45-21-198 0 0,-26-10-19 0 0,42 28 1 0 0,-9-4-15 0 0,206 115 107 0 0,-6-6-207 0 0,-55-35-726 0 0,-180-100 145 0 0,-15-8-629 0 0,30 21 1 0 0,-29-18-473 0 0,-1-2-61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0.7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0 159 919 0 0,'2'-1'2144'0'0,"20"-11"6163"0"0,-21 11-8171 0 0,0 1 1 0 0,1 0-1 0 0,-1-1 0 0 0,1 1 1 0 0,-1 0-1 0 0,0 0 0 0 0,1 0 1 0 0,-1 0-1 0 0,1 0 0 0 0,-1 0 1 0 0,1 1-1 0 0,-1-1 0 0 0,0 0 1 0 0,1 1-1 0 0,-1-1 0 0 0,0 1 1 0 0,1 0-1 0 0,1 0 0 0 0,0 1-13 0 0,0 0 1 0 0,-1 0-1 0 0,1 0 0 0 0,0 0 1 0 0,0 0-1 0 0,2 4 0 0 0,2 3 234 0 0,0 0 0 0 0,-2 1 0 0 0,1 0 0 0 0,7 17 0 0 0,12 47 640 0 0,-20-57-775 0 0,81 280 1788 0 0,-53-149-1369 0 0,-5-17-128 0 0,-10-51-70 0 0,-3 0-1 0 0,3 84 1 0 0,-17-158-387 0 0,0 0 0 0 0,0 0 0 0 0,0 0 0 0 0,0 0 0 0 0,1 0 0 0 0,4 9 0 0 0,-5-13 256 0 0,-1-1-283 0 0,0-1 0 0 0,0 1 1 0 0,0 0-1 0 0,0 0 0 0 0,1-1 0 0 0,-1 1 0 0 0,0 0 0 0 0,0-1 0 0 0,1 1 0 0 0,-1-1 1 0 0,0 1-1 0 0,1 0 0 0 0,-1-1 0 0 0,1 1 0 0 0,-1-1 0 0 0,1 1 0 0 0,-1-1 1 0 0,1 1-1 0 0,-1-1 0 0 0,1 1 0 0 0,-1-1 0 0 0,1 1 0 0 0,0-1 0 0 0,-1 0 0 0 0,1 0 1 0 0,-1 1-1 0 0,1-1 0 0 0,1 0 0 0 0,20 8 270 0 0,-13-7-267 0 0,1 0-1 0 0,-1 0 1 0 0,16-2-1 0 0,6 1-96 0 0,38 2 50 0 0,57 6 17 0 0,144 46-66 0 0,-215-41 64 0 0,-2 3 0 0 0,0 3 0 0 0,76 37 0 0 0,-32-10 0 0 0,-39-20 0 0 0,-40-17 0 0 0,122 54 0 0 0,-125-57 0 0 0,0-1 0 0 0,0 0 0 0 0,0-1 0 0 0,1-1 0 0 0,0 0 0 0 0,22 0 0 0 0,2-1 27 0 0,-22-1 24 0 0,28-2 0 0 0,-39 0-44 0 0,-1 0 0 0 0,1 0 0 0 0,-1 0 0 0 0,0-1 0 0 0,1 0 0 0 0,-1-1 0 0 0,0 1 0 0 0,6-4 0 0 0,36-24-1 0 0,-33 19 1 0 0,0 2-1 0 0,1-1 1 0 0,0 2 0 0 0,0 0 0 0 0,1 1 0 0 0,31-8-1 0 0,-3 3 7 0 0,-28 7-50 0 0,32-5-1 0 0,-29 8 18 0 0,86-14-59 0 0,-88 13 69 0 0,-1 2 0 0 0,1 0-1 0 0,-1 1 1 0 0,1 0 0 0 0,17 4-1 0 0,18 0-40 0 0,-13-2 47 0 0,0-2 1 0 0,67-9-1 0 0,72-14-60 0 0,-142 13-197 0 0,-25 7 218 0 0,-5 0-50 0 0,-1-1-1 0 0,0 1 1 0 0,0-1 0 0 0,0 0-1 0 0,9-9 1 0 0,-9 7 56 0 0,0 1 1 0 0,0-2-1 0 0,0 1 0 0 0,-1 0 0 0 0,0-1 0 0 0,-1 0 1 0 0,0 0-1 0 0,0-1 0 0 0,0 1 0 0 0,-1-1 0 0 0,0 0 1 0 0,0 0-1 0 0,-1 0 0 0 0,3-13 0 0 0,3-39 53 0 0,-3 1 1 0 0,-2-92-1 0 0,-3 111-1 0 0,-16-377 601 0 0,-18 182-196 0 0,12 107-280 0 0,-2-47-981 0 0,16 149-1428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1.1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0 296 7367 0 0,'0'0'2119'0'0,"2"-1"-623"0"0,9-7 4 0 0,-1 0 0 0 0,18-7 0 0 0,56-23 328 0 0,-9 6-1319 0 0,76-53-172 0 0,17-9-2678 0 0,-136 80-3395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1.5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8287 0 0,'0'0'2982'0'0,"2"0"-1826"0"0,33 0 31 0 0,0 2-1 0 0,0 1 1 0 0,0 2 0 0 0,44 13 0 0 0,154 32-732 0 0,-103-32-3075 0 0,-95-14 1249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1.9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0 9215 0 0,'0'0'1140'0'0,"-1"2"-128"0"0,-2 4-553 0 0,0 0 0 0 0,1 0 0 0 0,0 0 0 0 0,0 0 0 0 0,0 0 0 0 0,1 0 0 0 0,0 0 0 0 0,0 1 0 0 0,0-1 0 0 0,1 0 0 0 0,0 1 0 0 0,1 9 0 0 0,27 194 957 0 0,-16-137-1345 0 0,36 167-1426 0 0,-41-206 536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3.0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0 161 8287 0 0,'14'48'639'0'0,"-14"-43"-257"0"0,-5-6-702 0 0,5 0 371 0 0,0 1 1 0 0,-1 0-1 0 0,1 0 0 0 0,0 0 1 0 0,0 0-1 0 0,0-1 1 0 0,0 1-1 0 0,0 0 0 0 0,0 0 1 0 0,-1 0-1 0 0,1 0 0 0 0,0 0 1 0 0,0 0-1 0 0,0 0 1 0 0,0 0-1 0 0,-1-1 0 0 0,1 1 1 0 0,0 0-1 0 0,0 0 1 0 0,0 0-1 0 0,0 0 0 0 0,-1 0 1 0 0,1 0-1 0 0,0 0 1 0 0,0 0-1 0 0,0 0 0 0 0,-1 0 1 0 0,1 0-1 0 0,0 0 1 0 0,0 0-1 0 0,0 0 0 0 0,-1 0 1 0 0,1 0-1 0 0,0 0 1 0 0,0 1-1 0 0,0-1 0 0 0,0 0 1 0 0,-1 0-1 0 0,1 0 0 0 0,0 0 1 0 0,0 0-1 0 0,0 0 1 0 0,0 0-1 0 0,0 1 0 0 0,-1-1 1 0 0,1 0-1 0 0,0 0 1 0 0,0 0-1 0 0,0 0 0 0 0,0 1 1 0 0,0-1-1 0 0,0 0 1 0 0,0 0-1 0 0,0 0 0 0 0,0 0 1 0 0,0 1-1 0 0,-1-1 1 0 0,1 0-1 0 0,0 0 0 0 0,5 2 413 0 0,26 4 388 0 0,45 2 0 0 0,-45-7-152 0 0,45-4 0 0 0,-30 1-162 0 0,276-22 2974 0 0,-199 20-2956 0 0,8-1-116 0 0,115-18-123 0 0,-61 12-178 0 0,2-1 63 0 0,141-11 350 0 0,-236 15-359 0 0,45-5 117 0 0,53-1 106 0 0,-74 7-111 0 0,14 1-6 0 0,-39 3-102 0 0,-10 0-23 0 0,-27 2-1 0 0,58-9 0 0 0,45-6 67 0 0,300-26 355 0 0,-276 41-421 0 0,-98 1-127 0 0,-52 2-47 0 0,46 7 0 0 0,-15 0 0 0 0,-45-7 0 0 0,59 3 0 0 0,-36-3-748 0 0,-31 0 340 0 0,0-1 0 0 0,0-1-1 0 0,0 0 1 0 0,0 0 0 0 0,0-1-1 0 0,-1 0 1 0 0,14-3 0 0 0,-8-1-1314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3.4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 2303 0 0,'0'0'102'0'0,"-1"2"-1"0"0,0-1-96 0 0,1 0 0 0 0,-1 0 1 0 0,1 1-1 0 0,-1-1 0 0 0,1 0 0 0 0,-1 0 0 0 0,1 1 0 0 0,0-1 0 0 0,-1 0 0 0 0,1 1 1 0 0,0-1-1 0 0,0 0 0 0 0,0 1 0 0 0,0-1 0 0 0,0 0 0 0 0,0 1 0 0 0,1-1 0 0 0,-1 0 1 0 0,1 3-1 0 0,0-1 249 0 0,1 0 410 0 0,0 1 0 0 0,-1-1 0 0 0,2 0 0 0 0,-1 0 0 0 0,0 0 0 0 0,1 0-1 0 0,-1 0 1 0 0,1-1 0 0 0,0 1 0 0 0,0-1 0 0 0,0 1 0 0 0,5 2-1 0 0,-8-5-545 0 0,19 11 426 0 0,-1 0 0 0 0,32 12 0 0 0,1 1-446 0 0,-28-12-54 0 0,10 4-32 0 0,0 2 0 0 0,38 29 0 0 0,-63-40 254 0 0,0 0 0 0 0,0 0 0 0 0,-1 0 0 0 0,0 1 0 0 0,-1 0 0 0 0,1 1 0 0 0,-2-1 0 0 0,1 1 0 0 0,-1 1 0 0 0,-1-1 0 0 0,1 0 0 0 0,-2 1 0 0 0,1 0 0 0 0,-1 0 0 0 0,-1 0 1 0 0,0 0-1 0 0,0 1 0 0 0,-1-1 0 0 0,0 1 0 0 0,-1-1 0 0 0,-1 14 0 0 0,-2 0 305 0 0,0-1 0 0 0,-2 1 0 0 0,0-1 0 0 0,-10 23 0 0 0,-39 88 1095 0 0,47-117-1518 0 0,-24 48 265 0 0,-15 39-101 0 0,6 5-2582 0 0,33-87 967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8.2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1087 6447 0 0,'-5'-2'576'0'0,"0"1"-468"0"0,7-10-104 0 0,19-36 148 0 0,-16 36 7207 0 0,7 3-6563 0 0,114-97 1243 0 0,-98 80-1745 0 0,108-85 781 0 0,55-52-234 0 0,139-196-543 0 0,-306 328-277 0 0,2 2 0 0 0,38-35 1 0 0,-1 4 2 0 0,-11 11 97 0 0,-45 40-50 0 0,-5 7-27 0 0,0 0 0 0 0,0-1 0 0 0,1 1 0 0 0,-1 0 0 0 0,0 0 0 0 0,0 0 0 0 0,1 1 0 0 0,-1-1 0 0 0,0 0 0 0 0,1 1 0 0 0,-1 0 0 0 0,1-1 0 0 0,-1 1 0 0 0,4 0 0 0 0,-5 0 378 0 0,2 2-276 0 0,30 10 199 0 0,-18-7-199 0 0,-1 1-1 0 0,0 0 0 0 0,18 11 0 0 0,36 24 350 0 0,71 32 1 0 0,9-9-56 0 0,46 12-66 0 0,-140-57-243 0 0,144 35-35 0 0,-117-38-112 0 0,-39-9-73 0 0,-1 2-1 0 0,67 24 0 0 0,-91-25-1039 0 0,-1 1 0 0 0,0 0 0 0 0,18 14 0 0 0,-22-14-718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8.6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274 16 11663 0 0,'-1'-2'117'0'0,"-1"1"0"0"0,1 0 0 0 0,0-1 0 0 0,-1 1 0 0 0,1 0-1 0 0,-1 0 1 0 0,1 0 0 0 0,-1 0 0 0 0,1 0 0 0 0,-1 1 0 0 0,0-1 0 0 0,1 0-1 0 0,-1 1 1 0 0,0-1 0 0 0,0 1 0 0 0,1 0 0 0 0,-1-1 0 0 0,0 1 0 0 0,0 0-1 0 0,0 0 1 0 0,0 0 0 0 0,1 0 0 0 0,-1 1 0 0 0,0-1 0 0 0,0 0-1 0 0,0 1 1 0 0,1-1 0 0 0,-1 1 0 0 0,0 0 0 0 0,-2 1 0 0 0,-5 2 280 0 0,0 1 0 0 0,-1 1 0 0 0,2-1 0 0 0,-9 8 0 0 0,3-2-129 0 0,2 1 1 0 0,0 0-1 0 0,0 0 0 0 0,1 1 0 0 0,0 1 1 0 0,2 0-1 0 0,-11 19 0 0 0,8-11-11 0 0,1 1 0 0 0,2 0 1 0 0,0 0-1 0 0,-7 35 0 0 0,13-46-101 0 0,1 1 0 0 0,0-1-1 0 0,1 1 1 0 0,0 0 0 0 0,1 0-1 0 0,1-1 1 0 0,0 1 0 0 0,1 0-1 0 0,3 15 1 0 0,-3-21-122 0 0,0 0-1 0 0,1-1 1 0 0,0 1-1 0 0,0-1 1 0 0,0 0-1 0 0,0 0 1 0 0,1 0 0 0 0,0 0-1 0 0,1-1 1 0 0,-1 1-1 0 0,1-1 1 0 0,0 0-1 0 0,0-1 1 0 0,0 1 0 0 0,1-1-1 0 0,0 0 1 0 0,0 0-1 0 0,9 4 1 0 0,-4-3-33 0 0,0-1 0 0 0,0 1 0 0 0,0-2 1 0 0,1 0-1 0 0,0 0 0 0 0,-1-1 0 0 0,1 0 1 0 0,0-1-1 0 0,0 0 0 0 0,24-3 0 0 0,-2-2-127 0 0,41-9 0 0 0,-59 8-48 0 0,0 0 0 0 0,-1 0 0 0 0,1-1 1 0 0,23-14-1 0 0,-21 9-284 0 0,0-1 1 0 0,-1-1 0 0 0,-1 0-1 0 0,18-19 1 0 0,-14 11-3113 0 0,18-25-1 0 0,-18 18-1784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9.0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0 9215 0 0,'-1'4'707'0'0,"-2"11"-374"0"0,0 1 1 0 0,2 0-1 0 0,0 0 0 0 0,1 22 0 0 0,10 69 4527 0 0,-9-97-4390 0 0,12 74 1241 0 0,4-2-1 0 0,32 93 1 0 0,-48-172-1704 0 0,6 23 22 0 0,1-1 0 0 0,2 0 0 0 0,18 34-1 0 0,21 17-3295 0 0,-33-55-3639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4.3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49 455 0 0,'-4'-14'0'0'0,"4"13"214"0"0,0 1 0 0 0,0-1-1 0 0,0 0 1 0 0,0 1-1 0 0,0-1 1 0 0,0 0-1 0 0,1 1 1 0 0,-1-1-1 0 0,0 0 1 0 0,1 1 0 0 0,-1-1-1 0 0,0 0 1 0 0,1 1-1 0 0,-1-1 1 0 0,1 1-1 0 0,-1-1 1 0 0,1 1-1 0 0,-1-1 1 0 0,1 1 0 0 0,-1 0-1 0 0,1-1 1 0 0,0 1-1 0 0,-1-1 1 0 0,1 1-1 0 0,-1 0 1 0 0,1 0-1 0 0,0-1 1 0 0,0 1 0 0 0,0 0 563 0 0,16-9 6114 0 0,0 3-3335 0 0,-11 5-3281 0 0,-1 0 0 0 0,0 0 0 0 0,0 0 0 0 0,0 1 0 0 0,1-1 0 0 0,-1 1 0 0 0,0 0 0 0 0,6 2 1 0 0,-9-2-78 0 0,-2 0-169 0 0,1 0 0 0 0,-1 0 1 0 0,1 0-1 0 0,-1 0 0 0 0,0 0 0 0 0,1 0 0 0 0,-1 0 0 0 0,1 1 0 0 0,-1-1 0 0 0,1 0 0 0 0,-1 0 1 0 0,1 0-1 0 0,-1 1 0 0 0,0-1 0 0 0,1 0 0 0 0,-1 1 0 0 0,0-1 0 0 0,1 0 0 0 0,-1 1 0 0 0,0-1 1 0 0,1 0-1 0 0,-1 1 0 0 0,0-1 0 0 0,0 1 0 0 0,1-1 0 0 0,-1 0 0 0 0,0 1 0 0 0,2 16 119 0 0,-7 16-200 0 0,-1-16 64 0 0,0 0 1 0 0,-2 0-1 0 0,-10 18 1 0 0,5-10-10 0 0,5-9-20 0 0,5-11 93 0 0,1-1 1 0 0,-1 1 0 0 0,1-1-1 0 0,0 1 1 0 0,1 0-1 0 0,-1 0 1 0 0,1 0 0 0 0,-2 10-1 0 0,3-10 72 0 0,0 0-1 0 0,0 0 1 0 0,0 0-1 0 0,0 0 1 0 0,1-1-1 0 0,0 1 0 0 0,1 5 1 0 0,-1-8-132 0 0,-1 0 0 0 0,1-1 0 0 0,0 1 0 0 0,0 0 0 0 0,0-1 0 0 0,1 1 0 0 0,-1 0 0 0 0,0-1-1 0 0,0 1 1 0 0,1-1 0 0 0,-1 0 0 0 0,1 0 0 0 0,0 1 0 0 0,-1-1 0 0 0,1 0 0 0 0,0 0 0 0 0,-1 0 0 0 0,1-1 0 0 0,0 1 0 0 0,2 0 0 0 0,1 1 42 0 0,-1-1 0 0 0,1 0 0 0 0,0 0 0 0 0,0-1 0 0 0,0 1 0 0 0,0-1 0 0 0,0 0 0 0 0,9-2 0 0 0,34 0 70 0 0,-43 2-129 0 0,-1 0-1 0 0,1 0 0 0 0,0-1 1 0 0,0 1-1 0 0,-1-1 0 0 0,1 0 1 0 0,-1 0-1 0 0,1-1 0 0 0,-1 1 0 0 0,8-5 1 0 0,-9 5-147 0 0,0-1 1 0 0,0 1-1 0 0,1 0 0 0 0,-1 0 1 0 0,7-2-1 0 0,10 1-3386 0 0,-9 1-3793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0.9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98 236 6911 0 0,'0'0'875'0'0,"0"1"-24"0"0,-23 53 3179 0 0,12 2-2736 0 0,-5 68 1 0 0,6-36-1032 0 0,1-10-181 0 0,-6 36 34 0 0,2-27 206 0 0,13-85-178 0 0,0-4-64 0 0,1-24-14 0 0,2-1 1 0 0,1 1-1 0 0,8-27 0 0 0,0-1-11 0 0,11-69-35 0 0,54-236 99 0 0,-45 246 166 0 0,-30 106-244 0 0,0 0 0 0 0,1 1 0 0 0,0-1 0 0 0,0 0 0 0 0,0 1 0 0 0,6-9 0 0 0,-9 15-40 0 0,0 0 0 0 0,0 0 0 0 0,0 0 0 0 0,0 0 0 0 0,0 0 0 0 0,0 0 1 0 0,0 0-1 0 0,0 0 0 0 0,1-1 0 0 0,-1 1 0 0 0,0 0 0 0 0,0 0 0 0 0,0 0 0 0 0,0 0 0 0 0,0 0 0 0 0,0 0 0 0 0,0 0 0 0 0,0 0 1 0 0,0 0-1 0 0,0 0 0 0 0,0 0 0 0 0,0 0 0 0 0,1 0 0 0 0,-1 0 0 0 0,0 0 0 0 0,0 0 0 0 0,0 0 0 0 0,0 0 0 0 0,0 0 0 0 0,0 0 1 0 0,0 0-1 0 0,0 0 0 0 0,0 0 0 0 0,0 0 0 0 0,0 0 0 0 0,1 0 0 0 0,-1 0 0 0 0,0 0 0 0 0,0 0 0 0 0,0 0 0 0 0,0 0 1 0 0,0 0-1 0 0,0 0 0 0 0,0 0 0 0 0,0 0 0 0 0,0 1 0 0 0,0-1 0 0 0,0 0 0 0 0,0 0 0 0 0,0 0 0 0 0,0 0 0 0 0,1 0 0 0 0,-1 0 1 0 0,6 5 3 0 0,0 1 1 0 0,0 0-1 0 0,0 0 1 0 0,0 0 0 0 0,-1 0-1 0 0,0 1 1 0 0,-1 0-1 0 0,6 10 1 0 0,1 5 8 0 0,14 37 0 0 0,38 128-60 0 0,-2-4-2534 0 0,-52-150 1046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1.3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91 11519 0 0,'0'0'2127'0'0,"1"-2"-1130"0"0,1 0-764 0 0,0 0-1 0 0,-1-1 0 0 0,1 1 1 0 0,0 0-1 0 0,0 0 0 0 0,1 1 1 0 0,-1-1-1 0 0,0 0 1 0 0,1 1-1 0 0,-1-1 0 0 0,5-1 1 0 0,33-11 727 0 0,-20 8-677 0 0,-9 3-254 0 0,1 1 1 0 0,21-3-1 0 0,13-2-219 0 0,-12 0-86 0 0,-21 5-799 0 0,0 0 0 0 0,15-6-1 0 0,-11-1-692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1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 1 8751 0 0,'0'0'674'0'0,"-1"2"-438"0"0,-6 19 977 0 0,1 1 0 0 0,1-1 0 0 0,-5 41 0 0 0,10-57-1096 0 0,-5 49 1134 0 0,4 68 1 0 0,3-82-1115 0 0,0 4-59 0 0,15 88 0 0 0,-9-98-81 0 0,35 135-4297 0 0,-33-137-632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2.0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229 93 5983 0 0,'0'0'464'0'0,"-2"1"-305"0"0,-7 1 573 0 0,1 0 0 0 0,-1 0 0 0 0,1 1 0 0 0,0 1 0 0 0,0-1 0 0 0,0 1 0 0 0,0 1-1 0 0,1-1 1 0 0,-1 2 0 0 0,-11 9 0 0 0,6-2-28 0 0,0 0-1 0 0,1 1 1 0 0,0 1 0 0 0,-12 19-1 0 0,17-22-597 0 0,0 1 0 0 0,0-1 0 0 0,1 1 0 0 0,1 0 0 0 0,1 1 0 0 0,0-1 0 0 0,0 1 0 0 0,1 0 0 0 0,1 0 0 0 0,0 0 0 0 0,1 0 0 0 0,1 0 0 0 0,2 28 0 0 0,-1-35-82 0 0,1 0-1 0 0,-1 0 1 0 0,1-1 0 0 0,0 1-1 0 0,1-1 1 0 0,6 13-1 0 0,-7-16-17 0 0,0 0 0 0 0,0 0 1 0 0,0 0-1 0 0,1-1 0 0 0,-1 1 0 0 0,1 0 0 0 0,0-1 0 0 0,0 0 0 0 0,0 1 0 0 0,0-1 0 0 0,1 0 0 0 0,-1-1 0 0 0,0 1 0 0 0,5 1 0 0 0,5 2 39 0 0,-8-3-57 0 0,-1 0 0 0 0,1 0 0 0 0,0-1-1 0 0,0 0 1 0 0,0 1 0 0 0,0-2 0 0 0,0 1 0 0 0,0 0-1 0 0,0-1 1 0 0,0 0 0 0 0,10-1 0 0 0,0-2-381 0 0,0 0-1 0 0,21-8 1 0 0,-30 9-26 0 0,1-1 0 0 0,-1 0-1 0 0,0-1 1 0 0,0 0 0 0 0,-1 1 0 0 0,1-2 0 0 0,9-8 0 0 0,3-6-1860 0 0,1-1-2684 0 0</inkml:trace>
  <inkml:trace contextRef="#ctx0" brushRef="#br0" timeOffset="1">450 0 1839 0 0,'0'3'7626'0'0,"-3"51"-2825"0"0,8 32-3282 0 0,-4-72-1307 0 0,2 17-53 0 0,2 1 1 0 0,1-1 0 0 0,10 31 0 0 0,40 88-2086 0 0,-42-117-3393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2.4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28 8287 0 0,'0'0'1050'0'0,"2"-1"-60"0"0,7-2 20 0 0,1 0-1 0 0,0 0 0 0 0,0 1 1 0 0,14-2-1 0 0,48-7-504 0 0,-69 10-483 0 0,0 1 0 0 0,0 0 0 0 0,0 0-1 0 0,0 0 1 0 0,0 1 0 0 0,0-1 0 0 0,0 1 0 0 0,0-1-1 0 0,0 1 1 0 0,3 1 0 0 0,27 14 377 0 0,-25-12-278 0 0,-6-3 138 0 0,-1-1-218 0 0,0 1 0 0 0,0-1 0 0 0,0 1 0 0 0,0-1 0 0 0,0 1 0 0 0,0 0 0 0 0,0-1 1 0 0,-1 1-1 0 0,1 0 0 0 0,0 0 0 0 0,1 1 0 0 0,0 1 47 0 0,0-1-35 0 0,1 0-1 0 0,-1 0 0 0 0,1 1 1 0 0,-1-1-1 0 0,0 1 0 0 0,0-1 1 0 0,0 1-1 0 0,0 0 1 0 0,-1 0-1 0 0,1 0 0 0 0,-1 0 1 0 0,0 0-1 0 0,0 1 0 0 0,0-1 1 0 0,0 0-1 0 0,0 0 0 0 0,-1 1 1 0 0,1-1-1 0 0,-1 0 1 0 0,0 1-1 0 0,0 4 0 0 0,-4 4 24 0 0,-8 18 31 0 0,2-19-67 0 0,-7 9-57 0 0,16-18-70 0 0,6 12-245 0 0,5-8 246 0 0,-6-3 76 0 0,15 6-49 0 0,30 10 0 0 0,-33-14 57 0 0,0 1 0 0 0,0 1 0 0 0,16 10-1 0 0,-27-14 76 0 0,-1 0 1 0 0,0 1-1 0 0,0-1 0 0 0,-1 1 0 0 0,1-1 1 0 0,-1 1-1 0 0,1 0 0 0 0,-1 1 0 0 0,-1-1 0 0 0,1 1 1 0 0,2 4-1 0 0,-4-7 396 0 0,-4 10 342 0 0,3-8-639 0 0,-1 1 30 0 0,-1 0 1 0 0,0 0-1 0 0,0 0 1 0 0,-1 0-1 0 0,1-1 1 0 0,-1 1-1 0 0,0-1 1 0 0,0 0 0 0 0,0 0-1 0 0,-1 0 1 0 0,-6 6-1 0 0,-5 3 552 0 0,-29 18 0 0 0,35-25-579 0 0,-3 1-253 0 0,0-1-1 0 0,-1 0 1 0 0,1-1-1 0 0,-1 0 1 0 0,0-1-1 0 0,0-1 1 0 0,-14 2-1 0 0,23-3-1050 0 0,-5 4-50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7.3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13039 0 0,'0'0'1810'0'0,"2"2"-1378"0"0,8 9-233 0 0,0-1 1 0 0,1-1 0 0 0,0 0 0 0 0,0 0 0 0 0,1-1 0 0 0,0 0 0 0 0,0-1 0 0 0,1-1-1 0 0,25 10 1 0 0,-17-8-250 0 0,40 22-1 0 0,-40-19-110 0 0,41 17-1 0 0,-45-23-1763 0 0,-4-1-3502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7.6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254 0 11055 0 0,'-71'108'4107'0'0,"56"-85"-2650"0"0,-52 95 1382 0 0,2-2-2672 0 0,57-96-1370 0 0,0-1 0 0 0,-6 24 1 0 0,9-20-432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8.0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0 430 5983 0 0,'0'0'464'0'0,"3"1"-305"0"0,12 4 703 0 0,1-1-1 0 0,0 0 1 0 0,-1-1-1 0 0,1-1 1 0 0,0 0 0 0 0,1-2-1 0 0,-1 0 1 0 0,0 0-1 0 0,23-5 1 0 0,76-19 922 0 0,-2-4 1 0 0,182-73-1 0 0,-214 68-1281 0 0,64-23 90 0 0,-30 14-150 0 0,79-27-171 0 0,-101 35-190 0 0,25-6-144 0 0,-94 31 201 0 0,-8 2-1511 0 0,-4 4-3375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8.4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221 764 5063 0 0,'0'0'390'0'0,"-1"-2"-252"0"0,-9-16 2353 0 0,1 1 0 0 0,0-1 0 0 0,-9-30 0 0 0,-14-55 605 0 0,-21-82-1066 0 0,48 166-1944 0 0,-4-20 152 0 0,-19-52-1 0 0,17 56-722 0 0,1 0 0 0 0,2-1 0 0 0,-7-60 0 0 0,15 91 226 0 0,-3-11-1489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8.7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52 33 8951 0 0,'0'0'5871'0'0,"2"1"-5495"0"0,8 3 2463 0 0,-12-2-2727 0 0,2-2-110 0 0,-13 10 180 0 0,-18-1-80 0 0,30-9-102 0 0,1 0 0 0 0,0 1 0 0 0,-1-1 0 0 0,1 0 0 0 0,0 0 1 0 0,-1 0-1 0 0,1 0 0 0 0,-1 0 0 0 0,1 0 0 0 0,0 0 0 0 0,-1 0 0 0 0,1 0 0 0 0,-1 0 0 0 0,1 0 0 0 0,0 0 0 0 0,-1 0 0 0 0,1 0 0 0 0,-1 0 0 0 0,1 0 0 0 0,0 0 0 0 0,-1 0 0 0 0,1 0 0 0 0,-1-1 0 0 0,1 1 1 0 0,0 0-1 0 0,-1 0 0 0 0,1 0 0 0 0,0-1 0 0 0,-1 1 0 0 0,1 0 0 0 0,0-1 0 0 0,0 1 0 0 0,-1 0 0 0 0,1 0 0 0 0,0-1 0 0 0,0 1 0 0 0,-1-1 0 0 0,1 1 0 0 0,0 0 0 0 0,0-1 0 0 0,0 1 0 0 0,0 0 0 0 0,0-1 1 0 0,0 1-1 0 0,0-1 0 0 0,-1 1 0 0 0,1 0 0 0 0,0-1 0 0 0,0 0-1 0 0,0 1-1 0 0,0-1 1 0 0,-1 0 0 0 0,1 0-1 0 0,-1 0 1 0 0,1 0 0 0 0,0 0-1 0 0,0 1 1 0 0,-1-1 0 0 0,1 0-1 0 0,0 0 1 0 0,0 0 0 0 0,0 0-1 0 0,0 0 1 0 0,0 0 0 0 0,0 0 0 0 0,0 0-1 0 0,1 0 1 0 0,-1 0 0 0 0,0 0-1 0 0,0 1 1 0 0,1-1 0 0 0,-1 0-1 0 0,1 0 1 0 0,-1 0 0 0 0,1 0-1 0 0,-1 1 1 0 0,1-1 0 0 0,-1 0-1 0 0,1 0 1 0 0,-1 1 0 0 0,2-2 0 0 0,-1 1 7 0 0,1-1 50 0 0,0 1 0 0 0,0-1 1 0 0,0 1-1 0 0,0-1 1 0 0,1 1-1 0 0,-1 0 1 0 0,5-2-1 0 0,1-1 35 0 0,15 1 621 0 0,-21 4-577 0 0,1 1-100 0 0,-3-2-22 0 0,1 0 0 0 0,-1 0-1 0 0,0 1 1 0 0,1-1 0 0 0,-1 0-1 0 0,0 0 1 0 0,1 1 0 0 0,-1-1 0 0 0,0 0-1 0 0,1 0 1 0 0,-1 1 0 0 0,0-1 0 0 0,0 0-1 0 0,1 1 1 0 0,-1-1 0 0 0,0 1-1 0 0,0-1 1 0 0,1 1 0 0 0,3 22 51 0 0,-3-20-222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4.7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242 29 9671 0 0,'-1'-2'87'0'0,"1"0"0"0"0,-1 1 0 0 0,0-1 0 0 0,0 1 0 0 0,0-1 0 0 0,0 1 0 0 0,0 0-1 0 0,0-1 1 0 0,0 1 0 0 0,-1 0 0 0 0,1 0 0 0 0,0 0 0 0 0,-1 0 0 0 0,1 0 0 0 0,-1 0 0 0 0,1 0-1 0 0,-1 1 1 0 0,1-1 0 0 0,-1 0 0 0 0,1 1 0 0 0,-1-1 0 0 0,0 1 0 0 0,1 0 0 0 0,-1-1 0 0 0,0 1-1 0 0,0 0 1 0 0,1 0 0 0 0,-1 0 0 0 0,-3 1 0 0 0,-13-2 3799 0 0,15 0-3654 0 0,0 1 1 0 0,0-1-1 0 0,0 1 1 0 0,-1 0 0 0 0,1 0-1 0 0,0 0 1 0 0,0 1-1 0 0,0-1 1 0 0,0 1 0 0 0,0 0-1 0 0,0-1 1 0 0,0 1-1 0 0,0 1 1 0 0,-4 1 0 0 0,-55 42 575 0 0,55-40-792 0 0,1 0 0 0 0,-1 1 0 0 0,1 0 0 0 0,-10 11 0 0 0,13-13-25 0 0,0-1-1 0 0,0 1 1 0 0,1 0 0 0 0,0-1-1 0 0,0 1 1 0 0,0 0-1 0 0,0 0 1 0 0,0 0 0 0 0,1 1-1 0 0,-2 7 1 0 0,3-10-7 0 0,0 0 0 0 0,0 1 0 0 0,0-1 0 0 0,0 0 0 0 0,0 0 0 0 0,1 0 0 0 0,-1 1 0 0 0,1-1 0 0 0,-1 0 0 0 0,1 0 0 0 0,0 0 0 0 0,0 0 0 0 0,0 0 0 0 0,0 0 0 0 0,0 0 0 0 0,0 0 0 0 0,1-1 0 0 0,2 4 0 0 0,0-1 5 0 0,0-1 1 0 0,1 1-1 0 0,0-1 0 0 0,0 0 1 0 0,5 3-1 0 0,2 1-12 0 0,-9-5 25 0 0,23 13-18 0 0,44 39 0 0 0,-64-49 207 0 0,0 0 0 0 0,0 1 0 0 0,-1 0 1 0 0,0 0-1 0 0,0 0 0 0 0,-1 1 1 0 0,1 0-1 0 0,-1 0 0 0 0,-1 0 0 0 0,0 0 1 0 0,0 1-1 0 0,4 11 0 0 0,-7-15-66 0 0,0-1 0 0 0,0 0 0 0 0,0 0-1 0 0,-1 1 1 0 0,1-1 0 0 0,-1 0 0 0 0,1 0 0 0 0,-1 0 0 0 0,0 1-1 0 0,0-1 1 0 0,0 0 0 0 0,-1 0 0 0 0,-2 3 0 0 0,2-1-69 0 0,-1-1 1 0 0,0 1-1 0 0,0-1 1 0 0,-1 0-1 0 0,1 0 1 0 0,-1 0 0 0 0,-6 4-1 0 0,2-1-29 0 0,0 0-1 0 0,1 0 1 0 0,-11 14-1 0 0,10-12-42 0 0,0 0 1 0 0,-12 10-1 0 0,-27 23-699 0 0,45-41 572 0 0,1 1 1 0 0,-1 0-1 0 0,0-1 0 0 0,0 1 0 0 0,0-1 0 0 0,0 0 1 0 0,0 0-1 0 0,0 0 0 0 0,0 0 0 0 0,0 0 1 0 0,-4 1-1 0 0,5-2-165 0 0,0 0 0 0 0,-1 0 0 0 0,1 0 1 0 0,-1 0-1 0 0,1 0 0 0 0,0 0 0 0 0,-1 0 0 0 0,1 0 1 0 0,0-1-1 0 0,-1 1 0 0 0,1 0 0 0 0,-2-2 1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25.5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62 207 7631 0 0,'0'0'1375'0'0,"2"3"-763"0"0,1 2-33 0 0,0 1 0 0 0,-1 0 0 0 0,1 0 0 0 0,-1 0 0 0 0,2 11 0 0 0,0-1 96 0 0,19 67 1453 0 0,22 109-608 0 0,-27-94-1240 0 0,-6-26-240 0 0,-11-55-50 0 0,-1-16-46 0 0,-7-20-95 0 0,-25-71-24 0 0,-17-53 175 0 0,-44-89-208 0 0,93 232 240 0 0,-1-1 1 0 0,1 1-1 0 0,0-1 0 0 0,0 1 0 0 0,-1-1 0 0 0,1 1 1 0 0,0-1-1 0 0,0 1 0 0 0,0-1 0 0 0,0 1 0 0 0,0-1 0 0 0,-1 0 1 0 0,1 1-1 0 0,0-1 0 0 0,1 1 0 0 0,-1-1 0 0 0,0 1 1 0 0,0-1-1 0 0,0 0 0 0 0,0 1 0 0 0,0-1 0 0 0,0 1 0 0 0,1-1 1 0 0,-1 1-1 0 0,0-1 0 0 0,0 1 0 0 0,1-1 0 0 0,-1 1 1 0 0,0-1-1 0 0,1 0 0 0 0,1 0 89 0 0,0 0 0 0 0,0 1 1 0 0,0-1-1 0 0,0 0 0 0 0,0 0 0 0 0,0 1 0 0 0,3-1 1 0 0,-1 0-226 0 0,3-2 281 0 0,1 0-1 0 0,0 0 0 0 0,-1-1 1 0 0,11-6-1 0 0,-6 3 22 0 0,16-10 60 0 0,42-36 0 0 0,-12 9-414 0 0,-48 35-422 0 0,0 0-1 0 0,0 0 1 0 0,11-14 0 0 0,5-5-4105 0 0,-22 23 3134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26.0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56 9295 0 0,'-19'40'5504'0'0,"33"-34"-4305"0"0,-10-6-1096 0 0,0 0 1 0 0,0 0-1 0 0,0 0 0 0 0,-1-1 1 0 0,1 1-1 0 0,0-1 1 0 0,0 0-1 0 0,-1 0 0 0 0,1-1 1 0 0,-1 1-1 0 0,1-1 1 0 0,-1 0-1 0 0,1 0 0 0 0,5-4 1 0 0,3-3-18 0 0,0 0 0 0 0,14-16 0 0 0,11-14-2874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26.5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1 105 919 0 0,'-1'8'16511'0'0,"1"-7"-16337"0"0,0 0 1 0 0,0 0-1 0 0,1 0 1 0 0,-1 0-1 0 0,0 0 0 0 0,0 0 1 0 0,1 0-1 0 0,-1 0 1 0 0,1 0-1 0 0,-1 0 1 0 0,1 0-1 0 0,-1 0 1 0 0,1 0-1 0 0,-1-1 0 0 0,1 1 1 0 0,0 0-1 0 0,-1 0 1 0 0,1-1-1 0 0,0 1 1 0 0,0 0-1 0 0,0-1 0 0 0,0 1 1 0 0,0-1-1 0 0,-1 1 1 0 0,2 0-1 0 0,0-1-58 0 0,0 0 0 0 0,0 0-1 0 0,0 1 1 0 0,-1-2 0 0 0,1 1 0 0 0,0 0-1 0 0,0 0 1 0 0,0 0 0 0 0,-1-1 0 0 0,1 1-1 0 0,0-1 1 0 0,0 1 0 0 0,1-2 0 0 0,6-3 70 0 0,0 0 0 0 0,-1 0 1 0 0,0 0-1 0 0,9-9 1 0 0,72-60-1386 0 0,-71 60-991 0 0,-8 6 588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26:57.81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 1130 8207 0 0,'0'0'374'0'0,"0"0"-367"0"0,0 0 1 0 0,0 0-1 0 0,0 0 1 0 0,0 0-1 0 0,0 0 0 0 0,0 0 1 0 0,0 0-1 0 0,0 0 1 0 0,1 0-1 0 0,-1 0 1 0 0,0 0-1 0 0,0 0 1 0 0,0 0-1 0 0,0 0 1 0 0,0 0-1 0 0,0 0 1 0 0,0 0-1 0 0,0 0 0 0 0,0 0 1 0 0,0 0-1 0 0,0 0 1 0 0,0 0-1 0 0,0 0 1 0 0,1 0-1 0 0,-1 0 1 0 0,0 0-1 0 0,0 0 1 0 0,0 0-1 0 0,0 0 1 0 0,0 1-1 0 0,0-1 1 0 0,0 0-1 0 0,0 0 0 0 0,0 0 1 0 0,0 0-1 0 0,0 0 1 0 0,0 0-1 0 0,0 0 1 0 0,0 0-1 0 0,0 0 1 0 0,0 0-1 0 0,0 0 1 0 0,0 0-1 0 0,0 1 1 0 0,0-1-1 0 0,0 0 0 0 0,0 0 1 0 0,0 0-1 0 0,0 0 1 0 0,0 0-1 0 0,0 0 1 0 0,0 0-1 0 0,0 0 1 0 0,0 0-1 0 0,0 0 1 0 0,0 0-1 0 0,0 0 1 0 0,0 0-1 0 0,0 1 0 0 0,0-1 1 0 0,0 0-1 0 0,0 0 1 0 0,-1 0-1 0 0,1 0 1 0 0,0 0-1 0 0,0 0 1 0 0,0 2 7 0 0,0-1-10 0 0,-1-1 1 0 0,1 1 0 0 0,-1 0 0 0 0,1 0-1 0 0,-1 0 1 0 0,1 0 0 0 0,-1-1-1 0 0,0 1 1 0 0,1 0 0 0 0,-1 0-1 0 0,0-1 1 0 0,0 1 0 0 0,1-1-1 0 0,-1 1 1 0 0,-8 2 7470 0 0,13-14-5480 0 0,12-15-1106 0 0,4 2 212 0 0,27-25-1 0 0,-4 4-336 0 0,6-7-42 0 0,80-66 0 0 0,68-29-521 0 0,-152 115-184 0 0,-2-2 0 0 0,47-47-1 0 0,56-51 218 0 0,-146 131-235 0 0,6-3 14 0 0,14-13 483 0 0,-1-1-1 0 0,27-31 1 0 0,-45 47-209 0 0,15-9 352 0 0,-6 9-609 0 0,1 2 1 0 0,-1 0-1 0 0,0 0 0 0 0,0 1 1 0 0,1 0-1 0 0,-1 0 0 0 0,0 1 1 0 0,15 5-1 0 0,80 36 109 0 0,-60-23-85 0 0,92 41 111 0 0,38 15 7 0 0,-118-54-97 0 0,67 16 0 0 0,24 4 102 0 0,-32-8 12 0 0,70 4 67 0 0,-14-4-85 0 0,224 51 183 0 0,-311-79-216 0 0,-71-4-121 0 0,-11-3-1 0 0,-3 0-16 0 0,1 1 0 0 0,-1 0 0 0 0,1-1 0 0 0,0 1-1 0 0,-1 0 1 0 0,1 0 0 0 0,0-1 0 0 0,0 1 0 0 0,-1 0 0 0 0,1 0 0 0 0,0 0-1 0 0,-1 0 1 0 0,1 0 0 0 0,0 0 0 0 0,0 0 0 0 0,-1 0 0 0 0,1 1 0 0 0,0-1-1 0 0,-1 0 1 0 0,2 0 0 0 0,11 3 16 0 0,-10-2-11 0 0,1 0 0 0 0,0-1 0 0 0,0 1 0 0 0,-1-1 0 0 0,1 0-1 0 0,0 0 1 0 0,6-1 0 0 0,-2 1 0 0 0,1-2 0 0 0,-1 0 0 0 0,0 0-1 0 0,0 0 1 0 0,0-1 0 0 0,-1 0 0 0 0,1 0 0 0 0,-1-1-1 0 0,1 0 1 0 0,6-6 0 0 0,176-127 106 0 0,-12-16 79 0 0,-87 72-19 0 0,-47 40-87 0 0,68-85 0 0 0,1-3-62 0 0,-91 108-109 0 0,-7 6-917 0 0,19-22-1 0 0,-10 11-2624 0 0,-19 18 2065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26:58.5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13447 0 0,'0'0'1342'0'0,"2"8"-1118"0"0,1 7 868 0 0,0 1 1 0 0,1 30-1 0 0,-1 4-80 0 0,27 256 618 0 0,-22-214-4109 0 0,1-1-4180 0 0,-8-75 1552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26:58.9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22 182 8287 0 0,'0'0'639'0'0,"-3"-1"-186"0"0,-16-5 12426 0 0,26 4-11395 0 0,28-6-426 0 0,17-4-518 0 0,-20 0-461 0 0,35-18 0 0 0,9-4-210 0 0,2-1-1777 0 0,-8 4-2141 0 0,-47 21 1966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26:59.3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540 55 3223 0 0,'-153'-22'796'0'0,"133"20"2531"0"0,-1 1-1 0 0,-33 3 0 0 0,36 0-2188 0 0,1 0 0 0 0,-1 2-1 0 0,-25 8 1 0 0,33-9-1008 0 0,-1 1 0 0 0,1 0 0 0 0,0 1 0 0 0,1 0 0 0 0,-1 1 1 0 0,1 0-1 0 0,0 0 0 0 0,0 1 0 0 0,1 1 0 0 0,-1-1 0 0 0,2 1 1 0 0,-1 0-1 0 0,1 1 0 0 0,1 0 0 0 0,-8 12 0 0 0,5-3-121 0 0,1 1 1 0 0,1-1-1 0 0,1 1 0 0 0,1 0 0 0 0,0 1 1 0 0,1-1-1 0 0,2 1 0 0 0,0 0 0 0 0,1 0 0 0 0,0 0 1 0 0,2 0-1 0 0,4 29 0 0 0,1-18-4 0 0,0 0 0 0 0,2 0 0 0 0,2-1 0 0 0,0 0 0 0 0,2-1 0 0 0,1 0 0 0 0,21 31 0 0 0,-16-32-5 0 0,1-2 0 0 0,2 0 0 0 0,0-2 0 0 0,2 0 0 0 0,43 36 0 0 0,-50-49 34 0 0,0 0 1 0 0,0-1-1 0 0,1 0 0 0 0,0-1 0 0 0,1-1 1 0 0,0-1-1 0 0,0-1 0 0 0,35 8 0 0 0,-36-11 1 0 0,-1 0-1 0 0,1-2 1 0 0,-1 0-1 0 0,1-1 1 0 0,0 0-1 0 0,-1-1 1 0 0,1-1 0 0 0,-1-1-1 0 0,0 0 1 0 0,25-9-1 0 0,-21 4 135 0 0,0-1 1 0 0,-1 0-1 0 0,0-2 0 0 0,30-20 0 0 0,-38 22-36 0 0,0 0-1 0 0,0-1 1 0 0,-1 0 0 0 0,0-1-1 0 0,-1 0 1 0 0,0 0 0 0 0,-1-1-1 0 0,7-13 1 0 0,-4 4 106 0 0,-1-1 0 0 0,-1 0 0 0 0,-1-1 0 0 0,-1 1-1 0 0,-1-2 1 0 0,-1 1 0 0 0,3-37 0 0 0,-6 40-97 0 0,-2 0 1 0 0,-1-1-1 0 0,0 1 1 0 0,-2 0-1 0 0,0 0 0 0 0,-1 0 1 0 0,-1 0-1 0 0,-1 1 0 0 0,-10-23 1 0 0,8 26-43 0 0,-1 0 0 0 0,0 1 0 0 0,-1 0 0 0 0,-12-14-1 0 0,-51-50 195 0 0,55 63-254 0 0,-1 0 0 0 0,-37-23 0 0 0,-45-19 32 0 0,78 47-277 0 0,-1 0 0 0 0,-1 2 0 0 0,1 0 0 0 0,-2 2 0 0 0,1 1 0 0 0,-1 1 0 0 0,-42-3 0 0 0,56 7-541 0 0,-1 1 0 0 0,-18 2 0 0 0,-6 4-5894 0 0,7-1-834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0T15:47:09.102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4289 6510 4607 0,'0'0'400'0,"0"0"-400"0,0 0 0 0,0 0 0 0,0 0 2240 0,0 0 384 0,0 0 64 0,0 0 0 16,0 0-1328-16,0 0-272 0,0 0-48 0,0 0-16 16,0 0-80-16,0 0-32 0,0 0 0 0,0 0 0 15,0 0-256-15,16 0-48 0,-16 0-16 0,6 3 0 16,-6-3 48-16,6 4 16 0,0-1 0 0,1 1 0 0,0 2-80 0,4-1-32 15,-1 0 0-15,1-2 0 0,0 1-160 0,3 2-16 16,1-2-16-16,1 0 0 0,-2-2 16 0,0 1 0 16,2 0 0-16,0-1 0 0,-1 1-48 0,2 0 0 15,0-1 0-15,0 2 0 0,0-1-128 0,1 1-48 16,2-3 0-16,1 3 0 0,0 0 16 0,0 1 0 0,1 0 0 0,0 2 0 16,1 0 96-16,0 3 0 15,-3-3 16-15,1 1 0 0,0 0-48 0,0 0-16 16,-1-2 0-16,0 1 0 0,1-2-16 0,1 0 0 15,-1 1 0-15,1-4 0 0,1 2 0 0,-3-1-16 16,1 1 0-16,0 1 0 0,0-3 32 0,1 2 16 16,2 0 0-16,-1 1 0 0,1-1 32 0,-1-1 0 15,-1 0 0-15,2 1 0 0,2-1-32 0,-1 3 0 16,-2-5 0-16,1 3 0 0,-1-3-224 0,0 2 144 16,1 2-144-16,1-1 128 0,-2 1-128 0,-1-4 128 0,-2 2-128 0,2 0 128 15,0-2-128-15,0 2 0 0,1-1 144 0,0 1-144 16,0-2 224-16,1 0-32 0,1-1 0 0,1-1 0 15,1 0 64-15,2-2 0 0,2 3 0 0,-1-4 0 16,-1 2-64-16,-1-4-16 0,1 2 0 0,0-1 0 16,1-1-48-16,-2-1 0 0,-1 1 0 0,-3-1 0 15,2 2-128-15,0 1 160 0,3-2-160 0,-1 0 160 16,-2 1-160-16,1 0 160 0,2-2-160 0,-1 2 160 16,0-1-160-16,0-1 192 0,0-1-192 0,-1 0 192 15,1 1-192-15,-2-1 160 0,-2-1-160 0,1 0 160 16,1-1 16-16,-1 1 0 0,-2 0 0 0,1 0 0 0,-1 0-176 0,1 1 0 0,-1 0 0 0,2 0 0 15,0 1 0-15,0-1 0 16,-2 0 0-16,2 2 0 0,0-2 0 0,1 1 0 16,0-1 0-16,0 1 0 0,0 0 0 0,1-1 0 15,-2 0 128-15,-1 1-128 0,-1 0 0 0,1-3 0 16,-2 0 0-16,0 3 0 0,-1-2 128 0,0-1-128 16,-2 1 0-16,1-1 128 0,-1 2-128 0,1 1 0 0,-1-3 0 15,1 1 0-15,-1 0 0 0,1 1 128 16,0-5-128-16,-1 3 0 0,2-2 0 0,-1 1 128 15,-1 1-128-15,1 1 0 0,-1 1 0 0,3-2 128 16,-2 0-128-16,-1 1 0 0,1-1 0 0,1-1 0 16,-4 2 0-16,0-1 0 0,0-1 0 0,0 1 0 0,0 0 0 0,0-2 0 15,0-1 0-15,-1-2 128 0,1 1-128 0,-1 2 0 16,0-2 0-16,-1 1 0 0,1 0 128 0,0 0-128 16,-2 1 0-16,2 0 0 0,-1 1 0 0,1-1 128 15,-2 3-128-15,1-3 0 0,-2 0 0 0,1 2 0 16,0 1 0-16,1-2 0 0,-2 1 0 0,0 1 0 0,2 0 0 0,-2 0 0 15,0-2 0-15,0 1 0 16,2-1 0-16,0 1 0 0,-1-1 0 0,-1 1 0 16,-2-2 0-16,1 2 0 0,1-1 128 0,-1 2-128 15,0-4 0-15,-1 2 0 0,1 0 0 0,0 1 0 16,-2-1 0-16,-1 0 0 0,0-1 128 0,2 0-128 16,-1-1 0-16,1 1 0 0,0-1 0 0,0-1 0 15,-2 1 0-15,0-1 0 0,0-1 0 0,0 1 0 0,-1 2 0 16,0 0 0-16,0 1 0 0,0 0 0 0,-1-3 0 0,1 2 128 15,-1 2-128-15,1-3 0 0,-1 1 0 0,1 0 0 16,-1-3 128-16,-1 2-128 0,1 0 0 0,-1-1 0 16,0 3 0-16,-1 0 0 0,0 2 0 0,0-1 0 15,-1 1 0-15,0 0 0 0,0-2 0 0,-1 1 0 16,-2-1 128-16,0 2-128 0,0 0 0 0,1 1 0 16,-2 2 144-16,0-1-144 0,1 1 0 0,-2 2 128 15,-2-3-128-15,3 7 0 0,0 0 0 0,-4-5 0 16,-1 1 0-16,-1 1 128 0,-1 1-128 0,-1 2 0 0,-1 0 0 0,0 0 128 15,-1 0-128-15,-1 0 144 16,1 1-144-16,-1 2 160 0,1 1-16 0,1-3 0 0,1 2 0 16,-1 0 0-16,-2 3-144 0,1-4 0 15,-1 2 0-15,2 0 128 0,0 0-128 0,1 0 0 16,2 0 0-16,-1 1 0 0,2 0 0 0,5-5 0 0,-4 5 0 0,4-5 0 16,-5 7 0-16,5-7 0 0,-4 7 0 0,4-7 0 15,0 0 0-15,0 0 0 0,0 0 0 0,0 0 0 16,0 0-144-16,1 6 144 0,-1-6 0 0,3 7 0 15,-3-7-144-15,0 0 144 0,8 3 0 0,1 0-144 16,0 0 144-16,0-3 0 0,2 0 0 0,-2-3 0 16,-1 0 0-16,-1 2-208 0,2-1 16 0,1-1 16 15,-1-1 176-15,0 1 0 0,0 1 0 0,0-1 0 16,0-1-128-16,0 3 128 0,-1 0-128 0,0 1 128 16,-8 0 0-16,8-3-160 0,0 3 160 0,-1 3 0 15,-7-3 0-15,8 1 0 0,0 2 0 0,1-1 0 16,-1 1 0-16,0 1 0 0,-2 1 0 0,1 0 0 15,-1-2 0-15,1 2 0 0,-1 0 0 0,1 2 0 16,-2-1 128-16,2 1 0 0,1-1-128 0,-2 2 192 0,-1 1-64 0,1 0-128 16,-1-1 176-16,1 0-176 0,-1-1 128 0,1-1-128 15,2 1 0-15,-2-1 0 0,2-1 0 0,0-1 0 16,1 0 0-16,0 1 0 16,0 1-1104-16,3-1-288 0,1-4-48 0,1 2-17504 0</inkml:trace>
  <inkml:trace contextRef="#ctx0" brushRef="#br1" timeOffset="9730.01">14428 5897 21183 0,'-9'-1'1888'0,"-1"1"-1504"0,-1 0-384 0,2 1 0 0,1 1 1728 0,0-1 288 0,1 0 48 0,7-1 16 15,0 0-1136-15,0 0-240 0,0 0-32 0,0 0-16 16,7-2-144-16,5-2-16 0,1-2-16 0,6-1 0 16,1-5-80-16,4-1-16 0,2-3 0 0,3-1 0 15,-1-2 0-15,4-2-16 0,1-1 0 0,3-3 0 16,-1-2-96-16,1-3-16 0,3-4 0 0,2 0 0 16,1 1-64-16,1 2-32 0,1 0 0 0,-2 3 0 15,-3-3-160-15,-1 1 0 0,-3 0 0 0,-1 3 0 16,0 1 0-16,-3 2 128 0,-2-1-128 0,-2 1 0 0,-1-3 128 0,-1 3-128 15,-3 0 0-15,0 2 128 0,-1 0-128 0,-3 4 160 16,-1-2-160-16,0 3 160 16,1-1 128-16,-2 1 32 0,-2 3 0 0,-1-1 0 0,-1 4 96 0,0 1 32 15,0 3 0-15,-1-3 0 0,1 3-128 0,1 1-32 16,1 5 0-16,1 1 0 0,0 0-144 0,2 4-16 16,0 4-128-16,2 1 192 0,1 1-192 0,4 3 0 15,2 6 128-15,1 2-128 0,2 5 0 0,2-3 176 16,3 3-176-16,3-1 160 0,2 1-160 0,3 0 192 0,3 0-192 15,1 0 192-15,-1-1-192 0,2-2 128 16,2-2-128-16,0 0 128 0,1-4-128 0,-2 0 0 16,-1-1-192-16,0-1 192 0,0 2-432 0,-4-2 48 15,-2-2 0-15,-1 0 0 16,-3-4-2496-16,-4 1-512 0,-6 1-80 0,-3-1-32 0</inkml:trace>
  <inkml:trace contextRef="#ctx0" brushRef="#br1" timeOffset="10862.79">14367 5874 22687 0,'0'0'1008'0,"0"0"208"0,0 0-976 0,0 0-240 0,0 0 0 0,0 0 0 16,1 6 592-16,2 2 80 0,1 0 16 0,1 2 0 16,2 5-48-16,-1 0-16 0,1 2 0 0,0 4 0 15,3 4-16-15,-1 2 0 0,1 2 0 0,2 1 0 16,-2 1 48-16,2 2 16 0,-2 0 0 0,1 2 0 15,-1 1-176-15,1 3-48 0,0 0 0 0,-1 2 0 16,-3-2-80-16,0-1-32 0,-1-2 0 0,1-1 0 16,-1-2 0-16,1-2 0 0,-2-1 0 0,0-1 0 15,-1-2-16-15,0-1-16 0,0 3 0 0,0-4 0 0,-1-3-32 16,-1 0 0-16,1-1 0 0,-2-3 0 16,0 1-80-16,2-2 0 0,0-2-16 0,-2 0 0 15,0-2-32-15,1 0 0 0,-1 0 0 0,0-4 0 16,0 0 32-16,1-1 0 0,-2-8 0 0,1 6 0 15,-1-6 16-15,0 0 0 0,0 0 0 0,0 0 0 0,0 0-64 0,0 0 0 16,0 0 0-16,7 7 0 0,2-3-128 0,1 0 0 16,2 0 0-16,1-3 0 0,0 0 0 0,1 0 0 0,6 1 0 0,2-1 0 31,2-1 0-31,3 1 0 0,4 1 0 0,4-1 0 0,3 0 0 0,3 3 0 16,0-1 0-16,1 1 0 0,0 0 0 0,-1-1 0 15,1 3 0-15,0-2 0 0,-2 1 0 0,1 1 0 16,-1 2 0-16,1-1 0 0,-1-1 0 0,-1-1 0 15,-1 2 0-15,-3-1 0 0,-2 2 0 0,-2 0 0 16,-4-1 128-16,-2 0-128 0,-3 0 0 0,0-1 0 16,-1 1 144-16,-2 0-144 0,-4-2 144 0,0 0-144 0,-2 0 192 0,-2 0-192 15,0 1 256-15,-2-1-48 0,-1-1-16 0,0 0 0 16,-2 0 0-16,1-2 0 0,-7-2 0 0,7 3 0 16,0 1-192-16,-1-2 144 0,-6-2-144 0,8 3 128 15,0-3-128-15,0-1 0 0,0-3 0 0,1 0 128 16,1-1-128-16,3-1 128 0,0-1-128 0,3-1 128 15,0-1-128-15,5 1 0 0,-1-3 0 0,4 1 0 16,2-2 0-16,3 2 0 0,1-3 0 0,1-2 0 16,0 2 0-16,2 0 0 0,2 0 0 0,1 0 0 15,2 1-128-15,0 3 128 0,0-1 0 0,-2 1 0 16,2 1 0-16,-1 1 0 0,-2 1 0 0,0-1 0 16,-2 2 0-16,-3 3 0 0,-3-2 0 0,-2 1 0 15,-4 0-128-15,-3 2 128 0,-2-3 0 0,-2 3 0 16,-2 1 0-16,-2-1 0 0,-2-1 0 0,-8 2 0 15,0 0 0-15,8-1 0 0,0 0 0 0,-8 1 0 16,0 0 0-16,7-2 0 0,0 0 0 0,-1-2 0 16,-6 4 0-16,7-5 0 0,-1-2 0 0,1 1 0 0,-3-1-192 0,0-5 48 15,0 1 0-15,0-5 0 0,0-1 144 0,-2-2 0 16,1-4 0-16,-2-1 0 0,0-2 0 0,1-4 0 16,-2-3 0-16,1-1 0 0,-1-4 192 0,-1-1 32 15,-2-3 0-15,0-1 0 0,1-1 176 0,-2-2 48 16,-1 1 0-16,-2-2 0 0,-1 0 16 0,2 1 16 15,-1 2 0-15,1-4 0 0,-1-1-208 0,1 4-32 16,1 1-16-16,-1 2 0 0,1 3-224 0,1 1 0 16,0 0 128-16,0 4-128 0,-1 3 0 0,1 5-208 15,0-2 32-15,2 6 16 16,-1 0-1184-16,1 4-256 0,-1 1-32 0,0 3-16 16,1 2-736-16,0 1-160 0,1 2-16 0</inkml:trace>
  <inkml:trace contextRef="#ctx0" brushRef="#br1" timeOffset="12235.84">14778 6077 15663 0,'-9'7'688'0,"-3"1"144"0,-3 1-656 0,1 2-176 0,0-1 0 0,1 0 0 15,0-2 3312-15,2 1 624 0,3-3 128 0,3-2 32 16,5-4-2256-16,0 0-448 0,0 0-96 0,7-4-16 16,4-1-544-16,4-1-112 0,2-5-32 0,2 0 0 15,2-1-144-15,4-3-48 0,4-1 0 0,1-3 0 16,1 0-144-16,3-2-16 0,1-1-16 0,0 0 0 15,2-3-96-15,-3 0-128 0,-2 0 176 0,1 2-176 16,-1 1 0-16,0-1 0 0,-2 3-192 0,0-1 48 16,-2-1-576-1,1-1-112-15,0 1-32 0,-1 3 0 0,1 2-1376 0,-2 0-256 0,1 1-64 16,-1 2-6608-16,-1-3-1328 0</inkml:trace>
  <inkml:trace contextRef="#ctx0" brushRef="#br1" timeOffset="12657.12">14752 6599 4607 0,'0'0'400'0,"-6"5"-400"0,6-5 0 0,0 0 0 16,0 0 5744-16,0 0 1056 0,4 6 224 0,4 1 32 15,3-1-4752-15,3 1-944 0,3-2-192 0,2 2-32 16,5 1-480-16,5 1-80 0,2 1-32 0,3 1 0 16,0-1-96-16,-1 0-32 0,0 2 0 0,1-1 0 15,-1-1-112-15,-1 0-32 0,-1 1 0 0,-1-1 0 0,-1-1-272 0,1 1 0 16,0-1 0-16,-1 0-144 15,-1 0-1632-15,2 3-320 0,-1-3-64 0</inkml:trace>
  <inkml:trace contextRef="#ctx0" brushRef="#br1" timeOffset="14360.82">16729 5528 20447 0,'0'0'896'0,"0"0"192"0,0 0-864 0,0 0-224 16,0 0 0-16,0 0 0 0,0 0 1008 0,0 0 144 16,7-2 48-16,-14 4 0 0,2-2-272 0,5 0-48 15,-3-5-16-15,2 1 0 0,1 4 160 0,1-6 16 0,1-5 16 0,0 0 0 16,2-4 160-16,0 2 16 15,1-1 16-15,1-2 0 0,0-1-224 0,1-2-32 16,-1-2-16-16,1 1 0 0,-1 1-464 0,2-5-112 0,1 1-16 0,0-2 0 16,0 2-384-16,1-2 0 0,-1 0 128 0,-1 0-128 31,-2-1-384-31,2 0-128 0,-2 0 0 0,1 0-16 16,-2 0-2720-16,2 1-528 0,-2-4-128 0</inkml:trace>
  <inkml:trace contextRef="#ctx0" brushRef="#br1" timeOffset="14644.61">16901 4298 23951 0,'0'0'1056'0,"0"0"224"0,4-4-1024 0,-4 4-256 15,2-4 0-15,-2 4 0 0,0 0 1696 0,0 0 288 16,0 0 48-16,0 0 16 0,2 13-1072 0,1 0-208 16,-1 3-32-16,1 4-16 0,0 0-528 0,-1 3-192 15,1 1 144-15,-1 2-144 16,1 1-400-16,1 2-176 0,-1-2-16 0,1-1-9168 15,1-5-1824-15</inkml:trace>
  <inkml:trace contextRef="#ctx0" brushRef="#br1" timeOffset="14837.93">17047 4021 24991 0,'0'0'1104'0,"0"0"240"0,0 0-1088 0,0 0-256 0,0 0 0 0,0 0 0 15,0 0 1232-15,7 13 192 0,-1-1 48 0,1 6 0 0,1 4-896 0,0 6-192 16,1-1-16-16,1 6-16 16,1 2-352-16,0 1-208 0,1 1 16 0,0-1 16 31,0 2-816-31,1 1-160 0,1-2-48 0,-2-3-11344 0</inkml:trace>
  <inkml:trace contextRef="#ctx0" brushRef="#br1" timeOffset="15040.47">16968 4435 26719 0,'-5'0'2368'0,"-2"0"-1888"16,1 0-480-16,-1 0 0 0,7 0 2784 0,0 0 464 16,0 0 80-16,0 0 32 0,0 0-1520 0,0 0-304 15,4-6-64-15,3 2-16 0,3 2-992 0,4-2-192 16,5-7-32-16,3 2-16 0,4-1-224 0,5-1 0 0,3 1 128 0,2 1-128 31,1 0-2368-31,0-2-512 0</inkml:trace>
  <inkml:trace contextRef="#ctx0" brushRef="#br2" timeOffset="39434.18">16759 5507 11231 0,'0'0'496'0,"0"0"96"0,-2-6-464 0,2-2-128 0,0 2 0 0,0 6 0 16,0 0 688-16,0 0 112 0,0 0 32 0,0 0 0 16,0 0-256-16,0 0-64 0,0 0 0 0,0 0 0 15,0 0 80-15,0 0 16 0,0 0 0 0,0 0 0 16,0 0 0-16,0 0 0 0,0 0 0 0,0 0 0 15,0 0 16-15,0 0 0 0,0 0 0 0,0 0 0 16,0 0-16-16,0 0 0 0,0 0 0 0,0 0 0 16,0 0-32-16,0 0-16 0,-2-4 0 0,2 4 0 0,0 0 16 0,0 0 16 15,0 0 0-15,0 0 0 16,0 0-176-16,0 0-32 0,0 0-16 0,0 0 0 0,0 0-64 0,0 0-16 16,0 0 0-16,0 0 0 0,0 0 32 0,0 0 16 15,0 0 0-15,0 0 0 0,0 0 64 0,0 0 16 16,7-3 0-16,-7 3 0 0,8 0 128 0,1 0 32 15,0-1 0-15,0 2 0 0,0 2-64 0,0 1 0 0,0-2 0 0,1 0 0 16,-1-1-96-16,1 0-32 16,1 2 0-16,0-3 0 0,2 4-64 0,3 1-32 15,0-1 0-15,1 0 0 0,2 0-32 0,2 0 0 16,0-2 0-16,1 5 0 0,1 2 0 0,4 0-16 16,-1 0 0-16,1 0 0 0,2 3 80 0,-1-2 0 15,2 1 16-15,-2-2 0 0,-1 3-16 0,2-1-16 0,-1 0 0 0,1-1 0 16,-3 1-48-16,2 0-16 0,-1 1 0 0,2 0 0 15,-2-2 64-15,2-1 16 0,-3 2 0 0,0-3 0 16,0 2 32-16,0-1 16 0,-2 0 0 0,-1 0 0 16,2-2 0-16,-2-1 0 0,-2 2 0 0,0-1 0 15,-2-1-64-15,0-2-16 0,-2 1 0 0,0 1 0 16,-2-2-96-16,1 1-32 0,0-4 0 0,-2 2 0 16,-2-1-160-16,-2-2 160 0,-1 2-160 0,0-1 160 15,-1 0-160-15,0 2 0 0,-8-3 144 0,8 0-144 16,-8 0 0-16,8 1 0 0,-8-1 0 0,0 0 128 15,0 0-944 1,0 0-176-16,0 0-32 0,7 1-16 0,-7-1-1872 16,0 0-368-16,0 0-80 0</inkml:trace>
  <inkml:trace contextRef="#ctx0" brushRef="#br2" timeOffset="40435.97">17981 5802 2751 0,'0'0'128'0,"0"0"16"0,0 0-144 0,0 0 0 0,0 0 0 0,0 0 0 16,0 0 3120-16,0 0 592 0,0 0 112 0,0 0 16 0,0 0-1776 0,0 0-352 15,0 0-80-15,0 0-16 0,0 0-128 0,0 0-16 16,0 0-16-16,0 0 0 0,0 0 80 0,0 0 0 16,0 0 16-16,0 0 0 0,5-5-208 0,2-4-32 15,0-3-16-15,4-2 0 0,2-3-160 0,3-3-48 16,0-1 0-16,3-3 0 0,0-5-112 0,3-2-16 15,2-2-16-15,3-1 0 0,1 0-320 0,-1 0-64 16,0 2-16-16,1-5 0 0,-1-1-224 0,1 1-32 16,-1-2-16-16,-1-1 0 0,-3 0-112 0,1 0-32 15,-2-1 0-15,0 5 0 0,0 3-128 0,-1 3 160 16,-4 0-160-16,2 3 160 0,-3 1-160 0,-1 2 128 16,-2 3-128-16,-3 3 128 0,-1 1-128 0,-1 1 0 15,-1 2 0-15,-1 2 128 0,-1 5-128 0,-1-3 0 16,0 1 0-16,0 3 0 0,0-1-160 0,-4 7-112 0,0 0-32 0,0 0 0 31,0 0-1808-31,0 0-384 0,0 0-64 0,0 0-16320 0</inkml:trace>
  <inkml:trace contextRef="#ctx0" brushRef="#br2" timeOffset="40934.15">18674 4695 11055 0,'0'0'480'0</inkml:trace>
  <inkml:trace contextRef="#ctx0" brushRef="#br2" timeOffset="42106.42">17944 5846 1839 0,'0'0'160'0,"0"0"-160"16,0 0 0-16,0 0 0 0,0 0 3776 0,0 0 704 15,0 0 160-15,0 0 32 0,0 0-2480 0,7 6-480 16,-7-6-112-16,6 5 0 0,0 1-512 0,-6-6-80 15,6 6-32-15,-6-6 0 0,7 5 32 0,-1 1 0 16,1-2 0-16,1 1 0 0,-1 1-144 0,1 0-32 16,0 1 0-16,0-1 0 0,0 1-144 0,1 1-48 0,1-1 0 0,2 4 0 15,-2 2-48-15,3-1-16 0,2 2 0 0,3 3 0 16,2-1-128-16,0 2-48 16,1 0 0-16,1 3 0 0,1-4 80 0,-1 2 16 0,0-2 0 0,-1 3 0 15,-2-1-96-15,0 1-16 0,-1 1 0 0,0 0 0 0,2-6-128 16,-2 2-48-16,-2 0 0 0,-1 0 0 0,1-1-208 15,-2-2 144-15,-1 1-144 0,-1-2 128 0,-2 0-128 16,1-2 0-16,-1 1 0 0,1 0 128 16,-2 0-128-16,0-1-192 0,-1 1 32 0,0-3 16 15,-1 2-1200 1,0-1-224-16,-2-1-48 0,2 0-16 0,-2-1-992 16,0 0-192-16,0 1-32 0,-1-4-11264 0</inkml:trace>
  <inkml:trace contextRef="#ctx0" brushRef="#br2" timeOffset="42736.09">18584 6461 5519 0,'0'0'496'0,"0"0"-496"0,0 0 0 0,0 0 0 16,0 0 3120-16,0 0 528 0,0 0 96 0,0 0 32 0,0 0-1776 0,0 0-336 15,0 0-80-15,0 0-16 16,0 7-160-16,0 0-16 0,0-7-16 0,0 8 0 0,-1-1-128 0,0 1-32 15,0 0 0-15,-2 1 0 0,-1 0-96 0,-1 10 1056 16,1-8-1088-16,-1 5 0 0,0 0-16 0,-1-1 0 0,0 4 0 16,-2 1-80-16,-1 3-16 15,-2 0 0-15,1 4 0 0,0 2-112 0,-4 1-32 16,0 0 0-16,-1 1 0 0,-2 2-208 0,1-2-48 16,0 3-16-16,3-4 0 0,-1-1-240 0,2-2-64 15,0-1 0-15,2-1 0 0,-2-3-256 0,2 0 160 16,1 1-160-16,1-4 128 0,-1-1-128 0,1 1 0 0,0-2 0 0,0-2 0 15,2-2 0-15,-1 0 0 16,-1-2 0-16,1-1-176 0,0 1-144 0,2 0-16 16,2-4-16-16,3-7 0 15,-2 5-928-15,2-5-192 0,0 0-48 0,0 0 0 16,0 0-1136-16,0 0-224 0,0 0-64 0</inkml:trace>
  <inkml:trace contextRef="#ctx0" brushRef="#br1" timeOffset="55654.82">16865 7149 18655 0,'0'0'832'0,"0"0"160"0,0 0-800 0,0 0-192 0,5 0 0 0,2-5 0 0,-3 1 1696 0,-4 4 288 15,5-5 64-15,-5 5 16 0,0 0-304 0,8 0-64 16,-8 0-16-16,7 6 0 0,0 3-784 0,-1 4-144 16,0 0-48-16,-1 4 0 0,0 3-400 0,-1 2-96 15,-1 1-16-15,1 2 0 0,-1 0-192 0,1 0-256 0,0 1 48 0,0-3 16 31,0 1-1920-31,0-2-368 0,-1-3-80 0</inkml:trace>
  <inkml:trace contextRef="#ctx0" brushRef="#br1" timeOffset="55865">16824 7476 22111 0,'0'0'1968'0,"0"0"-1584"0,0 0-384 0,0 0 0 15,0 0 2496-15,0 0 400 0,0 0 96 0,0 0 16 16,4-5-1104-16,2-3-224 0,3-1-32 0,1 0-16 16,2-3-816-16,2 2-176 0,2-1-16 0,1 1-16 15,1-1-352-15,-1 1-80 0,1 1-16 0,1-2 0 16,-1 2-336-16,0 1-64 0,0 1-16 0,6-1-7872 31,-2-1-1568-31,-1 2-320 0</inkml:trace>
  <inkml:trace contextRef="#ctx0" brushRef="#br1" timeOffset="56234.36">17077 7026 20271 0,'-23'-6'1792'0,"11"4"-1424"0,-3 1-368 0,-2 1 0 0,-3 0 2192 0,0 1 368 16,0 1 80-16,0 2 16 0,-1 1-896 0,0 3-176 15,2 2-48-15,-1 3 0 0,2 2-1024 0,0 3-224 16,1 1-32-16,1 2-16 0,1 3-240 0,0 0 0 15,1 3 0-15,2-1 0 0,4 1 128 0,3 0-128 16,1 3 176-16,5 0-176 0,3 0 160 0,4 0-160 0,3-2 128 0,3-1-128 16,4-1 128-16,4-2-128 0,3-4 0 0,3-1 128 15,0-2-128-15,3-4 128 16,1-5-128-16,0-3 128 0,2-3-128 0,0-4 192 16,0-3-192-16,0-5 192 0,-3-3 112 0,-2-2 16 15,-2-4 16-15,-3 0 0 0,-5-1 480 0,-2-4 80 16,-4-1 32-16,-2 0 0 0,-5-2-32 0,-3-1 0 0,-2 1 0 15,-2 1 0-15,-4 0-320 0,-4 1-80 0,-5-1-16 0,-2 0 0 16,-4 0-176-16,-2 1-48 0,-4 0 0 0,1 2 0 16,-1 3-256-16,1 1 0 0,0 3-208 0,-3-1-9264 31,3 3-1840-31,0 1-368 0</inkml:trace>
  <inkml:trace contextRef="#ctx0" brushRef="#br1" timeOffset="60100.96">20629 5910 21183 0,'0'0'1888'0,"-5"2"-1504"16,-3 3-384-16,2-1 0 0,6-4 800 0,0 0 96 15,0 0 0-15,0 0 16 0,0 0 288 0,10 0 48 16,1 0 16-16,2-2 0 0,3 0-320 0,2-3-64 16,4 3-16-16,2 0 0 0,1 0-64 0,1 1-16 15,2 0 0-15,2 1 0 0,4 0 80 0,-1 0 16 16,1 0 0-16,10-1 0 0,0 1-304 0,-1-2-48 16,-2 1-16-16,1-2 0 0,1 1-128 0,1-2-48 15,0 0 0-15,3 0 0 0,3 1 48 0,-2-3 0 16,-1-1 0-16,0 1 0 0,1-2-48 0,-10 3 0 15,0-2 0-15,1 1 0 0,1-1-96 0,3 2-32 16,3-2 0-16,0 1 0 0,0-2-16 0,16-2-16 16,-6-1 0-16,-5 3 0 0,-3 1 32 0,-1 0 16 15,-3 2 0-15,0-2 0 0,1 2-32 0,-1-1-16 16,-1-1 0-16,1 2 0 0,1 0-48 0,-5 1 0 16,-1 0 0-16,2 1 0 0,-3 1 0 0,-2-1-128 0,-1-2 192 0,0 2-64 15,1 2-128-15,-1 0 0 0,0-1 0 0,3 0 0 16,-3 4 0-16,0-2 0 0,2 2 128 0,-2-1-128 15,0-2 0-15,-1 1 0 0,-1 1 0 0,-1-1 0 0,0 1 0 16,-1-2 0-16,-4-2 0 0,1 3 0 16,-2 0-320-16,0-4 16 0,-2 2 0 0,1-1 0 15,-1 1-1232-15,-2 0-256 16,0-3-64-16,-1 1 0 0,0 0-1136 0,-3 0-224 16,-1-1-48-16</inkml:trace>
  <inkml:trace contextRef="#ctx0" brushRef="#br1" timeOffset="60373.39">23213 5324 28271 0,'-21'-3'1248'0,"12"3"272"0,-2 0-1216 0,1 3-304 15,1-3 0-15,1 2 0 0,1 2 1392 0,2 0 208 16,5-4 64-16,0 0 0 0,0 0-736 0,7 8-144 16,2 1-16-16,4 0-16 0,2 0-496 0,2 0-80 15,2 1-32-15,3-1 0 0,3 0-144 0,-1 1 0 16,0-2 0-16,1 2 0 0,-1 2 0 0,1 1 0 15,-3 0 128-15,3 2-128 0,-1 0 0 0,-2 2 192 16,-4-1-192-16,-2 5 192 0,-3-3 384 0,-4 3 96 16,-3 2 16-16,-2 5 0 0,-2 2 256 0,-5 1 48 0,-4 2 16 0,-2 2 0 15,-2 0-400-15,-2 1-80 0,-2 2-16 0,2-1 0 16,-3-5-256-16,2 1-64 0,1 1-16 0,1-4 0 16,2-4-176-16,1-1-176 0,1 1 48 0,0 0-13584 15,2-4-2720-15</inkml:trace>
  <inkml:trace contextRef="#ctx0" brushRef="#br1" timeOffset="76633.47">20917 3974 24927 0,'-1'0'1104'0,"1"0"240"0,0 0-1088 0,0 0-256 16,11-19 0-16,-20 19 0 0,0 0 1584 0,1 0 256 15,-1 0 48-15,0 0 16 0,0 0-592 0,-2 2-112 0,1 2-32 0,-2 1 0 0,0 2-528 0,-1 1-128 16,-1 2 0-16,1 3-16 16,0 0 16-16,1 4 0 0,2-1 0 0,-1 5 0 0,1-3-16 0,1 4 0 15,1 2 0-15,0 0 0 16,3 0-96-16,2-1-16 0,2 2 0 0,2-1 0 0,3-2-208 0,3-1-48 15,1-3-128-15,1 1 192 16,3 0-192-16,1-2 0 0,2-4 128 0,2 0-128 16,1 0 0-16,2-2 0 0,1 0 0 0,0-2 0 15,1-2 0-15,-1-4-160 0,0 1 32 0,-1 0 0 32,1-1-832-32,-1-3-176 0,-3-4-16 0,0 1-16 0,-3-3-1984 0,-1-2-400 15,-1-1-80-15,-3-4-9888 0</inkml:trace>
  <inkml:trace contextRef="#ctx0" brushRef="#br1" timeOffset="76805.39">21163 3861 9215 0,'0'0'816'0,"0"0"-656"0,0 0-160 0,0 0 0 0,0 0 4992 0,0 0 960 16,0 0 192-16,0 0 32 0,3 9-3280 0,-1 4-656 16,2 4-128-16,-1 3-16 0,-3 2-1168 0,1 4-224 15,2 4-64-15,-1 0 0 0,1 2-384 0,1 2-64 16,0 0-32-16,0 1 0 0,0-3-160 0,0 0 0 15,-2 1 0-15,2-2 0 16,0 0-1760-16,1-1-336 0,3-2-64 0,-1-3-14240 16</inkml:trace>
  <inkml:trace contextRef="#ctx0" brushRef="#br1" timeOffset="77009.7">21468 4218 36335 0,'0'0'1600'0,"0"0"352"0,0 0-1568 0,0 0-384 0,0 0 0 0,7-2 0 15,1-2 1472-15,2 0 192 0,2-2 64 0,1 1 0 16,1 1-1040-16,2-2-208 0,-1 1-32 0,2-1-16 16,0 1-432-16,4 1-224 0,0 0 32 0,0-1 0 15,-1 0-2176-15,0-2-416 0,3 0-96 0,-1-3-13520 16</inkml:trace>
  <inkml:trace contextRef="#ctx0" brushRef="#br1" timeOffset="77433.17">22204 3824 31679 0,'0'0'1408'0,"-2"11"272"0,0-1-1344 0,-1 2-336 15,-1 4 0-15,2 3 0 0,-2 3 1472 0,2 3 208 16,0 2 48-16,-1 5 16 0,1-2-1104 0,-1 1-208 0,0 2-48 16,1-1-16-16,-1 1-368 0,0-3 128 0,2-4-128 0,1-3 0 15,0-2 0-15,1-3 0 16,1-2 0-16,-1-3 0 0,0-4 0 0,2-1 0 0,-3-8-192 0,0 0 64 16,0 0-112-16,0 0-16 0,5-8 0 0,0-2 0 15,-1-4-80-15,0-5-32 0,0-2 0 0,0-2 0 16,0-3 64-16,0-3 16 0,0-2 0 0,0-2 0 15,1-2 16-15,0-1 0 0,0-2 0 0,2 1 0 16,-1 1 112-16,1-1 32 0,-1 3 0 0,1 4 0 16,-2 2 128-16,0 0 128 0,2 2-128 0,-2 3 176 15,0 1 240-15,2 2 48 0,-1 4 16 0,1 5 0 16,-2-2 96-16,2 5 32 0,-2 3 0 0,-5 5 0 16,8 0-192-16,-2 5-32 0,1 4-16 0,-1 4 0 15,-1 3-144-15,2 3-32 0,-1-1 0 0,2 5 0 16,-4 3-192-16,3-2 144 0,-1 4-144 0,2 1 128 15,0-1-128-15,1 3 0 0,-1 1 0 0,1-2 0 16,1-2-704-16,1 1-32 0,-1 0 0 0,2-3 0 16,-2 1-2256-16,1 2-448 0,-1-2-80 0</inkml:trace>
  <inkml:trace contextRef="#ctx0" brushRef="#br1" timeOffset="77645.57">22261 4135 32655 0,'0'0'1440'0,"-5"-2"304"0,-2 0-1392 0,3-2-352 0,4 4 0 0,0 0 0 15,0 0 1584-15,0 0 240 0,0 0 48 0,0 0 16 16,7-4-1008-16,3 1-208 0,3 1-32 0,2-1-16 16,2 2-624-16,1-3 0 0,1 3 0 0,2-1 0 31,1 0-512-31,2 0-128 0,-1 1-32 0,1-2 0 15,-2 1-2192-15,-1-1-432 0,0-1-96 0</inkml:trace>
  <inkml:trace contextRef="#ctx0" brushRef="#br1" timeOffset="77852.32">22704 3536 18431 0,'0'0'1632'0,"0"0"-1312"0,-1 12-320 0,0 1 0 0,1 4 3760 0,-2 5 672 15,1 2 144-15,0 3 32 0,1 4-1968 0,1 3-384 16,2 3-80-16,-1 0 0 0,2 3-1088 0,0-1-224 16,0-3-32-16,1 1-16 0,2-1-512 0,-1-1-112 15,1-2 0-15,1 0-16 16,1-2-1200-16,1-1-256 0,1-3-32 0,-2 1-17968 16</inkml:trace>
  <inkml:trace contextRef="#ctx0" brushRef="#br1" timeOffset="78467.37">23297 3534 15663 0,'-6'-13'1392'0,"2"6"-1120"16,-1 3-272-16,-3-1 0 0,-1 1 3264 0,-2 1 608 0,-2 2 112 0,0 1 32 15,-1 0-1600-15,-2 4-320 0,2 3-64 0,-3 6-16 16,0-3-1056-16,1 6-192 0,1 2-64 0,2 4 0 16,1 4-400-16,2 2-96 0,0 2-16 0,4 0 0 15,2-2-192-15,3-3 176 0,2 1-176 0,2 0 160 16,2 0 16-16,0-1 0 0,3 0 0 0,1-3 0 15,3 0-176-15,2 0 0 0,0-5 0 0,2 0 128 16,0-1-128-16,1-2-224 0,0-1 48 0,0-1 16 16,0-3-608-1,6 0-128-15,-1 0-32 0,-2-6 0 16,-3-2-1392-16,-2-3-288 0,0 0-48 0,-1-3-6912 0,-1-3-1376 0</inkml:trace>
  <inkml:trace contextRef="#ctx0" brushRef="#br1" timeOffset="78652.25">23489 3461 31839 0,'0'0'1408'0,"0"0"304"0,-3 9-1376 0,1 1-336 15,-2 1 0-15,1 0 0 0,1 2 1696 0,0 3 272 16,0 4 48-16,2 3 16 0,0 3-1072 0,0-1-224 16,-1 2-32-16,1 3-16 0,0 0-544 0,0 0-144 15,1 0 0-15,0 2 0 0,0-1 0 0,3 3-240 16,0-4 48-16,1-2 0 15,1 0-2496-15,-2-2-480 0,0-1-96 0</inkml:trace>
  <inkml:trace contextRef="#ctx0" brushRef="#br1" timeOffset="79642.34">23699 3900 911 0,'0'0'0'0,"0"0"0"0,0 0 0 0,0 0 0 0,0 0 4784 0,0 0 864 16,0 0 176-16,0 0 48 0,1-7-2768 0,2 2-544 15,1-4-128-15,2 5 0 0,1-2-864 0,1 1-160 16,-1-1-48-16,1 2 0 0,0 2-304 0,1-1-64 16,0 2-16-16,-1 1 0 0,0 1-336 0,0 2-64 15,0 1 0-15,-2 0-16 0,1 0-176 0,-2 1-16 16,0 1-16-16,-1 2 0 0,-1 1-160 0,-1 0-16 15,0 2-16-15,-2-2 0 0,0 1-160 0,-2 2 0 16,0 0 0-16,-1-1 128 0,0 0-128 0,0 1-176 16,-1 1 48-16,-2-3 0 0,1 1-160 0,1-2-32 15,-1 0 0-15,0-4 0 16,0 2-112-16,-1-2-16 0,6-5-16 0,-3 6 0 16,3-6-48-16,-4 7-16 0,4-7 0 0,0 0 0 15,0 0-16-15,1 6 0 0,3 1 0 0,0-3 0 0,-4-4 288 0,8 6 48 0,-1-1 16 0,2 3 0 16,2-1 192-16,1-1 0 0,-1 2 0 0,1 0 0 15,-1 0 288-15,-1 0 48 0,-1-1 16 0,-1 3 0 16,0-1 400-16,-2 0 80 0,-2 0 0 0,-1-1 16 16,-2 0 208-16,0-1 32 0,-2 4 16 0,-3-3 0 15,0 1-64-15,0 1-16 0,-1 1 0 0,-4 2 0 16,-3-2-192-16,-1 0-64 0,-1-3 0 0,0 1 0 16,-1-4-336-16,3 0-80 0,-1-1-16 0,-1-1 0 15,-2-1-336-15,2 0 0 0,1-4 0 0,0 2 0 16,1-2-1696-16,1-5-352 0,0 1-80 0</inkml:trace>
  <inkml:trace contextRef="#ctx0" brushRef="#br1" timeOffset="80963.61">22149 2940 12895 0,'0'0'1152'0,"0"0"-928"0,0 0-224 0,0 0 0 0,0 0 3520 0,0 0 672 15,0 0 128-15,0 0 32 0,0 0-2096 0,0 0-400 16,8 0-96-16,1 0-16 0,0 0-848 0,1-2-160 15,2 1-32-15,0-1-16 0,1 1-304 0,0 1-64 16,1-3-16-16,2 2 0 0,0-2-304 0,-1 0 0 16,1-1 0-16,1 2 0 15,1 2-400-15,-1-2-144 0,0-2-32 0,0 0 0 16,1 0-2880-16,-1 0-576 0</inkml:trace>
  <inkml:trace contextRef="#ctx0" brushRef="#br1" timeOffset="81402.64">22406 2531 15663 0,'-22'-4'688'0,"11"3"144"0,-3-2-656 0,-3 2-176 0,-1 1 0 0,-5 1 0 16,-3 1 2848-16,2 0 544 0,0 3 96 0,1 3 32 15,-1 1-1856-15,2 4-384 0,-1 4-64 0,0 3 0 16,2 3-720-16,3 1-144 0,1 2-32 0,2 1 0 16,0-1-320-16,5 2 128 0,1 0-128 0,5 0 0 15,1 2 0-15,3 0 0 0,3-2 0 0,2 2 0 16,3-2 0-16,2 2 0 0,3-2 0 0,3 0 0 16,1-2-256-16,1 0 16 0,2-4 16 0,2-1 0 0,0-4-96 0,2-3 0 15,0-2-16-15,2-4 0 0,2-3 128 0,2-4 16 16,1-2 16-16,0-4 0 0,2-3 176 0,-2-5 144 15,0 0-16-15,-1-3-128 0,-2-1 256 0,-2 0-64 16,-1 0-16-16,-4-3 0 0,-3 0 272 0,-3 1 48 0,-2-4 16 0,-3 4 0 16,-4-2 464-16,-2-1 112 15,-3-3 0-15,-2 0 16 0,-3 0-304 0,-4 1-64 16,-2-1-16-16,-3-1 0 0,-3-2-400 0,-1 2-96 16,-2-2-16-16,-2 3 0 15,0 0-1296-15,0 4-256 0,-2 4-48 0,0 0-15552 0</inkml:trace>
  <inkml:trace contextRef="#ctx0" brushRef="#br1" timeOffset="82102.63">20871 3289 11055 0,'0'0'480'0,"0"0"112"0,0 0-464 0,0 0-128 0,0 0 0 0,8 0 0 16,-8 0 2576-16,0 0 496 0,4 3 112 0,0 4 16 16,-2 1-1536-16,1 0-320 0,-3 2-48 0,0 3-16 15,-5-4-496-15,0 3-96 0,-1 0-32 0,0-2 0 16,-1 1-144-16,1-4-48 0,-1-1 0 0,1-2 0 15,-1-2-80-15,7-2-32 0,-6 1 0 0,-1-2 0 16,2-3-144-16,0-1-16 0,1-2-16 0,1 0 0 16,1-1-176-16,0-1 160 0,2 0-160 0,2-2 160 15,0-1-160-15,0 2 0 0,2 1 0 0,1 1 0 16,0 0 0-16,1 0 0 0,1 1 0 0,1 1 0 16,1 1 0-16,0 1 0 0,0 0 0 0,2 2 0 15,-4 0 192-15,-7 2 128 0,8 0 0 0,-8 0 16 16,0 0 272-16,7 4 48 0,-7-4 16 0,0 0 0 15,0 0-64-15,2 8-16 0,-2-8 0 0,0 11 0 0,-1-5-288 0,-2 2-64 16,0-3-16-16,-1 2 0 0,-2-2-384 0,1 0-80 16,-1-1-16-16,-1 0 0 15,-1 1-1808-15,2-2-368 0,1 1-80 0</inkml:trace>
  <inkml:trace contextRef="#ctx0" brushRef="#br1" timeOffset="82437.98">21149 3268 15663 0,'0'0'1392'0,"0"0"-1120"0,0 0-272 0,4 9 0 16,-3-1 1936-16,0-1 336 0,-1-7 64 0,0 10 16 15,0-3-560-15,0 0-128 0,-2-1 0 0,-1 4-16 16,-1-4-928-16,0 2-176 0,4-8-32 0,-4 6-16 15,-1 0-112-15,5-6-32 0,-6 4 0 0,-1-1 0 16,7-3-32-16,-6 3 0 0,6-3 0 0,-7 0 0 16,2-3-80-16,5 3-32 0,0 0 0 0,-5-6 0 0,1-2-16 0,3 0-16 15,1-1 0-15,1 0 0 16,1 3-176-16,2-4 0 0,2 3 0 0,-1 0 0 16,1 1-192-16,1-1 192 0,1 2-160 0,-1 1 160 15,1 1 0-15,0 1 0 0,-8 2 0 0,8 0 0 16,-8 0 0-16,8 2 256 0,-8-2-16 0,8 6-16 0,-2 0 48 0,-1-2 16 15,-5-4 0-15,4 9 0 0,0-1-288 0,-1 0 0 16,-1 0 0-16,0-1 0 16,-1 2-2016-16,-1 1-464 0,-1-3-80 0</inkml:trace>
  <inkml:trace contextRef="#ctx0" brushRef="#br1" timeOffset="83008.19">20255 4011 10127 0,'0'0'896'0,"0"0"-704"0,0 0-192 0,0 0 0 0,5-3 2704 0,-5 3 512 16,5 0 112-16,0 0 0 0,0 2-1536 0,1-1-320 15,-1 1-64-15,1 1-16 0,3 2-832 0,-1 2-176 16,-1-3-16-16,-3 2-16 0,0-1-160 0,-2 2-16 16,-2-7-16-16,0 9 0 0,0-1 224 0,-1 2 32 15,-3-2 16-15,-1 3 0 0,-2-4-240 0,1 1-32 16,-2-1-16-16,1-2 0 0,1-1-144 0,-1-2 0 16,1 0 0-16,-1-2 0 0,2-2 0 0,5 2-192 15,-5-3 32-15,1-3 16 0,1 1 144 0,2-1-208 16,0-2 80-16,2 0 128 0,2 0 0 0,-1 0 0 15,0-2 0-15,0 2 0 0,2 0 128 0,1 0 0 16,1 1 0-16,0-1 0 0,-1-1 320 0,2 2 48 16,2 2 16-16,0 2 0 0,-1 1 112 0,0 2 16 15,-2 0 16-15,-6 0 0 0,7 2-288 0,-7-2-64 16,0 0-16-16,0 0 0 0,6 4-112 0,-6-4-32 16,4 7 0-16,0-1 0 0,-4-6-304 0,1 8-64 0,1 0-16 0,-1 0 0 31,-1 0-2752-31,-1-1-544 0</inkml:trace>
  <inkml:trace contextRef="#ctx0" brushRef="#br1" timeOffset="83414.4">20414 4508 10127 0,'0'0'448'0,"0"0"96"0,-4 6-544 0,4-6 0 0,0 0 0 0,0 0 0 0,-7 4 2320 0,1-1 368 15,6-3 64-15,0 0 0 0,0 0-1536 0,-7-4-320 16,1-2-64-16,0 0-16 0,2-3-176 0,1 0-48 16,0-2 0-16,0 1 0 0,1 1-80 0,0 0-32 15,2-1 0-15,0 4 0 0,2-1 80 0,0 1 16 16,-2 6 0-16,4-5 0 0,-4 5-32 0,5-4 0 15,1 0 0-15,0 3 0 0,2 1-160 0,0 2-48 16,0 1 0-16,0 1 0 0,-2 1-16 0,1-1 0 16,-1 2 0-16,-1 2 0 0,1 0 16 0,-1 0 0 0,-1-2 0 0,0 3 0 15,-4-2 112-15,0-7 0 16,-3 6 16-16,-1 1 0 0,0-1-112 0,-1 0-32 16,-2-1 0-16,1-2 0 0,-2 0-96 0,0-1-32 0,-1 0 0 0,1 0 0 15,-1-1-192-15,1-1 128 0,-1-1-128 0,1 1 0 31,2 0-256-31,-1-2-128 0,1-2-48 0,1 4 0 16,5 0-2800-16,0 0-560 0</inkml:trace>
  <inkml:trace contextRef="#ctx0" brushRef="#br1" timeOffset="84000.72">20888 4823 15663 0,'-12'0'1392'0,"12"0"-1120"15,-7 0-272-15,-1 0 0 0,-1 0 2256 0,1 1 400 16,0-1 80-16,1 0 16 0,1-1-1024 0,6 1-192 16,-7 0-32-16,2 0-16 0,5 0-848 0,0 0-160 15,-5 1-32-15,5-1-16 0,0 0-176 0,0 0-48 16,0 0 0-16,0 0 0 0,0 0 32 0,0 0 0 16,0 0 0-16,0 0 0 0,0 0-240 0,-1 8 128 0,1-8-128 0,0 9 0 15,0-1 0-15,0-8 0 0,2 8 0 0,0 1 0 16,0-2 0-16,-2-7 0 0,2 7 0 0,0 0 0 15,1-1 0-15,-2 1 0 0,-1-1 0 0,0-6 0 16,0 8 128-16,0-8-128 0,-3 7 0 0,1-1 144 16,-2 1-144-16,0-2 0 0,0 2 144 0,-1-5-144 15,0 1 128-15,-2-2-128 0,2-2 128 0,5 1-128 16,-7-3 336-16,1 1 0 0,-1-5 0 0,3 1 0 16,2-4-16-16,-1 1-16 0,1-1 0 0,2-2 0 15,0-1-304-15,1 1 160 0,2 2-160 0,0 0 128 16,0-1 0-16,2 2-128 0,2 1 192 0,-1 2-64 15,2-1 48-15,-1 2 0 0,-1 0 0 0,1 1 0 16,-7 4 16-16,6-3 16 0,-6 3 0 0,8 0 0 16,-8 0-16-16,0 0 0 0,7 3 0 0,-7-3 0 0,0 0-32 0,5 6-16 15,-1 1 0-15,-2-1 0 0,0 2-144 0,-2 0 128 16,-3 0-128-16,0 0 128 16,2-1-592-16,-2 0-128 0,1-1-32 0,-1 1 0 15,3-7-2720-15,-2 8-560 0</inkml:trace>
  <inkml:trace contextRef="#ctx0" brushRef="#br1" timeOffset="84432.07">21170 4863 18431 0,'0'0'816'0,"0"0"160"15,-3 11-784-15,1-1-192 0,0 2 0 0,-2-3 0 0,-1 0 2816 0,0 0 528 0,0-2 112 0,-1-1 0 16,3 1-2048-16,3-7-432 0,-6 5-80 0,6-5 0 16,-6 5-672-16,1 1-224 0,5-6 144 0,0 0-144 15,-7 0 224-15,1-2-32 0,0 1-16 0,6 1 0 16,-6-3 80-16,6 3 32 0,-4-5 0 0,1-1 0 15,2-2-288-15,1 0 160 0,1 0-160 0,3-1 128 0,0-1-128 0,0 1 0 16,1-1 0-16,0 3 0 0,2 0-128 0,2 1 128 16,2-1 0-16,-2 3 0 0,-1 0 0 0,-1 2 0 15,-7 2 0-15,9-2 0 0,-1 2 0 0,0 2 0 16,-8-2 0-16,8 2 0 0,-8-2 0 0,6 5 256 16,-6-5-32-16,7 6-16 0,-7-6 256 0,4 7 48 15,-2 1 16-15,0 0 0 0,-2-8 80 0,-2 11 16 16,0-5 0-16,-1 2 0 0,-1-2-208 0,0 0-32 15,-2-2-16-15,6-4 0 0,-3 6-368 0,3-6 0 16,-5 7 0-16,5-7-12464 16,-5 2-2512-16</inkml:trace>
  <inkml:trace contextRef="#ctx0" brushRef="#br1" timeOffset="96866.82">21403 4273 8287 0,'20'-28'736'0,"-20"28"-592"0,0 0-144 0,0 0 0 15,0 0 2656-15,0 0 496 0,-7-1 112 0,2-1 0 0,5 2-1520 0,0 0-304 16,0 0-64-16,0 0-16 0,0 0-336 0,0 0-64 16,0 0 0-16,0 0-16 0,0 0 144 0,0 0 48 15,0 0 0-15,0 0 0 0,0 0 0 0,4-6 0 16,-4 6 0-16,0 0 0 0,6-4-80 0,1 2-16 15,-7 2 0-15,8-3 0 0,-8 3-208 0,9-2-64 16,0 0 0-16,0 2 0 0,0-2-176 0,2 0-32 16,-1 1-16-16,2 1 0 0,0-1-112 0,1 0-32 15,0-1 0-15,0 1 0 0,0 0-32 0,1-1-16 16,0 1 0-16,2 0 0 0,0-2-96 0,-1 0 0 16,4 1-16-16,-1-2 0 0,-1 1-48 0,0-3 0 15,0 1 0-15,0-1 0 0,1 1 0 0,0 0 0 16,0-2 0-16,2 2 0 0,-2 1-16 0,-1-1-16 15,-3 0 0-15,1 1 0 0,0 1-160 0,1 2 192 16,-2-2-192-16,1 2 192 0,-2 0-192 0,0 1 0 16,0-1 0-16,1 1 128 0,-1 1-128 0,-1-1 0 0,-2 0 0 0,1-1 0 15,-1-1 0-15,2 1 0 0,-3 1 0 0,-1 0 0 32,0 0-1264-32,0 0-224 0,-2-1-48 0,2-1-12640 0,-8 2-2528 0</inkml:trace>
  <inkml:trace contextRef="#ctx0" brushRef="#br0" timeOffset="101562.71">19840 4193 9215 0,'0'0'816'0,"0"0"-656"0,-4 7-160 16,0-3 0-16,4-4 2976 0,0 0 560 16,0 0 112-16,-5 4 32 0,5-4-1760 0,0 0-368 15,0 0-64-15,0 0-16 0,-5 5-928 0,5-5-192 16,0 0-32-16,0 0-16 0,-7 1 48 0,7-1 16 15,-6 2 0-15,-1-1 0 0,1 0 208 0,-1-1 32 16,-1-1 16-16,0-2 0 0,1 1-48 16,-2-1-16-16,-2-1 0 0,1-1 0 0,-2 0-96 15,-1-1-16-15,0 0 0 0,-1-1 0 0,-1 1-64 0,1-1 0 16,-2 1-16-16,2-3 0 0,0 0-64 0,-1 1-16 16,1 1 0-16,-3 1 0 0,-1-2 96 0,1 1 0 15,0 1 16-15,0-1 0 0,0 1-400 0,1-1 0 16,1-2 128-16,-2 0-128 0,-2 0 144 0,0 0 0 0,-1 0 0 15,1-2 0-15,-3 0-16 0,1 0-128 0,0 3 192 0,0-2-64 16,0 1 64-16,0-2 0 0,0 5 0 0,2-3 0 16,-2 1-16-16,1 0 0 0,0 3 0 0,0-2 0 15,2 1 0-15,1 1 0 0,0-2 0 0,-3 2 0 16,1 0-32-16,0-1 0 0,1 4 0 0,0-2 0 16,1-1 0-16,0 1 0 0,0-1 0 0,0-1 0 15,0 1 16-15,0 0 0 0,-1 0 0 0,0 1 0 16,0-1-160-16,1 1 160 0,0-2-160 0,0 2 160 15,0 2-160-15,1-2 0 0,0 1 144 0,1 1-144 16,-1-1 0-16,2 1 144 0,-1 0-144 0,1-2 0 16,1 3 208-16,0 0-64 0,0-2-16 0,0 2 0 15,-1-2-128-15,2 1 192 0,0-1-192 0,0 2 192 0,-1-1 64 0,2 1 32 16,-1 0 0-16,-1 1 0 0,-3 0-96 0,2 1-32 16,0-1 0-16,1 1 0 0,1 1-160 0,0 0 160 15,-1 0-160-15,1 0 160 0,1 1-160 0,-1 1 0 16,0-4 144-16,0 2-144 0,-1 0 0 0,0 0 128 15,-1-2-128-15,0 2 0 0,-2-1 0 0,2 0 128 16,1 2-128-16,0-1 0 0,0 1 0 0,-1 0 0 16,1-1 0-16,0 2 128 0,0 0-128 0,2 1 0 15,-2-1 0-15,0 1 0 0,1 1 0 0,-1-3 0 16,0 1 0-16,0 0 0 0,1 2 0 0,0 0 0 16,0 1 0-16,1-1 0 0,0-1 0 0,1 0 0 15,1 1 0-15,1-1 0 0,-2-1 0 0,0 0 0 16,1 2 0-16,0-2 128 0,-3 1-128 0,1 1 0 15,-1-1 0-15,0-1 0 0,-1-2 0 0,1 2 0 0,-1 3 0 0,2-5 0 16,-1 2 0-16,-1-1 144 0,2 3-144 0,0 0 0 16,-2 0 128-16,1-1-128 0,0 1 0 0,2-1 0 15,-3-1 0-15,1 0 0 0,0 1 0 0,1-1 0 16,0 0 128-16,1 0-128 0,-1 1 0 0,1-1 0 16,1 0 0-16,1 1 0 0,0-3 0 0,2 0 0 15,-2-1 0-15,1 0 0 0,7-1 0 0,-6 0 0 16,6 0 0-16,0 0 0 0,-6-2 0 0,0-1 0 0,6 3 128 0,0 0-128 15,-4-6 0-15,1-1 0 16,2-1 0-16,0 2 0 0,0-1 0 0,2-2 0 16,1-1 0-16,2-1 0 0,2 1 0 0,-1-1 0 15,0 0 0-15,2-2 0 0,0 0 0 0,2 0 0 16,-1-1 0-16,1 0 0 0,-1 1 0 0,1 1 0 16,2-1 0-16,-1 0 0 0,1 2 0 0,-1-1 0 0,-1 0 0 0,0 0 0 15,0 2 0-15,2 0 0 0,-1-1 0 0,2 2 0 16,-3 1 0-16,-1 0 0 0,-1 2 0 0,-2 1 0 0,0-1 0 15,-5 6 0-15,0 0 0 0,0 0 0 16,0 0 0-16,0 0 0 0,0 0 0 0,0 0 0 16,0 0 0-16,0 0 0 0,0 0 0 0,0 8 0 0,-1 0-128 0,-2 1 128 15,-1 3 0-15,0 0 0 16,-1-1 0-16,-2 1-144 0,0 1 144 0,-2 3 0 16,-2-2 0-16,1 3-128 0,-2-1 128 0,0 1 0 15,0 1 0-15,-1-1 0 0,0-3 0 0,0 1 0 16,0-1 0-16,2 0-128 0,-1-1 128 0,1 0 0 0,1 2 0 0,0-2 0 15,0 0 0-15,0 0 0 16,0-2 0-16,0 1 0 0,3-1 0 0,0-1 0 0,1-1 0 0,-1 0 0 16,2 2 0-16,1-3 0 0,1-2 0 0,3-6 0 15,0 8 0-15,0-8 0 0,3 8 0 0,-3-8 0 16,6 9 0-16,2-3 0 0,1 0 0 0,2 0 0 16,-1 1 128-16,2-1-128 0,1-1 128 0,1 2-128 15,2-3 192-15,1 1-16 0,1 0-16 0,-1 0 0 16,0 1-160-16,0-1 192 0,0-1-192 0,0 0 192 15,0 0-192-15,0-2 0 0,0 1 0 0,0-1 0 0,0 1-160 16,1-2-112-16,0-1-32 0,2 0 0 31,-2 0-2800-31,0 2-560 0</inkml:trace>
  <inkml:trace contextRef="#ctx0" brushRef="#br0" timeOffset="104863.98">21874 4531 6447 0,'0'0'576'0,"0"0"-576"0,0 0 0 0,0 0 0 0,0 0 2096 0,0 5 304 0,0 3 64 0,0-1 16 15,1-1-1600-15,0 1-320 0,1 0-64 0,-1 3-16 16,2 0-224-16,-1-2-64 0,1 1 0 0,-1 1 0 16,1 1 32-16,1 1 0 0,-1 1 0 0,0 0 0 15,1 1 224-15,0 7 64 0,-2 0 0 0,1 0 0 16,0 1 80-16,0 0 32 0,-1 0 0 0,1 0 0 16,-2 0-160-16,1-1-16 0,-1 0-16 0,0-1 0 15,-1 0-96-15,0 0-16 0,-1 0 0 0,0-2 0 0,1 0 0 0,0-2-16 16,-2 1 0-16,2 0 0 0,-2-3 16 0,-1 2 16 15,0-2 0-15,1 2 0 0,-1-2-80 0,-1 0 0 16,0 1-16-16,0 0 0 0,1 1 32 0,-3 0 16 16,1-1 0-16,0 2 0 0,0-3-80 0,-2 3-16 15,-1 2 0-15,3-6 0 0,-1 0 96 0,-1 0 16 16,-1 0 0-16,-1-1 0 0,1 1-176 0,0 0-128 16,-1 0 192-16,-2 0-192 0,-1-2 240 0,1 1-64 15,2 1-16-15,-1-2 0 0,-2-1-16 0,-1 1 0 16,1-2 0-16,-1 0 0 0,-1 0 96 0,1-1 16 15,0-2 0-15,1 1 0 0,-1 2 32 0,1-3 16 0,1 1 0 0,-1-2 0 16,-1-1-16-16,0 1 0 16,0 2 0-16,0-1 0 0,0-1-80 0,1 1-16 15,-1 0 0-15,1-3 0 0,-2-3 0 0,1 0-16 16,1 0 0-16,0 0 0 0,-1 0-176 0,2-3 192 16,-2-3-192-16,1-1 192 0,0 2-192 0,2 0 128 0,-1-6-128 15,2 1 128-15,0-2-128 0,1 2 0 0,0-5 0 0,2 2 0 0,1-1 0 16,1 1 0-16,0 0 0 0,-1 1 0 15,1-2 0-15,1 1 0 0,2 0 0 0,0 0 0 16,-1 0 0-16,2 1 0 0,-1 4 0 0,0-1 128 16,-1 1-128-16,2 2 0 0,0-1 0 0,0 7 0 15,0-6 0-15,0 6 0 0,0-7 0 0,0 7 0 0,0 0 128 16,0 0-128-16,0 0 0 0,0 0 128 16,0 0 16-16,0 0 0 0,-2 7 0 0,-2 0 0 15,0 3-16-15,0 1-128 0,-1 4 192 0,0 0-64 0,-1 2-128 0,0 2 0 16,1-1 144-16,-3 4-144 0,0-2 0 15,1-2 0-15,1-4 0 0,1 3 128 0,-1 0-128 0,1-1 0 16,0-6 0-16,1-1 0 0,0-1 0 16,2 0 0-16,-1 0 0 0,3-8 0 0,0 0 0 0,0 0 0 15,1 9 0-15,-1-9 0 0,0 0 0 0,0 0 0 16,0 0 0-16,0 0 0 0,0 0 0 0,3-11 0 0,-3 0 0 16,3-1 0-16,-1 0-128 0,1-1 128 15,-1 0-128-15,1-1 128 0,0-5 0 0,0 1-160 16,0 0 160-16,1 1 0 0,0 0 0 0,0 1 0 15,1 2 0-15,-1 0 0 0,-1 1 0 0,0 2 0 16,3 2 0-16,-1 1 0 0,0 1 0 0,2 0 192 16,-1 2-16-16,2 2-16 0,0-1 80 0,0 3 16 0,-1 0 0 0,3 1 0 15,0 0-32-15,0 0 0 0,1 0 0 16,2 0 0-16,1 0-224 0,1 0 0 16,0 0 0-16,2-4 0 15,3 0-880-15,2-1-272 0,1-1-48 0</inkml:trace>
  <inkml:trace contextRef="#ctx0" brushRef="#br1" timeOffset="134064.13">25497 5996 3679 0,'0'0'320'0,"0"0"-320"0,0 0 0 0,0 0 0 15,0 0 4576-15,0 0 848 0,0 0 160 0,6-6 48 0,2 1-3392 0,4-3-688 16,4 0-128-16,2-1-16 0,4-3-608 0,4-1-112 16,1-1-32-16,3-3 0 0,2 0-224 0,-8 0-48 15,1 0-16-15,3-1 0 0,-2-2-48 0,1-1 0 16,-1-3 0-16,0 0 0 0,0 2-144 0,7-11-48 0,-4-2 0 0,7-9 0 16,-6 5-128-16,-4 7 0 15,-2 4 144-15,-4 2-144 0,-1 0 0 0,-2 2 144 16,-3 1-144-16,0 2 0 0,-2 4 0 0,-2 1 0 15,0-2 0-15,-1 4 0 0,0-1 128 0,-1 2-128 0,-1 1 0 0,0 2 0 16,-3 2 0-16,2 0 0 16,4 3 0-16,-4 0 0 0,-6 5 0 0,0 0 0 15,9-1 0-15,-9 1 0 0,12 0 0 0,-2 1 0 16,2 2 0-16,0 2 0 0,0 1 0 0,1 2 160 16,1 3-160-16,3-1 192 0,4-1 0 0,1 2 0 0,0 0 0 0,3 1 0 15,1-2 80-15,1 2 32 0,1-1 0 0,2 0 0 16,2 1-32-16,3 1 0 0,2 3 0 0,1-2 0 15,-3-2-272-15,1 0 0 0,2-1 0 0,0 1 0 16,-3 0-128-16,-13-6 128 0,2 2 0 0,5 1-144 31,-3 0-1824-31,-5 0-352 0,-3 2-80 0</inkml:trace>
  <inkml:trace contextRef="#ctx0" brushRef="#br1" timeOffset="135135.53">25477 5935 11055 0,'0'0'976'0,"0"0"-784"0,0 0-192 0,0 0 0 16,0 0 2576-16,0 0 480 0,0 0 80 0,0 0 32 16,0 0-1424-16,4 8-272 0,0 2-64 0,1-1-16 15,-1 3-320-15,1 4-64 0,2 0-16 0,1 4 0 0,0 1-112 0,1 5-32 16,0 3 0-16,1 1 0 16,2 1-112-16,-2 2-32 0,0-1 0 0,0 2 0 15,0-1-208-15,1 0-48 0,-1-2-16 0,1 0 0 16,-2-1-240-16,0 0-64 0,-1-3 0 0,0 1 0 15,-2 1-128-15,1-6 192 0,-2-3-192 0,0-4 192 16,0 4-192-16,-1 0 128 0,0-5-128 0,0 2 128 16,-1 0-128-16,1-3 128 0,-3 2-128 0,1-2 128 15,0-2-128-15,-2-1 160 0,2-2-160 0,1-1 160 0,-3-8-160 0,3 6 0 16,-3-6 144-16,0 0-144 0,0 0 0 0,6 1 144 16,1 5-144-16,0-6 0 0,3 0 0 0,-1-3 0 15,0 2 0-15,4 1 0 0,0 1 0 0,1-1 0 0,3-1 0 0,1 1 0 16,1 1 0-16,0 2 0 15,2 1 0-15,3 1 0 0,2 1 0 0,0 2 0 0,-2 1 0 0,4 2 0 16,1 0 0-16,-6 0 0 0,2 1 0 16,1 1 0-16,1 0 0 0,1 0 0 15,-2 1 0-15,0-1 0 0,0 0 0 0,5 5 0 16,-5-3 0-16,-2-2 0 0,-5-2 160 0,-2 1-160 16,-3 1 128-16,0-5-128 0,-5-1 128 0,0 0-128 0,0 1 128 0,-3-5-128 15,-6-3 144-15,0 0-144 0,0 0 160 16,0 0-160-16,7 4 128 0,-7-4-128 0,0 0 0 0,8 0 144 15,-8 0-144-15,0 0 0 0,9-6 0 0,-1 3 0 16,-2-4 0-16,2 1 0 0,1-2 0 0,3-1 0 16,0-2 0-16,1 2 0 0,0-4 0 0,2 0 0 0,2 0 0 15,-2 2 0-15,0 1-144 0,5 0 144 16,2-1 0-16,3 2 0 0,0-1-128 0,1-1 128 0,1-1 0 16,11-2 0-16,-3 0 0 0,-1 3 0 15,-3 4 0-15,-2-1 0 0,-4 1 0 0,-2 5 0 16,-1-1 0-16,-1 2 0 0,-3-1 0 0,-1 2 0 0,-1 3 0 0,-2 0 0 15,-2-3 0-15,0 1 0 16,-2 0 0-16,-1-1 0 0,0 0 0 0,1 2 0 16,-3 0 0-16,-7-2 0 0,0 0 0 0,8 0 0 0,0 0 0 0,-8 0 0 15,0 0 0-15,9 0 0 0,-1-2-240 0,-8 2-80 0,0 0-32 0,0 0 0 16,8-2 32-16,-8 2 16 16,0 0 0-16,0 0 0 0,6-1 304 0,-6 1-160 15,0 0 160-15,7-1-128 0,-7 1 128 0,6-6 0 16,-6 6 0-16,7-7 0 0,-2-4 0 0,0-1 0 15,-1-1 0-15,0-1 128 0,0-3 0 0,1-6 0 16,-1-1 0-16,0-2 0 0,-1-4 272 0,-2-3 64 16,-1-4 16-16,0-2 0 0,0-1 240 0,-1-3 48 15,-2-4 16-15,-1-1 0 0,-1-3-16 0,-5-19 0 0,-5 7 0 0,5 20 0 16,-2-2-384-16,-1-1-96 0,0 1-16 0,-4-14 0 31,3 9-592-31,-2 6-128 0,0 9-32 0,5 5 0 16,0 0-2960-16,2 4-592 0,0 5-112 0</inkml:trace>
  <inkml:trace contextRef="#ctx0" brushRef="#br1" timeOffset="135494.97">26147 5940 1839 0,'-9'0'160'0,"-1"0"-160"15,-2 3 0-15,2 1 0 0,-1 0 5760 0,3 0 1104 16,8-4 240-16,0 0 32 0,0 0-4288 0,0 0-864 16,0 0-160-16,0 0-32 0,12-2-960 0,4 0-176 15,2-2-32-15,5-1-16 0,2-2-272 0,3-2-48 16,0-3-16-16,2 1 0 0,0 0-272 0,2-1 160 16,-1 1-160-16,-4 0 128 15,-1 2-1728-15,-1 1-336 0,-1 0-80 0</inkml:trace>
  <inkml:trace contextRef="#ctx0" brushRef="#br1" timeOffset="135763.78">26035 6476 27647 0,'0'0'2448'0,"0"0"-1952"0,2 9-496 0,-2 0 0 15,-2 2 1280-15,4-3 144 0,0 1 48 0,3-1 0 16,2-1-400-16,2 3-80 0,3-4-16 0,2-3 0 0,3 3-736 0,3-1-240 16,0-1 128-16,5 2-128 0,3-4-224 0,0 2-96 15,4 3-32-15,-4-5 0 16,2-3-2080-16,-2 0-400 0,-4 1-96 0</inkml:trace>
  <inkml:trace contextRef="#ctx0" brushRef="#br1" timeOffset="136072.91">26854 5940 23951 0,'0'0'1056'0,"0"0"224"0,0 0-1024 0,-5 9-256 0,-4 2 0 0,2 3 0 16,3 6 2384-16,2 3 432 0,-2 3 64 0,1 0 32 15,2 2-1536-15,3 0-304 0,4 2-64 0,0 2-16 16,2-2-736-16,1 0-128 0,3-3-128 0,-2 0 144 16,1-2-448-16,0 0-80 0,2-5-32 0,2 0-16192 15</inkml:trace>
  <inkml:trace contextRef="#ctx0" brushRef="#br2" timeOffset="142733.41">27057 5643 6447 0,'0'0'272'0,"0"0"80"0,0 0-352 0,0 0 0 15,0 0 0-15,0 0 0 0,-2 12 3344 0,2-12 608 16,-8 5 112-16,8-5 32 0,0 0-1856 0,0 0-384 0,0 0-64 0,0 0 0 15,0 0-352-15,0 0-64 0,0 0-16 0,0 0 0 16,0 0-224-16,0 0-48 0,0 0-16 0,9-4 0 16,1-1-48-16,4-2-16 0,2-2 0 0,1-1 0 15,-1-2-80-15,4-2-16 0,3-5 0 0,3 3 0 16,3-3-272-16,2 1-64 0,3-3-16 0,1 0 0 16,2-1-176-16,-1 1-48 0,-1 0 0 0,-1 1 0 15,-2 1-176-15,-1 0-32 0,-1-2-128 0,-1 3 192 16,-2 1-192-16,-1 0 0 0,-1 0 0 0,0 1 0 15,-1-2 128-15,-2 1-128 0,-1 3 0 0,0-1 0 16,-1 4 0-16,-2 0 128 0,0 2-128 0,-1 0 0 16,-1-2 0-16,-2 4 0 0,1-4 128 0,-2 5-128 15,0-2 0-15,-3 1 144 0,-2 2-144 0,0 0 128 16,1 0 32-16,-9 5 0 0,8-7 0 0,-8 7 0 16,7-5 32-16,1-2 0 0,-1 1 0 0,-7 6 0 15,0 0-64-15,9-1-128 0,-9 1 192 0,10-6-64 0,-1 5-128 0,-9 1 0 0,11-3 144 0,-11 3-144 16,10 3 0-16,-1-2 0 15,-9-1 0-15,12 3 0 0,-1 0 0 0,-1-1 128 16,-1 2-128-16,3 3 0 0,0-1 0 0,2 5 0 0,0-2 0 16,3 2 128-16,0 0-128 0,0 2 0 0,0 3 0 15,1 1 0-15,2-2 0 0,0 2 144 16,-2-1-144-16,1 1 0 0,1-3 272 0,1 3-48 0,1 0-16 0,1 1 0 16,0-2 32-16,1 1 0 15,0 0 0-15,1-3 0 0,-1-1-16 0,1 0 0 16,-1 1 0-16,-2 0 0 0,0-4-224 0,-1 2 176 15,-2-2-176-15,0-2 160 0,-1-2-160 0,1 1 192 0,-2 0-192 0,-2-2 192 16,-4-1-64-16,0 0-128 0,1-2 192 0,-2 1-64 16,-10-3-128-16,12 1 192 0,-3 3-192 15,-9-4 192-15,9 1-192 0,-9-1 192 0,0 0-192 0,9 2 192 16,-9-2-192-16,0 0 0 0,9-2 144 0,-9 2-144 16,0 0 0-16,9-1 128 0,-9 1-128 0,0 0 0 15,9-1 0-15,-9 1 0 0,0 0 0 0,11-2 128 16,-11 2-128-16,13-1 0 0,-4 1 0 0,0-1 0 15,0-2 0-15,2 2 0 0,0 0 0 0,2-1 0 16,2-4 0-16,0 2 0 0,4 1 0 0,0-3 0 16,2-2 0-16,3 1 0 0,-1 2 0 0,2-3 0 15,-2-2 0-15,2-1 0 0,0 2 0 0,1 0 0 16,-1-5 0-16,2 2 128 0,-1-1-128 0,0 0 176 16,2-1-48-16,-1 1-128 0,0-2 192 0,1 2-64 0,-1 0-128 0,0 0 192 15,0 0-192-15,-1 0 192 0,-2 3-192 0,0-1 0 16,-3 2 0-16,0-1 0 0,-2 5 0 0,-1-1 0 15,-2 2 0-15,-2 0 0 0,-1-1 0 0,-1 3 0 16,0-2 0-16,-2 1 0 0,-10 3-336 0,11-4 48 16,-2 2 16-16,1-4 0 15,-1 2-1264-15,-1 1-240 0,-8 3-48 0,8-6-16 16,-8 6-1744-16,0 0-336 0,0 0-80 0,7-7-16 0</inkml:trace>
  <inkml:trace contextRef="#ctx0" brushRef="#br2" timeOffset="144131.14">28012 5003 11967 0,'0'0'1072'0,"0"0"-864"0,0 0-208 0,0 0 0 16,0 0 2512-16,0 0 464 0,0 0 96 0,9-7 0 15,-3-3-448-15,0 0-80 0,-3-2-32 0,1-1 0 16,0 1-528-16,0-5-96 0,-1-1-32 0,-2 0 0 15,-1-1-352-15,-1 0-80 0,-2-5-16 0,-1 1 0 16,0-2-288-16,-1-4-64 0,-3-1-16 0,0 0 0 16,-2 0-320-16,1 0-64 0,0-3-16 0,1 0 0 15,0-1-384-15,0 1-64 0,2 1-32 0,-1 3 0 16,2 4-160-16,1 6 0 0,0-2 0 0,0 5 0 16,0 1-320-16,2 4 16 0,-1 2 0 0,3 9 0 15,0 0-1408-15,0 0-272 0,-2-6-64 0,2 6-11328 16,0 0-2240-16</inkml:trace>
  <inkml:trace contextRef="#ctx0" brushRef="#br2" timeOffset="149390.29">25346 8001 32655 0,'0'0'1440'0,"0"0"304"0,0 0-1392 0,0 0-352 16,0 0 0-16,7-15 0 0,-13 27 992 0,1-1 128 16,-1 1 32-16,4 5 0 0,1 3-336 0,-1 6-64 0,2 2-16 0,2 2 0 15,-1 2-528-15,1 3-208 0,0 1 176 0,-1 3-176 16,2 4 0-16,-1 2 0 0,1-1 0 0,-1-1 0 31,2-4-640-31,0 2-112 0,0-2-16 0,0-3-16 16,-1-2-1536-16,2-4-304 0,-1-2-64 0,-2-5-10976 0</inkml:trace>
  <inkml:trace contextRef="#ctx0" brushRef="#br2" timeOffset="149576.68">25116 8556 26719 0,'0'0'2368'15,"0"0"-1888"-15,0 0-480 0,0 0 0 16,0 0 2256-16,0 0 368 0,7 2 64 0,2-1 0 0,2-2-944 0,6 0-192 15,7 0-32-15,1-3-16 0,1-3-752 0,4 1-160 16,0-3-16-16,2-2-16 0,1 1-400 0,-2-3-160 16,0 2 128-16,2 1-128 15,-6 1-1952-15,3-1-480 0,2 3-80 0</inkml:trace>
  <inkml:trace contextRef="#ctx0" brushRef="#br2" timeOffset="149929.81">26473 8184 13823 0,'0'0'608'0,"0"0"128"0,-1-8-592 0,0 2-144 0,-2 0 0 0,2 3 0 16,1 3 4576-16,0 0 880 0,0 0 176 0,0 0 48 15,-3 11-3392-15,2 8-688 0,0 4-128 0,-1 6-16 16,1 5-1024-16,1-1-208 0,0 7-32 0,0 0-16 15,-1 2-176-15,1 2 0 0,0 0 0 0,1-2 0 16,2 1-1744-16,0-4-240 0,4-2-32 0,-2-5-13696 16</inkml:trace>
  <inkml:trace contextRef="#ctx0" brushRef="#br2" timeOffset="150140.19">26729 8210 911 0,'-3'-19'0'0,"3"12"0"0,0 2 0 0,0 5 0 16,0 0 0-16,0 0 0 0,0 0 8256 0,0 0 1584 15,0 0 304-15,2 12 64 0,0 3-7360 0,2 7-1472 0,0 3-288 0,0 5-64 16,0 4-768-16,0 3-128 0,1 2-128 0,-1-3 144 0,-2 3-144 0,2 2-192 16,2 2 32-16,1-4 16 31,2 2-1808-31,-1 1-352 0,0-1-80 0,-1-6-8368 0,-1-1-1664 0</inkml:trace>
  <inkml:trace contextRef="#ctx0" brushRef="#br2" timeOffset="150357.54">26615 8556 5519 0,'0'0'496'16,"-6"2"-496"-16,-1 1 0 0,1-1 0 0,-1 1 6720 15,7-3 1232-15,0 0 256 0,-5 5 48 0,1 0-5376 0,4-5-1072 16,3 7-208-16,-3-7-64 0,4 5-960 0,4 2-208 16,1-2-48-16,2-1 0 0,4 0-320 0,2 0-128 15,1-4 0-15,1 2 0 16,4 2-1472-16,-1-4-304 0,1 0-48 0,5 0-16 16,3 0-832-16,0 0-160 0,-1-4-48 0</inkml:trace>
  <inkml:trace contextRef="#ctx0" brushRef="#br2" timeOffset="150599.81">27125 8313 29247 0,'0'0'1296'0,"-9"-4"272"0,-8 4-1248 16,3 1-320-16,-1 2 0 0,6 2 0 0,-1 2 1568 0,1 5 256 0,1 1 48 0,-1 4 16 16,2 3-560-16,-1 4-112 0,2 1-32 0,2-1 0 15,4 4-576-15,0 2-112 0,3-2-32 0,2 1 0 16,0-5-160-16,3 2-48 0,2-4 0 0,5-1 0 15,0-4-112-15,2-3-16 0,0-1-128 0,1-1 192 16,3-2-416-16,0-3-96 0,1-1 0 0,10-4-16 31,-4-4-1632-31,0-2-320 0,-4-1-64 0,2 1-16 16,2-1 752-16,-5-4 144 0,-3-4 16 0</inkml:trace>
  <inkml:trace contextRef="#ctx0" brushRef="#br2" timeOffset="150756.24">27571 8028 29487 0,'0'0'2624'0,"0"0"-2112"0,-1 13-512 0,-2 4 0 16,2 3 2288-16,-1 6 336 15,1 6 80-15,1-6 16 0,0 6-672 0,1 8-144 16,2 0-32-16,-3 3 0 0,0 3-1104 0,3-1-240 0,1 2-32 0,-2-2-16 16,1-2-480-16,1 2-256 15,1-6 16-15,3 2-13776 16,0-3-2752-16</inkml:trace>
  <inkml:trace contextRef="#ctx0" brushRef="#br2" timeOffset="151473.24">25518 9579 15663 0,'0'0'1392'0,"-7"-3"-1120"0,2 2-272 0,-4 2 0 16,-3 3 3872-16,2 3 720 0,-2 2 144 0,0 4 16 15,0 1-2432-15,3 6-480 0,-1 6-112 0,1 4 0 0,0 4-752 16,2 4-144-16,-2 2-16 0,1 8-16 15,2 10-480-15,3 2-112 0,-1 2-16 0,2 2 0 16,0-4-192-16,1-1 0 0,1-6 128 0,3-2-128 16,0-4 0-16,3-1 0 0,0-1 0 0,3-4-160 15,2-2-352-15,0-7-64 0,2-2 0 0,2-5-16 16,0-3-1280-16,2-6-256 0,2-4-48 0,-1-3-8448 16,1-7-1696-16</inkml:trace>
  <inkml:trace contextRef="#ctx0" brushRef="#br2" timeOffset="151698.99">25914 9705 23951 0,'0'0'2128'0,"-4"7"-1696"0,-1 1-432 0,1 1 0 15,0 3 2448-15,0 3 416 0,0 6 80 0,3 4 0 16,0 5-1904-16,-2 4-384 0,4 4-80 0,1-3 0 15,-1 7-384-15,2 1-192 0,0 0 192 0,1 0-192 16,0 1 0-16,1 2-304 0,1-1 48 0,0 13 0 31,1-9-1808-31,-2-3-368 0,0-2-64 0,0-2-6672 0,-1-3-1344 0</inkml:trace>
  <inkml:trace contextRef="#ctx0" brushRef="#br2" timeOffset="151873.81">25840 10213 23039 0,'0'0'2048'0,"-3"-8"-1648"0,-1-1-400 0,3 0 0 0,1 9 2544 0,1-4 416 15,2-3 96-15,2 1 16 0,2-2-1952 0,0 0-384 16,5 1-80-16,2 4-16 0,3 1-640 0,3 0 0 16,2-4 0-16,0 2 0 15,2 3-2864-15,2-1-544 0</inkml:trace>
  <inkml:trace contextRef="#ctx0" brushRef="#br2" timeOffset="152268.31">26635 10128 27647 0,'-5'12'2448'0,"-2"2"-1952"0,-1 8-496 0,1 3 0 16,1 6 992-16,1-1 96 0,-1-4 32 0,0 2 0 15,2 4-160-15,1-2-48 0,0-2 0 0,2 0 0 16,-1-4-640-16,2-2-128 0,2-4-16 0,0-2-128 16,2-3 0-16,0-3 0 0,-1-2 0 0,-3-8-192 15,0 0-176-15,0 0-16 0,8-5-16 0,-1-6 0 16,1-2 160-16,0-2 48 0,-1-7 0 0,-1-2 0 16,1 1 192-16,-1-5 0 0,-1-3 0 0,-2 0 0 15,1-6 0-15,0 1 0 0,0-6 0 0,0 0 160 16,1-2-160-16,0-2 160 0,0-5-160 0,0 1 160 15,2 0-160-15,-1-2 0 0,0 2 144 0,0 7-144 16,2 6 320-16,1 5-16 0,0 5 0 0,6-3 0 16,-4 10 256-16,0 9 48 0,-3 4 16 0,2 11 0 15,3 5-176-15,-4 4-48 0,0 4 0 0,0 5 0 16,1 6-128-16,1 6-16 0,0 2-16 0,-1 1 0 0,1 0-240 0,-1 5 128 16,2-3-128-16,2 2 0 15,0-2-320-15,1 1-176 0,-4-3-16 0,0 2-16 16,-1-1-1520-16,-1-2-320 0,-1-3-48 0,0-2-11808 0</inkml:trace>
  <inkml:trace contextRef="#ctx0" brushRef="#br2" timeOffset="152467.44">26816 10233 33231 0,'0'0'1472'0,"0"0"304"0,0 0-1424 0,0 0-352 0,0 0 0 0,0 0 0 15,0 0 960-15,0 0 112 0,13 2 16 0,0-2 16 16,0 0-592-16,2 0-112 0,-1 1-16 0,3-1-16 16,1 3-368-16,2-6-192 0,-1 0 32 0,2 2 0 31,-1-4-2064-31,1 0-400 0,-2-2-96 0,1-1-11424 0</inkml:trace>
  <inkml:trace contextRef="#ctx0" brushRef="#br2" timeOffset="152646.96">27252 9707 15663 0,'0'0'1392'0,"0"0"-1120"0,0 0-272 0,6 13 0 15,-2 1 4048-15,-1 0 752 0,-2 2 160 0,0 6 32 0,1 4-2992 0,-2 4-592 16,-2 3-112-16,1 2-16 0,1 3-576 0,-3 2-128 16,1 2 0-16,0-2-16 0,1 2-400 0,0 1-160 15,0-2 128-15,-1-2-128 16,2 1-640-16,0-3-224 0,0-5-32 0,2 0-10544 15,-2-2-2096-15</inkml:trace>
  <inkml:trace contextRef="#ctx0" brushRef="#br2" timeOffset="152965.57">27671 9821 5519 0,'0'-20'496'0,"0"8"-496"0,0 0 0 0,0 0 0 16,-2 2 6368-16,-2-2 1184 0,0 3 224 0,-3 4 48 16,-3 2-5456-16,0 3-1088 0,0 3-208 0,1 3-48 15,-1 5 0-15,-1 2 16 0,1 4 0 0,2-1 0 16,0 3-592-16,1 2-128 0,0 2-32 0,-1 2 0 16,0 3-96-16,2 0 0 0,1 1-16 0,1 0 0 15,2 1 16-15,2-3 0 0,0-1 0 0,2 0 0 16,2-4 0-16,0-1 0 0,1-1 0 0,1-1 0 15,1-2-192-15,1 0 160 0,1-4-160 0,4 5 160 16,0-3-480-16,3-5-80 16,-2-3-32-16,0-3 0 0,1-3-1680 0,0-2-320 15,0-5-80-15,-2-1-14032 0</inkml:trace>
  <inkml:trace contextRef="#ctx0" brushRef="#br2" timeOffset="153112.84">28052 9616 23039 0,'0'0'2048'0,"0"0"-1648"16,0 0-400-16,0 0 0 0,0 0 3520 0,-1 16 640 16,-1-1 112-16,0 7 16 0,-3 1-3104 0,1 3-624 0,0 2-128 0,1 4-32 15,1 4-112-15,-1 0-32 16,0-2 0-16,1 3 0 0,-1 0-256 0,3 1-144 16,3 0 16-16,1-3-11920 15,1-1-2384-15</inkml:trace>
  <inkml:trace contextRef="#ctx0" brushRef="#br2" timeOffset="153572.18">28270 10103 13823 0,'0'0'608'0,"0"0"128"0,0 0-592 0,0 0-144 0,0 0 0 0,0 0 0 16,13 4 3840-16,1-1 720 0,1-2 160 0,1-1 16 15,0-1-3136-15,4 1-640 0,-1 0-128 0,2 0-32 16,0 1-560-16,-3 2-112 0,0 0-128 0,-2 3 176 16,-3-1-176-16,-1 3 0 0,-4 0 0 0,-3 1 128 15,-5-9 32-15,1 11 0 0,-2 0 0 0,-2-1 0 16,-1 1-160-16,-5-2 192 0,-6 1-192 0,-1 2 192 0,2 0-192 0,-1-3 192 16,1 1-192-16,0 1 192 0,1-5 0 0,1 1 0 15,3-2 0-15,9-5 0 0,-6 8 64 0,6-8 0 16,0 0 16-16,0 0 0 0,0 0-96 0,0 0-32 15,0 0 0-15,14 6 0 0,0-1-16 0,2-2-128 0,2 0 192 16,1-2-64-16,2 2-128 0,0-1 160 16,-1 2-160-16,-2 0 160 0,-1 0 96 0,-2 4 32 15,0 0 0-15,-1 2 0 0,-3 2 400 0,-4 2 80 16,0-1 0-16,-2 0 16 0,-2 0-16 0,-3 2-16 16,0-1 0-16,-4 2 0 0,-1-1 0 0,-2 2 0 15,-2-1 0-15,-3-2 0 0,-1-1-368 0,-1 0-80 16,0 0-16-16,-2 0 0 0,-1-2-288 0,1-2 160 15,2-3-160-15,0 0 128 0,-1-1-272 0,2-5-64 0,-1-3-16 0,2 1 0 32,3-4-2976-32,2 0-576 0,1-3-128 0</inkml:trace>
  <inkml:trace contextRef="#ctx0" brushRef="#br2" timeOffset="153872.22">28660 9254 16575 0,'6'11'1472'16,"3"4"-1168"-16,3 6-304 0,4 7 0 16,3 4 3056-16,1 3 544 0,1 2 112 0,1 3 32 0,1 1-1296 0,2 4-256 15,0 1-48-15,0 2-16 0,-1 2-528 0,1-1-96 0,-1 0-32 0,-4-2 0 16,-1-1-576-16,-4 5-112 15,-4 0-16-15,-2-1-16 0,-5-5-256 0,-4 0-48 16,-4-1-16-16,-4-1 0 0,-1-1 64 0,-5-2 16 16,-3 1 0-16,-4-2 0 0,-1-1-320 0,-1 1-64 15,0-3-128-15,1 1 192 0,-2-2-336 0,5-1-80 16,-1-6-16-16,1 0-14288 16,-1-2-2880-16</inkml:trace>
  <inkml:trace contextRef="#ctx0" brushRef="#br0" timeOffset="168602.29">17028 5110 12895 0,'0'0'1152'0,"0"0"-928"0,0 0-224 0,1-18 0 15,-1 18 2192-15,0 0 400 0,3-7 80 0,-1 1 16 0,2 0-1168 0,3 2-240 16,2 2-32-16,1 1-16 0,2-1-656 0,1 4-144 16,1 0-32-16,1 3 0 0,0 2-96 0,2 1-32 15,0 2 0-15,2 2 0 0,-4 0-48 0,1 3-16 16,0 2 0-16,-1 0 0 0,0-1-208 0,-1 5 0 15,0-2 0-15,1 5 0 0,-1 0 0 0,0 1 0 16,1-1 0-16,-2 2 0 0,-3 0 0 0,-1 2 0 16,0 1 0-16,-1 0 0 0,-1 0 0 0,-2 1 128 15,-1 0-128-15,0 2 0 0,-2 1 224 0,0 1-48 16,-1-2-16-16,0 1 0 0,-1-5 96 0,0 1 32 0,-1 0 0 0,-2-3 0 16,1-1 128-16,-1 1 32 15,-2 0 0-15,-2-1 0 0,0-1 64 0,-3-3 0 16,-1 1 16-16,-1-1 0 0,-1-1 128 0,1-1 32 15,-2 2 0-15,-1 0 0 0,1 0-224 0,-2-3-32 16,1 0-16-16,-2-2 0 0,1 0-272 0,1-2-144 0,-1 0 160 0,0-1-160 16,3 0 0-16,2 1 0 0,-1-3-208 0,3 1 64 31,1-2-1872-31,0 0-368 0,2-4-80 0,0 1-7680 0,1-2-1536 0</inkml:trace>
  <inkml:trace contextRef="#ctx0" brushRef="#br0" timeOffset="168896.51">17094 6071 21311 0,'0'0'944'0,"0"0"192"0,0 0-912 0,0-7-224 0,0 1 0 0,0 6 0 16,0 0 1664-16,0 0 272 0,0 0 64 0,0 0 16 15,0 0-448-15,0 0-96 0,0 0 0 0,2 7-16 0,-4 1-368 0,1 1-80 0,-4 2-16 0,1 2 0 16,-1 1-224-16,-1 1-64 15,0-1 0-15,-1 2 0 0,1-1 16 0,1 3 0 16,1-2 0-16,0 1 0 0,1 0-144 16,2 0-48-16,0-4 0 0,1 1 0 0,1 2-160 0,2-4-48 15,-1 1 0-15,3 0 0 0,1-1-176 0,1-1-144 16,3 1 192-16,0-4-192 0,2 0 0 0,1-2 0 16,1-1 0-16,4-2 0 0,3 0-192 0,3-5-112 15,0-2-16-15,3-1 0 16,0-3-1776-16,2 0-352 0</inkml:trace>
  <inkml:trace contextRef="#ctx0" brushRef="#br0" timeOffset="-198526.52">8448 12804 13823 0,'-13'4'1216'0,"-1"5"-960"0,-1-2-256 0,2 1 0 0,0-2 2880 0,4 1 544 0,1-1 96 0,3 0 32 15,5-6-2144-15,0 0-448 0,0 0-64 0,0 0-32 16,0 0 176-16,0 0 48 0,9-8 0 0,4 0 0 16,3 0-80-16,2-1-16 0,3-1 0 0,3-2 0 15,2 0 16-15,1-1 0 0,2-1 0 0,-1-1 0 16,2 0-304-16,0-1-48 0,2 0-16 0,-1-1 0 0,0 1-288 0,2-3-64 0,1 1-16 15,0 0 0-15,-1-1-272 0,1 4 0 16,2-2 128-16,0 1-128 0,1 1 0 0,-2-1 0 16,0 2-208-16,-4-1 80 15,-1 1-1552-15,0 0-304 0,0-1-64 0,-1 1-9712 0,-3 0-1936 0</inkml:trace>
  <inkml:trace contextRef="#ctx0" brushRef="#br0" timeOffset="-198263.76">9662 11480 25279 0,'0'0'1120'0,"0"0"224"0,0 0-1072 0,0 0-272 0,-4-7 0 0,4 7 0 16,0 0 1312-16,0 0 208 0,0 0 32 0,0 0 16 15,0 0-608-15,9 3-128 0,1 3-32 0,0 5 0 16,0 3-352-16,0 4-64 0,2 3 0 0,1 4-16 16,0-1-368-16,2 0 0 0,-1 4 0 0,2-1 0 15,1 0-304-15,-2 1 32 0,1-2 0 0,-1 0 0 32,0 0-2592-32,-1-2-512 0</inkml:trace>
  <inkml:trace contextRef="#ctx0" brushRef="#br0" timeOffset="-198046.73">9604 11947 23951 0,'-15'-2'2128'0,"15"2"-1696"0,0 0-432 0,0 0 0 16,0 0 1968-16,0 0 304 15,4-5 64-15,1-1 16 0,0-4-1008 0,6 1-192 16,3 0-32-16,2-5-16 0,-1-2-704 0,2-1-144 15,0-1-16-15,1-2-16 0,2 2-224 0,1-3 0 16,0 2 128-16,0 0-128 16,-2 0-288-16,1 1-96 0,-1 2-32 0,-1 2 0 15,1-1-3104-15,-4 1-640 0</inkml:trace>
  <inkml:trace contextRef="#ctx0" brushRef="#br0" timeOffset="-197694.03">9771 11253 22799 0,'-27'0'1008'0,"13"3"208"0,-5 2-960 0,-4 3-256 0,-4 2 0 0,-3 4 0 16,-2 3 1200-16,1 3 192 0,1 3 32 0,3 5 16 15,1 0-432-15,3 5-96 0,4 0-16 0,3 2 0 16,4 1-144-16,6 2-48 0,3 1 0 0,6 3 0 16,3 4-240-16,5-3-48 0,3 2-16 0,7 2 0 15,8-3-400-15,2 0 128 0,3-3-128 0,1-3 0 16,0-3 256-16,-1-5-48 0,3-4 0 0,-2-4 0 15,-1-3-400-15,0-6-96 0,-2-3-16 0,1-3 0 16,-2-3 304-16,1-4 0 0,-1-3 0 0,-1-2 144 0,-2-3 112 0,0-4 0 16,-1-3 16-16,-3-4 0 0,-2-2 528 0,-1-2 96 15,-2-3 32-15,-3-1 0 0,-4-3 144 0,-3 0 16 16,-4 0 16-16,-2 1 0 0,-3-2-480 0,-3 1-112 16,-5-2 0-16,-2 4-16 0,-5 2-304 0,-2 0-48 15,-2 1-16-15,-2 0 0 0,-2-1-128 0,-1 1 0 16,2 3 0-16,0 0 0 15,1-2-1728-15,3 5-384 0,-1 1-80 0</inkml:trace>
  <inkml:trace contextRef="#ctx0" brushRef="#br0" timeOffset="-189663.77">7078 16417 23039 0,'0'0'2048'0,"0"0"-1648"0,9 1-400 0,-8 11 0 16,1-3 640-16,-1 2 32 16,0-1 16-16,2-2 0 15,1 1-928-15,1 1-176 0,0 2-32 0,2 1-10432 0</inkml:trace>
  <inkml:trace contextRef="#ctx0" brushRef="#br0" timeOffset="-189506.6">7254 16800 12895 0,'0'0'1152'0,"2"8"-928"0,1 0-224 0,0 1 0 16,-1 0 2480-16,1 2 448 0,0-1 80 0,0 2 32 15,1 0-1568-15,2 1-320 0,-1 0-64 0,3 1-16 16,1 2-752-16,2-1-160 0,2 2-32 0,1-2 0 31,-1 1-1408-31,0 3-272 0,1-1-64 0</inkml:trace>
  <inkml:trace contextRef="#ctx0" brushRef="#br0" timeOffset="-189361.59">7567 17236 14735 0,'0'0'1312'0,"0"0"-1056"0,0 0-256 0,0 0 0 16,0 0 2304-16,0 0 384 0,0 0 96 0,5 4 16 0,-5-4-1760 0,8 2-336 16,1-2-80-16,0 0-16 0,-1 0-480 0,1 0-128 15,0 0 0-15,2 2-7984 16,-2-2-1616-16</inkml:trace>
  <inkml:trace contextRef="#ctx0" brushRef="#br0" timeOffset="-189230.08">8001 17096 18431 0,'0'0'1632'0,"0"0"-1312"15,5 3-320-15,2 2 0 0,0-4 960 0,1 1 128 16,0-2 32-16,1 0-7264 15,0-2-1440-15</inkml:trace>
  <inkml:trace contextRef="#ctx0" brushRef="#br0" timeOffset="-189078.76">8392 16932 3679 0,'0'0'160'0,"0"0"32"0,0 0-192 0,0 0 0 0,0 0 0 0,5 5 0 16,2-4 4992-16,2 1 960 0,0-2 192 0,1-2 48 15,2 1-4960-15,0-3-976 0,2-2-256 0,1-1-7648 16,-1-1-1568-16</inkml:trace>
  <inkml:trace contextRef="#ctx0" brushRef="#br0" timeOffset="-188960.97">8744 16709 4607 0,'0'0'400'0,"0"0"-400"0,0 0 0 0,0 0 0 0,7-4 3968 0,-1-2 704 16,-1 0 128-16,2 1 48 0,-1 3-3248 0,2-5-640 15,-1 1-128-15,0-1-7840 16,1 0-1568-16</inkml:trace>
  <inkml:trace contextRef="#ctx0" brushRef="#br0" timeOffset="-188826.15">9063 16361 7359 0,'0'0'320'0,"0"0"80"0,4-5-400 0,0 0 0 16,1-2 0-16,2 0 0 0,-3 0 576 0</inkml:trace>
  <inkml:trace contextRef="#ctx0" brushRef="#br0" timeOffset="-188632.86">9247 16109 17503 0,'0'0'1552'0,"0"0"-1232"0,0 0-320 0,4-4 0 16,-1-2 1792-16,1-1 288 0,1 2 64 0,1 1 16 16,-6 4-1280-16,6-5-256 0,0-3-48 0,1 2-16 15,1-1-560-15,-1 2-144 0,1-2-16 0,0 1 0 32,-2-1-1264-32,2-2-256 0,-1 0-48 0,-2 0-8416 0</inkml:trace>
  <inkml:trace contextRef="#ctx0" brushRef="#br0" timeOffset="-188496.76">9359 15849 2751 0,'0'0'256'0,"0"0"-256"16,0 0 0-16,-2-8 0 0,-1 0 3968 0,1 0 768 16,-1 0 128-16,0-1 48 0,1-3-2432 0,-1 3-496 15,2-1-80-15,-2-2-32 0,1 2-1184 0,-1 1-240 16,2-1-64-16,-1 1 0 16,1 0-1920-16,1 1-384 0</inkml:trace>
  <inkml:trace contextRef="#ctx0" brushRef="#br0" timeOffset="-188382.19">9281 15411 5519 0,'-6'-2'496'0,"-1"-4"-496"0,1-1 0 0,0 1 0 16,1-2 4880-16,0-1 880 0,0 0 192 0,1-1 16 31,0 0-5264-31,0 1-1040 0,0 0-224 0</inkml:trace>
  <inkml:trace contextRef="#ctx0" brushRef="#br0" timeOffset="-188227.16">9023 15229 14735 0,'-8'3'1312'0,"-1"-2"-1056"0,0-1-256 0,0-1 0 16,1 1 2032-16,0-1 336 0,2-2 80 0,-1-1 16 15,1 0-3104-15,0-1-640 16</inkml:trace>
  <inkml:trace contextRef="#ctx0" brushRef="#br0" timeOffset="-188100.25">8771 15202 18431 0,'-6'3'1632'0,"-2"0"-1312"16,-1 3-320-16,0-5 0 0,-2 2 1536 0,2-1 224 15,0-1 48-15,0 1 16 0,1-2-1216 0,2 0-240 16,-1 1-48-16,2-1-7920 15,-2 0-1568-15</inkml:trace>
  <inkml:trace contextRef="#ctx0" brushRef="#br0" timeOffset="-187961.85">8418 15288 14735 0,'-5'5'1312'0,"-2"0"-1056"0,-2-2-256 0,0 1 0 15,0 0 1712-15,-1 1 272 0,-1-1 64 0,2-1 16 16,0 0-1344-16,0 0-272 0,0 0-48 0,1-3-7184 15,0 1-1456-15</inkml:trace>
  <inkml:trace contextRef="#ctx0" brushRef="#br0" timeOffset="-187799.6">8060 15470 4607 0,'-8'6'400'0,"-1"0"-400"0,-2 1 0 0,2 1 0 15,0-1 3888-15,-1 1 688 0,-2-1 144 0,1-1 16 0,2-2-3632 0,1 1-720 16,1 1-160-16,-1-2-6768 16,1 2-1360-16</inkml:trace>
  <inkml:trace contextRef="#ctx0" brushRef="#br0" timeOffset="-187659.57">7663 15779 13823 0,'-6'4'1216'0,"-2"3"-960"16,0 1-256-16,0 0 0 0,-1-1 1328 0,0 1 208 0,0-1 64 0,0-1 0 16,0-1-1312-16,1 1-288 15,0-1 0-15,0 0 0 16,2 0-1440-16,-2 2-272 0</inkml:trace>
  <inkml:trace contextRef="#ctx0" brushRef="#br0" timeOffset="-187515.62">7268 16066 18367 0,'-13'13'816'0,"8"-7"160"0,-3 0-784 0,2 2-192 0,-2-2 0 0,0 1 0 16,-1-1 0-16,1 1 176 0,0 1-176 0,-1-2-8176 16</inkml:trace>
  <inkml:trace contextRef="#ctx0" brushRef="#br0" timeOffset="-187364.75">7043 16294 11967 0,'-12'11'1072'0,"7"-2"-864"16,1 1-208-16,-1 3 0 0,-2 1 2192 0,2-1 400 16,1 0 80-16,1 0-7840 15,2 0-1552-15</inkml:trace>
  <inkml:trace contextRef="#ctx0" brushRef="#br0" timeOffset="-184595.37">13353 17060 22799 0,'0'0'1008'0,"-3"-16"208"0,-5 16-960 0,8 0-256 0,0 0 0 0,0 0 0 16,0 0 896-16,0 0 128 0,0 0 16 0,0 0 16 15,8-4 176-15,2-6 48 0,4-1 0 0,2 0 0 16,4-1-144-16,2-2-32 0,2-3 0 0,3-3 0 16,4-1-272-16,2-2-48 0,0-3-16 0,2-2 0 0,3 0-256 0,2-1-64 15,4-1-16-15,1 0 0 0,0-1-240 0,0-1-64 16,-2 2 0-16,1 0 0 0,-2 0-128 0,-3 0 0 15,-4 2 0-15,0 0 128 16,-2 4-128-16,-1-3 0 0,0 5 0 0,-4 0 128 16,0 1-128-16,-2 2 0 0,0 0 0 0,-3 3 128 0,-2 2-128 0,-1-1 0 15,-2 2 0-15,-1 0 128 0,-3 0-128 16,2 2 0-16,-4 3 144 0,-1-2-144 0,1 1 128 0,-1 1-128 16,-1 3 128-16,-2 0-128 0,0-1 192 0,-2 1-16 15,1 1-16-15,-1 2 0 0,1 2 32 0,0 0 0 16,3 1 0-16,1 3 0 0,0 0-192 0,3 5 192 15,3 3-192-15,1 3 192 0,2 5-192 0,2 3 128 16,3 3-128-16,2 3 128 0,4 1 16 0,3 1 0 16,3 2 0-16,1 1 0 0,1 1 64 0,3 0 16 15,1-1 0-15,1 0 0 0,1 3-224 0,0-5 0 16,-2 2 0-16,1-3 0 0,4 2 0 0,-1-3 0 16,0-1 0-16,0-2 0 15,-1-2-288-15,-3 0-96 0,-3-5-32 0,-3 0 0 16,-5-2-1872-16,-3-1-368 0,-3-1-80 0</inkml:trace>
  <inkml:trace contextRef="#ctx0" brushRef="#br0" timeOffset="-183529.49">13439 17104 22751 0,'0'0'1008'0,"-5"3"208"0,-2-6-976 0,7 3-240 16,0 0 0-16,0 0 0 0,-8 1 848 0,2 1 128 0,6-2 32 0,0 0 0 15,0 0-48-15,-2 9 0 0,2 1 0 0,2 2 0 16,0 2 80-16,2 3 16 0,1 4 0 0,2 4 0 15,-1 4 64-15,1 3 16 0,-1 5 0 0,1 3 0 16,-2 2-320-16,2 1-64 0,-2 1-16 0,0 2 0 0,2-1-288 0,-2 1-64 16,0 1-16-16,-1 0 0 15,0-3-112-15,0-1-32 0,0-1 0 0,0-6 0 16,-2 1-32-16,1-4-16 0,-1-2 0 0,1 0 0 16,-2-2-176-16,1-3 128 0,2-3-128 0,-2 0 128 15,-1-3-128-15,2-1 0 0,0-5 0 0,-1-1 0 16,0 0 0-16,-1-4 128 0,-1-1-128 0,0-8 0 15,0 0 128-15,0 0-128 0,0 0 128 0,0 0-128 16,0 0 0-16,0 0 128 0,8 3-128 0,1 1 0 16,0-4 0-16,1 1 0 0,2 0 0 0,1 0 0 15,2-2 0-15,1 1 0 0,4-1 0 0,2 1 0 0,2 1 0 0,2 3 0 16,2-1 0-16,5 1 0 0,2 2 0 0,0-2 0 16,2 3 0-16,-2 0 0 0,-1 2 0 0,0 1 0 15,-1-1 0-15,-3 1 0 0,-4 2 0 0,0 0 0 16,-2-1 0-16,0 2 0 0,-2 2 0 0,-1 0 0 0,-2 1 0 15,0-2 0-15,-2 1 0 0,-2-2 0 16,0-2 0-16,-2 1 0 0,0 0 0 0,-2-2 0 16,1 1 0-16,0-1 0 0,0 1 0 0,-2-4 128 15,-1 1-128-15,-1 0 0 0,-1-1 128 0,-1-1-128 16,-1-2 0-16,-5-4 128 0,8 5-128 0,0-2 0 16,-8-3 0-16,8 1 128 0,1-2-128 0,3 0 0 0,-1-2 144 15,2-2-144-15,2-2 0 0,2-1 0 16,1-1 0-16,1 0 0 0,2 0 0 0,-1 1 0 0,2-5 0 0,2 0 128 0,-1 0-128 15,2-3 0-15,5 2-176 0,2 1 176 16,5 0 0-16,8-1 0 0,0 1-128 0,-2 2 128 16,0 2 0-16,-3 3 0 0,-2-1 0 0,-3 2 0 15,-2 1 0-15,-2 3-144 0,-2-1 144 0,-3 2 0 0,-4 0 0 16,-2 2 0-16,-2-1 0 0,0 0 0 16,-1 2 0-16,-1-1 0 0,-2 2 0 0,-1-1 0 15,-1 0 0-15,0-1-160 0,-1 2 160 0,0-3 0 16,-2 2-272-16,0-2 48 0,-1 1 16 0,0-1 0 15,-8-1 48-15,6 0 16 0,1 0 0 0,-1 0 0 16,1-1 144-16,-2-1-192 0,-5 2 192 0,5-1-192 0,-5 1 192 16,7-4-160-16,-1-1 160 0,2 0-160 15,1-2 160-15,-1 1-208 0,-2-1 80 0,2 1 128 0,0-5-176 0,0 2 176 16,0 0-128-16,1-2 128 0,0 1 0 0,1-6 0 0,1-2 0 16,-1-1 0-16,1-1 0 0,0-7 0 15,-1-6 0-15,-1-3 0 0,0-4 176 0,0-3 112 16,-3-5 32-16,2-3 0 0,-1-2 368 0,-2 1 80 15,-1 1 0-15,-1-1 16 0,-1 1-96 0,-1 3-32 16,1 3 0-16,-1-2 0 0,0 2-464 0,1 2-192 16,-2 1 176-16,1 3-176 0,-1 2-128 0,1 4-128 0,1 1-32 15,-2 2 0 1,0 2-2576-16,-2 0-512 0,2 5-96 0</inkml:trace>
  <inkml:trace contextRef="#ctx0" brushRef="#br0" timeOffset="-183178.56">13980 17055 9215 0,'-34'5'816'0,"20"-1"-656"0,-3 0-160 0,0-1 0 0,2 0 5648 0,2 2 1104 16,5 2 224-16,5-2 32 0,3-5-5024 0,0 0-992 15,0 0-208-15,11 1-32 0,5 1-112 0,2-5 0 16,6-2-16-16,2-6 0 0,0 0-368 0,2-2-80 15,1-2-16-15,0 0 0 0,1-2-160 0,0-2 0 0,-2 4 0 0,1 0-176 32,-1 1-1728-32,-1 1-336 0,-1 0-80 0,0 1-13008 0</inkml:trace>
  <inkml:trace contextRef="#ctx0" brushRef="#br0" timeOffset="-182857.67">13864 17859 15663 0,'0'0'1392'0,"0"0"-1120"0,0 0-272 0,0 0 0 16,0 0 2944-16,0 0 544 0,0 0 96 0,6 4 32 16,3 1-1808-16,4 0-352 0,3 0-80 0,4-2-16 15,-1 1-416-15,2-1-96 0,0-1-16 0,2 0 0 16,2-1-432-16,1 0-80 0,0 0-32 0,2 1 0 0,-2-1-288 0,0-1 0 16,-1 0 128-16,1 0-128 15,-2 0-432-15,1 1-144 0,4 2-16 0,-2-2-16 16,1 2-2592-16,-2-1-528 0</inkml:trace>
  <inkml:trace contextRef="#ctx0" brushRef="#br0" timeOffset="-182587.93">15034 17448 15663 0,'0'0'1392'0,"0"0"-1120"0,8-4-272 0,0 0 0 16,1 2 1552-16,-1-2 256 0,-1 1 48 0,-1 3 16 16,1 0 160-16,0 3 16 0,0 1 16 0,-2 2 0 15,0 1-224-15,1 2-48 0,-1 5-16 0,0 2 0 16,0 5-368-16,-1 0-64 0,0 1 0 0,-1 4-16 16,-1 1-368-16,0 2-80 0,-1 1-16 0,0 3 0 15,-1-1-400-15,0 2-80 0,0 1 0 0,-1 0-16 16,0-5-368-16,1 0 128 0,0-1-128 0,1-2 0 15,1-3-2352 1,2-1-528-16</inkml:trace>
  <inkml:trace contextRef="#ctx0" brushRef="#br0" timeOffset="-181831.9">15701 17031 16575 0,'0'0'736'0,"-6"4"160"0,3 1-720 0,-1 3-176 16,-2-1 0-16,1-2 0 0,-1-1 2240 0,2 0 400 15,4-4 96-15,0 0 16 0,0 0-1120 0,0 0-224 16,0 0-32-16,9 2-16 0,1-1-160 0,3-2-48 0,4-3 0 0,2-1 0 15,-1-3-272-15,1 2-64 16,2-6-16-16,3 2 0 0,0-2-32 0,4-1 0 16,1-2 0-16,2-2 0 0,1-1-256 0,5-1-48 0,3-5-16 0,1 1 0 15,-2-3-288-15,0-3-160 0,1 2 160 0,1-2-160 16,-5-1 144-16,-3 3-144 0,-2 3 128 0,-1 1-128 16,-1 3 0-16,-4 1 128 0,-2 2-128 0,-2 1 0 15,-1 2 128-15,-4 2-128 0,0 1 128 0,0 2-128 16,-2 0 0-16,0 1-144 0,1 1 0 0,-1 0 0 31,2 0-2480-31,-2 4-480 0,0 0-96 0</inkml:trace>
  <inkml:trace contextRef="#ctx0" brushRef="#br0" timeOffset="-181291.76">16702 16426 17503 0,'-13'4'768'0,"13"-4"176"0,-8 0-752 0,0 1-192 0,2-1 0 0,6 0 0 16,-7 2 2720-16,7-2 512 0,0 0 96 0,0 0 32 15,0 0-1568-15,0 0-320 0,0 0-64 0,0 0-16 16,7 7-512-16,2 1-112 0,0 0 0 0,3 3-16 16,1-2 208-16,1 5 64 0,3-1 0 0,1 3 0 15,2 2-64-15,1 3 0 0,1 0 0 0,1 3 0 16,2 4-256-16,1 3-48 0,2-1-16 0,-1 1 0 0,3 1-256 0,3-1-48 15,0-1-16-15,4-1 0 0,3-2-192 0,-1-1-128 16,-1-2 128-16,0-1-128 0,0-1 0 0,-2-1 0 16,0 1 0-16,-3-2 0 15,0-1-1728-15,-3 1-256 0,-1 1-48 0,-2-3-17232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6.6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1 952 3223 0 0,'2'-6'306'0'0,"2"-11"-324"0"0,16-29 9161 0 0,-23 45-8122 0 0,3 1-958 0 0,0 0 0 0 0,0 0 0 0 0,0 0-1 0 0,-1 0 1 0 0,1 0 0 0 0,0 0 0 0 0,0 0-1 0 0,0 0 1 0 0,0 0 0 0 0,-1 0 0 0 0,1 0-1 0 0,0 0 1 0 0,0 0 0 0 0,0 0 0 0 0,0 0 0 0 0,0 0-1 0 0,-1 0 1 0 0,1 0 0 0 0,0 0 0 0 0,0 0-1 0 0,0 0 1 0 0,0-1 0 0 0,0 1 0 0 0,0 0 0 0 0,-1 0-1 0 0,1 0 1 0 0,0 0 0 0 0,0 0 0 0 0,0 0-1 0 0,0-1 1 0 0,0 1 0 0 0,0 0 0 0 0,0 0 0 0 0,0 0-1 0 0,0 0 1 0 0,0-1 0 0 0,4-11 565 0 0,0-1 1 0 0,1 1-1 0 0,1 0 0 0 0,0 1 1 0 0,1-1-1 0 0,14-18 1 0 0,-17 23-497 0 0,14-17 171 0 0,2 0 0 0 0,0 1 1 0 0,1 1-1 0 0,39-31 1 0 0,108-67-33 0 0,17-14-181 0 0,-9-11-90 0 0,-125 102 36 0 0,66-73 0 0 0,-109 108-19 0 0,0 1 0 0 0,15-11-1 0 0,-7 6 9 0 0,-13 10-20 0 0,0 0 1 0 0,1 1-1 0 0,-1-1 1 0 0,0 1-1 0 0,1 0 1 0 0,-1 0-1 0 0,7-1 0 0 0,7-3 5 0 0,-13 4-10 0 0,0 0 0 0 0,0 1 0 0 0,0-1 0 0 0,0 1 0 0 0,0 0 0 0 0,0 0 0 0 0,0 0 0 0 0,0 0 0 0 0,0 1 0 0 0,0 0 0 0 0,4 1 0 0 0,3 1 0 0 0,0 1 0 0 0,16 7 0 0 0,118 53 87 0 0,11 6 34 0 0,-33-8-31 0 0,-33-15 61 0 0,139 52 0 0 0,-208-92-156 0 0,309 92-663 0 0,-212-66-4649 0 0,-95-28-1117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7.9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1 368 919 0 0,'0'2'383'0'0,"0"13"2944"0"0,1-1 0 0 0,5 23 1 0 0,22 64 924 0 0,-4-17-2398 0 0,14 55 218 0 0,2 10-479 0 0,22 131-20 0 0,-39-184-1186 0 0,-17-65-168 0 0,-6-30 5 0 0,5 12-8 0 0,-3-9-202 0 0,9 17 56 0 0,-9-20-58 0 0,-1 1-1 0 0,1 0 1 0 0,0-1 0 0 0,-1 0-1 0 0,1 1 1 0 0,0-1 0 0 0,0 0 0 0 0,0 0-1 0 0,0 0 1 0 0,0 0 0 0 0,1 0 0 0 0,-1-1-1 0 0,0 1 1 0 0,4 0 0 0 0,-3 0 10 0 0,171 34 64 0 0,-54-14-89 0 0,-76-12 3 0 0,1 3 0 0 0,-2 1 0 0 0,0 3 0 0 0,-1 1 0 0 0,0 2 0 0 0,44 28 0 0 0,170 116 53 0 0,-225-146 7 0 0,37 15 0 0 0,-64-30-52 0 0,14 4 60 0 0,26 7 0 0 0,-25-8-49 0 0,-13-4-6 0 0,-1-1 0 0 0,1 0 0 0 0,-1 0 0 0 0,1 0 1 0 0,-1-1-1 0 0,1 1 0 0 0,-1-1 0 0 0,0-1 0 0 0,1 1 0 0 0,8-5 0 0 0,13-8 42 0 0,-1-1-1 0 0,29-22 0 0 0,18-12 39 0 0,-8 12-123 0 0,3 2-1 0 0,1 4 1 0 0,1 2 0 0 0,100-26-1 0 0,-78 28 68 0 0,42-9 150 0 0,-126 34-40 0 0,21-2 355 0 0,-26 4-522 0 0,-1 0-1 0 0,1 0 0 0 0,0-1 0 0 0,-1 1 0 0 0,1-1 0 0 0,-1 0 0 0 0,0 1 1 0 0,1-1-1 0 0,-1 0 0 0 0,5-3 0 0 0,1 1-288 0 0,-7 2 105 0 0,1 0 117 0 0,5-3 75 0 0,-4 2 12 0 0,-1 0 0 0 0,1 0 0 0 0,-1 0 0 0 0,1 0 0 0 0,-1 0 0 0 0,0-1 0 0 0,0 1 0 0 0,0-1 0 0 0,0 1 0 0 0,0-1 0 0 0,-1 0 0 0 0,1 0 0 0 0,-1 0 0 0 0,1 0 0 0 0,-1 0 0 0 0,1-6 0 0 0,0 4 0 0 0,6-26 13 0 0,-1 0-1 0 0,-2 0 1 0 0,3-49-1 0 0,-7-97 126 0 0,-31-188 453 0 0,-32 5-18 0 0,48 294-1240 0 0,-22-67-1 0 0,30 117-24 0 0,4 8-112 0 0,0 1 1 0 0,-1 0 0 0 0,0 0-1 0 0,-7-13 1 0 0,4 12-1153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5.0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82 0 6911 0 0,'-4'3'139'0'0,"0"0"-1"0"0,0 0 1 0 0,1 0-1 0 0,-1 0 0 0 0,1 1 1 0 0,-1-1-1 0 0,1 1 0 0 0,0 0 1 0 0,0 0-1 0 0,1 0 1 0 0,-1 1-1 0 0,1-1 0 0 0,-3 9 1 0 0,-2 5 2169 0 0,1 1 0 0 0,-4 21 0 0 0,5-10-1888 0 0,2 1 0 0 0,0 0 1 0 0,2 0-1 0 0,1-1 1 0 0,5 33-1 0 0,-3-46-433 0 0,1-1 0 0 0,1 0-1 0 0,0 0 1 0 0,11 29 0 0 0,-12-39 84 0 0,0 1 1 0 0,0-1-1 0 0,1 0 1 0 0,-1 1 0 0 0,1-2-1 0 0,1 1 1 0 0,-1 0 0 0 0,1-1-1 0 0,0 0 1 0 0,0 0-1 0 0,1 0 1 0 0,-1-1 0 0 0,11 7-1 0 0,-14-10 13 0 0,0-1 0 0 0,0 1-1 0 0,0 0 1 0 0,0-1 0 0 0,0 1-1 0 0,0-1 1 0 0,0 0 0 0 0,0 0 0 0 0,0 0-1 0 0,0 0 1 0 0,0 0 0 0 0,0 0-1 0 0,0 0 1 0 0,0-1 0 0 0,0 1-1 0 0,0-1 1 0 0,0 0 0 0 0,0 1 0 0 0,-1-1-1 0 0,1 0 1 0 0,0 0 0 0 0,0 0-1 0 0,-1 0 1 0 0,1 0 0 0 0,0-1-1 0 0,-1 1 1 0 0,1 0 0 0 0,-1-1 0 0 0,0 1-1 0 0,3-4 1 0 0,3-4 335 0 0,0-1 1 0 0,-1 0-1 0 0,11-22 1 0 0,-13 24-202 0 0,0-3-94 0 0,1 0-1 0 0,-2 1 1 0 0,1-1 0 0 0,-1 0 0 0 0,-1-1 0 0 0,0 1 0 0 0,-1 0 0 0 0,0-1-1 0 0,-1 1 1 0 0,0-1 0 0 0,0 1 0 0 0,-2-1 0 0 0,1 1 0 0 0,-5-14-1 0 0,0 0-377 0 0,-17-40 0 0 0,-15-20-3637 0 0,36 81 3588 0 0,-5-8-5011 0 0,0 2-1410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8.4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12 249 8287 0 0,'0'0'639'0'0,"-1"2"-415"0"0,1-2-214 0 0,0 0-1 0 0,0 0 1 0 0,0 1 0 0 0,-1-1-1 0 0,1 0 1 0 0,0 0 0 0 0,0 1-1 0 0,0-1 1 0 0,-1 0 0 0 0,1 0 0 0 0,0 1-1 0 0,0-1 1 0 0,0 0 0 0 0,-1 0-1 0 0,1 0 1 0 0,-7-4 6082 0 0,20-5-5083 0 0,1 0 0 0 0,25-12 0 0 0,10-6-67 0 0,78-42-191 0 0,-18 10-893 0 0,-89 47-1034 0 0,0 1 0 0 0,28-10 0 0 0,-19 9-4888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8.8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5983 0 0,'0'0'7178'0'0,"1"2"-6185"0"0,5 2-628 0 0,-1 0 0 0 0,1-1 0 0 0,0 0-1 0 0,0 0 1 0 0,0 0 0 0 0,0-1 0 0 0,0 1 0 0 0,14 1 0 0 0,10 6 683 0 0,21 9 272 0 0,88 48 0 0 0,-115-55-1391 0 0,0 0 0 0 0,2-2 0 0 0,27 9 0 0 0,35 4-3398 0 0,-56-16-2929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9.2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36 6911 0 0,'-7'-34'623'0'0,"7"33"-247"0"0,-2 13 2891 0 0,0-2-2030 0 0,1 0 0 0 0,0 0 1 0 0,0 12-1 0 0,9 61 314 0 0,-5-61-1061 0 0,0 11-140 0 0,9 71-159 0 0,40 165-1 0 0,-34-214-2658 0 0,-11-27-3547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30.6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0 315 6911 0 0,'0'0'930'0'0,"5"0"106"0"0,-2 0-1122 0 0,3 1 923 0 0,0-1 0 0 0,0 0 0 0 0,-1 0 0 0 0,1 0 0 0 0,10-3 0 0 0,180-45 3748 0 0,-136 38-3579 0 0,0 2 0 0 0,107 1 1 0 0,-58 4-473 0 0,290-12 1178 0 0,-170-3-1136 0 0,-148 10-368 0 0,284-21 560 0 0,-319 26-725 0 0,33-3 50 0 0,198-10 543 0 0,89-13 363 0 0,-174 10-789 0 0,-60 13-115 0 0,-33 3 16 0 0,142-5 227 0 0,-68-15-80 0 0,-77 7-132 0 0,79-4-40 0 0,-118 14-69 0 0,109 2 1 0 0,-105 4-109 0 0,-37 1 14 0 0,-14 0-379 0 0,0-1 0 0 0,0 0 0 0 0,0-1 1 0 0,15-3-1 0 0,-13 2-665 0 0,0 1 1 0 0,-1 0-1 0 0,1 1 1 0 0,0 0 0 0 0,13 2-1 0 0,-16 0-663 0 0,1 1-36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31.0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1 11055 0 0,'-1'0'506'0'0,"-2"2"-228"0"0,1-1-255 0 0,1-1 0 0 0,0 1 0 0 0,0 0 0 0 0,0 0 0 0 0,0 0 0 0 0,0 0 1 0 0,0 0-1 0 0,0 0 0 0 0,0 0 0 0 0,1 0 0 0 0,-1 0 0 0 0,0 0 1 0 0,0 0-1 0 0,1 0 0 0 0,-1 1 0 0 0,1-1 0 0 0,-1 2 0 0 0,0-1 213 0 0,1 0 0 0 0,-1-1-1 0 0,1 1 1 0 0,-1 0 0 0 0,1 0 0 0 0,0 0-1 0 0,0 0 1 0 0,0 0 0 0 0,0 0-1 0 0,0 0 1 0 0,0 0 0 0 0,0 0 0 0 0,1 0-1 0 0,-1-1 1 0 0,1 1 0 0 0,-1 0 0 0 0,1 0-1 0 0,0 0 1 0 0,0 0 0 0 0,0-1-1 0 0,0 1 1 0 0,0-1 0 0 0,0 1 0 0 0,0 0-1 0 0,1-1 1 0 0,-1 0 0 0 0,0 1-1 0 0,3 1 1 0 0,4 3 26 0 0,-1 0 0 0 0,1-1 1 0 0,-1 1-1 0 0,15 5 0 0 0,153 61 1130 0 0,-22-11-1000 0 0,-118-46-268 0 0,24 12 148 0 0,-52-23-176 0 0,0 0 0 0 0,0 0 0 0 0,-1 1 1 0 0,1 0-1 0 0,8 9 0 0 0,-12-11-18 0 0,-1 1 0 0 0,1-1 0 0 0,-1 1-1 0 0,0 0 1 0 0,0 0 0 0 0,0 0 0 0 0,0 0 0 0 0,-1 0-1 0 0,1 1 1 0 0,-1-1 0 0 0,0 0 0 0 0,-1 1 0 0 0,1-1-1 0 0,-1 0 1 0 0,0 1 0 0 0,0-1 0 0 0,0 1 0 0 0,0-1 0 0 0,-1 1-1 0 0,-1 5 1 0 0,-4 9 267 0 0,1 0 0 0 0,-2 0 0 0 0,-12 23 0 0 0,11-23-112 0 0,-18 31 390 0 0,-44 67-1 0 0,38-67-442 0 0,25-39-225 0 0,-6 9-222 0 0,0 1 0 0 0,2 0 0 0 0,0 1 0 0 0,-14 41 0 0 0,22-45-1792 0 0,3-1-3858 0 0,1 2-2047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34.14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 1104 6911 0 0,'-10'-24'528'0'0,"9"24"-519"0"0,1 0-1 0 0,0-1 1 0 0,0 1-1 0 0,-1-1 1 0 0,1 1-1 0 0,0 0 1 0 0,0-1-1 0 0,-1 1 1 0 0,1 0-1 0 0,0-1 1 0 0,-1 1-1 0 0,1 0 1 0 0,-1-1-1 0 0,1 1 1 0 0,0 0-1 0 0,-1 0 1 0 0,1-1-1 0 0,-1 1 1 0 0,1 0-1 0 0,0 0 1 0 0,-2 0-1 0 0,-7 0-802 0 0,2 1 5262 0 0,20-7 1951 0 0,22-21-5426 0 0,38-38 0 0 0,24-20-396 0 0,-52 49-333 0 0,63-66-1 0 0,-23 19-127 0 0,80-73-59 0 0,-132 125-14 0 0,-3-2 0 0 0,34-45 0 0 0,-7 4 76 0 0,-56 73-79 0 0,0 1-34 0 0,-1-1 1 0 0,1 1-1 0 0,0-1 1 0 0,-1 1-1 0 0,1-1 1 0 0,0 1-1 0 0,-1-1 1 0 0,1 0-1 0 0,-1 1 1 0 0,1-1-1 0 0,-1 0 1 0 0,1 1-1 0 0,-1-1 1 0 0,1 0-1 0 0,7-10 418 0 0,-4 10-412 0 0,-1 0-1 0 0,1 1 1 0 0,-1-1-1 0 0,1 1 1 0 0,-1-1-1 0 0,1 1 1 0 0,0 0-1 0 0,-1 1 1 0 0,1-1-1 0 0,-1 1 1 0 0,1-1-1 0 0,-1 1 1 0 0,1 0-1 0 0,3 2 1 0 0,8 3 90 0 0,26 14 0 0 0,-27-12-62 0 0,15 7 37 0 0,-2-2 54 0 0,46 31 0 0 0,65 47 196 0 0,-59-41-194 0 0,-15-10 60 0 0,2-2 0 0 0,1-3 0 0 0,81 29 0 0 0,-27-22 96 0 0,29 12 558 0 0,-132-50-654 0 0,-16-4-127 0 0,2 1-50 0 0,-1 0-1 0 0,1 0 1 0 0,0-1 0 0 0,0 0 0 0 0,0 1 0 0 0,4-2-1 0 0,1-3-21 0 0,1-1 0 0 0,-1 0 0 0 0,-1 0-1 0 0,1-1 1 0 0,-1 0 0 0 0,0-1 0 0 0,8-8-1 0 0,48-59 153 0 0,-19 20-111 0 0,30-27-8 0 0,60-67 87 0 0,-84 89-103 0 0,81-89 32 0 0,-85 98-50 0 0,-19 19-495 0 0,1 1 0 0 0,41-32-1 0 0,-50 49-3347 0 0,-11 9-4229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39.7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 0 3279 0 0,'0'0'3199'0'0,"-1"3"-2831"0"0,1-3-326 0 0,-4 9 194 0 0,4-9-221 0 0,0 0 0 0 0,0 0 0 0 0,0 1 0 0 0,0-1 0 0 0,0 0 0 0 0,0 0 0 0 0,-1 0 0 0 0,1 1 0 0 0,0-1 0 0 0,0 0 0 0 0,0 0 0 0 0,0 0 0 0 0,0 1 0 0 0,-1-1 0 0 0,1 0 0 0 0,0 0 0 0 0,0 0 0 0 0,0 0 0 0 0,0 0 0 0 0,-1 1-1 0 0,1-1 1 0 0,0 0 0 0 0,0 0 0 0 0,-1 0 0 0 0,1 0 0 0 0,0 0 0 0 0,0 0 0 0 0,0 0 0 0 0,-1 0 0 0 0,1 0 0 0 0,0 0 0 0 0,0 0 0 0 0,-1 0 0 0 0,1 0 0 0 0,0 0 0 0 0,0 0 0 0 0,0 0 0 0 0,-1 0 0 0 0,1 0 0 0 0,0 0 0 0 0,0 0 0 0 0,0 0 0 0 0,-1-1 0 0 0,1 1-1 0 0,0 0 1 0 0,0 0 260 0 0,-24-1 1151 0 0,-5-13 3238 0 0,30 16-4402 0 0,6 10 300 0 0,0 0-1 0 0,1-1 1 0 0,0 0 0 0 0,19 19-1 0 0,5 0 420 0 0,0-2 0 0 0,1-2 0 0 0,61 36 0 0 0,116 48 508 0 0,-162-85-1410 0 0,-22-11-60 0 0,1-1 0 0 0,0-1 0 0 0,39 10 0 0 0,-24-4-596 0 0,-40-18 157 0 0,7 2-4900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0.2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130 62 14999 0 0,'-4'-5'306'0'0,"0"-1"0"0"0,0 1-1 0 0,0 0 1 0 0,0 0 0 0 0,-1 1 0 0 0,0-1-1 0 0,1 1 1 0 0,-2 0 0 0 0,1 0 0 0 0,0 1-1 0 0,-1 0 1 0 0,-9-5 0 0 0,13 8-247 0 0,1 0 0 0 0,0-1 0 0 0,0 1 1 0 0,0 0-1 0 0,-1 0 0 0 0,1 0 0 0 0,0 0 1 0 0,0 0-1 0 0,-1 0 0 0 0,1 1 0 0 0,0-1 0 0 0,0 0 1 0 0,-1 0-1 0 0,1 1 0 0 0,0-1 0 0 0,0 1 0 0 0,0-1 1 0 0,0 1-1 0 0,0 0 0 0 0,0-1 0 0 0,0 1 0 0 0,0 0 1 0 0,0 0-1 0 0,0 0 0 0 0,0-1 0 0 0,0 1 0 0 0,0 0 1 0 0,1 0-1 0 0,-1 0 0 0 0,0 1 0 0 0,0 1 0 0 0,-2 2 67 0 0,0 1-1 0 0,0-1 0 0 0,1 1 1 0 0,-4 11-1 0 0,4-7-34 0 0,0 0-1 0 0,1-1 0 0 0,0 1 1 0 0,1 1-1 0 0,0-1 0 0 0,0 0 1 0 0,3 12-1 0 0,18 69 291 0 0,-15-69-345 0 0,-4-16-28 0 0,0 0 0 0 0,0 0 0 0 0,0-1 0 0 0,1 1 0 0 0,0-1 0 0 0,0 1 0 0 0,0-1 0 0 0,1 0 1 0 0,0 0-1 0 0,0-1 0 0 0,0 1 0 0 0,7 5 0 0 0,-4-5 15 0 0,0 0 0 0 0,0 0-1 0 0,0-1 1 0 0,1-1 0 0 0,-1 1 0 0 0,1-1 0 0 0,0 0 0 0 0,10 2 0 0 0,5-1 26 0 0,0-1 0 0 0,0-1 0 0 0,0-1-1 0 0,1-1 1 0 0,37-5 0 0 0,-40 3-156 0 0,66-10-2270 0 0,-75 9 1725 0 0,-1 0 1 0 0,1 0 0 0 0,-1-1 0 0 0,0-1-1 0 0,15-8 1 0 0,-5 0-5677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0.6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0 14335 0 0,'0'0'1306'0'0,"0"2"-1077"0"0,-1 8-131 0 0,1-1 0 0 0,0 0 0 0 0,0 1 1 0 0,1-1-1 0 0,2 10 0 0 0,13 50 1902 0 0,-11-49-1440 0 0,15 56 871 0 0,2 15-1071 0 0,61 158 1 0 0,-74-229-2377 0 0,1-3-4980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6.8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1 681 13591 0 0,'0'0'2267'0'0,"0"-1"-1838"0"0,5-18-34 0 0,0 1 0 0 0,1 1 0 0 0,11-24-1 0 0,6-17-101 0 0,3-23-18 0 0,22-65-91 0 0,-7 15-231 0 0,-9 24 27 0 0,-31 102 15 0 0,1 1 0 0 0,-1 0 0 0 0,1 0 1 0 0,0 0-1 0 0,1 1 0 0 0,-1-1 0 0 0,0 0 0 0 0,1 1 0 0 0,0 0 0 0 0,0-1 0 0 0,0 1 0 0 0,0 0 0 0 0,1 1 0 0 0,-1-1 0 0 0,8-4 1 0 0,-9 7-5 0 0,-1-1 0 0 0,1 1 0 0 0,-1 0 1 0 0,1 0-1 0 0,0 0 0 0 0,-1 0 1 0 0,1 0-1 0 0,0 0 0 0 0,-1 0 1 0 0,1 0-1 0 0,-1 1 0 0 0,1-1 1 0 0,-1 1-1 0 0,1-1 0 0 0,1 2 1 0 0,21 11-69 0 0,-23-12 73 0 0,6 4-7 0 0,0 0 0 0 0,0 1 0 0 0,0 0 0 0 0,-1 1 0 0 0,0-1 1 0 0,0 1-1 0 0,7 13 0 0 0,30 59-106 0 0,-17-28 83 0 0,110 225-5094 0 0,-118-228 3624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7:19.0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225 78 8287 0 0,'26'-16'639'0'0,"-25"15"-606"0"0,-1 1 1 0 0,1-1-1 0 0,-1 1 1 0 0,0-1-1 0 0,1 1 1 0 0,-1-1-1 0 0,1 1 1 0 0,-1-1-1 0 0,0 1 0 0 0,1-1 1 0 0,-1 1-1 0 0,0-1 1 0 0,0 0-1 0 0,1 1 1 0 0,-1-1-1 0 0,0 1 1 0 0,0-1-1 0 0,0 0 0 0 0,0 1 1 0 0,0-1-1 0 0,0 0 1 0 0,0 1-1 0 0,0-1 1 0 0,0 0-1 0 0,0 1 1 0 0,0-1-1 0 0,0 0 0 0 0,-1 1 1 0 0,1-1-1 0 0,0 1 1 0 0,0-1-1 0 0,-1 0 1 0 0,0-1 298 0 0,1 0-101 0 0,0 1 0 0 0,0-1 0 0 0,-1 0 0 0 0,1 0 0 0 0,-1 1 1 0 0,0-1-1 0 0,1 1 0 0 0,-1-1 0 0 0,0 0 0 0 0,0 1 0 0 0,0 0 0 0 0,0-1 0 0 0,0 1 0 0 0,0-1 0 0 0,0 1 1 0 0,-1 0-1 0 0,1 0 0 0 0,0 0 0 0 0,-1 0 0 0 0,1 0 0 0 0,-1 0 0 0 0,1 0 0 0 0,-1 0 0 0 0,1 0 0 0 0,-1 1 0 0 0,0-1 1 0 0,1 1-1 0 0,-1-1 0 0 0,0 1 0 0 0,-1-1 0 0 0,-14 0 1204 0 0,14 0-1317 0 0,0 1 1 0 0,1 0-1 0 0,-1-1 1 0 0,1 1-1 0 0,-1 0 0 0 0,0 1 1 0 0,1-1-1 0 0,-1 0 1 0 0,1 1-1 0 0,-1-1 0 0 0,-3 2 1 0 0,-6 3-78 0 0,0 1-1 0 0,0 1 1 0 0,1-1 0 0 0,0 2 0 0 0,0 0 0 0 0,0 0-1 0 0,1 1 1 0 0,0 0 0 0 0,1 0 0 0 0,0 1 0 0 0,1 1-1 0 0,0-1 1 0 0,0 2 0 0 0,-9 17 0 0 0,16-26-47 0 0,0-1 0 0 0,0 0 0 0 0,0 0 0 0 0,1 1 1 0 0,-1-1-1 0 0,1 0 0 0 0,-1 1 0 0 0,1-1 0 0 0,0 0 0 0 0,-1 1 0 0 0,1-1 0 0 0,1 1 1 0 0,-1-1-1 0 0,0 1 0 0 0,1-1 0 0 0,-1 0 0 0 0,1 1 0 0 0,-1-1 0 0 0,1 0 0 0 0,0 0 1 0 0,0 1-1 0 0,2 1 0 0 0,0 0-11 0 0,0 0 0 0 0,0-1 0 0 0,1 1 0 0 0,0-1 0 0 0,-1 0 0 0 0,1 0-1 0 0,0-1 1 0 0,1 1 0 0 0,-1-1 0 0 0,5 3 0 0 0,40 19-41 0 0,-1 3-1 0 0,58 42 0 0 0,-97-63 101 0 0,0 1 0 0 0,0 1 0 0 0,0 0 0 0 0,-1 0-1 0 0,0 1 1 0 0,8 12 0 0 0,-14-18 70 0 0,0 0 0 0 0,0 0 0 0 0,-1 1 1 0 0,1-1-1 0 0,-1 1 0 0 0,0-1 0 0 0,0 1 0 0 0,0-1 0 0 0,0 1 0 0 0,-1 0 0 0 0,1 0 1 0 0,-1-1-1 0 0,0 1 0 0 0,0 0 0 0 0,0 0 0 0 0,-1-1 0 0 0,1 1 0 0 0,-1 0 0 0 0,0-1 1 0 0,0 1-1 0 0,0 0 0 0 0,-1-1 0 0 0,-1 4 0 0 0,0-1-31 0 0,-1 0 0 0 0,1 0 0 0 0,-1 0 0 0 0,-1 0 0 0 0,1-1-1 0 0,-1 0 1 0 0,0 0 0 0 0,0 0 0 0 0,0 0 0 0 0,-1-1 0 0 0,1 0 0 0 0,-1 0 0 0 0,0-1 0 0 0,0 1-1 0 0,-1-1 1 0 0,1-1 0 0 0,-9 3 0 0 0,2 0-62 0 0,-4 2 17 0 0,0-1 1 0 0,-36 6-1 0 0,35-9-286 0 0,0 0-855 0 0,-26 1 0 0 0,75-11-8115 0 0,-13-1 7492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5.4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0 7367 0 0,'1'13'784'0'0,"-1"-10"-232"0"0,0 0 0 0 0,-1 0 0 0 0,1 0 1 0 0,-1 0-1 0 0,1 0 0 0 0,-1-1 0 0 0,0 1 0 0 0,0 0 0 0 0,-3 4 0 0 0,-2 8 1259 0 0,-3 8-221 0 0,6-16-1124 0 0,0 0 1 0 0,1 0 0 0 0,-2 8-1 0 0,3-12-364 0 0,0 1 0 0 0,1-1-1 0 0,0 0 1 0 0,0 1 0 0 0,0-1 0 0 0,0 1-1 0 0,0-1 1 0 0,1 0 0 0 0,0 1 0 0 0,-1-1 0 0 0,3 4-1 0 0,-2-4-64 0 0,0 0 0 0 0,1 0-1 0 0,0 0 1 0 0,0 0 0 0 0,0-1-1 0 0,0 1 1 0 0,0-1 0 0 0,0 1-1 0 0,1-1 1 0 0,-1 0 0 0 0,1 0-1 0 0,-1 0 1 0 0,1 0 0 0 0,0 0-1 0 0,0-1 1 0 0,0 1 0 0 0,6 1 0 0 0,-5-1-30 0 0,0 0 1 0 0,0-1-1 0 0,1 1 1 0 0,-1-1 0 0 0,1 0-1 0 0,-1 0 1 0 0,1-1-1 0 0,-1 1 1 0 0,1-1 0 0 0,0 0-1 0 0,-1 0 1 0 0,1-1 0 0 0,8-1-1 0 0,5-2 0 0 0,-14 4-68 0 0,-1-1 0 0 0,1 0 0 0 0,0 0-1 0 0,-1 0 1 0 0,1 0 0 0 0,3-2 0 0 0,9-4-578 0 0,-14 7 412 0 0,-1-1-1 0 0,1 1 1 0 0,0-1 0 0 0,-1 1 0 0 0,1-1 0 0 0,0 0 0 0 0,-1 0 0 0 0,1 0 0 0 0,-1 0-1 0 0,1 0 1 0 0,-1 0 0 0 0,0 0 0 0 0,0-1 0 0 0,1 1 0 0 0,1-3 0 0 0,1-2-1351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7.2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95 10591 0 0,'0'0'819'0'0,"-1"0"-534"0"0,-15 5 6839 0 0,18-6-6645 0 0,9-8-316 0 0,0 1-1 0 0,1-1 1 0 0,0 2 0 0 0,1 0-1 0 0,0 0 1 0 0,0 1 0 0 0,0 1-1 0 0,16-4 1 0 0,-10 3-325 0 0,0 2 0 0 0,1 0 0 0 0,-1 1 0 0 0,24-1 1 0 0,-29 3-2221 0 0,26-5 0 0 0,-23 2 592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7.5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8287 0 0,'0'0'4370'0'0,"1"3"-2441"0"0,4 61 2051 0 0,4 38-2476 0 0,39 151-1128 0 0,-42-226-573 0 0,2 12-1503 0 0,14 43 1 0 0,-15-60-648 0 0,-1-1-3141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7.9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149 175 1839 0 0,'-2'0'595'0'0,"-5"2"2384"0"0,-1 0 1 0 0,1 0-1 0 0,-15 6 0 0 0,17-5-2551 0 0,0 0-1 0 0,1 0 1 0 0,-1 0-1 0 0,0 0 1 0 0,1 1-1 0 0,0 0 1 0 0,0 0-1 0 0,0 0 1 0 0,0 0-1 0 0,-4 8 1 0 0,0 1-188 0 0,1 0 0 0 0,1 0 0 0 0,0 1 0 0 0,1-1 0 0 0,1 1 0 0 0,0 0 0 0 0,1 1 0 0 0,0-1 0 0 0,1 1 0 0 0,0 25 0 0 0,2-30-154 0 0,1 1 1 0 0,0-1 0 0 0,0 0-1 0 0,1 0 1 0 0,1 0 0 0 0,-1 0-1 0 0,6 10 1 0 0,-5-13-42 0 0,0-1 1 0 0,0 0-1 0 0,1 0 0 0 0,0 0 0 0 0,0-1 0 0 0,0 1 1 0 0,1-1-1 0 0,0 0 0 0 0,0-1 0 0 0,0 1 1 0 0,8 4-1 0 0,-8-6-55 0 0,1 0 0 0 0,0 0 0 0 0,0-1-1 0 0,0 0 1 0 0,0 0 0 0 0,0-1 0 0 0,0 0 0 0 0,0 0 0 0 0,0 0 0 0 0,8 0 0 0 0,-4-1-338 0 0,0 0 1 0 0,0-1 0 0 0,0 0 0 0 0,0-1-1 0 0,17-4 1 0 0,-18 2-342 0 0,0 0 0 0 0,0-1 1 0 0,-1 0-1 0 0,0 0 0 0 0,12-9 0 0 0,-1-1-1082 0 0</inkml:trace>
  <inkml:trace contextRef="#ctx0" brushRef="#br0" timeOffset="1">439 0 9671 0 0,'0'0'748'0'0,"0"3"-492"0"0,-2 34 621 0 0,1-17 554 0 0,1-1-1 0 0,1 0 0 0 0,3 23 1 0 0,67 214-451 0 0,-64-235-1403 0 0,4 10-3921 0 0,4 0-1448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8.2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11519 0 0,'0'0'4602'0'0,"2"0"-3504"0"0,181 6 1578 0 0,-179-6-2677 0 0,1 0 0 0 0,0 1 1 0 0,-1-1-1 0 0,1 1 0 0 0,0 0 0 0 0,-1 0 0 0 0,1 0 0 0 0,-1 1 0 0 0,0-1 0 0 0,1 1 0 0 0,-1 0 1 0 0,0 0-1 0 0,0 1 0 0 0,7 5 0 0 0,-8-6 101 0 0,3 6-12 0 0,6 14 58 0 0,-11-11-137 0 0,-1-5-3 0 0,0-4-11 0 0,1 0 0 0 0,-1 0 0 0 0,0 0 0 0 0,0 0-1 0 0,0 1 1 0 0,0-1 0 0 0,0 0 0 0 0,-1 0 0 0 0,1 0 0 0 0,0 0-1 0 0,-1 0 1 0 0,0 1 0 0 0,1-1 0 0 0,-3 3 0 0 0,-2 4-126 0 0,-3 5-38 0 0,8-12 66 0 0,0-1-545 0 0,6 8 616 0 0,3 0-42 0 0,1-3 47 0 0,1 0 1 0 0,0-1-1 0 0,0-1 1 0 0,20 6 0 0 0,-19-7 90 0 0,1 2 0 0 0,-1-1 0 0 0,17 10 0 0 0,-22-10 70 0 0,-1 0 1 0 0,1 0 0 0 0,-1 1 0 0 0,0-1 0 0 0,-1 2 0 0 0,1-1 0 0 0,4 7 0 0 0,-8-10 12 0 0,0 0 0 0 0,-1 0 0 0 0,0 1 0 0 0,1-1 0 0 0,-1 1-1 0 0,0-1 1 0 0,0 1 0 0 0,0 0 0 0 0,-1-1 0 0 0,1 1 0 0 0,-1 0 0 0 0,1 0 0 0 0,-1-1 0 0 0,0 1 0 0 0,0 0 0 0 0,0 0 0 0 0,0 0 0 0 0,-1-1-1 0 0,1 1 1 0 0,-1 0 0 0 0,0 0 0 0 0,-1 3 0 0 0,-1 2 151 0 0,-2 0 0 0 0,1 0 0 0 0,-1 0-1 0 0,0-1 1 0 0,0 0 0 0 0,-1 0 0 0 0,0 0 0 0 0,0-1 0 0 0,0 1-1 0 0,-1-1 1 0 0,-10 6 0 0 0,-10 5-905 0 0,-53 26 0 0 0,58-32-612 0 0,11-6-1445 0 0,1 0-5473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2.9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27 973 5983 0 0,'1'1'26'0'0,"-1"0"0"0"0,0 0 0 0 0,0 0 0 0 0,0 0-1 0 0,0 1 1 0 0,0-1 0 0 0,0 0 0 0 0,0 0-1 0 0,-1 0 1 0 0,1 0 0 0 0,0 0 0 0 0,-1 1 0 0 0,1-1-1 0 0,0 0 1 0 0,-1 0 0 0 0,-1 2 0 0 0,1-2 106 0 0,-1 1 0 0 0,0-1 0 0 0,0 1 0 0 0,0-1 0 0 0,0 0 0 0 0,-10 2 8456 0 0,24-16-7154 0 0,17-14-1469 0 0,-3 6 733 0 0,41-43 0 0 0,-49 46-474 0 0,125-129 262 0 0,54-55-335 0 0,-137 146-133 0 0,97-69 1 0 0,-118 98-6 0 0,-1-3 0 0 0,-1-1 0 0 0,-2-2-1 0 0,41-48 1 0 0,-14 16 41 0 0,-54 56-26 0 0,1 0 0 0 0,0 0 1 0 0,1 1-1 0 0,0 1 1 0 0,20-12-1 0 0,-29 18-13 0 0,0 1 0 0 0,1-1 0 0 0,-1 1 0 0 0,0 0 0 0 0,1-1-1 0 0,-1 1 1 0 0,0 0 0 0 0,1 0 0 0 0,-1 0 0 0 0,2 0 0 0 0,5 0 3 0 0,-4 0 9 0 0,0-1 0 0 0,0 1 0 0 0,1 0 0 0 0,-1 1 0 0 0,0-1 0 0 0,1 1 0 0 0,-1-1 0 0 0,0 1 0 0 0,0 1 1 0 0,0-1-1 0 0,0 1 0 0 0,0-1 0 0 0,0 1 0 0 0,7 5 0 0 0,2 2 106 0 0,0 1-1 0 0,19 19 1 0 0,-3-3 65 0 0,228 165 712 0 0,-111-87-605 0 0,-84-60-200 0 0,105 54 0 0 0,77 15-10 0 0,-62-34-2648 0 0,-154-67 578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4.1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0 268 1375 0 0,'0'0'9920'0'0,"2"1"-9208"0"0,12 13 365 0 0,-3-3-355 0 0,0 0 0 0 0,-1 0 0 0 0,0 1 0 0 0,12 19 0 0 0,-11-10-106 0 0,-1 1-1 0 0,14 40 1 0 0,6 50 691 0 0,-14-51-701 0 0,20 94 464 0 0,-9-36-383 0 0,-17-78-646 0 0,69 330 850 0 0,-75-348-711 0 0,-1-4 177 0 0,2 28 1 0 0,-5-45-334 0 0,0 0 0 0 0,1 0 0 0 0,-1 0 0 0 0,1 0 0 0 0,0 0 0 0 0,0 0 0 0 0,0-1 0 0 0,0 1 0 0 0,0 0-1 0 0,0-1 1 0 0,0 1 0 0 0,0-1 0 0 0,1 1 0 0 0,-1-1 0 0 0,0 1 0 0 0,1-1 0 0 0,0 0 0 0 0,2 2 0 0 0,0 0-6 0 0,-1-1 0 0 0,1 0 0 0 0,0 0 0 0 0,0 0 0 0 0,0-1 0 0 0,0 1 0 0 0,6 1-1 0 0,107 7-147 0 0,-44-3 264 0 0,135-1 1 0 0,-120-6-135 0 0,140 20 0 0 0,-127-9 0 0 0,-52-5 0 0 0,75 18 0 0 0,136 33 128 0 0,-221-44-75 0 0,-31-10-42 0 0,18 3 65 0 0,-4-5-16 0 0,-16-1-54 0 0,-1 0 1 0 0,1-1-1 0 0,0 1 0 0 0,-1-1 0 0 0,1-1 0 0 0,-1 1 1 0 0,0-1-1 0 0,9-3 0 0 0,-2 0 2 0 0,-1 1-8 0 0,0-1 0 0 0,0-1 0 0 0,-1 1 0 0 0,19-15 0 0 0,36-36 0 0 0,-15 13 0 0 0,-3 5 0 0 0,53-30 0 0 0,-82 57 0 0 0,1 0 0 0 0,0 2 0 0 0,1 0 0 0 0,0 1 0 0 0,1 2 0 0 0,29-7 0 0 0,-43 11-1 0 0,1 1 0 0 0,0-1 0 0 0,-1 0 1 0 0,0-1-1 0 0,1 1 0 0 0,-1-1 0 0 0,0-1 0 0 0,0 0 0 0 0,-1 0 0 0 0,1 0 0 0 0,6-6 0 0 0,-11 8-8 0 0,0 1 0 0 0,0 0 0 0 0,0-1 0 0 0,0 1 0 0 0,0-1 0 0 0,-1 0 0 0 0,1 0 0 0 0,1-2 0 0 0,0 0-23 0 0,-2 2 25 0 0,1 0 0 0 0,-1 0 1 0 0,1 0-1 0 0,-1-1 0 0 0,0 1 0 0 0,0-1 0 0 0,0 1 0 0 0,0-1 1 0 0,0 1-1 0 0,0-6 0 0 0,0 1-2 0 0,3-17-2 0 0,-1 0 1 0 0,-1 0-1 0 0,-1 0 0 0 0,-4-46 0 0 0,0 14 1 0 0,-20-248 55 0 0,9 163 126 0 0,-12-66 69 0 0,2 11-191 0 0,12 106-730 0 0,2 55-2286 0 0,10 33 1374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4.6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38 288 2759 0 0,'-37'28'14238'0'0,"39"-29"-13480"0"0,52-26 186 0 0,2 1-356 0 0,-2-3 0 0 0,60-42 0 0 0,21-24-727 0 0,-40 40-7826 0 0,-72 43 2613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5.0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1 7367 0 0,'-4'13'149'0'0,"3"-10"115"0"0,0-1 0 0 0,0 1 0 0 0,0 0 0 0 0,0 0 0 0 0,1 0 1 0 0,0 0-1 0 0,-1 5 0 0 0,3-7 290 0 0,0 0 0 0 0,0 0-1 0 0,-1 0 1 0 0,1 0 0 0 0,0 0 0 0 0,0 0 0 0 0,0-1 0 0 0,3 2 0 0 0,19 2 484 0 0,0-1 0 0 0,1 0 0 0 0,26-2 0 0 0,-23 0-774 0 0,1 0 1 0 0,27 6-1 0 0,113 28-876 0 0,-112-25-2194 0 0,-29-6-3144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5.4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0 455 0 0,'0'0'14307'0'0,"1"2"-13307"0"0,7 23-168 0 0,-1 1 0 0 0,-1-1 0 0 0,-1 1 0 0 0,2 28 0 0 0,-3-19-452 0 0,28 174 838 0 0,-15-121-7425 0 0,-13-71-371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6.7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 3679 0 0,'0'0'1680'0'0,"3"0"-224"0"0,0 0-1065 0 0,0 1-1 0 0,1 0 0 0 0,-1 0 0 0 0,0 0 0 0 0,0 0 0 0 0,0 0 0 0 0,4 3 0 0 0,-2-1-126 0 0,-1-1-1 0 0,1 0 1 0 0,1 0-1 0 0,7 2 1 0 0,30 2 1133 0 0,53-1 0 0 0,-77-4-1207 0 0,56 5 1279 0 0,134 28 1 0 0,-2 2 96 0 0,506 9 786 0 0,-45-87-490 0 0,-346 15-821 0 0,-156 14-616 0 0,262-13 274 0 0,-248 13-818 0 0,-107 7 268 0 0,49-8 97 0 0,16-1-205 0 0,28 13 207 0 0,-84 3-1384 0 0,1-4-3673 0 0,-68 3 3256 0 0,0 0-29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5.7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 1 5063 0 0,'-1'1'390'0'0,"-3"5"-102"0"0,0-1 1 0 0,0 1 0 0 0,-6 11 0 0 0,1 11 4022 0 0,5-10-1551 0 0,2 0 1 0 0,-1 24-1 0 0,3-10-1253 0 0,9 55 0 0 0,1 1-763 0 0,-7-66-826 0 0,-1 0 0 0 0,-1 42 1 0 0,-4-29-2390 0 0,-1 1-3377 0 0,3-20-371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20.5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96 68 919 0 0,'3'-1'67'0'0,"-2"1"-75"0"0,-1 0-1 0 0,1 0 1 0 0,-1 0-1 0 0,1 0 1 0 0,-1 0-1 0 0,1 0 1 0 0,-1 0-1 0 0,0-1 1 0 0,1 1-1 0 0,-1 0 1 0 0,1 0-1 0 0,-1-1 1 0 0,1 1-1 0 0,-1 0 1 0 0,0 0 0 0 0,1-1-1 0 0,-1 1 1 0 0,0 0-1 0 0,1-1 1 0 0,-1 0-1 0 0,0 1 48 0 0,0 0-1 0 0,0-1 1 0 0,0 1-1 0 0,0 0 0 0 0,0-1 1 0 0,0 1-1 0 0,0 0 1 0 0,0-1-1 0 0,0 1 1 0 0,0 0-1 0 0,0-1 1 0 0,-1 1-1 0 0,1 0 1 0 0,0 0-1 0 0,0-1 1 0 0,0 1-1 0 0,-1 0 1 0 0,1 0-1 0 0,0-1 0 0 0,0 1 1 0 0,-1 0-1 0 0,1-1 1 0 0,-28-14 5853 0 0,-4-4-1154 0 0,18 10-3323 0 0,-8-2 2982 0 0,14 15-838 0 0,9-1-3462 0 0,1 0 1 0 0,0-1-1 0 0,0 1 1 0 0,0 0-1 0 0,0-1 0 0 0,1 1 1 0 0,-1-1-1 0 0,1 1 1 0 0,-1-1-1 0 0,1 0 1 0 0,3 2-1 0 0,32 18 337 0 0,-17-9-410 0 0,1 0-1 0 0,0-1 1 0 0,1-2 0 0 0,41 14-1 0 0,-42-18-148 0 0,1 1-1 0 0,23 11 1 0 0,-44-17 128 0 0,1 0 0 0 0,-1 1 0 0 0,1-1 0 0 0,-1 0-1 0 0,0 1 1 0 0,0-1 0 0 0,0 1 0 0 0,0 0 0 0 0,0 0 0 0 0,0 0 0 0 0,0 0-1 0 0,-1 0 1 0 0,1 0 0 0 0,-1 0 0 0 0,0 1 0 0 0,1-1 0 0 0,-1 0-1 0 0,0 1 1 0 0,0-1 0 0 0,0 1 0 0 0,-1-1 0 0 0,1 1 0 0 0,0 4 0 0 0,0-1 8 0 0,0 0 26 0 0,0 0 0 0 0,-1 0 0 0 0,1-1-1 0 0,-2 1 1 0 0,1 0 0 0 0,0-1 0 0 0,-3 11 0 0 0,-13 39 545 0 0,14-51-518 0 0,-3 8 106 0 0,0-1 0 0 0,-1-1-1 0 0,0 1 1 0 0,-1-1 0 0 0,0 0-1 0 0,-10 10 1 0 0,4-4 98 0 0,-11 18-1 0 0,-5 15-61 0 0,4-6 143 0 0,-40 52 0 0 0,52-80-530 0 0,8-8-155 0 0,-1-1 1 0 0,1 0-1 0 0,-8 15 0 0 0,12-19 268 0 0,0 0 0 0 0,0 0 0 0 0,0 0 0 0 0,1 1 0 0 0,-1-1 0 0 0,1 0 0 0 0,-1 0 0 0 0,1 1 0 0 0,0-1-1 0 0,0 1 1 0 0,0-1 0 0 0,0 0 0 0 0,0 1 0 0 0,0-1 0 0 0,1 0 0 0 0,-1 1 0 0 0,1-1 0 0 0,0 3 0 0 0,3 4-2493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29.8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14 796 10591 0 0,'-1'1'819'0'0,"-12"11"5371"0"0,13-12-6047 0 0,0 1 1 0 0,1-1-1 0 0,-1 0 1 0 0,0 0-1 0 0,0 0 1 0 0,0 0-1 0 0,0 0 0 0 0,1 0 1 0 0,-1 0-1 0 0,0 0 1 0 0,0 0-1 0 0,0 0 1 0 0,1 0-1 0 0,-1 0 1 0 0,0 0-1 0 0,0 0 1 0 0,0 0-1 0 0,1 0 1 0 0,-1 0-1 0 0,5 0-1327 0 0,0 1 1325 0 0,1 0 1 0 0,-1-1-1 0 0,1 0 1 0 0,-1 0-1 0 0,1 0 1 0 0,-1-1-1 0 0,1 1 1 0 0,-1-2-1 0 0,10-2 1 0 0,4-3 241 0 0,24-12-1 0 0,-25 10-161 0 0,48-25 179 0 0,-2-2 0 0 0,-1-3 1 0 0,-2-3-1 0 0,90-80 0 0 0,-52 25-347 0 0,-72 68-6 0 0,-1-1-1 0 0,32-48 0 0 0,-42 53-48 0 0,-10 15 5 0 0,0 1-1 0 0,0 1 1 0 0,1-1-1 0 0,10-10 1 0 0,40-37 50 0 0,-55 55-32 0 0,1-1-1 0 0,-1 1 0 0 0,1-1 1 0 0,-1 1-1 0 0,1 0 1 0 0,-1 0-1 0 0,1 0 1 0 0,-1 1-1 0 0,1-1 1 0 0,0 1-1 0 0,-1-1 0 0 0,1 1 1 0 0,0 0-1 0 0,0 0 1 0 0,-1 0-1 0 0,5 1 1 0 0,6 0 138 0 0,0 2 0 0 0,14 3-1 0 0,-16-3-118 0 0,7 3 36 0 0,-1 1 0 0 0,1 0-1 0 0,-2 1 1 0 0,1 1 0 0 0,-1 1-1 0 0,17 13 1 0 0,42 24 195 0 0,154 78 401 0 0,-73-24-336 0 0,29 15-44 0 0,-38-42 116 0 0,-138-68-341 0 0,6 4 15 0 0,0-2-24 0 0,-2-1-44 0 0,-11-6-17 0 0,13 2 57 0 0,-10-1-45 0 0,-2-2-8 0 0,-1 1 1 0 0,1-1-1 0 0,0 0 0 0 0,-1 1 0 0 0,1-1 1 0 0,0 0-1 0 0,0-1 0 0 0,-1 1 0 0 0,4-1 1 0 0,-2 0 6 0 0,1 0-1 0 0,-1 0 1 0 0,0 0 0 0 0,0-1 0 0 0,1 1 0 0 0,-1-1-1 0 0,-1 0 1 0 0,1-1 0 0 0,0 1 0 0 0,0-1 0 0 0,5-4-1 0 0,2-4 46 0 0,21-23-1 0 0,155-174 179 0 0,-68 99-109 0 0,-19 19-28 0 0,15-8-150 0 0,-61 54-5 0 0,-50 41 60 0 0,19-17-2749 0 0,47-29 1 0 0,-61 43 718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1.7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6447 0 0,'0'0'5651'0'0,"2"5"-3999"0"0,5 17-598 0 0,-1 1 1 0 0,-1 0-1 0 0,-1 1 1 0 0,1 30-1 0 0,-1 103 710 0 0,-4-151-1727 0 0,-1 78 209 0 0,7 156-388 0 0,-4-212-332 0 0,0 7-1510 0 0,4-12-4012 0 0,0-12 602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2.1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190 16 9215 0 0,'0'0'1135'0'0,"-2"-1"-151"0"0,-8-3 680 0 0,6 2-928 0 0,0 0-1 0 0,-1 1 1 0 0,1-1-1 0 0,0 1 1 0 0,-6-1-1 0 0,8 2-619 0 0,0 0-1 0 0,1 0 1 0 0,-1 0-1 0 0,0 0 1 0 0,0 1 0 0 0,1-1-1 0 0,-1 0 1 0 0,0 1-1 0 0,1-1 1 0 0,-1 1-1 0 0,1 0 1 0 0,-1 0-1 0 0,0-1 1 0 0,1 1 0 0 0,-1 0-1 0 0,1 0 1 0 0,-3 3-1 0 0,-5 6 66 0 0,1 0 0 0 0,0 1-1 0 0,0 0 1 0 0,1 0 0 0 0,1 1 0 0 0,-8 18 0 0 0,4-10-20 0 0,2-4-40 0 0,1 1 0 0 0,1 0 0 0 0,0 1 0 0 0,1-1 0 0 0,1 1 0 0 0,-2 21 0 0 0,5-29-91 0 0,0-1 0 0 0,1 1-1 0 0,0-1 1 0 0,0 1 0 0 0,1-1 0 0 0,1 0 0 0 0,-1 1 0 0 0,1-1 0 0 0,1 0 0 0 0,0 0 0 0 0,0 0-1 0 0,1-1 1 0 0,8 15 0 0 0,-10-20-27 0 0,0-1 0 0 0,0 1 0 0 0,1 0 0 0 0,-1-1 0 0 0,1 0 0 0 0,0 1 1 0 0,0-1-1 0 0,-1 0 0 0 0,1-1 0 0 0,1 1 0 0 0,-1 0 0 0 0,0-1 0 0 0,0 0 0 0 0,1 1 0 0 0,-1-1 0 0 0,0-1 0 0 0,1 1 0 0 0,-1 0 0 0 0,1-1 0 0 0,-1 0 0 0 0,1 0 0 0 0,4 0 0 0 0,7-1-5 0 0,0-1-1 0 0,0-1 0 0 0,27-9 1 0 0,-30 9 6 0 0,0-1-41 0 0,0-1-1 0 0,0 0 0 0 0,-1 0 1 0 0,17-12-1 0 0,41-32-424 0 0,-60 41 344 0 0,8-5-569 0 0,0-2-1 0 0,25-29 1 0 0,2-11-3969 0 0,-26 30-954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2.6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0 919 0 0,'1'2'10766'0'0,"21"84"-5446"0"0,4 47-2775 0 0,-17-71-2256 0 0,4 0 1 0 0,2-1-1 0 0,37 96 0 0 0,-43-133-1746 0 0,0-2-482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3.1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1 814 7367 0 0,'0'0'3728'0'0,"4"-1"-2101"0"0,-1 0-1483 0 0,-1 0 0 0 0,1 0 0 0 0,-1 0 0 0 0,1-1 0 0 0,-1 1 0 0 0,1-1 0 0 0,-1 1-1 0 0,0-1 1 0 0,0 0 0 0 0,0 0 0 0 0,0 0 0 0 0,0 0 0 0 0,0 0 0 0 0,0-1 0 0 0,-1 1 0 0 0,1 0 0 0 0,-1-1 0 0 0,0 1 0 0 0,0-1 0 0 0,2-3 0 0 0,12-32 534 0 0,12-42 0 0 0,-1 0-476 0 0,77-217 37 0 0,-80 227-186 0 0,-12 35-102 0 0,-8 21 3 0 0,2 0-1 0 0,0 1 1 0 0,12-24 0 0 0,-14 30 8 0 0,0 0 0 0 0,0-1 0 0 0,0 1 1 0 0,2-16-1 0 0,5-11-159 0 0,-8 29 155 0 0,8 14 84 0 0,-3-1-42 0 0,-1 1 0 0 0,0 0 0 0 0,-1 0 0 0 0,0 1 0 0 0,0 0 0 0 0,3 10 0 0 0,5 11 0 0 0,157 356-1678 0 0,-154-348-2096 0 0,-4 1-1190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3.4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27 161 13535 0 0,'-12'-13'620'0'0,"9"11"-16"0"0,2 1-388 0 0,0 1-135 0 0,0-1 0 0 0,1 1 0 0 0,-1 0 0 0 0,0 0 0 0 0,1-1 0 0 0,-1 1 0 0 0,1-1 0 0 0,-1 1 1 0 0,1 0-1 0 0,-1-1 0 0 0,1 1 0 0 0,-1-1 0 0 0,1 1 0 0 0,0-1 0 0 0,-1 0 0 0 0,1 1 0 0 0,0-1 0 0 0,-1 1 0 0 0,1-1 0 0 0,0 1 0 0 0,0-1 0 0 0,0 0 0 0 0,-1 1 0 0 0,1-1 0 0 0,0 0 0 0 0,0 1 0 0 0,0-1 0 0 0,0 0 0 0 0,0 1 0 0 0,0-1 0 0 0,0 0 0 0 0,0 1 0 0 0,0-1 0 0 0,1 0 0 0 0,-1 1 0 0 0,0-1 0 0 0,0 1 0 0 0,1-1 0 0 0,-1 0 0 0 0,0 1 0 0 0,0-1 0 0 0,1 1 0 0 0,-1-1 0 0 0,1 1 0 0 0,0-2 1 0 0,1 0-57 0 0,0 0 0 0 0,1 0 1 0 0,-1 0-1 0 0,1 0 1 0 0,0 0-1 0 0,3-2 1 0 0,19-7 126 0 0,1 0 0 0 0,28-7 0 0 0,-23 8-370 0 0,22-5-154 0 0,-6 2-1107 0 0,-16 2-2804 0 0,-4-2-1303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3.8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1 11055 0 0,'-1'2'852'0'0,"-2"44"642"0"0,1 0 1 0 0,2 0-1 0 0,3 0 0 0 0,9 56 0 0 0,29 116-1279 0 0,-15-127-4638 0 0,-19-69-1252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4.2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264 83 2759 0 0,'-4'-8'248'0'0,"-17"-22"1692"0"0,18 26-882 0 0,-1-1 0 0 0,0 1 0 0 0,-1 0 0 0 0,1 0 0 0 0,-1 1 0 0 0,-8-6 0 0 0,9 7-380 0 0,0 0 1 0 0,1 1 0 0 0,-1 0 0 0 0,0-1-1 0 0,0 1 1 0 0,0 0 0 0 0,1 1-1 0 0,-1-1 1 0 0,0 1 0 0 0,-6 0 0 0 0,5 0-387 0 0,1 1 0 0 0,-1-1 1 0 0,1 1-1 0 0,-1 0 1 0 0,1 1-1 0 0,-5 1 1 0 0,2 0-173 0 0,0 1-1 0 0,0-1 1 0 0,1 2 0 0 0,0-1 0 0 0,-1 1 0 0 0,2-1-1 0 0,-1 2 1 0 0,0-1 0 0 0,1 1 0 0 0,0 0 0 0 0,1 0-1 0 0,-1 0 1 0 0,1 0 0 0 0,0 1 0 0 0,1 0-1 0 0,-1 0 1 0 0,1 0 0 0 0,-3 13 0 0 0,1-1 20 0 0,1 0 1 0 0,1 0 0 0 0,0 0-1 0 0,2 1 1 0 0,0-1-1 0 0,3 25 1 0 0,-1-31-122 0 0,1 0 0 0 0,0 1 0 0 0,1-2 0 0 0,1 1 0 0 0,0 0-1 0 0,1-1 1 0 0,10 22 0 0 0,-10-26-33 0 0,0 0 0 0 0,0 0-1 0 0,1 0 1 0 0,0 0 0 0 0,0-1 0 0 0,1 0-1 0 0,0 0 1 0 0,0-1 0 0 0,1 0-1 0 0,-1 0 1 0 0,13 6 0 0 0,-10-7-264 0 0,1-1 0 0 0,-1-1 0 0 0,1 1 0 0 0,0-2 0 0 0,0 0 0 0 0,0 0 1 0 0,1-1-1 0 0,-1 0 0 0 0,0-1 0 0 0,1 0 0 0 0,18-3 0 0 0,-25 1-123 0 0,0 1 0 0 0,0-1 0 0 0,0 1 0 0 0,-1-2 0 0 0,1 1 0 0 0,-1 0 0 0 0,0-1 0 0 0,0 0 0 0 0,0 0 0 0 0,0 0 0 0 0,0 0 0 0 0,6-8 0 0 0,9-15-4910 0 0,-7 8 439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4.5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16 6447 0 0,'-9'-15'6928'0'0,"21"104"-1388"0"0,-8-51-4734 0 0,20 121-213 0 0,-17-125-1926 0 0,13 35 1 0 0,-11-46 34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0T15:13:56.622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5109 4790 15839 0,'0'0'704'0,"0"0"128"0,0 0-656 0,0 0-176 0,-2 3 0 0,2-3 0 16,0 0 1648-16,0 0 288 0,0 0 64 0,0 0 16 15,0 0-208-15,0 0-32 0,0 0-16 0,0 0 0 16,5-6-64-16,1-1-16 0,2-2 0 0,-1 1 0 15,2-2-144-15,0 1-48 0,0-2 0 0,0 1 0 16,0-1-336-16,3 1-80 0,1 2-16 0,-1-4 0 16,0 2-544-16,2-2-96 0,2 0-32 0,-1 1 0 15,2-1-384-15,0 1 0 0,1-2 128 0,-1 3-128 16,-1-6 0-16,0 3 0 0,-2 0-192 0,2 2 192 16,-2-1-1520-16,2 0-176 15,1-1-32-15,-2 0-16 0,0 1-2224 0,-5 1-432 0</inkml:trace>
  <inkml:trace contextRef="#ctx0" brushRef="#br0" timeOffset="241">5650 3736 25567 0,'0'0'1136'0,"0"0"224"0,0 0-1088 0,0 0-272 16,0 0 0-16,0 0 0 0,8 5 1248 0,-1 3 192 15,-1 4 32-15,1 3 16 0,-1 5-624 0,1 3-128 0,-2 3-32 0,1 4 0 16,1 7-224-16,-2-1-48 0,2 5-16 0,-1 0 0 16,2 1-416-16,0-3 0 0,0 0 0 0,2-5 0 31,-1 0-672-31,0-3-224 0,-1-1-32 0,0-4-8864 0,-1-5-1760 0</inkml:trace>
  <inkml:trace contextRef="#ctx0" brushRef="#br0" timeOffset="459.24">5946 3461 23839 0,'0'0'1056'15,"0"0"224"-15,0 0-1024 0,0 10-256 0,0 3 0 0,0 3 0 0,0 2 1600 0,2 4 256 16,0 3 64-16,2 5 16 0,1 4-976 0,2 4-192 16,-1 1-32-16,2 2-16 0,1 4-560 0,3-1-160 15,0 2 0-15,1 1 0 0,0 0-256 0,0-2-112 16,0 0-16-16,1-4-16 16,1-4-2608-16,-1-5-512 0,-1 0-96 0</inkml:trace>
  <inkml:trace contextRef="#ctx0" brushRef="#br0" timeOffset="703.51">5787 3986 31327 0,'-21'5'1392'0,"12"2"272"0,0-1-1328 0,0 0-336 0,0-1 0 0,4 1 0 15,1 2 2912-15,4-8 512 0,0 0 96 0,5 8 32 16,5-3-2224-16,6-1-448 0,5-4-96 0,4-1-16 16,3-3-512-16,4-3-128 0,0 1 0 0,2-3-128 31,3 0-1376-31,0-1-384 0</inkml:trace>
  <inkml:trace contextRef="#ctx0" brushRef="#br0" timeOffset="16800.91">14363 4451 2751 0,'0'0'256'0,"0"0"-256"0,-8 4 0 0,-1 3 0 0,0-6 4304 0,9-1 816 0,0 0 176 0,0 0 16 16,-8 5-2688-16,8-5-528 0,0 0-112 0,0 0-32 16,0 0-880-16,0 0-176 0,0 0-48 0,0 0 0 15,0 0-176-15,0 0-32 0,5-5-16 0,6 1 0 16,2 0 64-16,4-6 16 0,0 1 0 0,4-2 0 16,5-7-128-16,0 1-32 0,1-2 0 0,2-2 0 15,-1-3-192-15,4 1-32 0,0-1-16 0,2-4 0 16,1 0-176-16,2-2-128 0,1 0 192 0,1 2-192 15,3-2 192-15,-1 2-192 0,1 0 192 0,-2 2-192 16,-2 1 160-16,0-1-160 0,-4 2 128 0,-1 2-128 0,-2 1 0 0,-2 0 0 16,-3 3 128-16,0 1-128 0,-3 0 0 0,-1 2 0 15,-1 0 0-15,-1 2 0 0,-2-1 128 0,-1 5-128 16,-1-3 0-16,-3 3 128 0,-3 1-128 0,-1 0 160 16,-2 2-160-16,-2-1 160 0,1-1-160 0,0 3 192 15,-2 0-192-15,-1 0 192 0,0-2 0 0,0 1 0 16,-1-1 0-16,2-1 0 0,-1 2-48 0,-3 6 0 15,0 0 0-15,4-5 0 0,-2-2 16 0,2 3 0 16,-4 4 0-16,7-4 0 0,1 4-160 0,1 2 160 16,2 1-160-16,0 3 160 0,1 0-160 0,2 3 0 15,4 2 0-15,3 0 0 0,1 3 128 0,3 1-128 0,1 2 0 0,3 3 128 16,1-2 16-16,2 3 0 16,-2 1 0-16,3 0 0 0,1-1 16 0,1 0 0 0,1 1 0 0,1 0 0 15,1-1-160-15,2 1 192 0,-1 0-192 0,-1-1 192 0,0-1-192 0,1-1 0 16,-1 0 0-16,-2-1 0 15,-2-1 0-15,0-2 0 0,0 1-192 0,0 0 192 32,0-1-1888-32,0-2-256 0,-3 2-48 0,-1-1-9840 0,-1 0-1984 0</inkml:trace>
  <inkml:trace contextRef="#ctx0" brushRef="#br0" timeOffset="18101.88">14330 4462 911 0,'0'0'0'0,"0"0"0"0,0 0 0 0,0 0 0 0,0 0 3472 0,0 0 624 16,0 0 112-16,0 0 16 0,0 0-2288 0,0 0-464 15,0 0-80-15,4 8-32 0,0-2-192 0,1 3-32 16,1 4-16-16,-1 0 0 0,1 3 64 0,1 2 16 16,-1 2 0-16,2 7 0 0,1 3-112 0,-1 2 0 0,-1 1-16 0,1 1 0 15,-1 2-208-15,1 3-32 16,0 2-16-16,-3 1 0 0,0-1-240 0,1-2-32 15,-1-2-16-15,-1 1 0 0,0-3-80 0,0 1-32 16,1-5 0-16,-1-1 0 0,-2-1-96 0,2-3-32 16,3-3 0-16,-2 1 0 0,-1-2-112 0,0-1-32 15,1-2 0-15,0-3 0 0,-1-1-16 0,0 1-128 16,0 0 192-16,-1-2-64 0,-2-1 0 0,0 0-128 16,1 0 192-16,-1-4-64 0,-1-9 64 0,1 8 0 15,-1-8 0-15,1 7 0 0,-1-7 0 0,0 0 16 0,0 0 0 0,0 0 0 16,4 6-16-16,-4-6 0 0,0 0 0 0,0 0 0 15,8 0-16-15,0 0-16 0,0-4 0 0,0 3 0 16,-1 1-160-16,4 0 128 0,1-3-128 0,2 2 128 0,2 0-128 16,2 2 0-16,1 0 0 0,4 2 0 15,0-2 0-15,2 3 0 0,2 3 0 0,3-1 0 16,3-2 0-16,-1 4 0 0,0 1 0 0,0 0 0 16,3 0 0-16,-3 2 0 0,-5-2 0 0,1 1 0 15,-2 2 0-15,-2 0 0 0,0-2 0 0,-2 3 128 16,0 0 16-16,-1 2 0 0,-3 0 0 0,-1 0 0 15,-1 0 0-15,-1 1 0 0,1 0 0 0,0-2 0 16,-1 0-144-16,1-1 0 0,-3 0 144 0,0-1-144 16,-1-2 128-16,-2 0-128 0,-1-1 128 0,1 0-128 15,-3-1 144-15,0-2-144 0,-1 1 192 0,1-2-192 16,-1 0 144-16,2-1-144 0,0 0 0 0,0-1 144 0,-8-3-144 0,9 1 0 16,1-1 0-16,1 1 128 0,-2-3-128 0,1-1 0 15,4-1 0-15,0 0 128 0,0-1-128 0,3 0 0 0,3-2 0 0,2 2 0 16,0-2 0-16,4 1 0 15,3-2 0-15,1 0 0 0,0 0 0 0,1 1 0 16,3-2 0-16,1-1 0 0,0 1 0 0,1 4 0 16,0 0 0-16,1 1 0 0,-1 1 0 0,1 2 0 15,-5 1 0-15,-1 0 0 0,-1-1 0 0,-1 1 0 16,-2 2 0-16,0 0 0 0,-4 0 0 0,-2 1 0 16,-3 1 0-16,-1 0 0 0,-1-2 0 0,-2 2 0 15,-2-1 0-15,-2-1 0 0,-1 2 0 0,0-1 0 16,-2 0 0-16,1-1 128 0,0 2-128 0,-8-4 0 0,0 0 0 0,0 0 128 15,7 3-128-15,0-1 0 0,-7-2 0 0,8 2 128 16,-8-2-128-16,8 0 0 0,-8 0 0 0,7-2 0 16,1 1 0-16,0-2 0 0,-1 1 0 0,-1-2 0 15,1-1 0-15,-1-2-176 0,1-1 176 0,-1-1-128 16,1-1 128-16,-1-1-128 0,1 1 128 0,1-3-128 16,-1-3 128-16,1-1 0 0,0-2 0 0,1-3 0 15,-4-3 0-15,1-8 0 0,-1-3 0 0,0-2 128 16,0-1 80-16,0-4 32 0,-1-6 0 0,0 1 0 15,0 0 80-15,-1-3 32 0,-2-1 0 0,-1 2 0 16,-3 5-48-16,0-3-16 0,-3-2 0 0,0-3 0 16,-2-1-160-16,0-2-128 0,-1-4 144 0,0 0-144 0,-1 1 0 0,2 1 128 15,0 3-128-15,1 6 0 0,1 3 0 0,-1 7 0 16,2 5 0-16,0 4 0 16,0 6-400-16,-1 6-32 0,1 4 0 0,1 3 0 15,0 6-2768-15,4 5-544 0</inkml:trace>
  <inkml:trace contextRef="#ctx0" brushRef="#br0" timeOffset="18662.79">14823 4528 17903 0,'0'0'784'0,"0"0"176"0,-9 2-768 15,0-2-192-15,1 0 0 0,8 0 0 0,0 0 1952 0,0 0 352 0,0 0 64 0,0 0 0 16,0 0-512-16,0 0-128 0,7-3 0 0,1 0-16 16,3 0-752-16,4-3-128 0,2 2-48 0,2-2 0 15,5-1-272-15,3-3-64 0,0 0-16 0,2 0 0 16,2-3-240-16,-1-1-32 0,0-4-16 0,0 2 0 15,0 1-288-15,0-1-64 0,-1-1-16 0,0 1 0 32,1 1-784-32,-2-2-144 0,-2 1-48 0,0 2-13936 0</inkml:trace>
  <inkml:trace contextRef="#ctx0" brushRef="#br0" timeOffset="19097.09">14796 5153 15663 0,'0'0'688'0,"0"0"144"0,0 0-656 0,0 0-176 0,0 0 0 0,0 0 0 16,0 0 3392-16,5 4 656 0,0 0 128 0,4 0 32 15,3 0-2112-15,3-1-432 0,1 3-64 0,3-1-32 16,0 1-592-16,10 4-112 0,-2 0-32 0,2 2 0 16,0-3-512-16,-1 3-128 0,1-2 0 0,0 0-16 15,1 1-176-15,-2-2 0 0,0-1 0 0,0-2 0 32,1 1-416-32,0-5-160 0,0 1-48 0,-1-2 0 15,2-1-2592-15,0 0-528 0,1-1-96 0</inkml:trace>
  <inkml:trace contextRef="#ctx0" brushRef="#br0" timeOffset="19602.36">16191 4511 17503 0,'0'0'768'0,"0"0"176"0,0 0-752 0,-3-6-192 0,2-6 0 0,0 3 0 16,-1 1 3328-16,1 2 624 0,1 6 128 0,0 0 16 16,0 0-2352-16,0 0-464 0,0 0-112 0,0 0-16 0,3 9-304 15,-1 4-64-15,1 4-16 0,-1 5 0 16,1 4 192-16,0 8 16 0,-1 2 16 0,1 2 0 15,1 4-416-15,0 1-64 0,0 1-32 0,0 2 0 16,-2 0-176-16,1-2-48 0,-1-1 0 0,1-1 0 16,0-2-256-16,-1-1 0 0,2 2 128 0,-1-5-128 15,-1-5 0-15,1 1 0 0,1-4 0 0,0 1-144 16,0-2-1296 0,0-2-256-16,-1-1-48 0,1-5-10624 0,0-1-2128 0</inkml:trace>
  <inkml:trace contextRef="#ctx0" brushRef="#br1" timeOffset="23941.32">6702 3789 15663 0,'0'0'1392'0,"0"0"-1120"0,0 0-272 0,0 0 0 0,0 0 960 0,0 0 128 15,6-10 16-15,-10 27 16 0,1-2-288 0,0 6-64 16,2 0-16-16,1 4 0 0,0 4-224 0,1 3-32 16,1 6-16-16,0 6 0 0,1 7-240 0,1 5-48 15,1 3-16-15,0-1 0 0,1 4-176 0,-3-1 192 0,1-2-192 0,0-3 192 16,0-4-192-16,0-5 0 15,0-7 0-15,0-5 0 0,-1-7-272 0,-1-3 16 16,-1-5 0-16,1-6 0 16,-2-5-832-16,0-9-144 0,0 0-48 0,-2-8-5072 15,0-9-1024-15</inkml:trace>
  <inkml:trace contextRef="#ctx0" brushRef="#br1" timeOffset="25967.44">6682 4008 10127 0,'-6'-32'448'0,"4"17"96"0,-1-3-544 0,-1-3 0 0,-1-4 0 0,0-2 0 16,0 2 2352-16,1-1 352 0,0 3 80 0,0 1 16 15,1 1-1344-15,1 1-272 0,0 3-48 0,1 0-16 16,1 4-352-16,1 1-64 0,1 2 0 0,2 1-16 16,1 1-80-16,1 4-16 0,1-2 0 0,2 0 0 15,1 4-240-15,3-1-48 0,0 1-16 0,4-1 0 16,3 0-160-16,2 2-128 0,4-2 144 0,3 2-144 16,2-4 192-16,2 0-64 0,-1-2-128 0,1-1 192 15,1 1 96-15,1-3 16 0,0 3 0 0,2-2 0 16,1 1 32-16,-1 1 16 0,1 2 0 0,4 1 0 15,2 0 16-15,3 2 0 0,3-1 0 0,-2 2 0 16,-1-3-224-16,1 1-144 0,2-1 192 0,0 0-192 16,1 0 144-16,3 0-144 0,2 1 0 0,0-1 144 15,0-2 48-15,-3 1 16 0,-2 0 0 0,-1 0 0 0,-1-2 48 0,-2 2 0 16,-2-3 0-16,0 3 0 0,1 1-112 0,-1-2-16 16,2 0 0-16,2 1 0 0,-2 0-128 0,-3 1 128 15,-1 0-128-15,-1 4 128 0,-1 0-128 0,1 0 0 16,0 1 144-16,-2 1-144 0,1 2 0 0,0 0 0 15,1-1 0-15,2 3 0 0,-1-1 0 0,-1 0 0 16,-1-2 0-16,-4 1 128 0,1-3-128 0,-3 2 0 16,1-1 0-16,-3-2 128 0,1 1 0 0,0-2 0 15,1 1 0-15,-1 0 0 0,-1 0 112 0,1 0 16 0,1 0 16 16,-1 0 0-16,-1 0 64 0,-1 0 16 16,-1 0 0-16,-2 1 0 0,-2 1-96 0,2-1-32 15,0 0 0-15,-2-1 0 0,2 2 32 0,-2 0 16 0,1 1 0 0,0-2 0 16,2-1 16-16,2 0 0 0,-2 0 0 0,3 0 0 15,1 0-64-15,0-1-16 0,1 0 0 0,-2-2 0 16,0-2-64-16,-2 2-16 0,0 1 0 0,1-1 0 16,-1 2 0-16,0-3-128 0,0 2 192 0,1 1-64 15,-2-2-128-15,0 2 0 0,0 1 0 0,0 1-176 16,0-1 176-16,0 3 0 0,2-3 0 0,-1 3 0 16,2-2 0-16,0 2 0 0,-3-2 0 0,0 0 0 15,-2 1 0-15,1 0 0 0,0-2 0 0,1 0 0 16,-2 1 0-16,1 1 0 0,-2-2 0 0,2 0 0 15,2 0 0-15,-1-2 128 0,-1 1-128 0,1 1 0 16,1-2 0-16,-1 0 144 0,0 1-144 0,0 0 0 16,-2-2 144-16,-2 2-144 0,-3-2 0 0,1 3 144 15,-1-5-144-15,1 4 0 0,0-2 0 0,1 2 128 16,-1-1-128-16,-1 2 160 0,1 0-160 0,-1 0 160 0,0-2-160 0,2 2 0 16,1 1 0-16,-1 0 128 0,1-1-128 0,0-1 0 15,0 0 0-15,0-1 0 0,0 0 128 0,1-2-128 16,0 0 0-16,-1 0 128 0,-1 2-128 0,0-2 128 15,-3 0-128-15,0 1 128 0,1 0-128 0,-1 2 0 0,1-1 0 16,-1 2 0-16,0 0 0 0,0 0 0 16,-1 0 0-16,0 0 0 0,-2 1 0 0,2 1 0 15,0 1 0-15,0 0 0 0,0 1 0 0,0-3 0 16,1 2 128-16,0-1-128 0,1-1 0 0,0-1 0 16,-1 0 0-16,1 0 0 0,-3 0 0 0,-1 0 0 0,0 0 0 0,-1 0 0 15,-1 0 0-15,2 0 0 0,1 0 128 0,-2-1-128 16,-1 1 0-16,-1-2 0 0,-2 2 0 0,0 0 0 15,1 0 0-15,-2 0 0 0,0 0 128 0,-1 2-128 16,-1-2 0-16,1 3 0 0,-1-2 0 0,-1 3 0 16,0 0 0-16,0 1 128 0,-1 0-128 0,0 3 0 15,3-1 0-15,-3-1 0 0,0 2 0 0,0 2 0 16,0 2 0-16,1 1 0 0,2 0 0 0,-1 4 0 16,-2-1 0-16,0 5 0 0,0-2 0 0,-1 5 0 15,-2-1 0-15,1 2 0 0,1 1-144 0,-2 1 144 16,1 1 0-16,-1 2 0 0,-1 1 0 0,1 2 0 15,1-1 0-15,-1 2 0 0,-1-3 0 0,1 1 0 0,-2 0 0 0,0-2-128 16,-1 2 128-16,2 0 0 16,-1 1 0-16,0-1 0 0,1-4 0 0,-1-1 0 15,0 0 0-15,0 1 0 0,0-2 0 0,0-1 0 0,-2-1 0 16,1 0 0-16,-1-3 0 0,0-3 0 0,-2-2 0 0,0-2 0 16,0-1 0-16,-2 1 0 0,1-3 0 0,-1 1 0 15,-2-1 0-15,0 0 0 0,1 0 0 0,-2 0-128 16,-2-1 128-16,0 2 0 0,-1 0 0 0,0 0-128 15,0-2 128-15,0 0 0 0,-1-1 0 0,0 1 0 16,1-1 0-16,0-1 0 0,-1-1 0 0,1 0 0 16,-1-2 0-16,0-1 0 0,0 0 0 0,0 0 0 15,-1 0 0-15,-1 1 0 0,-2-2 0 0,0 2 0 16,-1 0 0-16,-1 2 0 0,0-1 0 0,-1 1 128 16,-1-2-128-16,0 0 0 0,0 2 0 0,0 0 0 15,0 0 128-15,-1-1-128 0,-3 1 0 0,0-1 0 16,0 1 0-16,1-1 0 0,-3 1 0 0,3-1 0 0,-4 1 0 15,-1 0 0-15,-1-2 128 0,2-1-128 0,-1 0 0 0,0-1 0 0,-2 0 208 16,2 1-48-16,0-4-16 0,0 3 0 0,-1-2 96 16,1 2 16-16,-1-2 0 0,2 1 0 15,0 1 0-15,-1 0 0 0,1 1 0 0,0-2 0 16,1 2-96-16,0-1-16 0,3 1 0 0,-1-2 0 16,-1 1-144-16,-1-2 0 0,1 0 144 0,-1 2-144 15,1-3 0-15,-2 1 128 0,-1-2-128 0,2 1 0 16,-1 0 0-16,-2 1 144 0,0 1-144 0,2-1 0 15,-4 2 192-15,3-3-192 0,1 2 192 0,-2 2-192 16,-3-3 256-16,1 3-48 0,1 0-16 0,0 1 0 0,-1 2-16 16,0-1-16-16,-4 0 0 0,1-2 0 15,0-2-32-15,0 1-128 0,-1-1 192 0,2 1-64 0,-1 0-128 0,1-1 0 16,0 0 0-16,0-1 128 0,1 1-128 0,-2 1 0 16,0 0 0-16,-1 1 0 0,2-1 0 0,-1 4 0 15,-3 1 0-15,-1 0 0 0,-1-1 0 0,-2 3 0 16,-3-4 0-16,2 1 0 0,0-1 0 0,0 2 0 15,-1 1 0-15,0-2 0 0,1-1 0 0,2-1 0 16,0 2 0-16,-1-2 0 0,0-1 0 0,-2 0 0 16,-2 1 0-16,-1-1 0 0,2 3 0 0,-1-2 0 15,0 0 0-15,3-1 0 0,-1 1 0 0,2-2 0 16,-1 3 0-16,1 1 0 0,0-2 0 0,0 1 0 16,0 0 0-16,1-2 0 0,-2-1 0 0,1 0 0 15,-1-3 0-15,0 0 0 0,-1 0 0 0,1 0 0 16,1 0 0-16,1-3 0 0,-4 1 0 0,1 2 0 15,1 1 0-15,-3-1 0 0,-1 0 0 0,-1-1 0 0,-1 0 0 0,1-3 0 16,0 0 0-16,1 1 0 0,1 1 0 0,0-4 0 16,1 1-128-16,1 0 128 0,1 0-160 0,1 2 160 15,1-2-160-15,-2 2 160 0,-2 1-160 0,-1-1 160 16,2 2 0-16,2-1-144 0,2 2 144 0,0 0 0 16,1 0 0-16,3 2 0 0,2-1 0 0,0 2-128 15,-2-1 128-15,2 1 0 0,2-2 0 0,-1 3-128 16,4-3 128-16,-1 2 0 0,-4 0 0 0,2-2 0 15,0-1 0-15,1 0 0 0,-2 0 0 0,2-1 0 16,1 1 0-16,-2-4 0 0,4 1 0 0,-1 0-128 16,0 3 128-16,2 3 0 0,-1-2 0 0,2 1 0 15,-2-1 0-15,2 2 0 0,-1-3 0 0,-1 2-128 16,1 2 128-16,-1 0 0 0,1-1 0 0,-2-1 0 16,-1 1 0-16,0-1 0 0,-1 1 0 0,1 0 0 0,-1-2 0 0,1-1 0 15,0 0 0-15,3 3 0 0,1-3 0 0,-2 1 0 16,3 0 0-16,1 0-128 0,0-1 128 0,2 3 0 15,1-3 0-15,0 1 0 0,0 1 0 0,-1-1 0 16,-1 2 0-16,0-3-128 0,1 1 128 0,1 2 0 0,0 0 0 0,0 0 0 16,1-3 0-16,0 0 0 15,1 0 0-15,0 1 0 0,1-1 0 0,1 0 0 16,-1 0 0-16,2 0-128 0,2-1 128 0,0 0 0 16,1-1 0-16,0 1-128 0,0-1 128 0,1-2 0 15,0 0 0-15,1 1-128 0,-1-1 128 0,1 2 0 0,1-1 0 16,-1-1 0-16,-1 0 0 0,1 0 0 15,-1-1 0-15,1 1-128 0,1-5 128 0,0 1 0 16,-1 0-144-16,1-1 144 0,1 0 0 0,0 0-144 16,0-1 144-16,1-1 0 0,-1-1 0 0,1 1 0 0,1-1 0 0,2-1 0 15,0-3-192-15,2 1 192 0,1-5-192 0,2-3 192 32,2-2-512-32,1 0 16 0,5 2 0 0,2-6 0 15,2-1-2816-15,1-1-560 0</inkml:trace>
  <inkml:trace contextRef="#ctx0" brushRef="#br1" timeOffset="34966.94">7541 2281 17503 0,'0'0'768'0,"-6"-4"176"0,-1-1-752 0,-1 1-192 0,0-3 0 0,-1-2 0 16,1 0 2880-16,-1-1 560 0,-1-1 96 0,0 2 32 15,0 0-1712-15,2 2-320 0,-1 1-80 0,0 3-16 16,0 1-576-16,2 4-112 0,1-2-32 0,-1 4 0 15,2 3-240-15,0 2-48 0,1 3-16 0,1 2 0 16,1 3-416-16,0 9 128 0,2 1-128 0,3 3 0 0,0 3 128 0,2 2-128 16,3 3 0-16,1 1 128 15,-1 0-128-15,2 1 0 0,0 1 0 0,3 1 0 16,-1-1-368 0,1 0-96-16,0-3-32 0,-1-2 0 0,0-2-1984 0,-2-3-400 15,1-1-64-15,-4-2-11024 0</inkml:trace>
  <inkml:trace contextRef="#ctx0" brushRef="#br1" timeOffset="35441.99">7311 2758 25919 0,'0'0'1152'0,"0"0"224"0,0 0-1104 0,3-7-272 0,1 1 0 0,1-1 0 16,3 1 1520-16,1-1 240 0,3 0 48 0,1-1 16 15,1 0-1104-15,3 1-208 0,1-2-64 0,2 3 0 16,2-1-448-16,0 1 0 0,0-2 0 0,0 1-160 31,-1 1-1472-31,1-1-288 0,1 1-64 0,-3-1-16 16,0 1-816-16,-2 2-176 0,-2-3-16 0,-2 2-16 15,-1 0 1152-15,-1 0 224 0,-2 1 48 0,0 0 16 16,-4 0 416-16,-6 4 80 0,0 0 0 0,0 0 16 0,0 0 2400 0,0 0 464 0,0 0 112 0,0 0 16 16,3 8 560-16,-2 4 112 0,-1 2 32 0,0-1 0 15,0 1-1104-15,0 3-224 0,1 1-32 0,1 2-16 16,0 1-624-16,2 1-128 0,0 0-32 0,1-1 0 15,2-1-112-15,1-3-32 0,1-3 0 0,1 0 0 16,1-1-176-16,0-1-144 0,1-2 192 0,0-2-192 16,1-3 128-16,-1-2-128 0,-1-3 0 0,0-1 0 0,-1-1 144 0,1-4-144 15,-1-1 0-15,-1-2 144 0,-1-2-144 0,-1-1 160 16,-1-3-160-16,-2 2 160 0,0-5 48 0,-2 1 16 16,-2 0 0-16,0 2 0 0,0-1 480 0,0 2 80 15,0-1 32-15,0 5 0 0,0-2 160 0,0 4 48 16,-1 2 0-16,1 6 0 0,0 0-256 0,0 0-32 15,0 0-16-15,0 0 0 0,0 0-384 0,0 0-80 16,5 9 0-16,1 1-16 0,0-2-240 0,1 3 0 16,0-1 0-16,3 2 0 15,0 1-432-15,3 1-128 0,0 2-16 0,0-2-16 16,0-1-2640-16,1-1-528 0,0-3-96 0</inkml:trace>
  <inkml:trace contextRef="#ctx0" brushRef="#br1" timeOffset="35935.96">8182 2539 19343 0,'0'0'1728'0,"0"0"-1392"0,0 0-336 0,0 0 0 15,-1-5 2096-15,1 5 336 0,0 0 80 0,0 0 16 16,0 0-1264-16,5 6-256 0,0 6-48 0,2 2-16 16,-2 3-368-16,0 3-80 0,0 1-16 0,1 2 0 15,0 2-304-15,1-2-176 0,-1-2 192 0,1 1-192 16,-1-5 0-16,1-1 0 0,-1-2 0 0,1-2 0 15,-3-4-368-15,-4-8-16 0,6 6-16 0,-6-6 0 32,0 0-112-32,8-4-32 0,-4-1 0 0,0-3 0 0,-3-2 352 0,0-3 192 0,1-1-192 0,-1-2 192 0,0-1 0 0,-1-1 0 15,0-2 0-15,2 1 0 16,-1-2 256-16,0 0 128 0,-1 1 0 0,0 2 16 0,2 3-176 0,-1 1-32 16,-1 5-16-16,1 0 0 0,-1 9 96 0,0 0 32 15,0 0 0-15,0 0 0 0,7 5 16 0,-1 6 16 16,1 1 0-16,-1 6 0 0,-1 0-208 0,2 4-128 15,0 0 128-15,-1 2-128 0,1-5 0 0,-1 1-160 0,1-2 16 0,-1-2 0 16,1-3 16-16,-2-3 0 16,-1-2 0-16,-4-8 0 0,5 7-64 0,-5-7-16 15,0 0 0-15,0 0 0 0,0 0 208 0,5-7 0 16,0-2 0-16,-1-3-144 0,0-2 288 0,0-3 64 16,0-1 16-16,0-2 0 0,0 1 224 0,0 0 64 15,0 0 0-15,1-2 0 0,0 3 224 0,0 2 48 16,1 2 16-16,-1 1 0 0,0 2 64 0,0 1 16 15,0 2 0-15,2 3 0 0,1 1-416 0,0 1-80 16,-1 3 0-16,1 0-16 0,0 0-368 0,1 4 0 0,2 1 0 0,-2 2 0 31,0 1-1536-31,1 1-368 0,1 3-80 0,-2 2-15056 0</inkml:trace>
  <inkml:trace contextRef="#ctx0" brushRef="#br1" timeOffset="36050.67">8760 2536 10127 0,'0'0'448'0,"0"0"96"0,1 13-544 0,0-1 0 0,1 2 0 0,0 3 0 16,1-2 4016-16,1 2 688 0,1 0 144 0,1-2-10800 15,0 2-2144-15</inkml:trace>
  <inkml:trace contextRef="#ctx0" brushRef="#br1" timeOffset="36236.64">8794 2393 25791 0,'0'0'2304'0,"0"0"-1856"16,-7-5-448-16,2 1 0 0,0-4 1472 0,2 1 192 15,3 7 32-15,0-6 16 0,1-1-1360 0,-1 7-352 16,4-5 0-16,-4 5 0 16,9 3-2320-16,2 1-576 0,1 1-112 0,1 4-8192 0</inkml:trace>
  <inkml:trace contextRef="#ctx0" brushRef="#br1" timeOffset="36433.11">8976 2718 8287 0,'4'7'736'0,"3"2"-592"0,-2 3-144 0,0-1 0 16,0-4 1856-16,-1 0 352 0,-4-7 64 0,0 0 16 16,5 4-688-16,-5-4-144 0,8-5-32 0,-3-2 0 0,-1-2-672 0,0-4-144 15,0-3-32-15,1-1 0 16,-2-3-144-16,-1-3-48 0,1-4 0 0,2-2 0 16,-1 1-64-16,0-1 0 0,1-1-16 0,1 1 0 15,-1 6 592-15,1-1 128 0,0 6 32 0,-1 4 0 16,0 2-224-16,0 4-64 0,-1 2 0 0,-4 6 0 15,0 0-352-15,5 9-80 0,1 4-16 0,-1 4 0 16,0 4-80-16,0 3-32 0,2 4 0 0,-2 0 0 31,0 2-624-31,2 0-128 0,0 0-32 0,1-2 0 16,0-2-2112-16,1-3-448 0,0-3-64 0</inkml:trace>
  <inkml:trace contextRef="#ctx0" brushRef="#br1" timeOffset="36800.18">9405 2506 9215 0,'0'0'400'0,"0"0"96"0,-7-5-496 0,1 4 0 16,-2-2 0-16,0 2 0 0,1 0 3728 0,-1 2 656 15,1 3 128-15,7-4 32 0,-5 4-3104 0,1 2-608 16,1 1-128-16,2-1-32 0,1-6-672 0,1 8 0 16,2-1 0-16,2-1 0 0,0 1-144 0,2-1 144 15,1-1-192-15,1 1 192 0,-1-2-384 0,0-1 48 16,-2 1 0-16,1 0 0 15,-1 0-432-15,1 1-64 0,-1-2-32 0,-6-3 0 16,7 3-672-16,-2-2-128 0,-5-1-16 0,8 0-16 16,-8 0 224-16,0 0 32 0,0 0 16 0,0 0 0 0,8-1 1088 0,-2 1 336 0,-6 0-176 0,7 2 176 15,-7-2 544-15,6 7 192 0,-1-1 32 0,2 1 16 0,2-1 624 0,1 2 128 16,2 1 32-16,0 2 0 16,0 0 416-16,-1 0 64 0,2 1 32 0,2 2 0 15,-2-4-144-15,-2 2-16 0,-1 2-16 0,-1-1 0 16,-1 3-32-16,-2 0 0 0,1-2 0 0,-6 0 0 15,-2 2-384-15,-3 1-80 0,-2 0 0 0,-1 0-16 16,-2-1-496-16,-2-2-80 0,-1-4-32 0,-1 1 0 0,-5-3-480 0,0-2-112 16,0-2 0-16,-2-1-14832 15,0-2-2960-15</inkml:trace>
  <inkml:trace contextRef="#ctx0" brushRef="#br1" timeOffset="37300.61">10380 2111 8287 0,'0'0'736'0,"0"0"-592"0,0 0-144 0,0 0 0 0,0 0 4384 0,0 0 848 15,0 0 160-15,0 0 48 0,2 7-2864 0,-1 3-560 16,0 5-112-16,-1 4-32 0,0 5-752 0,0 6-160 15,0 6-16-15,0 3-16 0,0 4-704 0,1 2-224 0,1-1 128 0,-1 3-128 32,0-7-1088-32,2-1-256 0,0-7-64 0,-1-5-9040 15,2-5-1808-15</inkml:trace>
  <inkml:trace contextRef="#ctx0" brushRef="#br1" timeOffset="37478.6">10505 2072 23039 0,'2'-6'2048'0,"-1"-1"-1648"16,0 2-400-16,-1 5 0 0,3-7 2288 0,-3 7 368 16,0 0 80-16,0 0 16 0,6 10-1360 0,1 3-272 0,-2 5-48 0,2 5-16 15,-1 5-624-15,1 4-128 0,1 6-32 0,1 2 0 16,1 2-272-16,2 3 0 0,1 0 0 0,-1 1 0 31,-2-2-864-31,2-1-80 0,-1-1-16 0,0-6-9584 0,-2 1-1920 0</inkml:trace>
  <inkml:trace contextRef="#ctx0" brushRef="#br1" timeOffset="37644.25">10436 2522 19343 0,'-8'-9'848'0,"8"9"192"0,0 0-832 0,0 0-208 0,-5-7 0 0,5 7 0 0,0-6 3792 0,3-1 720 15,3 2 144-15,3 0 16 0,3 0-3568 16,4-1-720-16,2 1-128 0,4 1-48 15,3-2-2400-15,2-2-496 0,5 1-80 0,0 1-32 0</inkml:trace>
  <inkml:trace contextRef="#ctx0" brushRef="#br1" timeOffset="37934.11">10801 2579 28095 0,'0'0'1248'0,"0"0"256"0,0 0-1200 0,0 0-304 15,0 0 0-15,0 0 0 0,7 7 1152 0,1-6 160 16,5 0 32-16,1-2 16 0,2-3-976 0,-1 0-208 16,1-1-48-16,0-1 0 0,-1-5-128 0,2 3 0 15,0-2 0-15,-1 2 128 0,-2 0 64 0,-1 2 0 0,-2 2 0 16,-4-1 0-16,0 3 480 0,-7 2 96 0,0 0 32 0,0 0 0 16,0 0 304-16,0 7 64 0,-1 5 16 0,-2 1 0 15,-1 1-400-15,0 2-80 0,-1-1 0 0,2 1-16 16,2 1-288-16,0-3-48 0,-2 1-16 0,3-1 0 0,1 0-208 0,1 1-128 15,0-1 160-15,2-4-160 16,2 1 0-16,1-2-320 0,1-3 64 0,3 1 0 31,0-3-2304-31,2-2-448 0,3-2-80 0,1-2-13552 0</inkml:trace>
  <inkml:trace contextRef="#ctx0" brushRef="#br1" timeOffset="38232.6">11422 2195 28223 0,'0'0'1248'0,"-5"-7"256"0,-3-3-1200 0,-1 1-304 0,-2-2 0 0,2 2 0 0,-3 0 1472 0,1 2 256 16,0 1 32-16,1 1 16 0,-1 2-1264 0,2 3-240 15,1 3-48-15,3 1-16 0,5-4-208 0,-2 7 0 16,0 5 0-16,5-3 0 0,2 3 0 0,2 1 0 16,0 3 0-16,3-2 0 0,0 3 0 0,3 0 0 15,-1-1 0-15,1 1 0 0,1 0 192 0,1 1 32 16,0-4 16-16,0 2 0 0,-4-2 256 0,0 2 48 15,-2-1 16-15,-1 2 0 0,-3 0 144 0,-1 3 16 16,-3-1 16-16,-2 2 0 0,-2 1 48 0,-2 2 16 16,-3-1 0-16,-4 0 0 0,-2-3-448 0,0 1-96 15,-2-4 0-15,2-2-16 16,1-4-560-16,2-2-128 0,0-2 0 0,1-4-16 16,3-3-1552-16,7 0-304 0,-4-7-64 0,4-5-8880 0,2-2-1792 0</inkml:trace>
  <inkml:trace contextRef="#ctx0" brushRef="#br1" timeOffset="38503.48">11610 2109 20447 0,'0'0'896'0,"0"0"192"0,0 0-864 0,0 0-224 0,0 0 0 0,0 0 0 15,-7-3 3088-15,-1 6 576 0,-1-1 112 0,1 5 32 16,0 2-2016-16,2 5-384 0,1 6-96 0,2 5-16 16,1 3-912-16,0 4-176 0,2 3-32 0,4-1-16 15,4-2-160-15,2-3 0 0,2 1 0 0,2-3 0 0,2-3-352 0,4-5 48 16,1-3 16-16,1-4 0 0,0-3 0 0,1-5 0 15,-1-3 0-15,-1-5 0 0,0-2 288 0,-3-2 128 16,-2-7-128-16,-3 1 192 0,-1-3 464 0,-4 0 96 16,-3 0 16-16,-2-4 0 0,-3 1 48 0,-2-3 16 15,-2 0 0-15,-2 1 0 0,-3-2-320 0,-3 5-64 16,-1-3-16-16,0 2 0 0,0 2-432 0,0 0-224 16,0 1 32-16,1 2 0 15,0 2-1408-15,1 0-256 0,0 3-64 0,3 3-16 16,2 1-2128-16,1 2-416 0</inkml:trace>
  <inkml:trace contextRef="#ctx0" brushRef="#br1" timeOffset="38737.55">11976 2298 28159 0,'0'0'1248'0,"1"10"256"0,-1 3-1200 0,2 2-304 0,-1-1 0 0,0 2 0 15,0 2 1824-15,1-1 304 0,-1 2 64 0,2-2 16 16,-2 3-1312-16,0-3-272 0,1-3-48 0,2-1-16 0,-3-1-96 0,1 0-16 15,2-1 0-15,0-3 0 16,-1-1-320-16,-3-7-128 0,5 6 0 0,2-2 0 0,0-3 208 0,1 1-48 16,1-4-16-16,0 1 0 15,1-2-16-15,0 1-128 0,0-5 192 0,2 2-64 0,0 0-128 0,0 0 0 16,-1-2 0-16,1 1 0 31,0-1-448-31,0 1-128 0,-1-1-32 0,1-1 0 16,1-1-2736-16,-1 1-560 0</inkml:trace>
  <inkml:trace contextRef="#ctx0" brushRef="#br1" timeOffset="38904.22">12237 2291 13823 0,'0'0'608'0,"-6"13"128"0,1 3-592 0,0 5-144 0,-1-2 0 0,0 5 0 16,2 1 5344-16,2 2 1040 15,-3 2 208-15,2 2 32 0,2 3-4656 0,1-2-944 0,0-2-176 0,1 0-32 16,0-4-816-16,1 1 0 15,-1-3 0-15,1-2 0 16,1-2-1856-16,1-3-288 0,-1-3-48 0,-1-3-13520 0</inkml:trace>
  <inkml:trace contextRef="#ctx0" brushRef="#br1" timeOffset="39121.75">12479 1835 33567 0,'0'0'1488'0,"0"0"304"0,0 0-1424 0,-4 6-368 0,2 2 0 0,0 0 0 0,1 1 1536 0,1 3 224 16,-1 1 48-16,2 0 16 16,2 3-1392-16,-1-2-288 0,0 2-144 0,-1-3 160 15,0 1-1568-15,2 2-304 0,1-3-64 0,-2-4-16 16,2 0-1520-16,0-3-304 0,-4-6-64 0</inkml:trace>
  <inkml:trace contextRef="#ctx0" brushRef="#br1" timeOffset="39270.21">12633 1714 19343 0,'0'0'1728'0,"0"0"-1392"16,0 0-336-16,0 0 0 0,0 0 3456 0,0 0 640 15,1 7 112-15,1 3 16 0,-1 1-2240 0,-1 4-448 16,-1 0-80-16,-1 4-32 0,1-2-1008 0,0 3-208 15,-2 3-32-15,1-1-18000 0</inkml:trace>
  <inkml:trace contextRef="#ctx0" brushRef="#br1" timeOffset="39920.44">6769 2011 28623 0,'0'0'1264'0,"0"0"272"0,-11 4-1232 0,6 1-304 0,1 2 0 0,0-1 0 15,2 1 656-15,1 0 80 0,2 3 16 0,1 0 0 0,1 2-96 0,2-1-16 16,2 2 0-16,1 1 0 16,-1-1-2864-16,3 0-576 0</inkml:trace>
  <inkml:trace contextRef="#ctx0" brushRef="#br1" timeOffset="40100.42">6921 1857 14735 0,'0'0'640'0,"0"0"160"0,0 0-640 0,0 0-160 16,2 9 0-16,-2 2 0 0,1 2 3264 0,2 1 640 15,1 2 112-15,2-1 16 0,3 1-2624 0,0 1-544 16,2 1-96-16,-1 2-32 0,1-3-736 0,-1 0 0 16,0 0-160-16,1-2-13920 0</inkml:trace>
  <inkml:trace contextRef="#ctx0" brushRef="#br1" timeOffset="52900.71">16437 4264 11055 0,'0'0'976'0,"-2"9"-784"15,-1-3-192-15,0 2 0 0,3-8 1440 0,-2 7 240 16,2-7 48-16,0 0 16 0,0 0-432 0,0 0-96 0,0 0 0 0,0 0-16 16,0 0 80-16,0 0 32 0,0 0 0 0,0 0 0 15,0 0 304-15,8 1 64 16,-8-1 16-16,9 0 0 0,0 0-128 0,0-1-32 0,0-2 0 0,2-1 0 15,0-1-336-15,4-3-80 0,0-2-16 0,4-1 0 16,-1 0-288-16,3-1-64 0,1-5-16 0,0 0 0 16,3-1-304-16,-2-1-64 0,-1 1-16 0,2 1 0 15,-1 0-224-15,1 0-128 0,-2 0 160 0,-1 0-160 16,-3 2 0-16,0-1 0 0,-1 2 0 0,0 1 0 16,0-3 0-16,0 2-240 0,0 1 32 0,-3-3 0 31,1 2-1104-31,-1-2-224 0,-1 3-32 0,-1 0-16 0,-3 3-1920 15,0-1-384-15,3-6-80 0,-2 4 0 0</inkml:trace>
  <inkml:trace contextRef="#ctx0" brushRef="#br1" timeOffset="53403.73">17630 3462 8287 0,'0'0'736'0,"0"0"-592"0,0 0-144 0,-2-5 0 16,-4-2 4544-16,1-1 864 0,0 1 176 0,0-1 48 16,-2 1-3008-16,1 2-576 0,-2 1-128 0,0-1-32 15,-1 4-1120-15,0-2-208 0,-2 0-48 0,1 2-16 0,-2 2-176 0,0 1-16 16,-1 2-16-16,2 2 0 16,0-2-288-16,2 1 0 0,1 0 128 0,2 2-128 15,-1 2 0-15,2-2 0 0,1 2-208 0,3 1 80 16,1 1-96-16,1 2-16 0,3-3 0 0,1 2 0 15,0 2-32-15,3-2-16 0,3 2 0 0,0 1 0 0,4-1 112 16,3 2 32-16,-1 0 0 0,3 3 0 16,-1-2 144-16,2 0 0 0,0 0 0 0,0-2 0 15,0 2 352-15,-2-4 96 0,-3 2 32 0,-3 0 0 16,-1-3 48-16,-3 1 16 0,-3 0 0 0,-2 1 0 16,-3 1 432-16,-3 0 96 0,-5 1 16 0,-2 0 0 0,-1 1-416 0,-2-2-80 15,-4 1-16-15,1 0 0 0,-4-3-400 0,1-2-176 16,0-2 128-16,0-1-128 15,1-1-256-15,2-1-144 0,2-2-32 0,2-1 0 16,0-3-2320-16,3 0-448 0,2 0-112 0</inkml:trace>
  <inkml:trace contextRef="#ctx0" brushRef="#br1" timeOffset="53771.91">18012 3656 24351 0,'4'-13'1088'0,"-4"13"208"0,3-6-1040 0,-1-5-256 0,0 3 0 0,-2 1 0 16,-3-1 1936-16,-1 0 336 0,0 1 64 0,-2 2 16 16,-1 1-880-16,-1 3-192 0,-1 1-16 0,0 3-16 15,0 2-304-15,0 5-64 0,0 3-16 0,0 4 0 16,-1 3-592-16,1 1-112 0,1 1-32 0,2 1 0 0,2 1-128 0,3 1 0 16,3-1 0-16,4 1-176 0,1 0 176 0,4-3-160 15,-1-2 160-15,3-1-160 16,2-3 160-16,3-3 0 0,1-3 0 0,2-2 0 15,1-3 0-15,1-2 176 0,-1-2-176 0,0-1 192 16,0-2 16-16,-1-2 16 0,-3-3 0 0,-1-2 0 16,-2-1 336-16,-4-2 64 0,1-1 16 0,-4-3 0 15,-4 1 64-15,-3-1 32 0,-2 0 0 0,-3-2 0 16,-1 0-352-16,-2-1-80 0,1 1-16 0,-6-3 0 16,-4 0-160-16,-1 1-128 0,4-1 144 0,-2-1-144 15,-1-1 0-15,-1 5-240 0,-3 0 32 0,2 2 0 16,1 2-2096-16,2 2-400 0,0 3-96 0,2 4-15312 0</inkml:trace>
  <inkml:trace contextRef="#ctx0" brushRef="#br1" timeOffset="56865.68">18394 3839 26431 0,'0'0'1168'0,"0"0"240"0,0 0-1120 0,0 0-288 16,0 0 0-16,0 0 0 0,0 0 1760 0,29-19 288 15,-29 19 64-15,1-3 16 0,3-4-976 0,3 1-192 16,0-2-32-16,3 1-16 0,-3-3-128 0,5-1-16 16,0 2-16-16,1 3 0 0,0-3-256 0,0 5-48 0,0 1-16 0,-1 2 0 15,-1-1-304-15,0 4-128 16,-1 0 128-16,-1 2-128 0,-1 0 160 0,-1 3-160 0,-2 1 192 0,0 2-192 15,-2 0 0-15,-2 5 0 0,-2-2 0 0,-3 0 0 16,-3 1 0-16,1 2 0 0,-3-2 0 0,0 2 0 16,-2-1-176-16,1 0 176 0,-2-2-192 0,0-3 192 15,2-2-272-15,1-1 48 0,0-1 16 0,1 1 0 16,0-2 48-16,1-1 16 0,0-2 0 0,7-2 0 16,0 0 144-16,0 0 0 0,0 0 0 0,0 0 0 15,0 0-256-15,0 0 16 0,5 6 16 0,3 0 0 16,1 1 224-16,1-1-192 0,1 1 192 0,0-1-192 15,2 1 192-15,0-1 0 0,0 1 0 0,0-1 0 16,-1 1 208-16,-1-1 96 0,-2 1 16 0,-3-1 0 16,1 1 368-16,-3 1 80 0,-2-1 0 0,-2 4 16 15,-2-1 48-15,-2-2 16 0,-3 3 0 0,-2-1 0 0,-1 0-304 0,-2 1-64 16,-1-2-16-16,0 0 0 0,0-1-224 0,0-2-48 16,-1-2-16-16,0-1 0 0,1 1-176 0,0-3-144 15,-2 0 144-15,3 2-208 16,0-2-2992-16,2 2-576 0</inkml:trace>
  <inkml:trace contextRef="#ctx0" brushRef="#br1" timeOffset="59138.6">18775 3206 15663 0,'0'0'1392'0,"0"0"-1120"0,0 0-272 0,0 0 0 15,0 0 3008-15,0 0 560 0,0 0 96 0,0 0 32 16,26-1-1584-16,-23 9-320 0,-2 1-64 0,1-1-16 15,1 1-800-15,1 1-144 0,0 2-48 0,1 3 0 16,0 1 0-16,1 4 0 0,-1 1 0 0,1 1 0 16,1 3-16-16,-2 4 0 0,0 4 0 0,-1 3 0 15,0-3-304-15,0 4-64 0,0 1-16 0,0 0 0 16,-2-2-320-16,2-2 128 0,-1-3-128 0,1 1 0 16,-2-2 0-16,2-2 0 0,-1-2 0 0,0-1-128 15,0-1-1696-15,1-2-336 0,0-4-64 0,0 0-9424 16,0-5-1904-16</inkml:trace>
  <inkml:trace contextRef="#ctx0" brushRef="#br1" timeOffset="59402.45">19024 3093 18431 0,'0'0'816'0,"0"0"160"0,0 0-784 0,0 0-192 15,-1-5 0-15,1 5 0 0,0 0 4032 0,0 0 768 16,0 0 160-16,3 6 32 0,1 2-3136 0,0 4-608 0,3 6-128 0,1 3-32 16,1 2-448-16,0 5-112 0,-1 2-16 0,1 1 0 0,0 0-384 0,0 2-128 15,-1 1 0-15,0 2 0 16,1 1 128-16,-1 1-128 0,-2-2 0 0,1 2 0 16,-1 0 0-16,2-2 0 0,-3-2 0 0,-1 0 0 31,0-1-384-31,0-2-64 0,0 0-32 0,0-2 0 15,0-3-1824-15,1 0-384 0,0 0-64 0,-1-4-7600 0,0-3-1520 0</inkml:trace>
  <inkml:trace contextRef="#ctx0" brushRef="#br1" timeOffset="59716.84">18957 3564 21183 0,'0'0'1888'0,"-6"0"-1504"0,-1 0-384 0,7 0 0 15,0 0 3024-15,0 0 544 16,0 0 96-16,0 0 32 0,0 0-1536 0,0 0-304 16,7 0-64-16,2-3-16 0,1 3-720 0,1 0-144 0,-1 0-16 0,2 3-16 15,0-3-496-15,1 0-80 0,1 0-32 0,2 0 0 32,2 0-784-32,2 0-144 0,-1 0-48 0,3 0-18608 0</inkml:trace>
  <inkml:trace contextRef="#ctx0" brushRef="#br1" timeOffset="84824.65">16749 3037 25567 0,'0'0'560'0,"0"0"112"0,0 0 32 0,0 0 16 0,0 0-576 0,0 0-144 0,0 0 0 0,0 0 0 0,0 0 656 0,12 8 112 15,-10 1 0-15,0 3 16 16,0 2-2336-16,1 3-480 0,-1 1-80 0</inkml:trace>
  <inkml:trace contextRef="#ctx0" brushRef="#br1" timeOffset="84977.2">16835 3568 2751 0,'0'0'256'0,"-4"9"-256"16,1 4 0-16,-1 1 0 0,-1 0 4336 0,1 2 816 0,2 1 160 0,0 0 48 16,2-1-4160-16,2 1-832 15,0 1-176-15,1 0-10144 0</inkml:trace>
  <inkml:trace contextRef="#ctx0" brushRef="#br1" timeOffset="85138.8">16884 4163 18431 0,'-7'13'816'0,"4"-5"160"0,-1 1-784 0,0 2-192 0,0 1 0 0,2-1 0 15,-1 2 2192-15,2 2 400 0,-1-1 80 0,2 3 16 16,0 1-2208-16,0 2-480 0,2-1 0 0,0 2-8288 15,1 1-1648-15</inkml:trace>
  <inkml:trace contextRef="#ctx0" brushRef="#br1" timeOffset="85282.61">16957 4641 27647 0,'0'0'1216'0,"-5"5"256"0,0 1-1168 0,0 1-304 0,1-1 0 0,3 1 0 16,1-7 1536-16,0 8 256 15,0-2 64-15,4 2 0 16,2-5-3648-16,6 0-736 0,-1 1-144 0,5-4-16 0</inkml:trace>
  <inkml:trace contextRef="#ctx0" brushRef="#br1" timeOffset="85902.23">17053 4745 5519 0,'0'0'496'0,"-7"1"-496"0,-1 0 0 0,2 2 0 0,-1-3 4576 0,7 0 816 0,0 0 176 15,0 0 16-15,0 0-4496 0,0 0-912 0,0 0-176 32,8 1 0-32,2 1-384 0,5-2-48 0,2 0 0 0</inkml:trace>
  <inkml:trace contextRef="#ctx0" brushRef="#br1" timeOffset="86078.07">17723 4711 28847 0,'0'0'1280'0,"0"0"256"0,0 0-1216 16,0 8-320-16,0-8 0 0,0 0 0 0,1 8 0 0,3-2 0 15,-4-6 0-15,8 5 0 0,0-2 0 0,2 0 0 16,2-2-208-16,2-1-8304 16,0-1-1648-16</inkml:trace>
  <inkml:trace contextRef="#ctx0" brushRef="#br1" timeOffset="86236.56">18345 4657 13823 0,'0'0'608'0,"0"0"128"0,0 0-592 0,6 7-144 0,-2 0 0 0,3-4 0 16,-1 1 2240-16,2 0 400 0,1 0 96 0,1 0 16 0,2 0-1856 0,1-4-384 16,3 0-64-16,-2 0 0 31,3 0-1728-31,0 0-352 0,1 0-64 0</inkml:trace>
  <inkml:trace contextRef="#ctx0" brushRef="#br1" timeOffset="86370.12">18940 4646 11055 0,'0'0'976'0,"0"0"-784"0,7-4-192 0,1 0 0 0,0 0 1648 0,1 0 272 16,-1 1 64-16,2-3 16 0,2 1-1088 0,-1 1-208 0,2 0-64 0,0 1 0 15,2-1-640-15,0 0 0 16,1-1 0-16</inkml:trace>
  <inkml:trace contextRef="#ctx0" brushRef="#br1" timeOffset="86533.59">19489 4324 27647 0,'0'0'2448'0,"0"0"-1952"0,0 0-496 0,0 0 0 0,0 0 1088 0,0 0 128 0,0 0 32 0,0 0 0 15,0 0-928-15,0 0-176 0,0 0-144 0,7-6 192 32,1 4-2496-32,1-3-512 0,1 1-80 0</inkml:trace>
  <inkml:trace contextRef="#ctx0" brushRef="#br1" timeOffset="86701.98">19641 3968 22111 0,'-8'-11'976'0,"8"11"208"0,-4-6-944 0,0-2-240 0,-1-1 0 0,1 0 0 16,0 0 2384-16,1 0 432 0,2-2 96 0,1-1 16 15,1 3-2032-15,2-4-384 0,-1 1-96 0,2 1-16 16,0 0-2768 0,0 2-576-16</inkml:trace>
  <inkml:trace contextRef="#ctx0" brushRef="#br1" timeOffset="86850.11">19630 3308 5519 0,'-4'-6'496'0,"-1"-1"-496"16,0 1 0-16,0-1 0 0,-1-2 5040 0,1 0 912 16,1 0 176-16,0 0 32 15,2-1-5296-15,2 1-1056 0,-2 0-224 0</inkml:trace>
  <inkml:trace contextRef="#ctx0" brushRef="#br1" timeOffset="87009.56">19560 2922 7359 0,'-8'-10'656'0,"4"6"-528"0,-3 0-128 0,1-3 0 16,-1 1 4368-16,2-3 848 0,0 0 160 0,1 0 48 15,-1-1-3184-15,1 1-624 0,0 0-128 0,3 0-16 0,-1 0-1280 16,2-3-192-16,0 0-128 0,2 2-9344 15,-1 1-1856-15</inkml:trace>
  <inkml:trace contextRef="#ctx0" brushRef="#br1" timeOffset="87168.54">19418 2702 27983 0,'-15'-3'1232'0,"9"3"272"0,-3-1-1200 0,-1 0-304 15,0-1 0-15,1-3 0 0,0 1 752 0,1 0 80 16,0 0 32-16,2 1 0 16,0-3-1168-16,1 2-224 0,1-2-48 0,-1 1-12672 0</inkml:trace>
  <inkml:trace contextRef="#ctx0" brushRef="#br1" timeOffset="87332.66">18952 2629 24127 0,'-17'1'1072'0,"8"0"208"0,-3 1-1024 0,-2-1-256 16,-3-1 0-16,-1 0 0 0,-2-1 864 0,2 1 112 0,1 0 32 0,1 0 0 15,1 0-672-15,-1 0-128 0,2 0-16 0,1-2-16 32,1 1-1600-32,2 1-320 0,-1 0-64 0</inkml:trace>
  <inkml:trace contextRef="#ctx0" brushRef="#br1" timeOffset="87489.05">18373 2633 10127 0,'-15'-2'896'0,"7"4"-704"0,-4-1-192 0,-1-1 0 16,-1 0 3104-16,-2 1 592 0,0 1 112 0,1-1 32 16,-1-1-2672-16,0 1-528 0,1 1-96 0,-1-2-32 15,3 0-1728-15,1 1-368 0,1 0-64 0</inkml:trace>
  <inkml:trace contextRef="#ctx0" brushRef="#br1" timeOffset="87647.33">17785 2710 9215 0,'-26'6'816'0,"13"-2"-656"15,-2 1-160-15,-4 2 0 0,-2-1 1728 0,-1-2 320 16,-1 2 64-16,2-3 16 0,1 0-1568 0,2 1-320 15,0-1-64-15,2-1-16 16,2-1-1264-16,0-1-256 0</inkml:trace>
  <inkml:trace contextRef="#ctx0" brushRef="#br1" timeOffset="87803.77">17109 2715 15839 0,'-24'-1'704'0,"15"1"128"0,-3-2-656 0,1 4-176 0,-2 0 0 0,0 0 0 16,-2-1 368-16,2 0 32 0,0 0 16 0,1 2 0 16,1 1-416-16,0 1 0 0,1 0 0 0,2 2-5152 15,-1-1-960-15</inkml:trace>
  <inkml:trace contextRef="#ctx0" brushRef="#br1" timeOffset="87936.81">16780 2908 23439 0,'-9'12'1024'0,"5"-5"240"0,-1 3-1008 0,1 1-256 0,0 1 0 0,0 0 0 0,0-1 272 0,3 3 16 15,0-1 0-15</inkml:trace>
  <inkml:trace contextRef="#ctx0" brushRef="#br0" timeOffset="100646.47">23996 4548 19343 0,'0'0'848'0,"0"0"192"0,-6 0-832 0,0 1-208 0,6-1 0 0,0 0 0 16,0 0 1856-16,0 0 320 0,0 0 64 0,0 0 0 15,0 0-832-15,0 0-192 0,12-1-16 0,3 1-16 16,2-4-368-16,2 1-80 0,3-6-16 0,4 0 0 16,3-3 96-16,2-1 16 0,2-5 0 0,2 0 0 0,-1-2-304 0,1-1-48 15,2-2-16-15,2 0 0 16,3-2-208-16,2 0-64 0,0 0 0 0,6-1 0 15,-1-1-192-15,1 1 128 0,-3 0-128 0,-3 1 0 16,-2 0 0-16,-4 2 0 0,-2 0 0 0,-3 3 0 16,-6 0 0-16,-2 2 0 0,-2 1 0 0,-1 1 0 15,-1 1 0-15,-1-1 0 0,-3 2 0 0,-2 1 0 16,1 2 0-16,0 1 128 0,-5-1-128 0,8-7 0 16,-2 8 0-16,-4-1 0 0,-3 2 0 0,1 0 0 15,0 0 128-15,-2 2-128 0,-2 1 0 0,-7 6 144 16,8-9-144-16,-2 2 160 0,1 2-160 0,-7 5 160 0,0 0 32 0,0 0 0 15,10 1 0-15,1 0 0 0,-1 1-64 16,-1 0-128-16,0 2 192 0,2 4-64 0,1 4-128 0,2 1 192 0,1 3-192 16,4 3 192-16,-1 1-192 0,3 4 160 0,1 5-160 0,3 4 160 15,2 3 32-15,2 3 16 16,1 4 0-16,2 0 0 0,5-1 16 0,-11-13 0 16,3-1 0-16,2 2 0 0,0 0-48 0,19 13-16 0,-6-6 0 0,-15-14 0 15,1 0-32-15,1 0-128 0,2-1 192 16,1-1-64-16,-3 0-128 0,0-4 0 15,2 0 0-15,14 5 128 16,-7-4-2368-16,-3-3-464 0</inkml:trace>
  <inkml:trace contextRef="#ctx0" brushRef="#br0" timeOffset="101836.21">23941 4600 13823 0,'0'0'608'0,"0"0"128"0,0 0-592 0,0 0-144 0,0 0 0 0,0 0 0 16,0 0 2624-16,0 0 512 0,0 0 80 0,0 0 32 16,0 0-1536-16,8 9-304 0,-1 0-64 15,-2 4-16-15,-1 4-304 0,1 2-48 0,0 1-16 0,1 5 0 16,-1 1-160-16,0 2-32 0,0 2-16 0,0 4 0 15,1-1-48-15,0 7-16 0,-1-4 0 0,-1 1 0 16,0 3-176-16,0 0-48 0,0 2 0 0,0-3 0 16,0 3-192-16,-2-9-32 0,1-1-16 0,0 1 0 15,-1-1-64-15,1 0-16 0,-1 0 0 0,2-4 0 16,-1-1 64-16,0 3 16 0,-2-5 0 0,2-2 0 16,-2-2 0-16,3-3 0 0,-2-1 0 0,1-4 0 15,-2 0-80-15,1-1-16 0,0 1 0 0,-1-2 0 16,1-4-128-16,-1 1 160 0,0-1-160 0,-1-7 160 15,0 0 16-15,0 0 0 0,0 0 0 0,0 0 0 16,7 6 16-16,-1-2 16 0,1 0 0 0,2-1 0 0,-1-2-48 0,1 0-16 16,1 1 0-16,2 0 0 0,3 1-144 0,1-3 0 15,1 1 0-15,2 0 128 0,2 3-128 0,-1-1 0 16,4 1 144-16,2 2-144 0,1 2 0 0,5 1 0 16,-1 0 0-16,3 2 0 0,4 1 0 0,-1 1 0 15,3 0 0-15,-3 0-128 0,-1-2 128 0,1 2 0 0,-9-5 0 0,0 1 0 16,-2 2 0-16,-1-1 0 0,0 1 0 15,-2-1 0-15,1 2 0 0,-2-2 0 16,-2 1 0-16,-2-1 0 0,-1 2 128 0,-1-6-128 16,-2 5 128-16,0-2-128 0,4 1 0 0,-1-2 144 15,-2 0-144-15,-2 0 0 0,-2-2 144 0,0 1-144 16,-2-5 0-16,-1 6 144 0,-3 5-144 0,0-2 128 0,1-6-128 0,-6-5 128 16,0 0-128-16,6 5 0 0,-1 0 144 0,2-7-144 15,1-5 128-15,-2 3-128 0,1 6 160 0,2-4-160 16,1 0 128-16,2-3-128 0,1-3 0 0,3 0 144 15,2-8-144-15,3 2 0 0,3 1 0 0,1 1 0 16,1 0-160-16,3-1 160 0,0 0 0 0,3 0-144 16,1-1 144-16,-6 5 0 0,2-2 0 0,4 2-128 0,0 0 128 15,4 3 0-15,1-1 0 0,1 2 0 16,-3 1 0-16,10 1 0 0,-6 2 0 0,-4 0-128 16,-4-1 128-16,-1 4 0 0,-3 2 0 0,-2 1 0 15,-1 0 0-15,-3 0 0 0,-4-2 0 0,-1 1 0 16,-1 0 0-16,-1 0-128 0,0 0 128 0,-2 1 0 15,0 1 0-15,0-2-160 0,-1 0 160 0,-2 1 0 16,0-2-160-16,1 1 160 0,-2-2-128 0,-1 1 128 0,-8-3 0 16,8 1 0-16,-8-1 0 0,0 0-128 0,7-1 128 0,-7 1 0 15,0 0 0-15,8-4 0 0,0-1 0 0,-1-4 0 16,-2-2 0-16,1-3 0 0,1-2 0 0,1-4-160 16,-2-5 160-16,1-3 0 0,-1-3 0 0,-1-4 0 15,1-4 0-15,-1-2 0 0,-1-2 256 0,-2-2 0 16,0-3 0-16,-2-3 0 0,-2 0 192 0,1-22 64 15,0 6 0-15,-1 26 0 0,1-4-208 0,0 2-48 16,-2-1 0-16,-3-13 0 0,-1 6-256 0,3 22 0 16,-1-4-208-16,1 3 80 15,0 4-1024-15,-1-6-192 0,-1 7-32 0,0 8-16 16,-3 1-2992-16,-3-1-608 0</inkml:trace>
  <inkml:trace contextRef="#ctx0" brushRef="#br0" timeOffset="102201.61">24455 4757 32831 0,'0'0'1456'0,"0"0"288"0,0 0-1392 0,0 0-352 16,0 0 0-16,0 0 0 0,0 0 1216 0,8-3 160 15,1-1 32-15,3-1 16 0,2-2-432 0,3-1-96 16,3-1 0-16,4-1-16 0,3-1-656 0,1 0-224 16,3-4 144-16,5 1-144 0,0 1 0 0,-2 0 0 0,-1-3-224 0,2 3 80 31,-1 2-1456-31,11-4-304 0,-7 1-48 0,-14 7-14256 16</inkml:trace>
  <inkml:trace contextRef="#ctx0" brushRef="#br0" timeOffset="102508.87">24360 5487 21183 0,'0'0'1888'0,"0"0"-1504"0,0 0-384 0,0 0 0 0,0 0 1888 0,9 2 304 15,2 1 64-15,0 1 16 0,1-4-480 0,1 1-112 16,3 4-16-16,1 2 0 0,1-1-672 0,3 1-144 16,1-2-16-16,1 0-16 0,2 0-256 0,3 1-48 15,-1-1-16-15,3 3 0 0,4-2-496 0,0 1 0 0,0-7 0 0,-1 0 0 31,3 1-2752-31,0-1-512 0</inkml:trace>
  <inkml:trace contextRef="#ctx0" brushRef="#br0" timeOffset="102794.06">26024 4856 31039 0,'0'0'1376'0,"-3"15"288"0,-1 6-1344 0,1-4-320 0,2 4 0 0,-3 1 0 16,0 3 1888-16,0 4 304 0,0 3 64 0,3 2 16 15,-1 4-1168-15,-1-2-224 0,2 0-48 0,1 0-16 16,0-2-816-16,0 1 0 0,1-2 0 0,2-1 0 16,-1 0-2784-16,1 0-512 0</inkml:trace>
  <inkml:trace contextRef="#ctx0" brushRef="#br1" timeOffset="105703.14">26181 4730 6447 0,'-4'3'576'0,"0"1"-576"0,2 0 0 0,-3 0 0 0,1 1 3408 0,0-2 576 16,1 1 112-16,-1-1 32 0,4-3-1712 0,0 0-352 16,0 0-64-16,0 0-16 0,0 0-448 0,0 0-80 15,0 0-32-15,0 0 0 0,0 0-304 0,0 0-64 16,12 0-16-16,0-2 0 0,-1-2 16 0,4 0 0 16,3-2 0-16,2-5 0 0,0-2-224 0,1 0-64 15,1-3 0-15,2 1 0 0,1 0-240 0,-2-2-48 16,2-2-16-16,0-2 0 0,-3-1-240 0,0 1-48 15,0 1-16-15,-1 1 0 0,0 2-160 0,-1 1 0 16,-1 2 0-16,-1 1 128 0,-1-3-128 0,5-3 0 16,-5 2-192-16,0 4 192 15,0 2-2032-15,0 1-272 0,-1-2-64 0,-4 2-9808 0,-3-1-1968 0</inkml:trace>
  <inkml:trace contextRef="#ctx0" brushRef="#br1" timeOffset="106237.23">27665 3827 7359 0,'8'-12'320'0,"-8"12"80"0,1-9-400 0,2 0 0 0,-1 1 0 0,-2 8 0 15,-2-9 5424-15,-2 3 992 16,-2-1 208-16,0 3 32 0,-3 0-4032 0,-2 4-800 15,-2 0-160-15,-1 2-48 0,-3 3-1248 0,-1 1-368 16,0 2 144-16,-2 1-144 0,-1 2 0 0,0 0-128 16,2 0 0-16,2 2 0 0,0 0-112 0,3 0-16 0,0-1 0 15,4-1 0-15,0 1 32 0,4 0 0 0,2 0 0 0,2 1 0 32,1 0-208-32,4 0-32 0,4-2-16 0,3 2 0 0,3 2 160 0,3-1 48 0,2 2 0 0,3-1 0 15,0 0 272-15,0-1-192 0,-3 0 192 0,0 2-160 16,1 0 288-16,0 1 64 0,2 1 16 0,-3-1 0 15,-3-4 512-15,-4 0 112 0,0 0 0 0,-3-1 16 16,-4-2 112-16,-2 2 0 0,1 0 16 0,-3-1 0 16,-4-2 64-16,-3 2 16 0,-3 1 0 0,-2-1 0 15,-2 0-448-15,0 1-96 0,-2-3 0 0,-1-2-16 16,0 0-304-16,1-2-48 0,-2-1-16 0,0-1 0 16,0-3-128-16,-1 1 0 0,1-2 0 0,-1-1 0 15,-2 0-3696-15,-1-2-720 0</inkml:trace>
  <inkml:trace contextRef="#ctx0" brushRef="#br1" timeOffset="106796.37">27235 3054 27583 0,'0'0'1216'0,"0"0"256"0,0 0-1168 0,0 0-304 0,0 0 0 0,0 0 0 16,0 0 1584-16,0 12 256 15,-2-1 48-15,2 5 16 0,0 0-784 0,-1 2-160 16,0 0-16-16,-1 3-16 0,1-3-704 0,1 2-224 15,0-2 128-15,0 0-128 0,1 1 0 0,1-1 0 0,2 1-176 0,-2-3 176 32,2-3-1888-32,0 0-272 0,0-4-48 0,1-1-7600 15,-5-8-1520-15</inkml:trace>
  <inkml:trace contextRef="#ctx0" brushRef="#br1" timeOffset="106997.69">27533 2904 29423 0,'0'0'1296'0,"0"0"288"0,0 0-1264 0,0 0-320 0,-8 4 0 0,1 4 0 15,-1 5 1600-15,1 5 272 0,2 0 48 0,0 3 16 16,0 1-1104-16,-1 3-240 0,2 1-32 0,1 1-16 16,1 2-416-16,2-1-128 0,0-1 0 0,3-1 0 15,1-4 0-15,0-1-256 0,0-4 64 0,-1-4 0 16,3-3-2288-16,-6-10-448 0,10 7-80 0</inkml:trace>
  <inkml:trace contextRef="#ctx0" brushRef="#br1" timeOffset="107405.92">27407 2286 6447 0,'-13'-10'576'0,"4"4"-576"16,-2 0 0-16,1-1 0 0,1 2 4608 0,-2 0 832 15,-1-2 144-15,2 2 48 0,0 1-3200 0,0 4-624 0,0 0-128 0,1 0-16 16,0 4-1040-16,0 4-208 0,-2 4-32 0,-1 3-16 16,3 6-368-16,-1 5 0 0,1 0 0 0,0 3 128 15,5 1-128-15,1-1-240 0,3-1 64 0,3 0 16 16,2-2 160-16,4-3 0 0,3 1 0 0,3-5 0 15,4-6 0-15,2-3 0 0,1-5 192 0,3-3-64 16,-1-3 160-16,2-4 32 0,-1-4 16 0,1-3 0 16,0-4 48-16,-2-1 0 0,-5-7 0 0,-2 0 0 15,-2-1-64-15,-1-2-16 0,-2 0 0 0,-5-2 0 0,-3-1-112 0,-4 0 0 16,-2 1-16-16,-5 3 0 16,-3 4-176-16,-4 1 160 0,-5 2-160 0,-3 4 160 15,-3 2-160-15,-2 4-144 0,-3 4 144 0,-1 4-208 16,-1 2-144-16,1 3-32 0,1 4 0 0,1 3 0 15,3 2-1408-15,3 6-304 0,2 1-48 0</inkml:trace>
  <inkml:trace contextRef="#ctx0" brushRef="#br1" timeOffset="107875.25">27503 4541 17503 0,'0'0'1552'0,"-5"4"-1232"16,1 3-320-16,0 2 0 0,-1 1 2944 0,0 3 512 15,-2-1 128-15,2 1 0 0,1 2-1584 0,2 0-320 16,-1 3-64-16,3 2-16 0,0 3-1232 0,3 1-368 16,-1 2 144-16,2-3-144 0,1-2 0 0,0 3-320 15,1-2 64-15,0 0 16 16,2 0-1856-16,0-1-368 0,1 0-80 0,-1-5-10688 0</inkml:trace>
  <inkml:trace contextRef="#ctx0" brushRef="#br1" timeOffset="108070.96">27713 4475 24879 0,'0'0'1088'0,"0"0"256"0,-5 5-1088 0,1 3-256 0,0 2 0 0,0 1 0 15,0 2 2304-15,2 4 384 0,0 2 96 0,1 4 16 16,0 1-1520-16,-1 2-320 0,2 3-48 0,2-2-16 16,0 2-752-16,0 1-144 0,-1 0 0 0,2 12 0 31,0-6-1664-31,3-3-240 0,-1-3-48 0,-1-11-12976 0</inkml:trace>
  <inkml:trace contextRef="#ctx0" brushRef="#br1" timeOffset="108470.89">27611 5350 17503 0,'0'0'768'0,"0"0"176"0,-7 4-752 0,-3 0-192 0,1-1 0 0,0 4 0 16,-1 2 3888-16,-1 4 736 15,2 3 160-15,0 2 16 0,0 0-2896 0,2 3-592 16,1 3-112-16,2 2-32 0,0 4-928 0,3-2-240 16,5 0 0-16,0-1 0 0,1-3 0 0,3-2 0 15,3-1 0-15,1 1 0 0,2-5 0 0,3-2 0 16,4-2 0-16,-1-3-160 0,-2-4 160 0,3-2-128 16,1-4 128-16,0-3-128 0,0-2 128 0,1-3 0 15,-3-3 0-15,0-1 0 0,-3-1 0 0,0 0 0 0,-3-2 0 16,-1 0 0-16,-2-6 144 0,-3 0 16 0,-2-1 0 0,-3 1 0 15,-5 0 288-15,-2-1 64 0,-2 0 16 0,-3 0 0 16,-2 0 192-16,0 2 48 0,-2 2 0 0,-3 5 0 16,0 1-272-16,1 4-48 0,-2 4-16 0,1 2 0 15,0 2-432-15,3 0-144 0,2 2 0 0,0 3 0 32,2 3-2416-32,3 0-464 0,6-8-112 0</inkml:trace>
  <inkml:trace contextRef="#ctx0" brushRef="#br1" timeOffset="108914.99">28090 4133 28447 0,'0'0'1264'0,"0"0"256"0,0 0-1216 0,0 0-304 0,14 4 0 0,-1-1 0 0,-1-3 1840 0,0 4 304 16,-1-2 64-16,4 2 16 15,3-1-752-15,-1 2-128 0,-1 0-48 0,2 1 0 16,1-3-656-16,2 3-144 0,-1 0-32 0,2 1 0 15,0-1-464-15,3 1-160 0,1-3 0 0,3 1 0 16,1-1-1488-16,1 0-288 0,2-2-64 0,-1 0-9296 16,-1-1-1856-16</inkml:trace>
  <inkml:trace contextRef="#ctx0" brushRef="#br1" timeOffset="109339.79">29184 4019 27583 0,'0'0'1216'0,"0"0"256"0,-7-6-1168 0,7 6-304 0,-9-3 0 0,-1 0 0 16,-3 0 1504-16,0 3 240 0,-2 3 48 0,1 2 16 15,-2 3-432-15,1 4-96 16,-4 2 0-16,1 4-16 0,-3 2-816 0,4-1-176 0,0 9-16 0,3 0-16 15,2 4-64-15,3 0-16 0,4-2 0 0,2-2 0 0,3 0-160 0,6-2 192 16,3 3-192-16,2-3 192 16,4-1 0-16,3-3 0 0,2-1 0 0,4-4 0 15,2-3 0-15,0-3 0 0,-1-3 0 0,0-2 0 16,-3-2 32-16,3-4 16 0,0-3 0 0,1-1 0 16,1-6 32-16,-2 0 16 0,-4-2 0 0,1-4 0 15,-1-2 112-15,-2-2 32 0,0 1 0 0,-4-2 0 16,-3-1 48-16,-2 0 16 0,0-2 0 0,-5-1 0 15,-3 1-64-15,-2-2-16 0,-1 0 0 0,-3-1 0 16,-4 3-48-16,-1-1-16 0,-3 3 0 0,1 3 0 16,-4 4-192-16,0 2-32 0,-2 1-128 0,0 7 192 15,0 2-384-15,0 5-96 0,-1 0-16 0,1 3 0 16,1 2-1904-16,3 3-384 0,4 1-80 0,2-1-16464 0</inkml:trace>
  <inkml:trace contextRef="#ctx0" brushRef="#br1" timeOffset="109714.5">29755 4036 18431 0,'0'0'1632'0,"0"0"-1312"0,0 0-320 0,0 0 0 15,0 0 3360-15,0 0 608 0,0 0 112 0,9-8 16 16,1-3-1456-16,3 2-288 0,4-1-64 0,2 1-16 16,0 0-880-16,2 1-176 0,0 0-48 0,1-1 0 15,0 0-592-15,0 0-128 0,0-2-32 0,3 3 0 16,0 2-416-16,1-3-304 0,0 1 48 0,-2-3 16 16,-1 2-2656-16,3-1-544 0,2 2-96 0</inkml:trace>
  <inkml:trace contextRef="#ctx0" brushRef="#br1" timeOffset="109977.31">30506 3441 8287 0,'0'0'736'0,"9"-10"-592"15,-1 2-144-15,-1 3 0 0,-7 5 4704 0,0 0 912 0,11 0 176 0,-11 0 32 16,0 0-2896-16,9 10-592 0,-2 3-112 0,-4 5-32 15,-3 3-1200-15,-3 3-240 0,-4 2-48 0,2 1-16 16,1 2-256-16,-1 2-48 0,-1 4-16 0,1 0 0 16,0 1-240-16,1-5-128 0,0 2 160 0,2-5-160 15,0 0 0-15,1-2 0 0,-2-3 0 0,2-1 0 16,1-2 0-16,1-2-128 0,2 0-16 0,1-3 0 31,0-5-1584-31,-4-10-320 0,0 0-64 0,9 5-8704 0,3-3-1728 0</inkml:trace>
  <inkml:trace contextRef="#ctx0" brushRef="#br1" timeOffset="110208.58">30892 3218 14735 0,'0'0'1312'0,"0"0"-1056"0,0 0-256 0,0 0 0 0,0 0 3840 0,0 0 704 15,0 0 128-15,7 11 48 0,-1 2-2064 0,-4 5-416 16,-2 1-64-16,0 4-32 0,-1 1-1216 0,1 4-240 15,3 0-48-15,-1 5-16 0,1 4-336 0,-1 2-64 16,1-3-16-16,0 1 0 0,-1-1-208 0,2-2 0 16,0-1 0-16,0-2 0 0,-1 2 0 0,-1-5 0 15,2 0 0-15,-1-1 0 16,-2 2-704-16,0-1-96 0,1 0-16 0,-2-2 0 16,-2-5-2160-16,2 1-432 0,-1-1-96 0</inkml:trace>
  <inkml:trace contextRef="#ctx0" brushRef="#br1" timeOffset="110450.77">30602 3740 23039 0,'0'0'2048'0,"-10"0"-1648"0,1 0-400 0,9 0 0 16,0 0 3296-16,0 0 576 0,-10-3 112 0,10 3 32 15,0 0-1184-15,0 0-224 0,0 0-48 0,11-4-16 16,-1 0-1280-16,5 2-256 0,3-1-48 0,3 2-16 16,4-2-352-16,2 2-64 0,0-1-16 0,1 1 0 15,0 1-512-15,4-2 0 0,0 2 0 0,2 0 0 16,-1-2-2368-16,-1 1-576 0</inkml:trace>
  <inkml:trace contextRef="#ctx0" brushRef="#br1" timeOffset="141079.68">16411 534 16575 0,'0'0'736'0,"-2"-7"160"0,4-3-720 0,-4 5-176 15,-1 1 0-15,3 4 0 0,-1-7 2144 0,1 7 400 0,0 0 80 0,0 0 0 16,0 0-1264-16,0 0-256 0,0 0-48 0,5 7-16 16,1-1-688-16,0 2-144 0,0 1-16 0,1 4-16 15,0 0-176-15,0 3 0 0,1-2 0 0,0 1 0 32,-1-2-2272-32,1 0-384 0</inkml:trace>
  <inkml:trace contextRef="#ctx0" brushRef="#br1" timeOffset="141235.47">16671 405 9215 0,'0'0'816'0,"0"0"-656"0,0 0-160 0,0 0 0 16,0 0 3760-16,0 0 720 0,0 0 128 0,0 0 48 0,0 0-2896 0,0 10-576 16,1 3-112-16,0 3-32 0,2 1-848 0,2 1-192 15,3 4 0-15,-2-2-13184 16</inkml:trace>
  <inkml:trace contextRef="#ctx0" brushRef="#br1" timeOffset="141601.15">17118 562 20271 0,'-5'3'1792'0,"-3"0"-1424"0,-1 1-368 0,0 0 0 16,-2 1 1664-16,1 1 256 0,-1-2 48 0,1 1 16 16,-2 1-752-16,0-1-144 0,2 0-16 0,1 3-16 15,1 2-816-15,1-1-240 0,1 1 0 0,2-1 128 16,1 0-368-16,2 0-64 0,0 0-16 0,3 0 0 31,2 0-336-31,3-1-80 0,1 1-16 0,2-1 0 16,2-3 272-16,1-2 48 0,1 2 16 0,2 0 0 0,2 2 240 0,2-2 176 0,-1-1-208 0,1 0 80 15,1 0 384-15,-3 0 96 0,0 0 16 0,-2 1 0 16,-3 1 400-16,-1 3 96 0,-3 1 16 0,-3-1 0 16,-1 0 128-16,-2 3 16 0,-3-1 16 0,-3 5 0 15,-1 0-368-15,-1-1-80 0,-3 0-16 0,1-1 0 16,-2 0-448-16,-2 1-128 0,-2-1 0 0,1 0 0 16,2-1-2720-1,-1-2-560-15</inkml:trace>
  <inkml:trace contextRef="#ctx0" brushRef="#br1" timeOffset="141968.97">17380 602 19343 0,'0'0'1728'0,"0"0"-1392"16,-7 5-336-16,1 3 0 0,-1 1 1584 0,2 4 240 15,1 4 48-15,2 0 16 0,-1 2-848 0,3 2-160 0,3 1-48 0,0-2 0 16,3 3-608-16,0-3-224 0,2 1 144 0,1-3-144 15,2-2 0-15,0-2 0 16,0 0-192-16,0-3 192 0,1-5-304 0,0-1 64 0,0-1 16 0,-1-4 0 16,0 0 224-16,-1 0 0 0,-1-2-160 0,1-2 160 15,-3-3 0-15,1-3 192 0,0-1-32 0,0 2 0 16,0-8 192-16,-2 2 32 0,-1-1 16 0,1-1 0 0,-1 0 96 0,-1 0 16 16,0 0 0-16,0 2 0 15,-2-1 48-15,2 0 16 0,0 2 0 0,0 2 0 0,-2-1-160 16,2 4-32-16,0 3 0 0,-1 0 0 15,-3 6-64-15,0 0-32 0,0 0 0 0,0 0 0 16,6 3-80-16,0 5-16 0,-1 2 0 0,-1 3 0 0,0 2-192 16,0 2 176-16,0 1-176 0,2 1 160 15,-2 0-320-15,2-1-64 0,1 0-16 0,1 2 0 16,1-1-1808 0,4 2-384-16,0-1-64 0,-1-3-11200 0</inkml:trace>
  <inkml:trace contextRef="#ctx0" brushRef="#br1" timeOffset="142171.43">17894 381 20271 0,'0'0'1792'0,"0"-5"-1424"16,0 5-368-16,0 0 0 0,-3-6 2048 0,3 6 320 0,0 0 80 0,0 0 16 15,0 0-640-15,-3 10-128 16,1 6-32-16,-1 6 0 0,0 6-1168 0,1 5-240 15,-1 4-64-15,1 0 0 0,0 1-192 0,1 1 0 16,0-2 0-16,1 1 0 16,1-1-1312-16,2 1-304 0,-1-3-64 0,2-1-12544 0</inkml:trace>
  <inkml:trace contextRef="#ctx0" brushRef="#br1" timeOffset="142434.01">18236 424 16575 0,'-4'-15'1472'0,"3"8"-1168"0,-1-1-304 0,0-1 0 15,0-4 1856-15,-1 1 304 0,-2 1 64 0,-2-4 16 0,1 2-192 0,-2 2-48 16,1 0 0-16,1 3 0 0,-2 2-1120 16,2 3-240-16,-1 3-32 0,2 4-16 0,0 5-288 0,1 4-64 15,0 6-16-15,1 3 0 0,2 5-224 0,1 4 0 0,0 5-144 0,1 0 144 16,1 3 0-16,3 0 0 15,1 2-128-15,2-1 128 16,0 1-400-16,1 0-48 0,4 2 0 0,-1-2 0 16,-2-4-3408-16,1-3-688 0</inkml:trace>
  <inkml:trace contextRef="#ctx0" brushRef="#br1" timeOffset="142773.73">18116 800 22911 0,'-3'-13'1024'0,"1"6"192"0,1-2-960 0,1 0-256 0,1 0 0 0,2 0 0 16,1 0 1328-16,1-1 208 0,1 3 64 0,6-1 0 16,0 1-976-16,1-2-192 0,0 0-48 0,1 1 0 0,3 0-384 0,-1 1 0 15,0-1 0-15,-2 1 0 16,0 2 0-16,-1 0 128 0,-2 1-128 0,-2 1 0 16,-3 3 176-16,-6 0-48 0,6 4-128 0,-1 3 192 15,0 3 352-15,-2 6 64 0,-1-2 16 0,1 4 0 16,-2 3-288-16,3 0-48 0,-1-1-16 0,1 2 0 15,1-1-272-15,1 1 0 0,2-4 128 0,3 0-128 16,-1-5 0-16,2-1 0 0,-1 0 0 0,3-4 0 16,0-2 0-16,0-1 0 0,-1-2 0 0,0-3 0 15,0-4 336-15,-1-2-32 0,-2-2-16 0,0-1 0 16,-4 0 256-16,-2-1 48 0,1 1 16 0,-2-1 0 16,-2-5 128-16,-3 2 32 0,-1 0 0 0,-2-1 0 0,-2 0-144 0,-1-1-32 15,-1 0 0-15,0-1 0 0,0-1-384 0,-3 3-80 16,-1-4 0-16,0 2-128 15,0 2-1408-15,1-1-400 0,2 3-80 0,1 3-9568 16,1 0-1904-16</inkml:trace>
  <inkml:trace contextRef="#ctx0" brushRef="#br1" timeOffset="142955.1">18716 368 3679 0,'0'0'160'0,"7"-4"32"0,-2-1-192 0,-5 5 0 0,0 0 0 0,5-4 0 16,-5 4 7040-16,0 0 1344 0,0 0 288 0,7 4 48 16,-2 3-6304-16,-1 0-1264 0,-2 3-256 0,1 1-64 15,-2 2-832-15,-1 2 0 0,0 0 0 0,2 1-192 32,-1 0-2560-32,1-3-512 0</inkml:trace>
  <inkml:trace contextRef="#ctx0" brushRef="#br1" timeOffset="143100.81">18920 235 31391 0,'0'0'1392'0,"0"8"272"0,-2 1-1328 0,2 3-336 0,0 1 0 0,0 3 0 16,0 3 1216-16,0 1 192 0,0 1 16 0,2-1 16 16,0 3-1104-16,2 0-208 0,0 2-128 0,0-2-10816 15,0 1-2240-15</inkml:trace>
  <inkml:trace contextRef="#ctx0" brushRef="#br1" timeOffset="143567.23">19600 690 34959 0,'0'0'1536'0,"0"0"336"0,-9-2-1488 0,1-1-384 0,0-1 0 0,-2 3 0 16,-2-2 592-16,0 2 48 0,1 1 16 0,-1 1 0 16,0 2-224-16,2 2-48 0,1 2-16 0,2 0 0 15,1 1-368-15,0 1 0 0,2 0 0 0,2 2-128 16,1 1 128-16,3-1-160 0,1 1 160 0,2-4-160 31,0-2-336-31,3 0-64 0,1-1-16 0,0-1 0 16,2-3-544-16,-1-1-112 0,2-1-32 0,-2-2 0 15,-1-2 496-15,-1 2 80 0,0-2 32 0,0 0 0 0,-2-2 464 0,1 0 192 0,-1-1-176 0,0 0 176 16,-1 0 0-16,0 0 0 0,-1 0 0 0,0 1 0 16,0-1 0-16,0 3 0 0,-4 5 0 0,0 0 0 15,8 0 576-15,-1 1 64 0,0 3 16 0,2 0 0 16,0 4 352-16,0 3 64 0,2 2 16 0,-2-1 0 16,-1 1-64-16,-2 1-16 0,-1 1 0 0,-1 2 0 15,-1 1-160-15,-2 3-16 0,-2-3-16 0,-2 0 0 0,-1 1-224 16,-2-1-32-16,-2-4-16 0,-1 2 0 0,-1-2-272 0,-1 1-48 15,-1-5-16-15,1 0 0 16,-1-3-1008-16,0-1-208 0,2 1-32 0,-1-6-16 16,1-1-2320-16,-2-1-464 0,-14-8-80 0,3-4-32 0</inkml:trace>
  <inkml:trace contextRef="#ctx0" brushRef="#br1" timeOffset="144039.4">20009 531 18431 0,'0'0'1632'0,"4"9"-1312"0,-1 2-320 0,0 2 0 16,-1 0 2688-16,-1 1 448 0,1-1 112 0,-2 3 16 15,-2 1-1024-15,0 0-192 0,-1 2-32 0,1-3-16 16,-1 1-1200-16,0 0-240 0,1 0-48 0,-1-4-16 16,1-4-304-16,-1 1-48 0,2 1-16 0,1-3 0 15,0-8 16-15,0 0 0 0,0 0 0 0,0 0 0 0,0 0-144 0,-2-8 128 16,2-3-128-16,0 0 128 15,-1-2-128-15,2 0-144 0,2 0 144 0,0-2-208 16,-1 0 64-16,2-1 16 0,0 2 0 0,1-1 0 16,2 1-32-16,1 1 0 0,-1 0 0 0,1 1 0 15,1 0 160-15,1 2-160 0,-1 2 160 0,0 3-160 16,0 2 160-16,-1-1-128 0,-8 4 128 0,8-1-128 16,-8 1 128-16,0 0 0 0,7 5 0 0,-1 4 0 15,-4 2 128-15,1 1 64 0,-2-1 16 0,-1 4 0 0,0 0-64 16,0 2-16-16,0 3 0 0,1-3 0 0,1 2-128 0,0-2 0 15,2 0 0-15,3-1 0 0,-1-1 0 0,2 0 0 16,1-2 0-16,0-1 0 0,0-1-128 0,1-2 128 16,-3-1 0-16,3-3 0 0,-3-2 0 0,1-2 0 15,-8-1 128-15,7-4-128 0,-1-2 576 0,-1-2 16 16,-1 0 16-16,0-3 0 0,-2-4 96 0,-2 0 32 16,0-1 0-16,-2 0 0 0,0-3-352 0,-1-1-80 15,-1 1-16-15,0 0 0 0,-1 1-288 0,-2 0 0 16,0 0 0-16,0-1 0 15,-2 4-1104-15,2-2-336 0,1 4-64 0,-1-5-16 16,2 6-1120-16,1 5-240 0,4 7-32 0,0 0-12000 0</inkml:trace>
  <inkml:trace contextRef="#ctx0" brushRef="#br1" timeOffset="144340.97">20462 557 24879 0,'0'0'1088'0,"-3"8"256"0,1 4-1088 0,-1 1-256 0,-1 0 0 0,0 1 0 15,0-1 2608-15,2 0 464 0,0 2 80 0,1 0 32 16,1-2-1712-16,1 4-320 0,2-2-80 0,1 0-16 16,1-4-800-16,2 0-256 0,-1-1 128 0,1-3-128 15,-1 0 0-15,2-2 0 0,1 0 128 0,2-3-128 16,-2-4 0-16,0 0 128 0,-1-2-128 0,-1-1 0 16,1-3 160-16,0-3-160 0,0 0 128 0,0-2-128 15,-2 0 0-15,1 1 0 0,-1-4 0 0,0 2 0 16,-1 1 0-16,-1 0 0 0,0-2 0 0,-1 6-176 15,1-2 176-15,-1 1 0 0,0 3 128 0,-1 1-128 0,-2 6 304 0,0 0-16 16,0 0 0-16,0 0 0 0,0 0-64 0,0 0-16 16,3 10 0-16,-1 1 0 0,2 2-208 0,0 0 128 15,1 4-128-15,1-2 0 0,-2-1 0 0,1 0-128 16,1 1-16-16,5 7 0 16,0-8-1888-16,1 2-368 0,1-1-80 0,-4-4-13776 0</inkml:trace>
  <inkml:trace contextRef="#ctx0" brushRef="#br1" timeOffset="144740.34">20930 697 14735 0,'0'0'1312'0,"0"0"-1056"0,0 9-256 0,0 1 0 16,0 2 2448-16,1 2 432 0,0 2 96 0,2 2 16 15,0-1-624-15,1 5-128 0,1 4-32 0,1-2 0 16,1-2-1024-16,1-1-208 0,1 0-32 0,0-2-16 15,0 0-480-15,-1-1-80 0,0-4-32 0,0-1 0 16,-2-1-144-16,-1-2-48 0,-1 0 0 0,-1-3 0 0,-3-7 176 0,0 0 48 16,0 0 0-16,0 0 0 0,0 0 144 0,0 0 16 15,-4-7 16-15,0-4 0 16,0-3-224-16,1-3-32 0,2-3-16 0,-1-2 0 16,-1-3-496-16,3-3-96 0,1-2-32 0,3-2 0 15,0-3-656-15,4 3-128 0,1 0-16 0,4-9-16 16,-1 4-448-16,1 8-96 0,0 5-16 0,-4 9 0 15,1 2 1120-15,2 0 224 0,0 3 32 0,0 1 16 0,1 2 464 16,-2 3 80-16,0-1 32 0,-2 4 0 0,-9 1 352 0,9 1 80 16,-9-1 16-16,7 5 0 0,-7-5 832 0,5 9 160 15,-3 2 48-15,-2 2 0 0,-2 0-320 0,-6 1-64 16,-4 1-16-16,-1 0 0 0,-1 1-432 0,-2 1-96 0,-1-2-16 16,0 1 0-16,0 1-352 0,-1-3-80 15,-1 1-16-15,-1-4 0 16,2-1-1360-16,1-4-256 0,1-1-64 0</inkml:trace>
  <inkml:trace contextRef="#ctx0" brushRef="#br1" timeOffset="146573.73">15912 1788 17503 0,'0'0'1552'0,"0"0"-1232"0,0 0-320 0,0 0 0 0,-7 0 2736 0,1 0 480 0,-2 0 112 0,0 3 0 15,-1-3-1520-15,-1 2-304 0,-1 2-64 0,-1 0-16 16,1 1-864-16,-1 0-176 0,0 2-48 0,1 1 0 16,-1 0-208-16,3-1-128 0,1 1 160 0,0 1-160 15,2-1 0-15,0 3 0 0,4-4 0 0,0 4 0 16,4-1-128-16,2 2 128 0,3 0-192 0,4 1 192 16,-2 1-224-16,1-2 64 0,2 0 16 0,1 1 0 15,2-3 144-15,-1 2 0 0,0-2-144 0,1 1 144 16,-1-2 0-16,-2 0 160 0,-2 0-16 0,-1 0 0 15,-2 0 400-15,-2 2 80 0,-2 0 16 0,-3 3 0 16,-4 0-32-16,-2 2 0 0,-1-1 0 0,-3 1 0 16,0 1-336-16,-2-3-64 0,1 2-16 0,-2-2 0 31,-1-2-1248-31,3-2-256 0,0-2-48 0,2-1-9856 0,1-2-1968 0</inkml:trace>
  <inkml:trace contextRef="#ctx0" brushRef="#br1" timeOffset="146900.62">15980 1947 31327 0,'0'0'1392'0,"-3"7"272"0,-3 2-1328 0,2-1-336 15,0 2 0-15,1 2 0 0,1-3 992 0,0 3 128 16,5 1 32-16,-2 0 0 0,2 1-816 0,1-1-144 16,1 0-48-16,3-1 0 0,1-1-144 0,1 1 0 15,2-4-160-15,0-1 160 16,-2-2-512-16,2-3-16 0,1 0 0 0,0-2 0 15,1-3-112-15,-2 0-32 0,0 0 0 0,-1-3 0 0,0-1 96 16,-1-1 32-16,1-5 0 0,-3 2 0 0,-1-4 352 0,1 0 64 0,-1 0 128 0,-1-1-208 0,-1-2 208 0,1 1 208 16,-1 0-32-16,0 1-16 15,0 1 608-15,1 1 128 0,-3 3 32 0,1 2 0 16,-1 2 112-16,-3 7 32 0,0 0 0 0,0 0 0 16,0 0-432-16,5 11-64 0,-1 2-32 0,1 2 0 0,1 3-288 15,-1 3-64-15,1 1-16 0,2 1 0 16,0-1-432-16,0 0-64 0,1 0-32 0,-1 0 0 31,-3-1-2368-31,3-1-480 0,0-2-80 0</inkml:trace>
  <inkml:trace contextRef="#ctx0" brushRef="#br1" timeOffset="147101.84">16412 1611 27471 0,'0'0'1216'0,"-1"-7"256"0,-1 1-1184 0,2 6-288 16,0 0 0-16,0 0 0 0,0 0 1776 0,0 0 288 16,-6 7 64-16,4 5 16 0,0 4-1232 0,1 3-240 15,1 5-48-15,0 2-16 0,1 3-432 0,1 2-176 16,0 0 128-16,1 3-128 0,0 0-192 0,0 1-128 16,1 2-32-16,2-1 0 15,-1 1-3120-15,0-3-624 0</inkml:trace>
  <inkml:trace contextRef="#ctx0" brushRef="#br1" timeOffset="147341.01">16841 1711 14735 0,'-5'-8'1312'0,"0"-1"-1056"0,0-4-256 0,-2 0 0 15,-1-1 3280-15,1-1 608 0,-1 2 112 0,0 2 32 16,-1-1-1952-16,1 1-384 0,-1 1-80 0,0 2-16 15,0 3-672-15,0 1-144 0,2 4-16 0,0 1-16 16,1 5-208-16,-1 3-32 0,2 5-16 0,3 2 0 16,-1 5-256-16,3 5-48 0,1 5-16 0,2 4 0 0,1 3-176 0,1 4 0 15,0 3 0-15,2 5 0 16,1 1 0-16,1-6-144 0,1 2 144 0,1-4-208 16,-2-5-2848-16,1-1-560 15,-1-2-112-15</inkml:trace>
  <inkml:trace contextRef="#ctx0" brushRef="#br1" timeOffset="147513.91">16701 2115 32415 0,'-11'-6'1440'0,"11"6"288"0,-4-8-1376 0,2 0-352 16,-1 0 0-16,2-4 0 0,1 2 1792 0,2-2 272 16,2 3 64-16,3-3 16 0,-1 3-1392 0,3 2-288 15,1-1-48-15,1 1-16 0,1-3-400 0,2 2 0 16,1 1 0-16,2 2 0 15,2 0-1600-15,1 4-208 0,-2-3-48 0,2 2-14656 0</inkml:trace>
  <inkml:trace contextRef="#ctx0" brushRef="#br1" timeOffset="147802.41">17083 1909 4607 0,'0'0'400'0,"-7"7"-400"0,-3-1 0 0,1 1 0 15,-1-1 5760-15,1 2 1088 0,0 1 192 0,1 2 64 16,2 2-4544-16,1 1-912 0,-1 2-176 0,4-2-48 16,0 4-944-16,5 2-192 0,2 1-32 0,2-3-16 15,1 0-240-15,2-1 0 0,3-1 0 0,3-2 0 16,2-2 0-16,2-3-128 0,-1-2 128 0,2-2 0 16,-1-5-160-16,-1 0 160 0,1-5-128 0,-5-1 128 0,0-4 0 0,-4-1 0 15,-2 0 144-15,-2-2-144 0,-3-2 384 0,0 1-48 16,-4-2 0-16,-1 3 0 0,-3-1-16 0,-3 0-16 15,-1-1 0-15,-1 1 0 0,0-2-496 0,-3 2-112 16,-2 1-16-16,-2-1-10832 16,1-1-2176-16</inkml:trace>
  <inkml:trace contextRef="#ctx0" brushRef="#br1" timeOffset="148104.7">17276 1941 28447 0,'3'13'1264'0,"1"-4"256"0,-1 1-1216 0,0 4-304 16,-1 5 0-16,2-1 0 0,-1 4 1952 0,-1 2 336 16,1 0 64-16,1 1 16 0,-2-3-1344 0,4 0-272 15,0-2-48-15,1-2-16 0,-2-1-448 0,1-2-96 0,1-4-16 0,-2-4 0 16,-5-7-128-16,0 0 0 0,9 1 0 0,-2-4 0 16,-3-3 0-16,0-3 0 0,0-3 0 0,-1-1 0 15,1-1 128-15,-1-3-128 0,1 0 0 0,-1-1 128 16,-1-3-128-16,1 0 0 0,-1 1 0 0,1 1 0 15,0-1 160-15,-1 2-160 0,2 2 192 0,0 3-192 16,0 2 416-16,1 1-32 0,0 3 0 0,1 0 0 16,0 3-128-16,-6 4-16 0,8 0-16 0,0 3 0 15,-2 2-224-15,1 4 128 0,-1 4-128 0,1 0 0 0,-2 3 0 16,1 1 0-16,0 2 0 0,0 0 0 16,1-2-1216-1,1-2-352-15,-2 1-64 0,2-3-10080 0,1-1-2032 0</inkml:trace>
  <inkml:trace contextRef="#ctx0" brushRef="#br1" timeOffset="148238.7">17745 2033 11967 0,'-1'9'1072'0,"1"-1"-864"16,1 4-208-16,0-1 0 0,2 1 3072 0,-1-1 560 16,2-1 112-16,2 1 32 15,0 0-3584-15,1 0-720 0</inkml:trace>
  <inkml:trace contextRef="#ctx0" brushRef="#br1" timeOffset="148573.51">17827 1804 28159 0,'0'0'1248'0,"0"0"256"0,0 0-1200 0,0 0-304 0,7-3 0 0,0 2 0 16,2 1 480-16,1-3 32 0,1 3 16 0,2-4 0 15,2 2-528-15,-1-4 0 0,-1 4-192 0,-1 0 48 16,0 1-144-16,-2 0-32 0,-2 1 0 0,0 0 0 16,-8 0 320-16,0 0 128 0,5 6-128 0,-5-6 192 15,2 12 720-15,-2-3 144 0,-2 3 32 0,-1 1 0 16,-1 0 320-16,-1 1 80 0,0 5 16 0,1-4 0 16,1 4-176-16,-1-1-48 0,1 0 0 0,0 0 0 15,0 1-240-15,3-1-48 0,3 0-16 0,1-2 0 0,0-1-304 16,2 0-64-16,2-1-16 0,1-1 0 15,4-1-240-15,2 0-48 0,0-1-16 0,4 2 0 0,1-1-160 0,3-2-128 16,0 0 144-16,3-3-144 0,4 1 0 0,3-4-208 16,3-1 16-16,-1-3-14448 0,-1-7-2880 15</inkml:trace>
  <inkml:trace contextRef="#ctx0" brushRef="#br1" timeOffset="149971.64">19042 1822 21535 0,'0'0'960'0,"0"0"192"0,-1-8-928 0,-2 0-224 16,-1 2 0-16,0-1 0 0,0 2 1792 0,-1 1 320 15,0 1 64-15,-3 3 16 0,-1 2-784 0,-1 2-176 16,-2 2-16-16,0 5-16 0,-1-2-640 0,0 4-128 15,1 4-32-15,3 2 0 0,-1 2-272 0,2-1-128 0,1 1 0 0,2-1 128 16,1 0-128-16,2-2 0 16,0-1 0-16,2-2 0 0,2-2-160 0,0-3 160 15,2-1 0-15,0-1-144 0,-4-8 144 0,8 3 0 16,1-2-144-16,0-1 144 0,0-1 0 0,2-3 0 16,-1-2 0-16,2-1 0 0,1-4 0 0,-1-1 0 0,-2-2 0 15,1-2 0-15,-1 1 0 0,-1-1 128 0,0-3-128 0,-1 2 128 16,0-2 128-16,-3 4 0 0,-1 0 16 0,-1 2 0 15,-2 2 560-15,0 2 128 0,1 2 0 0,-2 7 16 16,0 0-112-16,0 0-32 0,0 0 0 0,0 0 0 16,0 0-496-16,0 0-96 0,0 9-32 0,1 3 0 15,0 1-208-15,3 1-240 0,1 2 48 0,2 2 16 32,1-2-1680-32,1 2-320 0,1 0-80 0,2-1-9072 0,2-2-1792 0</inkml:trace>
  <inkml:trace contextRef="#ctx0" brushRef="#br1" timeOffset="150155.18">19457 1879 17503 0,'0'0'768'0,"0"0"176"0,-9-1-752 0,-1 0-192 0,-1-2 0 0,-2 2 0 0,-2 1 3392 0,1 1 640 16,1 2 128-16,0-1 16 0,1 2-2512 0,3 3-496 16,3-3-96-16,2 3-32 0,1 3-576 0,3 0-112 15,3 0-32-15,2 2 0 0,4 1-320 0,3-1 0 16,2 0 0-16,0 1 0 0,2-3 0 0,2 2-128 15,2 0 128-15,2-2-128 16,3-2-1424-16,-2-2-288 0,-1-2-48 0,1-1-12720 0</inkml:trace>
  <inkml:trace contextRef="#ctx0" brushRef="#br1" timeOffset="150299.18">19695 1849 15663 0,'-4'-2'1392'0,"0"-5"-1120"0,-1 1-272 0,1-1 0 16,0 3 2048-16,4 4 336 0,-2-4 80 0,2 4 16 15,0 0-1456-15,0 0-272 0,0 0-64 0,1 12-16 0,2 4-672 0,3 3 0 16,2 5-208-16,2-1 48 31,4-1-1328-31,1 2-272 0</inkml:trace>
  <inkml:trace contextRef="#ctx0" brushRef="#br1" timeOffset="150437.73">19790 1721 15663 0,'-13'-11'1392'0,"-1"0"-1120"0,0 1-272 0,-1-1 0 0,2 0 2880 0,0 0 528 16,2 1 112-16,3-1 0 0,3 2-2608 0,2 1-528 15,2 2-96-15,2-1-13152 0</inkml:trace>
  <inkml:trace contextRef="#ctx0" brushRef="#br1" timeOffset="150738.29">20077 1622 13823 0,'-15'16'1216'0,"8"-9"-960"15,-2 2-256-15,0 4 0 0,0 4 2560 0,1 0 448 16,1 2 112-16,2 2 16 0,3 3-1424 0,3 2-288 16,4-2-48-16,4 2-16 0,0 1-1008 0,4-4-208 15,3-1-144-15,1-4 192 0,0 1-192 0,1-6 0 16,0-4 0-16,2-3 0 0,0-3 0 0,-2-3 0 0,-1-4 0 0,-2-2 0 0,0-2 576 0,-2-5 96 15,-2 0 16-15,-1-2 0 16,-5-2 720-16,0-2 160 0,-4-3 32 0,-1-1 0 16,-1 1-144-16,-3-2-32 0,-2-3 0 0,-2 1 0 15,-3 2-480-15,-2-4-112 0,-1 2 0 0,-2-3-16 16,-2-3-560-16,1 1-128 0,0-2 0 0,0 3-128 31,2 1-1376-31,-1 5-384 0,2-1-80 0,1 7-16 16,1 1-1472-16,3 5-288 0,-8-9-64 0,17 21-16 0</inkml:trace>
  <inkml:trace contextRef="#ctx0" brushRef="#br1" timeOffset="151173.01">20986 1861 33279 0,'-17'5'1472'0,"9"-1"320"0,-1 0-1440 0,-3-1-352 16,-2-2 0-16,-2 0 0 0,-2 3 800 0,2 0 96 16,3 0 0-16,2 1 16 0,0 0-592 0,3 1-112 15,3 0-16-15,1 1-16 0,4-7-176 0,-2 7-144 0,2-7 144 0,4 8-208 16,-1-1 0-16,3 1 0 0,0-4 0 16,2 1 0-16,0-1-64 0,1 0-16 0,0-2 0 0,2 1 0 31,-1-2-224-31,0-1-64 0,1 0 0 0,2-2 0 15,-1-2-544-15,-1 0-112 0,2-3-32 0,0-2 0 16,-1-1-400-16,-1-1-64 0,-2-1-32 0,-1 2 0 16,-2 1 672-16,-1 1 144 0,-1 0 32 0,0 3 0 0,-4 5 1072 0,0 0 224 0,4-4 32 0,-4 4 16 15,0 0 992-15,0 0 208 0,8 4 32 0,0 3 16 16,-2 2-64-16,1 2-16 0,1 4 0 0,-2 0 0 16,-2 4-192-16,0-1-32 0,-2 3-16 0,-2 0 0 15,-1-1 64-15,-1 3 16 0,-2-4 0 0,0 2 0 16,-1 1-608-16,-2-1-112 0,0-1-16 0,0-1-16 15,-2 1-464-15,-1-5-96 0,3 1 0 0,-1-3-128 16,0-4-176-16,0-1-144 0,0 0-16 0,0-3-16 16,1-4-1648-16,-1-1-336 0,0-2-64 0,1-5-14672 0</inkml:trace>
  <inkml:trace contextRef="#ctx0" brushRef="#br1" timeOffset="151637.04">21268 1754 29135 0,'6'13'1280'0,"-2"-6"288"0,1 3-1248 0,-2 1-320 0,-1 0 0 0,0 2 0 16,-2 2 2064-16,0 2 368 15,0 2 64-15,-2-2 0 0,1 0-1232 0,0 1-256 16,-2-3-48-16,2-1-16 0,-2-1-576 0,2 0-112 0,0-3-32 0,-1-2 0 16,4-1-224-16,-2-7 176 15,0 0-176-15,0 0 160 0,0 0-160 0,0 0 0 0,-2-7 0 0,2-2 0 31,2-3-480-31,0-2 32 0,0-2 0 0,0-1 0 16,1-1-16-16,1-1 0 0,0-1 0 0,2 2 0 16,-1 0 0-16,3 1 0 0,-1 0 0 0,1 0 0 0,-1 1 336 0,1 0 128 0,-1 5 0 0,-1 2-144 15,-1 2 144-15,2 1 0 0,-1 2 0 0,-6 4 128 16,0 0 64-16,8 4 0 0,-3 2 16 0,1 5 0 16,-2 2 96-16,-2 4 16 0,2 3 0 0,-1 5 0 15,-1-1-64-15,1 2 0 0,0-2 0 0,2 0 0 16,-1-2-96-16,2-1-32 0,1-1 0 0,1-1 0 15,2-3-128-15,-1-3 0 0,2-3 144 0,0-2-144 16,1-1 160-16,2-5-32 0,-2-2-128 0,0-2 192 16,-2-4 48-16,1 0 0 0,-1-5 0 0,-1-2 0 15,-2-2 80-15,-2-2 32 0,-1-2 0 0,-2 1 0 0,-2 0-32 0,-1 0-16 16,-3-2 0-16,-1 1 0 0,-1-2-176 0,-1 0-128 16,-1 0 144-16,0 1-144 15,-1 2-1264-15,1 1-336 0,2 2-80 0,-1 2-16 16,2 1-800-16,0 4-144 0,4 4-48 0,1 4-7200 15,0 0-1440-15</inkml:trace>
  <inkml:trace contextRef="#ctx0" brushRef="#br1" timeOffset="151907.13">21693 1776 12895 0,'5'25'576'0,"-3"-12"112"0,-2 1-560 0,0 5-128 0,0 4 0 0,0-2 0 16,0 1 4368-16,0-1 848 0,0-1 160 0,2-2 48 15,3-1-3152-15,0-3-624 16,2-2-128-16,-1-2-32 0,-1-2-1024 0,2-4-208 0,-1-3-32 0,2-1-16 15,1-1-208-15,0-3 0 0,2-2 0 0,-2-4 0 16,0 0-144-16,0-3 144 0,0-3-208 0,1 1 80 16,-3-5 128-16,0 1-160 0,-1-1 160 0,1 0-160 15,-1 1 160-15,0 1-128 0,-2-3 128 0,-1 5-128 16,0 1 128-16,0 1 0 0,-2 4 0 0,-2 4 0 0,1 6 464 0,0 0 32 16,0 0 0-16,-6 6 0 15,1 3-240-15,0 3-32 0,2 2-16 0,1 2 0 0,1 2-208 16,-1-1 0-16,2 3 0 0,2 0 0 15,0 0-1600 1,2 0-304-16,1-1-64 0</inkml:trace>
  <inkml:trace contextRef="#ctx0" brushRef="#br1" timeOffset="152275.67">22155 2073 24479 0,'-2'28'1088'0,"2"-12"208"0,0 4-1040 0,0 3-256 16,0 0 0-16,1 0 0 0,2-2 2480 0,-1 1 432 16,2-2 96-16,0-3 0 0,1-3-1920 0,1-2-400 15,-3 0-80-15,3-2-16 0,-2-2-192 0,-4-8-32 16,0 0-16-16,0 0 0 0,0 0 32 0,0 0 0 16,0 0 0-16,2-6 0 0,-1-5-32 0,-1-3 0 15,-1-4 0-15,0-3 0 0,-2-3-352 0,2-2-208 0,0-4 16 0,-2-2 16 31,0-5-1712-31,2-1-352 0,1-5-64 0,1 0 0 16,1 0-1488-16,2-2-304 0,2 0-48 0,1 2-16 16,1 5 2464-16,2 4 480 0,3 3 112 0,0 5 16 0,0 3 3264 0,0 4 672 0,-1 6 128 0,1 4 32 15,0 4-1152-15,0 4-240 0,0 2-32 0,-1 4-16 16,-3 3-160-16,-1 1-16 0,-2 2-16 0,-2 2 0 16,-1 1 80-16,-3 3 16 0,-3 0 0 0,-2 2 0 15,-3 4-128-15,-2-3-32 0,-3 3 0 0,-2-1 0 16,1 0-560-16,-2 0-112 0,-1-2-32 0,3-3 0 15,-2-3-480-15,1 2-128 0,-1-3 0 0,0-3 0 16,1-1-2528-16,0-2-576 0</inkml:trace>
  <inkml:trace contextRef="#ctx0" brushRef="#br1" timeOffset="152662.51">20494 1237 12895 0,'0'0'576'0,"0"0"112"0,0 0-560 0,0 0-128 0,0 0 0 0,-5 6 0 15,0 1 4928-15,0-1 960 0,0 1 192 0,-1 0 48 16,2 3-4096-16,2 0-816 0,-1 2-176 0,2-1-16 15,0 2-880-15,-1 1-144 0,1-1 0 0,0 0 0 16,2 0-2256-16,-1-3-336 0,1 0-64 0,1-3-11728 0</inkml:trace>
  <inkml:trace contextRef="#ctx0" brushRef="#br1" timeOffset="152800.16">20566 1230 11967 0,'0'0'1072'0,"0"0"-864"16,0 0-208-16,0 0 0 0,5 9 3952 0,-2-1 736 15,-2-2 160-15,1 5 16 0,-1 2-2624 0,0 0-544 16,2 3-96-16,-3-1-32 0,0 4-1184 0,0-4-256 16,0 1-128-16</inkml:trace>
  <inkml:trace contextRef="#ctx0" brushRef="#br1" timeOffset="153432.26">15234 1363 11967 0,'0'0'1072'0,"0"0"-864"0,-4 6-208 0,0 2 0 0,0 3 3760 0,2 2 704 0,-1 1 144 0,2 0 16 15,-1 1-2608-15,1 0-528 0,2 1-96 0,1 1-32 16,-1-3-912-16,0-1-192 0,1-1-48 0,-1 0 0 16,0-3-208-16,1 0 0 0,0-1 0 0,-2-8-10128 15,0 0-2080-15</inkml:trace>
  <inkml:trace contextRef="#ctx0" brushRef="#br1" timeOffset="153567.24">15334 1401 23039 0,'0'0'2048'0,"-2"8"-1648"0,0 3-400 0,0 1 0 0,-2 0 2384 0,1 2 400 16,1 2 80-16,0-1 16 0,2 0-1424 0,2-1-288 15,0 0-48-15,4 1-16 16,0 0-1936-16,4 1-400 0,2 1-80 0</inkml:trace>
  <inkml:trace contextRef="#ctx0" brushRef="#br1" timeOffset="162703.44">20886 4700 21183 0,'0'0'1888'0,"-11"0"-1504"0,-1 2-384 0,7 7 0 0,5-9 1248 0,0 0 176 0,0 0 48 0,0 0 0 16,0 0 176-16,0 0 32 0,0 0 16 0,12 3 0 15,2-5-592-15,7 1-112 0,3 0-32 0,7-5 0 16,3 0-16-16,1-1-16 0,0 1 0 0,2-2 0 15,0-1-416-15,0 0-64 0,-3 0-32 0,1 1 0 16,2 0-288-16,0 1-128 0,2 4 128 0,-1 0-128 0,-1-2 0 0,1 1 0 16,2 0-224-16,-1 0 80 15,-4-1-1584-15,-2 0-320 16,-4-1-64-16,-1 2-13840 0</inkml:trace>
  <inkml:trace contextRef="#ctx0" brushRef="#br1" timeOffset="163003.9">21041 5025 1839 0,'0'0'160'0,"0"0"-160"0,0 0 0 0,0 0 0 15,0 0 6000-15,0 0 1168 0,0 0 224 0,13 1 48 16,1-2-4592-16,4-1-928 0,3-2-176 0,3-3-32 16,0 1-720-16,1-2-144 0,-1 0-16 0,2 0-16 0,1 2-432 0,0-1-64 15,2-1-32-15,0 2 0 16,1-2-288-16,1 0 160 0,0 2-160 0,1-4 128 16,-2 4-128-16,1-2 0 0,-1 2 0 0,-3-1 0 31,-2 1-848-31,-1 2-48 0,-2 0-16 0,-4 1-10048 0,-1 0-2016 0</inkml:trace>
  <inkml:trace contextRef="#ctx0" brushRef="#br1" timeOffset="163301.4">21067 5291 12895 0,'-7'3'1152'0,"-1"1"-928"16,1 1-224-16,-1 1 0 0,1-2 4080 0,7-4 768 16,0 0 144-16,0 0 48 0,5 4-2352 0,6-1-448 15,1 1-112-15,3-4-16 0,5 0-624 0,3-3-128 16,3-1-16-16,3 0-16 0,2-1-480 0,5 0-80 15,3-2-32-15,2-1 0 0,2 1-416 0,3-1-64 0,1 1-32 0,21-4 0 16,-8 0-224-16,-6 1 0 0,-5-1 0 0,-2 2 0 31,-2-3-1360-31,2 2-320 0,1 1-64 0,2 0-17328 0</inkml:trace>
  <inkml:trace contextRef="#ctx0" brushRef="#br1" timeOffset="180372.23">24206 6639 22799 0,'0'0'1008'0,"0"0"208"0,0 0-960 0,0 0-256 0,0 0 0 0,0 0 0 15,0 0 448-15,20 3 64 16,-18 11 0-16,1 2 0 0,-2 5 128 0,2 2 16 16,-2 4 16-16,2 5 0 0,-1 3-208 0,1 3-32 15,-3-2-16-15,1 3 0 0,1 0-48 0,-1-7-16 16,1-1 0-16,-2 2 0 0,-1-3-112 0,0 0-32 0,0-2 0 0,-1 0 0 15,0-2-48-15,-2 6-16 0,-2-3 0 0,1-3 0 0,0-4-16 16,0-2 0-16,1-5 0 0,0-3 0 16,-1-3 0-16,1-2-128 0,4-7 192 0,0 0-64 15,0 0-128-15,-4-9-176 0,0-3 48 0,4-2 0 16,3-3-176-16,1 2-16 0,1 0-16 0,1-4 0 16,1-1 144-16,1-1 16 0,1-1 16 0,1 1 0 15,1 1 160-15,3-3 0 0,0 2 0 0,2 4-128 16,0 5 368-16,1 3 80 0,0 1 0 0,-1 4 16 15,0 3 192-15,-2 4 48 0,1 0 0 0,-2 5 0 16,-1 3 128-16,-3-1 16 0,-3 3 16 0,-1 3 0 16,-5 1 256-16,-1 1 48 0,-3 3 16 0,-1 1 0 15,-2 2-352-15,0-1-64 0,-6 2 0 0,-2-4-16 16,-2 1-304-16,4-7-64 0,-1 0-16 0,0-1 0 0,-1 0-240 0,0 1 0 16,-1-6 0-16,0-1 0 15,3-2-1776-15,-4-2-400 0,0-4-64 0,2-5-14352 16</inkml:trace>
  <inkml:trace contextRef="#ctx0" brushRef="#br1" timeOffset="180672.69">24502 7262 21071 0,'0'0'928'0,"10"2"208"0,5 0-912 0,-2 0-224 15,-1-1 0-15,1 0 0 0,1-1 1184 0,0 0 192 0,1-1 32 0,0 0 16 16,1-2-640-16,1-1-128 0,1-1-16 0,-2 0-16 15,-1-3-256-15,0-1-48 0,-1-2-16 0,0 1 0 16,0-6-112-16,-4 0 0 0,-1 1-16 0,-1-1 0 16,-4 2-16-16,-3-1 0 0,-1 2 0 0,-3 2 0 15,-3-1 112-15,-3 2 32 0,-2 0 0 0,0 5 0 16,-2 3 608-16,-2 2 128 0,0 0 32 0,-1 2 0 16,3 3-16-16,0 3 0 0,0 3 0 0,2-1 0 15,2 6-480-15,3 2-80 0,1 2-32 0,3 2 0 16,4-1-336-16,0 1-128 0,2 0 0 0,3-1 0 15,3-2 0-15,2 0 0 0,1-2-176 0,1-2 176 16,3-2-896-16,-3-4-64 16,5-2-16-16,-2-2 0 0,0-2-3008 0,0-1-608 0</inkml:trace>
  <inkml:trace contextRef="#ctx0" brushRef="#br1" timeOffset="181002.71">25011 7043 16575 0,'0'0'736'0,"0"0"160"0,-3 13-720 0,-1 0-176 16,-3 2 0-16,4 4 0 0,0-1 3120 0,-1 3 592 16,-1 3 112-16,1 1 16 0,1-1-2288 0,2 4-464 15,0-2-80-15,1-1-32 0,-2 5-720 0,4-10-128 16,-1-1-128-16,0-2 144 0,1-2-144 0,0-2 0 16,1-2 0-16,-1-3 0 0,2-3 128 0,-4-5-128 15,0 0 0-15,7-7 128 0,-1-3-128 0,1-3 160 0,-1-3-160 0,1-2 160 16,-1-4-160-16,0 5 0 0,-1-1 0 15,0-3 0-15,0-1 0 0,1-2 128 0,0-1-128 0,2 0 0 16,1 1 0-16,3-6 0 0,-2 1 0 0,2 6 0 16,-2 3 368-16,-1 6-16 0,-1-1 0 0,0 8 0 15,1 4-128-15,-1 6-32 0,-1 6 0 0,-2 4 0 16,-1 0 128-16,0 4 32 0,0 4 0 0,-1 2 0 16,3 3-176-16,-1-2-48 0,0-2 0 0,2 2 0 31,0 1-1536-31,0 0-304 0,1 0-64 0,2-2-13600 0</inkml:trace>
  <inkml:trace contextRef="#ctx0" brushRef="#br1" timeOffset="181370.62">25425 6961 19343 0,'0'0'1728'0,"0"0"-1392"16,0 0-336-16,0 0 0 0,0 0 1632 0,11-2 256 15,0-2 48-15,2 0 16 0,2 0-800 0,-1-1-144 16,0 1-48-16,2-3 0 0,1 1-384 0,1-1-96 16,0 1-16-16,1 0 0 0,-1 1 48 0,0 0 16 15,-1 0 0-15,-1 0 0 0,-2 1 0 0,-1 0 0 16,-2 1 0-16,-1 2 0 0,-1-1-80 0,-1 2-32 16,-8 0 0-16,0 0 0 0,3 8 112 0,-5 1 32 15,-2 3 0-15,-2-1 0 0,-3 2-96 0,0 2-16 0,-2 2 0 0,1 3 0 16,-1 1-208-16,2 1-48 0,0 1-16 15,1-1 0-15,2-1 128 0,0 1 16 0,3 1 16 0,1 0 0 16,2 1 16-16,3-2 0 0,1-1 0 0,4-2 0 16,-2 1-224-16,5-3-128 0,-1-2 160 0,2-3-160 15,1 1 0-15,1-1 0 0,3-2 0 0,1-2-160 16,3-3-48-16,0 2-16 0,0-5 0 0,5 4 0 16,-5-4-288-16,-3-2-48 15,-5 3-16-15,-5-6-7664 16,1 1-1536-16,-2 0-304 0</inkml:trace>
  <inkml:trace contextRef="#ctx0" brushRef="#br1" timeOffset="181525.41">25622 7120 33119 0,'0'0'1472'0,"0"0"288"16,0 0-1408-16,0 0-352 0,0 0 0 0,4-5 0 0,-4 5 1376 0,10-3 208 15,2 2 32-15,11-2 16 0,2 1-736 0,-6-1-128 16,1-1-48-16,3 2 0 0,1 2-720 0,10 2-192 15,-4 2 0-15,-10 0-16 16,2-3-2736-16,7 2-560 0,-5 0-96 0</inkml:trace>
  <inkml:trace contextRef="#ctx0" brushRef="#br1" timeOffset="181836.67">26104 7131 20271 0,'0'0'1792'0,"3"9"-1424"0,0-1-368 0,-1 2 0 15,-2-10 2176-15,5 5 352 0,-5-5 80 0,9 4 16 16,2 0-1088-16,3-1-192 0,2-1-64 0,-3-6 0 16,0-1-832-16,-3 1-192 0,2-2-16 0,1-3-16 15,-2-3-64-15,-5 3-16 0,1-2 0 0,-1 1 0 16,1 1-16-16,-3-8-128 0,-4 4 192 0,-3 0-64 0,-2 0 128 0,-2 1 0 16,-3 1 16-16,-2 4 0 15,-2 1 240-15,1 5 32 0,0 1 16 0,0 3 0 16,0 2 16-16,1 3 16 0,1 2 0 0,6 1 0 15,0 2-112-15,1 1-32 0,0 2 0 0,3 1 0 0,1 0-256 0,4 2-48 16,1 1-16-16,2-1 0 16,3 2-128-16,2-3 0 0,1 1 0 0,8 3 0 15,-2-5-1104 1,5-3-256-16,-1-2-48 0,2 0-16 0,0-3-1952 0,-1-4-384 0,-1-4-80 16</inkml:trace>
  <inkml:trace contextRef="#ctx0" brushRef="#br1" timeOffset="182339.52">26473 7103 21647 0,'2'-13'960'0,"-2"4"192"0,0-1-912 0,1 1-240 16,0 1 0-16,-1 8 0 0,0 0 2176 0,0 0 384 15,0 0 64-15,4 11 32 0,-1 2-992 0,-2 3-208 16,-1 1-48-16,-1-1 0 0,-1 2-512 0,1 2-96 0,1-1-32 0,0-1 0 16,1-1-320-16,1-1-80 15,-2-2-16-15,1-1 0 0,0-2-208 0,2-2-144 16,-3-9 192-16,0 0-192 0,0 0 208 0,0 0-64 15,0 0-16-15,6-3 0 0,1-5-128 0,-1-2 0 0,0-2-160 0,3-11 160 16,-1-1-352-16,-2 1 32 0,-1-1 0 0,2 2 0 16,-2-5 48-16,0-1 16 0,2 1 0 0,-2 0 0 15,-1 1-112-15,-1 9-16 0,-1 0 0 0,2-5 0 16,0 6 96-16,-1 6 16 0,-3 10 0 0,0 0 0 0,0 0 80 0,0 0 32 16,0 0 0-16,0 19 0 15,2 1 320-15,1 3 64 0,-1 4 16 0,2 1 0 16,2-5-112-16,0 2-128 0,1-1 176 0,0 0-176 15,4 0 256-15,-1-1-48 0,-1-3-16 0,3-1 0 16,2-2 192-16,3-2 48 0,0-4 0 0,-1 0 0 16,-2-5-48-16,5 1 0 0,1-1 0 0,1-2 0 15,-1-6-96-15,-1-2-32 0,0-1 0 0,0-2 0 16,3 1-64-16,-2-4-32 0,-3-1 0 0,-3-2 0 16,-3-2-160-16,-2-3 0 0,0 1 0 0,-3-1 128 15,-2-2-128-15,-1 1 0 0,-3-2-160 0,0 3 160 0,-1-1-352 0,-2 5 32 16,-2 1 0-16,0 1 0 0,-3 0-16 0,-1 5 0 15,-2 4 0-15,3 6 0 0,2 3 336 0,-3 5 240 16,-3 2-48-16,6 2 0 0,3 4 64 0,2 0 16 16,-1 2 0-16,4 1 0 0,0 0 112 0,7 0 32 15,4 1 0-15,0-4 0 0,0-3-176 0,1-2-48 16,0-1 0-16,5 0 0 0,6-6-368 0,6-3-80 16,7-4 0-16,7-4-18816 0</inkml:trace>
  <inkml:trace contextRef="#ctx0" brushRef="#br1" timeOffset="182871.9">28375 6717 28095 0,'0'0'1248'0,"0"0"256"0,-11 0-1200 0,0 0-304 16,0 0 0-16,-3 0 0 0,-2 0 256 0,-3 2 0 15,0 0 0-15,-1 6 0 0,2 0 288 0,-2 4 48 16,-2-1 16-16,3 2 0 0,0-1-608 0,4 2 0 16,3 2 0-16,3-2 0 0,1-1 0 0,4 3 0 15,3-3-176-15,2 2 176 0,3-2-128 0,4-2 128 16,2 1 0-16,6-2-144 0,5 0 144 0,0-3-192 15,-2 0 192-15,2-1-192 0,3 0 192 0,-2 0 0 16,1 1 0-16,-2-2 0 0,-3 1 128 0,-3 1 64 16,-5-2 16-16,-10-5 0 0,7 9 112 0,-7-9 32 0,-2 13 0 0,-3 2 0 15,-5-1 432-15,-5-1 96 0,-2-1 16 0,0-2 0 16,-1 3-288-16,-1-2-48 0,-1 2-16 0,3-3 0 16,0 3-544-16,1 0-352 0,2-4 48 0,4 0 16 15,2-2-2896 1,8-7-576-16</inkml:trace>
  <inkml:trace contextRef="#ctx0" brushRef="#br1" timeOffset="183238.87">28568 6869 27183 0,'0'0'1200'16,"0"0"256"-16,0 0-1168 0,0 0-288 0,-7 9 0 0,0 1 0 15,1 1 848-15,-1-1 112 0,0 2 32 0,2-1 0 0,3 1-336 0,-1 1-64 16,2-1-16-16,1 1 0 0,2 1-576 0,2 1 0 0,1-5 0 0,2 2 0 15,1-2 0-15,0 1 0 16,1-5 0-16,0 2 0 0,-1-4 0 0,1-1 0 16,-9-3 0-16,12 1 0 0,-12-1 0 0,10-1-160 15,-10 1 160-15,12-7 0 0,-2-3-256 0,1-1 48 0,-2-3 16 0,0 2 0 16,-1 2 32-16,1-3 16 16,0 0 0-16,1 0 0 0,-1 0 144 0,1 1 0 0,-3 3-144 0,0 0 144 15,-1-1 0-15,-6 10 208 16,4-6-16-16,-4 6-16 0,0 0 480 0,0 0 112 15,0 0 0-15,0 0 16 0,0 0-144 0,0 0-48 16,4 13 0-16,0 1 0 0,-1 1-224 0,-1 0-48 16,0 4-16-16,0-1 0 0,0-1-304 0,0 1 0 0,2 0-208 0,0 2 80 31,0-1-336-31,1 1-64 0,0 1-16 0,1-6 0 16,0 0-2736-16,1-6-560 0,-7-9-96 0,0 0-32 0</inkml:trace>
  <inkml:trace contextRef="#ctx0" brushRef="#br1" timeOffset="183423.22">29040 6616 10127 0,'3'-20'448'0,"-2"10"96"0,-1 1-544 0,0 9 0 0,0 0 0 0,0 0 0 16,0 0 5504-16,0 0 1008 0,0 0 192 0,0 0 32 15,-1 14-4176-15,-2 4-848 0,1 6-176 0,-2 2-16 16,-1 5-832-16,-2 3-176 0,2-2-16 0,0 4-16 0,-2 1-304 0,1 3-176 15,-2-3 192-15,3 1-192 0,1-4 0 0,1-1 0 0,0-1 0 0,3 0-144 32,3-2-1440-32,2-2-272 0,0 0-64 0,6-8-9264 15,1-4-1840-15</inkml:trace>
  <inkml:trace contextRef="#ctx0" brushRef="#br1" timeOffset="184034.64">29571 6596 22911 0,'-1'-29'1024'0,"-1"10"192"0,0-5-960 0,-4-2-256 0,-3-1 0 0,0 2 0 15,0 3 0-15,-1 4 128 0,-3 3-128 0,0 8 0 16,0 4 1120-16,-2 3 128 0,3 6 32 0,1 4 0 16,-2 1 144-16,0 9 48 0,-3 5 0 0,3 6 0 15,0 3-672-15,1 5-128 0,0 5-32 0,3 3 0 16,2-2-272-16,1 4-64 0,4-2-16 0,0-1 0 15,4-3-288-15,0-2 0 0,2-1 128 0,1-1-128 16,1-2 0-16,1-1-192 0,4-2 16 0,-1-6 16 16,1-2-592-1,-1-2-112-15,-2-3-32 0,0-3 0 0,-3-4-320 16,-2-1-64-16,-3-2 0 0,0-11-16 0,0 0 320 16,0 0 64-16,-8 5 16 0,8-5 0 0,-13-1 672 0,1-3 224 0,0-5 0 0,2-3-160 15,-1-3 880-15,1-3 176 0,1-1 48 0,1-2 0 16,2-4-368-16,0 0-80 0,1-1-16 0,1-1 0 15,2 2-480-15,2 4 0 0,1 3-176 0,3 4 176 0,1 1 176 0,3 1 144 16,0 1 48-16,2 2 0 0,1 0-96 0,-2 1-16 16,1 3 0-16,1 1 0 0,-11 4 192 0,11-4 16 15,0 2 16-15,-11 2 0 0,0 0-48 0,10 4-16 16,-10-4 0-16,9 6 0 0,-9-6-240 0,8 11-48 0,-3-1-128 16,-1 3 192-16,0 0-192 0,1 4 0 15,1 1 0-15,0 0 0 0,2 1 0 0,0-1 0 16,0-1 0-16,1 1 0 0,2 0 0 0,1-2 0 0,-1 0 0 15,0-5 0-15,1 1 0 0,2-3 0 0,-1-1 0 0,2 1 0 16,0-2 0-16,1-2 0 0,0-2 144 0,-2-3-144 16,-1-3 576-16,1 2 16 0,-2-3 16 0,0-1 0 15,-2-1 160-15,1-1 16 0,-3-4 16 0,-2-1 0 16,-2 1-160-16,-1-4-48 0,-5-2 0 0,0 2 0 0,-4-5 128 16,-1 3 32-16,-4-1 0 0,0 0 0 15,-3-2-480-15,1 2-80 0,0 1-32 0,-1 0 0 31,0 4-736-31,2 3-128 0,2 0-48 0,2 3 0 16,0 0-1520-16,3 3-304 0,5 4-64 0,0 0-8560 0,2-9-1696 0</inkml:trace>
  <inkml:trace contextRef="#ctx0" brushRef="#br1" timeOffset="184471.97">29802 6875 17503 0,'0'0'1552'0,"1"11"-1232"0,3 2-320 0,0 0 0 16,-2 0 1856-16,1 1 304 0,0 2 64 0,-1 3 16 0,0 1-576 0,-1 1-96 15,0-1-32-15,0-1 0 0,-1-2-128 0,2 0-48 16,-1-2 0-16,0-3 0 0,-1 0-528 0,3 1-96 16,0-4-32-16,-3-9 0 0,0 0 32 0,0 0 0 15,0 0 0-15,0 0 0 0,9 2-48 0,-9-2-16 16,11-5 0-16,0-1 0 0,-3-5-304 0,0 0-64 0,-3-1-16 0,1-1 0 16,-1-2-128-16,1 0-32 0,-1-3 0 0,1-1 0 15,1 0-128-15,2 1 128 16,0-2-128-16,0 2 128 0,0-2-128 0,2-1 0 15,-2 6 0-15,1-1 0 0,1 3-176 0,-5 5 176 16,0 2-128-16,-6 6 128 0,0 0-192 0,0 0 64 0,0 0 0 0,10 2 0 16,-10-2-192-16,8 11-16 15,-2-1-16-15,3 1 0 16,3-1-256-16,-1 0-48 0,-11-10-16 0,13 12 0 16,1-1-832-16,0-1-160 0,-1-1-48 0,2-1 0 15,-1 0-224-15,0-2-48 0,-1-1-16 0,0 2 0 16,-1 0-352-16,-1-1-64 0,-11-6-16 0,10 3 0 15,-10-3 272-15,11 2 48 0,-11-2 16 0,9 4 0 0,-9-4 1632 0,0 0 320 0,0 0 144 0,7 4-128 16,-7-4 2224-16,6 9 448 0,-2-2 80 0,-2 2 32 16,-2 3-688-16,0-1-144 0,-1 1-32 0,1 0 0 15,0-2-928-15,0-1-192 0,-1 3-32 0,2-3-16 16,-1-9-400-16,1 11-80 0,-1-11-16 0,5 9 0 16,-5-9-2272-1,0 0-464-15</inkml:trace>
  <inkml:trace contextRef="#ctx0" brushRef="#br1" timeOffset="184774.34">30452 6746 13823 0,'7'-9'1216'0,"1"1"-960"16,3 2-256-16,0-1 0 0,-2 1 960 0,0-1 128 16,1 3 48-16,1 1 0 0,-11 3-1136 0,12 3 0 0,-1 0-160 0,0 1 0 15,-11-4 544-15,11 6 128 16,-11-6 0-16,10 7 16 0,-10-7 432 0,0 0 96 15,0 0 16-15,9 10 0 0,-1 1-192 0,-8-11-48 16,0 13 0-16,-4 1 0 0,-3 0 272 0,-1 3 48 16,-2 1 16-16,-3 3 0 0,-3 3 144 0,3-1 32 15,0-1 0-15,3 1 0 0,2-3-128 0,1 0-32 0,1-2 0 16,2-1 0-16,1-1-304 0,3-1-64 16,3 1-16-16,1-3 0 0,2-2-432 0,2-1-96 0,1-2-16 0,2 0 0 15,-1-2-256-15,3 1 0 0,3-2 0 0,5-1 0 16,-2 0-288-16,3-4-64 0,2-3-16 0,2 0 0 31,0 0-2960-31,0-1-576 0</inkml:trace>
  <inkml:trace contextRef="#ctx0" brushRef="#br1" timeOffset="185205.37">31573 6772 10127 0,'0'0'896'0,"0"-10"-704"0,-3 3-192 0,3 7 0 0,-7-5 2480 0,-2 0 464 16,-2 0 80-16,-2 1 32 0,-2 1-2448 0,-3 6-480 15,-3 1-128-15,0 5 0 0,-1 1 1280 0,-1 4 224 16,0 5 48-16,0 0 16 0,0-1-96 0,4 1 0 0,1 0-16 0,3-2 0 16,3-2-400-16,5-2-80 15,1-2-16-15,5 1 0 0,2-2-560 0,-1-10-112 16,4 12-32-16,4-5 0 0,4-3-256 0,1-2 0 15,1 0 0-15,3-2 0 0,0 0 0 0,3-2-176 0,-1 0 0 0,3-4 0 16,3-1-80-16,-1-1-32 16,-2-1 0-16,0 0 0 0,0-1 96 0,-1 0 0 15,-3 0 16-15,-1-1 0 0,-1-1 176 0,-3 2 0 16,-1 0 0-16,-3 0 0 0,-1 0 0 0,-3 3 256 0,-5 7-64 16,0 0-16-16,0 0 336 0,0 0 64 0,0 0 0 0,0 0 16 15,-13 4-144-15,0 2-16 0,-2 0-16 0,0 3 0 16,-2 2-80-16,1 2-16 0,1 0 0 0,0 2 0 15,2 1-320-15,3 0 0 0,1-3 0 0,3 0-128 32,2-2-384-32,4 1-80 0,3 0-16 0,2 1 0 15,3 0-2304-15,4 1-464 0,1-3-80 0,3-5-32 0</inkml:trace>
  <inkml:trace contextRef="#ctx0" brushRef="#br1" timeOffset="185410.87">31984 6833 23039 0,'-6'-18'2048'0,"0"6"-1648"0,1 1-400 0,-1 4 0 0,6 7 1008 0,-9-9 112 16,-1 2 32-16,0 2 0 0,-3 3-896 0,0 3-256 15,0 3 0-15,0 2 128 0,0 6 240 0,1 2 48 16,0 3 16-16,1 2 0 0,-1 0 416 0,3-1 96 16,3-1 16-16,4 0 0 0,1-1-320 0,3 0-64 15,3-2-16-15,2-1 0 0,2 3-432 0,3-7-128 0,1-3 0 0,2 2 0 31,1 3-288-31,1-2-160 0,0-1-48 0,0-2 0 16,-1-1-880-16,3-1-176 0,1-1-48 0,-2-2 0 16,-1 2-2176-16,-1-7-432 0</inkml:trace>
  <inkml:trace contextRef="#ctx0" brushRef="#br1" timeOffset="185565.48">32172 6935 2751 0,'13'12'256'0,"-13"-12"-256"0,8 6 0 0</inkml:trace>
  <inkml:trace contextRef="#ctx0" brushRef="#br1" timeOffset="185701.57">32302 6773 20271 0,'-18'-20'896'0,"5"7"192"16,-1-3-880-16,2-2-208 0,3-3 0 0,1 1 0 0,3 1 2416 0,-1 0 432 15,1 2 96-15,3 4 0 16,0 3-2944-16,2 10-512 0,0 0-128 0,0 0-12416 0</inkml:trace>
  <inkml:trace contextRef="#ctx0" brushRef="#br1" timeOffset="186106.63">32584 6754 17503 0,'0'0'1552'0,"15"-3"-1232"16,-2-2-320-16,-1 2 0 0,0 0 2688 0,-3 0 464 15,-9 3 112-15,8-5 0 0,-8 5-1968 0,0 0-400 16,0 0-64-16,0 0-32 0,-8-3-944 0,-2 3-192 0,-5 1-48 0,-2 6 0 31,-5 5-192-31,1 1-32 0,-1 5-16 0,1 1 0 0,2 4 368 0,2-3 80 0,1 4 16 0,4-2 0 16,3-1 384-16,3 1 80 0,1-5 16 0,3 3 0 15,4-5-64-15,1 1 0 0,3-2 0 0,2-1 0 16,-1-1 128-16,4-2 0 0,2-3 16 0,1 1 0 16,2-4 304-16,2-2 48 0,0-2 16 0,1 0 0 15,-2-1 144-15,1 0 48 0,1-4 0 0,1-2 0 16,-2-3-144-16,-1-3-32 0,0-2 0 0,-1-3 0 16,-2 0-512-16,-2-3-96 0,-6-4-32 0,-1-2 0 15,1-2 112-15,-4-1 32 0,0-1 0 0,-2-1 0 16,-3 0 192-16,0-3 32 0,-1-4 16 0,2-1 0 15,-1 1-1088-15,1 0-208 16,-2 0-64-16,1 0 0 0,1 4-400 0,-1 3-96 0,0 0-16 16,2 7 0-16,-2 7-384 0,2 5-64 15,1 13-32-15,0 0 0 0,0 0 1584 0,-6 13 240 0,-2 8 208 0,3 7-32 0,-1 8 656 0,1 7 144 16,0 4 32-16,1 2 0 16,1 5-176-16,3-2-48 0,2 0 0 0,4-1 0 15,5 0-1584-15,-1 1-320 0,-2 2-64 0</inkml:trace>
  <inkml:trace contextRef="#ctx0" brushRef="#br2" timeOffset="212003.79">15257 6335 18431 0,'0'0'1632'0,"0"0"-1312"16,0 0-320-16,0 0 0 0,-4 6 1360 0,1 0 208 16,0 5 32-16,0-4 16 0,1 5-48 0,-1 2-16 15,1 3 0-15,0 6 0 0,1 0-928 0,1 6-192 16,1 3-48-16,2 3 0 0,1 5-192 0,0 3-64 16,1 0 0-16,0 4 0 0,-1-1-128 0,0 1 160 15,0 2-160-15,1-5 160 0,-1 2 96 0,0-1 0 0,1 2 16 0,0-2 0 16,-1 0 80-16,0 2 16 0,0 0 0 0,0 1 0 15,0-2 16-15,0 1 16 0,0-4 0 0,0 0 0 16,0-1-80-16,-1-2-32 0,1-1 0 0,0 0 0 0,-1 0-128 0,1-2-32 16,0-1 0-16,0 0 0 15,-2-1-128-15,1-3 160 0,-1-2-160 0,2-2 160 16,0-4-32-16,0-1-128 0,-1-1 192 0,-1-3-64 0,1-2 96 0,-2-2 16 16,1-1 0-16,-1-1 0 15,0-1 144-15,0-1 48 0,-1-4 0 0,0 1 0 16,0 0 16-16,-1 1 16 0,0-1 0 0,-2-2 0 15,-1 1 32-15,0-1 0 0,-1 1 0 0,-1-1 0 16,-1 2-96-16,-1-1-16 0,1-5 0 0,-3 2 0 16,0 0 16-16,0-1 0 0,-1-2 0 0,-2 0 0 0,0 3 0 0,-1-1 0 15,1-2 0-15,-3 0 0 0,-1 2-64 0,0-2-16 16,0 1 0-16,0 0 0 0,-2 2-80 0,-3 0-32 16,-2-1 0-16,-1 0 0 0,1 1-208 0,-3 3 0 15,-4-2 128-15,1 0-128 0,-1 1 0 0,-2 0 0 16,1 1 0-16,-2-1 0 0,-1 3 0 0,-2 0 0 15,-1 0 0-15,-18 6 0 0,1-3 0 0,2-2 0 16,-3 0-128-16,2 0 128 0,1-3 0 0,1-1 0 0,0 0 0 0,1-5 0 16,-1 5 0-16,1-6 0 0,1 1 128 0,-2 0-128 15,-6-1 192-15,-2 2 0 0,0 0 0 0,1-1 0 16,4 2 0-16,0 0 0 0,-2-1 0 0,0 2 0 16,-3 0-192-16,-2 3 144 0,0-6-144 0,2 4 128 15,-1-2-128-15,2 1 0 0,0-2 0 0,2 0 0 16,0-1 0-16,-2-1 0 0,-4 0 0 0,-1-1 0 15,-1-1 0-15,1 2 0 0,2 0 0 0,1-1 0 16,-1 0 0-16,-3-2 0 0,-4 0 0 0,-1 2 0 16,-2-2 0-16,0 3 0 0,2-1 0 0,2 2 0 15,0-1 0-15,-4 0 0 0,-4 3 0 0,3-3 0 16,1-3 0-16,3 6 0 0,0-3 0 0,2 0 0 16,2 0 144-16,-4-4-144 0,-4 2 160 0,2-2-160 15,2 0 128-15,0-1-128 0,1 1 0 0,19 2 144 16,-6-2-144-16,-5 3 0 0,-5-3 0 0,-1 2 0 15,-4-2 0-15,0 2 0 0,1 2 0 0,-3 0 0 0,-2-1 0 0,0 1 0 16,-3-3 0-16,1 2 0 0,2 1 0 0,-1 0 0 16,0 0 0-16,-3 1 0 0,-3 2 0 0,-3-2 0 15,5 2 0-15,-1 0 0 0,1-2 0 0,-1 2 0 16,-2-1 0-16,0 1 0 0,1-1 0 0,2 1 0 0,2 0 0 16,-2-2 0-16,3-1 0 0,-1 1 128 15,-2 2-128-15,4-1 0 0,0 0 128 0,2 2-128 16,3-4 0-16,-2 2 128 0,-1-1-128 0,0 2 0 15,-1 1 0-15,4 0 0 0,2 0 0 0,0 0 0 16,2-2 0-16,-2 2 0 0,-3 0 0 0,2 0 0 16,0 0 0-16,1 1 0 0,2-1 0 0,1 0 0 15,0 0 0-15,-2-1 0 0,-1-1 0 0,0 2 0 0,-1 0 0 0,3 0 0 16,-1-2 0-16,2 1 0 0,0 1 0 0,-2 1 0 16,0-1 0-16,0 0 0 0,2 0 0 0,1 0 0 15,-2 0 0-15,4 0 0 0,2 0 0 0,3-2 0 16,0 2 128-16,-2-3-128 0,0 1 128 0,3-1-128 15,0-1 160-15,4 0-160 0,1 0 192 0,2 0-192 16,0 0 128-16,5 0-128 0,0 0 0 0,1 0 0 16,0 3 0-16,0-3 0 0,0 0 0 0,1 0 0 15,0 1 0-15,2 2 0 0,-3-1 0 0,4 1 0 0,1-2 0 16,1 3 0-16,1 0 0 0,1 1 0 16,0-2 0-16,1 1 0 0,0 2 0 0,1 1 0 15,-3-3 0-15,0-1 0 0,3 3 0 0,0 0 0 16,2 1 0-16,2 1 0 0,-1 1 0 0,3 0 0 15,1 0 0-15,1-1 0 0,3-2 0 0,2 3 0 16,3 2 0-16,-1-3 0 0,0-2 0 0,1 2 0 0,1 1 0 0,3 0 0 16,1 2 0-16,2-5 0 0,-2 1 0 0,4-1 0 15,0 1 0-15,2-1 0 0,1-1 0 0,-1 1 0 16,1 0 0-16,1-2 0 0,4-4 0 0,-4 5 0 16,4-5 0-16,0 0 0 0,0 0 0 0,0 0 0 15,0 0 0-15,0 0 0 0,-6 2 0 0,6-2 160 16,0 0-160-16,-5-3 128 0,1-2-128 0,0-2 0 15,0-1 144-15,1-1-144 0,1-2 0 0,0 0 144 0,1-2-144 0,0-5 0 16,0 0 128-16,-1-6-128 16,1 1 0-16,0-3 0 0,-1-2 0 0,1 1 0 15,1-2 0-15,0-1 0 0,0-2 0 0,0-2 0 16,-3-1 0-16,2-1 0 0,-2 0 0 0,2-1 0 16,0 1 0-16,0-1 0 0,-2 1 0 0,-1-1 0 15,0 1 0-15,2 2 0 0,-1 1 0 0,2 1 0 16,-1 0 0-16,2 2 0 0,0 2-160 0,0 2 160 0,0 2-160 0,0 2 160 15,2 0-176-15,-1 1 176 0,0 1-192 0,1 2 192 0,-1 0-192 0,1 1 192 16,1-1-192-16,0 2 192 16,-1 2-192-16,0-1 64 0,-1 2 128 0,-1 2-208 15,-1 0 208-15,1 1-144 0,0-2 144 0,0 3-128 16,-2 2 128-16,1 2 0 0,-2 1-144 0,1-1 144 16,-2 1 0-16,4 4-176 0,-5-1 176 0,-3 2-128 15,-1 1 128-15,-2 3-128 0,0 1 128 0,-3 3-128 16,0-1 128-16,-3 4 0 0,-2 2 0 0,-2 2-128 0,-1 1 128 15,-2 1 0-15,-2 4-144 0,1 0 144 16,-1 2 0-16,3-2 0 0,1 0 0 0,1 0 0 0,1-2 0 16,2-2 0-16,1 0 0 0,1-3 0 15,3 0-128-15,2-5 128 0,1-1 0 0,3-1 0 16,1-3-176-16,6-5 48 0,0 0 0 0,0 0 0 0,0 0-192 0,0 0-48 16,7-9 0-16,2-1 0 0,3-3 144 0,0-2 32 15,-1 0 0-15,2-3 0 0,0 0 192 0,3-4-176 16,1 1 176-16,1-3-160 0,0 5 160 0,2-3 0 0,-2 1 0 15,2-3-128-15,-1 2 128 0,2 1 0 16,0 1-144-16,-1 0 144 0,-1 2 0 0,1 2-176 16,1 4 176-16,-2 1-128 0,3 3 128 0,-1 3-128 15,-1 3 128-15,1 5-128 0,-1 3 128 0,1 6 0 16,3 2 0-16,-1 7 0 0,-1 1 0 0,1 6 176 0,0-1-48 0,2 5 0 16,1 0 0-16,1 1-128 15,-2-1 192-15,1 1-64 0,0-3-128 0,0-3 0 16,0-2 0-16,3-3 0 15,1-1-2048-15,0-1-384 0,-1-2-64 0</inkml:trace>
  <inkml:trace contextRef="#ctx0" brushRef="#br2" timeOffset="-181789.41">7271 7436 20271 0,'0'0'1792'0,"0"0"-1424"16,14 2-368-16,-11 6 0 0,-1 0 1984 0,1 1 320 15,0 3 64-15,-1 1 0 0,1 1-800 0,-1 3-160 0,1 4-48 0,0 2 0 16,1 4-912-16,1 1-192 0,-3 2-48 0,1 3 0 16,-2 1-208-16,1-3 0 0,-2 4 0 0,0 2 0 15,0-1-256-15,1-2-112 0,1 0-16 0,1-4 0 32,-2-4-2672-32,1 4-528 0</inkml:trace>
  <inkml:trace contextRef="#ctx0" brushRef="#br2" timeOffset="-181587.85">7546 7356 20271 0,'0'0'1792'0,"0"-6"-1424"0,0 6-368 0,0 0 0 16,0 0 2016-16,0 0 336 0,0 0 64 0,3 10 16 15,-1 4-1264-15,2 5-240 0,1 3-48 0,0 3-16 0,2 6-608 0,0 4-128 16,0 3-128-16,1 4 176 0,1 2-176 0,2 3 0 15,-2-1 0-15,0-2 0 16,1-1-656-16,0-3-112 0,-3-2-32 0,1-1-8336 16,-1-2-1664-16</inkml:trace>
  <inkml:trace contextRef="#ctx0" brushRef="#br2" timeOffset="-181395.93">7426 7855 15663 0,'0'0'1392'0,"0"0"-1120"0,0 0-272 0,0 0 0 16,0 0 4320-16,0 0 800 0,0 0 176 0,8-3 16 15,2 0-3824-15,3-1-768 0,3 1-144 0,1-2-48 16,1 1-528-16,3 0-224 0,0-1 16 0,2 0 0 31,2 0-3216-31,0 0-640 0</inkml:trace>
  <inkml:trace contextRef="#ctx0" brushRef="#br2" timeOffset="-181096.88">7817 7885 11967 0,'0'0'1072'0,"0"0"-864"0,0 0-208 0,0 0 0 15,0 0 3696-15,0 0 688 0,0 0 144 0,12 0 16 0,1-3-2880 0,1 0-592 16,3-4-112-16,1 1-32 0,2-2-640 0,0 0-128 15,0 0-32-15,1 2 0 0,-1-5-128 0,-3 4 0 16,-2 0 0-16,-2 2 128 16,-2 1-128-16,-2 1 0 0,-3 3 144 0,-6 0-144 0,0 0 256 0,0 0-32 15,-1 7 0-15,-3 5 0 0,-2-1 384 0,-2 4 80 0,-1 0 16 0,-2 2 0 16,1 0 0-16,1 2 16 16,0-1 0-16,2 0 0 0,1-1-192 0,2 1-32 15,1 0-16-15,3-1 0 0,3-1-336 0,3-2-144 16,3-1 128-16,3-2-128 0,1-2 0 0,3-1-144 0,1-2 0 0,1-3 0 31,2-4-1392-31,0-2-256 0,1-2-64 0,1-2-8832 16,1 0-1776-16</inkml:trace>
  <inkml:trace contextRef="#ctx0" brushRef="#br2" timeOffset="-180795.9">8515 7372 29023 0,'-26'-9'1280'0,"15"7"272"0,-2 0-1232 0,-1 2-320 0,1-3 0 0,0 2 0 16,1 0 768-16,1 2 80 0,5 0 32 0,6-1 0 15,0 0-432-15,0 0-96 0,3 9-16 0,0-2 0 16,3 2-336-16,3 1-128 0,3 2 0 0,2 0 0 16,3 0 128-16,1 1-160 0,2 1 160 0,0 0-160 15,1 2 160-15,2 1 0 0,-3 0-144 0,1 0 144 16,-3 0 0-16,-2 1 128 0,-2 0 0 0,-2 0 0 0,-1-2 544 0,-4 2 96 15,-1-1 32-15,-4 3 0 16,-2-2 160-16,-1 2 16 0,-3 1 16 0,-2 1 0 16,-4 2-560-16,0 0-112 0,-3-1-32 0,-1-3 0 15,-3-2-288-15,1-2 0 0,-2-3 0 0,2-3 0 16,0-1-1184-16,2-5-288 0,1-1-64 0,1-3-9520 16,2-3-1888-16</inkml:trace>
  <inkml:trace contextRef="#ctx0" brushRef="#br2" timeOffset="-180483.6">8942 7299 12895 0,'0'0'1152'0,"0"-7"-928"15,0 7-224-15,-5-6 0 0,-2 2 4144 0,0 1 784 16,-4 3 144-16,1 2 48 0,-3 3-2624 0,0 1-528 0,0 6-112 0,0 6 0 16,1 3-1280-16,0 8-240 15,2 1-48-15,1 6-16 0,1 1-272 0,3 2 0 0,2 1-128 0,3-1 128 16,1 2-144-16,4-5 144 0,3-3-128 0,3-3 128 15,2-3-256-15,1-3 16 0,3-2 16 0,-1-6 0 16,-1-2 224-16,2-4 0 0,-1-3 0 0,0-3 0 0,-2-4 0 16,-1-2 160-16,0-4 0 0,-3-3 0 15,0-2 544-15,-3-6 96 0,-3-1 32 0,-1-3 0 16,-3-1 64-16,0 0 0 0,-3-3 16 0,-1-1 0 0,-2-4-512 0,-1 2-96 16,1-2-32-16,-1 2 0 15,-1 2-272-15,1 1 0 0,-1 2-176 0,0 2 176 16,-1 3-1440-16,2 3-176 0,1 2-48 15,1 4 0-15,1 1-1392 16,1 6-272-16,3 2-64 0</inkml:trace>
  <inkml:trace contextRef="#ctx0" brushRef="#br2" timeOffset="-180222.82">9252 7429 19343 0,'0'0'848'0,"-1"9"192"0,-4 0-832 0,0 3-208 16,-2 1 0-16,-1 3 0 0,-1 1 3248 0,0 2 592 15,0 5 128-15,0 2 32 0,-2-3-2336 0,2 2-480 16,2 0-96-16,0 0 0 0,4-3-784 0,1-3-160 16,-1 0-16-16,3-4-128 0,1 1 144 0,5-4-144 15,-1-2 0-15,0-1 144 0,2 0-144 0,0-3 192 16,1-3-192-16,1 1 192 0,2-1-64 0,1-2 0 16,-1-1 0-16,4-1 0 0,-1-2 64 0,2-1 0 0,-1 1 0 0,1 0 0 15,-2-4-384-15,1 2-80 0,0 0-16 0,0 0 0 31,0-2-1888-31,1 1-368 0,-2-1-80 0,-1-1-11904 0</inkml:trace>
  <inkml:trace contextRef="#ctx0" brushRef="#br2" timeOffset="-180047">9485 7479 31039 0,'-7'17'1376'0,"4"-4"288"0,0 6-1344 0,0 7-320 0,-1 2 0 0,1 3 0 0,1 4 2096 0,-1 3 336 16,2 2 80-16,1 0 16 0,0 1-928 0,2 0-192 16,1-2-48-16,0-3 0 0,1-1-992 0,1-3-208 15,0-4-32-15,0-1-128 16,0-3-1536-16,1 1-432 0,0-4-80 0</inkml:trace>
  <inkml:trace contextRef="#ctx0" brushRef="#br2" timeOffset="-179257.7">10235 7047 29823 0,'0'0'1328'0,"0"0"272"0,0 0-1280 0,-3-4-320 0,3 4 0 0,-7-1 0 16,1 0 1536-16,-1-1 240 0,7 2 48 0,-6 3 16 15,-1 3-640-15,0 6-128 0,0-1-32 0,-1 8 0 0,0 3-464 0,1 8-112 16,0 4-16-16,-1 9 0 16,1 4-256-16,1 5-48 0,1 2-16 0,2 1 0 0,2-1-128 0,-1 1 0 15,2 0 0-15,3-3 0 0,1-4-160 0,1-2-16 16,3-6 0-16,4-2 0 16,2-4-2224-16,3-3-448 15,3-5-96-15</inkml:trace>
  <inkml:trace contextRef="#ctx0" brushRef="#br2" timeOffset="-178956.66">10747 7467 24879 0,'-23'-5'2208'0,"12"3"-1760"0,-4 1-448 0,-2 1 0 16,-1 0 2336-16,0 1 384 0,0 1 80 0,1-1 16 16,0 3-1456-16,1 4-272 0,2 1-64 0,-1 4-16 15,4 3-752-15,2 3-128 0,1 5-128 0,4 3 144 16,1 2-144-16,3 1-256 0,3 0 64 0,3 0 16 31,3 0-208-31,2 1-32 0,1-5-16 0,2-1 0 0,0-2 224 0,5-3 32 0,-3-5 16 0,1 0 0 16,0-5 160-16,0-2 0 0,-1-3 0 0,-2-2 128 15,-1-3 192-15,0-1 64 0,-1-2 0 0,-1-5 0 16,-2-4 560-16,0-3 112 0,-4-2 32 0,0-4 0 16,-1-3-96-16,-3-2-16 0,-1-1 0 0,-1-3 0 15,-1-4-352-15,-4-1-80 0,0 0-16 0,-2-2 0 16,-2-1-304-16,-1-1-64 0,1-2-16 0,-1 0 0 15,1 1-672-15,-1 2-144 0,1 1-32 16,1 4 0-16,0 1-1696 16,1 5-352-16,1 2-64 0,1 7-8832 0,2 2-1760 0</inkml:trace>
  <inkml:trace contextRef="#ctx0" brushRef="#br2" timeOffset="-178791.77">10899 7451 29023 0,'-4'21'1280'0,"4"-5"272"0,-1 1-1232 0,0 5-320 16,-1 1 0-16,1 1 0 0,1-1 688 0,1-2 80 16,3 3 0-16,-1-2 16 0,1-1-784 0,1-3 0 15,1-4-192-15,1-2-13824 0</inkml:trace>
  <inkml:trace contextRef="#ctx0" brushRef="#br2" timeOffset="-178690.5">10899 7210 31215 0,'-12'-13'1376'0,"8"8"288"0,-1-2-1328 0,0 1-336 0,0-1 0 0,0 2 0 16,1 1 176-16,4 4-48 0,0 0 0 0,0 0-9456 15,0 0-1888-15</inkml:trace>
  <inkml:trace contextRef="#ctx0" brushRef="#br2" timeOffset="-178491.63">11109 7058 29823 0,'0'0'1328'0,"0"0"272"0,0 0-1280 0,0 0-320 0,0 0 0 0,0 9 0 0,1 2 1696 0,1 3 288 15,-1 1 48-15,1 5 16 0,1 2-928 0,-2 3-176 16,1 2-48-16,-2 4 0 0,1 3-576 0,0 3-112 16,1-1-16-16,-2 2-16 0,0 2-176 0,1 2 0 15,0 1 0-15,1 0 0 16,-1 0-2368-16,0-2-448 0,3-4-80 0</inkml:trace>
  <inkml:trace contextRef="#ctx0" brushRef="#br2" timeOffset="-177958.25">11423 7449 29535 0,'0'0'1312'0,"0"0"272"0,-5 8-1264 0,0-1-320 0,0 4 0 0,-1-1 0 16,1 3 1344-16,1 2 224 0,2 0 32 0,0 2 16 15,4 3-800-15,-1-2-176 0,1-1-16 0,2 0-16 0,2 0-480 0,0-2-128 16,2 1 0-16,1-2 0 0,2 0 0 0,0-4 0 16,-2 0 0-16,0-3 0 0,1-3 0 0,-1-2 0 15,0-2 0-15,1-2 0 0,1-2 0 0,-1-3-192 16,-2-2 192-16,1-1-192 0,0-1 192 0,-1-2 0 15,-1-1-144-15,-1-2 144 0,-1-1 0 0,-1 0 0 0,-1 1 0 0,-1 0 0 16,1-4 0-16,0 3 0 16,-1 2 0-16,0 2 0 0,0 1 0 0,1 3 0 15,-2 0 176-15,0 2-176 0,-1 7 320 0,0 0-48 16,0 0 0-16,0 0 0 0,0 0 32 0,0 0 0 16,3 11 0-16,1 0 0 0,0 4-160 0,1 0-16 15,0 4-128-15,0 0 192 0,2 1-192 0,1-1 0 16,-2 0-144-16,2-1 144 15,1 0-1088-15,0-1-128 0,1 1-32 0,1-2-9712 16,1-3-1952-16</inkml:trace>
  <inkml:trace contextRef="#ctx0" brushRef="#br2" timeOffset="-177763.39">11929 7120 23039 0,'-4'-17'2048'0,"3"11"-1648"0,-1-3-400 0,0 2 0 15,-1 2 2320-15,3 5 384 0,0 0 80 0,0 0 16 16,-2 8-976-16,2 5-192 0,0 2-32 0,2 9-16 16,2 6-1088-16,0 4-224 0,0 1-32 0,3 3-16 0,0 2-224 0,2 2 0 15,2-2 128-15,1 1-128 0,-1-1 0 0,1-1 0 16,-3 0-192-16,0 0 192 16,0-1-864-16,-1 1-64 0,-1-5-16 0,-1-1 0 15,0-3-2896-15,-3-3-576 0,1 21-112 0,-2-18-16 0</inkml:trace>
  <inkml:trace contextRef="#ctx0" brushRef="#br2" timeOffset="-177591">11913 7467 19343 0,'-5'-7'1728'0,"1"0"-1392"16,2-1-336-16,0-3 0 0,2 1 4096 0,2-2 768 16,2-2 128-16,1 0 48 0,1-2-2848 0,5 3-560 15,3 1-112-15,3 2-32 0,1 1-1168 0,2 1-320 16,-1 1 0-16,4 2 0 15,0 2-1856-15,2 2-448 0,1 2-112 0</inkml:trace>
  <inkml:trace contextRef="#ctx0" brushRef="#br2" timeOffset="-177290.39">12441 7528 4607 0,'0'0'192'0,"0"8"64"0,0-8-256 0,0 8 0 0,2 0 0 0,-2-8 0 15,4 6 6912-15,1-2 1328 0,-5-4 272 0,9 1 48 16,1-2-6288-16,2-3-1248 0,0-2-256 0,0-2-64 16,-1-1-448-16,1-2-80 0,-2 0-32 0,0-1 0 15,-3 0-144-15,1-1 0 0,-1 0 0 0,-3 1 128 16,-4 2-320-16,-2 1-80 0,-2 0-16 0,-2 1 0 16,-5 1 144-16,0 3 144 0,-2 3-208 0,-2 2 80 0,-2 3 448 0,2 4 112 15,-1 3 16-15,1 2 0 0,-1 1 448 0,2 3 112 16,-1 4 16-16,3 0 0 0,2-2-128 0,5 1 0 15,3-1-16-15,5 1 0 0,2-3-512 0,3-3-112 16,3-2 0-16,2 1-16 0,2-7-240 0,4 0 0 16,1-4 0-16,4-2 0 15,1-1-448-15,1-2-96 0,0-1-16 0,0-1 0 16,0-1-2448-16,-1 2-512 0,-2 0-80 0</inkml:trace>
  <inkml:trace contextRef="#ctx0" brushRef="#br2" timeOffset="-176725.58">13071 7489 4607 0,'0'0'192'0,"0"0"64"0,0 0-256 0,-3-6 0 16,1-1 0-16,-2-1 0 0,-1 0 3776 0,0 1 704 16,-2-1 128-16,-1-1 48 0,-2 1-2464 0,-2 1-480 15,-1 1-112-15,-3 2 0 0,-1 1-256 0,-1-1-32 16,0 2-16-16,-2 3 0 0,1 4-416 0,1 2-96 0,1-1-16 0,1 5 0 15,3 2-272-15,1-1-64 0,3 3-16 0,3 2 0 16,2 1-192-16,2 2-32 16,4 0-16-16,2 0 0 0,2-3-176 0,3 3 192 15,3-4-192-15,4-2 192 0,2-1-64 0,1-4-128 16,2-1 192-16,0-6-64 0,1-2-128 0,-1-2 0 16,0-3 144-16,-2-1-144 0,0-3 0 0,-1-1 0 15,-2-3 0-15,-2-2 0 0,-2 0 128 0,-2-2-128 16,-1-1 128-16,-1-2-128 0,-1-1 0 0,-2 0 128 15,-1-5-128-15,-2 0 0 0,0-1 0 0,-1-4 0 16,-1-1 0-16,-1-2 0 0,-3-2 0 0,-3-2 0 16,-2-2 0-16,-1-3 0 15,-5-2-2048-15,2 2-368 0,0 4-80 0,2 7 0 16,-1 5 1648-16,1 9 336 0,2 9 64 0,1 5 0 0,1 9 1600 0,-1 7 320 0,1 8 64 0,-1 6 16 16,5 6-160-16,-1 5-48 0,2 2 0 0,4 1 0 15,2 1-624-15,2 1-128 0,2 1-16 0,4 0-16 16,1-2-560-16,4-4 0 0,2-5-192 0,2-2 48 31,-1-2-3248-31,-1-5-640 0</inkml:trace>
  <inkml:trace contextRef="#ctx0" brushRef="#br2" timeOffset="-176428.07">13216 6769 21183 0,'0'0'944'0,"9"0"192"0,0-1-912 0,3 5-224 16,2 3 0-16,4 4 0 0,3 8 1680 0,4 0 304 16,2 6 48-16,2 2 16 0,1 3-1392 0,0 2-272 0,-1 3-48 0,-1 1-16 15,-2 2 656-15,-2 4 128 16,-2 0 32-16,-1 1 0 0,-4 2 256 0,-5 1 48 15,-3 1 16-15,-7-2 0 0,-6 0-48 0,-2 0-16 0,-4 0 0 16,-2-1 0-16,-4 2-448 0,-1-2-96 0,-1 3-16 0,-3-1 0 16,-1-2-624-16,-2-1-208 0,1 0 128 0,-2-3-128 31,0-1-2768-31,1-1-624 0</inkml:trace>
  <inkml:trace contextRef="#ctx0" brushRef="#br2" timeOffset="-154358.16">8131 9489 16575 0,'0'0'1472'0,"-5"1"-1168"0,5-1-304 0,-6 3 0 0,6-3 2864 0,0 0 512 0,0 0 96 0,0 0 32 15,0 0-1904-15,-4-5-384 16,2-2-80-16,2-1-16 0,2-6-288 0,0-2-64 16,1-6-16-16,1-1 0 0,0-3-448 0,0-3-96 15,-1-1-16-15,3-3 0 0,-1-3-64 0,1-1-128 0,0 0 176 0,0-1-176 16,1 1 0-16,-1 1 0 15,1-1 0-15,-2 3 0 0,-1 1-208 0,0 1 0 0,0 4 0 16,-2 1 0 0,1 0-176-16,0 6-48 0,-1 2 0 0,1 4 0 15,-2 6 0-15,3 3 0 0,-4 6 0 0,0 0 0 0,9 6 112 0,1 7 0 0,1 5 16 0,1 6 0 16,2 3 176-16,2 3 128 0,2 6-192 0,3 0 192 16,1 1-176-16,3-2 176 0,2 0-160 0,0-1 160 15,2-3 0-15,0-1-144 0,-1-3 144 0,0-2 0 16,-5-3 0-16,-2-2 0 0,-3-2 0 0,-2-2 0 15,-2-3 0-15,-2 0 0 0,-3-1 128 0,-2-2-128 16,-3 1 192-16,-2-1-16 0,-3 0-16 0,-3-2 0 16,-4 1 432-16,-3 0 96 0,-6-1 16 0,-4 1 0 15,-7-3 416-15,-4 0 96 0,-6-1 0 0,-4 2 16 16,-3-4 288-16,-2 0 48 0,0 0 16 0,-1-2 0 16,-2-2-688-16,2 0-128 0,-1-1-16 0,5 0-16 15,5 1-592-15,6 2-144 0,7 1 0 0,8 5-13984 16,8-1-2832-16</inkml:trace>
  <inkml:trace contextRef="#ctx0" brushRef="#br2" timeOffset="-152892.99">9520 8874 16575 0,'0'0'1472'0,"0"0"-1168"0,5 2-304 0,-9-8 0 16,-1-1 1920-16,1-2 336 0,0 0 64 0,1 0 16 16,1 0-448-16,-1 0-96 0,1 1 0 0,-1 0-16 15,2 0-624-15,-1 2-112 0,2 6-16 0,0 0-16 16,-5 0-208-16,0 2-32 0,0 3-16 0,-2 8 0 15,-1 7-336-15,1 9-64 0,-1 3-16 0,0 9 0 16,-1 2-160-16,1 6-48 0,1 1 0 0,1 5 0 16,3 1-128-16,2-3 0 0,1-3 0 0,3-2 0 15,1-5 0-15,2-5 0 0,1-3 0 0,2-5-176 32,2-5-480-32,2-3-112 0,1-5 0 0,1-4-10368 0,1-3-2080 0</inkml:trace>
  <inkml:trace contextRef="#ctx0" brushRef="#br2" timeOffset="-152322.22">9728 8876 27071 0,'0'0'1200'0,"0"0"240"0,0 0-1152 0,0 0-288 16,0 0 0-16,0 0 0 0,0 0 768 0,-4 11 112 16,1 2 16-16,0 5 0 0,0 4 16 0,2 4 16 15,0 4 0-15,1 4 0 0,1 4-592 0,0 2-112 16,1 1-32-16,2 2 0 0,-2-1-192 0,1-2 128 15,1-2-128-15,1-2 0 0,-1-3 0 0,1-4 0 0,0-6 0 0,0-3 0 16,-1-4 0-16,0-4-192 0,0 0 48 16,-4-12 0-1,0 0-272-15,0 0-48 0,0 0-16 0,5-9 0 0,1-6 96 0,-1-3 32 0,0-4 0 0,0-3 0 16,0-2 208-16,1-2 144 0,-4-2-192 0,3 1 192 16,-1 1-128-16,0 2 128 0,0 2 0 0,0 3 0 15,-1 1 0-15,1 4 0 0,0 4 0 0,-1 5 144 16,-3 8 96-16,0 0 16 0,0 0 0 0,0 0 0 15,7 7 144-15,-2 3 48 0,0 5 0 0,1 3 0 16,-1 1-304-16,0 5-144 0,2-1 160 0,0-1-160 16,1 2 0-16,1 1 128 0,0 0-128 0,2-2 0 15,1-1 0-15,1 0 0 0,0-2 128 0,1-1-128 16,0-3 0-16,1-2 128 0,-2-1-128 0,1-2 0 16,0-3 0-16,1-2 128 0,-2-1-128 0,0-2 0 15,0-3 432-15,-1-3 32 0,-1-2 16 0,1-3 0 16,0-2-112-16,0-3-32 0,-2-4 0 0,-1-1 0 15,-2-3-80-15,-1-1-32 0,-1-2 0 0,1-1 0 16,-4-1 32-16,0 2 0 0,-2-1 0 0,0 1 0 16,-4-3 160-16,1 5 32 0,0 0 16 0,1 5 0 15,-2 5 48-15,1 3 16 0,-1 2 0 0,4 7 0 16,0 0-48-16,-5 3-16 0,0 3 0 0,0 4 0 0,-1 1-304 16,3 1-160-16,-1 2 160 0,2 3-160 0,2 3 0 0,2 1 0 15,2 0 0-15,1-1 0 16,0 1-512-16,3 0-64 0,1-1 0 0,3-1 0 15,-1 1-1488-15,2-1-304 0,0-3-64 0,2-2-16 16,-1-1-864-16,2-2-160 0,-1-3-48 0,0-3-7680 0</inkml:trace>
  <inkml:trace contextRef="#ctx0" brushRef="#br2" timeOffset="-152022.96">10461 9348 2751 0,'4'-18'128'0,"-3"9"16"0,1-3-144 0,-2 0 0 16,-3 1 0-16,0 0 0 0,-2 2 4688 0,0 0 912 0,-2 1 176 0,1 2 48 15,-1 2-3168-15,1 4-624 0,-1 2-128 0,1 1-32 0,-1 2-720 0,1 2-160 16,1 2-32-16,-1 1 0 15,0 3-480-15,2 0-96 0,1 2-32 0,3 0 0 16,0-2-160-16,3 0-48 0,1 0 0 0,0-3 0 16,0-1-144-16,1-2 0 0,0 0 0 0,2-2 0 15,0 0 0-15,1-3 0 0,0-2 0 0,1-2 0 16,0-3-192-16,0-1-32 0,-1-2 0 0,0 0 0 0,0-1 224 0,0-2 0 16,-2 0 0-16,1-2 0 15,-2-2 0-15,0-2 0 0,-1 4 0 0,0 0 0 16,-1-1 0-16,-3 2 0 0,0 2 0 0,0-2 0 15,0 3 416-15,0 2 32 0,0 7 0 0,0 0 0 16,0 0 160-16,0 0 32 0,0 0 16 0,0 0 0 16,0 0-272-16,-2 10-48 0,1 1-16 0,1 2 0 15,1 4-320-15,2 0 0 0,0 2 0 0,-1-1 0 16,3-1-464-16,1 0-16 0,-1-3 0 0,1 0 0 16,1-1-2592-16,-1-3-528 0,2-1-112 0</inkml:trace>
  <inkml:trace contextRef="#ctx0" brushRef="#br2" timeOffset="-151849.95">10787 8938 23951 0,'3'-30'1056'0,"-2"17"224"0,0-3-1024 0,0 0-256 16,1 3 0-16,-1 0 0 0,0 5 1856 0,-1 8 304 16,0 0 64-16,0 0 16 0,0 0-1264 0,6 9-240 0,-2 6-48 0,-2 6-16 15,2 5-416-15,1 1-96 0,0 4-16 0,1 2 0 16,0 2-144-16,2 2 0 0,-1 2 0 0,2 0 0 31,0 0-1280-31,1 0-304 0,2 0-48 0</inkml:trace>
  <inkml:trace contextRef="#ctx0" brushRef="#br2" timeOffset="-151635.83">10679 9093 34959 0,'-13'-3'1536'0,"13"3"336"0,0 0-1488 0,0 0-384 0,0 0 0 0,0 0 0 0,0 0 1120 0,0 0 160 16,8 9 16-16,3-1 16 0,5 0-720 0,3-2-144 15,4 1-16-15,0-3-16 0,2-4-416 0,2-3 0 16,2-1 0-16,0-1 0 0,-2-1-240 0,-1 2-16 16,3 0-16-16,-1 0 0 15,1-5-2864-15,-3 2-576 0,-1 1-128 0,-2-2 0 0</inkml:trace>
  <inkml:trace contextRef="#ctx0" brushRef="#br2" timeOffset="-151389.33">11010 8562 12895 0,'0'0'1152'0,"0"0"-928"0,0 0-224 0,0 0 0 15,10 5 3920-15,3 3 752 0,3-1 128 0,2 3 48 16,2 4-3040-16,3 5-592 0,6 3-128 0,1 1-32 0,3 2-464 0,0 1-80 15,0 2-32-15,-2 0 0 0,-1 5 224 0,-1 1 64 16,0 0 0-16,-5-1 0 0,-3 1-96 0,-4 2-16 16,-2-1 0-16,-5 1 0 15,-3 1 176-15,-4-1 16 0,-1 2 16 0,-2 1 0 16,-4 2-272-16,-1 0-48 0,-5 2-16 0,1-5 0 16,-2 0-528-16,-1-3 0 0,0 0 0 0,-1-1 0 31,1 0-3072-31,-1-1-688 0</inkml:trace>
  <inkml:trace contextRef="#ctx0" brushRef="#br2" timeOffset="-149123.49">2795 12405 24879 0,'0'0'2208'0,"0"0"-1760"0,0 0-448 0,4 10 0 0,-1 1 1808 0,1 2 288 0,2 6 48 0,1 3 16 15,-2 4-1072-15,0 5-192 0,2 7-64 0,-2 2 0 16,0-1-160-16,-1 4-32 0,-1 4-16 0,-1-1 0 16,1 0-400-16,-1-3-80 0,0-2-16 0,-1-3 0 15,0-3-128-15,1-3 128 0,-1-6-128 0,-1-5 128 16,0-3 0-16,-1-5-128 0,-1-3 192 0,2-10-64 16,0 0 112-16,0 0 16 0,0-6 0 0,2-7 0 15,-1-7-256-15,0-5 0 0,2-4 0 0,1-8 0 16,1-2-240-16,0-5 64 0,-1-5 16 0,3 0 0 15,2-1-96-15,2 3 0 0,2 3-16 0,2 5 0 16,-1 2 128-16,2 6 144 0,-2 6-208 0,0 8 80 16,-1 2 128-16,1 7 0 0,-3 5 0 0,1 6 0 15,0 7 0-15,-1 5 0 0,-1 7 0 0,-3 1 0 16,-1 5 0-16,-2 3 144 0,-1 3-16 0,1 2-128 16,-1 1 160-16,1-1-160 0,0 0 128 0,1-4-128 0,2-3 0 0,0-3 128 15,2-3-128-15,2-3 0 0,-1-6 0 0,2-3 0 16,2-6 0-16,2-5 0 0,-3-4 0 0,1-3 0 15,-1-6 0-15,1-3 0 0,-1-7 0 0,0 0 0 16,-2-4 0-16,1 0 0 0,-2-3 0 0,0 3 0 16,-1 0 0-16,-3 2 0 0,-3-2-256 0,-3 4 32 15,-1 1 0-15,-3 5 0 0,-3 3-80 0,1 5-16 16,-2 4 0-16,0 5 0 0,0 5 320 0,0 5-128 16,-1 6 128-16,3 5 0 0,-1 5 0 0,3 2-128 15,3 2 128-15,4 2 0 0,3-1 0 0,4 0-128 16,4-1 128-16,2-2 0 0,4-4-128 0,2 0 128 15,3-7 0-15,1-4 0 0,1-5 0 0,1-2 0 16,-2-1 0-16,0-5 0 0,-1-2 256 0,-2-2 48 16,-3-5 16-16,-3 0 0 0,-4-2 672 0,-3-2 144 15,-2-1 16-15,-3 0 16 0,-4-2-96 0,-2 0-32 16,-3-1 0-16,-2 0 0 0,-3 0-560 0,-3-2-112 0,-1-1-32 0,0 1 0 16,-2 1-464-16,1-1-112 0,0 1-16 0,-1-2 0 31,1 1-2176-31,2-2-448 0,2 1-96 0,0 0-14208 0</inkml:trace>
  <inkml:trace contextRef="#ctx0" brushRef="#br2" timeOffset="-148957.95">3665 11930 33455 0,'9'-11'1472'0,"-9"11"320"0,6 0-1424 0,4 1-368 0,0 5 0 0,2 4 0 0,1 4 1472 0,-2 9 208 15,0 5 48-15,-1 9 16 0,2 5-688 0,-2 4-144 16,1 4-16-16,-1 5-16 0,-2 1-464 0,1 4-96 15,2 4 0-15,-2-2-16 0,-1 1-304 0,2-5 0 16,-1 0-128-16,2-2 128 16,0-5-2736-16,0-6-448 0,-5-4-80 0</inkml:trace>
  <inkml:trace contextRef="#ctx0" brushRef="#br2" timeOffset="-148783.52">3614 12353 11055 0,'0'0'480'0,"0"0"112"0,0 0-464 0,0 0-128 0,0 0 0 0,0 0 0 16,8 6 5728-16,3-1 1120 0,6 0 240 0,3-2 32 15,3-2-5728-15,4 0-1152 0,1 2-240 0,3-1 0 32,2 2-1200-32,1-2-208 0,1 0-32 0,0 3-13360 0</inkml:trace>
  <inkml:trace contextRef="#ctx0" brushRef="#br2" timeOffset="-148494.91">4395 12558 15663 0,'0'0'1392'0,"0"0"-1120"0,0 0-272 0,0 0 0 16,0 0 3248-16,9 4 592 0,1-3 112 0,2-1 16 0,0-2-2016 0,1-4-416 16,-1 0-64-16,1-1-32 15,-2-3-640-15,2-2-128 0,-2-2-32 0,1 1 0 0,-2-3-400 0,-1 2-96 0,-1 1-16 0,-3 1 0 16,-1 0 0-16,-3 2-128 15,-2-1 192-15,-4 1-64 0,-2 2 208 0,-2 4 48 16,-4-1 0-16,-2 5 0 0,-2 5 256 0,-4 3 48 16,-4 5 16-16,2 5 0 0,-1 6-64 0,3 5-16 15,3 2 0-15,2 5 0 0,3 1 16 0,3-1 0 16,3 1 0-16,7-3 0 0,6-2-288 0,1-2-48 16,4-1-16-16,4-2 0 0,5-6-288 0,5-1 0 15,3-5 0-15,5-2 0 16,2-2-720-16,2-5-256 0,-1-3-48 0,3-2-16 15,3-2-2448-15,0-4-480 0</inkml:trace>
  <inkml:trace contextRef="#ctx0" brushRef="#br2" timeOffset="-148234.97">5068 12149 19343 0,'0'0'1728'0,"0"0"-1392"0,1 10-336 0,1 0 0 16,0 2 2816-16,-1-1 480 0,0 0 96 0,-1 4 32 16,-1-2-1264-16,-2 1-256 0,1 2-48 0,-2-3-16 15,0 1-928-15,0-1-176 0,-1 0-32 0,1-1-16 0,-3-2-176 0,1 1-16 16,-1-5-16-16,1-2 0 16,-3-1-208-16,0-2-32 0,0-1-16 0,-1-1 0 0,3 1-224 0,0-4 0 15,-1-3 0-15,2 1 0 16,1-2-608-16,1-1-224 0,1 0-32 0,2-4-16 15,1 0-1936-15,1 0-400 0,2 0-80 0</inkml:trace>
  <inkml:trace contextRef="#ctx0" brushRef="#br2" timeOffset="-147892.65">5147 12777 19343 0,'-8'17'1728'0,"6"-7"-1392"0,-2 1-336 0,1 2 0 16,-1 0 1904-16,0 0 304 0,0-5 64 0,0 0 16 0,1-2 64 16,3-6 16-16,0 0 0 0,0 0 0 15,0 0-1440-15,0 0-288 0,-6-4-48 0,6 4-16 16,-4-5 0-16,1 0-16 0,-1-2 0 0,1-1 0 16,2 1-560-16,1-1 0 0,1 1 0 0,2 1 0 15,1 1 0-15,1-1 0 0,1 2-128 0,2-2 128 16,0 2 0-16,1 1 0 0,1 2 0 0,2 1 160 15,1 1-160-15,0 1 0 0,2-1 0 0,-1 3 0 16,3 2 0-16,-3-2 240 0,-2 5-64 0,-2-2-16 16,-2-2 576-16,-1 2 112 0,-3-1 32 0,-2 2 0 15,-3 2 96-15,-3-2 32 0,-2 1 0 0,-2 2 0 16,-3-2-672-16,1 0-128 0,-2 0-16 0,2-1-16 16,-2 0-176-16,0-2-224 0,-1-2 48 0,1-1-21040 15</inkml:trace>
  <inkml:trace contextRef="#ctx0" brushRef="#br2" timeOffset="-147225.28">7194 12235 16575 0,'0'0'1472'0,"0"0"-1168"0,0 0-304 0,0 0 0 0,0 0 1872 0,1-4 320 0,-1-3 64 0,0 7 16 0,-1-6-416 0,1 6-96 15,-3-8-16-15,3 8 0 0,0 0-592 0,-5-3-112 0,-3 2-16 0,0 2-16 16,1 1-256-16,-3 2-48 16,-1 1-16-16,-1 1 0 0,-1 1-464 0,0 2-96 15,3 0 0-15,-1 3-128 0,2-4 0 0,1 2 0 16,2 0 0-16,2 1 0 0,2-1 0 0,2-2 0 15,3 3-176-15,2 0 176 0,2 0-256 0,2 2 48 16,1 0 16-16,3 0 0 0,2 0 192 0,-1 4 0 16,0-3 0-16,-1 2-144 0,0-2 144 0,-1 2 0 15,-3 1 128-15,-1 0-128 0,-3 1 432 0,-2 0 16 16,-2 2 0-16,-3-1 0 0,-4 1 128 0,-1-1 48 16,0-3 0-16,-2 1 0 0,-1-1-352 0,-2-2-64 15,-3-1-16-15,2-1 0 16,2-4-1552-16,0-1-320 0,2-4-64 0,1-2-16 15,8-1-2176-15,-4-4-432 0</inkml:trace>
  <inkml:trace contextRef="#ctx0" brushRef="#br2" timeOffset="-146925.25">7344 12402 12895 0,'0'0'1152'0,"0"0"-928"0,0 0-224 0,8 1 0 16,-8-1 2848-16,5 5 528 0,-1 3 96 0,-2 4 32 15,0 2-1680-15,-1 3-336 0,-1 2-64 0,0 2-16 16,0 0-816-16,3 1-160 0,-2 1-48 0,2-1 0 15,-1-3-256-15,2 3-128 0,1-3 0 0,2-1 128 16,-1-5-128-16,2 0 0 0,1-3 0 0,2-2 0 0,0-3 0 0,2-2 0 16,0-3 0-16,3-3 0 0,-3-3 0 0,0-1 0 15,0-4-144-15,0-1 144 0,-1-1-336 0,1-3 32 16,-3 2 16-16,1-2 0 0,-2-1 288 0,-1 0 0 16,0-2 0-16,-2 2 0 0,1-5 0 0,-2 2 0 15,0-1 176-15,2 4-176 0,-1-1 640 0,1 4 32 16,1 1 0-16,-2 2 0 0,-1 3 144 0,-5 8 16 15,0 0 16-15,0 0 0 0,0 0-272 0,3 12-64 16,-1 4-16-16,0 2 0 0,-1 2-240 0,-1 3-32 16,0 2-16-16,1 1 0 0,1-1-208 0,0 1 0 0,2 0 0 15,-1-1 0 1,-1-2-2240-16,2 2-352 0,0-6-64 0</inkml:trace>
  <inkml:trace contextRef="#ctx0" brushRef="#br2" timeOffset="-146324.4">8253 11837 5519 0,'0'0'496'0,"0"0"-496"0,0 0 0 0,-6 5 0 16,1 0 4544-16,0 2 800 0,1 2 160 0,0 4 48 15,0 4-2864-15,2 5-576 0,-1 3-128 0,0 6 0 16,1 6-544-16,0 3-96 0,2 5-32 0,2 3 0 16,-1 5-304-16,-1-1-64 0,-1 6-16 0,1-1 0 0,2 2-400 0,1-3-80 15,0 0 0-15,-1-1-16 16,1-3-432-16,-2-3 0 0,0-3 128 0,2-4-128 15,-3-4-400 1,1-5-112-16,1-3-32 0,-2-4-11664 0,0-2-2320 0</inkml:trace>
  <inkml:trace contextRef="#ctx0" brushRef="#br2" timeOffset="-145957.65">8919 11890 12895 0,'-9'-10'1152'0,"-3"0"-928"0,-2-2-224 0,-2 1 0 16,0 4 3856-16,2-2 736 0,1 2 144 0,-1 4 16 15,-1 3-2512-15,1 6-496 0,1 3-96 0,1 6-32 16,2 6-672-16,1 7-144 0,-1 4-32 0,4 6 0 16,-1 2-448-16,3 5-80 0,2 2-32 0,2 2 0 15,1 2-208-15,3 0 128 0,0 0-128 0,2 4 0 16,2 1 0-16,0-2-128 0,1 0-16 0,0-5 0 31,-1-3-1920-31,0-4-384 0,0-6-80 0,0-3-7520 0,-3-3-1488 0</inkml:trace>
  <inkml:trace contextRef="#ctx0" brushRef="#br2" timeOffset="-145786.62">8644 12477 17503 0,'-6'-14'1552'0,"6"7"-1232"16,2-1-320-16,0 2 0 0,2-3 3104 0,1 2 560 15,2-2 112-15,2 1 32 0,0 1-2320 0,4-1-464 16,2-1-80-16,0 1-32 0,2 0-624 0,1 1-128 16,-1 2-32-16,0 1 0 0,2-2-128 0,0 6 0 15,1-3-160-15,-1 6 160 16,0-3-896-16,0 4-96 0,-1 2-16 0,-1-1 0 16,0 3-1872-16,-1 0-368 0,-2 0-80 0</inkml:trace>
  <inkml:trace contextRef="#ctx0" brushRef="#br2" timeOffset="-145386.18">9284 12422 19343 0,'0'0'848'0,"0"0"192"0,-7-1-832 0,1 0-208 15,-1 1 0-15,1-3 0 0,-2 6 2512 0,0-1 464 16,0 2 96-16,-1 3 0 0,0 2-1520 0,-1 5-304 16,-2 2-64-16,1 5-16 0,2 0-720 0,1 3-128 15,2 3-48-15,3 0 0 0,3 0-272 0,3-1 0 16,3-1 0-16,4 0 0 0,1-7 144 0,4 0-16 15,2-5-128-15,2-2 192 0,2-3 64 0,0-3 0 16,1-4 0-16,-1-1 0 0,0-4 16 0,-2-2 16 16,-2-3 0-16,0-3 0 0,-2-2 96 0,-2-1 32 15,-4 1 0-15,-4-6 0 0,-2 5 128 0,-3-5 32 16,-3-1 0-16,-1 0 0 0,-3 2-320 0,-2-3-64 16,-2 2-16-16,-2-1 0 15,-2 0-1312-15,2 2-256 0,1 1-48 0,-1 2-16 0,-1 2-1920 16,1 1-384-16</inkml:trace>
  <inkml:trace contextRef="#ctx0" brushRef="#br2" timeOffset="-145092.93">9595 12442 11967 0,'-1'21'528'0,"0"-11"112"0,-3 3-512 0,0 7-128 0,0 1 0 0,0 3 0 15,-1 4 5808-15,0-1 1120 0,-1-1 240 0,1 0 32 16,1-3-4704-16,0-3-960 0,3-3-176 0,1-1-32 15,1-3-896-15,2-1-176 0,0-3-48 0,-3-9 0 16,0 0-208-16,7 1 0 0,1-2 0 0,1-4 0 16,1-3 0-16,0-3-240 0,0-4 48 0,1-2 16 15,-2-3-224-15,0-1-48 0,3-1-16 0,-2 1 0 0,1-1 208 0,0 1 64 0,0 1 0 16,-1 0 0-16,1 2 192 0,-1-1 0 16,3 4 0-16,-1-1 0 0,1 6 224 0,0 2 144 15,0 3 16-15,0 7 16 0,0 2 192 0,0 8 48 16,0 6 0-16,0 4 0 0,-2 4-96 0,-2 2-16 15,0-1 0-15,0 2 0 0,1-2-320 0,2-1-64 16,1 0-16-16,2-5-20704 0</inkml:trace>
  <inkml:trace contextRef="#ctx0" brushRef="#br2" timeOffset="-144120.65">10392 12536 3679 0,'0'0'320'0,"0"0"-320"0,0 0 0 0,0 0 0 16,0 0 2848-16,0 0 496 0,0 0 112 0,0 0 0 0,0 0-1424 0,4-5-304 15,-2-1-48-15,1 0-16 0,0-1-32 0,-2-2-16 0,-1 0 0 0,0 1 0 16,-1 0-80-16,-1 2 0 15,1-1-16-15,-2 2 0 0,-2 1-656 0,-1 0-128 16,-2 2-32-16,-1 3 0 0,-2 4-336 0,0 2-80 16,-1 2-16-16,0 5 0 0,0 3-272 0,2 1 0 15,0 3-176-15,-1 0 176 0,3 1-144 0,2-3 144 16,2-1 0-16,3-5-144 0,-1 0 144 0,4-1-128 16,0-3 128-16,2-1-128 0,1-3 128 0,3-1-192 15,1-2 192-15,2-4-192 0,-1 0 192 0,3-1-192 16,1-3 192-16,2 0-192 0,-4-2 192 0,1-1 0 15,-1-2 0-15,-1 0 0 0,1-4 0 0,0 2 0 16,-2 0 0-16,-1 0 0 0,-1 0 0 0,-1 1 0 16,-2 3 160-16,-1 3-160 0,-2-2 272 0,-2 8-32 0,0 0-16 0,0 0 0 15,0 0 208-15,0 0 32 0,0 0 16 16,-5 8 0-16,0-2-224 0,1 2-64 0,0 3 0 0,2 0 0 16,0 2-192-16,2 2 0 0,0-2 0 0,3 0-160 31,1 0-480-31,2-3-112 0,2 1-16 0,3-2 0 15,-1-1-2624-15,2-4-544 0</inkml:trace>
  <inkml:trace contextRef="#ctx0" brushRef="#br2" timeOffset="-143936.34">10788 12167 12895 0,'-5'-13'1152'0,"2"-5"-928"16,1-2-224-16,-1-1 0 0,-1 0 3504 0,2 3 656 15,-2-1 128-15,1 4 16 0,2 2-1920 0,0 5-384 16,1 8-80-16,0 0 0 0,0 0-1088 0,0 13-192 15,1 6-64-15,3 5 0 0,0 8-384 0,4 3-64 16,-1 3-128-16,2 3 176 0,3 5-176 0,0 2 0 16,-2 2 0-16,2 1 0 15,0-1-1168-15,0-1-272 0,1-4-48 0,0 0-8784 16,-2-6-1760-16</inkml:trace>
  <inkml:trace contextRef="#ctx0" brushRef="#br2" timeOffset="-143763.31">10784 12565 23039 0,'-9'-12'2048'0,"-1"-1"-1648"0,-1-2-400 0,2 2 0 16,1 0 2576-16,2 0 432 0,1 2 96 0,2 0 16 15,2 3-1952-15,2 0-384 0,3 2-80 0,3 1 0 16,2 1-704-16,2-3 0 0,2 2-208 0,3 1 48 31,1 0-496-31,1 0-112 0,3-1 0 0,1 0-16 16,2 0-3072-16,-1-3-624 0</inkml:trace>
  <inkml:trace contextRef="#ctx0" brushRef="#br2" timeOffset="-143623.52">11155 12327 3679 0,'4'16'160'0,"-2"-8"32"0,-1 3-192 0,1 4 0 0,-2-1 0 0,1 4 0 15,0 3 5616-15,1 0 1072 0,-1-1 224 0,0 2 32 16,3-3-4864-16,-1-2-976 0,1 0-192 0,0 0-32 16,0 0-672-16,1-3-208 0,-1-2 128 0,1-1-128 15,-1-4-2304-15,-4-7-512 16</inkml:trace>
  <inkml:trace contextRef="#ctx0" brushRef="#br2" timeOffset="-143291.29">11208 12261 26207 0,'0'0'1152'0,"0"-9"256"0,0 1-1136 0,0-1-272 16,1 1 0-16,2 0 0 0,0 2 896 0,0-2 128 16,3 0 32-16,0 1 0 0,2 2-608 0,0 1-128 15,0 0-32-15,2 3 0 0,-1 2-160 0,0 3-128 16,-2 3 192-16,-2-1-192 0,-1 2 192 0,-1 4-64 15,-1 2 0-15,0 4-128 0,-2 5 0 0,0 3 0 16,1 2 0-16,-1 5-144 0,0-3 144 0,0 0 192 0,2 0-32 0,1-1-16 16,2-2 48-16,2-1 16 0,1 0 0 0,2-1 0 15,2-6 240-15,1 0 64 0,2-5 0 0,2-4 0 16,2-2-96-16,0-4-16 0,-1-3 0 16,1-2 0-16,-1-4 112 0,-1-3 32 0,-1-2 0 0,-2-3 0 15,-2-3 0-15,-3 0 0 0,-3-2 0 0,-2 1 0 16,-4 3-64-16,-2-3-16 0,-5-1 0 0,-2 1 0 15,-3 0-304-15,-2 1-160 0,-3 0 160 0,-1 1-160 32,-3-1-544-32,0 2-208 0,0 1-32 0,2-2-16 15,0 1-2144-15,4 4-448 0,-2 1-64 0,2 2-10416 0</inkml:trace>
  <inkml:trace contextRef="#ctx0" brushRef="#br2" timeOffset="-142960.78">11757 12326 2751 0,'5'12'256'0,"-1"3"-256"16,0 4 0-16,0 0 0 0,0 3 6464 0,0-1 1264 16,0 1 240-16,-2 0 48 0,0 1-5072 0,-1-3-1008 15,0 1-208-15,0-4-32 0,2 3-816 0,0-5-176 16,1 1-16-16,1-3-16 0,-1-1-416 0,0-2-96 16,0-1-16-16,-1-1 0 0,-3-8-16 0,0 0-128 15,6 4 192-15,-6-4-64 0,0 0-128 0,7-1 0 16,0-4 0-16,-1-3 0 0,0-3 0 0,-2-2 0 0,0 0 0 0,2-1 0 15,-1-2-176-15,2-3-16 0,-2-1 0 0,2-1 0 32,0-1-192-32,4 0-32 0,0 0-16 0,4 1 0 0,-1-1 112 0,3 1 32 0,3 3 0 0,1 0 0 15,1 2 288-15,0 5-160 0,-1 2 160 0,-3 5-128 16,2 6 576-16,-2 3 128 0,-3 4 32 0,1 5 0 16,-2 5 352-16,-1 3 64 0,-1 3 0 0,0 1 16 15,0 2-48-15,-3-2-16 0,-1 2 0 0,-2-2 0 16,-1 0-640-16,3-1-128 0,1-3-16 0,0-1-16 31,-1 1-2224-31,0-5-448 0,1-2-96 0,-4 0-16 0</inkml:trace>
  <inkml:trace contextRef="#ctx0" brushRef="#br2" timeOffset="-142433.08">13685 12508 28559 0,'0'0'1264'0,"0"0"272"0,-2 11-1232 0,-1 2-304 0,0 4 0 0,2 1 0 15,-2 2 768-15,3 2 80 16,0 0 32-16,2 1 0 0,-1 1-880 0,2-1-128 16,-1-4-64-16,2-1 0 15,0-4-2864-15,0-3-576 0,-4-11-112 0,0 0-32 0</inkml:trace>
  <inkml:trace contextRef="#ctx0" brushRef="#br2" timeOffset="-142260.25">13628 12172 27071 0,'0'0'1200'0,"-2"-8"240"0,1 2-1152 0,1 6-288 0,1-7 0 0,-1 7 0 0,3-6 0 16,-3 6 0-16,9-4-176 0,3 1 176 31,2 3-864-31,3 0-64 0,3 0-16 0,3 3 0 16,2 1-256-16,5-2-48 0,4 5-16 0,1-1 0 15,-1 2 256-15,0 0 48 0,-3 1 16 0,-2 0 0 16,-6-1 160-16,-3 1 16 0,-3 0 16 0</inkml:trace>
  <inkml:trace contextRef="#ctx0" brushRef="#br2" timeOffset="-142060.18">14063 12312 911 0,'-13'26'0'0,"4"-13"0"0,-5 2 0 0,-2 2 0 0,-1-2 3168 0,-1 2 544 0,0-3 128 0,1-1 0 16,1-3-1648-16,3 1-336 0,3-5-64 0,2 1 0 15,5-2-800-15,3-5-160 0,4 7-16 0,6-2-16 16,6 1-576-16,4-3-224 0,2 1 176 0,3 0-176 16,2 1 0-16,-1 0 0 0,0 0 0 0,1 2 0 15,1 1 416-15,-3 1-16 0,-5 1 0 0,-4 3 0 16,-2 0 944-16,-3 0 192 0,-5 2 48 0,-3 0 0 15,-6 1 448-15,-2 1 80 0,-4 1 32 0,-5 0 0 16,-7 1-560-16,0-1-112 0,-2 2-32 0,-2-2 0 0,-3-1-960 0,1-2-192 0,0-2-32 16,-1 0-13568-1,1-1-2688-15</inkml:trace>
  <inkml:trace contextRef="#ctx0" brushRef="#br2" timeOffset="-141323.25">15645 12428 18431 0,'0'0'1632'0,"0"0"-1312"0,0 0-320 0,0 0 0 0,4 11 2192 0,-1 6 368 15,1 2 80-15,2 5 16 0,0 1-1904 0,1 4-384 16,-1 1-80-16,1 2-16 0,-2-2 32 0,0-1 0 16,-2-2 0-16,-1-1 0 0,0-2 192 0,-1-1 32 15,-2 0 16-15,-1-3 0 0,0-4 0 0,-1-2 0 16,0-1 0-16,1-3 0 0,-2-3-96 0,4-7 0 16,0 0-16-16,-7-1 0 0,2-4 144 0,1-3 48 15,0-4 0-15,0-3 0 0,2-4-272 0,-1-3-48 0,2-1-16 0,0-2 0 16,-1-1-288-16,2 0 0 15,0-4 128-15,2 0-128 0,0 1 0 0,2 2 0 16,0-1 0-16,3 2 0 0,-1 2 0 0,3 3 0 16,2 4-128-16,0 0 128 0,2 5-192 0,2 4 48 15,0-1 16-15,2 5 0 0,2 4 128 0,-1 0-160 16,3 2 160-16,2 3-160 0,1-1 160 0,2 2-160 16,0 1 160-16,1-2-160 0,2 0 160 0,-2 0 0 15,-2-1 0-15,0 0 0 0,0-1 0 0,-3-1 0 0,-1-3 0 0,-4 0 128 16,-3-4-128-16,-2-1 0 0,-3 0 128 0,-1-1-128 15,-3 1 0-15,0-3 0 0,-2 0 0 0,-3-1-128 16,-2 3 128-16,0-1 0 0,-2-4 0 0,-1 2 0 16,-3 1 0-16,-3-1 192 0,0 4-64 0,-2 1 0 0,1 3 320 15,0 4 64-15,0 2 0 0,1 3 16 16,-1 6 160-16,0 3 16 0,2 4 16 0,1 2 0 16,2 4-272-16,3 1-64 0,2-1-16 0,2 0 0 15,1 0-368-15,4-1 144 0,2 0-144 0,3-2 0 16,3 0 0-16,3-2 0 0,1-3 0 0,2-3-144 15,1-2-384 1,1-2-80-16,-1-3-16 0,1-3 0 0,0-4-1984 0,0-2-400 16,0-6-64-16,-2 1-12336 0</inkml:trace>
  <inkml:trace contextRef="#ctx0" brushRef="#br2" timeOffset="-141091.08">16420 12448 20559 0,'-5'-19'896'0,"4"12"208"0,-1 1-880 0,1-1-224 0,0 2 0 0,1 5 0 15,0 0 1472-15,0 0 256 16,0 0 64-16,5 11 0 0,0 4-528 0,2 5-112 15,1 2 0-15,1 3-16 0,0 1-272 0,1 0-48 16,1 1-16-16,1 1 0 0,-1-2-32 0,1-3 0 16,1-2 0-16,0-3 0 0,-3-2 256 0,0-3 32 0,-3-1 16 0,1-4 0 15,0-2 80-15,-8-6 0 16,7 3 16-16,-7-3 0 0,0 0-304 0,5-4-64 0,0-3-16 16,0-3 0-16,-2-2-336 0,-1-2-64 0,1-3 0 0,0-3-16 15,1-2-368-15,-1-3 0 0,1-1 0 0,2-2 0 31,-4-4-1360-31,1-2-240 0,-1-2-64 0,1-3 0 16,0 0-1456-16,-1 1-288 0,1 3-64 0,2 3-7136 0,2 2-1424 0</inkml:trace>
  <inkml:trace contextRef="#ctx0" brushRef="#br2" timeOffset="-140819.5">16794 12242 20783 0,'16'19'912'0,"-7"-9"208"0,4 3-896 0,0 3-224 0,0 1 0 0,2 0 0 15,-1 0 1552-15,2 1 272 0,1-2 48 0,0-1 16 16,-2 1-288-16,2-2-48 0,1-2-16 0,-1-2 0 0,0-2-544 0,-1-3-112 15,0-1-32-15,-2-4 0 0,2 0-80 0,-3 0-32 16,-2-6 0-16,0-1 0 0,-1-1-176 0,-1-1-48 16,-2-1 0-16,-1-2 0 0,-2-1-208 0,-1-1-48 15,0-2-16-15,-2 2 0 0,-2 1-64 0,-3-2-16 16,-2 1 0-16,-1 2 0 0,-1 3 0 0,-1 0 0 16,-2 4 0-16,1 4 0 0,-3 3 80 0,0 5 16 15,-2 2 0-15,2 3 0 0,2 1-80 0,0 2-16 16,1 2 0-16,2 3 0 0,1-2-160 0,3 2 0 0,3 0 0 0,1 1 0 15,3-1 0-15,2-1 0 16,3 1 0-16,2-3 0 16,2 0-1552-16,2-3-240 0,3 2-64 0,3-4 0 15,1-2-1024-15,2-1-192 0,2-2-64 0</inkml:trace>
  <inkml:trace contextRef="#ctx0" brushRef="#br2" timeOffset="-140555.33">17398 12420 1839 0,'0'0'160'0,"0"0"-160"0,-1 6 0 0,0 3 0 16,-1 3 6624-16,1 4 1296 0,1-3 256 0,1 1 48 16,1 2-5792-16,0-3-1168 0,2 1-240 0,1-1-32 15,2-1-16-15,-1-2 0 0,-1 1 0 0,-1-5 0 16,-4-6-208-16,6 7-64 0,-6-7 0 0,0 0 0 16,0 0-16-16,0 0-16 0,0 0 0 0,0 0 0 15,2-7 48-15,1-3 16 0,-2 0 0 0,-1-2 0 16,0-1-272-16,0-3-48 0,0-1-16 0,1-4 0 15,1-2-400-15,0-2 128 0,1-2-128 0,1 1 0 16,0-2-1024-16,2 1-272 0,1 1-64 0,2 2-16 16,3 0-1184-16,3 3-256 0,4 0-32 0,3 1-8096 15,1 5-1600-15</inkml:trace>
  <inkml:trace contextRef="#ctx0" brushRef="#br2" timeOffset="-140290.21">17884 12145 911 0,'0'0'0'0,"6"2"0"15,-6-2 0-15,0 0 0 0,4 8 4864 0,-4-8 880 16,1 8 176-16,-2 0 32 0,-5 2-3472 0,0-2-704 15,-2 1-144-15,-2 0-32 0,-2 2-320 0,0-3-64 16,0 1 0-16,-1 0-16 0,0 0-784 0,3 0-160 16,-2-1-16-16,2 0-16 0,2 0-224 0,3-2 0 15,2 1 0-15,3-7 0 16,7 9-624-16,2 1-16 0,1-2 0 0,2 1 0 0,1 0 256 0,1 0 32 16,2-1 16-16,2 1 0 0,-2 0 336 0,-1 2-144 0,0-2 144 0,-1 1 0 15,-1 1 320-15,-2-1 192 0,-2 1 16 0,-3 0 16 16,-1 2 640-16,-2 2 128 0,-3-2 32 0,-4 0 0 15,-5-3-128-15,-1 2 0 0,-2-2-16 0,-1 1 0 16,0-2-464-16,-2 0-96 0,1-2 0 0,0-2-16 16,-1-3-624-16,0 2 0 0,-1-4 0 0,2 2 0 31,-1-2-2656-31,2-2-544 0,0-3-128 0</inkml:trace>
  <inkml:trace contextRef="#ctx0" brushRef="#br2" timeOffset="-140158.66">18150 12409 20319 0,'-7'21'896'0,"3"-10"192"0,-3 0-864 0,3 2-224 16,0 2 0-16,2-1-8992 16</inkml:trace>
  <inkml:trace contextRef="#ctx0" brushRef="#br2" timeOffset="-140002.15">18226 11952 23039 0,'-17'-8'1024'0,"9"7"192"0,-2-3-960 0,1 2-256 0,1 2 0 0,1 0 0 16,7 0 2256-16,0 0 416 0,0 0 80 0,0 0 0 31,8 3-4816-31,4 0-976 0,2 1-192 0,3-2-8160 0</inkml:trace>
  <inkml:trace contextRef="#ctx0" brushRef="#br2" timeOffset="-139651.3">18452 12072 19455 0,'3'18'864'0,"-1"-9"176"0,-2 2-832 0,1 2-208 0,0 2 0 0,-1 5 0 16,0-1 1968-16,-1 3 336 0,0 3 80 0,-1 0 16 16,0 2-464-16,1-2-80 0,-2 0-32 0,0-2 0 15,-1 1-672-15,2-5-144 0,0 0-32 0,4-1 0 16,-1-2-560-16,0-2-112 0,1 0-32 0,-1-3 0 15,0-2-144-15,-1-3-128 0,0-6 144 0,0 0-144 16,0 0 192-16,0 0-64 0,0 0-128 0,0 0 192 16,0 0-192-16,0 0 0 0,-2-6 0 0,-1-5 0 15,2 1-384-15,1-3-112 0,2-3-16 0,2 1-16 16,2-4-624-16,1 1-112 0,1 0-16 0,3 0-16 16,0 3 112-16,2 2 32 0,0 3 0 0,0 3 0 0,0 3 832 0,2 3 160 0,-1 2 160 0,0 3-208 15,0 3 752-15,-3 1 160 16,0 2 16-16,-3 2 16 0,-2 1 400 0,-2 0 80 15,-1 1 0-15,-3 2 16 0,-2 1 144 0,-2-3 32 0,-2 3 0 0,-3 1 0 16,-2-3-416-16,1 0-80 16,-3-2-16-16,-2 0 0 0,1-2-384 0,0-1-96 15,-2-2-16-15,2-3 0 16,1-2-912-16,1-3-176 0,2-1-32 0,0-3-16 16,3-3-1216-16,1-1-240 0,3-5-48 0,1-2-16 15,2-4-1168-15,2-3-224 0</inkml:trace>
  <inkml:trace contextRef="#ctx0" brushRef="#br2" timeOffset="-139262.25">18762 11867 21183 0,'0'0'1888'0,"0"0"-1504"0,0 0-384 0,0 0 0 15,6 10 1920-15,-2 7 320 0,-4 6 64 0,-2 5 16 16,-4 5-960-16,1-7-192 0,-1 7-32 0,-1 3-16 16,-1 3-96-16,3 0-32 0,0 0 0 0,1 2 0 15,1-1-272-15,3-1-48 0,4-1-16 0,3-1 0 16,1-5-128-16,2-1-16 0,4-3-16 0,2-3 0 15,1-3-272-15,3-3-48 0,2-3-16 0,0-4 0 16,-1-3-160-16,0-1 128 0,-1-6-128 0,1-2 128 16,0-2-128-16,0-5 160 0,0-1-160 0,0-1 160 15,-3-1-160-15,-1-3 0 0,0-3 0 0,5-9 128 0,-4 2-288 0,-5-1-64 16,-5 2-16-16,-4 1 0 16,-4 2-272-16,-4-2-64 0,-2-1-16 0,-5 2 0 15,-2 3 16-15,-2 4 16 0,-1 0 0 0,0 9 0 0,-1 6 368 0,-1 5 192 16,4 8-192-16,1 0 192 0,0 6 416 0,1 1 192 15,1 2 32-15,4 1 16 0,3 1 0 0,2 0 0 16,5-3 0-16,4 1 0 0,3-2-208 0,4 1-32 16,6-2-16-16,5-1 0 0,3-3-208 0,5-2-64 15,2-2 0-15,4-1 0 0,4-3-128 0,3 0 0 16,2-1 0-16,3-3 0 16,-1-1-1104-16,-2-4-256 0,-3 0-48 0,-2-4-16640 0</inkml:trace>
  <inkml:trace contextRef="#ctx0" brushRef="#br2" timeOffset="-138924.81">15697 13186 23951 0,'-25'11'2128'0,"13"-5"-1696"0,-2 1-432 0,3 1 0 0,4-1 2928 0,4 3 496 16,6 0 96-16,7-2 32 0,8 2-1936 0,10 2-384 16,8-4-80-16,11 1 0 0,11-2-128 0,13-1-32 15,15-1 0-15,13-2 0 0,11-3-48 0,12-1-16 16,15-3 0-16,13-3 0 0,11 1-208 0,11-6-32 15,9-1-16-15,82-4 0 0,-14 0-336 0,-5 5-64 16,0 6-16-16,-3 4 0 0,0 4-256 0,2 4 0 16,3 6-176-16,3 0 176 15,3 1-1824-15,-1 1-256 0,-2 0-48 0,-1 2-18288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4.9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10591 0 0,'0'0'819'0'0,"1"1"-364"0"0,2 1-140 0 0,-1 0-1 0 0,0-1 1 0 0,1 0 0 0 0,-1 1 0 0 0,1-1 0 0 0,-1 0 0 0 0,1 0 0 0 0,0 0 0 0 0,0-1 0 0 0,-1 1 0 0 0,1-1 0 0 0,0 1 0 0 0,5-1-1 0 0,42-2 1425 0 0,-39 2-1410 0 0,10-2 21 0 0,38 0 358 0 0,-25 2-345 0 0,-26-1-217 0 0,0 1-1 0 0,0 0 1 0 0,0 0-1 0 0,0 1 1 0 0,0 0-1 0 0,0 0 0 0 0,-1 1 1 0 0,15 5-1 0 0,-20-7 31 0 0,-1 2-135 0 0,0-1-1 0 0,1 1 1 0 0,-1-1 0 0 0,0 1-1 0 0,0 0 1 0 0,0-1-1 0 0,0 1 1 0 0,-1 0 0 0 0,1-1-1 0 0,0 1 1 0 0,-1 0 0 0 0,1 3-1 0 0,0 1-23 0 0,-1 0 1 0 0,0 0-1 0 0,0 1 0 0 0,-1-1 0 0 0,0 0 0 0 0,0 0 1 0 0,0 0-1 0 0,-1 0 0 0 0,0 0 0 0 0,0 0 0 0 0,-1 0 1 0 0,1 0-1 0 0,-1-1 0 0 0,-1 1 0 0 0,1-1 0 0 0,-1 0 1 0 0,0 0-1 0 0,0 0 0 0 0,-8 7 0 0 0,6-9-38 0 0,5-2-80 0 0,1 1-321 0 0,0 0 398 0 0,0 0 1 0 0,0-1 0 0 0,0 1 0 0 0,1 0 0 0 0,-1 0-1 0 0,1 0 1 0 0,-1 0 0 0 0,1-1 0 0 0,-1 1 0 0 0,1 0-1 0 0,0-1 1 0 0,0 1 0 0 0,0 0 0 0 0,0-1 0 0 0,0 1-1 0 0,0-1 1 0 0,1 0 0 0 0,-1 1 0 0 0,0-1 0 0 0,1 0-1 0 0,-1 0 1 0 0,1 0 0 0 0,2 2 0 0 0,-4-3 23 0 0,15 9 49 0 0,31 13-1 0 0,-42-20 75 0 0,-1 0 0 0 0,1 0 0 0 0,-1 0-1 0 0,1 0 1 0 0,-1 0 0 0 0,0 1 0 0 0,0 0 0 0 0,0-1-1 0 0,0 1 1 0 0,0 0 0 0 0,4 7 0 0 0,-6-8 7 0 0,0 1 0 0 0,0 0 0 0 0,1-1 0 0 0,-2 1 0 0 0,1 0 0 0 0,0 0 0 0 0,-1 0 0 0 0,1-1 0 0 0,-1 1 0 0 0,0 0 0 0 0,0 0 0 0 0,0 0 0 0 0,0 0 0 0 0,0 0 0 0 0,-1 0-1 0 0,1-1 1 0 0,-2 5 0 0 0,0-1 15 0 0,0 0-1 0 0,0 0 1 0 0,0 0-1 0 0,-1 0 1 0 0,0 0-1 0 0,0-1 1 0 0,0 1-1 0 0,-1-1 0 0 0,0 0 1 0 0,0 0-1 0 0,0 0 1 0 0,-1-1-1 0 0,0 1 1 0 0,-9 6-1 0 0,-4 2 171 0 0,-36 19-1 0 0,47-29-504 0 0,0 0 0 0 0,-1 0 0 0 0,0 0-1 0 0,1-1 1 0 0,-1 0 0 0 0,0-1 0 0 0,0 0 0 0 0,-12 1-1 0 0,6-2-2004 0 0,6 0-3493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0T15:51:46.370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13058 5006 23951 0,'0'0'1056'0,"0"0"224"0,0 0-1024 0,0 0-256 0,0 0 0 0,0 0 0 0,0 0 880 0,0 0 112 16,0 0 32-16,18-13 0 0,-12 6 192 0,1 0 32 16,2 0 16-16,4-2 0 0,2-1-384 0,2 0-80 15,2-3-16-15,2-1 0 0,3 1-112 0,0-3-32 16,4 2 0-16,0-3 0 0,2-3-128 0,2 1-16 16,0-4-16-16,2 2 0 0,-1-2-256 15,1-2-48-15,0 2-16 0,-2-1 0 0,-2 1-160 0,-2-1 0 16,2 1 0-16,0 1 128 0,0 0-128 0,-2-1 192 15,0 1-192-15,-2 1 192 0,0 1-192 0,-1-1-272 16,-2 0 64-16,-1 0 16 0,0-1 192 0,0 2 0 16,-1 1 0-16,-2 0 0 0,-2 1 0 0,-2 0-144 15,0 0 144-15,-1 1-128 0,2 1 128 0,-2 0 0 16,0 1 128-16,-1 0-128 0,0 2 0 0,0 2 0 16,0 0 0-16,-1 3 0 0,-3 2 0 0,0 1 0 15,0 1 0-15,2 4 0 0,-1 4 0 0,2 2 0 16,0 3 0-16,1 0 0 0,1 6 0 0,2-1 0 0,2 3 0 0,2 3 128 15,2 2-128-15,3-3 144 0,3 5-144 0,5-3 160 16,1 1 80-16,1-3 16 0,1 2 0 0,2-1 0 16,1-1 64-16,-1-3 0 0,-1-2 16 0,-1 1 0 15,1 0-192-15,-2 1-144 0,0-2 192 0,0 2-192 16,3 1 0-16,-1-4 0 0,-2-1 0 0,-1-1-192 31,0-1-1456-31,-4-1-272 0,-3-1-64 0,-2-2-14640 0</inkml:trace>
  <inkml:trace contextRef="#ctx0" brushRef="#br0" timeOffset="1033.09">13140 5019 21183 0,'-6'-17'944'0,"4"10"192"0,1-1-912 0,0 0-224 0,-1 1 0 0,1 0 0 15,1 5 2512-15,0 2 464 0,0 0 96 0,0 0 0 16,0 0-1584-16,0 0-320 0,0 0-64 0,0 0-16 15,7 13-688-15,-1-2-144 0,2 5-16 0,0 6-16 16,-2 2 16-16,1 6 0 0,-1 1 0 0,2 1 0 16,0 4 112-16,0-2 32 0,0 1 0 0,-1 1 0 15,0 5-64-15,0-5-16 0,-2 2 0 0,3-3 0 0,-3-5 32 0,0 0 16 16,0 3 0-16,-1-3 0 16,0 2-160-16,-1 0-16 0,-1-2-16 0,2-4 0 15,0-4-160-15,3 20 128 0,-5-23 0 16,2-1-128-16,-1-1 160 0,-1-1-160 0,1-3 160 0,0-1 48 0,0-3 16 15,1-1 0-15,0-1 0 16,-4-7 16-16,7 8 0 0,-1-1 0 0,1-3 0 0,-1 0-48 0,2-2-16 16,1-2 0-16,4-1 0 0,2 0 32 0,2-1 16 15,2 2 0-15,2-2 0 0,0 0-80 0,2 1-16 16,3 0 0-16,3 1 0 0,2-3-128 0,5 2 0 16,3-2 0-16,2 3 0 0,2 3 0 0,2 1 0 15,0-2 0-15,1 2 0 0,-3 0 0 0,-3 1 0 16,-2 2 0-16,-1 1 0 0,-3 1 0 0,-3 1 0 15,-2 2 0-15,-3 1 0 0,-2-1 0 0,0-2 0 0,-2-1 0 0,-1 2 0 16,-1 2 0-16,-1-3 0 0,-2 3 0 0,1-4 0 16,-2-1 0-16,-2 0 0 0,-2 1 0 0,-2 0 0 15,0-2 0-15,-1 1 128 0,-1-2-128 0,-1 1 0 16,0-3 0-16,-1 1 0 0,-6-5 128 0,7 3-128 16,-2 0 0-16,0 1 0 0,-5-4 0 0,7 3 0 15,-1-3 0-15,5-3 0 0,-1 1 0 0,2-3 0 16,0-2 0-16,2-1 0 0,2-1 0 0,2 0 0 0,-1-2 0 15,1 0 0-15,0-2 0 0,2 0 0 16,1 1 0-16,0-1 0 0,1 0 0 0,1 0 0 16,2 0-128-16,1 0 128 0,0 0 0 0,-1 1 0 15,1 0 0-15,0 2 0 0,0 1 0 0,0 1 0 16,2-1-128-16,-4 1 128 0,0 1 0 0,-2 2 0 0,-1 0 0 0,-2 2-144 16,0 1 144-16,-1 0 0 0,-4 1-176 0,-2 1 176 15,-2 0-160-15,0 0 160 0,-3 0-144 0,0 0 144 16,-7 0-128-16,0 0 128 0,0 0 0 0,6-1-128 15,-6 1 128-15,7 0 0 0,-7 0 0 0,4-7 0 16,1 1 0-16,-2-5-128 0,-1 0 128 0,0-2 0 16,-1-3 0-16,0-4 0 0,-1-3 0 0,0-6 0 15,-1-3 0-15,0-2 0 0,-1-1 0 0,-2-3 144 16,0-5-144-16,1-5 0 0,-3-5 256 0,2-4-48 16,-2-4-16-16,2-2 0 0,-1-3 112 0,1 2 16 15,1 1 0-15,1 5 0 0,0 7-144 0,0 5-32 16,0 0 0-16,1 6 0 0,0 3-336 0,1 4-64 15,0 4 0-15,-1 4-16 16,-1 6-1936-16,1 2-384 0,-2 1-80 0</inkml:trace>
  <inkml:trace contextRef="#ctx0" brushRef="#br0" timeOffset="1377.56">13586 5093 31327 0,'-6'-4'2784'0,"-1"0"-2224"15,0 0-560-15,5 0 0 0,2 4 1808 0,0 0 256 16,0 0 48-16,8-5 16 0,3-3-720 0,2-1-128 16,3-1-48-16,4 2 0 0,3 1-1040 0,5 2-192 15,1-1 0-15,5-6-160 16,3-4-1232-16,-2 2-240 0,3 0-48 0,2 0-10096 15,-2 0-2000-15</inkml:trace>
  <inkml:trace contextRef="#ctx0" brushRef="#br0" timeOffset="1641.47">13639 5528 27647 0,'0'0'1216'0,"0"0"256"0,0 0-1168 0,0 0-304 0,0 0 0 0,0 0 0 16,0 0 1648-16,6 2 272 0,0-4 48 0,5 4 16 16,2 2-736-16,2-2-144 0,5 1-16 0,1 1-16 0,2-2-368 0,10-2-80 15,-1-5-16-15,2 1 0 0,3 3-608 0,-2 1 0 0,0 0 0 0,-2-1 0 31,-1 1-2032-31,1 0-368 16,0-2-80-16</inkml:trace>
  <inkml:trace contextRef="#ctx0" brushRef="#br0" timeOffset="1871.89">14925 4745 15663 0,'0'0'1392'0,"-3"6"-1120"0,1 2-272 0,-1 3 0 0,1 2 4080 0,-1 2 752 15,0 4 160-15,2-1 16 16,2 4-2752-16,1 4-544 0,-1 3-112 0,2 5-32 16,-2 2-1200-16,1 3-240 0,2 2-128 0,2-1 128 15,-1-1-336-15,3-2-64 0,-1 2-16 0,1-3-11280 16,0 1-2256-16</inkml:trace>
  <inkml:trace contextRef="#ctx0" brushRef="#br1" timeOffset="10142.24">6101 3574 16575 0,'0'0'1472'0,"0"0"-1168"15,-1 5-304-15,-7-2 0 0,2 1 2880 0,6-4 528 16,-7 2 112-16,7-2 0 0,0 0-2784 0,0 0-560 15,0 0-176-15,0 0-13008 0</inkml:trace>
  <inkml:trace contextRef="#ctx0" brushRef="#br1" timeOffset="10404.12">7137 3047 35007 0,'-12'-6'1552'0,"12"6"320"0,-7 2-1488 0,2 2-384 0,0-1 0 0,5-3 0 15,0 0-960-15,0 0-272 0,0 0-48 0,0 0-16 16,0 0-560-16,5-4-128 0</inkml:trace>
  <inkml:trace contextRef="#ctx0" brushRef="#br1" timeOffset="10744.19">8226 3545 30399 0,'0'0'2704'0,"-6"4"-2160"0,-1 2-544 0,1-1 0 16,-1-1 512-16,1-2-16 0,6-2 0 0,0 0 0 0,0 0-496 0,0 0 0 15,0 0 0-15,0 0-9440 16,0 0-1984-16</inkml:trace>
  <inkml:trace contextRef="#ctx0" brushRef="#br1" timeOffset="10983.41">8844 2800 28559 0,'0'0'2544'0,"0"0"-2032"16,0 0-512-16,-6 4 0 0,6-4 1264 0,0 0 144 0,0 0 48 0,0 0 0 16,0 0-1184-16,-1 5-272 0,1-5 0 0,2 6-9984 15,3-2-2016-15</inkml:trace>
  <inkml:trace contextRef="#ctx0" brushRef="#br1" timeOffset="13946.74">15126 4660 1839 0,'0'0'160'0,"0"0"-160"0,0 0 0 0,0 0 0 0,0 0 4064 0,0 0 784 0,0 0 144 0,0 0 48 15,0 0-2432-15,0 0-496 0,0 0-80 0,0 0-32 16,0 0-640-16,0 0-128 0,24 1-16 0,-24-1-16 16,8-4-112-16,0-3-32 0,0 0 0 0,2-1 0 15,3-2-80-15,0-1-16 0,1 0 0 0,1-4 0 16,1 0-192-16,3-2-32 0,4 0-16 0,0-1 0 16,3 2-256-16,1-1-48 0,1-1-16 0,2-2 0 15,0 2-176-15,1-2-32 0,0 1-16 0,1-1 0 0,-2 1-176 0,0-1 128 16,-2 2-128-16,1-2 128 0,-2 3-128 0,-2 0 0 15,-4 0 0-15,-3 2 128 0,0-2-128 0,-1 4 0 16,-1 0 0-16,-2 0 128 0,-1 2-128 0,-1 1 128 16,-1 1-128-16,-2 1 128 0,0-1 96 0,-1 2 16 15,-2-2 0-15,1 3 0 0,-2 0 48 0,0 0 16 16,-1 1 0-16,1 1 0 0,-1-3-112 0,-4 7 0 16,5-5-16-16,-5 5 0 0,6-5-176 0,-6 5 128 15,0 0-128-15,0 0 128 0,5-3-128 0,-5 3 0 16,5-5 0-16,-5 5 0 0,5-4 0 0,-5 4 0 15,0 0 0-15,6-5 0 0,-6 5 0 0,5-4 0 16,-5 4 128-16,0 0-128 0,5-4 0 0,-5 4 0 0,6-4 0 0,-6 4 0 16,0 0 0-16,0 0 128 15,7-2-128-15,-7 2 128 0,0 0-128 0,6-2 160 0,2 0-160 0,-8 2 160 16,7-2-160-16,-7 2 0 0,6-2 144 0,-6 2-144 16,8 0 0-16,-1 0 144 0,-1 0-144 0,1 0 0 15,-1-3 128-15,1 3-128 0,-7 0 0 0,9 3 0 16,-1-3 144-16,1 2-144 0,1 2 0 0,2-1 144 15,1 1-144-15,1-2 0 0,1 2 0 0,0 3 0 16,1 1 0-16,1 2 0 0,1 2 0 0,2 1 0 0,1 4 0 16,1-2 0-16,-3 4 0 0,4 0 0 15,-3 1 0-15,3-3 0 0,-1 2 0 0,1-2 0 16,1 0 0-16,-1 1 0 0,-1-2 0 0,3 2 0 16,-2-3 0-16,0 0 0 0,-2 0 0 0,-1-1 128 15,1 0-128-15,0-1 160 0,0 0-160 0,-1-1 160 16,-4 0-32-16,1-4 0 0,-2 0 0 0,-1-1 0 0,-1 1 16 0,-1 0 0 15,-2-1 0-15,2 0 0 0,-3 1 0 0,0 0 0 16,0 0 0-16,1 0 0 0,-1-2-16 0,0-1-128 16,1 2 192-16,-1-1-64 0,-1 1-128 0,-1-1 0 15,-1-2 144-15,-1 2-144 0,1-2 0 0,-6-4 128 16,0 0-128-16,6 3 0 0,-6-3 0 0,5 7 144 16,1-1-144-16,-6-6 0 0,0 0 128 0,0 0-128 15,7 3 0-15,-7-3 0 0,0 0 144 0,0 0-144 0,8 4 0 0,-8-4 144 16,7 0-144-16,-7 0 0 15,8 0 0-15,-2 0 0 0,-6 0 0 0,7 0 0 16,-1 0 128-16,-6 0-128 0,8-3 0 0,0 1 0 16,0-2 0-16,1 0 0 0,-1 0 0 0,-1-1 0 15,2-3 128-15,1 1-128 0,0-2 0 0,0 0 0 0,1-1 144 0,2-2-144 16,1 0 0-16,5-1 0 0,-3-1 0 0,3-4 128 0,0-1-128 0,2 1 0 16,1 0 128-16,0 0-128 15,1-2 0-15,0 2 128 0,2-4-128 0,0 1 0 16,-1-3 144-16,1 2-144 0,-1-1 192 0,-1-1-192 15,1 1 192-15,-1-1-64 0,-1 2 0 0,-1 3-128 16,0 0 160-16,-2 2-160 0,1 2 128 0,-2 0-128 16,-1 4 0-16,0 0 0 0,-1 0 128 0,-1 0-128 15,0-1 0-15,-2 1 0 0,0 0 0 0,1 2 128 16,1 1-128-16,-2-1 0 0,0 1 0 0,0 1 128 16,-3 0-128-16,-1 2 128 0,-1-2-128 0,0 1 128 15,0 1-128-15,1-1 0 0,-3 1 0 0,1 0 128 0,-3 2-128 0,-4 3 0 16,5-6 0-16,-5 6 0 0,5-4 0 0,-5 4 0 15,5-3 128-15,-5 3-128 0,7-4 0 0,-7 4 0 0,0 0 0 0,0 0 0 16,0 0 0-16,0 0-192 16,0 0 64-16,0 0 128 15,0 0-1408-15,0 0-144 0,0 0-48 0,0 0 0 16,4 8-2560-16,0 3-528 0</inkml:trace>
  <inkml:trace contextRef="#ctx0" brushRef="#br1" timeOffset="15071.1">17867 3811 21823 0,'0'0'960'0,"0"0"208"0,0 0-928 0,0 0-240 0,0 0 0 0,0 0 0 16,0 0 2240-16,0 0 384 0,0 0 96 0,0 0 16 16,8-1-896-16,1 1-176 0,1 3-48 0,0 2 0 15,2 1-416-15,1 4-96 0,0 1-16 0,1 1 0 16,2 2-176-16,-1 5-32 0,1-2-16 0,2 1 0 16,2 1-160-16,-1 1-16 0,2 3-16 0,-1 0 0 15,-1-1-240-15,2-1-48 0,0-1-16 0,3 0 0 0,0 1-96 0,2-2-16 16,0 5 0-16,-1-6 0 15,-3 0-256-15,1-2 0 0,-4 0-128 0,1-2 128 16,-2 0-272-16,0-1 32 0,0 0 16 0,-1-2 0 16,-2 2-2592-16,-1-3-512 0,-1 1-96 15</inkml:trace>
  <inkml:trace contextRef="#ctx0" brushRef="#br1" timeOffset="16727.97">14011 7224 3679 0,'0'0'160'0,"0"0"32"0,0 0-192 0,0 0 0 0,0 0 0 0,0 0 0 16,0 0 5488-16,0 0 1040 0,8 4 224 0,1-2 32 15,0-2-4480-15,2-2-912 0,0-2-176 0,1-1-48 16,1-4-656-16,-3 1-144 0,1-2-32 0,-1-1 0 16,-1 0 288-16,1-4 48 0,-3 0 16 0,-1-2 0 15,-1 1-688-15,-1-1 0 0,-3-1 0 0,0 2 0 0,-1 1 128 0,-1 2 64 0,-2 2 0 0,-2 2 0 16,-4 0-192-16,0 1 128 16,0 2-128-16,-2-2 128 0,1 3-128 0,-2 1 128 15,1 4-128-15,0 0 128 0,1 4 32 0,1 2 0 16,1 2 0-16,3 4 0 0,-1 2 128 0,2 3 32 0,0 1 0 0,3 3 0 15,1 1-64-15,1 2-16 16,3 2 0-16,3-3 0 0,1-2-240 0,2 1 144 16,3-4-144-16,4 1 128 0,3-1-128 0,2 0 0 15,1-5 0-15,2 0-176 16,2-1-1040-16,2 0-224 0,0-4-32 0,1-2-16 16,1-2-1888-16,-2-3-368 0,23-3-80 15,-13-2-7568-15</inkml:trace>
  <inkml:trace contextRef="#ctx0" brushRef="#br1" timeOffset="16880.12">14569 7015 29247 0,'0'0'1296'0,"0"0"272"0,0 0-1248 0,0 0-320 0,0 0 0 0,0 0 0 16,0 10 768-16,3 2 112 0,-1-1 16 0,3 3 0 16,1 0-576-16,0 0-128 0,2 2 0 0,1-1-16 15,0 4-320-15,2-5-64 0,-1 2-16 0,2-3 0 31,1-2-3024-31,-1 1-592 0</inkml:trace>
  <inkml:trace contextRef="#ctx0" brushRef="#br1" timeOffset="17069.21">14817 6959 22111 0,'-13'6'1968'0,"6"-1"-1584"0,-1 2-384 0,-2 3 0 0,-2 2 2832 0,-1 2 496 16,0 1 80-16,-3 2 32 0,1 2-1440 0,-2 1-272 15,1-1-64-15,1 5-16 0,0 0-1056 0,4 1-208 16,-3-1-32-16,3-1-16 0,0 1-336 0,4-2-128 16,1-1 0-16,2-2 0 15,2 1-2368-15,2-6-480 0,1-1-96 0,2-4-12144 0</inkml:trace>
  <inkml:trace contextRef="#ctx0" brushRef="#br1" timeOffset="17433.84">14958 7119 27071 0,'0'0'1200'0,"2"8"240"0,2 0-1152 0,1 1-288 0,2-2 0 0,-1 5 0 15,2 1 1376-15,-1-1 224 0,-1 2 32 0,2 3 16 16,1-2-560-16,-2 2-96 0,-3 0-32 0,-1-2 0 16,1 1-592-16,0-1-128 0,-1 1-32 0,0-2 0 0,-3-2 48 0,0-1 0 15,0-2 0-15,0-1 0 0,0-8-64 0,0 0-16 16,0 0 0-16,-6 3 0 15,-2-1-176-15,2-4 128 0,-2 0-128 0,0-5 128 16,0-3-320-16,1-2-64 0,1-2 0 0,1-3-16 31,0-3-240-31,1-3-32 0,1-3-16 0,3-2 0 16,2 0 48-16,2-1 0 0,-2-1 0 0,4 4 0 0,1 3 288 0,2 0 64 0,1 1 16 0,1 0 0 16,2 5 288-16,0 1 64 0,0 2 16 0,0 4 0 15,-1 2 352-15,0 3 64 0,-2 1 0 0,0 2 16 16,-3 2 0-16,1 3 0 0,0 1 0 0,-3 2 0 0,-1 2 144 15,-3 3 32-15,-1 0 0 0,0 5 0 0,0 2-416 0,-1 1-80 16,-3-1-16-16,0 3 0 0,-1-2-320 16,-1-2-288-16,0 3 48 0,-1-5 16 15,-1 1-2144-15,0-3-448 0,0-1-64 0,0-2-13104 0</inkml:trace>
  <inkml:trace contextRef="#ctx0" brushRef="#br1" timeOffset="17704.59">15201 7127 2751 0,'7'0'256'0,"2"-4"-256"0,0 1 0 0,2 1 0 16,0-1 4416-16,2-1 848 0,2-1 176 0,-1-4 16 16,2 0-2944-16,-1-1-592 0,1 0-112 0,0 0-16 15,-1-1-912-15,1-1-176 0,-3-2-48 0,0 1 0 16,-3 0-80-16,-1 0 0 0,1 0-16 0,-3 1 0 16,-1 0 336-16,-2 2 80 0,-3 0 16 0,-1 1 0 15,0 1 112-15,-3 1 32 0,-2 2 0 0,-1 1 0 16,-2 0-112-16,-3 4-32 0,0 0 0 0,-2 3 0 0,-2 2-288 15,1 3-48-15,-1 0-16 0,4 3 0 16,-1 4-416-16,3-1-96 0,1 4 0 0,3 1-128 16,1 0 0-16,4 1 0 0,3 0 0 0,2 1 0 15,1 0-1024-15,3 0-128 16,2-1 0-16,3-2-16 0,2-2-1024 0,3-3-208 0,1 0-32 16,2-4-8768-16,2-3-1728 0</inkml:trace>
  <inkml:trace contextRef="#ctx0" brushRef="#br1" timeOffset="17906.54">15752 7017 11967 0,'-2'-6'1072'0,"0"-3"-864"16,-1 2-208-16,0 1 0 0,-1-1 3472 0,-1 2 656 15,0 0 128-15,-1 1 32 0,-1 1-1664 0,0 2-336 16,0-1-64-16,0 2-16 0,1 2-800 0,6-2-144 16,-7 5-48-16,3 1 0 0,0 0-720 0,2 3-160 15,0 1-16-15,2 3-16 0,2 2-304 0,0 2 0 16,1-2 0-16,2 1 0 0,0-2-144 0,3 1-96 0,1-1-16 0,3 0 0 31,1-3-2176-31,1-4-448 0,1 0-96 0,-1-2-11776 0</inkml:trace>
  <inkml:trace contextRef="#ctx0" brushRef="#br1" timeOffset="18102.79">15991 6750 20895 0,'-1'-27'928'0,"1"16"192"0,0-5-896 0,-1 3-224 0,-1 0 0 0,1 3 0 15,-1 1 1920-15,0 2 320 0,2 7 80 0,0 0 16 16,0 0-608-16,0 0-128 0,-1 9-32 0,4 4 0 16,-1 3-752-16,2 4-160 0,1 3-16 0,2 6-16 15,1 3-368-15,2 4-80 0,2-2-16 0,1 1 0 16,1 0-160-16,2 0-224 0,2 2 48 0,0-1 16 16,1-3-2752-16,-1-2-544 0</inkml:trace>
  <inkml:trace contextRef="#ctx0" brushRef="#br1" timeOffset="18433.46">16120 7097 32127 0,'0'0'704'0,"-7"-7"160"0,-2-5 32 0,1 3 0 0,1 0-720 0,1 3-176 16,0-3 0-16,3 2 0 0,1 1 1280 0,2 0 240 16,3 1 32-16,-3 5 16 0,9-3-1168 0,3 2-224 15,1-1-48-15,1 0-128 0,2 1 0 0,2 0 0 16,-1 1 0-16,0-3 0 0,0 2 0 0,0-1 0 15,0 1 0-15,0-1 0 0,0 0 0 0,-2 1 0 16,0 0 0-16,-2-1 0 0,-2 1 160 0,1-2-32 0,-1 1 0 0,-1-2 0 0,0 0 96 0,1-1 16 16,-2-2 0-16,0-1 0 15,-1 1 80-15,-2-3 0 0,1 3 16 0,-3-2 0 16,1 1 32-16,-2 0 0 0,-3 0 0 0,-2 2 0 16,-2-1 336-16,-1 3 64 0,-1-1 0 0,-3 2 16 15,-2 1-64-15,1 2-16 0,-1 1 0 0,1 3 0 16,1 1-368-16,0 4-80 0,-1 3 0 0,3 1-16 15,0 3-240-15,3 1-160 0,2 2 32 0,3 2 0 32,2 1-1264-32,2 0-240 0,1-1-48 0,5-1-16 15,2-3-1312-15,2-2-272 0,2 0-48 0,3-5-7008 0,2-1-1392 0</inkml:trace>
  <inkml:trace contextRef="#ctx0" brushRef="#br1" timeOffset="18797.04">16667 7136 2751 0,'19'-20'256'0,"-10"11"-256"0,1-1 0 0,-1-3 0 0,-2 1 3328 0,1 0 640 0,0-3 112 15,-3-1 16-15,-1-1-1312 0,-1 1-272 16,-3 1-48-16,-1-2-16 0,-2 1-384 0,-1 0-80 15,-1 1 0-15,0 2-16 0,-3 1-672 0,-3 2-128 16,-3 2-16-16,0 1-16 0,1 2-240 0,0 2-64 16,0 3 0-16,1 6 0 0,1 1-496 0,2 5-96 15,1 5-32-15,2-1 0 0,3 1-208 0,5 1 0 16,2 2 0-16,1-1 0 0,4 2 0 0,1 1 0 16,3-1 0-16,3-3-160 0,0-1 160 0,-1-4-160 15,1-2 160-15,0-2-160 0,-1-1 160 0,1-3-128 16,0-4 128-16,-2-1-128 0,0-1 128 0,-1-2 0 15,0-3-144-15,0-3 144 0,0-3 0 0,-2-2 0 0,-3-5 0 0,-2 1 128 16,-2-2-128-16,0 0 0 16,-1-4 0-16,-2 1 0 0,-2-5-128 0,-2 0 128 0,-2-2 0 15,-2 0 0-15,1-6 0 0,-3 1-176 0,-2-3 176 0,-2-2-128 32,-1 0-400-32,-1-1-80 0,1 2-16 0,2 5 0 15,1 5-16-15,1 9-16 0,3 4 0 0,1 7 0 0,1 4 912 0,5 5 192 0,-4 7 48 0,3 9 0 16,2 6 320-16,2 7 64 0,2 5 16 0,2 5 0 15,2 4-464-15,1 3-96 0,2 1-16 0,4-1 0 16,2 1-320-16,1 2 144 0,1-5-144 0,1-2 0 31,0-3-1584-31,0-3-416 0</inkml:trace>
  <inkml:trace contextRef="#ctx0" brushRef="#br0" timeOffset="22505.25">22028 4999 18431 0,'0'0'1632'0,"0"0"-1312"0,0 0-320 0,1-9 0 0,-8 12 1216 0,7-3 160 0,-6 2 32 0,6-2 16 15,0 0 256-15,0 0 48 0,0 0 16 0,0 0 0 0,4-9-640 0,2 0-128 16,3-2-16-16,3-2-16 15,0-1-176-15,2-2-16 0,2-1-16 0,0 1 0 16,0-4-128-16,1-1-32 0,2-2 0 0,0-2 0 16,2-1-192-16,0-3-32 0,-1-1-16 0,0-1 0 0,3-2-192 0,0 2-144 15,0-3 192-15,2 1-192 16,1 2 0-16,2 1 0 0,-1 0 0 0,-1 3 0 0,-1 1 0 0,0 1 0 16,-2 2-192-16,-2 0 48 0,-3 2 144 0,-1 2 0 15,0-1 0-15,-3 3-128 0,0 2 128 0,-3 0 0 16,0 2 0-16,-1 3 0 0,-1 2 0 0,0 2 0 15,-1 2 0-15,0 2 0 0,0 0 0 0,1 3 0 16,0 4 0-16,2 3 0 0,0 3 0 0,1 3 192 16,0 2-64-16,1 2 0 0,1 3-128 0,3 2 144 15,1 2-144-15,3 1 160 0,4 1-160 0,2 1 0 16,2-1 0-16,2 2 0 0,2-1 0 0,2 1 0 16,3-1 0-16,-3-4 0 0,0-2 0 0,-1-2 0 15,0-3 0-15,0-3 0 16,-4 2-416-16,1-4-160 0,-1 1-48 0,-1-2 0 15,-3 0-2640-15,-1-1-544 0,-4 1-96 0</inkml:trace>
  <inkml:trace contextRef="#ctx0" brushRef="#br0" timeOffset="23566.69">21959 5045 19983 0,'0'0'880'0,"-8"1"192"0,0 2-864 0,0-3-208 16,2 0 0-16,-1 0 0 0,2 0 1472 0,5 0 240 15,0 0 48-15,0 0 16 0,0 0-144 0,0 0-32 16,0 0 0-16,-2 7 0 0,2 1-640 0,2 1-128 16,2 3-16-16,1 1-16 0,0 3 32 0,3 2 0 15,1 2 0-15,0 0 0 0,0 1-144 0,2 1-32 16,-1 2 0-16,2 1 0 0,0-1-208 0,-2 1-32 15,1 1-16-15,0 2 0 0,2-5-160 0,-2 1-48 0,-1-2 0 0,1 0 0 16,-1-1-64-16,-1 1-128 0,-1 0 176 16,0 0-176-16,-2-3 176 0,3-1-176 0,-2 0 160 0,-1-1-160 15,0-1 144-15,-1-1-144 0,0 1 128 0,0-2-128 16,-1-3 128-16,0-1-128 0,-1-1 0 0,-1 2 128 16,1-1-128-16,0 1 0 0,-2-2 144 0,1 0-144 0,0-3 0 15,-2-6 128-15,0 0-128 0,2 7 0 16,-2-7 0-16,0 0 144 0,7 5-144 0,-1-1 0 15,-6-4 128-15,10 3-128 0,1-2 0 0,0 0 0 16,-2-1 128-16,0 0-128 0,1-1 0 0,3 1 0 16,3 0 0-16,2 1 0 0,4 2 0 0,2 1 0 15,-1 1 0-15,5 0 0 0,2 2 0 0,1 2 0 0,2 1 0 0,-1 2 0 16,1 1 0-16,-1-1 0 0,0-1 0 0,4 2 0 16,-2-2 0-16,-3-1 0 0,-3 1 0 0,-7-3 0 15,0-2 0-15,-2 1 0 0,-1-2 0 0,-1 1 0 16,0 1 0-16,-1-1 0 0,-2-3 0 0,2 2 0 15,-3 2 128-15,-1-3-128 0,-2-2 128 0,-1 1-128 16,-2-2 144-16,1 2-144 0,-2-1 0 0,-6-2 0 16,0 0 0-16,8-2 0 0,0 0 0 0,0 2 0 15,-2-2 0-15,2-3 0 0,0-2-256 0,1-1 16 16,0-2 0-16,0-1 0 0,1 2 32 0,1 1 0 0,2-1 0 0,0-1 0 16,1 0 208-16,2-1-192 15,1-1 192-15,1 1-192 0,0 0 192 0,2 2-192 16,0 0 192-16,0 1-192 0,1-1 192 0,0 2 0 15,-3 2-160-15,1 1 160 0,-2 2 0 0,0 0 0 0,-1 1 0 0,1 1 0 0,0 0 0 16,-1 1 0-16,-2 1 0 0,-1 0 0 0,-1-2 0 16,0 0 0-16,-2 2 0 0,1-1 0 15,-1 2 0-15,-1-1 192 0,-1-1-64 0,-8-1 0 16,8 3-128-16,0-2 128 0,0 1-128 0,-8-2 128 16,0 0-128-16,0 0 0 0,6-2 144 0,-6 2-144 15,8-2 0-15,-8 2 144 0,6-3-144 0,-6 3 0 16,0 0 128-16,6-5-128 0,-1-2 0 0,0 2 0 15,-1-1 128-15,1 0-128 0,-2-1 0 0,-1-2 0 16,1-3 0-16,0 1 0 0,-1 4 0 0,0-1 0 16,-1 0 0-16,1 0-144 0,1-1 144 0,0 1 0 15,-1 0 0-15,1-2 0 0,-1 1 0 0,2-2 0 0,2-2 0 0,-4-4 144 0,1-2-144 16,-1-1 160-16,0 1 144 0,-1-6 16 16,0-6 16-16,-1-2 0 0,0-2 144 0,-1 0 32 15,-3-2 0-15,0 1 0 0,-1-2 80 0,-3 0 32 16,-1-2 0-16,-1-1 0 0,-2 1-320 0,-1-1-64 15,-4 5-16-15,3-1 0 0,1 2-416 0,-6-11-96 0,2 10-16 16,6 15 0 0,-1 2-1632-16,1 0-336 0,2 2-64 0,1 0-10576 15,3-1-2112-15</inkml:trace>
  <inkml:trace contextRef="#ctx0" brushRef="#br0" timeOffset="24023.43">22354 5034 2751 0,'-12'-4'128'0,"12"4"16"0,0 0-144 0,0 0 0 15,-7 0 0-15,7 0 0 0,0 0 6384 0,0 0 1232 16,0 0 256-16,0 0 64 0,0-7-5136 0,3 0-1024 16,2 0-208-16,4 0-32 0,3-2-896 0,4-2-192 15,1-5-16-15,2 2-16 0,5-2-144 0,0 1-16 16,2-2-16-16,1 3 0 0,0-3-240 0,-2 1 0 15,-1 3-192-15,1 0 192 16,-1 1-2480-16,-2 0-384 0,-1 3-80 0</inkml:trace>
  <inkml:trace contextRef="#ctx0" brushRef="#br0" timeOffset="24296.06">22449 5532 18431 0,'0'0'816'0,"-6"3"160"0,0 1-784 0,1 1-192 0,1 0 0 0,4-5 0 16,-3 7 3456-16,3-7 640 0,3 8 128 0,2-2 16 0,3-1-2512 0,1 0-496 15,3 1-96-15,3-2-32 0,2 0-720 0,3 1-160 16,1-1-32-16,1-2 0 0,1 0-192 0,0-2 0 15,-1-2 0-15,1 4 0 16,1 0-1344-16,0 1-320 0,2-3-64 0,-1-3-8608 16,-1 1-1712-16</inkml:trace>
  <inkml:trace contextRef="#ctx0" brushRef="#br0" timeOffset="24509.69">23175 4926 20271 0,'0'0'1792'0,"-1"10"-1424"0,-1 3-368 0,1 2 0 16,1 3 2848-16,-1-1 496 0,1 3 112 0,1 3 0 16,0 4-1552-16,2 2-320 0,1-3-64 0,1 4-16 15,0-1-1040-15,2 2-208 0,1-1-32 0,-1-1-16 16,1-2-208-16,3-2 0 0,-1 1-144 0,0-1-11360 15,1-2-2256-15</inkml:trace>
  <inkml:trace contextRef="#ctx0" brushRef="#br1" timeOffset="30470.46">23449 4762 15487 0,'0'0'688'0,"0"0"144"0,0 0-672 0,0 0-160 0,0 0 0 0,0 0 0 15,0 0 1472-15,0 0 256 0,0 0 48 0,0 0 16 16,0 0-448-16,0 0-96 0,0 0-16 0,0 0 0 16,0 0-272-16,0 0-48 0,11-12-16 0,-11 12 0 15,6-6 48-15,-1 0 0 0,0 0 0 0,2-1 0 0,0 1-112 0,3-1-32 16,-1 2 0-16,0-2 0 0,1-2-48 0,1 4-16 16,0 0 0-16,2 0 0 0,2 0-96 0,2-2 0 15,0 0-16-15,1 0 0 0,1-4-144 0,6-1-32 16,1-1 0-16,-1-1 0 0,0 0-128 0,2-3-16 15,-1 0-16-15,-1 0 0 0,-4 0-96 0,0 1 0 16,0-1-16-16,-1 2 0 0,1 2-176 0,2 0 0 16,-4-2 0-16,1 1 0 0,-2 0 0 0,0 2 0 15,-1-2 0-15,0 2 0 0,0-1 0 0,0 0 0 16,0 0-144-16,0 0 144 16,0 0-1440-16,-2 1-176 0,0 1-48 0,0 4-10304 15,1-4-2048-15</inkml:trace>
  <inkml:trace contextRef="#ctx0" brushRef="#br1" timeOffset="31268.73">24280 4256 6447 0,'0'0'576'0,"0"0"-576"16,0 0 0-16,0 0 0 0,0 0 2624 0,0 0 432 15,0 0 80-15,0 0 0 0,0 0-1472 0,0 0-288 16,0 0-64-16,0 0-16 0,0 0-528 0,0 0-96 0,0 0-32 0,0 0 0 16,0 0-128-16,0 0-16 15,8 4-16-15,0 0 0 0,-8-4 304 0,9 4 64 0,0 1 16 0,0-3 0 16,1 2 48-16,0 2 16 15,-1-1 0-15,3 1 0 0,1 1-48 0,0-1-16 16,0 3 0-16,0 3 0 0,1 4-32 0,1-2-16 0,2 2 0 0,0-2 0 16,1 2-16-16,1-1 0 0,1 1 0 0,1 2 0 15,0-1-272-15,0 0-48 0,1 2-16 0,-1-3 0 0,-1 1-144 16,1-1-16-16,0-2-16 0,-1 1 0 0,-2 0-80 16,-1-2-16-16,1 0 0 0,-2-1 0 15,-2-3-16-15,-1 0-16 0,-1 1 0 0,0-3 0 16,-3 1-160-16,-1-1 160 0,2-1-160 0,-2-1 160 15,-2-1-160-15,1 2 128 0,-7-6-128 0,9 5 128 16,-1-1-128-16,-2 1 0 0,0-2 144 0,-6-3-144 16,0 0 0-16,6 3 144 0,1-1-144 0,-7-2 0 15,0 0 144-15,0 0-144 0,0 0 0 0,0 0 144 16,0 0-144-16,6 5 0 0,-6-5 0 0,0 0 0 16,7 4 0-16,-7-4 0 0,6 4 128 0,-6-4-128 0,0 0 0 0,0 0 0 15,0 0 0-15,7 1 0 0,0-1 0 0,0 0 128 16,-7 0-128-16,8 0 128 0,0-1 64 0,1 0 0 15,-1 1 0-15,2-4 0 0,2 1-64 0,1-4-128 0,1 0 192 16,3-1-64-16,1 0-128 0,5-4 160 16,1 1-160-16,1-2 160 0,1-3-160 0,2 2 0 15,1-2 144-15,0 0-144 0,0-1 128 0,-2 0-128 16,-1-1 160-16,11-4-160 0,-5 2 144 0,-12 10-144 16,0-3 128-16,7-4-128 0,-4 4 0 0,-2-1 0 15,-1 2 0-15,-1 1 0 16,0 0-336-16,-1-1-112 0,-3 0 0 0,-4 4-16 15,-1 2-1808-15,6-3-352 0,-3 1-80 0,-1-3-9760 16,-3 2-1936-16</inkml:trace>
  <inkml:trace contextRef="#ctx0" brushRef="#br1" timeOffset="31872.25">24140 3633 12895 0,'0'0'576'0,"0"0"112"0,0 0-560 0,0 0-128 0,0 0 0 0,0 0 0 15,0 0 3472-15,0 0 672 0,0 0 128 0,0 0 16 16,0 0-2240-16,0 0-448 0,5 8-80 0,-1 1-32 15,-2 1-480-15,2 4-112 0,0 5 0 0,0-2-16 16,-1 2-192-16,-1 2-48 0,1 3 0 0,0 2 0 16,0 1-64-16,1 3-32 0,-4 1 0 0,0-3 0 0,2-1-288 0,-1 0-64 15,0 1-16-15,1-2 0 16,-1-1-176-16,1-1 0 0,1 0 0 0,1-1 0 16,-1 1-368-16,-1-3-144 0,1 1-48 15,-1-3 0-15,2 1-832 0,0-2-160 0,0-2-48 0,0-2 0 16,0-1-1360-16,0-1-288 15,-2-2-48-15</inkml:trace>
  <inkml:trace contextRef="#ctx0" brushRef="#br1" timeOffset="32367.95">24290 4281 7359 0</inkml:trace>
  <inkml:trace contextRef="#ctx0" brushRef="#br1" timeOffset="33935.57">22198 6918 13823 0,'0'0'1216'0,"0"0"-960"0,0-2-256 0,16-13 0 0,-16 15 2016 0,1-9 352 0,-1 1 80 0,0 0 16 16,0 1-544-16,0 7-96 0,2-7-32 0,-1-1 0 15,-2 2-384-15,-1-1-96 0,1-1-16 0,-2 3 0 16,1-1-496-16,2 6-96 0,-5-6-32 0,-2 5 0 16,-1-1-96-16,0 2-32 0,1 2 0 0,-3 5 0 15,1-1-336-15,0 7-64 0,0 5-16 0,0 3 0 0,1 3-128 0,3 1-176 16,2-1 48-16,3 4 0 0,2-1 128 0,2-1-208 16,1 0 80-16,3-5 128 0,1 1-192 0,1-6 192 15,2-2-160-15,0-2 160 0,-1-4-176 0,2-3 176 16,2-4-192-16,-2-2 192 0,-4-4 0 0,1-3 0 0,-1-2 0 15,-1-4 0-15,-3-1 0 0,-1-1 0 0,-1-1 0 16,-3-1 0 0,-3 0-512-16,2-2-64 0,0-1 0 0,-2 3 0 15,-1 0-2752-15,-1 0-544 0,-8-22-112 0,5 10-7616 0</inkml:trace>
  <inkml:trace contextRef="#ctx0" brushRef="#br1" timeOffset="34332.51">22471 6481 28847 0,'6'12'1280'0,"-3"-1"256"0,2 3-1216 0,-2 4-320 0,1 3 0 0,-2 5 0 15,1-2 608-15,1 2 64 0,0 1 16 0,0 2 0 16,1 2-16-16,-1 2 0 0,-2-3 0 0,4 0 0 16,-1-3-480-16,-1 0-192 0,0-5 128 0,0 1-128 15,-3-1 128-15,0-1-128 0,0-2 0 0,1-2 128 16,-4-3-128-16,1-2 0 0,0-4-192 0,0-1 192 15,2-1-512-15,-1-6 0 16,0 0 16-16,0 0 0 0,0 0-208 0,1-8-32 0,0-4-16 0,2-1 0 16,2 0 304-16,2-2 64 0,2-1 16 0,0-1 0 15,0 0 208-15,2 0 160 0,0 3-208 0,1 1 80 0,1 2 272 0,0 4 64 16,2 0 16-16,0 2 0 0,-3 4 416 0,2-2 64 16,1 6 32-16,-1-1 0 0,-1 3 160 0,-1 2 48 15,-3 1 0-15,-1 1 0 0,-3 3 16 0,0-2 16 16,-1 3 0-16,-4 1 0 0,-3 1-16 0,-4 0-16 15,-3 4 0-15,-1-2 0 0,-1 2-384 0,-2 1-80 16,-2 1-16-16,-1-3 0 0,0 0-336 0,-1-2-128 16,-2-2 0-16,1 2 0 15,0-7-1280-15,3 0-368 0,2-2-64 0,1-2-10032 0,3-5-2016 16</inkml:trace>
  <inkml:trace contextRef="#ctx0" brushRef="#br1" timeOffset="34864.31">23037 6848 30575 0,'-20'-2'1344'0,"12"2"304"0,-2 2-1328 0,-1-2-320 0,-2 0 0 0,0 1 0 16,0 2 960-16,0-3 128 0,0 1 32 0,0 4 0 15,1-4-544-15,2 2-128 0,1 0 0 0,2 1-16 16,7-4-432-16,-3 6 0 0,3-6 0 0,1 9-176 15,4-1-80-15,3 1-32 0,1-1 0 0,3 1 0 16,2 0 32-16,2 2 16 0,-1-1 0 0,2 1 0 0,0 0 240 0,0 1-144 16,3 0 144-16,-5 2-128 15,-2-1 128-15,0 0 128 0,-2 0-128 0,-2 0 176 0,-2-2 368 16,-2-1 80-16,-4 2 16 0,-2 1 0 0,-3 0 96 0,-1-1 32 16,-2-1 0-16,-2 0 0 0,0-1-336 0,-4-3-64 15,-2 2-16-15,1-3 0 0,1 0-176 0,0-3-48 16,1 3 0-16,2-5 0 0,1 2-128 0,2-1 0 15,2-2 0-15,5 0 128 0,0 0-128 0,0 0-256 16,0 0 64-16,8 0 16 16,0 0-208-16,3 0-32 0,4 0-16 0,4 0 0 0,1 0 80 0,2 0 16 15,0 0 0-15,2-4 0 0,-1 2-48 0,1-4 0 16,-4-1 0-16,1-1 0 0,-1-1 32 0,-2 2 0 16,-2-5 0-16,-1 1 0 0,0-2 128 0,-1-2 32 15,-2 0 0-15,-2-1 0 0,-2 0 192 0,-1 1 0 16,-2-2 0-16,-3 1-144 0,-2 3 304 0,-2 1 64 0,-3 1 16 0,-2 0 0 15,-1 2 496-15,0 3 96 0,-1 0 32 0,0 4 0 16,0 0 64-16,0 4 16 0,0 2 0 0,1 2 0 16,1 2-368-16,4 2-64 0,0 2 0 0,2 3-16 15,-1 0-368-15,4 1-128 0,2 1 0 0,-1-2 144 16,4-2-144-16,1 1 0 0,1-3-192 0,3 2 192 16,1 0-1600-16,0-1-208 15,0-3-48-15,0-1 0 16,0-1-1472-16,1-2-320 0,1-4-48 0,-2 0-16 0</inkml:trace>
  <inkml:trace contextRef="#ctx0" brushRef="#br1" timeOffset="35599.18">23546 6940 10127 0,'0'0'896'0,"0"0"-704"0,0 0-192 0,7 5 0 0,-2 1 2512 0,2 3 480 16,-2 3 80-16,1 2 32 0,2 4-1312 0,-1 2-256 15,-1-1-48-15,-1 3-16 0,2 3-32 0,0-3-16 16,-2 2 0-16,0-3 0 0,1-2-80 0,0-4-32 15,-1-2 0-15,0-2 0 0,0 1-128 0,-1-3-32 16,-1-1 0-16,-1-3 0 0,-2-5-160 0,0 0-32 16,0 0-16-16,0 0 0 0,0 0-256 0,4-6-48 15,-1-2-16-15,2 0 0 0,-1-4-368 0,0-2-80 16,0-3-16-16,1-1 0 0,0-2-160 0,1 1-176 0,-1-5 48 16,1 2 0-1,0 1-464-15,-1-1-96 0,0 1-16 0,0 2 0 16,-1 2-1520-16,1-2-304 0,-1 1-64 0,1 1-16 15,1 2-800-15,3-5-176 0,-3 6-16 0,0 6-16 16,0 0 1552-16,1 4 304 0,-2-2 64 0,-5 6 16 16,0 0 80-16,0 0 0 0,9 4 16 0,-1 2 0 0,-3 2 2464 0,0 4 480 0,0 1 112 0,1 2 0 15,-1 2 368-15,1 0 64 0,1 3 16 0,-1 1 0 16,1-1-128-16,-1 0-32 0,1 0 0 0,-2-3 0 0,2 1-176 16,-1-1-48-16,1-2 0 0,-1 0 0 15,2-2-320-15,0-4-64 0,0-3 0 0,-1 0-16 16,1 0-144-16,1-2-32 0,1-1 0 0,-1-5 0 15,0-3-128-15,0-1-48 0,0-2 0 0,0-1 0 16,2-2-320-16,-2-2-64 0,0-2-16 0,-1-2 0 0,-1-3-192 16,1 0-32-16,0 0-16 0,0-1 0 15,-3-1-144-15,0-2-256 0,-1 1 64 0,-1-3 16 16,-2 0-1616-16,1 1-336 0,-1 3-64 0,0-6-16 16,0 9-240-16,1 8-48 0,-1 2-16 15,2 3 0-15,-3 6 656 0,0 0 144 0,0 0 32 0,7 1 0 16,-7-1 208-16,8 6 64 0,0 1 0 0,0 3 0 0,1 2 832 15,-1 2 192-15,0 2 16 0,0 1 16 0,1 1 736 0,2 1 160 16,0-1 32-16,1 0 0 0,-2-1 432 0,2 0 80 0,-1 1 32 16,2-2 0-16,-1-2 272 0,0-1 48 15,-2-4 16-15,1 2 0 0,-1-1-304 0,2-3-48 16,-3-1-16-16,0-2 0 0,-1-1-48 0,0-3-16 16,0-2 0-16,0 0 0 0,-1-1-128 0,1-2-16 15,-1-3-16-15,-1-1 0 0,-1-3-96 0,-1 1-32 16,-1 0 0-16,0-2 0 0,-3 3-64 0,0-3-16 15,-2-2 0-15,-2 2 0 0,-2 0 0 0,-2 2 0 0,0 0 0 0,0 2 0 16,-1 1-224-16,0-1-48 0,-1 5-16 0,1 4 0 0,1 1-368 16,0 6 0-16,0 2 0 0,3 4 0 15,0 4-352-15,2 3 16 0,2 0 0 0,2 3 0 32,2-1-1632-32,2-1-320 0,5-2-64 0,1-2-9680 0,2 3-1952 0</inkml:trace>
  <inkml:trace contextRef="#ctx0" brushRef="#br1" timeOffset="35967.94">24709 7048 24351 0,'0'-15'1088'0,"0"7"208"0,-2 0-1040 0,-2-4-256 0,-1 1 0 0,-2-1 0 15,-1 2 1696-15,-1-1 288 0,-1-1 48 0,1 2 16 16,-1 0-576-16,1-1-96 0,-1 2-32 0,1 2 0 0,0 4-976 0,1 1-208 16,0 6-32-16,2 1-128 0,0 5 0 0,1 1-176 15,1 2 0-15,2 2 0 0,2 0 176 0,1 2-192 16,1 0 192-16,4-1-192 0,0 1 192 0,2 0-160 0,2-4 160 0,3 0-160 15,2-1 160-15,0-1 0 16,1-3 0-16,0 1 0 0,-1-2 0 0,1-6 0 16,0-1 192-16,-1-1-64 0,1-5 96 0,-2-3 32 15,-2-2 0-15,0-2 0 0,-3-2 0 0,0 0 16 16,-2-4 0-16,-1-2 0 0,-2-1-112 0,0-2-32 16,-1-4 0-16,-2 0 0 0,-1-2-128 0,-1-2 0 15,-1 0 144-15,1-5-144 0,-3-2 128 0,-1-1-128 16,-3-1 128-16,-1 2-128 0,0 3 0 0,0 0-288 15,-1 6 48-15,3 7 16 0,0 3 352 0,2 7 64 0,1 6 0 0,4 7 16 16,0 0 208-16,-1 6 32 16,-1 8 16-16,2 9 0 0,2 7 144 0,2 5 32 0,1 6 0 0,3 5 0 0,2-2-208 15,2 5-48-15,1-4 0 0,2 1 0 16,2-3-240-16,2-3-144 0,0-2 160 0,2-3-160 31,0-2-1856-31,0-4-448 0,0-3-112 0</inkml:trace>
  <inkml:trace contextRef="#ctx0" brushRef="#br1" timeOffset="36763.37">13976 3173 35935 0,'-22'-14'1600'0,"-4"3"320"0,-4 2-1536 0,0 3-384 16,0 5 0-16,2 1 0 0,5 1 704 0,3 2 64 0,5 4 0 0,4-1 16 16,5 4-512-16,6 6-96 15,6 4-32-15,9 7 0 0,7 7-144 0,10 10 160 16,13 10-160-16,4 10 160 0,5 2-160 0,4 8 0 15,6 11-160-15,5 4 160 0,7 7 0 0,2 11 0 0,4 7 0 0,4 4 0 16,4 2 208-16,0 8-64 0,1 9-16 0,7 1 0 16,7 2 224-16,-2-1 32 0,-2-2 16 0,6 2 0 15,8 4 240-15,2-5 64 0,2-10 0 0,2 2 0 16,2-1-256-16,2-3-64 0,0-6 0 0,3 2 0 16,-2-2-208-16,-1-6-48 0,2-2-128 0,-5-2 192 15,-4-7-192-15,-1-5 0 0,3-3 0 0,-8-4-160 31,-8-6-1632-31,-2-8-336 0,0-4-64 0</inkml:trace>
  <inkml:trace contextRef="#ctx0" brushRef="#br1" timeOffset="37100.61">17489 3283 33167 0,'-14'8'1472'0,"-2"8"304"0,-8 10-1424 0,-8 22-352 0,-4 19 0 0,-10 13 0 15,-7 14 2448-15,-10 13 432 16,-7 7 64-16,-7 9 32 0,-4 12-2336 0,-6 4-448 15,-10 7-192-15,-8 7 128 0,-11 5 192 0,-8 8 48 16,-8 7 0-16,-6 5 0 0,-4-3-160 0,-10 2-16 0,-7 2-16 0,2-5 0 16,0-3 16-16,1-3 0 0,-2-2 0 0,4-3 0 15,2 0-192-15,-1 1 0 0,-2-2 0 0,6 2 128 32,7 0-2240-32,-1 1-464 0,-47 52-96 0,23-26-16 0</inkml:trace>
  <inkml:trace contextRef="#ctx0" brushRef="#br1" timeOffset="58406.65">3804 11004 15023 0,'-6'4'656'0,"1"0"160"0,-1 2-656 0,1 2-160 0,-1 0 0 0,0-2 0 16,2 1 1072-16,1 0 176 0,-1-4 32 0,0 3 16 15,1-4-112-15,3-2-32 0,0 0 0 0,0 0 0 16,0 0-144-16,0 0-48 0,0 0 0 0,0 0 0 15,0 0 112-15,0 0 16 0,0 0 0 0,0 0 0 16,0 0-112-16,9-1-16 0,2-3 0 0,0 1 0 16,2-3-192-16,2-3-64 0,0-2 0 0,1-2 0 15,2-2-64-15,3-1 0 0,1-2-16 0,3-3 0 16,2-3-80-16,2 1-16 0,4-2 0 0,3-2 0 16,3-3-224-16,4-3-48 0,2-1-16 0,-1-1 0 15,0 1-112-15,-1 0-128 0,-1 2 176 0,0-1-176 0,-2 1 128 16,-1 0-128-16,-1 6 0 0,0-4 0 0,0 3 128 0,-2 1-128 15,-2 1 0-15,0 2 0 0,0 2 144 16,-4-1-16-16,-4 2-128 0,-2 2 192 0,-4 1-32 0,1 1-16 16,-4 0 0-16,-1 3 0 0,-2 2 96 0,-1-1 16 15,-1 2 0-15,0 0 0 0,-3 1 32 0,-1 1 16 16,-1 1 0-16,0 0 0 0,-2 1-64 0,0-2-16 16,1 1 0-16,-2 2 0 0,-2 1-96 0,-2 4 0 0,3-6-128 15,-3 6 192-15,4-6-192 0,-4 6 144 16,4-5-144-16,-4 5 128 0,0 0-128 0,5-4 128 15,0 0-128-15,-5 4 128 0,5-4-128 0,-1 1 192 16,-4 3-192-16,5-4 192 0,1 0-192 0,0 1 128 16,2-1-128-16,0 2 128 0,0-1-128 0,2 2 0 15,2 1 0-15,1 0 0 0,1 1 0 0,4 2 0 0,2 0 0 0,3 4 0 16,2 1 0-16,5 2 0 0,3 5 128 0,2 0-128 16,1 4 0-16,3 0 0 0,2 3 0 0,-1 0 0 15,1 1 128-15,0-1-128 0,4 1 128 0,-2 1-128 16,0-2 240-16,1 1-48 0,2-1 0 0,-3-1 0 15,-3-1 0-15,-1 1-16 0,2-2 0 0,-5 1 0 16,-2-2 16-16,-1-1 16 0,-2-1 0 0,-1-1 0 0,0 0-32 16,1-2-16-16,-3 0 0 0,-2 0 0 15,0-3-32-15,-1 3-128 0,-3-4 192 0,0 2-64 16,0-2-128-16,0 0 160 0,-2-1-160 0,-2 0 160 16,-2-2-160-16,-1 1 0 0,-2-1 144 0,-1 1-144 15,-1-1 128-15,-2-3-128 0,0 1 160 0,0-3-160 16,-9-1 144-16,8 3-144 0,-2-1 128 0,-6-2-128 0,8 2 128 0,-1-1-128 15,-7-1 0-15,6 0 128 0,-6 0-128 0,8 1 0 16,-8-1 0-16,0 0 128 0,8 4-128 0,-2 0 0 16,-6-4 0-16,8 4 0 0,0-1 0 0,0 2 0 15,0-3 0-15,-1 2 0 0,1-1 0 0,-1 1 0 16,1-3 0-16,-8-1 0 0,6 0 0 0,1 0 0 16,-7 0 0-16,9-1 0 0,-1 1 0 0,-1-4 0 15,1 1 128-15,1-3-128 0,0-2 0 0,3-1 0 16,3-2 0-16,1-2 0 0,3-2 0 0,2-2 192 15,1-1-192-15,4-3 192 0,2 0-192 0,4-5 192 16,3-3-192-16,0-1 192 0,2-1-32 0,2 1 0 16,1 0 0-16,-1 0 0 0,-2 1-160 0,-1 2 128 15,0 2-128-15,-3 2 128 0,0-1-128 0,0 2 0 0,-2 1 0 0,-2 1 0 16,-3 2 0-16,0 3 0 0,0-1 128 0,-3 2-128 16,-1 1 0-16,-1 2 0 0,-1-2 0 0,-3 3 128 15,-2 1-128-15,1-1 0 0,-2 3 144 0,-1-4-144 16,-1 2 0-16,0 1 0 0,0 0 0 0,-2 2 128 15,1-1-128-15,-1 1 0 0,-1-1 0 0,0 2 0 16,-1-1 0-16,-1 0 128 0,-2 1-128 0,0 1 0 0,0 0 0 0,0-1 0 16,1 1 0-16,-6 4 0 15,5-2 0-15,-5 2 128 0,4-7-128 0,-4 7 0 16,0 0 0-16,0 0 0 0,0 0 0 0,0 0 0 16,6-3 0-16,-6 3 0 0,7-2 0 0,-7 2 128 15,0 0-128-15,0 0 0 0,0 0 0 0,0 0 0 16,0 0 0-16,8 0 0 0,-8 0 0 0,0 0 0 0,0 0 0 0,0 0 0 15,0 0-176-15,0 0 176 16,0 0-1856-16,0 0-256 0,0 0-64 16</inkml:trace>
  <inkml:trace contextRef="#ctx0" brushRef="#br1" timeOffset="59987.41">7745 9141 26319 0,'0'0'1152'0,"0"0"256"0,0 0-1120 0,-1 5-288 0,1 2 0 0,-1 2 0 16,1-3 1424-16,1 2 240 0,0 0 32 0,3 1 16 0,0 3-576 0,3 5-112 16,-1 2-32-16,2 2 0 0,1 4-672 0,3 2-144 15,0 3-32-15,1 0 0 0,0 3-144 0,2-3 0 16,4-3 0-16,-4 2 0 0,1-2-192 0,-3 1-128 16,0-2-32-16,0-1 0 15,1-1-2112-15,-2-2-416 0,-3-6-96 0,-2-2-9760 0</inkml:trace>
  <inkml:trace contextRef="#ctx0" brushRef="#br1" timeOffset="60197.95">7645 9455 23439 0,'-16'0'1024'0,"11"0"240"0,5 0-1008 0,-6 0-256 0,6 0 0 0,0 0 0 15,-6-5 1648-15,6 5 272 0,0 0 64 0,2-7 16 16,0-2-784-16,5 0-176 0,2-1-16 0,1-2-16 15,2-1-416-15,1 0-80 0,2-3 0 0,0 2-16 16,1 1-272-16,1 0-48 0,0 0-16 0,1 2 0 16,1-2-160-16,1 0 0 0,0 2 0 0,0 0 0 31,3 1-1536-31,-4 1-304 0,1-1-48 0,-2 3-7808 0,-1 0-1568 0</inkml:trace>
  <inkml:trace contextRef="#ctx0" brushRef="#br1" timeOffset="60599.44">7825 8983 6447 0,'-16'-1'272'0,"7"1"80"0,-4 0-352 0,-3 1 0 0,1 2 0 0,-5 1 0 0,1 1 4672 0,-1 3 880 16,-1-2 160-16,0 5 48 0,2 2-3712 0,-1 2-752 16,1 4-144-16,1 3-16 0,1 3-416 0,0 3-80 15,0 2 0-15,1 4-16 0,3 4-176 0,1 2-16 16,3 1-16-16,4 2 0 0,2 0-224 0,5 1-32 15,2-1-16-15,3 0 0 0,5 0-144 0,2-4 0 0,2-2 0 16,2-5 0-16,2-3 0 0,3-2-144 0,3-4 144 16,2-2 0-16,0-7-144 0,2-1 144 15,2-3 0-15,2-3-144 0,2-5 144 0,3-2 0 16,-1-2 0-16,0-3 0 0,-2-3 0 0,-2-3 0 16,-1 0 160-16,-3-4-160 0,-4-3 320 0,0-2-16 0,-3-3-16 0,-2-6 0 15,-2-1 288-15,-4-1 48 0,-2 0 16 0,-2-1 0 16,-5-3 64-16,-2 0 32 0,-3 0 0 0,-1 0 0 15,-3-1-96-15,-4 4-32 0,-3-1 0 0,-2 2 0 16,-3 1-64-16,-3 1-16 0,-4 2 0 0,-5 2 0 16,-7 0-256-16,-5 3-48 0,-4 3-16 0,-2 2 0 15,2 2-208-15,2 6 0 0,1 1 0 0,5 7 0 32,3 2-400-32,2 3-32 0,2 3 0 0,5 1-12944 0,3 1-2576 0</inkml:trace>
  <inkml:trace contextRef="#ctx0" brushRef="#br1" timeOffset="69165.42">6577 10790 4607 0,'0'0'400'0,"0"0"-400"0,0 0 0 0,0 0 0 16,0 0 3136-16,0 0 560 0,0 0 96 0,0 0 32 16,-6-4-1680-16,6 4-336 0,0 0-64 0,0 0-16 15,0 0-176-15,0 0-32 0,0 0-16 0,0 0 0 16,0 0 112-16,4-2 32 0,2 0 0 0,2 2 0 15,1 0-480-15,2 3-80 0,-1 1-32 0,4 2 0 16,1 5-224-16,3-1-32 0,0 3-16 0,3 2 0 16,0 0-176-16,2 4-32 0,2-4-16 0,-1 1 0 15,-1-2-160-15,2 0-16 0,2 0-16 0,-1 0 0 16,-2-4-208-16,1 1-32 0,-3-1-128 0,0 2 192 0,0-6-192 0,-1 4 128 16,-2-4-128-16,0 1 0 15,-2 0 0-15,-2-3 0 0,-2 2 0 0,2 0-160 16,-4 1-480-16,1-1-80 0,-1-1-32 15,-1-1 0-15,-1 1-1904 0,0-1-384 0,0 0-80 0,0 1-13072 16</inkml:trace>
  <inkml:trace contextRef="#ctx0" brushRef="#br1" timeOffset="69492.47">7547 11008 28671 0,'0'0'1280'0,"0"-7"256"0,2 0-1232 0,-2 7-304 0,1-7 0 0,-1 7 0 16,0 0 1824-16,0 0 304 0,0 0 64 0,0 0 16 16,0 0-944-16,8 5-192 0,1 2-48 0,-1 2 0 15,-2 4-416-15,1-1-96 0,-2 2 0 0,1 2-16 16,1 2-240-16,-1 1-64 0,0 2 0 0,-2 3 0 16,-1-1-192-16,3 1 0 0,-2 0-192 0,-1-3 192 15,1 0-1728-15,0-3-256 0,0-1-32 0,1-1-9344 16,1-3-1872-16</inkml:trace>
  <inkml:trace contextRef="#ctx0" brushRef="#br1" timeOffset="69709.09">7726 10910 21183 0,'0'-5'1888'0,"0"-2"-1504"15,0 7-384-15,0 0 0 0,1-6 2368 0,-1 6 416 16,0 0 80-16,0 0 16 0,8 0-1520 0,0 4-288 15,-2 5-64-15,2 0-16 0,0 5-288 0,2 2-64 16,-1 2-16-16,2 3 0 0,-1 0-416 0,1 1-80 16,-2 0 0-16,3 2-128 0,-2 2 0 0,2 0 0 15,1-3 0-15,0 3 0 16,-1 1-704-16,1-3-80 0,-3-2-32 0,2 1 0 16,0-3-2432-16,-1 0-480 0</inkml:trace>
  <inkml:trace contextRef="#ctx0" brushRef="#br1" timeOffset="69944.06">7676 11163 14735 0,'0'0'640'0,"0"0"160"0,0 0-640 0,0 0-160 0,-6 4 0 0,6-4 0 0,0 0 5056 0,0 0 992 16,0 0 192-16,0 0 32 0,8-4-3776 0,1 1-768 15,1-1-160-15,2 1-32 0,1-1-720 0,1 0-160 16,1 0-16-16,0 0-16 0,2-1-400 0,0 0-80 16,1-1-16-16,-1 1 0 15,0-1-656-15,2 0-144 0,0 2-32 0,3 2-12384 16,-1-2-2480-16</inkml:trace>
  <inkml:trace contextRef="#ctx0" brushRef="#br1" timeOffset="71168.87">7086 10755 18479 0,'0'0'816'0,"0"0"176"0,0 0-800 0,0 0-192 0,9 0 0 0,-1-3 0 16,-1 1 1472-16,1-1 240 0,0-1 48 0,0 0 16 0,1-1-1040 0,0 0-208 15,2 0-32-15,-1-1-16 16,0 0-48-16,4 1-16 0,-1 1 0 0,0-3 0 0,0 2 64 0,1 0 16 16,0-2 0-16,2 1 0 15,0-1-48-15,1 1 0 0,1 1 0 0,1-2 0 0,0 1-128 0,-1-1-48 0,-1 2 0 0,1 1 0 16,-1-3-144-16,0 2-128 16,-1 1 192-16,-1-2-192 0,-2 1 176 0,0-1-176 15,-1 0 160-15,-2-1-160 0,1 2 176 0,-1-1-176 16,1-1 192-16,-1 0-192 0,1 2 144 0,0-4-144 0,1 1 0 0,0 0 144 15,0 2-144-15,-1-2 0 16,0 0 0-16,-1-1 128 0,-1 0-128 0,-1 0 0 16,0-1 144-16,0-1-144 0,-2 1 0 0,1 1 144 15,-1 1-144-15,1-3 0 0,-1 2 144 0,1 0-144 0,-1-1 0 0,1 0 144 16,-1 1-144-16,1 0 0 0,-2-1-192 0,2 1 192 16,-2-2-176-16,1 2 176 0,0 0-128 0,-1 1 128 15,1-2 0-15,0 2-160 0,-3 1 160 0,1 2 0 16,0-1-160-16,0-1 160 0,0 2-128 0,-4 5 128 15,4-7 0-15,-4 7 0 0,4-5 0 0,-4 5 0 16,4-5 0-16,-4 5 0 0,0 0 0 0,0 0 176 16,0-7 160-16,0 7 48 0,0 0 0 0,-7-3 0 15,0-1 128-15,-3 4 16 0,0 0 16 0,-2 0 0 16,-1 1-96-16,0 2-32 0,-2 0 0 0,0 3 0 16,1-2-96-16,1 1-32 0,1 0 0 0,0 2 0 15,-1-1-96-15,2 1 0 0,0-2-16 0,3-1 0 16,3-2-176-16,5-2-144 0,0 0 144 0,0 0-208 15,0 0 208-15,0 0 0 0,8-4 0 0,0-1 0 16,0-1-384-16,1-1-64 16,1 1-32-16,2-2 0 0,0 0 144 0,1 1 16 0,0 1 16 0,-2-1 0 15,0 0 48-15,1 0 16 0,-1 2 0 0,1 0 0 0,-2 1 240 0,0 1 0 0,-1-3 0 0,-1 2-144 16,-1 1 144-16,1 2-128 16,-1-1 128-16,-7 2-128 0,6 2 768 0,1 0 176 15,-1 4 16-15,2 0 16 0,-3 2 112 0,0 0 0 16,1 1 16-16,0 3 0 0,2-3-528 0,1 1-96 15,0 1-32-15,2-1 0 0,-3 0-320 0,1 0 0 16,0-1 0-16,1 1 0 16,3-1-2368-16,-1-1-560 0</inkml:trace>
  <inkml:trace contextRef="#ctx0" brushRef="#br1" timeOffset="71968.34">9309 10459 20271 0,'0'0'896'0,"-6"-1"192"0,1 1-880 0,0 0-208 0,5 0 0 0,0 0 0 15,0 0 2048-15,0 0 384 0,0 0 64 0,0 0 0 16,0 0-1328-16,0 0-272 0,12-4-48 0,2 1-16 0,2-1-144 0,1-1-48 16,0 1 0-16,3 0 0 15,3 2 16-15,1-2 0 0,5-3 0 0,2 1 0 0,3 2-64 0,1-3-16 16,2 1 0-16,2-1 0 0,-3-2-224 0,2 3-48 16,1-1-16-16,2 3 0 0,-1 0-288 0,2 2 160 15,0 2-160-15,1 1 128 0,-3 0-128 0,1-1 0 16,0 0 0-16,1 3 128 0,-4-2-128 15,0 0 0-15,-1-1 144 0,-1 0-144 0,-4 2 0 0,1-2 0 16,-2-2 0-16,0 1 128 0,1-1-128 0,0-1 0 0,2 0 0 0,-1 1 0 16,-1-5-256-16,1 2-80 15,0-2-16-15,-1 1 0 16,-1-1-2192-16,-2 1-432 0,-4 1-96 0,-3-2-11344 0</inkml:trace>
  <inkml:trace contextRef="#ctx0" brushRef="#br1" timeOffset="72234">10544 10020 11967 0,'-9'10'528'0,"9"-10"112"0,-5 7-512 0,1-1-128 0,3 1 0 0,1 0 0 16,3 3 4272-16,3-4 816 0,3 1 160 0,6 0 48 15,4 1-4096-15,3 0-816 0,4 1-176 0,3 0-16 16,4 3-192-16,-3 1 0 0,-2 0 0 0,0 0 0 15,-1 4 0-15,0-1 0 0,-1 1 0 0,-2 1 0 16,-3-2 528-16,-3 1 240 0,-2 1 32 0,-3 3 16 16,-4-2 656-16,-1 2 128 0,-3 0 16 0,-4 2 16 15,-3 2-208-15,-2 1-32 0,-3 0-16 0,-2-1 0 0,-3 1-560 0,-1 0-112 16,0-2-32-16,-2 1 0 0,-2-1-400 0,0-3-80 16,1 1 0-16,0-5-16 15,3 0-2048-15,-1-2-416 0,0-5-80 16</inkml:trace>
  <inkml:trace contextRef="#ctx0" brushRef="#br1" timeOffset="73466.78">12239 10734 2751 0,'-2'1'256'0,"-5"5"-256"0,7-6 0 0,0 0 0 16,0 0 5184-16,0 0 1008 0,0 0 192 0,0 0 32 16,0 0-3952-16,8-4-800 0,1-3-144 0,3-1-48 15,2-1-368-15,3-1-80 0,1-2 0 0,2 0-16 16,1 1 16-16,2-4 16 0,1 0 0 0,2-4 0 15,4 0-224-15,1-3-48 0,2-3-16 0,3-3 0 16,2-1-224-16,2-1-32 0,3-2-16 0,3 0 0 16,1-2-288-16,-1 1-64 0,-3-1-128 0,0 2 192 15,-2-4-192-15,-1 3 0 0,-4 0 0 0,-2 3 0 16,1 3 0-16,-2-1 128 0,-3 2-128 0,-3 3 0 16,-1 2 0-16,-1 3 128 0,-2 1-128 0,0 1 0 0,-4 2 0 0,1 1 128 15,-2 1-128-15,-1 1 0 16,-2 2 0-16,0 1 144 0,-2-1-144 0,-3 2 128 15,-1 0 32-15,2-2 0 0,-2 1 0 0,-1 2 0 0,0-1 160 0,-2 1 16 16,1-1 16-16,-2 2 0 0,-1 0-64 0,0-1-16 16,-4 6 0-16,5-5 0 0,-1 0 16 0,-4 5 0 15,4-4 0-15,-4 4 0 0,5-4-96 0,1 2 0 16,1 2-16-16,2-3 0 0,-2 3-48 0,3 0-128 16,2 0 192-16,1 3-64 0,2-3-128 0,2 3 128 15,2 3-128-15,2 0 128 0,2 3-128 0,3 3 160 16,3-2-160-16,3 5 160 0,1 0-16 0,2 2 0 15,3 0 0-15,2 2 0 0,-2 0-16 0,0 5 0 16,1-5 0-16,-1 2 0 0,-2-1 0 0,1-1 0 0,-2-1 0 0,0 3 0 16,-1 0-128-16,0-1 0 0,0-1 0 15,-3 1 128-15,-1-2-128 0,-1 0 0 0,-2 1 0 0,1-1 0 16,-1-1 128-16,-2 0-128 0,-3-3 128 0,0 2-128 0,-5-3 128 16,-1-2-128-16,-2 2 128 0,2-1-128 15,-3-1 128-15,-1-2-128 0,-2 1 0 0,2-3 128 16,-3-1-128-16,0-1 128 0,0 1-128 0,-1-2 128 15,0-1-128-15,0 0 128 0,1 0-128 0,-1-3 128 16,-8 0-128-16,7 0 128 0,-7 0-128 0,8 0 128 16,0-4 0-16,1 1-128 0,0-1 192 0,2 0-64 15,-1-1-128-15,2 1 0 0,1-2 0 0,1-3 128 16,3-1-128-16,1 0 0 0,1-2 0 0,3 1 0 16,4-4 0-16,0 0 0 0,0-5 128 0,3-1-128 0,-1-5 0 15,1 0 128-15,0-1-128 0,1-6 128 0,-2 2 0 0,2-3-128 16,-1-1 192-16,0-1-64 0,-2 3 0 0,-1-1-128 15,0 1 192-15,0 0-64 0,-1 2-128 0,-1 1 0 16,-2 3 0-16,-1 2 0 0,-3-1-192 0,0 2-64 16,-2 2 0-16,-1 3-16 15,1 1-1200-15,-3-1-256 0,0 2-32 0,0 3-16 16,0 1-1200-16,-2-1-240 0,-2 1-48 0</inkml:trace>
  <inkml:trace contextRef="#ctx0" brushRef="#br1" timeOffset="73832.63">14774 10642 22111 0,'0'0'1968'0,"0"0"-1584"0,0 0-384 0,0 0 0 0,0 0 3056 0,1 5 528 15,-1 1 96-15,1 3 32 0,3 1-1488 0,0 1-304 16,1 2-48-16,2 4-16 0,-1-1-1008 0,2 2-208 15,-3 4-32-15,2 0-16 0,-2 1-288 0,2-1-64 16,1 0-16-16,-2-1 0 0,1 0-224 0,-4 0 0 16,1 2 0-16,0-1 0 15,0 0-704-15,-1-1-16 0,1-1-16 0,-2-2 0 16,1 0-2080-16,0 0-400 0,-3-1-96 0,0-2-12144 0</inkml:trace>
  <inkml:trace contextRef="#ctx0" brushRef="#br1" timeOffset="74019.27">14724 10990 1839 0,'0'0'160'0,"0"0"-160"0,0 0 0 0,0 0 0 15,0 0 7600-15,0 0 1488 0,-1-8 288 0,1 8 64 16,2-8-6112-16,4 0-1232 0,0 2-240 0,2 0-64 16,1 1-1104-16,2 0-240 0,0 0-32 0,2 1-16 15,3-3-400-15,0 2 128 0,1 0-128 0,0 0 0 16,0-1-160-16,1 1-112 0,0 1-32 0,2 2 0 31,0-2-2304-31,0 0-464 0,0 1-80 0</inkml:trace>
  <inkml:trace contextRef="#ctx0" brushRef="#br1" timeOffset="74468.23">14946 10545 2751 0,'-16'-1'256'0,"8"-2"-256"0,-3 1 0 0,-2 0 0 0,0-2 6544 0,0 0 1264 15,-2 0 256-15,-2 1 64 0,-1 0-4800 0,-2 2-944 16,2-1-192-16,-1 2-32 0,-2 0-1040 0,-3 2-208 16,1 0-32-16,-1 2-16 0,2 3-320 0,0 1-64 15,-1 3-16-15,0 2 0 0,1 4-96 0,3 4-32 16,0 3 0-16,2 4 0 0,4 1-16 0,3 5 0 0,3 1 0 0,6 3 0 15,4 4-176-15,5-1-144 16,1 2 192-16,5 0-192 0,6 0 0 0,0 0 0 16,3-4 0-16,1 2 0 0,2-5-352 0,3-4-32 15,0-5 0-15,1-2 0 0,1-4 64 0,2-3 16 0,-1-5 0 0,2-4 0 16,0-4 304-16,0-3 0 0,0-5-128 0,1-2 128 16,-2-3 0-16,-5-4 0 0,-2-3 176 0,-2-4-176 15,-2-1 272-15,-2-5-48 0,-3-3-16 0,-2 1 0 16,-2-3 112-16,-1 0 0 0,-2 0 16 0,0 0 0 0,0 1 32 0,-5-1 0 15,-5 2 0-15,-2 0 0 16,-4 2-96-16,-1 1-16 0,-4 1 0 0,-2-1 0 16,-1 1-256-16,-5 2 128 0,-1 0-128 0,-4 1 0 15,-2 0-240-15,-1 2-144 16,-2 1-48-16,2 3 0 16,1 0-1168-16,2 4-256 0,1 3-32 0,2 2-17376 0</inkml:trace>
  <inkml:trace contextRef="#ctx0" brushRef="#br1" timeOffset="84433.89">16572 10223 12895 0,'0'0'1152'0,"0"0"-928"0,0 0-224 0,0 0 0 0,26-10 1824 0,-17 17 320 0,-1 0 64 0,3-1 16 15,4 1-1840-15,0 1-384 0,2-3 0 0,3-1 0 16,-3-1 288-16,4-1 128 0,1 1 32 0,1 1 0 16,3-3 192-16,0 0 32 0,0-1 16 0,2 0 0 15,1 0 208-15,-1-1 32 0,2 0 16 0,3 1 0 0,2-4-112 0,3 1-32 16,1-1 0-16,-1 2 0 0,-3-4-80 0,0 1-16 16,0-1 0-16,1-1 0 0,-1 1-176 0,-1-1-32 15,0 1-16-15,1-1 0 0,0 1-64 0,1-2-16 16,1-1 0-16,1 1 0 0,0 0-144 0,-1 0-16 15,1-1-16-15,0 0 0 0,1 0-96 0,0-2 0 16,2 0-128-16,-1-4 192 0,2 2-64 0,-1-1-128 16,0-2 176-16,2 1-176 0,1-5 160 0,2 3-160 15,-2 1 128-15,-1 0-128 0,-1-1 0 0,-2 0 128 16,2 0-128-16,-3 0 0 0,-1 1 176 0,0-3-48 16,1-1-128-16,0 3 192 0,0-3 32 0,3 4 0 0,1 0 0 0,0-2 0 15,0-2-224-15,-1 0 144 16,-2 1-144-16,0 2 128 0,1-1-128 0,-2-1 0 0,0 1 0 0,0 0 0 15,2-2 128-15,-1 1-128 0,0-1 0 0,2 1 128 16,1-6-128-16,1 3 128 0,0-2-128 0,1 1 128 16,1-4-128-16,-2 0 0 0,-2 3 0 0,1-1 128 15,0-2-128-15,3 0 0 0,-1 1 0 0,3 2 0 16,-2 0 0-16,0 1 0 0,-3-2 0 0,18-8 0 16,-8 1 0-16,-6 4 0 0,-6 2 0 0,-2 3 0 15,0-5 0-15,0 1 0 0,-2-2 0 0,-9 10 0 16,4-1 0-16,3-5 0 0,1 1 0 0,2-4 0 15,-1-3 0-15,-1 1 0 0,2-1 0 0,0 1 128 16,-2-2-128-16,2 4 0 0,-2-1 0 0,2 0 0 16,-1 1 0-16,1-1 0 0,1-1 0 0,0 1 0 15,0 1 0-15,-1-1 0 0,-2 3 0 0,-1-1 0 16,-2-2 0-16,13-10 0 0,-6 5 0 0,-5 7 0 0,-3 3 0 0,-2 3 0 16,-3 0 0-16,0 2 0 0,1 1 0 0,-4 1 0 15,-1 0 0-15,-8 8 0 0,1-1 0 0,0 3 0 16,-2-1 0-16,-1 0 0 0,-3 1 0 0,0 1 0 15,-3 2 0-15,-1-4 0 0,-6 8 160 0,0 0-160 16,-11-8 192-16,-3 4-192 0,-4 3 272 0,-6 0-48 16,-6-1-16-16,-4 2 0 0,-5 4-208 0,8 0 128 15,-7 0-128-15,-5 1 0 0,-3 2 144 0,-5-3-144 16,-3 0 128-16,-1 1-128 0,1-1 192 0,2 1-32 16,3-2-16-16,4 1 0 0,5 0 48 0,4-1 0 15,3 1 0-15,6 0 0 0,4-1-32 0,4 0 0 0,3-2 0 0,4 0 0 0,5 0-32 16,7-1-128-16,0 0 192 0,0 0-64 15,7 3-128-15,5-2-192 0,5-1 32 0,3-1 16 16,3-2-96-16,5 1-16 0,2 1 0 0,2-6 0 16,2 2-48-16,4 0-16 0,1-1 0 0,3 1 0 15,1-1 320-15,-3-1-192 0,-1-1 192 0,-1 2-160 16,0-1 160-16,11-2 0 0,-8 1 0 0,-3 3 0 16,-4 2 0-16,-3 0 0 0,-3 0 0 0,-3 3 0 0,-4 3 0 0,-1 0 176 15,-5 1-48-15,-2 5 0 16,-4 1 272-16,-2 4 48 0,-6 2 16 0,-1 4 0 15,-1 5 144-15,-2 1 32 0,-2 3 0 0,0 1 0 16,2 4-320-16,1 1-64 0,-1-2-16 0,2 1 0 16,1-2-240-16,4 1 0 0,2-1 0 0,3 0 0 15,3-2-1472-15,1-4-256 0,3 1-32 0</inkml:trace>
  <inkml:trace contextRef="#ctx0" brushRef="#br1" timeOffset="86601.99">21339 8154 1839 0,'0'0'160'0,"0"0"-160"0,0 0 0 0,0 0 0 0,0 0 3120 0,0 0 592 15,0 0 112-15,0 0 16 0,0 0-1744 0,0 0-368 16,0 0-64-16,0 0 0 0,0 0-112 0,0 0-16 15,0 0 0-15,0 0 0 0,0 0 64 0,9 7 0 16,-9-7 0-16,0 0 0 0,4 6-272 0,0 3-48 16,0 2-16-16,-1 2 0 0,-1 4-576 0,1 6-112 15,-2 1-32-15,1 2 0 0,-1 0-400 0,1 2-144 16,1 1 0-16,1 1 144 0,0 0-400 0,0-1-64 0,1-1-32 0,2 2-11168 16,0 2-2240-1</inkml:trace>
  <inkml:trace contextRef="#ctx0" brushRef="#br1" timeOffset="88230.9">13775 1733 29423 0,'1'-1'1296'0,"-1"1"288"0,17-13-1264 0,-8 18-320 16,2-1 0-16,3 1 0 0,4 0 0 0,6 1 0 15,3-1-208-15,5 1 80 0,2 0 288 0,3 0 64 16,6-3 16-16,2 1 0 0,2 0 304 0,5-1 64 0,5 1 16 0,6 2 0 16,4-5 256-16,5 4 48 15,4-4 16-15,3 2 0 0,5 0-272 0,4-1-48 0,2 2-16 16,2 0 0-16,-2 0-144 0,2 1-16 0,2 2-16 0,3-2 0 15,-1 0-48-15,2-2 0 0,0 2 0 0,1 0 0 16,2 2-160-16,1-3-32 0,-3-2-16 0,-1 2 0 16,0-3-48-16,-2 1-128 0,-1 2 192 0,4-4-64 0,-10 0 0 15,-11 0 0-15,-2 0 0 0,-3 0 0 16,-3 2-128-16,-1-2 160 0,-2-1-160 0,1 0 160 16,-7-3-160-16,-2 1 0 0,-5-2 0 0,19 0 0 15,-10 1-2192-15,-6 1-480 0</inkml:trace>
  <inkml:trace contextRef="#ctx0" brushRef="#br1" timeOffset="91330.54">21140 993 27647 0,'-8'0'2448'0,"4"-12"-1952"0,0 0-496 0,2-1 0 16,-2-1 624-16,1 1 16 0,0-2 16 0,2 2 0 16,1-1 736-16,1 2 144 0,2 3 16 0,1 5 16 15,-4 4-944-15,6 0-192 0,4 7-48 0,-1 5 0 16,-1 6-192-16,-1 4-32 0,0 8-16 0,-1 5 0 15,0 3-144-15,-1 5 192 0,0 1-192 0,0 5 192 16,-1 1-192-16,0 0-272 0,-1 1 64 0,1 1 16 16,1-2-832-16,0-5-176 0,-1-3-16 0,-1-3-16 15,-1-3-1952-15,2-2-384 16</inkml:trace>
  <inkml:trace contextRef="#ctx0" brushRef="#br1" timeOffset="91735.57">21286 735 25791 0,'-13'-30'1152'0,"6"18"224"0,-2-1-1104 0,-1 0-272 16,-3-4 0-16,0 1 0 0,-2-1 1712 0,0 2 272 16,-5 0 64-16,-1 2 16 0,0 1-800 0,0 5-176 15,1 3-16-15,-1 5-16 0,0 7-736 0,-3 5-160 16,-2 8-32-16,2 5 0 0,-1 8-256 0,-1 11-64 15,-2 9-16-15,5 6 0 0,1 2 32 0,2 11 16 16,3 3 0-16,4 4 0 0,3-1 160 0,3-2-160 0,2 3 160 0,4 0-160 16,3-3 160-16,5-2-128 0,2-5 128 0,5-2-128 15,1-20 0-15,4 0 0 0,2-2 0 0,4-1 0 16,4-3 128-16,1-5-208 0,2-5 80 0,2-4 128 0,9-1-240 0,0-9 80 16,0-7 16-16,3-7 0 15,-1-6 144-15,0-7 0 0,0-6 0 0,4-8 0 16,-1-5 240-16,-4-5 80 0,-5-7 0 0,-4-3 16 15,-2-4 112-15,-4-3 32 0,-3-1 0 0,-4-1 0 16,-5 0 368-16,-5 3 80 0,-5-4 16 0,-4 0 0 16,-3 1-80-16,-6 0-16 0,-6 0 0 0,-5 2 0 15,-5-1-288-15,-7 2-64 0,-5-2-16 0,-6 0 0 16,-5-8-480-16,0 3 0 0,-2 3 0 0,2 3 0 16,1 2-1520-16,0 0-192 0,-2-1-32 0,-1-5-10576 15,0-5-2112-15</inkml:trace>
  <inkml:trace contextRef="#ctx0" brushRef="#br1" timeOffset="92635.64">22631 809 2751 0,'0'0'256'0,"5"1"-256"0,2 3 0 0,14-9 0 0,-21 5 2944 0,0 0 560 0,9 0 96 0,-1-1 32 16,-8 1-1184-16,8-3-224 0,-2-2-48 0,2-2-16 16,0 3-432-16,0-2-96 0,-3 1-16 0,-1-3 0 15,-3-1-240-15,0 1-48 0,1-3-16 0,-2 4 0 16,-2 0-240-16,-2 2-48 0,0 0-16 0,-2-2 0 16,-3 2-240-16,-2 2-64 0,-2 3 0 0,-2 4 0 15,-5 4-320-15,-1 4-80 0,-2 2-16 0,-2 4 0 0,6-1-288 0,-1 4 128 16,-1 1-128-16,0 6 0 0,3 3 0 0,0 4 0 15,1 3 0-15,4 2 0 0,2 1 128 0,1 7-128 16,3-8 0-16,6-2 0 0,5-3 0 0,3-2 0 16,0-4 128-16,5-4-128 0,1-9 0 0,4-1 0 15,3 2 128-15,2 0-128 0,4 1 0 0,1-2 0 16,-1-3 0-16,0-2 0 16,4-1-544-16,-1-4-16 0,-2-2 0 0,10-1 0 15,-11-6-2112-15,0-1-416 0,-1-2-96 0,0-1-11216 0</inkml:trace>
  <inkml:trace contextRef="#ctx0" brushRef="#br1" timeOffset="92777.48">23145 572 23951 0,'-4'-20'1056'0,"4"20"224"0,-1-6-1024 0,1 6-256 0,0 0 0 0,0 0 0 16,0 0 2560-16,0 0 448 0,0 0 80 0,-2 6 32 15,2 4-1984-15,2 4-400 0,0 1-80 0,2 5-16 16,3 3-640-16,1 5 0 0,-1 2 0 0,2 6 0 31,-2-5-1168-31,1 3-224 0,2 3-32 0,-1 2-8768 0,1-3-1760 0</inkml:trace>
  <inkml:trace contextRef="#ctx0" brushRef="#br1" timeOffset="92987.75">23013 874 31503 0,'-17'-12'1392'0,"12"8"288"0,1 2-1344 0,0-2-336 16,0-3 0-16,2 1 0 0,0-1 1504 0,2 1 224 16,0-3 64-16,3 1 0 0,4-1-1024 0,2 0-192 15,2 1-32-15,4 1-16 0,0-1-528 0,2 2 0 16,3-2 0-16,1 0 0 0,-2 2-352 0,1-3-32 0,-1 2 0 0,0 2 0 31,0 2-2288-31,1 2-464 0,-1 1-80 0,0 0-10560 16</inkml:trace>
  <inkml:trace contextRef="#ctx0" brushRef="#br1" timeOffset="93296.31">23337 430 4607 0,'-20'-12'192'0,"7"8"64"0,-5 1-256 0,-3-1 0 0,-3 0 0 0,-2 2 0 16,-2 1 5040-16,-1 2 960 0,0 1 192 0,1 4 32 15,-2 3-3776-15,2 8-752 0,2 4-160 0,4 3-16 16,2 4-1120-16,5 2-208 0,2 4-64 0,4 5 0 15,2 4-128-15,7 0 0 0,4 0 0 0,4 1 0 16,4 0 0-16,6 1 0 0,-1-13 0 0,5-2 0 16,1-2 0-16,5-3 0 0,0-5 0 0,2 0 0 15,0-4 0-15,2-5 0 0,0-2 128 0,0-3-128 16,-4-4 512-16,0-2 0 0,-2-2 16 0,0-6 0 16,-1 0 576-16,5-6 112 0,-4-3 32 0,-3-3 0 15,-3-5-416-15,-2-1-64 0,-9 7-32 0,-1-5 0 0,-4-3 32 16,-2 1 0-16,-2-3 0 0,-1 2 0 0,-3 1-320 0,-2 0-64 15,-3-2-16-15,-8-6 0 0,-2 2-368 0,0-1 0 16,-2 1 0-16,-8-10-192 16,4 7-2192-16,1 7-448 0,-1 6-96 0</inkml:trace>
  <inkml:trace contextRef="#ctx0" brushRef="#br1" timeOffset="93702.64">24473 806 29711 0,'0'0'1312'0,"0"0"288"0,2-5-1280 0,-4-1-320 0,0-4 0 0,-3 1 0 16,-2 1 848-16,1 2 112 0,-2 1 32 0,-3 1 0 15,-2 1-416-15,-1 2-64 0,-3 0-32 0,-1 2 0 16,-3 3-480-16,0 1 0 0,0 3 0 0,2 2 0 16,-4-1-208-16,4 6 16 0,-1 2 0 0,5 2 0 15,2 1 64-15,1-2 128 0,5 0-208 0,5 1 80 16,6 0-16-16,3 2 0 0,4 0 0 0,3 0 0 16,6-2 16-16,2 1 0 0,1-1 0 0,4-2 0 15,1-2 128-15,0-2 0 0,-2-2 0 0,-2 1 0 16,1 0 192-16,-1-2 0 0,-3 1 16 0,-3 1 0 0,-1-1-16 15,-6 2 0-15,-3 3 0 0,-5-3 0 0,-4 1 320 16,-3 2 48-16,-4-3 16 0,-3-1 0 0,-3 2-128 16,-2-1 0-16,1 0-16 0,-2-1 0 0,0-3-560 0,1-2-128 15,1-2 0-15,0-3-10816 16,2-3-2144-16</inkml:trace>
  <inkml:trace contextRef="#ctx0" brushRef="#br1" timeOffset="94040.7">24584 577 31215 0,'0'0'1376'0,"0"0"288"0,0 0-1328 0,3 10-336 0,-3 5 0 0,0-4 0 15,0 4 496-15,1 4 16 0,-1 7 16 0,0 2 0 16,1 2 448-16,1 4 96 0,0 3 16 0,2 1 0 16,-1 1-768-16,1 0-128 0,0-1-48 0,0-1 0 15,1-2-144-15,0-4 0 0,3 4 144 0,-2-7-144 16,1-1 0-16,-1-2 0 0,2-2 0 0,-1-3 0 15,-1-4 0-15,2-2-128 0,0-5 128 0,-2-2-128 16,1-4-64-16,-1-4-16 0,1-4 0 0,-1-2 0 16,1-2-48-16,0-1-16 0,-2-3 0 0,3-8 0 15,1-1 272-15,-3 2 0 0,1 1-128 0,-1 0 128 16,1 3 0-16,1 0 176 0,1-2-32 0,-1 1 0 16,-1 1 304-16,0 3 48 0,-2 1 16 0,0 3 0 15,-5 9 16-15,0 0 16 0,0 0 0 0,11 3 0 16,-2 6-352-16,0 1-192 0,-1 6 192 0,0 1-192 15,-2 2 0-15,2 1 0 0,1 0 0 0,2 2 0 16,-1 0-1216-16,0 0-128 0,1-1-48 0,-1-4-9616 16,1 0-1920-16</inkml:trace>
  <inkml:trace contextRef="#ctx0" brushRef="#br1" timeOffset="94176.78">25111 951 27983 0,'0'0'1232'0,"-5"8"272"0,1 5-1200 0,2-4-304 16,0 1 0-16,1 2 0 0,-1 0 128 0,4 1-128 16,0-3 144-16,2 3-144 15,1 0-976-15,2-1-304 0,-2 1-48 0</inkml:trace>
  <inkml:trace contextRef="#ctx0" brushRef="#br1" timeOffset="94331.98">25003 570 10415 0,'0'0'448'0,"0"0"128"0,0 0-576 0,0 0 0 0,0 0 0 0</inkml:trace>
  <inkml:trace contextRef="#ctx0" brushRef="#br1" timeOffset="94571.95">25452 572 11055 0,'0'0'976'0,"0"0"-784"0,0-10-192 0,0 10 0 0,-2-11 1344 0,-1-1 208 16,-1-1 48-16,2 1 16 0,-3 1 432 0,-1-1 64 15,1 0 32-15,-1 2 0 0,-4-1-1072 0,5 3-224 16,5 8-32-16,0 0-16 0,-9-4-272 0,9 4-48 16,-8 6-16-16,2 8 0 0,1 6 0 0,3 3 0 15,1 3 0-15,1 4 0 0,0 4 176 0,0 5 48 16,0 5 0-16,0 5 0 0,3 0-224 0,0 5-32 15,3 0-16-15,2 1 0 0,1-1-416 0,1-6 0 16,2-5 128-16,0-5-128 16,1 0-432-16,1-3-112 0,2-3-32 0,-5 0-9408 0,-2-4-1872 15</inkml:trace>
  <inkml:trace contextRef="#ctx0" brushRef="#br1" timeOffset="94735.21">25382 1120 17103 0,'-14'-39'752'0,"5"12"160"0,-1-3-720 0,3 1-192 0,0 3 0 0,3 5 0 0,2 3 2624 0,0 5 480 16,2 3 96-16,0 10 32 16,8-8-1456-16,0 3-304 0,0-1-48 0,2 4-16 15,1 3-1040-15,3 0-224 0,2 1-144 0,2 0 192 16,1 0-192-16,1-1-192 0,-2 0 32 0,2-2 16 31,-1-2-752-31,2-2-160 0,1 0-32 0,1-3-12768 0</inkml:trace>
  <inkml:trace contextRef="#ctx0" brushRef="#br1" timeOffset="94903.73">25814 411 23039 0,'0'0'2048'0,"-7"17"-1648"16,2 1-400-16,0 7 0 0,1 5 1728 0,2 2 272 16,1 1 48-16,2 4 16 0,2-1-864 0,2 7-176 15,2 8-48-15,2-1 0 0,3 2-624 0,-1 3-128 0,2-1-32 0,2 0 0 16,-1-5-192-16,0-2 0 15,-1-7 0-15,-1 0-160 16,0-1-2080-16,-2-4-432 0,1-3-80 0,-3-5-9792 0</inkml:trace>
  <inkml:trace contextRef="#ctx0" brushRef="#br1" timeOffset="95264.4">25837 1204 7359 0,'-12'-21'656'0,"2"-2"-528"0,-1 0-128 0,2 0 0 15,0 3 2864-15,4 0 528 0,1 0 128 0,4 3 0 0,3 1-1632 0,1 3-336 16,1-2-64-16,4 2-16 15,4 1-720-15,4 2-160 0,1 0-16 0,2 0-16 0,-1 1-560 0,1 0 0 16,2 3 0-16,0 1 0 16,0-1-128-16,-1 2 128 0,-1-1 0 0,-2 3-144 15,-2-2 144-15,-2 3 0 0,-1 2 0 0,-1-1 0 16,-12 0 128-16,0 0 16 0,10 0 0 0,-10 0 0 16,0 0 496-16,0 0 112 0,0 0 16 0,0 0 0 15,0 0-368-15,0 0-64 0,0 0-16 0,0 0 0 16,-2 11-192-16,2-11-128 0,-4 12 128 0,4-12-128 15,0 0 0-15,0 11 0 0,2 0 0 0,4-1-128 16,0-1 128-16,4 2-208 0,3-2 80 0,3 1 128 16,1 2-160-16,0 2 160 0,0 1 0 0,1-1-144 15,2 0 384-15,-3 2 80 0,-3-2 0 0,-1 1 16 0,-1-1 944 0,-3 0 176 0,-3-1 32 16,-3-2 16-16,-3 1 256 0,-3 2 48 0,0-2 16 0,-7 2 0 16,-4 3-576-16,-3 1-112 15,-1 0-32-15,-2 1 0 0,-2-1-640 0,0 0-128 0,1 0-16 16,2-2-14752-1,-1-2-2944-15</inkml:trace>
  <inkml:trace contextRef="#ctx0" brushRef="#br1" timeOffset="95834.38">27858 864 26719 0,'-8'-20'1184'0,"3"11"240"0,0 1-1136 0,-2 0-288 15,1-1 0-15,-2 0 0 0,-3-3 1728 0,1 3 304 16,-2 1 48-16,-1 2 16 0,-3-2-432 0,-1 3-96 0,-1 1-16 0,-1 1 0 16,-2 3-784-16,0 2-144 0,-1 4-48 0,1 5 0 15,-1 2-128-15,2 2-16 0,1 5-16 0,3 1 0 16,0 3-416-16,3 3 128 0,2-1-128 0,3 1 0 15,5 0 0-15,4 1 0 0,2-2 0 0,4 0 0 32,4-1-480-32,6-5-32 0,4 0 0 0,5-4 0 15,4-5-1120-15,5-4-224 0,5-3-64 0,3-3 0 16,2-2-1504-16,3-2-304 0,2-2-64 0</inkml:trace>
  <inkml:trace contextRef="#ctx0" brushRef="#br1" timeOffset="96164.02">28182 899 23951 0,'-10'-11'2128'15,"0"5"-1696"-15,-1 3-432 0,-2 2 0 16,-1 0 1408-16,-2 2 192 0,-1 2 32 0,-1 3 16 16,0 3-80-16,2 4-16 0,-2 4 0 0,2 0 0 0,3-1-944 0,3 3-192 15,3 0-32-15,5 0-16 16,2-1-368-16,3-1 128 0,5-1-128 0,0-2 0 0,1-1 0 0,3-2 0 0,1-2 0 0,0-1 0 16,0-2 0-16,0-2 0 15,-1 1 0-15,0-3 0 0,-1-2 0 0,1 0 0 16,0-2 0-16,0-1 0 0,1-4 0 0,0-1 0 15,0-1 0-15,-3 0 128 0,-2-4-128 0,0 1 0 16,0-3 0-16,-2-1 0 0,-1-1 0 0,0 0 0 16,-1 1 0-16,-1 2 0 0,0 0 0 0,-2 2 0 15,-1 1 128-15,0 11-128 0,-1-9 336 0,1 9 0 16,0 0 0-16,0 0 0 0,0 0 240 0,0 0 64 16,0 0 0-16,-8 9 0 0,3 2-464 0,1-1-176 15,1 3 128-15,2 0-128 0,2 4 0 0,0 0 0 0,2-1 0 0,1-2 0 31,1 2-1264-31,3-3-224 0,0 0-48 0,1 0-16 16,0 1-1824-16,1-1-352 0,0-5-80 0</inkml:trace>
  <inkml:trace contextRef="#ctx0" brushRef="#br1" timeOffset="96502.86">28501 840 25103 0,'0'0'1104'0,"0"0"240"0,0 0-1072 0,0 0-272 0,0 0 0 0,0 0 0 15,5 11 1680-15,-1 3 288 0,-6 4 48 0,1 2 16 16,-2-1-704-16,3 1-144 0,-2 1-32 0,1 1 0 16,-1-3-736-16,5 0-160 0,1-4-16 0,0-2-16 15,0-2-224-15,2-1 144 0,-1-2-144 0,-5-8 128 0,8 8-128 0,0-6 0 16,-8-2 0-16,0 0 0 0,9-2-352 0,2-6 0 16,0-1 0-16,0-4 0 0,-2-3 128 0,0-1 32 0,-1-2 0 0,1-2 0 15,-1-1-160-15,1-2-32 16,3-2 0-16,-2 0 0 15,0 1-64-15,2 1 0 0,1 3-16 0,0 1 0 0,-1 3 304 0,0 4 160 16,-1 3-160-16,1 6 160 0,0 0 288 0,0 4 160 16,-2 5 16-16,1 3 16 0,-1 2-96 0,0 7-32 15,-1 2 0-15,2 7 0 0,-1 2-32 0,1 5 0 0,-2 1 0 0,1 2 0 16,2 2-320-16,0-1 0 16,-3-2-160-16,1 1 160 15,1 0-1792-15,-5 5-240 0,-4 2-48 0,0-2-7328 16,0-3-1456-16</inkml:trace>
  <inkml:trace contextRef="#ctx0" brushRef="#br1" timeOffset="96736.6">27666 1529 37951 0,'0'0'1680'0,"0"0"352"0,0 0-1632 0,15 6-400 0,3-6 0 0,7 0 0 16,3-5 832-16,10 1 96 0,5 0 16 0,8-2 0 15,6-8 304-15,2 1 64 0,0-2 16 0,1 2 0 16,-2 1-768-16,2 2-160 0,0 0-16 0,4 3-16 0,-1 0-368 0,-2 5 0 16,0-2 0-16,-1-3-128 15,-1-2-1472-15,3 2-272 0,1 2-64 0,1 1-10880 16,0 0-2176-16</inkml:trace>
  <inkml:trace contextRef="#ctx0" brushRef="#br1" timeOffset="97200.79">30327 728 3679 0,'-3'12'320'0,"0"2"-320"0,-1 8 0 0,0 4 0 15,0 2 4960-15,1 2 928 0,-1 0 176 0,3 2 32 0,-2 4-4064 0,2-3-816 16,0-1-176-16,-1-1-16 15,0 3-624-15,1-5-112 0,1-2-32 0,0 3 0 16,0-4-256-16,0 0 0 0,-2-2 128 0,0-4-128 16,-1-4 0-16,0-2 0 0,0 1 0 0,0-2 0 15,-1-4 0-15,4-9 0 0,-7 6-128 0,-3-2 128 16,-3-1-704-16,-3-2-80 0,-2-3-32 0,0-2 0 16,-3 0-720-16,-1-1-160 0,-3-3-32 0,2-4 0 0,-1-2 1488 15,3-3 240-15,3-4 160 0,0 4-32 0,3 1 1280 0,2 2 240 16,-1-4 48-16,4 3 16 0,3 2-304 0,2 4-48 15,5 9-16-15,0 0 0 0,8-6-96 0,3 2-32 0,4 1 0 16,6 2 0-16,5 0-176 0,2-1-32 16,5 1-16-16,4 1 0 0,3-4-352 0,2 3-80 15,-1-1-16-15,4 0 0 0,3 1-544 0,3 1 0 16,2-2-192-16,6 1-18512 0</inkml:trace>
  <inkml:trace contextRef="#ctx0" brushRef="#br1" timeOffset="97968.1">22713 2424 14735 0,'-5'-4'640'0,"0"-1"160"0,0 0-640 0,1 0-160 0,0-2 0 0,0 2 0 16,4 5 3136-16,0 0 608 0,0 0 112 0,0 0 32 15,0 0-2352-15,0 0-480 0,0 0-96 0,5 8 0 16,0 1-480-16,2 1-96 0,-1 1 0 0,4-1-16 16,1 2-192-16,1 0-48 0,0-1 0 0,1 1 0 15,0 0-128-15,1-3 0 0,1-1 0 0,-1 0 0 16,0-2 0-16,-1-1-176 0,0-1 48 0,0-1 0 15,-1-3-64-15,0 0 0 0,-2-4 0 0,2 1 0 16,-3-1-48-16,-1-1-16 0,-2-3 0 0,1 2 0 16,-2-5-128-16,0 2-16 15,-1 0-16-15,0 1 0 0,0-1-32 0,1 3-16 16,-1 2 0-16,-4 4 0 0,0 0 240 0,8 0 48 0,0 4 16 0,0 2 0 0,0 3 288 16,-1 2 64-16,1 2 16 0,3 1 0 15,-2 0 336-15,0 1 64 0,1-2 16 0,2-1 0 0,0-1 144 0,-1-4 16 16,0-1 16-16,-1-2 0 0,-1-2 112 0,1-4 32 15,-3-2 0-15,1-1 0 0,0-3 128 0,-3-1 16 0,0-3 16 0,1-1 0 16,-1-1-512-16,-1 0-96 16,0-2-32-16,0-1 0 0,-2 0-624 0,2 0-128 0,0 0-32 15,1-1 0 1,-1 0-3088-16,0-3-624 0,-1 0-128 0</inkml:trace>
  <inkml:trace contextRef="#ctx0" brushRef="#br1" timeOffset="98071.4">23351 2263 15663 0,'0'11'1392'0,"1"4"-1120"0,0 0-272 0,1 0 0 16,0 0 1392-16,1 2 208 0,0-2 64 0,1 3 0 15,1-3-1104-15,0 2-224 0</inkml:trace>
  <inkml:trace contextRef="#ctx0" brushRef="#br1" timeOffset="98236.85">23374 2047 32255 0,'0'0'2864'0,"-9"-2"-2288"0,9 2-576 0,-8-3 0 0,-1 3 560 16,9 0 0-16,0 0 0 0,0 0 0 16,0 0-1136-16,0 0-208 0,0 0-48 0</inkml:trace>
  <inkml:trace contextRef="#ctx0" brushRef="#br1" timeOffset="98392.01">23677 2017 25791 0,'0'0'2304'0,"0"0"-1856"0,0 0-448 0,-1 8 0 0,-1 3 1440 0,0 0 192 0,0 4 32 0,2 2 16 16,2 1-528-16,-1 0-128 15,3 2 0-15,1 1-16 0,2 1-800 0,-2 1-208 16,1 1 0-16,1 3 0 15,-1 2-1168-15,3 1-320 0,1-4-64 0,-1-5-8048 16,-3-7-1600-16</inkml:trace>
  <inkml:trace contextRef="#ctx0" brushRef="#br1" timeOffset="98564.21">23861 1745 27647 0,'0'0'2448'0,"0"0"-1952"0,0 0-496 0,0 10 0 15,0 2 496-15,1 1 0 0,-1 5 0 0,1 6 0 16,2 3 80-16,2 8 0 0,0 7 16 0,2 0 0 16,-1 4-464-16,2-3-128 0,0 1 0 0,2 0 0 31,1-3-1744-31,-1 0-368 0,1 2-80 0</inkml:trace>
  <inkml:trace contextRef="#ctx0" brushRef="#br1" timeOffset="98835.61">22878 2849 40079 0,'0'0'1776'0,"0"0"368"0,0 0-1712 16,4 8-432-16,1-3 0 0,5 0 0 0,5-2 704 0,5-3 48 0,8-1 16 0,6-4 0 15,3-3-224-15,5 0-32 16,3 1-16-16,1 1 0 0,3-3-192 0,-8-2-48 16,6-4 0-16,4-1 0 0,7 0-256 0,0 2 0 0,2-2 0 15,3-2-13424-15,-2 0-2768 0</inkml:trace>
  <inkml:trace contextRef="#ctx0" brushRef="#br1" timeOffset="99373.34">25220 2371 23039 0,'-18'-9'1024'0,"9"7"192"0,-3 2-960 0,-2 3-256 0,-3 2 0 0,0 0 0 16,0 2 1728-16,1 1 320 0,0 2 48 0,1 3 16 15,2 3-1712-15,3-2-400 0,2 2 0 0,3-1 0 16,3 2-208-16,2 0-96 0,3 0-16 0,2 0 0 15,3-1-16-15,2-3-16 0,2 0 0 0,1-1 0 16,2-2 352-16,0-1 0 0,2 0 0 0,1-2 128 16,-1-3 112-16,0-2 16 0,-1 0 0 0,-2-4 0 15,1 0 352-15,-1-2 80 0,-4-3 16 0,0-3 0 16,-1-2-128-16,-4 0-32 0,-3 1 0 0,-3-1 0 16,-4-1-144-16,0 0-16 0,-2-1-16 0,-1-2 0 15,-2 0-368-15,-2 1 0 0,-2 0 0 0,-2-4 0 16,1 2-2944-16,-1-3-672 0</inkml:trace>
  <inkml:trace contextRef="#ctx0" brushRef="#br1" timeOffset="99609.29">25631 2311 23951 0,'0'0'2128'0,"0"0"-1696"16,-12 2-432-16,1 4 0 0,0 0 1920 0,-1 1 288 15,-1-2 64-15,0 3 16 0,2 1-496 0,-2-1-112 16,1 2-16-16,4 3 0 0,0 0-720 0,2 3-160 16,2 3-16-16,0 1-16 0,0 5-480 0,3-1-80 15,3 0-32-15,1-1 0 0,-1 1-160 0,4-5 0 16,2 1-192-16,-1-3 192 0,4-1-192 0,1-2 192 0,1-1-192 0,2-3 192 31,3-1-1104-31,3-2-112 0,1-2 0 0,2-2-10128 0,3-3-2032 0</inkml:trace>
  <inkml:trace contextRef="#ctx0" brushRef="#br1" timeOffset="99810.23">25986 2366 27647 0,'0'0'2448'0,"-7"1"-1952"0,1 0-496 0,-1 2 0 16,-2-1 1504-16,0 2 208 0,0 3 32 0,0 2 16 15,0-1-80-15,1 3-16 0,2 4 0 0,1 0 0 16,3 4-1088-16,0 0-240 0,2 2-32 0,2 0-16 15,2 0-288-15,1-2 0 0,3 1 0 0,1-3-144 16,1 0-144-16,3-4-32 0,4 0 0 0,0-1 0 16,-1-3-704-16,1 0-160 0,1-5-32 0,1 0 0 15,2-2-1232-15,2-2-256 0,-3-2-48 0</inkml:trace>
  <inkml:trace contextRef="#ctx0" brushRef="#br1" timeOffset="100136.15">26325 2422 27007 0,'0'0'1200'0,"-6"7"240"0,1 4-1152 0,0 1-288 0,0 1 0 16,0 1 0-16,-1 2 1088 0,4 2 176 15,0-3 16-15,4 4 16 0,2-1-448 0,1 0-80 16,3-2-32-16,1-2 0 0,3-1-592 0,2-1-144 0,2-3 0 0,-1 0 0 16,2-4 0-16,-1-1-224 0,-1-4 48 0,0-2 16 15,0-2 160-15,-2-1-192 0,-1-2 192 0,0-2-192 16,-2-3 192-16,1-1 0 0,-2 2 0 0,-3-3 0 15,0 0 0-15,-1-2 0 0,-1 1 0 0,0 0 128 16,-2 1 128-16,1 0 16 0,0-1 16 0,-2 2 0 16,-1 0 416-16,0 2 64 0,-1 2 32 0,-1 3 0 15,2 6-112-15,0 0-32 0,-1-6 0 0,1 6 0 16,0 0-256-16,0 0-48 0,0 8-16 0,3 1 0 16,-2 1-336-16,1 1 0 0,1 0 0 0,1 5 0 15,0-2-496-15,2 1-16 16,3 0 0-16,2-2 0 0,-1-4-2528 0,2 3-512 0,0-1-96 0</inkml:trace>
  <inkml:trace contextRef="#ctx0" brushRef="#br1" timeOffset="100435.36">26877 2373 5519 0,'0'0'496'0,"4"12"-496"16,0 2 0-16,0-2 0 0,1 1 4400 0,-1 3 784 15,2 1 144-15,-3-2 48 0,3 2-2864 0,-2 0-560 16,-1-1-112-16,0 1-32 0,0 0-416 0,-1-1-96 16,-2-2-16-16,0-4 0 0,0-1-288 0,0-1-64 15,0-8-16-15,0 0 0 0,0 0-16 0,0 0-16 16,0 0 0-16,0 0 0 0,0 0 0 0,-2-6 0 16,2-3 0-16,1-3 0 0,0-2-496 0,2-1-112 0,-1-3-16 0,2-12 0 15,0-1-128-15,2 1-128 0,0 2 192 0,1 1-192 16,-2 0 0-16,0 4 0 0,0 4-160 0,0 3 160 15,-1 3-464 1,2 3 16-16,-1 1 16 0,-1 5 0 16,-4 4-608-16,8-4-128 0,1-3-32 0,5 1 0 15,0 0-1744-15,2 1-336 0,0 0-80 0,-7 0-11312 0</inkml:trace>
  <inkml:trace contextRef="#ctx0" brushRef="#br1" timeOffset="100605.59">27359 1974 25567 0,'0'0'1136'0,"0"0"224"0,5-3-1088 0,1 0-272 0,-1 0 0 0,1 1 0 16,-6 2 1872-16,5 1 320 0,1 2 64 0,1 2 16 0,7 9-832 0,-6 6-160 15,-4 3-48-15,-1-7 0 0,-1 5-928 0,1 2-304 0,-1 3 160 0,2 0-160 32,2 2-288-32,-4 0-144 0,-2 4-16 0,-1 2-16 15,0 2-2784-15,-3 2-544 0</inkml:trace>
  <inkml:trace contextRef="#ctx0" brushRef="#br1" timeOffset="100966.15">27533 2900 21183 0,'0'0'1888'0,"-4"13"-1504"0,2 1-384 0,-1-3 0 16,3-11 2464-16,-4 9 416 0,2 0 96 0,2-9 16 16,-6 8-1200-16,6-8-256 0,0 0-32 0,-4 4-16 15,-1-2-864-15,0 1-176 0,5-3-48 0,-5 1 0 16,-2-1-96-16,1 3-32 0,-2-6 0 0,1 1 0 16,1-2-64-16,-1-3-16 0,2 1 0 0,3-2 0 15,0-1-192-15,2 0 0 0,2-2-192 0,-1 2 192 16,0 1-208-16,2 1 64 0,-1 0 16 0,5-1 0 15,-7 8 128-15,6-4 0 0,1 2 0 0,-2 0-128 16,-5 2 128-16,7 0 0 0,-1 2 0 0,-1 0 0 0,1 1 256 0,-6-3-32 16,0 0 0-16,6 8 0 0,-6-8 208 0,4 11 32 0,-4-11 16 0,1 11 0 15,-2 1-192-15,1-12-32 16,0 0-16-16,-4 10 0 16,0 0-1712-16,4-10-320 0,0 0-80 0</inkml:trace>
  <inkml:trace contextRef="#ctx0" brushRef="#br1" timeOffset="102469.33">27385 2024 11967 0,'0'0'528'0,"0"0"112"0,0 0-512 0,0 0-128 0,0 0 0 0,0 0 0 16,0 0 3632-16,0 0 688 0,0 0 144 0,0 0 16 15,5-1-2432-15,-5 11-512 0,2 1-80 0,1-1-32 16,1 2-336-16,0-3-64 0,0 1 0 0,1 2-16 15,0 1-128-15,2 0-32 0,-2 3 0 0,-1-2 0 0,1 0-192 0,0 2-32 16,-1 2-16-16,1 1 0 16,3 3-288-16,-4 4-64 0,-3-1-16 0,1-1 0 0,2 0-240 15,0 1 0-15,-2 2 0 0,3-4 0 16,-1-2-256-16,0-1-80 0,1-3-32 0,2-2-12160 16,-3 0-2432-16</inkml:trace>
  <inkml:trace contextRef="#ctx0" brushRef="#br1" timeOffset="106832.06">27794 3452 15663 0,'-3'-15'1392'0,"-1"1"-1120"0,-1-2-272 0,3 7 0 0,0 0 1168 0,1 0 176 16,-2 0 48-16,2 0 0 0,-2 2 528 0,3 7 128 16,0 0 0-16,0 0 16 0,-6 7-560 0,1 2-112 0,-4 6-32 0,-1 8 0 15,0 4-384-15,-2 9-80 16,1 6 0-16,-2 5-16 0,0 3-272 0,2 2-48 0,3 1-16 0,3 1 0 15,-1-2-160-15,2 3-48 0,1-1 0 0,3-3 0 16,4-1-336-16,0-5 0 16,1-2 0-16,4-6 0 0,4-3 0 0,4-6 0 15,3-4 0-15,2-5 0 0,3-2-224 0,2-6-16 16,3-3 0-16,13-2 0 16,-3-6-1984-16,0-1-400 0,-3-6-64 0</inkml:trace>
  <inkml:trace contextRef="#ctx0" brushRef="#br1" timeOffset="107121.11">28309 3566 19343 0,'0'0'1728'0,"0"0"-1392"0,0 0-336 0,0 0 0 16,0 0 2144-16,0 0 352 0,0 0 80 0,0 0 16 0,-1 13-736 0,2 4-160 0,-2 5-32 0,-1 3 0 15,2 3-1024-15,2 0-224 0,-1 2-32 0,0 2-16 16,1 3-224-16,1-1-144 16,-1 2 192-16,0 2-192 0,2-2-192 0,1-2-160 0,-1-2-32 0,3-4 0 31,1-3-2688-31,2-5-560 0</inkml:trace>
  <inkml:trace contextRef="#ctx0" brushRef="#br1" timeOffset="107433.64">28657 3381 15663 0,'-10'-10'688'0,"10"10"144"0,-10-6-656 0,1 6-176 0,-1 4 0 0,-2 4 0 15,-1 5 2560-15,0 3 496 0,3 1 80 0,1 2 32 16,1 2-2032-16,3 1-416 0,1 1-80 0,4-4 0 16,2-1-496-16,3 1-144 0,2-6 0 0,2 0 0 15,3-3 176-15,1 1-176 0,0-4 160 0,1-1-160 16,1-4 512-16,-1-3 0 0,2-4 0 0,-2-4 0 16,0-2 544-16,-1-2 112 0,-2-1 32 0,-3-1 0 15,-2 1-256-15,-2 0-48 0,-4-3-16 0,-3 1 0 16,-4-1-368-16,-3 2-64 0,-1 0 0 0,-1 2-16 0,-1 1-256 15,0 2-48-15,0 0-128 0,1-3 192 16,0-3-1648-16,2 3-336 16,1 1-64-16,0 3-14496 0</inkml:trace>
  <inkml:trace contextRef="#ctx0" brushRef="#br1" timeOffset="108001.9">29691 3789 21535 0,'0'0'960'0,"1"-10"192"0,-1 10-928 0,0 0-224 0,-2-12 0 0,2 12 0 15,-11-6 1168-15,-2 4 192 0,-3 2 48 0,-3 0 0 16,-5 4-368-16,0 3-64 0,-4 2-16 0,1 2 0 15,1 4-704-15,1 2-128 0,2 1-128 0,3 0 144 16,3 1-16-16,1 1 0 0,2 1 0 0,2-2 0 0,3 0 16 0,4 1 0 16,4-2 0-16,2-2 0 15,2-5 48-15,2 0 0 0,1-2 0 0,5-3 0 16,1 0 112-16,2-4 16 0,0-1 16 0,3-1 0 0,1-1-112 0,3-3-32 0,0-1 0 16,0-3 0-16,-1-2-64 0,-1-1 0 15,-1 0-128-15,-1 0 192 0,-2 2-64 0,-2-1-128 16,-2-1 176-16,1 1-176 0,-3-2 256 0,-1 3-64 15,-1 0-16-15,-2 0 0 0,-5 9 272 0,0 0 64 0,0 0 16 0,0 0 0 16,0 0-80-16,0 0 0 0,0 0-16 0,0 0 0 16,0 0-256-16,0 13-48 15,1 1-128-15,-1 0 192 0,0 1-192 0,1-1 0 16,1 2 0-16,0 2 0 16,1 0-448-16,1 0-16 0,1-1-16 0,0-1 0 15,2-4-2208-15,-1 1-432 0,2-5-80 0,-8-8-10160 0</inkml:trace>
  <inkml:trace contextRef="#ctx0" brushRef="#br1" timeOffset="108210.43">29983 3411 16575 0,'0'0'1472'0,"0"0"-1168"0,0 0-304 0,0 0 0 16,8 8 1584-16,-3 2 256 0,-1 2 48 0,-2 4 16 15,-3 5-240-15,0-1-32 0,-2 3-16 0,2 1 0 16,0 1-992-16,1 5-208 0,-2 1-32 0,2 3-16 16,0 0-368-16,2-1 0 0,0-2 0 0,3 2 0 15,5-3 0-15,-3 1 0 0,-1 0 0 0,1-3 128 16,4-4-576-16,-2 0-96 0,-2-3-32 0,-4-2-8144 16,1-6-1648-16</inkml:trace>
  <inkml:trace contextRef="#ctx0" brushRef="#br1" timeOffset="108675.42">30334 3364 14735 0,'0'0'1312'0,"0"0"-1056"0,7-8-256 0,-7 8 0 16,0 0 2112-16,0 0 352 0,0 0 80 0,0 0 16 0,11 7-576 0,-6 2-96 16,-2 3-32-16,-3 5 0 0,-2 4-832 0,-2 2-160 15,-1 7-32-15,0 1-16 0,0 2-496 0,0 1-80 16,-1 0-32-16,1 0 0 0,0-2-208 0,1-1 176 15,0-2-176-15,2-1 160 16,-1-4-528-16,2 0-96 0,-1-7-32 0,2-2 0 16,2-2-1616-16,0-3-336 0,-2-10-64 0,0 0-5696 15,0 0-1136-15</inkml:trace>
  <inkml:trace contextRef="#ctx0" brushRef="#br1" timeOffset="108934.25">30495 3661 4607 0,'0'0'192'0,"3"-7"64"0,-1-1-256 0,-2 8 0 0,0 0 0 0,0 0 0 15,0 0 4976-15,0 0 944 0,-10 4 192 0,-2 1 32 16,-2 1-3904-16,0 2-768 0,-3 3-176 0,2 2-16 16,2 0-96-16,2 1-16 0,-2-1 0 0,1 1 0 31,0 0-1648-31,2-1-336 0,2-2-64 0,3 1-16 0,-1 0 1040 0,4-2 208 0,2-10 32 0,4 13 16 16,1-4 112-16,3 2 0 0,0-3 16 0,1 1 0 15,-9-9-144-15,13 6-16 0,0 1-16 0,1-1 0 16,2-1-160-16,1 1-16 0,1-4-16 0,1 1 0 15,1 1-160-15,0-4 0 0,-2 0 0 0,0 0 0 16,-2 4-1472 0,-2-4-240-16,-2 0-32 0,0-3-8272 0,-1-2-1648 0</inkml:trace>
  <inkml:trace contextRef="#ctx0" brushRef="#br1" timeOffset="109263.82">30756 3673 8287 0,'0'0'368'0,"0"0"80"0,0 0-448 0,0 0 0 15,0 0 0-15,0 0 0 0,-5 8 4864 0,5-8 896 0,-5 12 192 0,1-3 16 16,4-9-4016-16,-2 12-800 16,5 1-176-16,2-3-16 0,0 0-768 0,1-2-192 15,-6-8 0-15,6 11 0 0,-6-11-192 0,11 8-128 16,-1-2-32-16,0-1 0 16,-10-5-512-16,10 5-96 0,-10-5-32 0,0 0 0 15,10 2-464-15,-10-2-80 0,0 0-32 0,0 0 0 16,8-5 16-16,-8 5 0 0,8-8 0 0,-2-1 0 15,-1 0 448-15,-1 1 80 0,-1-3 32 0,-1 3 0 0,-2 8 992 0,0 0 0 16,0 0 192-16,0 0-32 0,0 0 1728 0,0 0 352 0,0 0 64 0,0 0 0 16,-3 15 0-16,-1 2-16 0,-3-2 0 0,-1 6 0 15,-2-1-864-15,1 3-160 0,2 3-48 0,-1 3 0 16,1-4-576-16,-1 0-112 0,0-1-16 0,0 1-16 16,2-3-496-16,3-1 128 0,4 1-128 0,-1-6 0 31,-2-3-1136-31,3-3-272 0,-1-10-48 0,7 11-8624 0,-7-11-1728 0</inkml:trace>
  <inkml:trace contextRef="#ctx0" brushRef="#br1" timeOffset="109467.24">31232 3359 17503 0,'10'-9'1552'0,"-10"9"-1232"0,0 0-320 0,0 0 0 0,0 0 3424 0,-1 12 624 0,-4-2 128 0,-4 6 32 16,-2 3-1952-16,-1 7-384 15,-2 4-80-15,0 2 0 0,-2 1-816 0,1 5-144 16,-1 3-48-16,4-2 0 0,2 1-576 0,2-2-208 16,1 0 144-16,2 2-144 0,1 1-160 0,3-1-112 15,1 2-32-15,-1-2 0 16,1-1-2528-16,-6 0-512 0,-4-1-112 0,-4 1 0 0</inkml:trace>
  <inkml:trace contextRef="#ctx0" brushRef="#br1" timeOffset="109931.34">28834 4830 15663 0,'0'0'688'0,"0"0"144"0,-9 9-656 0,3 8-176 0,0 2 0 0,0 3 0 16,2 3 3328-16,-1 1 624 0,-2 2 128 0,3 2 16 16,2 0-2640-16,0 1-544 0,2 0-96 0,3-1-32 15,-2-4-464-15,2 0-112 0,-2 2-16 0,1-8 0 0,2-1-192 0,-2-4 128 16,1 1-128-16,-1-6 0 0,-2-10 128 0,0 0-128 0,0 0 0 0,0 0 144 15,8 6-144-15,1-6 160 16,-9 0-160-16,11-7 160 0,-1-6-160 0,1-1 192 16,-1-6-192-16,0 1 192 0,2-5-192 0,1 5 0 0,2-5-160 0,0 2 160 15,1-1-176-15,-1 6 176 16,0-2-192-16,-1 8 192 0,-3 4 0 0,-4 4-128 0,-7 3 128 0,8 4 0 16,-1 2 0-16,2 5 0 15,-3 8 0-15,0-2 0 0,-2 2 176 0,1 3-176 16,0 0 192-16,3 3-192 0,2-1 0 0,2 2 0 15,1-3 0-15,0-2-144 16,-1-1-1424-16,2-3-288 0,2-3-48 0,2-1-16 16,-1-1-912-16,2-6-192 0,10 1-48 0,-7-6-6112 0</inkml:trace>
  <inkml:trace contextRef="#ctx0" brushRef="#br1" timeOffset="110239.18">29441 5282 5519 0,'1'-14'240'0,"-1"3"64"0,0-2-304 0,-3 0 0 0,-1 3 0 0,-1-3 0 15,-3 1 3824-15,-1 1 704 0,0 4 144 0,-1-4 16 16,-1 2-2368-16,1 3-464 0,-1 2-112 0,1 2-16 15,-1 2-976-15,2 4-208 0,2 3-32 0,0 2-16 16,2 3-208-16,1-3-32 0,0 1-16 0,3 3 0 16,1 3-240-16,2-2 0 0,2-1 0 0,1-1 0 15,2 0 0-15,1-2 0 0,2-2 0 0,1 0 0 16,-1-2 0-16,2 0 0 0,-2-1 128 0,2-1-128 16,-2-3 176-16,1-1-176 0,-11 0 192 0,12-4-192 15,-2 0 208-15,-10 4-64 0,10-6-16 0,-2-1 0 16,-1 1-128-16,-1-1 160 0,1-1-160 0,-1 0 160 15,-1 2-16-15,-5 6 0 0,4-9 0 0,-1 0 0 0,-2-4 64 0,1 3 16 16,-2 10 0-16,0 0 0 0,0 0-224 0,0 0 0 16,0 0 0-16,0 0 0 0,0 0 0 0,0 0 0 15,-4 8 0-15,0 1 0 0,4-9 160 0,-3 12-160 16,2 0 160-16,1 0-160 0,2-2 0 0,1 1 0 16,0-2 0-16,1 0 0 15,1 1-1728-15,1-3-256 0,2-1-32 0,-8-6-6848 0,12 4-1376 16</inkml:trace>
  <inkml:trace contextRef="#ctx0" brushRef="#br1" timeOffset="110420.49">29739 4832 5519 0,'0'0'240'0,"0"0"64"0,0 0-304 0,0 0 0 0,0 0 0 0,0 0 0 0,-9 5 4992 15,1 7 960-15,2 2 176 0,-1 6 32 16,1 2-3792-16,2 6-768 0,0-2-160 0,0 6-32 15,1 0-1088-15,2 0-320 0,2-1 144 0,-1-2-144 16,2-3-208-16,1 4-112 0,1 0-32 0,3-1-9216 16,-1-2-1840-16</inkml:trace>
  <inkml:trace contextRef="#ctx0" brushRef="#br1" timeOffset="110552.62">29867 5304 7359 0,'0'0'656'0,"0"0"-528"15,0 0-128-15,-3 12 0 0,1 0 3488 0,2-2 672 16,0 0 128-16,0-10 16 0,4 12-3328 0,1 1-656 16,1-2-144-16,-6-11-10512 0</inkml:trace>
  <inkml:trace contextRef="#ctx0" brushRef="#br1" timeOffset="110689.72">29967 5025 4607 0,'-11'-36'192'0,"4"17"64"0,-1 2-256 0,0 4 0 16,1 3 0-16,0 0 0 0,2 0 4192 0,1 4 800 16,4 6 144-16,0 0 48 0,0 0-4192 0,0 0-832 15,12-1-160-15,2 1-10304 0</inkml:trace>
  <inkml:trace contextRef="#ctx0" brushRef="#br1" timeOffset="110936.86">30264 4991 2751 0,'-9'16'256'0,"3"-4"-256"0,-2 1 0 0,-1 4 0 16,-2 1 3680-16,1 3 688 0,-6 2 144 0,3 1 32 16,0-1-2448-16,4 1-496 0,3-2-80 0,3-1-32 15,3-2-688-15,3-1-144 0,1-2-16 0,2 0-16 16,3-6-176-16,0-1-48 0,0-4 0 0,3 1 0 16,-3-5 336-16,2-2 64 0,-1-5 16 0,-1 1 0 15,-1 0 480-15,1-1 112 0,0-2 0 0,1-5 16 0,-3-2-80 16,1 0 0-16,1-5-16 0,-1 1 0 15,-3-5-608-15,1-2-112 0,-1-1-32 0,-1-2 0 16,0 0-112-16,1 1-16 0,3 0-16 0,-1 0 0 0,0-2-432 16,-3 0-272-16,-2-3 32 0,1-1-12848 15,0-1-2576-15</inkml:trace>
  <inkml:trace contextRef="#ctx0" brushRef="#br1" timeOffset="111271.19">30484 5059 19343 0,'0'20'1728'0,"0"-1"-1392"15,1-6-336-15,3 1 0 0,0 2 1984 0,0-3 336 0,-1 0 64 0,4-2 16 16,3-4-752-16,2 0-160 0,1-2-16 0,2-1-16 16,-1-6-784-16,0-1-160 0,2-1-16 0,-2-1-16 15,1 0-176-15,-1 1-48 0,-4-7 0 0,-2 2 0 16,-1-1-32-16,-2-1-16 0,-3 2 0 0,4-1 0 15,-2-1-16-15,-4 11 0 0,-7-13 0 0,1 0 0 16,-4 1-192-16,1 2 176 0,-1 1-176 0,2 5 160 0,-1 4 32 0,-2 4 0 16,0 1 0-16,0 3 0 15,0 2 0-15,1 3 16 0,4 3 0 0,1 4 0 16,1-3 368-16,0 5 64 0,0 1 0 0,3 2 16 16,2-3-144-16,4 2-16 0,4 2-16 0,6-7 0 15,4-1-304-15,5-3-176 0,2-3 192 0,4-2-192 16,2 2 128-16,4-6-128 0,0-1 0 0,4 1 0 15,0-5 0-15,-1 0 0 0,-1 2 0 0,-1 1-12944 16,-1 0-2496-16</inkml:trace>
  <inkml:trace contextRef="#ctx0" brushRef="#br1" timeOffset="112003.1">29115 6116 31839 0,'-12'16'1408'0,"5"-3"304"0,1 4-1376 0,-2-1-336 0,0 2 0 0,3 0 0 15,1 3 928-15,0-1 112 0,0 4 32 0,-1 0 0 16,2-5-528-16,3 3-96 0,3-3-32 0,0-1 0 16,1-2-288-16,-1-2-128 0,3 0 0 0,-2-2 128 15,-4-12-128-15,6 9 0 0,-6-9 0 0,0 0 128 16,13 3-128-16,-1-3 0 0,0-3-192 0,-2-2 192 15,0-4-336-15,1 1 48 0,-1-5 16 0,1 0 0 16,0-3-96-16,1 1-16 0,0-1 0 0,1-4 0 16,1 1 64-16,2-3 0 0,-2-3 0 0,1 3 0 0,-2 4 320 15,-3 4-176-15,1 4 176 0,-4 4-128 0,-7 6 128 0,0 0 0 16,0 0 0-16,0 0 0 0,3 18 320 0,-2 4 64 16,-1 3 0-16,0 1 0 0,0 0-160 0,2-3-32 15,2 1 0-15,1-2 0 0,1-2-192 0,2-2 0 16,1 0 128-16,2-4-128 0,2 2-256 0,1-7-80 15,2-2-32-15,-1-1 0 16,2-1-592-16,3-2-112 0,-1-7-16 0,4-1-16 16,-1-4-224-16,0-2-32 0,0-2-16 0,-1-1 0 15,-3-2 672-15,0 1 128 0,-3-1 16 0,-4-2 16 0,-1 0 544 0,-4-1 0 16,-2 2 0-16,-1 3 0 0,-3-3 128 0,-2 4 128 16,0 1 16-16,-4 4 16 0,-1 1 96 0,-2 3 0 15,9 4 16-15,-12 1 0 0,1 2 48 0,5 2 16 0,-1 4 0 0,3 1 0 16,2 5-16-16,2-1-16 0,4 0 0 0,2 1 0 15,2-1-224-15,4-1-32 0,1-1-16 0,1-3 0 16,-1-3 64-16,2 1 16 0,-1-6 0 0,0-1 0 16,1-1 0-16,-4-3 0 0,-2-2 0 0,-1-2 0 15,-3-1 208-15,-2 0 32 0,-4-3 16 0,-3 0 0 16,-1 0 288-16,-3-1 64 0,-3 0 16 0,1-1 0 16,0 0-432-16,-3-1-96 0,-1 0-16 0,1 0 0 15,-1 2-1152 1,1-1-224-16,3-2-48 0,2-1-14448 0</inkml:trace>
  <inkml:trace contextRef="#ctx0" brushRef="#br1" timeOffset="112468.45">30508 6128 10127 0,'-8'5'896'0,"-2"2"-704"16,-2 2-192-16,1 1 0 0,-2 3 3456 0,1 4 672 16,0 2 128-16,0-1 32 0,2-3-2496 0,1 5-480 15,1 1-96-15,3 0-32 0,-2-2-176 0,3 0-48 16,2-1 0-16,2-1 0 0,2-2-496 0,1 0-96 16,1-4-32-16,1 0 0 0,-5-11-48 0,10 10-16 0,1-3 0 0,-1-2 0 15,2-2-48-15,0-3-16 0,0-3 0 0,1-1 0 16,0 2-208-16,-2-1 144 0,-2-1-144 0,-1-2 128 15,-1-1-128-15,1 0-176 0,-1-2 48 0,1 0 0 16,-3 0-208-16,-1 0-48 0,-2-1 0 0,-1-1 0 31,0-1-240-31,3-1-48 0,0-1-16 0,0 1 0 16,-1-3-208-16,1 5-64 0,1 1 0 0,-5 10 0 16,6-9 448-16,-6 9 64 0,0 0 32 0,0 0 0 0,11 4 992 0,-1 3 208 0,-1 2 48 0,-1 4 0 0,0 1 400 15,-2 3 96-15,0 1 16 0,-1 2 0 16,-1 0-80-16,-2-1-16 0,1 2 0 0,-6-4 0 15,-4-1-160-15,-1 1-16 0,1-1-16 0,-2 4 0 16,-4-2-384-16,-3 1-80 0,-3-4-16 0,-1 0 0 0,1-1-320 0,-1-2-64 16,1-2 0-16,0-1-16 15,4 2-176-15,0-2 0 0,2-3 0 0,3-2 0 16,1 0-1456-16,9-4-272 0,-9-5-48 0,9 5-10768 16,-6-9-2144-16</inkml:trace>
  <inkml:trace contextRef="#ctx0" brushRef="#br1" timeOffset="112768.15">30959 6195 28559 0,'0'0'2544'0,"0"0"-2032"0,0 0-512 0,0 0 0 16,0 0 0-16,-10 9 0 0,-3 1-128 0,0 2 128 16,0 2 320-16,1 4 160 0,0 3 32 0,2 1 16 15,1-1-64-15,1 1-16 0,3-1 0 0,1-1 0 16,1-4-112-16,3 0-16 0,3-2-16 0,2-3 0 15,3 0-64-15,1-2-16 0,1-1 0 0,1-3 0 16,1-1-32-16,-2-4-16 0,0-3 0 0,2 1 0 16,-1-2 144-16,0-2 16 0,2 0 16 0,-1-5 0 15,-1 1 224-15,-1 0 32 0,-1 0 16 0,0-3 0 16,-2-1-224-16,-2 0-32 0,-2-2-16 0,-3 0 0 16,-3 1 96-16,0 0 32 0,-2-3 0 0,0 3 0 15,0 0-480-15,0 2 0 0,-3 0 0 0,0 1 0 31,0-1-2528-31,2 0-608 0,0 3-112 0,2-3-16 0</inkml:trace>
  <inkml:trace contextRef="#ctx0" brushRef="#br1" timeOffset="113003.98">31306 6238 23951 0,'0'0'2128'0,"-9"7"-1696"15,-4 1-432-15,1 1 0 0,1 3 1408 0,-1 1 192 16,-3-1 32-16,4 1 16 0,-1 0-992 0,-2 1-192 15,-3-1-32-15,4 2-16 0,5-1-96 0,0-1 0 16,3-4-16-16,5-9 0 0,0 0-304 0,0 0 128 16,6 11-128-16,5-5 0 0,0-2 240 0,1-3-64 15,-1-2-16-15,2-4 0 0,0-3 96 0,1-1 32 16,2-3 0-16,-1-1 0 0,1 0 96 0,-3 1 0 0,-4-2 16 0,-1-2 0 16,-3-1-176-16,0 2-32 0,-1 0-16 0,-1 2 0 15,-2 0-48-15,1 0 0 16,-5-1 0-16,0 0 0 15,2-1-1856-15,-2 2-384 0,0 1-80 0</inkml:trace>
  <inkml:trace contextRef="#ctx0" brushRef="#br1" timeOffset="113430.5">31609 6174 23951 0,'0'0'2128'0,"0"0"-1696"0,-4-8-432 0,4 8 0 0,-5-7 1008 16,-2 3 112-16,7 4 32 0,-9-5 0 16,-2 4-896-16,0 5-256 0,-4 2 128 0,1 5-128 15,-2 2 176-15,1 4-48 0,-2 2 0 0,1 2 0 16,3-1 320-16,1 2 48 0,2 0 16 0,2 0 0 0,3-1 176 0,2-1 32 16,3-3 16-16,3-2 0 0,2 1-384 0,3 0-80 15,4-6-16-15,1 0 0 0,1-3-128 0,3-2-128 16,0-1 192-16,1 0-192 0,-1-1 208 0,0-3-64 15,-1-3-16-15,-1-1 0 0,2-2 208 0,-1-1 48 16,0-1 0-16,-1 0 0 0,1 1 96 0,1-5 32 16,1-1 0-16,-2-4 0 0,-2-4-272 0,-2-1-48 15,-2 0-16-15,-1-1 0 0,-1 1-176 0,-3-1 192 16,-2-2-192-16,-2 2 192 0,-1-2-192 0,2 0 128 16,0-2-128-16,-2-2 128 15,-1-4-640-15,0 1-128 0,-3 4-16 0,1 6-16 16,2 5-464-16,0 7-80 0,-3-1-32 0,4 11 0 15,0 0 192-15,-4 12 32 0,-4 4 16 0,-1 7 0 0,-3 6 848 0,2 1 160 0,-2 1 0 0,3 1 0 16,2-1 208-16,3-2-32 0,2-2-16 16,2 0 0-16,1 2-160 0,3-4 0 0,1-3-160 0,4-3-12944 15</inkml:trace>
  <inkml:trace contextRef="#ctx0" brushRef="#br1" timeOffset="113659.33">32133 5755 911 0,'0'0'0'0,"0"0"0"0,0 0 0 0,-3 11 0 0,1 0 7104 0,-2 6 1344 16,-3 3 272-16,-1 3 48 0,-1-2-6144 0,1 5-1216 15,-1 3-256-15,0 0-64 0,0-1-384 0,2 2-64 16,0-1-32-16,0 5 0 0,-1-2-608 0,2 2 0 15,-1 3 0-15,1-2 0 16,0-1-1216-16,1 0-256 0,1-2-48 0,2-3-14064 0</inkml:trace>
  <inkml:trace contextRef="#ctx0" brushRef="#br1" timeOffset="113976.18">32276 6653 8287 0,'0'0'368'0,"-8"6"80"0,-1-1-448 0,9-5 0 0,-6 9 0 0,6-9 0 15,-9 7 5152-15,-2-4 944 0,-1 0 192 0,1 0 48 16,-1 1-4016-16,0-3-784 0,-1 0-176 0,1-1-16 16,1 0-672-16,2-1-128 0,9 1-32 0,0 0 0 15,0 0-320-15,0 0-64 0,-4-9 0 0,4 0-128 31,4-2-272-31,2 2-176 0,2-1-16 0,2 2-16 0,2 0 64 0,1 0 16 0,-1-1 0 0,-2 3 0 16,-1-1 96-16,-2 2 32 0,-7 5 0 0,0 0 0 16,0 0 432-16,0 0 96 0,0 0 0 0,0 0 16 15,1 10 368-15,-5 1 80 0,-2-1 16 0,-2 2 0 16,0 0-432-16,2 1-96 0,2-3-16 0,0 0 0 0,4-10-432 0,-4 11-80 16,0-2-32-16,4-9-10784 15,0 0-2176-15</inkml:trace>
  <inkml:trace contextRef="#ctx0" brushRef="#br1" timeOffset="114300.93">32620 5648 28559 0,'6'16'1264'0,"-1"0"272"0,1 4-1232 0,2 8-304 0,1 2 0 0,3 4 0 15,1 2 1280-15,0 5 208 0,-1 3 48 0,-2 3 0 16,1 1-192-16,-1 3-16 0,2 0-16 0,-2 1 0 16,-2-3-864-16,-1 1-160 0,-5-2-32 0,-2-2-16 15,-2-4-80-15,-6-1-16 0,-5 1 0 0,-3-2 0 0,-1 0 96 0,-2 0 16 16,-4-1 0-16,0-2 0 15,1-1-64-15,-2-2 0 0,1 0 0 0,1-3 0 32,-1-1-1152-32,4-4-224 0,2-4-48 0,-1-3-16112 0</inkml:trace>
  <inkml:trace contextRef="#ctx0" brushRef="#br1" timeOffset="114799.28">31666 5785 5519 0,'0'0'240'0,"0"0"64"0,-4-6-304 0,4-2 0 0,0 8 0 0,0-7 0 16,1-2 3776-16,3 3 704 0,-4 6 144 0,7-6 32 16,1 4-2144-16,-8 2-416 0,0 0-96 0,0 0-16 0,0 0-576 0,7 5-128 15,0 3-32-15,-2 4 0 0,-2 2-336 0,-3 7-64 16,-2 0-16-16,-1 2 0 0,-1 1-336 0,0 0-80 15,0 2-16-15,-1 3 0 0,-2 2-224 0,2-1-48 16,1-2-128-16,1-2 192 0,2-4-400 0,4 0-96 16,3-1-16-16,1 0-16576 0</inkml:trace>
  <inkml:trace contextRef="#ctx0" brushRef="#br0" timeOffset="130899.72">12203 15368 20559 0,'0'0'896'0,"0"0"208"0,0 0-880 0,0 0-224 16,0 0 0-16,0 0 0 0,0 0 1392 0,0 0 224 16,0 0 48-16,0 0 16 0,10-6-432 0,1 0-96 15,-1-1 0-15,3-2-16 0,1-1-160 0,5-3-16 16,2-2-16-16,2 0 0 0,3-2-320 0,1-3-64 15,3-2-16-15,2-1 0 0,2-2-240 0,2-3-48 16,3 0-16-16,3-1 0 0,1-1-96 0,1-1-16 16,2-2 0-16,1 2 0 0,0 0-128 0,0-3 128 15,-2 0-128-15,0 0 128 0,-4 0-128 0,0 1 0 0,-2 1 0 0,-1 1 128 0,-2 1-128 16,-1 3 0-16,-1 1 0 0,-4 4 0 0,-4 1 0 16,-1 2 0-16,-1 1 0 0,-3 2 0 15,-3 0 0-15,-1 3 0 0,-6 0 0 0,0 1 0 16,-1 3 0-16,-2 2 0 0,-3 1 0 0,2 0 0 15,1 1 0-15,0 1 160 0,-8 4-160 0,6-3 160 0,-6 3 32 0,8 0 16 16,0 1 0-16,1 3 0 16,1 1-80-16,3 3 0 0,3 1-128 0,1 3 192 15,2 1-192-15,2 5 176 0,0 1-176 0,1 5 160 16,2 0 0-16,2 3 0 0,3 3 0 0,1 2 0 16,1-1-160-16,1 1 0 0,2 2 0 0,2-1 0 15,0-3 0-15,1 0 0 0,-1 0 0 0,-1-1 0 16,0-3 0-16,-1-2 0 0,-2 0 0 0,0-1 0 15,2 0-608-15,-3-3-48 0,-1-1-16 0,-1-2 0 16,-2-3-2176-16,-2 0-432 0,-3 1-96 0</inkml:trace>
  <inkml:trace contextRef="#ctx0" brushRef="#br0" timeOffset="131934.84">12242 15336 21183 0,'0'0'944'0,"0"0"192"0,0 0-912 0,0 0-224 16,0 0 0-16,6 7 0 0,2-1 1152 0,0 2 192 16,1 1 48-16,0 4 0 0,0 4 32 0,2 0 16 15,-1 4 0-15,5 8 0 0,-2 1-736 0,0 2-128 0,-2 0-48 16,0 3 0-16,1-1-144 0,-2 3-48 0,-1 1 0 0,0 0 0 16,-1 0-16-16,0-2 0 0,0 0 0 0,-2-1 0 15,0 1 64-15,-3-1 0 0,1 1 0 0,-1-1 0 16,0-4-96-16,-1 0-16 15,-1 1 0-15,1-4 0 0,-1-1-128 0,0-3-16 16,1 0-128-16,-1-1 192 0,-1-2-192 0,1 0 144 16,1-4-144-16,0-1 128 0,1-2-128 0,-1-1 192 15,2-1-192-15,0-2 192 0,0-2-192 0,3-2 128 16,-1 0-128-16,3-2 128 0,2-3 48 0,0-1 0 0,2-1 0 0,3-1 0 16,1 1-176-16,4-2 160 0,1-1-160 0,3 0 160 15,2 1-160-15,3 0 0 0,2 0 0 0,1 2 0 16,4 0 0-16,-1-1 0 0,0 1 0 0,0 2 0 15,1 2 0-15,-2 1 0 0,-3-3 0 0,1 4 0 16,0 2 0-16,-2 0 0 0,-2 0 0 0,-2 2 0 16,-4 1 0-16,1 0 128 0,-2 3-128 0,-2 1 0 15,-2 1 0-15,-2 0 0 0,-2 1 128 0,-1-2-128 16,0 5 128-16,-3-2-128 0,-2-3 192 0,1-1-64 16,-1 0-128-16,1-3 128 0,0 0-128 0,-1-1 128 15,0 0-128-15,1 0 0 0,-1-4 0 0,2-1 0 16,1 0 0-16,-1-1 0 0,2-3 0 0,0 0 0 15,-1-4 0-15,4-2 0 0,-1 0 0 0,4 1 0 16,3 0-160-16,1-2 160 0,-1-1 0 0,1-1-144 0,1 0 144 0,1-2 0 16,4 1 0-16,-1 0-128 0,2 0 128 0,1 1 0 15,1 2-144-15,0-4 144 0,2 2-176 0,0 2 48 16,-1 0 0-16,-1 0 0 0,1 2-112 0,-1 1-16 16,0-1 0-16,-2 2 0 0,-3 2-112 0,-1 0-16 15,-3-1-16-15,-1 4 0 0,-2-1 96 0,0 1 32 16,-4 2 0-16,-2 0 0 0,-1 2 96 0,-1-4 32 15,-2 2 0-15,-2 3 0 0,1-4 144 0,-1 3 0 16,-7-6 0-16,6 4 0 0,-6-4 0 0,0 0 0 16,0 0 0-16,7 1 0 0,-7-1 128 0,5-5-128 15,0-4 128-15,0-3-128 0,1-4 320 0,-2-3 0 16,0-5 0-16,-2-5 0 0,1-6 208 0,-1-3 48 0,1-5 0 0,0-5 0 16,-1-4 48-16,-2-4 16 0,-1-3 0 0,1-1 0 15,0-5 192-15,0 0 64 0,0 0 0 0,1 0 0 16,0-2-272-16,2 3-48 0,0 0-16 0,-1 4 0 15,0 4-304-15,0 4-48 0,2 4-16 0,0 4 0 32,-1 3-480-32,1 6-96 0,-1 2-32 0,0 3 0 15,-3 7-2608-15,0 3-528 0</inkml:trace>
  <inkml:trace contextRef="#ctx0" brushRef="#br0" timeOffset="132456.6">12803 15368 8287 0,'0'0'368'0,"0"0"80"0,0 0-448 0,0 0 0 0,-8 0 0 0,8 0 0 0,0 0 5248 0,0 0 976 15,1-8 192-15,7-1 48 0,2-2-4112 0,5 1-816 16,4-3-176-16,2-2-16 0,2 0-768 0,2-4-128 16,3 1-48-16,3-3 0 0,-1 3-400 0,2 0 128 15,2 2-128-15,3-2 0 16,-1 4-1200-16,2 1-320 0,0 2-64 0,1 2-13648 0</inkml:trace>
  <inkml:trace contextRef="#ctx0" brushRef="#br0" timeOffset="132865.57">12890 15876 16575 0,'-13'4'736'0,"13"-4"160"0,-5 1-720 0,5-1-176 16,0 0 0-16,0 0 0 0,0 0 2928 0,6 7 544 0,3-2 112 0,3 0 32 16,2 0-2016-16,1 2-384 15,2-6-96-15,2 4-16 0,2 2-592 0,1-3-128 0,0 2-32 0,4 0 0 16,2-1-224-16,-1-1-128 16,2-3 160-16,1 3-160 0,1-4 0 0,3 0-336 15,3 0 48-15,0-4-9952 16,2 1-2000-16</inkml:trace>
  <inkml:trace contextRef="#ctx0" brushRef="#br0" timeOffset="133171.37">14019 15375 12895 0,'0'0'1152'0,"-8"4"-928"0,3 3-224 0,0 1 0 15,-2 1 3648-15,1 5 704 0,-1 4 128 0,2 4 16 16,1 6-2368-16,0 2-464 0,0 4-112 0,2-2-16 15,0 5-752-15,2 1-144 0,0-1-48 0,0 0 0 16,0-2-384-16,3 0-80 0,2-3 0 0,2-1-128 16,-1-2-1024-16,2-1-304 0,0 0-64 0</inkml:trace>
  <inkml:trace contextRef="#ctx0" brushRef="#br1" timeOffset="136107.66">7775 13920 20671 0,'0'0'912'0,"0"0"192"0,0 0-880 0,0 0-224 0,15-5 0 0,-17-1 0 15,4-1 912-15,-2 1 144 0,0-1 32 0,1 2 0 16,-1 5-496-16,3-8-80 0,-2 0-32 0,0 2 0 16,1-1-480-16,-1 2-320 0,0 0 64 0,-1-2-7392 15,0 1-1472-15</inkml:trace>
  <inkml:trace contextRef="#ctx0" brushRef="#br1" timeOffset="136303.79">7541 13799 19919 0,'0'0'880'0,"-9"3"192"0,-4-2-864 0,1 2-208 0,0-2 0 0,0 0 0 0,2 1 128 0,3-1 0 16,1-1-128-16,6 0 192 0,-8 2-384 0,2 0-96 0</inkml:trace>
  <inkml:trace contextRef="#ctx0" brushRef="#br1" timeOffset="136411.43">7198 13930 14735 0,'-21'5'1312'0,"12"-3"-1056"0,-3 2-256 0,-1 0 0 16,1 1 1600-16,-2 2 256 15,0-2 48-15,-1 2 16 0,1 2-1216 0,1-3-256 16,3 1-32-16,-2-1-7072 16,0 2-1408-16</inkml:trace>
  <inkml:trace contextRef="#ctx0" brushRef="#br1" timeOffset="136596.21">6644 14275 15023 0,'0'0'656'0,"-4"7"160"0,-1 0-656 0,-1 0-160 0,1-1 0 0,-1 1 0 16,-2-1 128-16,4 1 0 0,0-1 0 0,0 1 0 15,-1 1-128-15,1 1-272 0,0-1 64 0</inkml:trace>
  <inkml:trace contextRef="#ctx0" brushRef="#br1" timeOffset="136703.63">6499 14607 16991 0,'0'0'752'0,"-4"7"144"0,-1 1-704 0,1 1-192 16,0 1 0-16,-1 2 0 0,-2 0 528 0,1 0 80 15,-1 1 16-15,2 1 0 0,1 0-432 0,3 2-64 0,0-2-128 0,-1 2-5680 32,2 0-1232-32</inkml:trace>
  <inkml:trace contextRef="#ctx0" brushRef="#br1" timeOffset="136904.6">6503 14952 10127 0,'0'0'896'0,"-1"10"-704"0,1-2-192 0,0 1 0 16,0 0 1584-16,0 0 272 0,0 0 64 0,1 0 16 15,0-1-1264-15,2 1-256 0,-1 1-48 0,2-3-16 16,2 3-352-16,0 0 128 0,1 0-128 0,2 0 0 16,1-1 0-16,2-3-288 0,1 3 48 0,0-1 16 15</inkml:trace>
  <inkml:trace contextRef="#ctx0" brushRef="#br1" timeOffset="137032.47">7125 15208 1839 0,'8'2'160'16,"1"-1"-160"-16,0 2 0 0,0-3 0 15,3 2 2112-15,1 0 400 0,1-1 80 0</inkml:trace>
  <inkml:trace contextRef="#ctx0" brushRef="#br1" timeOffset="137151.46">7710 15248 3679 0,'0'0'320'0,"0"0"-320"16,9 3 0-16,2 3 0 0,-2-4 2496 0,1 2 416 15,-1 0 96-15,2 0 0 0,1 0-1728 0,1 1-368 16,0 2-64-16,2-3-16 0,1 1-576 0,2 0-128 0,3-1-128 0,1 0 176 31,2 1-576-31,2-2-112 0</inkml:trace>
  <inkml:trace contextRef="#ctx0" brushRef="#br1" timeOffset="137273.53">8524 15268 911 0,'17'6'0'0,"-7"-6"0"0,1 1 0 0,2-1 0 0,1-1 0 0,2 1 0 15,-1-3 1216-15,14-2 176 16,-8 0 16-16,-12 3 16 0</inkml:trace>
  <inkml:trace contextRef="#ctx0" brushRef="#br1" timeOffset="137572.14">9460 14847 911 0,'0'0'0'0,"0"0"0"0,0 0 0 0,2-6 0 16,1-1 0-16,1-1 0 0</inkml:trace>
  <inkml:trace contextRef="#ctx0" brushRef="#br1" timeOffset="137818.18">9582 14025 14735 0,'-10'-4'1312'0,"-2"0"-1056"0,-1-1-256 0,1-3 0 16,1-1 576-16,0 0 64 0,1-1 16 0,-1 1 0 31,2-2-1184-31,0 3-240 0,-1-4-64 0,1 3-3728 16,-1 0-752-16</inkml:trace>
  <inkml:trace contextRef="#ctx0" brushRef="#br1" timeOffset="138007.31">9181 13769 11967 0,'-20'-1'1072'0,"11"1"-864"15,0 0-208-15,-1 1 0 0,0 0 1664 0,1-1 272 16,-1 0 64-16,-1-1 16 0,1 1-1760 0,1 0-256 0,1-1-224 0,0 0 32 31,2-1-400-31,-1 0-96 0,1-1-16 0</inkml:trace>
  <inkml:trace contextRef="#ctx0" brushRef="#br1" timeOffset="138109.38">8645 13722 6447 0,'-34'0'576'0,"17"0"-576"0,-4 2 0 0,-4 1 0 16,-2 1 3856-16,0 2 672 0,-1-3 128 0,2 3 16 15,0 0-3936-15,3 1-736 0,-1-1-256 0</inkml:trace>
  <inkml:trace contextRef="#ctx0" brushRef="#br1" timeOffset="138267.41">7916 13737 25791 0,'-14'-2'2304'0,"-3"2"-1856"15,-3 2-448-15,1 0 0 0,-2 2 1200 0,1 1 144 16,1 1 16-16,2-1 16 0,1 1-1248 0,3-2-128 15,1 1-256-15,3 2 64 0</inkml:trace>
  <inkml:trace contextRef="#ctx0" brushRef="#br1" timeOffset="139316.66">14328 15172 2751 0,'0'0'256'0,"0"0"-256"0,0 0 0 0,0 0 0 15,0 0 2272-15,-7 5 416 0,1-4 64 0,6-1 32 16,-7 3-864-16,7-3-192 0,0 0-16 0,-5 3-16 15,5-3 160-15,0 0 16 0,0 0 16 0,0 0 0 16,0 0-416-16,0 0-64 0,0 0-32 0,0 0 0 16,0 0-128-16,9-3-32 0,2-1 0 0,0-1 0 0,4 4-64 15,2-5-32-15,1 1 0 0,1 0 0 0,1 0-128 16,2-4-32-16,3-3 0 0,0-1 0 16,1 0-288-16,2 1-64 0,1-4-16 0,0 1 0 15,0-2-304-15,1 0-64 0,1-1-16 0,1 1 0 16,1 1-208-16,0-1 0 0,-2 0 128 0,0 2-128 15,0 2 0-15,-1-2 0 0,-2 1 0 0,-1-1 0 16,-1 0-240-16,-2-1-80 0,-2 1-32 0,-3 2 0 16,0-2-400-1,-2 2-80-15,-3 0 0 0,-1 1-16 0,-1 3-1712 16,-2 1-320-16,-2 2-80 0,-1 2-12368 0</inkml:trace>
  <inkml:trace contextRef="#ctx0" brushRef="#br1" timeOffset="139608.47">15130 14780 15663 0,'0'0'1392'0,"0"0"-1120"16,0 0-272-16,0 0 0 0,0 0 2176 0,0 0 368 0,0 0 80 0,-3-10 0 0,3 1-352 0,3-2-80 15,-1-2-16-15,1-6 0 16,-1 1-192-16,2-5-64 0,0-4 0 0,3-1 0 16,-1-2-592-16,1-3-128 0,-2-1-32 0,2 0 0 15,0-2-576-15,0-1-112 0,-1 1-32 0,1-1 0 0,1 3-304 0,-3-1-144 16,0 0 128-16,0 0-128 31,1-2-352-31,-2 2-160 0,-2 1-16 0,1 2-16 16,-1 2-2320-16,4 2-464 0,-4 4-80 0</inkml:trace>
  <inkml:trace contextRef="#ctx0" brushRef="#br1" timeOffset="140322.1">15117 14726 5519 0,'0'0'496'0,"0"0"-496"0,0 0 0 0,0 0 0 16,0 0 3648-16,0 0 640 0,0 0 128 0,7 5 32 15,0 1-2336-15,2-3-448 0,1 4-112 0,4 2-16 16,1 1-288-16,1 1-64 0,-1 2-16 0,4 1 0 15,-1 2-144-15,2 0-16 0,0 1-16 0,4-1 0 16,1 4-352-16,1-2-80 0,1 3-16 0,3 1 0 16,-1-1-144-16,2 0-16 0,0-1-16 0,1 2 0 15,-2-1-144-15,0-3-32 0,-3 0 0 0,0 0 0 16,2 1 64-16,-3-2 0 0,-2-2 0 0,-1 2 0 0,-1-2 144 16,0-2 48-16,-1 0 0 0,0-2 0 0,-1-2-32 0,-1 1 0 15,-1-1 0-15,1-4 0 0,-4 0-192 0,0 2-32 16,-1-3-16-16,-1-2 0 0,0 1-16 15,0-2 0-15,-1 2 0 0,-2-3 0 0,-1 1-32 0,1-1-128 16,-3 1 192-16,1-1-64 0,0 0-128 0,0 0 0 0,-2-1 144 0,2 0-144 16,-1 1 128-16,1-3-128 0,-1-1 128 15,4-2-128-15,-1-2 128 0,1 0-128 16,0 0 128-16,2-1-128 0,2 0 144 0,0 1-144 16,2-2 192-16,2-2-192 0,1 0 128 0,4 2-128 15,-2-3 0-15,4 4 0 0,3-4 144 0,2 2-16 16,2-2-128-16,3-1 192 0,3 1 64 0,2 0 16 15,-1 0 0-15,1 0 0 0,-4 2 16 0,0-1 0 0,-1-1 0 16,0 2 0-16,-4-1-288 0,-1 2 0 0,-1-1 128 0,-1 2-128 16,-1 0 0-16,-2-2-192 0,-3 1 16 0,-1 1 16 31,-1 0-1408-31,-1 0-288 0,-1-2-48 0,-2 2-11008 0,-1 0-2192 0</inkml:trace>
  <inkml:trace contextRef="#ctx0" brushRef="#br1" timeOffset="144703.69">18903 15480 3679 0,'0'-3'320'0,"1"2"-320"0,-1 1 0 0,29 10 0 0,-29-10 4928 0,0 0 896 0,0 0 192 0,11-1 48 16,-11 1-4848-16,16-3-976 0,2 1-240 0,2 0 0 15,2 1 752-15,3 0 96 0,-1-2 32 0,5 0 0 16,4 2-176-16,1 0-48 0,2 0 0 0,3 1 0 16,3 0-368-16,2 0-80 0,2-2-16 0,-2 2 0 15,-1 0 192-15,0 0 48 0,2 0 0 0,0 2 0 0,1-1-128 0,3-1-32 16,4 0 0-16,1 0 0 16,1 0-48-16,-1 0-16 0,-4 0 0 0,1 0 0 15,-1 1-48-15,1-1-16 0,-2-2 0 0,3 0 0 0,2 1 0 0,2 0 0 16,1-2 0-16,-1 0 0 15,-1 1-144-15,0-1 0 0,-2-1 144 0,-1 2-144 0,-1-5 0 16,0 1 128-16,0 0-128 0,-2 1 0 16,1-1 0-16,-2-1 0 0,-1 1-160 0,-5-1 160 15,-4-2-1568-15,-4 1-208 0,-1 2-32 0,-4-5-16 16,-3 2-1504-16,-2-3-320 0,4-10-48 0,-4 4-16 0</inkml:trace>
  <inkml:trace contextRef="#ctx0" brushRef="#br1" timeOffset="145003.49">21152 15014 2751 0,'-24'-2'256'0,"10"-2"-256"16,-5 1 0-16,0 0 0 0,-1 1 4752 0,1 1 912 15,-1 1 176-15,2 0 48 0,2-2-4272 0,5 2-848 16,1 0-160-16,10 0-32 0,0 0 32 0,0 0 16 0,0 0 0 0,15 3 0 16,3-1-208-16,4 2-32 0,4 2-16 0,2-4 0 15,-1 2 176-15,3-1 32 0,3 1 16 0,-1 1 0 16,1 1-368-16,-1 3-80 0,1 2-16 0,0 1 0 15,-1 1-128-15,-1 0 0 0,-2-2 0 0,-3 2 0 16,-2-1 0-16,-6 1 0 0,-6 2 0 0,-6-1 0 16,-4 3 0-16,-8 2 192 0,-4 4-32 0,-7 3 0 15,-7-2 288-15,0 4 64 0,-5-1 16 0,0 3 0 16,2-4-48-16,0 4-16 0,0 2 0 0,1 0 0 16,0 3-464-16,0 3 0 0,0 1 0 0,3 0 0 15,2-1-1600-15,3 1-272 0,-1 6-48 16</inkml:trace>
  <inkml:trace contextRef="#ctx0" brushRef="#br1" timeOffset="146199.64">18925 14802 28159 0,'0'-3'1248'0,"8"-19"256"0,-8 22-1200 0,5-4-304 0,1-5 0 0,3 0 0 15,2 0 768-15,1-3 112 0,1-2 16 0,4-2 0 16,0 0-128-16,1 1 0 0,1-1-16 0,4-1 0 15,1-3-512-15,4 2-112 0,0 0 0 0,4-4-128 16,-1-2 176-16,3 1-176 0,-2-1 160 0,-2 1-160 16,-2-3 256-16,-1 2-64 0,-3-2 0 0,-2 3 0 15,0 1 16-15,-1 1 0 0,-2 4 0 0,0-1 0 0,-4 1-32 0,-2 2-16 16,-1 2 0-16,-2 3 0 0,0-3-160 16,-3 2 192-16,1 2-192 0,-1 1 192 0,-1 1 0 0,1 0 16 15,-2 1 0-15,0 0 0 0,2 1-16 0,-2 0-16 16,0 2 0-16,2-1 0 0,-1 2-32 0,1-2 0 15,-1 3 0-15,2-1 0 0,0-2-16 0,0 3 0 0,1 2 0 16,1 1 0-16,2 0 32 0,1 2 0 16,1 3 0-16,1 1 0 0,2 1-16 0,1 2 0 0,1 1 0 0,5 2 0 15,-2 2-16-15,2 2 0 0,-1 1 0 16,0 2 0-16,1-1 16 0,-1 1 0 16,1 1 0-16,-1 1 0 0,0-3-144 0,-1 1 192 15,-3 1-192-15,1-3 192 0,-1-1-192 0,1-4 0 16,-2 2 144-16,2-3-144 0,-2 1 128 0,-1 2-128 0,0-4 160 0,-1-1-160 15,-1 0 192-15,0-2-64 16,-2-1-128-16,0-2 192 0,-2 1-32 0,1-2-16 0,-4 0 0 16,0 0 0-16,1-2 80 0,1 1 16 0,-1-3 0 0,0 1 0 15,1-2-80-15,-1 0-16 0,2-2 0 0,0 1 0 0,1-2-16 16,-1-1 0-16,2-1 0 0,2-1 0 16,-1-2 32-16,2-1 0 0,1-3 0 0,2 0 0 0,3-1-32 15,1-1 0-15,-1-2 0 0,0-1 0 0,0 2 64 16,3 0 16-16,1 0 0 0,0-1 0 15,-1 0 48-15,1-2 0 0,0 1 0 0,0 0 0 16,-1 0-256-16,2 0 144 0,-1-1-144 0,-1 1 128 16,0 0-128-16,-2-1-256 0,-1-2 64 0,-2 2 16 15,-3 0-2192-15,-1 0-448 16,-2-1-96-16,-2 2-15264 0</inkml:trace>
  <inkml:trace contextRef="#ctx0" brushRef="#br1" timeOffset="146615.31">19637 13613 20271 0,'0'0'1792'0,"0"0"-1424"0,0 0-368 0,0 0 0 16,-6 5 2880-16,2 1 512 0,3 1 112 0,-1 5 16 16,0-1-2176-16,1 4-448 0,2 2-64 0,-1-3-32 15,0 3-608-15,0 3-192 0,2 2 0 0,-2 1 0 0,0 5 192 0,0 0-64 16,0-3 0-16,0 2-128 0,0 1 0 0,-2 2-176 16,1-2 0-16,1 0 0 15,0-3-1536-15,0-3-304 0,0-3-64 0,1-4-11696 16</inkml:trace>
  <inkml:trace contextRef="#ctx0" brushRef="#br1" timeOffset="146934.99">19751 12991 11967 0,'-6'-18'528'0,"3"10"112"0,1 0-512 0,-2 0-128 0,-2 0 0 0,1 0 0 16,-1 2 4528-16,-2-1 864 0,-1 2 176 0,0 1 48 15,-2 2-3248-15,-1 0-656 0,1 4-128 0,-2 0-32 16,0 4-592-16,0 1-128 0,2 4-32 0,-1 0 0 16,2 4-432-16,1 2-96 0,0 1-16 0,1 3 0 15,1 1-128-15,2 2-128 0,1-1 144 0,2 0-144 16,2 0 0-16,1-1 0 0,2-1 0 0,2-2 0 15,1-1 0-15,2-1 0 0,3-1 0 0,0-3 0 16,2-1-288-16,3-3 0 0,2-4 0 0,2-1 0 16,2-4-1344-16,1-4-272 15,2-2-48-15,0-3-16 0,-2-6-864 0,2 0-176 16,0-8-48-16</inkml:trace>
  <inkml:trace contextRef="#ctx0" brushRef="#br1" timeOffset="147100.64">20047 12559 12895 0,'0'0'1152'16,"0"0"-928"-16,0 0-224 0,0 0 0 0,0 0 4288 0,-2 8 800 16,-2 4 160-16,1 2 48 0,2 8-3408 0,1 3-672 15,1 4-144-15,2 3-32 0,1 5-336 0,1 3-80 16,1 2-16-16,2 2 0 0,1 2-608 0,2 2 0 0,-3 2 0 0,1 1 0 31,0-1-2048-31,1 3-448 0,-1 0-64 0</inkml:trace>
  <inkml:trace contextRef="#ctx0" brushRef="#br1" timeOffset="147603.97">19341 16658 21183 0,'0'0'944'15,"-7"1"192"-15,1 2-912 0,0 0-224 0,6-3 0 0,0 0 0 0,0 0 2912 0,0 0 544 16,2-7 96-16,2-1 32 0,1-2-2496 0,4-2-480 16,3-2-96-16,-1-3-32 0,1-4-304 0,0-2-176 15,-2-3 192-15,2-2-192 0,0-2 160 0,-2-1-160 16,-1-2 128-16,2-1-128 0,-1 0 0 0,1 1 0 16,-2-3 128-16,0 2-128 0,-1 2 0 0,0-1-144 15,-1 2 144-15,1 1-208 0,-3 0-144 0,1 3-32 16,-2 2 0-16,-1 1 0 0,1 5 48 0,-1 3 0 15,0 4 0-15,-1 3 0 0,-1 3 192 0,-1 6 144 16,0 0-192-16,7 6 192 0,1 2 0 0,1 5 0 16,0 3 0-16,1 3 0 0,2 5-224 0,1 2-32 15,2 1-16-15,-1 1 0 0,0 0 272 0,1 2 192 0,-2-1-16 0,1 2-16 16,2 2-160-16,-2-2 0 0,2-1 0 0,-3 2 0 31,-2-3-400-31,0 1-64 0,-1 0-16 0,2-1-8944 0,-3-1-1792 0</inkml:trace>
  <inkml:trace contextRef="#ctx0" brushRef="#br1" timeOffset="147788.96">19558 16289 10127 0,'-10'-5'448'0,"10"5"96"0,-8-3-544 0,2 1 0 0,6 2 0 0,0 0 0 15,0 0 6000-15,0 0 1088 0,0 0 208 0,0 0 64 0,9 2-5696 0,2 1-1152 16,4 0-208-16,0-1-48 0,2 1-256 0,2-1 0 15,-1 1-144-15,3 1 144 16,2-3-1728-16,1 1-240 0,-1-1-48 0,2-1-7776 16,-2-3-1568-16</inkml:trace>
  <inkml:trace contextRef="#ctx0" brushRef="#br1" timeOffset="147959.37">20007 15796 5519 0,'0'0'496'0,"0"0"-496"15,0 0 0-15,-7 7 0 0,3 3 5952 0,1 5 1088 16,-1 2 208-16,1 5 48 0,2 4-4992 0,1 5-992 0,0 4-208 0,1-1-32 16,0 3-608-16,2-1-112 0,0 3-32 0,0-2 0 15,1 1-320-15,0 1 0 16,3 0-192-16,-2-1 64 16,0-3-2176-16,2 0-416 0,1 0-96 0</inkml:trace>
  <inkml:trace contextRef="#ctx0" brushRef="#br1" timeOffset="148235.24">20380 16006 5519 0,'-17'-2'496'0,"8"0"-496"0,-4 1 0 0,1 0 0 15,-1 0 7120-15,0 1 1328 0,0-2 272 0,1 4 48 0,0 0-5776 0,2 2-1168 16,1 1-224-16,1 4-64 0,1-1-480 0,2 5-96 0,0 0-32 0,4 6 0 15,1 0-608-15,1 5-128 0,2 0-32 0,2 2 0 16,1 2-160-16,3-2 0 0,1-1 0 0,1-1 0 16,1 2-160-16,4-6 160 15,-2-3-208-15,3-3 80 16,1-1-384-16,2-1-80 0,1-2-16 0,-2-3 0 16,1-4-1760-16,-2-2-368 0,-1-2-64 0,0-2-8512 0,-1-1-1696 0</inkml:trace>
  <inkml:trace contextRef="#ctx0" brushRef="#br1" timeOffset="148370.12">20612 15890 3679 0,'-9'-21'160'0,"3"14"32"0,1-3-192 0,0 1 0 0,1 0 0 0,0 1 0 0,4 8 7552 15,0 0 1472 1,0 0 304-16,0 0 48 0,0 0-6768 0,1 8-1360 0,3 3-272 0,3 2-48 16,1 4-928-16,0 2 0 0,-1 3 0 0,3 3-176 31,0 1-2096-31,2 0-416 0,1 0-96 0</inkml:trace>
  <inkml:trace contextRef="#ctx0" brushRef="#br1" timeOffset="148802.53">20893 16250 27647 0,'0'0'1216'0,"0"0"256"0,0 0-1168 0,0 0-304 0,0 0 0 0,0 0 0 15,0 0 2176-15,8-1 368 0,1 0 80 0,3-1 0 0,1 2-1840 0,1 0-368 16,2-1-80-16,-2 1-16 0,1 0-320 0,-1 0 0 16,-1 1 0-16,-2 1 0 0,-2-1 0 0,-1 1 128 15,-8-2-128-15,7 4 0 0,-7-4 304 0,6 7-16 16,-4 2 0-16,-1-3 0 0,-1-6-16 0,0 10 0 16,0-1 0-16,0-1 0 0,0-8-272 0,-1 7-144 15,1-7 16-15,0 0 0 16,-1 8-448-16,1-8-96 0,0 0-16 0,0 8 0 15,0-8 144-15,0 8 32 0,0 1 0 0,1-2 0 0,2-1 368 0,1 1 144 16,-4-7 0-16,8 6-144 0,-1 2 144 0,5-2 0 16,2 1 0-16,1-1 0 0,-1 1 0 0,2-1 0 15,-1 1 0-15,1 0 0 0,0-1 0 0,-1 3 0 16,1 0 0-16,-2 3 128 0,-2 2 496 0,-2 3 96 16,1 2 32-16,-3-4 0 0,-3 1 496 0,-2-1 96 0,-3 0 32 0,-2-1 0 15,-2 1-160-15,-1-1-16 0,-3 0-16 0,-2-1 0 16,-2 2-496-16,0-4-112 0,-1 1 0 0,0 1-16 0,-1-2-272 15,1-1-48-15,-1-2-16 0,1-3 0 32,0-2-1104-32,1-3-208 0,1-3-64 0,1-5-20096 0</inkml:trace>
  <inkml:trace contextRef="#ctx0" brushRef="#br1" timeOffset="149702.4">24627 15421 9215 0,'0'0'816'0,"0"0"-656"16,0 0-160-16,0 0 0 0,13 4 3168 0,-13-4 608 16,7 1 112-16,1-2 16 0,1-2-2080 0,1-1-416 15,2-1-96-15,2-1-16 0,4-1-288 0,1-3-64 16,0-5-16-16,2-3 0 0,8-12-192 0,1-1-32 0,1-2-16 0,0-1 0 16,-2 0-240-16,-4 6-64 0,1-4 0 0,1 2 0 15,1-1-256-15,-1 0-128 0,0 0 0 0,1-3 128 0,-1 2-128 0,7-8 0 16,-4 3 0-16,-3 4 0 15,-2 0 0-15,-4 3 0 0,-1 1 0 0,3-7 128 16,-5 6-128-16,-1 5 0 0,-4 4 0 0,-4 9 0 16,-1-1 0-16,-1 0 0 0,-1 3 0 0,5-6 0 15,-1 5 0-15,1 1 0 0,-1 4 0 0,0 2 0 16,0 1 0-16,0 3 0 0,-10 0 0 0,12 2 0 16,1 3 0-16,1 1 0 0,3 4 0 0,4 4 0 15,2 3 128-15,3 4-128 0,2 1 192 0,2 4-64 16,0 1 192-16,0 3 16 0,0 0 16 0,0 2 0 15,-2-2 32-15,2 0 0 0,-2 0 0 0,1-3 0 16,-1-4-192-16,0 0-48 0,-2-6 0 0,0-1 0 0,1-2-144 0,0-3 0 16,3 0 0-16,-2-4 0 15,-2 0-1440-15,0 0-320 0,-3-1-64 0,1 1-13696 16</inkml:trace>
  <inkml:trace contextRef="#ctx0" brushRef="#br1" timeOffset="150674.06">24734 15409 18431 0,'0'0'1632'0,"0"0"-1312"0,1 11-320 0,1-1 0 0,-1 1 1680 15,2 0 272-15,-1 2 48 0,2 2 16 16,1 0-416-16,1 2-96 0,1 8-16 0,1 1 0 0,0 0-624 0,1 2-128 16,0-2-32-16,0 2 0 0,2 4-368 0,-1 1-80 15,-2-5 0-15,0-3-16 0,-2 2-32 0,1 2 0 0,-2 1 0 0,0-2 0 16,-1-2 16-16,0-1 0 16,0 0 0-16,0-3 0 0,1 3-96 0,-1-6-128 15,-1 1 176-15,-1-2-176 0,0 2 128 0,-1-2-128 0,2-4 0 0,-2-1 0 16,0-1 176-16,2-4-176 15,-3-8 160-15,0 0-160 0,4 8 160 0,-2-2-160 16,-2-6 160-16,0 0-160 0,0 0 160 0,7 4-160 16,1-1 160-16,0-1-160 0,-1-2 128 0,2-2-128 15,3 1 0-15,3-2 144 0,-1-1-144 0,3 1 0 16,1 3 0-16,4 2 0 0,3-1 0 0,2 0 0 16,3 2 0-16,3-2 0 0,3 2 0 0,1 1 0 0,-1 0 0 15,1 0 0-15,9 2 0 0,-5 2 0 0,-3-2 0 0,-1 1 0 16,-1 1 0-16,-3 1 0 0,-3 1 0 0,-3 2 0 15,-1-2 128-15,-2 2-128 0,-4 0 0 0,-1-3 128 16,-2 3-128-16,-2-2 160 0,-2-1-160 0,-1 1 160 16,-1-3-32-16,-1 0-128 0,0-2 192 0,-2 0-64 15,0-2-128-15,0-3 0 0,-2-1 0 0,1-2 128 16,1-1-128-16,-2-2-144 0,2-2 144 0,0-1-208 16,0-3-16-16,-3 3 0 0,1-2 0 0,2 0 0 15,1-2 64-15,1-1 16 0,1 1 0 0,0-2 0 16,0 0 144-16,6-3-128 0,3 0 128 0,-1 0-128 15,0 1 128-15,0 0 0 0,1 0 0 0,1 3-128 16,-2 0 128-16,1 3 0 0,-1 2 0 0,0 1 0 16,-1 0 0-16,0 3 0 0,0 1 0 0,1 3 0 15,-1-1 0-15,-2 2 0 0,-3 0 0 0,-2 3 0 0,1-1 0 16,-2 2 224-16,1 3-48 0,-3-3-16 0,-8-4 0 0,8 6 0 16,-3 2 0-16,0-1 0 0,0-1-160 0,2 1 0 15,-7-7 0-15,6 5 0 0,1-1 0 0,-1 0 0 16,-6-4 0-16,0 0 0 0,0 0 0 0,0 0 0 15,7 2-128-15,-1 0 128 0,-6-2 0 0,0 0 0 16,7-3 0-16,-7 3 0 0,0 0 0 0,8-5 0 16,-2-4 0-16,1 1 0 0,-3 0 0 0,-1 0 0 15,1 0 0-15,-1 2 0 0,0-5 0 0,-1 2 0 16,1-1 0-16,-1-2 0 0,0 0 128 0,-1-1-128 16,-1-2 192-16,1-2-64 0,1 0 256 0,-2-4 64 0,0 0 0 0,-2-1 0 15,1-3 208-15,0-1 48 0,-3-3 16 0,-1-1 0 16,-2-1 48-16,-2-1 16 0,-4 0 0 0,-3-4 0 15,-1-2-304-15,-2-2-64 0,-3-2-16 0,1 3 0 16,0 0-400-16,1 0-304 0,2 2 48 0,-7-7 16 31,6 5-2480-31,4 9-496 0,5 6-112 0</inkml:trace>
  <inkml:trace contextRef="#ctx0" brushRef="#br1" timeOffset="151934.57">26229 15128 13823 0,'0'0'608'0,"0"0"128"0,-7 6-592 0,7-6-144 0,0 0 0 0,0 0 0 15,0 0 3856-15,0 0 752 0,0 0 128 0,0 0 48 16,0 0-2592-16,11 1-512 0,2-2-96 0,-1-5-32 0,1-4-208 0,8-5-32 16,0-1-16-16,-2-1 0 0,1 2-80 0,0-5 0 15,-1 0-16-15,-1 2 0 0,-2-1-272 0,0 0-48 16,-1 0-16-16,2 1 0 0,0-1-416 0,1 1-96 0,1-1-16 0,-1 0 0 15,-1 2-336-15,1 0 0 16,0-2 0-16,2-1 0 0,1-2 0 0,-3 3 0 16,-2 0 0-16,-2 2 0 0,-2 2 0 0,0 0 0 15,-1 2-144-15,0 0 144 0,-2 2 0 0,-1 1 0 16,-1-1-144-16,0 2 144 0,0-1 0 0,-1 1 0 16,1 0-128-16,-1 3 128 0,2-1-128 0,0 1 128 15,1 0-192-15,-9 6 192 0,5-6-192 0,-5 6 64 16,8-9 128-16,-8 9-208 0,9-4 208 0,-9 4-144 0,0 0 144 0,0 0-128 15,0 0 128-15,0 0 0 0,10-4-144 0,-10 4 144 16,0 0 0-16,0 0 0 0,0 0-144 0,0 0 144 16,0 0 0-16,0 0 0 0,11-1 0 0,-11 1 0 15,0 0 0-15,0 0 0 0,10-4 0 0,-2 1 0 16,-8 3 0-16,9-1 0 0,-9 1 0 0,0 0 0 16,0 0 128-16,0 0-128 0,12-1 0 0,0 1 144 15,-2 1-144-15,1 1 0 0,-1 0 0 0,0-1 128 16,1-1-128-16,-1 3 160 0,1 1-160 0,4 0 160 15,2-1-32-15,2 4-128 0,0-1 192 0,3 0-64 16,0 2-128-16,3 2 192 0,1-2-192 0,6 3 192 16,1 1-192-16,4 0 160 0,0 1-160 0,-2-3 160 15,0 3 112-15,0 0 32 0,-2-2 0 0,-2-1 0 16,-1 1-304-16,-1-2 128 0,-3-1-128 0,1 0 0 16,0-1 128-16,-2 0-128 0,-4-3 0 0,-1 1 0 0,-5-4 144 0,1-1-144 15,-2 0 0-15,1 0 144 0,-4-1-144 0,0 1 192 0,-11 0-192 0,12-4 192 16,-2 2-48-16,-10 2 0 15,9-3 0-15,-9 3 0 0,11-1-16 0,-11 1 0 16,0 0 0-16,10-2 0 0,2 1-128 0,-12 1 0 16,0 0 0-16,10 0 0 0,-10 0 0 0,0 0 0 15,9 1 128-15,-9-1-128 0,9 0 0 0,-9 0 0 16,0 0 0-16,0 0 0 0,0 0 0 0,11 3 0 16,-11-3 0-16,0 0 0 0,9 4 0 0,-9-4 0 15,9 5 0-15,-9-5 0 0,0 0 0 0,9 4 0 16,-1 0 0-16,2-2 0 0,-2 1 0 0,-8-3 0 0,9 3 0 0,-9-3 0 15,0 0 0-15,11 1 0 0,-1-1 0 0,1-1 0 16,-1-2 0-16,1 0 0 0,-2-2 0 0,0 0 0 16,1-4 0-16,3 0 0 0,0 0 0 0,0-3 0 15,0-4 0-15,3-1 0 0,1-1 0 0,3-1 0 16,-4-6 0-16,4 0 0 0,1-1 0 0,-2 2 0 16,-2 2 0-16,0 1 0 0,0 1 128 0,2-1-128 15,-1 0 0-15,0 1 0 0,-2-1 0 0,1 3 0 16,0 1 0-16,0 0 0 0,-1-1 0 0,1 0-176 15,2 0-288 1,-4 2-64-16,-2-1-16 0,-1 4 0 0,-4-3-1376 0,0 6-256 16,0 3-64-16,-8 7-18112 0</inkml:trace>
  <inkml:trace contextRef="#ctx0" brushRef="#br1" timeOffset="152338.44">26703 13879 25567 0,'0'0'1136'0,"0"0"224"0,-3-9-1088 0,3 9-272 0,0 0 0 0,4-10 0 15,0 3 1056-15,-4 7 160 0,9-7 16 0,0 6 16 16,-9 1-16-16,11 0 0 0,-1 2 0 0,0 4 0 15,-2 3-224-15,4 4-48 0,2 4-16 0,-1 5 0 16,-2 5-48-16,-3 7-16 0,-6 3 0 0,2 6 0 16,1 4-352-16,3 1-64 0,1 0-16 0,3-1 0 0,1-4-256 0,0 0-64 15,-2-3-128-15,0-2 192 16,4-4-192-16,-2-3 0 0,0-4 0 0,1-3 0 16,0 1-1920-16,-1-4-416 0,-1-3-96 0</inkml:trace>
  <inkml:trace contextRef="#ctx0" brushRef="#br1" timeOffset="154463.9">24885 16208 10015 0,'0'0'448'0,"0"0"80"0,0 0-528 0,0 0 0 0,0 0 0 0,0 0 0 16,0 0 720-16,0 0 48 0,0 0 0 0,12 4 0 15,-9-10-192-15,-1-2-48 0,-2-1 0 0,2 5 0 16,-2 4 112-16,0 0 32 0,0 0 0 0,0 0 0 16,0 0 256-16,0 0 48 0,0 0 16 0,0 0 0 15,0 0-368-15,0 0-80 0,0 0-16 0,0 0 0 16,0 0-48-16,0 0-16 0,0 0 0 0,0 0 0 15,0 0 240-15,0 0 64 0,0 0 0 0,0 0 0 0,0 0 112 0,0 0 16 16,0 0 16-16,0 0 0 0,0 0 96 0,2 6 16 16,0 1 0-16,-4 2 0 0,-2 0-16 0,0 3 0 15,-1 1 0-15,-1 1 0 0,-1 2-368 0,-1 1-64 16,-1 2 0-16,0 2-16 0,-1 2-192 0,-2 0-48 16,0 0 0-16,-1 1 0 0,0 1-64 0,-3-1-32 0,0 3 0 15,1-4 0-15,2 0 0 0,0 0 0 16,-3-4 0-16,2-1 0 0,1-1 80 0,1-2 16 0,1-1 0 0,0 0 0 15,1 1-128-15,1-1 0 16,-1-3-16-16,3 0 0 0,-2 0-176 0,2-1 128 16,1 1-128-16,0-1 128 0,0-1-128 0,1 0 0 15,1 2 0-15,0-4 0 0,0 1 0 0,0 0 0 16,4-8 0-16,-4 7 0 0,0-1 0 0,0-1 0 0,0 1 0 0,4-6 0 16,-5 6 0-16,1 1 128 0,4-7-128 0,-4 4 0 15,4-4 0-15,-5 5 128 0,5-5-128 0,0 0 0 16,-4 5 128-16,4-5-128 0,-4 5 0 0,4-5 128 15,0 0-128-15,0 0 0 0,-5 4 0 0,5-4 0 16,-4 4 0-16,4-4 0 0,0 0 128 0,-5 4-128 16,-2 1 0-16,7-5 0 0,0 0 0 0,0 0 0 15,-6 0 0-15,1 0 128 0,-1 0-128 0,0 0 0 16,1-2 144-16,-1 0-144 0,0 0 160 0,-1-2-160 16,1 1 128-16,-2-2-128 0,-1-3 0 0,-3 0 144 15,-1 0-144-15,-1-1 160 0,-1 0-160 0,0-1 160 16,-2 1-160-16,-3-1 160 0,-2 0-160 0,-1 1 160 15,-2 1-160-15,-1-2 192 0,0 2-192 0,-2 3 192 16,2-6-192-16,2 5 0 0,-1 0 144 0,1 1-144 0,1 0 0 0,2 1 0 16,1 2 0-16,3-1 0 0,2 2 0 0,1-3 0 15,0 1 0-15,3 0 0 0,-1 0 0 0,2 0 0 16,2 2 0-16,0-1 0 0,1 1 0 0,1 0 0 16,-2 1 0-16,2 0 0 0,-1 0 0 0,1 0 0 15,6 0 0-15,0 0-128 0,-6 0 128 0,6 0-128 0,-5 0 128 0,5 0-128 16,0 0 128-16,0 0 0 15,0 0 0-15,0 0-128 0,0 0 128 0,0 0 0 0,-5 2 0 0,5-2-128 16,0 0 128-16,0 0 0 16,0 0-144-16,0 0 144 0,0 0-352 0,0 0 0 15,0 0 0-15,0 0 0 16,0 0-192-16,0 0-32 0,0 0-16 0,0 0 0 16,0 0-784-16,0 0-160 0,0 0-16 0,0 0-15744 0</inkml:trace>
  <inkml:trace contextRef="#ctx0" brushRef="#br1" timeOffset="154995.81">23852 16716 2751 0,'0'0'256'0,"0"0"-256"0,0 0 0 0,0 0 0 15,-6 3 5008-15,6-3 960 0,-4 6 192 0,0 0 48 0,-1 2-3472 16,0 1-688-16,0 2-144 0,0 2-32 15,-2 1-528-15,2 0-96 0,-2 1-32 0,1 0 0 16,-2 2-128-16,0 1-48 0,-1 1 0 0,0 0 0 16,0 2-208-16,-2-1-32 0,1-1-16 0,-2 1 0 15,0 1-400-15,1-2-96 0,0 2-16 0,0 0 0 16,-1 0-272-16,0 0 0 0,0-2 0 0,3-2 0 31,1 3-960-31,2-3-288 0,-1 0-64 0,2 0-16 0,0-2-2032 0,1 1-416 0</inkml:trace>
  <inkml:trace contextRef="#ctx0" brushRef="#br1" timeOffset="155565.91">24489 16835 2751 0,'0'0'256'0,"0"0"-256"0,0 0 0 0,0 0 0 15,0 0 3456-15,0 0 656 0,0 0 128 0,0 0 32 16,0 0-2416-16,0 0-464 0,0 0-112 0,0 0 0 16,0 0 0-16,0 0 0 0,0 0 0 0,0 0 0 15,0 0-64-15,0 0 0 0,-1 10 0 0,1-4 0 0,0 3 96 0,4 2 16 16,-2 0 0-16,3 4 0 0,2 3-192 0,1 4-48 16,-2 2 0-16,2 0 0 0,4 4-304 0,-2 0-64 15,-1 2-16-15,2-1 0 0,-1 0-272 0,1 0-64 16,0-1-16-16,1 0 0 0,0-2-176 0,1 0-48 15,-3-3 0-15,1-1 0 0,-2 1-128 0,0-3 128 0,-1 0-128 0,-2-6 128 16,0 2-128-16,0 0 0 0,2-2 0 0,0 0-176 31,1 1-2448-31,-3-4-512 0</inkml:trace>
  <inkml:trace contextRef="#ctx0" brushRef="#br1" timeOffset="156245.57">25244 15317 5519 0,'0'0'496'0,"0"0"-496"0,0 0 0 0,0 0 0 16,-7 2 3680-16,7-2 640 0,0 0 128 0,0 0 32 16,0 0-1984-16,0 0-400 0,0 0-80 0,0 0-16 15,0 0-592-15,8-5-112 0,1 0-16 0,3-2-16 0,2 1-624 0,2-2-112 16,1 0-16-16,1-1-16 0,2 0-144 0,1 0-32 16,0 0 0-16,1-2 0 0,0 3-320 0,-3 2-128 15,-2 1 0-15,7-2 0 16,-5 5-3072-16,-6 0-592 0</inkml:trace>
  <inkml:trace contextRef="#ctx0" brushRef="#br1" timeOffset="156573.23">25248 15925 22111 0,'0'0'1968'0,"0"0"-1584"0,0 0-384 0,0 0 0 16,5 6 2112-16,2-1 320 0,0 0 80 0,2 0 16 15,2 3-960-15,1 1-192 0,1-2-32 0,0-1-16 16,0 1-896-16,1-1-176 0,2-2-48 0,1 2 0 16,1-3-208-16,0 1 0 0,2 0 0 0,1 0 0 15,-1-3-1616-15,1-1-272 0,1-2-48 0,-1-2-12400 0</inkml:trace>
  <inkml:trace contextRef="#ctx0" brushRef="#br1" timeOffset="156915.34">25868 15396 24991 0,'0'0'1104'0,"0"0"240"0,0 0-1088 0,0 0-256 0,0 0 0 0,0 0 0 16,0 0 1648-16,0 0 272 0,6 7 48 0,0 4 16 15,-1 2-512-15,-1-1-112 0,1 1-16 0,3 11 0 16,-1-1-432-16,-1-7-80 0,-2 1-32 0,3 0 0 15,-1 2-464-15,3 9-80 0,0-2-32 0,-2-9 0 16,1 1-224-16,1 3-256 0,0-3 48 0,2 3-11728 16,-2-2-2336-16</inkml:trace>
  <inkml:trace contextRef="#ctx0" brushRef="#br2" timeOffset="161902.07">11424 17331 16575 0,'0'0'1472'0,"0"0"-1168"15,0 0-304-15,0 0 0 0,0 0 912 0,0 0 128 16,0 0 32-16,0 0 0 0,8 9-752 0,1-1-160 15,3-3-32-15,-3 0 0 0,-9-5 736 0,12 4 144 0,-2-1 16 0,5-6 16 16,0-1-208-16,5-1-32 0,2-3-16 0,3-2 0 16,2-3-480-16,5-2-112 15,1 0 0-15,5-3-16 16,0-1-560-16,0-4-128 0,0-2 0 0,-2 0-16 16,-2-1-752-16,1-1-128 0,-1-1-48 0,-4 2 0 15,-4 0 0-15,-1 3 0 0,-3 2 0 0,-1 3 0 16,-3-1 736-16,-2 4 144 0,-3 0 16 0,-3 2 16 0,0 3 192 0,-4 2 32 0,-6 8 16 0,0 0 0 31,0 0-256-31,0 0-48 0,0 0-16 0,0 0 0 0,0 0 1200 0,7 11 224 0,-2 2 48 0,0-3 16 16,-1 2-48-16,1 2-16 0,0-1 0 0,2 0 0 15,-1 2-608-15,4-1-192 0,-3 2 0 0,1-1-7248 16</inkml:trace>
  <inkml:trace contextRef="#ctx0" brushRef="#br2" timeOffset="162277.96">12058 16940 5519 0,'0'0'496'0,"0"0"-496"16,0 0 0-16,0 0 0 0,1 6 2560 0,-1 2 432 15,-1 1 80-15,0 2 0 0,-4-3-1360 0,-2 5-288 16,-2 2-48-16,0 1-16 0,0 5-96 0,-4 1-32 16,-3 0 0-16,0 4 0 0,1 3-528 0,-1 2-128 15,-2 4 0-15,-2-1-16 0,-1 0-240 0,1 1-32 0,-3 2-16 0,-1 1 0 16,-1-3-144-16,-1 1-128 0,-2 1 144 0,1-1-144 15,2-1 0-15,0 1 128 0,2-1-128 0,1-3 0 16,1 4 272-16,1-4 16 0,2-2 0 0,3 0 0 16,0 2 144-16,3-4 16 0,2 0 16 0,2-1 0 15,3 0-208-15,1 1-32 0,1-4-16 0,2 4 0 16,0 1 96-16,3-3 16 0,4-2 0 0,3-1 0 0,3-3-64 16,2 0-16-16,4 0 0 0,4-2 0 15,4 0 48-15,4-5 16 0,3-1 0 0,3 0 0 16,5-6 80-16,-1 1 0 0,1-2 16 0,-2-1 0 15,-3-2-208-15,1 0-64 0,2-1 0 0,1-1 0 16,3-1-1808-16,2-1-368 0,-1 1-80 0</inkml:trace>
  <inkml:trace contextRef="#ctx0" brushRef="#br2" timeOffset="163530.2">12666 18018 16575 0,'-15'-3'1472'0,"5"2"-1168"16,-1 0-304-16,1 1 0 0,2 2 2224 0,3 1 384 16,0 1 80-16,5-4 0 0,0 0-2016 0,-3 5-416 15,3-5-64-15,-1 13-32 0,2 3 368 0,2 2 80 0,-2-2 16 0,2 5 0 16,1 1-464-16,-2-1-160 0,1-2 0 0,-2 3 144 15,2 3-144-15,-2-1 0 0,-2-5 0 0,1 1 0 16,1-2 0-16,-1 0 0 0,-3-1 0 0,3-1 128 16,2-1-128-16,0-3 0 0,-2-12 0 0,3 9 0 31,-3-9-496-31,0 0 32 0,0 0 0 0,10 0 0 16,1-5-416-16,-1-4-80 0,1-4 0 0,0 1-16 15,1-5 240-15,1-1 48 0,0-2 16 0,1-1 0 0,1-1 480 0,0 0 192 0,1-1-128 0,-2 1 128 16,1-3 0-16,-1 3 0 0,0 2 0 0,1 0 0 15,-3 9 0-15,1-1 256 0,-3 0-48 0,0 4 0 16,-10 8 320-16,12-2 64 0,-12 2 16 0,11 4 0 16,-4 4-48-16,0 3-16 0,-2 4 0 0,-1 3 0 15,-1 3-64-15,-1 0-16 0,-2-1 0 0,0 1 0 16,0 3-176-16,3-2-32 0,0-1-16 0,-1-3 0 16,1-5-240-16,1-1 128 0,-4-12-128 0,6 12 0 0,1-6 0 0,-7-6 0 15,0 0 0-15,11 0 0 0,-11 0 0 0,12-5 0 0,-3-3-144 0,0-1 144 16,2-3-192-16,-2-1 192 15,-1-2-208-15,0-2 80 0,-1-2 128 0,1 0 0 16,0 1-144-16,0-5 144 0,-2 3 0 0,1 0-176 16,-2 3 176-16,0 4-128 0,-5 13-80 0,6-8-16 15,-6 8 0-15,0 0 0 16,0 0-160-16,0 0-48 0,0 0 0 0,0 12 0 0,-2 4 304 0,1-1 128 16,-2 2-128-16,1 3 128 0,-1 1 0 0,2 2 144 15,0 3 0-15,3-5 0 0,2 0-144 0,1-2 0 0,2 0 144 0,3-5-144 16,2-2 0-16,1-2 0 0,0-5 0 15,0-1 0-15,0-1 128 0,0-4-128 0,0-5 128 0,-1 2-128 16,-2 0 224-16,1-2-32 0,-2-4 0 0,0 0 0 16,1-3 96-16,-2 0 16 0,-1 0 0 0,-1 2 0 0,2-5-144 15,-1 0-32-15,-3-1 0 0,-1 2 0 0,0-1-128 16,-2 0 128-16,-1 1-128 0,-1 3 128 16,-3-2-128-16,-1 3 0 0,-2 2 0 0,1 7-176 15,6 2-16-15,-9 1 0 0,2 4 0 0,7-5 0 16,-2 9 0-16,-1 3 0 0,2 1 0 0,3 3 0 15,4 1 64-15,3-1 0 0,2-1 0 0,5-2 0 16,2-1 128-16,2-1-128 0,-1 1 128 0,4-5-128 16,1-2 128-16,-1-1 0 0,-3-6 0 0,-3 0 0 0,-1-2 192 15,-2-1-48-15,-2-3 0 0,-2 1 0 16,-3 1 192-16,-2-3 48 0,-2 0 0 0,-4-3 0 16,-5 3-112-16,0 0-16 0,-3-2 0 0,-2 2 0 0,-2 0-32 0,-4 0-16 0,-2-2 0 15,-1 1 0-15,2-2-208 0,-2 3-160 16,-1-4 32-16,3 3 0 15,4-2-896-15,2 1-160 0,2 4-32 0</inkml:trace>
  <inkml:trace contextRef="#ctx0" brushRef="#br2" timeOffset="163829.87">13733 17981 10127 0,'-2'23'448'0,"-2"-5"96"0,-3 5-544 0,2 3 0 0,0 2 0 0,2 0 0 16,-1 4 4208-16,0-4 720 0,2-1 160 0,3-5 32 16,0-1-3392-16,2-7-688 0,1 0-128 0,2-2-16 15,0-2-272-15,-6-10-48 0,8 7-16 0,-1-3 0 16,1-3-240-16,1-3-64 0,-1-2 0 0,-1-6 0 16,-1 1 240-16,-1-2 32 0,2-5 16 0,-3-1 0 15,-2 0-64-15,0-2-16 0,-2-2 0 0,1-2 0 16,2 0-272-16,1-4-48 0,-2-3-16 0,3 1 0 0,4 2-128 0,3-1 0 15,4 1 0-15,1 2 0 16,-2 3 0-16,4 5-176 0,3 0 48 0,-1 3 0 16,1 2-640-16,0 0-112 0,-1 3-16 0,0 4-16 15,-2 1-2400-15,1 0-464 0,-4 1-112 16,2 3-16-16</inkml:trace>
  <inkml:trace contextRef="#ctx0" brushRef="#br2" timeOffset="164168.37">14255 18178 12895 0,'0'0'576'0,"0"0"112"0,0 0-560 0,0 0-128 16,0 0 0-16,0 0 0 0,10-1 2848 0,-2-7 544 0,-3-5 96 0,4 0 32 15,2 0-1824-15,-2 0-352 0,0 0-80 0,-1-1-16 16,0-1-672-16,-2 2-128 0,-2 0-16 0,-3 2-16 16,-2-3 16-16,0 3 0 0,-2-1 0 0,-1 0 0 15,-2 4 368-15,-3-1 80 0,-3 3 16 0,-1 2 0 0,0 3-288 0,0 3-48 16,-1 3-16-16,-1 6 0 16,0 4-192-16,2 4-32 0,1 0-16 0,3 6 0 15,3 1 16-15,3 2 16 0,0-1 0 0,4-2 0 0,4-4-48 0,5-1-16 16,5 0 0-16,5-3 0 15,5-1-272-15,8-3 0 0,8-6 0 0,7-3 0 16,9-5-1008-16,2-3-304 0,1-5-64 16</inkml:trace>
  <inkml:trace contextRef="#ctx0" brushRef="#br2" timeOffset="164830.28">15104 18200 11343 0,'10'-10'496'0,"-1"4"112"0,2-1-480 0,0-2-128 0,2 0 0 0,0 1 0 16,2 1 1472-16,-1 4 288 0,0-1 48 0,1 2 16 15,-4 2-704-15,1 6-144 0,0 0-16 0,0 3-16 0,-2 4 80 0,1 2 32 16,-2 0 0-16,-2 1 0 0,1-1-144 0,-1 4-16 15,-2-1-16-15,-1-1 0 0,0-1 64 0,-2-2 16 16,0-1 0-16,-2-1 0 0,0-12-368 0,0 11-64 0,0-11-16 0,0 12 0 16,0-12-96-16,0 0-32 15,0 0 0-15,0 0 0 0,0 0-64 0,0 0-32 16,6-12 0-16,2-1 0 0,0-4 48 0,1-2 16 16,0-3 0-16,2-3 0 0,-1-1-352 0,2-2 0 15,1-2 0-15,1 1 0 0,2-1 0 0,-2 2 0 0,-2 1 0 0,2 2 128 16,3 0-256-16,1 3-64 0,2 4 0 15,1 0 0 1,0-1-1696-16,0 5-352 0,-2 4-64 0,-1 2-7152 0,1 1-1424 16</inkml:trace>
  <inkml:trace contextRef="#ctx0" brushRef="#br2" timeOffset="165139.01">15830 18177 2751 0,'0'0'256'0,"0"0"-256"0,0 0 0 0,9 8 0 16,-9-8 4416-16,12 5 832 0,-1-2 160 0,1-2 32 16,0-1-4080-16,0 0-816 0,-1 0-160 0,1-3-48 15,0-3 432-15,-1-2 96 0,1-4 16 0,1 1 0 0,2-2-336 0,-2-2-64 16,-3 1-16-16,-1-1 0 0,-1-1-144 0,-1 3-48 15,-4-3 0-15,0 4 0 0,-4 3-80 0,-2-1-32 16,3 10 0-16,-6-10 0 0,-5 4 672 0,1 2 128 16,-2 1 16-16,0 1 16 0,1 4-112 0,-2 2-32 15,-1 2 0-15,1 4 0 0,2 3-416 0,0 1-96 16,1 6-16-16,1 1 0 0,0 4-320 0,1-3 0 16,1 1 0-16,3 2 0 0,2 1 0 0,2 0-320 15,2-2 64-15,5-2 16 16,-2 0-2544-16,4-1-512 0,2 0-96 0,2-8-9600 0</inkml:trace>
  <inkml:trace contextRef="#ctx0" brushRef="#br2" timeOffset="165467.87">16369 18170 11967 0,'-13'0'1072'0,"4"2"-864"0,-1-1-208 0,-1 3 0 16,0-3 2432-16,-1 5 432 0,-1-4 80 0,1 6 32 15,-1 1-1344-15,1 3-272 0,2 1-48 0,1 1-16 16,1 2-576-16,3-1-112 0,2-1-32 0,2-1 0 16,1 0-416-16,3-6-160 0,-3-7 0 0,7 8 144 15,1 0-144-15,3-4 0 0,-1-1 0 0,2-3 0 16,-2-3-224-16,1 2 80 0,-11 1 16 0,11-3 0 16,-1-1 128-16,-1-1-160 0,-2-2 160 0,1 0-160 0,0-3 160 0,0 0 0 15,0 0 0-15,1-2 0 16,0-2 0-16,-1-1 0 0,-2 0 0 0,1 2 0 0,1-1 0 15,-1 4 128-15,-1-3-128 0,-1 4 128 0,-5 9-128 0,0 0 0 0,0 0 0 0,0 0 0 16,0 0 0-16,0 0 0 16,0 12-176-16,0 1 176 0,0-2-304 0,0 5 48 15,-1 0 0-15,2 2 0 16,2-2-1840-16,0-1-352 0,1 0-80 0</inkml:trace>
  <inkml:trace contextRef="#ctx0" brushRef="#br2" timeOffset="165674.94">16824 18074 22111 0,'-18'-3'1968'0,"6"2"-1584"0,-1-1-384 0,0-2 0 16,-1 2 1232-16,0 4 176 0,-1 2 16 0,2 2 16 16,-1 3-320-16,2 3-64 0,2 0-16 0,1 2 0 15,2 3-112-15,3 0-32 0,3 0 0 0,4-2 0 16,2 1-672-16,3 1-224 0,3-4 128 0,2 0-128 15,0-2 0-15,2-2-144 0,2-2 16 0,1-1 0 32,0-2-1568-32,3-2-304 0,3-2-64 0,-2-1-16 15,-1-2 272-15,-2-1 48 0,-1-1 16 0</inkml:trace>
  <inkml:trace contextRef="#ctx0" brushRef="#br2" timeOffset="165865.16">17072 17829 3679 0,'-4'-20'160'0,"2"10"32"16,-1-6-192-16,2 6 0 0,1 10 0 0,0 0 0 0,-3-9 4480 0,3 9 832 16,0 0 192-16,0 0 16 0,-2 11-3792 0,-1 6-768 15,0-1-160-15,3 5-32 0,0 0-336 0,3 5-80 16,0 1-16-16,-1 3 0 0,1 0-208 0,1 1-128 0,1 2 160 0,1-3-160 16,4-1 0-16,0 2-256 15,2-1 16-15,-2 0-7888 16,-1-7-1568-16</inkml:trace>
  <inkml:trace contextRef="#ctx0" brushRef="#br2" timeOffset="166065.19">17037 18013 18431 0,'-10'-7'1632'0,"10"7"-1312"0,0 0-320 0,-10-4 0 16,4 0 1712-16,6 4 272 0,0 0 48 0,0 0 16 15,4-9-1312-15,-4 9-256 0,12-5-48 0,1 0-16 16,2 1-416-16,2 0 0 0,1 1 0 0,1 2 0 31,0 1-384-31,2 0-176 0,3 0-16 0,-4 1-16 16,1 1-2064-16,-2-1-416 0</inkml:trace>
  <inkml:trace contextRef="#ctx0" brushRef="#br2" timeOffset="166187.81">17364 18057 13871 0,'-1'17'608'0,"1"-5"144"0,0-1-608 15,1 0-144-15,1-1 0 0,1 1 0 0,0 1 192 0,1-3 0 16,1 2 0-16</inkml:trace>
  <inkml:trace contextRef="#ctx0" brushRef="#br2" timeOffset="166534.47">17467 17799 11055 0,'0'0'976'0,"2"-9"-784"0,-2 0-192 0,0 9 0 16,0 0 1408-16,0 0 256 0,0 0 32 0,0 0 16 15,0 0-688-15,0 0-128 0,3 11-16 0,1 2-16 0,-1 4-144 0,0 4-16 16,-1 4-16-16,1 1 0 15,2 1-272-15,0-2-48 0,0 1-16 0,2 0 0 16,-1-3-16-16,2-1 0 0,-1 3 0 0,2-6 0 16,-3-2 112-16,1-4 32 0,-2-4 0 0,0-1 0 15,-5-8 288-15,7 10 48 0,-7-10 16 0,6 11 0 16,-6-11-64-16,10 6 0 0,-10-6 0 0,0 0 0 0,9 3-128 0,0-4-48 16,1-6 0-16,1-2 0 15,0-1-80-15,2-2-32 0,0-1 0 0,-1-2 0 16,-1-4-320-16,2-1-160 0,0 0 160 0,1-4-160 15,-2-2-1664-15,-2 1-416 0,1-1-96 16,-1-1 0-16</inkml:trace>
  <inkml:trace contextRef="#ctx0" brushRef="#br2" timeOffset="166803.44">17883 17915 20559 0,'0'0'896'0,"9"10"208"0,0 3-880 0,0 0-224 16,1-2 0-16,-1-1 0 0,0-1 1168 0,-1-2 192 15,-8-7 48-15,11 6 0 0,0-4-608 0,-1-4-112 16,1-1-32-16,-1 0 0 0,-1-4-224 0,0 0-48 16,-1-2-16-16,-3-1 0 0,-2 3-144 0,-3 0-32 15,-3 1 0-15,-1-4 0 0,-1 1 32 0,-3 3 0 16,-2 2 0-16,-2 3 0 0,1-1 480 0,-1 7 112 0,0-3 16 0,-1 4 0 16,-1 3 80-16,1 3 32 0,1 2 0 0,2 5 0 15,3 0-80-15,2 1-16 0,2-2 0 16,4 0 0-16,3 2-112 0,7-2-32 0,3-2 0 0,6-2 0 15,1 0-704-15,7-4 0 0,9-5 0 0,10-9 0 32,9-8-2368-32,9-6-432 0</inkml:trace>
  <inkml:trace contextRef="#ctx0" brushRef="#br2" timeOffset="167297.91">18978 17867 14735 0,'0'0'640'0,"-2"-11"160"0,-2 0-640 0,5-2-160 0,4-2 0 0,3 2 0 15,-1 3 2480-15,0-2 464 0,0 0 80 0,1 4 32 16,0 2-1824-16,-1 2-352 0,-7 4-80 0,11-1-16 16,-2 2 240-16,-1 6 64 0,0 0 0 0,-2 4 0 15,1 1-320-15,-1 2-48 0,2 5-16 0,-2 2 0 16,2 3-448-16,0 1-112 0,-1-1-16 0,-2 6 0 15,1 2-288-15,0 1-64 0,-1 1-16 0,-1 0 0 16,-2 0-832-16,1-3-160 16,1-2-48-16,-2-3 0 0,0-4-2192 0,-2-3-448 0</inkml:trace>
  <inkml:trace contextRef="#ctx0" brushRef="#br2" timeOffset="167508.54">19111 17988 31263 0,'0'0'1392'0,"-13"1"272"0,1 1-1328 0,12-2-336 16,0 0 0-16,0 0 0 0,0 0 176 0,0 0-48 15,0 0 0-15,0 0 0 0,0 0-128 0,6 7 0 16,1 0 0-16,5-3 0 0,4-2-320 0,-2 0 64 0,1 0 16 0,0 1 0 31,0-2-496-31,-2 2-96 0,0-1-32 0,0-2 0 16,1 0-144-16,-2 0-16 0,-3-3-16 0,-1-3 0 15,1-1-1840-15,-1-3-352 0</inkml:trace>
  <inkml:trace contextRef="#ctx0" brushRef="#br2" timeOffset="167898.31">19380 17742 4607 0,'0'0'400'0,"2"-10"-400"0,-2 10 0 0,4-6 0 16,-4 6 3632-16,0 0 640 0,0 0 128 0,0 0 16 16,9 5-2080-16,-2 7-416 0,-2 2-96 0,0 7-16 15,-1 4-688-15,0 2-144 0,-4 2-16 0,0 1-16 16,-1 0-208-16,0 2-32 0,-1-2-16 0,2 2 0 15,-1-4-224-15,1-1-32 0,1-7-16 0,2 0 0 16,-2-2-240-16,2-2-48 0,1-3-128 0,0-3 192 16,-4-10-192-16,5 9 0 0,-5-9 128 0,0 0-128 15,0 0 0-15,10 6 0 0,-10-6 0 0,12-3 0 0,-2-1 0 0,1-4 0 16,-1-3 0-16,3-8 0 0,2-2-144 0,-1-1 144 16,0-1 0-16,1-1-144 0,-2 1 144 0,-2 1-160 15,0 0 160-15,-2 2-160 0,-2 7 160 0,-1 1 0 16,-2 3-144-16,-4 9 144 0,0 0 0 0,0 0 0 15,0 0 0-15,0 0 0 0,0 0 320 0,-1 14-32 16,-1 2 0-16,1 1 0 0,0 1-160 0,1 3-128 0,0-3 144 0,2 2-144 16,2 1 0-16,1-2 0 15,2 0 0-15,2-1 0 16,2-1-608-16,2-3-64 0,0-2-16 0,1-3 0 16,3-1-688-16,1-2-144 0,2 0-16 0,1-4-16 15,-1-2-1648-15,1-2-320 0</inkml:trace>
  <inkml:trace contextRef="#ctx0" brushRef="#br2" timeOffset="168132.73">19976 18004 911 0,'0'0'0'0,"0"0"0"0,-8-6 0 0,8 6 0 16,-12-4 4864-16,2 1 896 0,-1 3 192 0,1 3 16 15,-1 3-3824-15,2 0-768 0,1 2-160 0,2 2-16 16,-1 0-256-16,3 0-48 0,2 0-16 0,2 1 0 16,1 1-496-16,2 1-112 0,-1 1-16 0,2-1 0 15,0 0-256-15,3-1 0 0,2 0 0 0,-1-6 0 16,1-1 0-16,0-2 0 0,-9-3 0 0,12-1 0 15,-2-2 128-15,-1 0-128 0,0 1 144 0,0-3-144 16,1-2 240-16,-3-2-48 0,1 1-16 0,0-2 0 16,0-2-48-16,-2 1 0 0,1 0 0 0,1-1 0 15,-1 0-128-15,1 1 160 0,-1 3-160 0,-7 8 160 16,0 0 128-16,0 0 32 0,0 0 0 0,0 0 0 0,0 0-32 0,0 0 0 0,0 0 0 0,0 0 0 16,0 0-160-16,-1 11-128 15,-2 3 144-15,3-3-144 0,0 2-208 0,4 0-144 16,-2-1-32-16,2-2 0 15,0 1-2016-15,-4-11-416 0,0 0-64 0</inkml:trace>
  <inkml:trace contextRef="#ctx0" brushRef="#br2" timeOffset="168474.19">20342 17935 27071 0,'-14'6'1200'0,"6"2"240"0,-4 4-1152 0,2 2-288 0,-1 0 0 0,2 3 0 16,-1 1 832-16,0 1 128 0,1 0 0 0,2 1 16 15,1-1-80-15,2 0 0 0,3-5-16 0,1 0 0 16,0-1-624-16,3-1-112 0,1-1-16 0,-4-11-128 16,5 6 0-16,-5-6 0 0,0 0 0 0,8 4 0 15,-8-4 0-15,9-1-144 0,-1-2 16 0,1-3 0 16,-1-5-80-16,2-1-16 0,0-2 0 0,1 0 0 16,-1-2 224-16,1-1 0 0,-1 0 0 0,1 3 0 15,-1 1 0-15,0 0 0 0,1 1 0 0,1 2 0 16,-2-1 448-16,0 3 16 0,0 0 16 0,-3 5 0 15,-7 3 432-15,10 0 96 0,-10 0 16 0,10 11 0 16,-1 2-192-16,-1 3-48 0,-3-3 0 0,0 5 0 16,1 3-448-16,0 1-80 0,1 2-32 0,3-2 0 15,-1 0-224-15,2-4-128 0,2-3 128 0,1-1-12480 16,3-1-2368-16</inkml:trace>
  <inkml:trace contextRef="#ctx0" brushRef="#br2" timeOffset="169503.12">21613 17854 11967 0,'-6'-6'1072'0,"-2"3"-864"16,1 0-208-16,7 3 0 0,0 0 3232 0,0 0 608 15,0 0 112-15,0 0 16 0,0 0-3264 0,0 0-704 16,0 0 0-16,0 0 0 0,12 12-192 0,0 3 192 16,1 5-192-16,0 3 192 0,-2 3 0 0,2 4 0 0,-1 6 224 0,-1 0-64 15,-2 1 208-15,-3-2 32 16,-2 0 16-16,-1-4 0 0,-3-1 16 0,0-2 0 16,-3-4 0-16,1-3 0 0,-1-2-80 0,-1-4-16 15,0-2 0-15,0-2 0 0,4-11-112 0,0 0-32 16,-4 7 0-16,4-7 0 0,0 0-192 0,0 0 0 15,0 0 0-15,0 0-160 16,-4-10-288-16,3-4-48 0,1-1-16 0,3-2 0 16,1 0-80-16,2 1-32 0,3-7 0 0,0 3 0 0,2 0 304 0,2 0 48 0,0 1 16 0,0 2 0 15,0 4 256-15,1 2 0 0,1 2-128 0,-1 3 128 16,0 2 336-16,-1 3 128 0,0 2 32 0,-1 4 0 16,-12-5 272-16,9 12 48 0,-1 1 16 0,-3 3 0 15,-1-1 176-15,-4 2 32 0,-1 0 16 0,-2 0 0 16,-2-1-112-16,-1-1-32 0,-2 1 0 0,-1 0 0 15,0-3-368-15,-3 0-80 0,-1-2-16 0,0 1 0 16,1 0-288-16,0 0-160 0,1-6 160 0,0 1-160 16,2-3 0-16,1-2 0 0,8-2 0 0,-9 0 0 15,9 0-512-15,0 0 0 16,-4-9 0-16,4 9 0 0,1-10-384 0,-1 10-80 16,7-10-16-16,1 5 0 0,1 3 176 0,1 2 48 0,-10 0 0 0,15 6 0 15,-2 2 224-15,1-2 48 0,0 0 16 0,2-1 0 16,-2 0 320-16,3-2 160 0,3-3-160 0,-1-2 160 0,1 1 0 15,1-3 0-15,1-4 0 0,-1 1 0 0,0-3 0 0,-2 3 0 16,0-4 0-16,-3-1 0 0,-3-1 0 0,-1 0 0 16,-1 0 0-16,-5 0 0 0,-2-1 176 0,-1 4-176 0,-1-1 160 0,-2 11-160 15,-1-10 512-15,0 1 0 16,1 9 0-16,0 0 0 0,0 0 432 0,0 0 80 16,-7-7 32-16,7 7 0 0,0 0-176 0,-6 7-48 15,0 3 0-15,3 3 0 0,0 0-608 0,2 0-224 16,1 4 144-16,2-4-144 0,2 0 0 0,1-1 0 15,2 0 0-15,1-3 0 0,-2 0 0 0,2-1-192 16,2-1 0-16,2 1 16 16,-1-1-1744-16,2-1-368 0,2 0-64 0,0 0-7424 0,-2-2-1488 0</inkml:trace>
  <inkml:trace contextRef="#ctx0" brushRef="#br2" timeOffset="169772.02">22457 18163 20271 0,'0'0'1792'0,"0"0"-1424"0,-10 2-368 0,4 3 0 16,1 3 2176-16,-1 1 352 0,1 1 80 0,1 0 16 16,0 3-1328-16,2 1-256 0,-1 2-48 0,1 0-16 15,-1-1-512-15,2 0-96 0,-1-1-32 0,1 0 0 16,-2 2-64-16,1 0-16 0,-2-3 0 0,1 0 0 16,2-2-64-16,0 0 0 0,1-11-16 0,0 0 0 0,0 0-176 15,0 0 0-15,8 8 0 0,-1-4-176 16,1-7-272-16,1-1-48 0,-1-4-16 0,3-1 0 0,2-4 160 0,0-3 32 0,1 2 0 0,2-4 0 15,-2 0 176-15,0-2 144 16,-1 0-192-16,0 4 192 0,0-4 0 0,-1 6 0 16,-1-1 0-16,-4 2 0 0,0 2 0 0,-2 4 0 15,-5 7 160-15,0 0-32 0,0 0 448 0,0 0 112 16,0 0 16-16,4 13 0 0,-1-1-128 0,-2 2 0 16,-2 3-16-16,1-3 0 0,1 2-368 0,2 2-64 0,-3 1 0 0,2-1-128 15,2-3 0-15,1 1-320 16,3-4 32-16,0 1 16 15,0 0-2144-15,2-3-416 0,-10-10-96 0,13 6-10480 0</inkml:trace>
  <inkml:trace contextRef="#ctx0" brushRef="#br2" timeOffset="170162.25">22854 18169 17503 0,'0'0'768'0,"-8"-2"176"0,2 0-752 0,6 2-192 0,0 0 0 0,0 0 0 15,0 0 2448-15,0 0 464 0,10-9 96 0,5 3 0 16,2-1-2320-16,2 1-480 0,2-1-80 0,0 2-128 16,1 1 128-16,1 0-128 0,1-1 0 0,-2 4 0 15,-2 1 0-15,-2 0 0 0,-2 0 0 0,-3 0 0 16,-3 2 0-16,-10-2 0 0,0 0 0 0,0 0 0 16,0 0 368-16,1 13-32 0,-6 2 0 0,-3-2 0 0,-2 2 624 0,-3 1 128 15,-3 1 32-15,1 1 0 0,-4-1-144 0,4 3-16 16,-1-5-16-16,3 2 0 0,3 0-528 0,0 1-96 15,3 1-32-15,3-1 0 0,1-3-288 0,6 1 0 16,2-2 0-16,3 2 0 0,1-3 128 0,4-1-128 16,5-4 0-16,0-2 0 15,1 1-272-15,3-2-112 0,0 0-32 0,0-2 0 16,-1-5-1680-16,0 0-336 0,-2-2-64 0,-3-1-11504 0</inkml:trace>
  <inkml:trace contextRef="#ctx0" brushRef="#br2" timeOffset="170470.02">23022 18290 21183 0,'-11'-2'944'0,"11"2"192"0,-10-1-912 0,10 1-224 0,0 0 0 0,0 0 0 16,0 0 2512-16,0 0 464 0,0 0 96 0,12 6 0 16,3-3-2000-16,-1 2-416 0,0 0-80 0,4 2 0 15,2-5-384-15,1 2-192 0,0-1 192 0,-2-1-192 16,0-2 128-16,-2 2-128 0,-3-2 0 0,0 0 0 15,-1-2 128-15,-1 2-128 0,-2 0 0 0,-10 0 0 16,11-2 0-16,-1-1 0 0,-10 3 128 0,11-4-128 16,-11 4 0-16,9-9 160 0,0 0-160 0,-3 0 128 15,-3 1-128-15,-3 8 0 0,3-8 0 0,-3 8 128 16,-6-8-128-16,1 2 0 0,-1-2 144 0,-2 5-144 16,0 6 288-16,0 1-16 0,-1 0 0 0,1 1 0 15,0 2 80-15,2 0 16 0,-1 1 0 0,2 4 0 16,0 1-112-16,2 1-32 0,3 1 0 0,2-1 0 0,0 2-224 15,4-2 0-15,1-2 0 0,2-2 0 0,2 1-256 0,2-4-64 0,3 0 0 16,-1-3 0 0,0-4-2048-16,0 0-400 0,1-1-96 0,0-2-10864 0</inkml:trace>
  <inkml:trace contextRef="#ctx0" brushRef="#br2" timeOffset="170970.14">23462 18331 6447 0,'0'0'272'0,"0"0"80"0,0 0-352 0,0-11 0 16,0 4 0-16,0 7 0 0,1-11 4400 0,-1 11 800 15,0 0 176-15,0 0 16 0,0 0-2896 0,0 0-576 16,0 0-112-16,0 0-16 0,-4 11-736 0,-1 0-144 16,0 2-16-16,-1 2-16 0,1-1-368 0,0 0-80 0,0 1-16 0,0-1 0 15,1-1-32-15,0-2 0 0,4-11 0 0,0 0 0 16,0 0-176-16,0 0-32 0,0 0-16 0,0 0 0 16,9 7-160-16,-9-7 0 0,14-2 0 0,2-5 0 15,0-2-352-15,-1-5 0 0,1 1 0 0,1-3 0 16,0-1-32-16,2 0 0 0,-2-1 0 0,0 0 0 15,-3 2-224 1,1 0-48-16,-3 2-16 0,-1 1 0 16,1 3-32-16,-4 3 0 0,-8 7 0 0,0 0 0 0,0 0 464 0,0 0 96 0,0 0 16 0,0 0 0 15,0 0 464-15,-5 12 112 0,-2 2 0 0,2 0 16 16,1 2 112-16,1 1 32 0,2-1 0 0,1-1 0 16,4 1-208-16,0-2-32 0,1-1-16 0,2-1 0 0,0 0-128 15,4 0-32-15,-1-2 0 0,2 0 0 16,0 1-48-16,-2-5-16 0,-1 0 0 0,0-5 0 15,-9-1 32-15,12 3 0 0,-12-3 0 0,15 0 0 0,-4 0-160 0,1-3 192 16,-2-4-192-16,-2 1 192 0,0-2-192 0,0-1 0 16,0-1 144-16,0-1-144 0,-1 2 0 0,-1 1 0 15,-2-5 0-15,-2 3 128 0,-2-1-128 0,-1 2 0 16,-2 3 128-16,3 6-128 0,0 0 0 0,0 0 144 16,0 0-144-16,0 0 0 0,0 0 320 0,0 0-64 0,0 0 0 0,0 0 0 15,-9 3-256-15,9-3 160 0,0 0-160 0,7 12 128 16,0-1-128-16,1-1 0 15,-8-10 0-15,12 8-176 16,2-2-480-16,1 0-112 0,0-2 0 0,1-2-16 16,0 1-1840-16,-1-3-384 0,0-2-64 0,-1-1-10112 0</inkml:trace>
  <inkml:trace contextRef="#ctx0" brushRef="#br2" timeOffset="171121.44">24228 17847 33567 0,'0'0'1488'0,"-9"-4"304"0,0 3-1424 0,1 4-368 0,-1-1 0 0,0 5 0 16,1 4 880-16,0 2 96 0,0 6 32 0,1 5 0 15,-1 3-224-15,3 1-32 0,-1 2-16 0,1 2 0 16,1-1-384-16,0 1-80 0,2-2-16 0,0 0 0 16,1-1-256-16,1 1 0 0,1-5 0 0,-1 0 0 15,0-5-144-15,0 3-144 0,3-6-32 0,0-1 0 16,2-1-2496-16,-1-3-496 0,1-2-96 0</inkml:trace>
  <inkml:trace contextRef="#ctx0" brushRef="#br2" timeOffset="171470.43">24267 18556 11967 0,'0'0'1072'0,"0"0"-864"0,-2 12-208 0,2-12 0 0,-3 9 1632 0,2 2 288 16,0-2 48-16,1-9 16 0,-3 10-1216 0,3-10-256 0,0 0-32 0,-1 11-16 15,1-11-32-15,-3 10-16 0,3-10 0 0,0 0 0 16,0 0 128-16,-8 8 32 0,8-8 0 0,-10 5 0 16,10-5 624-16,-12 3 128 0,0-3 16 0,3-3 16 15,9 3-272-15,0 0-48 0,0 0-16 0,-4-9 0 16,4-1-464-16,2 0-112 0,0 1 0 0,2 0-16 15,0 0-432-15,-4 9 128 0,9-8-128 0,0 3 0 16,-9 5 0-16,11-4 0 0,-11 4 0 0,0 0 0 16,0 0 208-16,0 0-32 0,0 0-16 0,0 0 0 15,0 0 496-15,0 0 112 0,0 13 0 0,-3-1 16 16,-1 1-304-16,-2-1-64 0,-2-6-16 0,1-1 0 16,7-5-400-16,-7 7-304 0,7-7 48 0</inkml:trace>
  <inkml:trace contextRef="#ctx0" brushRef="#br1" timeOffset="-209528.5">25439 12489 21183 0,'-5'-3'944'0,"-4"1"192"0,-1-1-912 0,-1 0-224 0,3 1 0 0,1-1 0 15,-1 1 1712-15,3 0 288 0,-2-2 64 0,2 2 16 16,5 2-928-16,-4-4-192 0,1-1-48 0,2-2 0 16,1-2-208-16,4 0-32 0,0-3-16 0,1 0 0 15,2-1-16-15,0 2-16 0,4-2 0 0,1 1 0 16,1 0-112-16,1 3 0 0,2 3-16 0,-2 0 0 15,-2 1-128-15,-1 4-32 0,0 1 0 0,-1 2 0 16,-1 1-160-16,0 4-48 0,-1 0 0 0,-1 4 0 16,-3 3-128-16,-2 2 0 0,0-2 0 0,-2 3 128 15,-3 3-128-15,-1-1-144 0,0 3 144 0,-1 2-208 16,-2-2-112-16,2-1 0 0,-1 0-16 0,-5 2 0 16,0-3 80-16,-1-3 32 0,1-3 0 0,4-6 0 15,-1 0 224-15,1-1 0 0,1 0 0 0,1-2-144 16,-1-1 144-16,1-1 0 0,5-3 0 0,0 0 0 0,0 0 0 0,0 0 0 0,0 0 0 0,0 0 128 15,0 0 32-15,11 2 16 16,0 0 0-16,2 0 0 0,0 1 16 0,3-1 16 16,1 0 0-16,1 0 0 0,2-2-208 0,2 0 0 15,0 0 0-15,0 0 0 0,0-2 0 0,1 0-288 16,-5 1 32-16,1-1 16 16,1-2-2560-16,-3-3-512 0,0 2-96 0</inkml:trace>
  <inkml:trace contextRef="#ctx0" brushRef="#br1" timeOffset="-209200.19">25527 12096 2751 0,'-32'-13'256'0,"17"10"-256"0,-7 1 0 0,-2 0 0 15,-1 2 4784-15,2 5 912 0,-3 4 176 0,0 4 32 16,-2 3-3872-16,2 4-784 0,2 4-160 0,3 5-16 16,1 3-576-16,5 5-112 0,3 2-32 0,5 5 0 15,5 3-48-15,4-1-16 0,6-1 0 0,6 1 0 0,5-2-96 16,-1-7 0-16,4-2-16 0,4 0 0 15,2-2-176-15,2-3 128 0,1-3-128 0,1-2 128 16,1 0 128-16,11 0 0 0,1-9 16 0,-1-4 0 16,0 0 304-16,-1-6 48 0,-1-9 16 0,-3-4 0 15,-2-2 64-15,-5-2 32 0,-4-5 0 0,-4-3 0 16,-1-2 160-16,-4-5 16 0,-2-4 16 0,-4-1 0 16,-4-3 32-16,-2 0 16 0,-3 0 0 0,-6 4 0 15,-2-1-432-15,-1 9-96 0,-4-3 0 0,-3-1-16 16,-3-3-432-16,-6 1 0 0,-5-4 0 0,-2 2 0 15,-3-1-1792-15,-11-8-256 0,3 4-32 0,-10-8-16 16,12 12-1168-16,10 7-256 0,-3-1-32 0,12 15-16 0</inkml:trace>
  <inkml:trace contextRef="#ctx0" brushRef="#br1" timeOffset="-208896.53">26692 12362 13823 0,'0'0'1216'0,"-6"-11"-960"0,-2 0-256 0,4 3 0 16,0-1 3520-16,-1 0 640 0,-3 0 144 0,-6-4 32 15,-1 4-1760-15,1 2-336 0,0 5-80 0,1-1-16 16,0 6-832-16,1 2-160 0,-5 4-48 0,3 4 0 15,1 4-400-15,5-3-96 0,1 5-16 0,-1 3 0 16,2 0-384-16,1 3-80 0,1-2 0 0,4 3-128 16,-2-1 0-16,4 1 0 0,2 3 0 0,0-3 0 15,2-3-144-15,3 1 16 0,3-3 0 0,1-2 0 16,1-2-1680-16,3-1-336 16,2-3-64-16,3-4-16 0,3-1-1600 0,2-6-320 15</inkml:trace>
  <inkml:trace contextRef="#ctx0" brushRef="#br1" timeOffset="-208598.92">26945 12521 16575 0,'0'0'1472'0,"0"-7"-1168"16,-4-1-304-16,-1-3 0 0,-3 4 3120 0,2-1 560 16,-2 0 112-16,-2 1 32 0,-4 5-1808 0,3-2-352 15,0 3-80-15,1 2-16 0,-1 3-768 0,2 2-160 16,2 3-16-16,0 3-16 0,0 1-416 0,1 2-64 16,-1 0-128-16,5 1 176 0,1-2-176 0,1 2 0 15,2-1 0-15,1 0 0 0,1-2-128 0,2-3 128 16,3-1 0-16,0-1 0 0,2-3 0 0,-2-1 0 15,0-4-144-15,2 0 144 0,2 0 0 0,-3-5 0 16,-2-1 0-16,1-2 0 0,3-1 0 0,-3 1 0 0,-1-3 0 16,-2 2 0-16,-1-2 160 0,-1 0-160 15,0-2 160-15,0 1-160 0,1 1 176 0,-1-1-176 0,-1 0 192 0,-2 0-192 16,0 3 464-16,-1-1-16 0,0 2 0 0,0 8 0 16,0 0 0-16,0 0 0 0,0 0 0 0,0 0 0 15,0 0-256-15,0 0-48 0,-2 8-16 0,-1 6 0 31,1 1-496-31,0 0-96 0,2 1-32 0,3 0 0 16,0-2-1648-16,-1 0-336 0,1 2-64 0,1-7-13072 0</inkml:trace>
  <inkml:trace contextRef="#ctx0" brushRef="#br1" timeOffset="-208255.83">27126 12437 21183 0,'0'0'1888'0,"0"0"-1504"0,0 0-384 0,0 0 0 15,0 0 2384-15,0 0 416 0,0 0 80 0,-5 9 0 0,-1 1-1520 0,1 3-304 16,-1 2-64-16,2 0-16 0,0 0-416 0,4 0-96 16,3 2-16-16,1-1 0 0,-1-2-448 0,1 1 0 0,1-2 0 0,1 1 0 31,1-4-448-31,-7-10-48 0,0 0 0 0,10 7 0 16,-10-7-208-16,12 0-64 0,-3-4 0 0,0-4 0 15,0 0 256-15,-1-2 32 0,-1-2 16 0,-2 4 0 0,1-5 464 0,1 2 0 0,-1-1-128 0,2-4 128 16,0 1 0-16,0-2 0 15,0-3 0-15,5-5 0 0,-2 2 192 0,0 5 64 16,-3 1 32-16,0 2 0 0,-2 0 656 0,-1 2 128 0,2 0 16 0,-2 5 16 16,-5 8-144-16,0 0-48 15,0 0 0-15,0 0 0 0,0 0-336 0,4 13-80 0,-4 0-16 0,0-1 0 16,-1 2-480-16,-1 3 128 0,0 1-128 0,-2 9 0 31,1-2-448-31,1-3-128 0,-1 1-16 0,3-4-16 16,1-1-2272-16,2-1-448 0,-1-4-80 0</inkml:trace>
  <inkml:trace contextRef="#ctx0" brushRef="#br1" timeOffset="-208095.72">27555 12179 29887 0,'0'0'1328'0,"0"0"272"0,0 0-1280 0,0 0-320 0,0 0 0 0,0 0 0 16,-10 6 256-16,3 3-16 0,4 0 0 0,0 2 0 15,2 2-1824-15,1-1-352 0</inkml:trace>
  <inkml:trace contextRef="#ctx0" brushRef="#br1" timeOffset="-207893.61">27718 12035 15663 0,'0'0'1392'0,"0"0"-1120"0,0 0-272 16,0 0 0-16,0 0 4464 0,0 0 832 15,0 0 160-15,7 13 48 0,-2 4-3712 0,0 1-752 16,-1 9-144-16,0 1-16 0,1 5-624 0,-2 1-112 0,0 1-16 0,-1-8-128 16,2 1 0-16,0 4 0 0,1 3-192 0,0 16 48 31,1-8-1824-31,-1-4-352 0,-3-3-80 0,1-5-7568 0,0-2-1504 16</inkml:trace>
  <inkml:trace contextRef="#ctx0" brushRef="#br1" timeOffset="-207729.06">27716 12377 23039 0,'0'0'1024'0,"-2"-9"192"0,2 9-960 0,2-9-256 0,2-3 0 0,2 3 0 16,2 0 4160-16,4-2 800 0,2-1 160 0,4 1 16 16,4-4-3280-16,3 2-672 0,1 0-128 0,6 3-32 15,1 1-1504-15,5 0-304 0,1 1-64 0,3 3-12048 16,-1 1-2400-16</inkml:trace>
  <inkml:trace contextRef="#ctx0" brushRef="#br1" timeOffset="-207258.53">29060 12351 31727 0,'-14'-4'1408'0,"7"0"288"0,7 4-1360 0,-7-5-336 0,1-1 0 0,6 6 0 16,-4-7 256-16,0 0 0 0,0 1-16 0,0-1 0 15,0 1 96-15,4 6 32 0,-5-7 0 0,-1 3 0 16,-5 2-208-16,1 0-32 0,-1 2-128 0,0 2 192 16,-1 0 64-16,0 2 16 0,-1 1 0 0,-1 3 0 15,2 1-272-15,2 3 0 0,-1 2 0 0,3-3 0 0,2 2 0 0,3 0 0 16,2 0-160-16,4-1 160 15,2 1-224-15,3 0 80 0,3-2 16 0,2 1 0 16,2 0 128-16,2 0-192 0,0-1 192 0,2 0-192 16,2-2 192-16,-1 1 0 0,-5-1 160 0,0 2-160 15,-6-2 448-15,-3 1-16 0,-3 2 0 0,-1 0 0 0,-2-12 32 0,-1 13 16 16,-4 0 0-16,-2 0 0 0,1-1-160 0,-3-1-16 16,0 0-16-16,-2-2 0 15,1-2-672-15,2-2-144 0,8-5-32 0,0 0-10576 16,-9-5-2128-16</inkml:trace>
  <inkml:trace contextRef="#ctx0" brushRef="#br1" timeOffset="-207056.72">29223 12124 18431 0,'0'0'1632'0,"0"0"-1312"0,0 0-320 0,0 0 0 16,0 0 3584-16,0 0 656 0,0 0 128 0,0 0 32 15,-1 14-2688-15,-2 3-544 0,-1 5-96 0,1 4-32 16,1 3-624-16,-1 4-128 0,1 3-32 0,-1 1 0 15,0-1-256-15,2 1 0 0,-2-1 0 0,1 2 0 32,-1-2-448-32,1-2-64 0,0-2 0 0,2-4 0 15,0-3-1664-15,-1 0-352 0,1-4-64 0,-1-4-16 16,-1-4 16-16,2-13 0 0,0 0 0 0</inkml:trace>
  <inkml:trace contextRef="#ctx0" brushRef="#br1" timeOffset="-206732.67">29168 12512 11967 0,'7'-15'528'0,"-2"6"112"0,0-2-512 0,0-1-128 0,2-1 0 0,-1 0 0 16,2 2 3104-16,0-1 592 0,-2 0 112 0,2 2 32 0,-1 1-2208 0,1 1-432 16,2 0-96-16,0 1-16 0,0 2-736 0,-10 5-160 15,0 0-16-15,0 0-16 0,0 0-160 0,0 0 160 0,0 0-160 0,0 0 160 16,6 9 944-16,-2 3 192 0,-4 1 48 0,-3 4 0 31,-2 3-1616-31,-1 2-320 0,-1 3-64 0,2-1-16 0,0 1 672 0,2 0 0 16,2-4 0-16,2 0 0 0,3-1 0 0,3-1 0 15,0-5 0-15,4 0 0 0,1-3 0 0,2-3 176 16,2-3-48-16,3-3 0 0,3-4 192 0,0-1 16 16,1-2 16-16,-1-3 0 0,0 0-64 0,0-5-16 0,-2-1 0 15,-3 0 0-15,-4-1-32 0,-4 2-16 16,-4 3 0-16,-2-3 0 0,-5 1 64 0,-3 0 16 16,-4-1 0-16,-2 0 0 0,-2 0 96 0,-1 3 32 15,-3-3 0-15,0 0 0 0,0-2-432 0,2 4 0 0,-1 0 0 0,2 3 0 31,1 2-448-31,1 1-160 0,1-1-32 0,4 4-16 16,7 2-2592-16,0 0-512 0,0 0-96 0</inkml:trace>
  <inkml:trace contextRef="#ctx0" brushRef="#br1" timeOffset="-206362.94">29648 12575 21711 0,'2'25'960'0,"1"-7"192"0,1 3-912 0,-1 1-240 0,-1 1 0 0,-1 1 0 15,-1-5 1856-15,3 1 320 0,0 1 64 0,-2-2 0 16,-1 1-720-16,3-3-160 0,-1-3-16 0,0 2-16 16,-2-4-752-16,2-2-160 0,-2-10-32 0,0 0 0 15,1 8-160-15,-1-8-32 0,0 0-16 0,0 0 0 0,0 0 144 0,0 0 48 16,0 0 0-16,-1-14 0 0,0-2-224 0,0-1-144 16,1-1 192-16,0-3-192 0,0-1-192 0,0-4-160 15,1-4-32-15,1-2 0 16,1 0-464-16,1 0-112 0,1 1 0 0,2 0-16 15,1 1-48-15,2 4 0 0,0-2 0 0,2 6 0 0,0 0 1184 0,1 4 224 16,1 2 64-16,1 6 0 0,0 1 528 0,-2 5 112 0,-13 4 32 0,11 4 0 16,-11-4 32-16,9 11 16 15,-4 4 0-15,-2 4 0 0,-6 0-272 0,-1 3-64 16,0 1-16-16,-5 1 0 0,-4-1-224 0,-1-1-32 16,1 0-16-16,-2-1 0 0,0-1-352 0,2-2-192 15,1 0 192-15,1-3-192 16,0 0-1552-16,2 0-432 0,2-4-64 0</inkml:trace>
  <inkml:trace contextRef="#ctx0" brushRef="#br1" timeOffset="-202294.52">30782 12390 19695 0,'3'-9'864'0,"4"0"192"0,-7 9-848 0,4-11-208 16,0 1 0-16,-1 1 0 0,-3-1 1536 0,0 3 256 16,0-1 48-16,-1-1 16 0,-2 1 384 0,0 0 96 15,1 0 16-15,-1 0 0 0,1 2-1008 0,2 6-208 16,-7-7-48-16,-2 5 0 0,-3-2-512 0,2 3-128 0,1 3 0 0,-4 5-16 16,-4 3-432-16,1 6 0 0,3 3 0 0,-1 3 0 15,-2 5-144-15,3-3-16 0,0 1 0 0,4 0 0 31,4-2-208-31,2-3-32 0,2-2-16 0,1-2 0 0,2-2 160 0,2-2 48 0,-4-12 0 0,8 13 0 16,-8-13 208-16,10 6 0 0,1 0-160 0,1-2 160 16,-2-4 0-16,0-2 0 0,-10 2 0 0,14-5 0 15,0-4 0-15,-1 0 0 0,0-3 192 0,-3-1-64 16,-2-1 112-16,0-2 16 0,0 0 0 0,-2 1 0 16,0-1-80-16,-3 4-16 0,1-1 0 0,0 3 0 15,1 1 96-15,-5 9 0 0,0 0 16 0,0 0 0 16,0 0 176-16,0 0 48 0,0 0 0 0,0 0 0 15,-6 10-496-15,3 1 0 0,3 3 0 0,2-1 0 16,-1 1-240-16,2-1 16 0,0-2 0 0,3 2 0 16,-1 0-1328-16,1 0-272 0,2-1-48 0,1-1-16 15,-1-4-1248-15,-8-7-256 0,11 8-64 0,-1-6 0 0</inkml:trace>
  <inkml:trace contextRef="#ctx0" brushRef="#br1" timeOffset="-202132.96">31019 12197 19695 0,'7'-35'864'0,"-2"11"192"0,0-3-848 0,1-1-208 16,-1 1 0-16,1 1 0 0,1 0 656 0,-1 4 96 0,-2 3 16 0,0 6 0 16,0 3 1024-16,-4 10 192 0,0 0 64 0,0 0 0 15,12 3-1072-15,-2 6-208 16,-1 5-32-16,0 6-16 0,1 4-448 0,-4 8-80 0,-1 2-32 0,1 5 0 16,-1 0-160-16,0 4 0 0,0 0 0 0,0 3 0 31,-1 2-2064-31,1-1-304 0,-1-2-48 0</inkml:trace>
  <inkml:trace contextRef="#ctx0" brushRef="#br1" timeOffset="-201943.62">31019 12297 23951 0,'0'0'2128'0,"0"0"-1696"0,3-10-432 0,-3 10 0 16,10-8 2832-16,2 4 496 0,-1 3 80 0,2-2 32 15,2 2-2528-15,3 2-496 0,5 2-96 0,4-3-32 16,4 2 48-16,3 1 16 0,1 1 0 0,-1 1 0 16,2-1-1296-16,-1 1-256 0,1 2-48 0,3-3-14672 0</inkml:trace>
  <inkml:trace contextRef="#ctx0" brushRef="#br1" timeOffset="-201591.82">32134 12288 25391 0,'0'0'1120'0,"-1"16"240"0,-1-1-1088 0,1 4-272 0,0 0 0 0,0 2 0 16,1 1 1024-16,0 0 128 0,-2 2 48 0,1-1 0 16,1-2 448-16,-3 1 80 0,1 2 32 0,-1-6 0 15,0 0-896-15,0-1-176 0,-3 3-48 0,0-5 0 16,-3 0-400-16,0-2-96 0,-1-3-16 0,1-3 0 15,-1-3-128-15,-2-2 0 0,-1-2-160 0,1-2 160 16,1-3-2304-16,-1-5-384 0,0-1-64 0</inkml:trace>
  <inkml:trace contextRef="#ctx0" brushRef="#br1" timeOffset="-201459.01">32048 12014 7359 0,'5'-13'656'0,"-5"13"-528"16,1-8-128-16,-1 8 0 0,0 0 5760 0,0 0 1104 0,0 0 240 0,0 0 32 31,0 0-6496-31,0 0-1312 0,0 0-256 0,0 0-8288 16,10 11-1648-16</inkml:trace>
  <inkml:trace contextRef="#ctx0" brushRef="#br1" timeOffset="-201159.12">32177 12289 15951 0,'7'21'704'0,"-2"-8"144"0,-1 4-672 0,-2 0-176 0,0 0 0 0,0 1 0 16,0-2 1280-16,-1 0 208 0,0-1 48 0,-1 0 16 15,0-2 240-15,1-2 32 0,3 0 16 0,2-3 0 16,3-2-816-16,-2-1-176 0,1-1-16 0,3-4-16 16,-1 0-320-16,2-2-64 0,1-2-16 0,3-3 0 15,-2-3-256-15,0 1-160 0,1-6 192 0,-2 0-192 32,0-2-448-32,-2 0-192 0,1-1-32 0,-1-1-16 15,-2 1-336-15,-1 0-64 0,-1 2 0 0,1 2-16 0,-4 0 848 0,-1 2 256 0,-1 1-128 0,0 2 128 16,-2 9 816-16,0 0 224 0,0 0 48 0,0 0 16 15,0 0 48-15,0 0 0 0,-10 0 0 0,10 0 0 16,-9 8-832-16,3 5-176 0,1 3-16 0,-1 3-128 16,1 5 0-16,3-2 0 0,0 0 0 0,1 0 0 15,1 0-352-15,3-1 32 0,2-4 0 0,3-1-9744 16,3-2-1952-16</inkml:trace>
  <inkml:trace contextRef="#ctx0" brushRef="#br1" timeOffset="-200897.64">32697 12282 24767 0,'-10'-15'1088'0,"5"5"240"0,-3 1-1072 0,0 0-256 15,0 1 0-15,2-1 0 0,-1 2 128 0,2 2-128 16,5 5 192-16,0 0-192 0,0 0 832 0,0 0 64 16,0 0 16-16,0 0 0 0,0 0-912 0,0 0 0 0,8 12 0 0,2-2-176 15,3 0 32-15,0 4 0 0,0 1 0 0,0 2 0 16,2 0 144-16,-1 0 256 0,2 1-64 0,-3-1-16 15,-6 3 816-15,0-3 160 0,-2-2 48 0,-2 2 0 16,-2-2-32-16,-4 0 0 0,-2-2 0 0,-3 0 0 16,-1 0-368-16,-1-1-80 0,-2-1-16 0,-1-1 0 15,-3 0-560-15,1-2-144 0,-1-1 0 0,3-2 0 32,1-1-1472-32,2-1-320 0,-2-3-64 0</inkml:trace>
  <inkml:trace contextRef="#ctx0" brushRef="#br1" timeOffset="-200720.73">32884 11896 35711 0,'0'0'1584'0,"0"0"320"0,0 0-1520 16,0 0-384-16,0 0 0 0,10 0 0 16,-10 0-288-16,7 11-128 0,-3 4-32 0,-1 6 0 0,0 2 640 0,-3 6 128 15,-1 5 32-15,-1 0 0 0,0 5-352 0,1-3 0 16,2 1 0-16,0-1 0 0,-1 2 0 0,1-3-160 0,2-1 16 0,0-3 0 31,-1 1-1872-31,2-5-368 0,-1-2-80 0</inkml:trace>
  <inkml:trace contextRef="#ctx0" brushRef="#br1" timeOffset="-200540.86">32683 12218 16575 0,'0'0'736'0,"0"0"160"0,-1-13-720 0,1 13-176 0,6-9 0 0,7 3 0 16,7 1 4928-16,3 1 944 16,3 0 192-16,3 2 32 0,2-2-4560 0,3 1-928 0,1 1-176 0,4 0-48 15,3 1-160-15,-18 1-32 0,3 0-16 0,3 0 0 32,1 0-2096-32,2 0-400 0,1 0-96 0</inkml:trace>
  <inkml:trace contextRef="#ctx0" brushRef="#br1" timeOffset="-200027.26">30918 13315 19343 0,'0'0'1728'0,"-8"-3"-1392"0,8 3-336 0,-8-3 0 15,-1 0 2368-15,-2 3 416 0,0 2 80 0,-1 0 16 16,2 3-2144-16,0 5-416 0,1-1-96 0,3 4-16 16,-1 1-64-16,3 2-16 0,2 1 0 0,2 2 0 15,4-1-128-15,1 1 0 0,1-1-160 0,1-1 160 16,1-1 0-16,3-2 240 0,4-2-32 0,0-1 0 16,-2-1 160-16,2-1 16 0,0-3 16 0,2-3 0 15,0-3 128-15,-1-3 32 0,-2-1 0 0,-1-2 0 16,-1-3 64-16,-1-2 16 0,-4-2 0 0,0 0 0 15,-3 0-256-15,-4 0-64 0,-3-1 0 0,-2 1 0 16,-2-3-192-16,-2 0-128 0,-1 1 160 0,-2 0-160 16,-1 2-384-16,0-1-192 0,-3 4-16 15,2-3-16-15,1-1-640 0,3 4-128 0,3-2-32 0,1 5-8528 16,-1 0-1712-16</inkml:trace>
  <inkml:trace contextRef="#ctx0" brushRef="#br1" timeOffset="-199531.95">31212 13299 10127 0,'8'15'448'0,"-4"-3"96"0,-1 1-544 0,-2 3 0 16,-1-3 0-16,-1 6 0 0,-2 2 4864 0,0 0 848 15,2-2 176-15,-1 0 48 0,-1-2-3360 0,2-6-656 16,-3 0-144-16,2-3-32 0,2-8-976 0,0 0-208 16,0 0-48-16,8 2 0 0,0 0-384 0,2-5-128 15,0-2 0-15,0-3 0 0,0-3 0 0,1-3-272 16,-5-3 48-16,1-2 16 0,-1-5-96 0,4 1-16 0,-1-1 0 0,1-2 0 31,-1 0-480-31,0-3-96 0,0 2-32 0,1 1 0 16,-1 2-112-16,0 2-32 0,-3 1 0 0,1 4 0 0,-1 4 752 0,1 3 128 0,-2 4 48 0,-5 6 0 15,9-6 272-15,-9 6 64 0,9 7 16 0,-2 5 0 16,-3-1 240-16,0 8 64 0,0-3 0 0,0 7 0 16,-1-1-48-16,4 0 0 0,2-1 0 0,2 1 0 15,-1 0 96-15,2-1 16 0,1-1 0 0,0-1 0 16,1-6-128-16,3-1-32 0,1 0 0 0,2-3 0 15,-1 0-224-15,2-4-32 0,1-2-16 0,1 1 0 16,-1-4-144-16,0 0 0 0,-1 0 0 0,-3-6 128 16,-4 1-128-16,-1-1 0 0,-1-3 0 0,0-2 0 15,-6-2 0-15,0 1-176 0,-4 2 176 0,0-1-128 16,-4 1-32-16,-2 0 0 0,-3 0 0 0,-1 0 0 16,-4-2-48-16,-2 2-16 0,-3 2 0 0,-3 2 0 0,-2 2 80 0,1 2 16 15,-1 4 0-15,1 2 0 0,3 2 400 0,2 1 96 16,2 2 16-16,3 5 0 0,5-1 192 0,2 1 32 15,3-1 16-15,3 3 0 0,5-2-160 0,5 2-16 16,3-4-16-16,5 2 0 0,2 1-256 0,3-1-48 16,2 0-128-16,2-2 192 0,1-3-192 0,-3 1-208 15,-2 0 32-15,0-4 16 16,-2 1-1584-16,1 0-320 0,-4 1-64 0,-3 0-8832 16,-4 0-1776-16</inkml:trace>
  <inkml:trace contextRef="#ctx0" brushRef="#br1" timeOffset="-199064.03">30889 14368 14735 0,'0'0'1312'0,"0"0"-1056"0,0 0-256 0,0 0 0 16,0 0 3024-16,0 0 560 0,0 0 96 0,0 0 32 15,0 0-2640-15,-1-12-528 0,1 12-96 0,0 0-32 16,-13-7 384-16,0 3 80 0,1 4 16 0,-2 2 0 16,0 0-464-16,0 5-96 0,1 2-16 0,0 1 0 0,0 3 0 0,3-1 0 15,-1 1 0-15,3 0 0 0,-1 0-48 0,5-1-16 16,4 1 0-16,3 0 0 0,0 1-256 0,2-1 0 0,-1-5 0 0,0 1 0 15,-1 1-192-15,3-4 192 16,0-1-208-16,3 0 80 0,-9-5-48 0,13 0 0 16,-1-2 0-16,0-1 0 0,0-1 176 0,-1 0 0 0,1-3 160 0,0-3-160 15,-2 0 208-15,1 1-48 16,-2-3-16-16,-3 2 0 0,-2-2-144 0,0 0 192 16,0 2-192-16,0-1 192 0,-1 1-64 0,-1 1-128 15,1 1 192-15,-3 8-64 0,0 0 32 0,0 0 0 16,0 0 0-16,0 0 0 0,0 0 48 0,-4 12 16 15,1-2 0-15,-1 2 0 0,2 1-224 0,0 0 144 16,2-1-144-16,3-1 128 0,0 1-128 0,2 0 0 16,0-3-160-16,3 0 160 15,0 0-2928-15,1 0-480 0</inkml:trace>
  <inkml:trace contextRef="#ctx0" brushRef="#br1" timeOffset="-198857.59">31172 14034 22111 0,'0'0'1968'0,"0"0"-1584"0,0 0-384 0,0 0 0 15,0 0 2880-15,0 0 480 0,0 0 96 0,0 10 32 16,0 7-2272-16,1 3-464 0,2 6-96 0,-2-3-16 16,-1 3-256-16,3-1-48 0,1 2-16 0,0 3 0 15,-2 2-320-15,2-4 0 0,-4 0 0 0,3-2 128 0,1-1-128 0,-1-1-240 16,0 0 64-16,0-2 16 15,1-1-2592-15,2-3-512 0,-2 0-96 0</inkml:trace>
  <inkml:trace contextRef="#ctx0" brushRef="#br1" timeOffset="-198663.73">31434 13876 38815 0,'0'0'1728'0,"-8"7"336"0,0 2-1648 0,2 5-416 0,1 6 0 0,-1 3 0 16,0 2 0-16,1 5-144 0,-1 6 0 0,-1 1 0 16,-1-3 416-16,1 1 96 0,2 0 16 0,1 0 0 15,0 1-384-15,2-3-160 0,0-1 16 0,1-1 0 32,1 0-3056-32,0-5-624 0,0-3-112 0</inkml:trace>
  <inkml:trace contextRef="#ctx0" brushRef="#br1" timeOffset="-198396.58">31558 14181 21183 0,'0'0'1888'15,"0"0"-1504"-15,-9-4-384 0,0 2 0 16,9 2 3024-16,-11 1 544 0,1-1 96 0,-1 1 32 16,1 3-1696-16,-2 1-336 0,3 2-64 0,-1 1 0 15,0 2-768-15,1 2-128 0,1-2-48 0,1 3 0 0,-2 2-352 0,1 0-80 16,1 0-16-16,1-1 0 0,3 2-208 0,0-3 0 15,2 0 0-15,2-2 0 0,3 0 128 0,2-1-128 16,0-1 0-16,2-1 0 0,-8-8 0 0,13 8 0 16,-1 0 0-16,1-4 0 0,1 0-320 0,2-2 0 15,-1 1 0-15,1-3 0 16,1 0-2112-16,0 0-416 0,0-3-96 0,1 1-12832 16</inkml:trace>
  <inkml:trace contextRef="#ctx0" brushRef="#br1" timeOffset="-198255.63">31764 14175 30063 0,'0'0'1328'0,"0"0"272"0,0 0-1280 0,-11 5-320 0,11-5 0 0,-7 9 0 15,1 3 192-15,1 1-16 0,0 0-16 0,2 1 0 16,1 2 32-16,0 1 0 0,2 1 0 0,2-1 0 16,0-4-192-16,3 0-144 0,3-1 144 0,3-2-208 31,-1-1-2192-31,2 0-432 0</inkml:trace>
  <inkml:trace contextRef="#ctx0" brushRef="#br1" timeOffset="-198060.43">31903 14240 29823 0,'0'0'1328'0,"0"0"272"0,0 0-1280 0,0 0-320 0,-9 6 0 0,1 5 0 0,2 0 1696 0,-1 4 288 16,-1 2 48-16,1 1 16 15,-2 3-704-15,1 0-144 0,0 3-32 0,0 4 0 16,0-3-592-16,2-1-128 0,-1 0-32 0,2-3 0 0,1-2-416 0,3 0-320 15,3-2 48-15,1-3 16 16,0-2-2160-16,-1-2-416 0,-2-10-96 0,0 0-12784 0</inkml:trace>
  <inkml:trace contextRef="#ctx0" brushRef="#br1" timeOffset="-197890.67">32142 13795 10127 0,'0'0'896'0,"-9"8"-704"0,-2 2-192 0,0 2 0 16,0 4 5888-16,1 5 1136 0,-5 2 224 0,1 3 48 16,1 4-5488-16,0 2-1104 0,1 4-208 0,3 1-48 15,0-4-64-15,2 3 0 0,4 0 0 0,-1-1 0 16,0-2-384-16,1 0-304 0,3-5 48 0,3 1 16 31,1-6-2544-31,0 0-512 0,1-3-96 0,1-4-10304 0</inkml:trace>
  <inkml:trace contextRef="#ctx0" brushRef="#br1" timeOffset="-197564.79">32230 14248 23439 0,'0'0'1024'0,"0"0"240"0,0 0-1008 0,0 0-256 0,-9-7 0 0,9 7 0 16,-10-5 1728-16,0 2 320 0,-1 3 48 0,2 5 16 16,1 1-624-16,0 3-112 0,-1 4-32 0,1 0 0 15,1 4-736-15,1-3-160 0,2 1-16 0,3-1-16 16,1 0-128-16,1 1-32 0,-1-1 0 0,4-5 0 15,2 0-256-15,-6-9 0 0,10 9-128 0,2-4 128 16,-1-1-464-16,2-4 0 0,1-5 0 0,-1 1 0 16,0 0-16-16,0-3 0 0,-3-3 0 0,-1-1 0 15,-1 0-32-15,0 1 0 0,0-1 0 0,1 0 0 0,1 0 256 0,-2-1 32 16,-1-1 16-16,-1 2 0 0,-2 0 208 0,-1 1 128 16,-3 10 0-16,2-9-128 0,-2 9 784 0,0 0 48 15,0 0 16-15,0 0 0 0,0 0 256 0,0 0 48 16,0 0 16-16,0 0 0 0,0 0-576 0,-9 10-112 0,0 2-32 15,4 1 0-15,1 0-448 0,1 0 0 16,2 0 0-16,1 1 0 16,0 2-1152-16,0 0-240 0,0-2-32 0,4 0-9904 15,1-3-1984-15</inkml:trace>
  <inkml:trace contextRef="#ctx0" brushRef="#br1" timeOffset="-197358.54">32515 13901 36975 0,'0'0'1632'0,"0"0"352"0,-11 8-1600 0,3 3-384 0,3 1 0 0,1 4 0 16,2-2 128-16,-1 8-128 0,3 2 128 0,0 2-128 16,3 0 480-16,2 3 16 0,-1 3 0 0,0 1 0 15,0-1-496-15,2-2 0 0,-1-2 0 0,-1 0 0 16,-1-3-832-16,1 1-256 0,0 0-48 0,0-2-16 15,0-3-1232-15,-1-2-256 0,0-1-48 0</inkml:trace>
  <inkml:trace contextRef="#ctx0" brushRef="#br1" timeOffset="-197139.9">32472 14229 19343 0,'0'0'848'0,"0"0"192"0,-13-6-832 0,1 1-208 15,12 5 0-15,0 0 0 0,0 0 3520 0,0 0 640 16,0 0 144-16,0 0 32 0,0 0-2816 0,6 5-560 16,4-1-128-16,3-2 0 0,1-2-560 0,2 0-96 15,-1 0-32-15,2-2 0 0,0 0-144 0,1 1 0 0,1 0 0 0,0-2 128 32,-1 3-1328-32,-2 0-272 0,-2 0-48 0,-1 0-16 15,-2 3-976-15,-1-3-208 0,-1 2-32 0</inkml:trace>
  <inkml:trace contextRef="#ctx0" brushRef="#br1" timeOffset="-197085.72">32704 14302 6447 0,'-3'13'576'16,"2"-2"-576"-16,0 2 0 0,1 0 0 0,2-1 0 0,1-1 0 0</inkml:trace>
  <inkml:trace contextRef="#ctx0" brushRef="#br1" timeOffset="-196731.3">32833 14195 1839 0,'-7'-20'160'0,"2"8"-160"0,-1 1 0 0,-1 0 0 15,2-1 5040-15,1 0 976 0,0 2 192 0,1-1 32 0,1 4-3696 0,2 7-752 16,1-12-128-16,2 5-48 0,-3 7-848 0,6-6-192 16,-6 6-16-16,0 0-16 0,11 0-672 0,0 1-144 15,1 0-32-15,0 5 0 16,-2 1-400-16,-2 3-64 0,-8-10-32 0,7 13 0 0,-2 0 336 0,-3 1 64 16,-2 2 16-16,-1 1 0 0,-3 1 384 0,0 0 192 0,-1 0 0 0,-3 2-16 15,0 1 672-15,2 1 144 0,1-1 32 0,2-2 0 16,3 1-128-16,3-4 0 15,1-1-16-15,2-1 0 0,1-2-464 0,3-1-96 16,4-4 0-16,1-1-16 0,-2-1-64 0,0-4-16 16,-1-2 0-16,-1-2 0 0,0-1-80 0,0-5-16 15,0-1 0-15,-1-1 0 0,-2-4 64 0,-1 2 16 16,-1-2 0-16,-2 2 0 0,-4-1-80 0,-1 0-128 0,-2-1 176 0,-1 2-176 16,-1 3 0-16,1 3 0 0,-2-3 0 0,-1-1-192 31,-1 2-1616-31,0-4-320 0,-1 2-64 0,0-1-16 15,0 1-1584-15,-7-8-320 0</inkml:trace>
  <inkml:trace contextRef="#ctx0" brushRef="#br1" timeOffset="-196430.91">32997 14107 15663 0,'0'0'688'0,"7"6"144"0,-7-6-656 0,7 13-176 0,-1 2 0 0,-1 0 0 16,-1 0 3264-16,-2 2 608 0,1 1 128 0,-2 0 32 0,-1 0-1968 0,2 2-384 15,-2-2-80-15,1 0 0 16,-1 1-640-16,1-4-112 0,1-2-16 0,0-1-16 15,1-1-480-15,-3-11-80 0,0 0-32 0,0 0 0 0,4 5-224 0,-4-5 0 16,0 0 0-16,7 2 0 0,0-4-192 0,1-2-144 16,0-3-32-16,-1 0 0 0,6-12 32 0,-1 0 0 15,-1-2 0-15,-1 0 0 16,-1-1-208-16,0 0-32 0,-2-2-16 0,1 3 0 16,1 0 48-16,-1 2 16 0,-2 1 0 0,-1 5 0 0,-1 2 528 0,-4 11 0 15,7-6 0-15,-7 6 0 0,0 0 576 0,0 0 240 16,0 0 32-16,2 10 16 0,-2 2-112 0,0 2-32 15,0 2 0-15,0-1 0 0,0 4-480 0,0-1-112 16,0-1 0-16,2 0-128 16,0-3-1312-16,1 2-368 0,0-6-80 0</inkml:trace>
  <inkml:trace contextRef="#ctx0" brushRef="#br1" timeOffset="-196231.01">33419 13640 32831 0,'0'0'1456'0,"0"0"288"0,0 0-1392 16,0 0-352-16,0 0 0 0,0 0 0 0,0 0 1024 0,3 12 144 0,-3 3 32 0,0 6 0 16,0 4-32-16,0 4 0 0,1 2 0 0,2 0 0 15,0 1-816-15,-1 0-160 0,0 1-48 0,-1-2 0 16,-1 0-336-16,2-1-64 0,2-2 0 0,-1-2-16 15,-2-1-3344-15,-1-3-672 0</inkml:trace>
  <inkml:trace contextRef="#ctx0" brushRef="#br1" timeOffset="-195930.81">33468 14472 25791 0,'-5'9'2304'0,"-2"1"-1856"15,0 3-448-15,1-3 0 0,-1-1 1696 0,1 0 240 16,1 0 48-16,5-9 16 0,-8 6-656 0,8-6-144 0,0 0-32 0,0 0 0 16,0 0-752-16,0 0-160 0,0 0-16 0,0 0-16 15,0 0-224-15,-5-6-192 0,2-6 48 0,3 2 0 16,1-1-144-16,1 1-32 0,-2-1 0 0,2 1 0 15,1 1 320-15,-3 9 224 0,0 0-32 0,0 0-16 16,0 0 496-16,0 0 96 0,0 0 32 0,0 0 0 16,0 0-272-16,0 0-48 0,10 1-16 0,-10-1 0 15,11 0-464-15,-1 2-208 0,1 0 16 0</inkml:trace>
  <inkml:trace contextRef="#ctx0" brushRef="#br1" timeOffset="-193402.52">0 12705 24127 0,'69'-10'0'0,"-47"5"0"0,6-1 0 0,3 1 0 16,4-1-160-16,3-1 160 0,1-1 0 0,1 2-160 0,1-3 160 0,31-4 0 15,-15 1-128-15,-5 3 128 0,-2 0 0 0,-23 5 0 16,6 1 0-16,2 1 0 0,3-1 0 0,3 0 0 15,5 1 0-15,4-2 0 0,2 0 0 0,43-3 0 16,-17 1 0-16,-9-2 0 0,-6 0 0 0,-1 2 0 16,0 2 192-16,1-3-64 0,4 2-128 0,-2 0 192 15,-2-2-64-15,-2 2-128 0,-1 0 176 0,1 2-176 16,1-2 192-16,5 4-192 0,5-2 192 0,0 1-192 16,-3-2 192-16,0 0-64 0,-3-3 0 0,2 3-128 15,1-2 224-15,6 2-64 0,4 1-16 0,-5-3 0 16,-6-3-144-16,0 1 160 0,-1 1-160 0,2 1 160 15,1 3-160-15,6-1 0 0,3-1 0 0,-2-1 128 16,-4-2 0-16,0 0-128 0,-1 1 192 0,3 2-64 16,5 1 64-16,-1-2 16 0,0-3 0 0,-2-2 0 15,-2 2-48-15,2 0-16 0,1-3 0 0,3 2 0 16,1 1-144-16,-1-2 0 0,-4 1 144 0,-3-2-144 16,1 3 160-16,2 0-32 0,2 0-128 0,-1-2 192 15,-1 0-32-15,2-1-16 0,-5 0 0 0,3 0 0 0,1 1 48 0,3 0 0 16,1 1 0-16,-4 1 0 0,-5-1-32 0,0 1 0 15,-1 2 0-15,5-1 0 0,4 0-160 0,-2 0 0 16,-1 0 0-16,-1-1 128 0,-2 3-128 0,2-2 0 16,1 0 0-16,4-1 128 0,3 0-128 0,-3 0 0 15,-4-3 0-15,-1 0 0 0,-1 2 0 0,4 1 128 16,8-1-128-16,-6 1 0 0,-7 0 0 0,-2 0 0 16,-2-1 0-16,1 3 0 0,2 3 144 0,1 2-144 15,4-1 160-15,-5-1-160 0,-2 0 256 0,1 0-64 16,1 4 0-16,6 0 0 0,4-2-192 0,0-1 128 15,-3 0-128-15,-1 1 0 0,0-2 176 0,3 1-176 0,6 1 192 0,0-2-192 16,-1-5 0-16,0 2 0 16,-2 2 0-16,4 2 0 0,2 1 0 0,1-2 0 0,-3-3 0 0,0 1 0 15,0-1 0-15,4 2 160 0,2 1 0 0,0 0 0 16,0-1-32-16,0 0 0 0,-2 0 0 0,6 1 0 16,6-2-128-16,-3 2 192 0,-5-2-192 0,1 2 192 15,1 1-192-15,3 1 192 0,2-2-192 0,-1 0 192 16,-2 1-192-16,4 2 0 0,8-3 0 0,-3 2 0 0,-7-4 0 0,4 5 0 15,3-3 0-15,1 2 0 16,0-4 0-16,0 1 0 0,-1-1 0 0,4 0 0 16,4 1 0-16,-5 0 0 0,-3 0 128 0,2 0-128 15,4-1 0-15,-1 1 0 0,-2 0 0 0,0 1 128 16,-3 1-128-16,1 2 0 0,4-4 0 0,-3 1 0 16,-2 0 0-16,4 1 0 0,3 0 0 0,-3 0 0 15,-7-1 0-15,3 1 0 0,2 2 0 0,3-3 0 0,3 2 0 0,1-4 0 16,-1 1 0-16,2 0 0 0,3 1 176 0,-2-1-48 15,-3 0-128-15,4-1 192 0,6 1-192 0,-4 0 144 16,-7 0-144-16,5 0 128 0,5 1 0 0,-4 0 0 0,-7 1 0 0,4-1 0 16,7 2 64-16,-4-2 16 15,-6 4 0-15,4-2 0 0,0-2-80 0,5 3 0 16,0 1-128-16,0-1 192 0,-2-3-192 0,4 1 176 0,3 1-176 16,1-1 160-16,1-3-160 0,2 0 160 15,1 2-160-15,-3 1 160 0,-1-4-160 0,4 2 0 16,3 0 0-16,4 1 128 0,-1-2 0 0,1 3-128 15,-1-4 192-15,3 1-64 0,3 3 0 0,-3-1-128 16,-3-3 192-16,5 2-64 0,3 1 32 0,-5 0 0 0,-8 1 0 0,7-1 0 16,7 1 0-16,-2-1 0 0,-3 3 0 0,5-1 0 15,3-3-160-15,3 4 192 0,-1 4-192 0,1-3 192 16,-1-3-192-16,2 3 0 0,5 3 0 0,-5-2 128 16,-4-1-128-16,3 0 0 0,5 0 0 0,2 0 0 15,1 0 0-15,-3 0 0 0,-3-1 0 0,6-1 128 16,6 1-128-16,-3 0 128 0,-3-1-128 0,-1 0 128 15,4-2-128-15,3 1 0 0,5 1 0 0,-5-1-176 16,-6-2 176-16,3 0 0 0,6-1 0 0,2 4 0 16,3 0 0-16,-5-1 0 0,-6-5 0 0,3 3 0 15,4-2 0-15,-1 0 144 0,-4 5-144 0,-3-2 0 16,-2-6 160-16,3 2-160 0,3 2 128 0,-2 0-128 16,-3 1 0-16,-1-3 0 0,3-2 0 0,0 3 0 15,1 0 0-15,-2 1 0 0,-3-3 0 0,5 0 0 0,2-2 0 0,3 3 0 16,-1-2 0-16,-2 0 0 0,-2-3 0 0,2 0 0 0,3-1 0 0,-3 3 0 15,-5-2 128-15,1 0 0 16,0-2 0-16,3 2 0 0,2 0 144 0,-5 2 32 16,-6 1 0-16,4 0 0 0,3 1-176 0,2 1-128 15,1 0 192-15,-79 4-192 16,15 0 0-16,12-1 0 0,9-1-160 0,764-39 160 0</inkml:trace>
  <inkml:trace contextRef="#ctx0" brushRef="#br1" timeOffset="-170959.84">14795 7966 27007 0,'0'0'1200'0,"0"0"240"0,0 0-1152 0,0 0-288 0,0 0 0 0,0 0 0 16,0 0 624-16,10 8 64 0,-9 0 16 0,2 1 0 15,1 1-96-15,0 4-16 0,1 0 0 0,0 4 0 16,2 3-432-16,-1-1-160 0,1 0 0 0,-1 0 144 15,2 0-144-15,-1-2 0 0,-1 0 144 0,-1-5-144 16,1-1 128-16,0-4-128 0,1-2 160 0,0-1-160 0,-7-5 128 0,0 0-128 16,0 0 0-16,7-1 144 0,-2-4-144 0,0-3 0 15,-1-2 144-15,0-3-144 0,0-4 128 0,-1-3-128 16,-1-2 160-16,1-2-160 0,0 0 0 0,-1-1 128 16,1 0-128-16,-1 2 0 0,2 0 0 0,1 3 0 15,-2 4 128-15,0 0-128 0,-1 6 448 0,1 3 64 16,-3 7 0-16,0 0 0 0,0 0-336 0,5 6-176 15,0 4 192-15,2 4-192 0,-1 5 240 0,1 1-64 16,-1-1-16-16,1 2 0 0,-2-2-160 0,2 2 0 16,-1-4 0-16,1 0 128 0,-2-1-128 0,0-6 0 0,-1 0 144 15,1 0-144-15,-5-10 0 0,0 0 144 0,7 1-144 0,-7-1 0 16,8-5 0-16,-1-3 0 0,0-4 0 0,1-1 0 16,-2-4 128-16,1 0-128 0,-1-2 0 0,1-1 0 15,-1 0 0-15,1 1 0 0,-2-1 0 0,0 3 0 16,0 2 448-16,-1 3-32 0,0 2 0 0,2 3 0 15,-6 7-64-15,0 0-16 0,9 4 0 0,-3 2 0 16,-1 5-144-16,2 5-48 0,1 2 0 0,0 4 0 16,-2-1-144-16,2 1 0 0,0-1 0 0,1 1 0 15,1-2-240-15,2-1-128 0,0-1-16 0,2-2-16 32,0-4-1648-32,2-2-320 0,1-1-64 0,1-2 0 15,1-2 848-15,0-5 176 0,1 0 48 0,-1-6 0 16,-1-1 272-16,-1-5 48 0,0 1 16 0,-4-2 0 0,-1-2 784 0,-1 0 240 0,-4-2 0 0,0 0 0 15,-2-2 304-15,-2 2 176 0,-2 0 32 0,-2 2 16 16,-2 0 576-16,-1 2 112 0,-1 3 32 0,-2 4 0 0,0 0 208 16,-1 5 32-16,-1 1 16 0,1 1 0 15,-1 5-352-15,1 0-80 0,-1 2-16 0,2 1 0 0,2 0-640 0,1 3-128 16,3-2-32-16,1 2 0 0,1-3-256 0,4 2 0 16,2-4 0-16,2 0 0 0,1-2 0 0,1-1-144 15,1-4 144-15,1-3-128 0,0 2-80 0,1-1-16 16,-1-4 0-16,-1 1 0 0,-2 0-128 0,-1-2-32 15,0 1 0-15,-2-1 0 0,-2-1 240 0,-1 2 144 16,-1 1-192-16,-3 5 192 0,1-7 0 0,0 1 0 16,-2 0 0-16,1 6 0 0,-3-9 0 0,3 3 0 15,-2-1 0-15,-1 1 0 0,-2-1 0 0,1 2 0 0,0 0 0 0,4 5 0 16,-5-4 160-16,5 4-160 0,0 0 160 0,0 0-160 16,0 0 128-16,0 0-128 0,0 0 0 0,0 0 144 15,9 0-144-15,0 0 0 0,0 0-192 0,2 3 192 16,-2 0-432-16,0 0 48 0,0 4 0 0,2 2-6368 31,-1 0-1264-31,-1 0-256 0</inkml:trace>
  <inkml:trace contextRef="#ctx0" brushRef="#br1" timeOffset="-170730.39">15865 7910 10127 0,'0'0'896'0,"0"0"-704"16,8 7-192-16,0 1 0 0,1 2 3008 0,0 2 576 15,0 1 128-15,1 2 0 0,0 2-944 0,-1 2-192 16,-2 1-32-16,1 1-16 0,-1 2-720 0,-2-3-144 16,-1 3-16-16,0 0-16 0,-4-2-800 0,-1 1-144 15,-3-2-48-15,0-1 0 0,-1-2-320 0,-3-1-80 16,-1-2-16-16,-2-2 0 15,1-2-1072-15,-2-1-224 0,0-2-32 0,0-5-10560 16,1-3-2112-16</inkml:trace>
  <inkml:trace contextRef="#ctx0" brushRef="#br1" timeOffset="-170595.01">15836 7703 27647 0,'0'0'2448'0,"0"0"-1952"0,0 0-496 0,-5 4 0 16,5-4 864-16,0 0 80 0,0 0 16 0,0 0 0 15,0 0-720-15,0 8-240 0,1 0 144 0,5 1-9376 16,-3 1-1888-16</inkml:trace>
  <inkml:trace contextRef="#ctx0" brushRef="#br1" timeOffset="-170328.83">16190 7906 18431 0,'0'0'816'0,"-4"7"160"0,0 2-784 0,1 3-192 0,-2 1 0 0,0 0 0 0,-1 0 3168 0,3 0 592 15,-1 0 112-15,2 0 32 0,1 0-2560 0,2 1-512 16,3 1-112-16,0-1-16 0,1-1-320 0,3-4-80 16,1 0-16-16,2-2 0 15,1-2-144-15,1-4-16 0,0-2-128 0,2-3 192 0,1-2-192 0,-2-4 0 16,1 0-144-16,-4-3 144 0,0 0-144 0,-3 0 144 16,-3-3-128-16,-1 3 128 0,-3 1 0 0,-2-1 144 15,-2-1 0-15,-1 1 0 0,-2 0-144 0,-2 0 0 16,-3 0 0-16,0 0 0 15,-1 1-752-15,1 2-128 0,1-2-16 0,0 3-16 16,0 1-2864-16,3 2-560 0</inkml:trace>
  <inkml:trace contextRef="#ctx0" brushRef="#br1" timeOffset="-170092.51">16371 7829 3679 0,'12'13'320'0,"-7"-5"-320"0,1 4 0 0,2 2 0 15,0 1 3984-15,0 0 736 0,0 1 144 0,2 1 16 16,-1 0-2160-16,0 0-432 0,0-2-96 0,-1 1-16 15,0 0-1072-15,0-2-208 0,-2-2-64 0,0 0 0 16,-3-1-512-16,0 1-96 0,-2-7-32 0,-1-5 0 16,0 0 64-16,-2 7 0 0,2-7 0 0,0 0 0 15,-7 0 16-15,1-4 16 0,-1-4 0 0,1-4 0 16,-1-2-112-16,2-3-32 0,0-1 0 0,1-1 0 16,0-1 128-16,1 0 32 0,2-1 0 0,1 0 0 15,1 1 160-15,3 0 48 0,4-2 0 0,1 2 0 16,0 2-160-16,3 2-32 0,2 3 0 0,3 0 0 15,3 0-320-15,1 1 0 0,1 2 0 0,3 1-11584 16,2 2-2416-16</inkml:trace>
  <inkml:trace contextRef="#ctx0" brushRef="#br1" timeOffset="-169159.75">23725 7724 16575 0,'0'0'736'0,"0"0"160"0,-9-8-720 0,9 1-176 0,0 7 0 0,0 0 0 16,4 11 2192-16,-2-5 416 0,-2-6 80 0,0 0 0 16,4 12-1536-16,2 1-320 0,-3-1-64 0,1-2-16 15,0-2-320-15,-1 4-64 0,-2 1-16 0,1 0 0 0,-1-3-176 16,0 1-48-16,-1 1 0 0,0-2 0 15,0-2 0-15,0-8 0 0,0 0 0 0,0 0 0 16,0 0-128-16,0 0 0 0,0 0 0 0,0 0 0 31,3-9-512-31,-1-2-144 0,2 1-32 0,0-3 0 16,1-4-16-16,2-3 0 0,-1-3 0 0,1-1 0 0,-2 1 512 0,0-1 192 0,3 5-176 0,0 2 176 16,-1 1 192-16,-1 7 128 0,-1 5 16 0,2-1 16 15,-2-4 288-15,0 4 48 0,-5 5 16 0,0 0 0 16,4 13-320-16,0-3-64 0,-4-10-16 0,3 12 0 15,-1 6 64-15,1 0 16 0,-2-7 0 0,0-1 0 0,2 1-208 16,-2 0-48-16,1-3 0 0,-2-8 0 0,0 0-128 0,0 0 0 16,0 0 144-16,0 0-144 0,7 4 0 0,0-5 0 15,0-3-160-15,-1 0 160 0,2 1-192 0,1 0 192 16,-4-5-192-16,2-3 192 0,2-3 0 0,-1-2 0 16,0 2 0-16,2-3 0 0,-1 1 0 0,0 3 0 15,0 3 0-15,-2-1 144 0,-1 2 64 0,-2 4 16 16,-4 5 0-16,0 0 0 0,0 0-48 0,5 4-16 15,-5-4 0-15,4 5 0 0,0 4-160 0,0 7 0 16,0 6 0-16,0 0 128 0,0-7-272 0,1 0-64 16,2 6-16-16,2-1 0 15,0-3-1968-15,3-3-400 0,2-4-80 0,3 0-9360 0</inkml:trace>
  <inkml:trace contextRef="#ctx0" brushRef="#br1" timeOffset="-168906.38">24336 7708 4607 0,'0'-25'192'0,"0"25"64"0,0 0-256 0,0 0 0 0,0 0 0 0,0 0 0 15,-5-6 5264-15,0 2 1008 0,-3 1 208 0,0 3 48 16,1 3-4016-16,-1 1-784 0,0 2-176 0,1-2-16 0,0 4-1072 16,1 1-208-16,1 4-32 0,1-1-16 15,2-5-208-15,0 2 0 0,2 2 0 0,2 0 0 16,0-5-160-16,1 1 160 0,1-1-128 0,1 1 128 16,2-1-288-16,-1-2 32 0,2-1 0 0,0-3 0 0,2-5-64 0,1 0 0 15,-4 2 0-15,1-4 0 16,-1 1 64-16,-1-2 0 0,1 0 0 0,-2 0 0 15,0 2 256-15,-2-3 0 0,-2 0 0 0,-1 3 0 0,-3 4 336 0,0-1 128 16,-1 2 32-16,0-4 0 0,0-2 208 0,4 7 64 16,0 0 0-16,-7 1 0 0,2-3-544 0,5 2-96 15,0 0-128-15,0 0 176 0,0 0-368 0,0 0-64 16,1 6 0-16,2 2-16 16,1 0-2208-16,1 1-432 0,3 3-96 0</inkml:trace>
  <inkml:trace contextRef="#ctx0" brushRef="#br1" timeOffset="-168634.47">24775 7605 19343 0,'-8'13'848'0,"6"-2"192"0,-1 4-832 0,1 2-208 0,0-4 0 0,0 3 0 15,2 3 2816-15,3 1 512 0,-2-2 96 0,2 2 32 16,1 3-1792-16,0 1-368 0,0-1-64 0,2 9-16 15,2-4-752-15,0-2-144 0,-4-6-48 0,0-2 0 16,-2-1-128-16,-1 0-16 0,-1-4-128 0,0 4 192 16,0-1-192-16,-2-5 0 0,-2-5 0 0,-3-3 0 31,0-3-640-31,-4 2-208 0,2-4-48 0,-3-5-16 16,-2-2-752-16,1-3-128 0,0-4-48 0,-1 0 0 0,-2-4-1312 0,-1-6-272 0</inkml:trace>
  <inkml:trace contextRef="#ctx0" brushRef="#br1" timeOffset="-168557.49">24619 7410 911 0,'6'-11'0'16,"-1"1"0"-16,-1-2 0 0,2 2 0 0,1-1 4288 0,-1 6 768 16,1 0 144-16,-2 2 48 0,-5 3-3760 0,0 0-736 15,8 1-160-15,2 2-9952 0</inkml:trace>
  <inkml:trace contextRef="#ctx0" brushRef="#br1" timeOffset="-168295.04">24978 7584 8287 0,'-9'13'736'0,"6"-6"-592"16,-1-1-144-16,0 1 0 0,-1 2 3904 0,0 1 736 0,-3 5 160 0,2 2 16 15,-2 5-2912-15,4-1-592 16,3 1-112-16,2-1-32 0,0 0-736 0,3-2-160 0,3-2-16 0,2 1-16 16,-1-5-240-16,1-3 0 0,1-3 0 0,2 0 0 15,0-6 0-15,1-2 128 0,-2-3-128 0,1-3 0 16,0-2 256-16,-2-1-32 0,-2-3-16 0,-1-1 0 15,-4 1 176-15,1-2 48 0,-2 0 0 0,-1-1 0 16,-1-1-192-16,-1 0-48 0,-3 0 0 0,-1 1 0 16,-3-6-368-16,0 1-80 0,0 1 0 0,0 1-16 31,2 1-2016-31,-1 2-400 0,1 3-64 0,1 0-32 0</inkml:trace>
  <inkml:trace contextRef="#ctx0" brushRef="#br1" timeOffset="-168026.06">25168 7569 12895 0,'11'14'576'0,"-6"-5"112"0,1 3-560 0,1 2-128 0,-1 2 0 0,1 1 0 0,-2-2 3072 0,0 4 592 16,1-2 112-16,-2 1 32 0,-2-4-1632 0,1 2-320 15,-2 0-64-15,0-2 0 0,1 2-992 0,-1-5-192 16,0-2-32-16,2 0-16 0,-3-9-304 0,1 7-48 16,-1-7-16-16,0 0 0 0,0 0 48 0,0 0 0 15,-1-8 0-15,0 0 0 0,-1-2-48 0,-2-3-16 0,0-1 0 0,1-2 0 16,-3-4 64-16,4 1 16 15,-2-2 0-15,3 1 0 0,1 0-256 0,2 1 0 16,2 1 0-16,4-4 0 0,2 0 0 0,3 2 0 16,2 5-192-16,2 1 192 0,1 5-208 0,1 0 64 15,1 3 16-15,0 2 0 16,-1 1-496-16,1 3-80 0,-1 3-32 0,-1 1-9888 16,-2 1-1968-16</inkml:trace>
  <inkml:trace contextRef="#ctx0" brushRef="#br1" timeOffset="-167645.22">24297 7716 8287 0,'0'0'368'0,"0"0"80"0,0 0-448 0,0 0 0 16,0 0 0-16,0 0 0 0,2 8 4560 0,-2-8 832 16,0 0 176-16,0 0 16 0,1 6-3344 0,2 1-688 0,-2-2-128 0,2 3-16 15,-1-2-784-15,2 1-160 16,1 2-16-16,2 0-16 0,1 0-272 0,2 0-160 16,0-1 192-16,2 0-192 15,5 6-960-15,0-1-288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0.9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0 388 2759 0 0,'0'0'376'0'0,"1"-1"538"0"0,0 1-796 0 0,0-1 0 0 0,0 1 1 0 0,-1 0-1 0 0,1-1 0 0 0,0 1 1 0 0,0 0-1 0 0,0 0 0 0 0,0 0 1 0 0,-1 0-1 0 0,1-1 0 0 0,0 1 1 0 0,0 0-1 0 0,0 1 0 0 0,0-1 1 0 0,-1 0-1 0 0,1 0 0 0 0,0 0 1 0 0,0 0-1 0 0,0 1 0 0 0,0-1 1 0 0,-1 0-1 0 0,2 2 0 0 0,18 2 1234 0 0,84-10 1213 0 0,-52 6-1735 0 0,300 13 3688 0 0,-52 9-2754 0 0,-229-23-1054 0 0,92-13 0 0 0,22-5 68 0 0,-81 13-507 0 0,-26 4-134 0 0,48-7 75 0 0,125-11 330 0 0,-155 9-276 0 0,121-10 652 0 0,-135 16-763 0 0,30 0-6 0 0,-18 6-40 0 0,64 0-90 0 0,-108-3-14 0 0,52-5 54 0 0,8-4-59 0 0,4-1 43 0 0,-35 5-6 0 0,160-3 16 0 0,-157 3-45 0 0,-21 0 48 0 0,-18 3-44 0 0,-25 1-7 0 0,-1 2 0 0 0,31 0 0 0 0,-29 2 38 0 0,-1-2 0 0 0,1 0 0 0 0,21-4 0 0 0,-18 2-55 0 0,15 0-62 0 0,46 3-1 0 0,-3 0 8 0 0,-20 2-62 0 0,-44-1 63 0 0,1 0 1 0 0,-1-1-1 0 0,19-3 0 0 0,-18 0-20 0 0,14-2-84 0 0,-1 2 1 0 0,55-1-1 0 0,-79 5 158 0 0,-4-1 8 0 0,0 0 1 0 0,1 0 0 0 0,-1 0 0 0 0,0-1 0 0 0,0 1 0 0 0,1 0 0 0 0,-1-1 0 0 0,0 0 0 0 0,0 0-1 0 0,0 1 1 0 0,0-1 0 0 0,3-2 0 0 0,-3 3 3 0 0,-1 0 0 0 0,0 0 0 0 0,0 0 0 0 0,-1 0 0 0 0,1-1 0 0 0,0 1 0 0 0,0 0 0 0 0,-1 0 0 0 0,1-1 0 0 0,0 1 0 0 0,-1 0 0 0 0,1-1 0 0 0,0 1 0 0 0,-1-1 0 0 0,1 1 0 0 0,-1-1 0 0 0,1 1 0 0 0,-1-1 0 0 0,1 1 0 0 0,0-2 0 0 0,3-5 11 0 0,-3 5-8 0 0,-1 1 0 0 0,0-1 0 0 0,-1 0 1 0 0,1 1-1 0 0,0-1 0 0 0,0 1 0 0 0,-1-1 0 0 0,1 0 1 0 0,-1 1-1 0 0,1-1 0 0 0,-1 1 0 0 0,1-1 0 0 0,-1 1 1 0 0,0-1-1 0 0,0 1 0 0 0,0 0 0 0 0,0-1 0 0 0,0 1 1 0 0,0 0-1 0 0,0 0 0 0 0,-2-1 0 0 0,-4-5 17 0 0,-1 1-1 0 0,-12-8 1 0 0,6 5 21 0 0,-18-14-6 0 0,-1 2 0 0 0,-1 2-1 0 0,-58-25 1 0 0,87 42-35 0 0,0 0 0 0 0,0 0 1 0 0,0 1-1 0 0,-7-1 0 0 0,-13-2-13 0 0,23 3-50 0 0,13 10-150 0 0,-3-3 120 0 0,0-1 1 0 0,1 0-1 0 0,0-1 0 0 0,-1 0 0 0 0,14 4 0 0 0,49 11-359 0 0,-21-7 144 0 0,-28-5 110 0 0,25 12 0 0 0,15 6-102 0 0,-53-22 281 0 0,0 0 0 0 0,0 0 0 0 0,0 2 0 0 0,11 6 1 0 0,-16-9 28 0 0,-1 0 0 0 0,1 1 0 0 0,-1 0 0 0 0,0 0 0 0 0,0 0 0 0 0,0 0 0 0 0,0 0 0 0 0,0 1 0 0 0,-1-1 0 0 0,0 1 0 0 0,4 5 1 0 0,-6-6 76 0 0,1 0 0 0 0,0-1 0 0 0,-1 1 0 0 0,1 0 0 0 0,-1-1 1 0 0,0 1-1 0 0,0 0 0 0 0,0 0 0 0 0,0-1 0 0 0,0 1 0 0 0,-1 0 1 0 0,1 0-1 0 0,-1-1 0 0 0,-2 5 0 0 0,0 3 225 0 0,-1-1 0 0 0,-8 12 0 0 0,11-19-248 0 0,-12 20 510 0 0,-2-1 0 0 0,0 0 0 0 0,-34 34 0 0 0,-63 49 683 0 0,104-97-1194 0 0,-37 33 141 0 0,-5 5-835 0 0,17-18-6801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5.9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63 683 3223 0 0,'-3'0'143'0'0,"-33"10"250"0"0,34-9 767 0 0,-8 0 5307 0 0,9-1-6352 0 0,1 0 0 0 0,-1 0 0 0 0,1 0 0 0 0,-1 0 1 0 0,1 0-1 0 0,-1-1 0 0 0,1 1 0 0 0,-1 0 0 0 0,1 0 0 0 0,-1-1 0 0 0,1 1 0 0 0,-1 0 1 0 0,1-1-1 0 0,0 1 0 0 0,-1 0 0 0 0,1-1 0 0 0,-1 1 0 0 0,1 0 0 0 0,0-1 0 0 0,0 1 1 0 0,-1-1-1 0 0,1 1 0 0 0,0-1 0 0 0,0 1 0 0 0,-1-1 0 0 0,1 1 0 0 0,0-1 0 0 0,0-1-28 0 0,0 1 0 0 0,0 0 0 0 0,0 0 0 0 0,0-1 0 0 0,0 1 0 0 0,0 0 0 0 0,1-1 0 0 0,-1 1 0 0 0,0 0 0 0 0,2-3 0 0 0,0 0 3 0 0,0 0 0 0 0,0 0-1 0 0,1 0 1 0 0,0 0 0 0 0,5-6 0 0 0,13-11 311 0 0,1 2 0 0 0,0 0 0 0 0,2 1 0 0 0,0 2 0 0 0,39-21 0 0 0,94-30 144 0 0,-34 17-415 0 0,-82 30-57 0 0,73-48 1 0 0,35-19 46 0 0,-64 41-102 0 0,130-58 452 0 0,-185 91-236 0 0,9-6 164 0 0,-24 10-131 0 0,1 2 0 0 0,21-8 0 0 0,-32 14-240 0 0,1 0 0 0 0,-1 1 1 0 0,1-1-1 0 0,0 1 0 0 0,-1 0 1 0 0,1 0-1 0 0,-1 1 0 0 0,1-1 1 0 0,-1 1-1 0 0,1 0 0 0 0,8 4 1 0 0,7 3-25 0 0,32 16 1 0 0,-42-18 9 0 0,12 7 81 0 0,0 2 0 0 0,34 28 0 0 0,-15-11 88 0 0,-20-14-56 0 0,93 62 393 0 0,347 196-95 0 0,-384-233-1958 0 0,129 50-1 0 0,-191-87-644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7.4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2759 0 0,'0'0'7192'0'0,"1"1"-6654"0"0,6 7-64 0 0,-1 0 0 0 0,0 0 0 0 0,0 0 0 0 0,-1 1 0 0 0,0 0 0 0 0,-1 0 0 0 0,0 0 0 0 0,0 1 0 0 0,3 13 1 0 0,2 13 723 0 0,5 44 1 0 0,-12-65-943 0 0,16 243 1988 0 0,-14-156-1954 0 0,11 230 1156 0 0,-6-89-838 0 0,-6-164 832 0 0,-2-74-1435 0 0,0-1-1 0 0,1 1 1 0 0,-1-1 0 0 0,1 0-1 0 0,-1 0 1 0 0,4 6-1 0 0,0 0 25 0 0,-5-10-27 0 0,0 1 0 0 0,1-1 0 0 0,-1 0 0 0 0,0 0 0 0 0,0 0 0 0 0,0 0 0 0 0,0 0 0 0 0,0 0 0 0 0,1 0 0 0 0,-1 0 0 0 0,0 0 0 0 0,0 0 0 0 0,0 0 0 0 0,0 0 0 0 0,0 0 0 0 0,1 0 0 0 0,-1 0 0 0 0,0 0-1 0 0,0 0 1 0 0,0 0 0 0 0,0 0 0 0 0,0 0 0 0 0,0-1 0 0 0,1 1 0 0 0,-1 0 0 0 0,0 0 0 0 0,0 0 0 0 0,0 0 0 0 0,0 0 0 0 0,0 0 0 0 0,0 0 0 0 0,0 0 0 0 0,1-1 0 0 0,-1 1 0 0 0,0 0 0 0 0,0 0 0 0 0,0 0-6 0 0,0-1 1 0 0,1 1 0 0 0,-1 0 0 0 0,0 0 0 0 0,0-1 0 0 0,1 1 0 0 0,-1 0 0 0 0,0 0 0 0 0,1 0 0 0 0,-1-1 0 0 0,0 1 0 0 0,1 0 0 0 0,-1 0 0 0 0,0 0 0 0 0,1 0 0 0 0,-1 0 0 0 0,1 0 0 0 0,-1 0 0 0 0,0 0 0 0 0,1 0 0 0 0,-1 0 0 0 0,0 0 0 0 0,1 0 0 0 0,-1 0 0 0 0,1 0 0 0 0,23 16-1 0 0,0-2 0 0 0,1 0-1 0 0,1-2 1 0 0,32 12 0 0 0,-10-9 34 0 0,78 16-1 0 0,-58-20-18 0 0,-38-7-11 0 0,-1 1 0 0 0,0 1 0 0 0,34 13 0 0 0,-12 3 27 0 0,-1 2-1 0 0,-1 2 0 0 0,-1 3 1 0 0,-2 2-1 0 0,54 44 1 0 0,43 32 654 0 0,-130-96-624 0 0,-10-7-34 0 0,1-1-1 0 0,0 0 1 0 0,0 0-1 0 0,1 0 1 0 0,-1-1-1 0 0,0 1 1 0 0,1-1 0 0 0,7 3-1 0 0,-7-4-11 0 0,-1 0-1 0 0,1 0 1 0 0,0-1-1 0 0,-1 0 1 0 0,1 0-1 0 0,0 0 1 0 0,-1 0-1 0 0,1-1 1 0 0,0 1-1 0 0,7-3 1 0 0,5-2 44 0 0,23-11 1 0 0,-35 14-55 0 0,70-39-1 0 0,62-21 30 0 0,15-7 4 0 0,3 21-34 0 0,-80 26 0 0 0,29-2 57 0 0,-36 8 33 0 0,-59 14-48 0 0,-1 1-46 0 0,-5 0-54 0 0,12-3 42 0 0,-5-1 11 0 0,-5 3 0 0 0,0-1 1 0 0,0 0 0 0 0,0 0 0 0 0,-1 0 0 0 0,1-1-1 0 0,-1 0 1 0 0,0 0 0 0 0,0 0 0 0 0,0-1 0 0 0,0 1-1 0 0,-1-1 1 0 0,0 0 0 0 0,4-6 0 0 0,1-7-15 0 0,0 0 0 0 0,6-25 0 0 0,-5 16 13 0 0,24-97 73 0 0,-27 99-62 0 0,5-32 189 0 0,7-98 1 0 0,-11-61 371 0 0,-7 199-512 0 0,4-274 488 0 0,0 62-349 0 0,-1 65-444 0 0,-4 158 674 0 0,1 3-2843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8.0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1 271 1375 0 0,'2'-1'8307'0'0,"87"-24"-2587"0"0,-45 12-4935 0 0,-1-3 1 0 0,73-39 0 0 0,-31 12-313 0 0,15-9-440 0 0,-74 38-661 0 0,0 1 0 0 0,43-15 1 0 0,-38 17-980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8.6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1 455 0 0,'1'1'4100'0'0,"71"38"3760"0"0,42 13-6050 0 0,-45-21-686 0 0,-33-12-731 0 0,-24-12-234 0 0,0-1-1 0 0,21 9 1 0 0,-12-7-68 0 0,-1 1 0 0 0,21 12 0 0 0,-24-11-411 0 0,0-1-1 0 0,1-1 1 0 0,22 7 0 0 0,-16-9-936 0 0,0 1-51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9.3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0 3679 0 0,'1'2'6074'0'0,"1"5"-5144"0"0,-1 1 0 0 0,0-1 0 0 0,0 1 0 0 0,-1 0 0 0 0,0 14 0 0 0,0 2-172 0 0,1 104 1028 0 0,-18 155-1 0 0,2-174-1545 0 0,-3 51-649 0 0,18-133-1176 0 0,0-9-2408 0 0,-1 0-1995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27.3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2 350 9215 0 0,'0'0'422'0'0,"3"5"-13"0"0,-2-3-402 0 0,0 0 0 0 0,0 0 0 0 0,0 0 0 0 0,-1 0 0 0 0,1 1 0 0 0,0-1 0 0 0,-1 0 0 0 0,1 0 0 0 0,-1 1 0 0 0,0-1 0 0 0,0 0 0 0 0,0 0 0 0 0,0 1 0 0 0,0-1 0 0 0,0 0 0 0 0,0 1 0 0 0,-1-1 0 0 0,0 0 0 0 0,1 0 0 0 0,-1 0 0 0 0,0 1 0 0 0,-1 1 0 0 0,1 0 132 0 0,-1 0 0 0 0,1 0 1 0 0,1 0-1 0 0,-1 0 0 0 0,1 0 0 0 0,-1 0 0 0 0,1 0 0 0 0,0 0 0 0 0,1 0 0 0 0,-1 0 0 0 0,1-1 0 0 0,-1 1 0 0 0,4 7 0 0 0,0 2 950 0 0,2 0 0 0 0,11 19-1 0 0,2 4-87 0 0,31 86 71 0 0,-40-93-824 0 0,-1 0 1 0 0,7 38 0 0 0,-16-66-214 0 0,0-1 0 0 0,0 0 0 0 0,1 1 0 0 0,-1-1 0 0 0,0 0 0 0 0,0 1 0 0 0,0-1 0 0 0,0 1 0 0 0,0-1 0 0 0,0 1-1 0 0,0-1 1 0 0,0 0 0 0 0,0 1 0 0 0,0-1 0 0 0,0 1 0 0 0,0-1 0 0 0,0 0 0 0 0,-1 1 0 0 0,1-1 0 0 0,0 1 0 0 0,0-1 0 0 0,0 0 0 0 0,0 1 0 0 0,-1-1 0 0 0,1 1-1 0 0,-8-6 230 0 0,-7-16-116 0 0,3-5-93 0 0,1 0-1 0 0,1-1 1 0 0,1 0-1 0 0,-8-38 1 0 0,-11-114-151 0 0,28 179 95 0 0,-3-28-37 0 0,1 1-1 0 0,2 0 0 0 0,0-1 1 0 0,2 1-1 0 0,7-39 0 0 0,-5 48 16 0 0,1-1 0 0 0,0 1 0 0 0,2 0 0 0 0,0 0 0 0 0,1 1 0 0 0,0 0-1 0 0,2 0 1 0 0,17-24 0 0 0,-22 35 38 0 0,0 1 1 0 0,0-1-1 0 0,0 1 0 0 0,1 0 1 0 0,-1 0-1 0 0,1 1 0 0 0,0 0 0 0 0,1 0 1 0 0,6-4-1 0 0,-10 7-6 0 0,1-1-1 0 0,-1 1 1 0 0,1 0-1 0 0,0 0 1 0 0,-1 0 0 0 0,1 1-1 0 0,-1-1 1 0 0,1 1 0 0 0,0 0-1 0 0,0 0 1 0 0,-1 0-1 0 0,1 1 1 0 0,0-1 0 0 0,-1 1-1 0 0,1 0 1 0 0,0 0 0 0 0,-1 0-1 0 0,1 0 1 0 0,5 4 0 0 0,-7-4 7 0 0,0 1 0 0 0,0 0 1 0 0,0-1-1 0 0,0 1 1 0 0,0 0-1 0 0,0 0 1 0 0,0 0-1 0 0,-1 1 0 0 0,1-1 1 0 0,-1 0-1 0 0,0 1 1 0 0,0-1-1 0 0,0 1 1 0 0,0-1-1 0 0,0 1 0 0 0,0-1 1 0 0,0 4-1 0 0,1 6 64 0 0,0 0 0 0 0,0 18-1 0 0,-2-28-67 0 0,0 15 42 0 0,-1 0-1 0 0,0-1 1 0 0,-7 30-1 0 0,-17 48 136 0 0,7-32-24 0 0,-12 27 87 0 0,19-64-96 0 0,2 1-1 0 0,-7 33 1 0 0,14-48-139 0 0,0 0 0 0 0,1 1 0 0 0,0-1 0 0 0,0 0 0 0 0,2 12 0 0 0,-1-19 16 0 0,1-1 0 0 0,0 1 0 0 0,-1-1-1 0 0,1 1 1 0 0,1-1 0 0 0,-1 0 0 0 0,0 0-1 0 0,1 1 1 0 0,0-1 0 0 0,-1 0 0 0 0,1 0 0 0 0,0 0-1 0 0,1-1 1 0 0,-1 1 0 0 0,0 0 0 0 0,1-1-1 0 0,0 0 1 0 0,-1 1 0 0 0,1-1 0 0 0,4 2 0 0 0,1 1 81 0 0,1-1 1 0 0,-1 0 0 0 0,1-1 0 0 0,0 1 0 0 0,0-2 0 0 0,1 1 0 0 0,-1-1 0 0 0,11 0 0 0 0,37 9 305 0 0,-37-6-355 0 0,21 1-1 0 0,87 4-265 0 0,-42-12-4023 0 0,-64 0-2908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29.69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1 638 9439 0 0,'0'-9'1008'0'0,"0"8"-802"0"0,0-1 1 0 0,-1 1-1 0 0,1 0 0 0 0,0 0 0 0 0,0-1 0 0 0,0 1 0 0 0,1 0 0 0 0,-1 0 1 0 0,0-1-1 0 0,0 1 0 0 0,1 0 0 0 0,-1 0 0 0 0,1-1 0 0 0,-1 1 0 0 0,1 0 0 0 0,0-1 1 0 0,15-16 3450 0 0,-10 12-3769 0 0,75-68 4261 0 0,-28 35-2962 0 0,-34 26-788 0 0,-1 0 1 0 0,18-18-1 0 0,6-14 42 0 0,-22 22-189 0 0,42-35-1 0 0,112-80 345 0 0,-159 127-553 0 0,-1-2-1 0 0,-1 1 0 0 0,1-2 1 0 0,15-20-1 0 0,-3 6 53 0 0,-1 4-34 0 0,-24 23 17 0 0,1 0-1 0 0,-1 0 1 0 0,1 1-1 0 0,0-1 1 0 0,-1 0-1 0 0,1 0 1 0 0,0 1-1 0 0,2-1 1 0 0,9-5-1200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1 969 4143 0 0,'0'0'191'0'0,"3"-6"-11"0"0,21-24 9640 0 0,-22 29-9643 0 0,0 1 1 0 0,0-1-1 0 0,0 0 0 0 0,0-1 1 0 0,0 1-1 0 0,0 0 0 0 0,0-1 1 0 0,2-1-1 0 0,2-2 131 0 0,57-44 1383 0 0,-20 15-1045 0 0,46-31 145 0 0,96-74-44 0 0,-13-13-661 0 0,-107 81-42 0 0,55-52-13 0 0,47-12 86 0 0,-116 96-117 0 0,-28 20 0 0 0,0 1 0 0 0,1 2 0 0 0,0 0 0 0 0,32-14 0 0 0,-51 29 0 0 0,0-1 0 0 0,0 0 0 0 0,0 1 0 0 0,0 0 0 0 0,0 0 0 0 0,0 0 0 0 0,0 1 0 0 0,0 0 0 0 0,0 0 0 0 0,0 0 0 0 0,1 1 0 0 0,-1-1 0 0 0,7 3 0 0 0,-1 1 0 0 0,-1 0 0 0 0,1 0 0 0 0,-1 1 0 0 0,0 0 0 0 0,10 9 0 0 0,49 35 322 0 0,72 68-1 0 0,-6-4 35 0 0,233 152 141 0 0,-364-262-494 0 0,288 176 183 0 0,-107-92-1859 0 0,-163-78 261 0 0,-1-3-68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0.4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16 919 0 0,'-10'-15'15367'0'0,"25"29"-9293"0"0,-9-8-8243 0 0,78 79 3953 0 0,15 6-798 0 0,-21-20-380 0 0,-34-32-146 0 0,2-1 0 0 0,1-2 0 0 0,98 56 0 0 0,-114-77-307 0 0,-18-8-79 0 0,0 0 1 0 0,14 10-1 0 0,-15-8-40 0 0,1-1 0 0 0,0-1 0 0 0,0 0 0 0 0,0 0 0 0 0,1-1 0 0 0,0-1 0 0 0,18 5 0 0 0,0-1 19 0 0,-19-4 149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1.00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4 919 0 0,'7'-4'10107'0'0,"-6"4"-9922"0"0,1 0 1 0 0,-1 0-1 0 0,0 0 1 0 0,0 1-1 0 0,1-1 1 0 0,-1 0-1 0 0,0 1 1 0 0,0-1-1 0 0,1 0 1 0 0,-1 1-1 0 0,0 0 1 0 0,0-1-1 0 0,0 1 1 0 0,0 0-1 0 0,0-1 1 0 0,0 1-1 0 0,0 0 0 0 0,0 0 1 0 0,0 0-1 0 0,0 0 1 0 0,-1 0-1 0 0,1 0 1 0 0,0 0-1 0 0,0 0 1 0 0,0 2-1 0 0,2 2 95 0 0,1 1-1 0 0,-1 0 0 0 0,4 11 1 0 0,-2 2 199 0 0,0 0 1 0 0,-2 0 0 0 0,3 28-1 0 0,-3 62 605 0 0,-2-59-729 0 0,-3 167 259 0 0,-1-60-584 0 0,3-148-82 0 0,-1-2-176 0 0,1-1 0 0 0,0 1 1 0 0,1 0-1 0 0,0 0 0 0 0,0-1 0 0 0,0 1 0 0 0,4 12 1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1.36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1 455 0 0,'0'0'13310'0'0,"1"2"-12424"0"0,2 6-492 0 0,0 0-1 0 0,0 0 0 0 0,-1 1 1 0 0,0-1-1 0 0,2 15 0 0 0,1 48 286 0 0,-4-47-404 0 0,5 160 712 0 0,8 105-724 0 0,-12-270-264 0 0,1 10-3015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1.7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164 35 6447 0 0,'-5'-1'139'0'0,"0"0"0"0"0,0 0-1 0 0,0-1 1 0 0,0 0 0 0 0,-6-3-1 0 0,7 3 761 0 0,0 0 0 0 0,-1 0-1 0 0,1 0 1 0 0,0 1 0 0 0,-1 0-1 0 0,1 0 1 0 0,-8-1 0 0 0,9 2-736 0 0,1 0 0 0 0,-1 0 0 0 0,1 1 0 0 0,-1-1 0 0 0,1 1 0 0 0,0-1 0 0 0,0 1 0 0 0,-1 0 0 0 0,1 0 0 0 0,0 0 0 0 0,0 0 0 0 0,0 0 0 0 0,0 1 0 0 0,-3 1 0 0 0,2 0-63 0 0,0 1 0 0 0,0-1 0 0 0,0 0 0 0 0,0 1 0 0 0,1-1 0 0 0,0 1 0 0 0,-4 6 0 0 0,2 0-83 0 0,0 1 0 0 0,1 0 0 0 0,0 0-1 0 0,1 0 1 0 0,-2 17 0 0 0,2-10-17 0 0,1 0 0 0 0,0 0 0 0 0,2 1 0 0 0,0-1-1 0 0,7 34 1 0 0,-6-44 1 0 0,0 0 0 0 0,1 0 0 0 0,0-1-1 0 0,1 1 1 0 0,-1-1 0 0 0,1 0 0 0 0,1 0 0 0 0,0 0 0 0 0,-1 0-1 0 0,2-1 1 0 0,-1 0 0 0 0,1 0 0 0 0,0-1 0 0 0,0 1-1 0 0,12 6 1 0 0,-12-7 35 0 0,1-1-1 0 0,1 0 0 0 0,-1-1 1 0 0,1 1-1 0 0,-1-2 1 0 0,1 1-1 0 0,0-1 0 0 0,0 0 1 0 0,0 0-1 0 0,16 0 0 0 0,-19-2 45 0 0,-1 0-1 0 0,1-1 0 0 0,0 1 0 0 0,0-1 0 0 0,0 0 1 0 0,-1 0-1 0 0,1-1 0 0 0,-1 0 0 0 0,1 1 1 0 0,-1-1-1 0 0,1-1 0 0 0,-1 1 0 0 0,0-1 0 0 0,0 1 1 0 0,0-1-1 0 0,-1-1 0 0 0,1 1 0 0 0,-1 0 0 0 0,5-6 1 0 0,-3 2 50 0 0,0-1 0 0 0,-1 0 1 0 0,0 0-1 0 0,0 0 1 0 0,-1-1-1 0 0,1 1 1 0 0,-2-1-1 0 0,0 1 0 0 0,0-1 1 0 0,0 0-1 0 0,0-16 1 0 0,-2 10-37 0 0,0 0-1 0 0,0 1 1 0 0,-2-1 0 0 0,0 0 0 0 0,0 0 0 0 0,-7-18 0 0 0,7 25-77 0 0,-2-1 0 0 0,1 1-1 0 0,-1-1 1 0 0,0 1 0 0 0,-1 0 0 0 0,1 1-1 0 0,-2-1 1 0 0,1 1 0 0 0,-1 0 0 0 0,0 1-1 0 0,-1-1 1 0 0,1 1 0 0 0,-1 0 0 0 0,0 1-1 0 0,-1-1 1 0 0,0 2 0 0 0,1-1 0 0 0,-1 1-1 0 0,-1 0 1 0 0,1 1 0 0 0,-1-1 0 0 0,-11-1-1 0 0,16 4-213 0 0,0 0-1 0 0,-1 0 0 0 0,1 0 1 0 0,0 1-1 0 0,0-1 1 0 0,-1 1-1 0 0,1 1 0 0 0,0-1 1 0 0,-1 0-1 0 0,1 1 0 0 0,0 0 1 0 0,0 0-1 0 0,0 0 0 0 0,-1 1 1 0 0,1-1-1 0 0,1 1 0 0 0,-1 0 1 0 0,0 0-1 0 0,-7 5 0 0 0,-4 7-1650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6.4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6447 0 0,'1'31'3297'0'0,"1"0"0"0"0,11 59-1 0 0,4-26-1832 0 0,-6-19-1208 0 0,7 66 0 0 0,-9-52-258 0 0,18 135-3634 0 0,-25-169 1920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0.2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157 56 455 0 0,'0'-3'0'0'0,"0"2"0"0"0,0 1 0 0 0,0 0 0 0 0,0-1 0 0 0,0 1 0 0 0,0-1 0 0 0,0 1 0 0 0,0-1 0 0 0,0 1 0 0 0,0 0 0 0 0,0-1 0 0 0,0 1 0 0 0,0-1 0 0 0,1 1 0 0 0,-1-1 0 0 0,0 1 0 0 0,0 0 0 0 0,0-1 0 0 0,0 1 0 0 0,1-1 0 0 0,-1 1 0 0 0,0 0 0 0 0,1-1 0 0 0,-1 1 0 0 0,0 0 0 0 0,0-1 0 0 0,1 1 0 0 0,-1 0 0 0 0,0 0 0 0 0,1-1 0 0 0,-1 1 0 0 0,1 0 0 0 0,-1 0 0 0 0,0 0 0 0 0,1 0 0 0 0,-1-1 0 0 0,1 1 0 0 0,-1 0 0 0 0,0 0 0 0 0,1 0 0 0 0,-1 0 0 0 0,2 0 0 0 0,20 9 307 0 0,-21-9-242 0 0,-1 0 0 0 0,0 0-1 0 0,0 0 1 0 0,0 0 0 0 0,1 1 0 0 0,-1-1 0 0 0,0 0-1 0 0,0 0 1 0 0,0 0 0 0 0,1 0 0 0 0,-1 0-1 0 0,0 0 1 0 0,0 0 0 0 0,0 0 0 0 0,1 0 0 0 0,-1 0-1 0 0,0-1 1 0 0,0 1 0 0 0,0 0 0 0 0,0 0-1 0 0,1 0 1 0 0,-1 0 0 0 0,0 0 0 0 0,0 0 0 0 0,0 0-1 0 0,0 0 1 0 0,1 0 0 0 0,-1-1 0 0 0,0 1-1 0 0,0 0 1 0 0,0 0 0 0 0,0 0 0 0 0,0 0 0 0 0,1-1-1 0 0,-1 1 1 0 0,0 0 0 0 0,-1-9 4227 0 0,-3-4-383 0 0,2 9-4182 0 0,1 2 499 0 0,1 1-1 0 0,-1 0 0 0 0,0 0 0 0 0,0-1 1 0 0,0 1-1 0 0,0 0 0 0 0,0 0 1 0 0,0 0-1 0 0,0 0 0 0 0,0 0 0 0 0,0 0 1 0 0,0 0-1 0 0,0 1 0 0 0,-1-1 1 0 0,1 0-1 0 0,0 1 0 0 0,-1-1 0 0 0,1 0 1 0 0,-1 1-1 0 0,1 0 0 0 0,-3-1 1 0 0,2 1 18 0 0,-1 0 0 0 0,0 0-1 0 0,0 0 1 0 0,1 0 0 0 0,-1 1 0 0 0,0-1 0 0 0,0 1 0 0 0,1 0 0 0 0,-1 0 0 0 0,1 0 0 0 0,-4 2 0 0 0,-1 0-92 0 0,0 1 0 0 0,1 0-1 0 0,-1 0 1 0 0,1 1 0 0 0,0-1-1 0 0,0 1 1 0 0,1 1 0 0 0,0-1 0 0 0,0 1-1 0 0,0 0 1 0 0,0 0 0 0 0,1 1-1 0 0,-4 7 1 0 0,1 1-101 0 0,0-1 0 0 0,1 1 0 0 0,1 0 0 0 0,0 0 0 0 0,2 0 0 0 0,-1 1 0 0 0,2-1 0 0 0,-1 23 0 0 0,0-9 52 0 0,2-1 0 0 0,5 50 0 0 0,-3-76-78 0 0,-1 1-1 0 0,1 0 0 0 0,-1-1 1 0 0,1 1-1 0 0,0-1 1 0 0,0 1-1 0 0,0-1 1 0 0,0 1-1 0 0,1-1 0 0 0,-1 0 1 0 0,1 1-1 0 0,-1-1 1 0 0,1 0-1 0 0,0 0 1 0 0,0 0-1 0 0,0-1 0 0 0,0 1 1 0 0,0 0-1 0 0,0-1 1 0 0,1 1-1 0 0,-1-1 1 0 0,0 0-1 0 0,1 0 1 0 0,-1 0-1 0 0,1 0 0 0 0,-1 0 1 0 0,4 1-1 0 0,7 0 34 0 0,0 0 0 0 0,0 0 0 0 0,0-1 0 0 0,18-1-1 0 0,-20-1-105 0 0,61-2-621 0 0,-25-3-2891 0 0,-29 3-3264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2.8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102 257 5983 0 0,'0'0'274'0'0,"2"4"90"0"0,-9-19 6229 0 0,6 15-6353 0 0,1-1 0 0 0,0 1 1 0 0,0 0-1 0 0,-1 0 0 0 0,1 0 1 0 0,0 0-1 0 0,-1 0 1 0 0,1 0-1 0 0,-1 0 0 0 0,-5 10 1706 0 0,-1 17-1943 0 0,-2 38 740 0 0,-3 18-321 0 0,-15 102-180 0 0,6-31-140 0 0,13-107 21 0 0,6-27-50 0 0,2-16-50 0 0,0-6-14 0 0,33-131-319 0 0,-12 46 28 0 0,31-84 0 0 0,-1 5 162 0 0,19-53 650 0 0,-66 208-325 0 0,1 1 0 0 0,1-1 0 0 0,0 1-1 0 0,7-9 1 0 0,-13 18-194 0 0,1 1-1 0 0,-1 0 1 0 0,1 0 0 0 0,-1 0-1 0 0,1 0 1 0 0,-1 0-1 0 0,0 0 1 0 0,1 0 0 0 0,-1 0-1 0 0,1 0 1 0 0,-1 0-1 0 0,1 1 1 0 0,-1-1 0 0 0,1 0-1 0 0,-1 0 1 0 0,1 0 0 0 0,-1 0-1 0 0,0 1 1 0 0,1-1-1 0 0,-1 0 1 0 0,1 1 0 0 0,-1-1-1 0 0,1 1 1 0 0,8 6 62 0 0,-4-1-56 0 0,-1 0-1 0 0,-1 0 0 0 0,1 0 1 0 0,-1 1-1 0 0,0-1 0 0 0,0 1 1 0 0,-1 0-1 0 0,1 0 0 0 0,1 13 1 0 0,1 0-10 0 0,41 208 113 0 0,-30-138-221 0 0,11 76-651 0 0,-13-56-6624 0 0,-11-78 2082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3.2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13 136 12439 0 0,'-4'-16'566'0'0,"-2"6"251"0"0,4 3-741 0 0,2 6 97 0 0,0-1 0 0 0,1 1 1 0 0,0-1-1 0 0,-1 1 0 0 0,1 0 0 0 0,0-1 1 0 0,-1 1-1 0 0,1 0 0 0 0,0-1 0 0 0,0 1 1 0 0,0 0-1 0 0,0 0 0 0 0,0 0 0 0 0,0 0 1 0 0,1 0-1 0 0,-1 0 0 0 0,0 0 0 0 0,0 1 1 0 0,3-2-1 0 0,31-12 369 0 0,-19 9-81 0 0,106-33-389 0 0,-65 22-2693 0 0,-39 10 1283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3.6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0 4143 0 0,'0'0'319'0'0,"0"2"-210"0"0,-2 41 3709 0 0,1 2 3408 0 0,2-15-5672 0 0,8 177 1588 0 0,-5-138-2873 0 0,8 106-171 0 0,-7-128-328 0 0,10 58-662 0 0,-12-91-561 0 0,1 0 1 0 0,10 24-1 0 0,-5-24-4258 0 0</inkml:trace>
  <inkml:trace contextRef="#ctx0" brushRef="#br0" timeOffset="1">509 242 8751 0 0,'0'0'399'0'0,"1"-2"-4"0"0,-1-2-279 0 0,0-1-1 0 0,0 1 1 0 0,0 0 0 0 0,0-1 0 0 0,-1 1 0 0 0,0-1 0 0 0,0 1-1 0 0,-1-6 1 0 0,1 8 433 0 0,0-1 0 0 0,0 1 0 0 0,0 0 0 0 0,0-1-1 0 0,0 1 1 0 0,-1 0 0 0 0,1 0 0 0 0,-1 0 0 0 0,1 0 0 0 0,-3-2 0 0 0,3 4-421 0 0,0-1 0 0 0,0 1 0 0 0,0-1 0 0 0,0 1 0 0 0,0 0 0 0 0,0-1 0 0 0,0 1 0 0 0,-1 0 0 0 0,1 0 0 0 0,0 0 0 0 0,0 0 1 0 0,0 0-1 0 0,0 0 0 0 0,0 0 0 0 0,-1 0 0 0 0,1 1 0 0 0,0-1 0 0 0,0 0 0 0 0,0 1 0 0 0,0-1 0 0 0,0 1 0 0 0,0-1 0 0 0,0 1 1 0 0,-1 0-1 0 0,-25 18 752 0 0,20-12-765 0 0,0 1-1 0 0,0 0 1 0 0,1 0-1 0 0,0 0 1 0 0,1 1-1 0 0,0 0 1 0 0,0 0-1 0 0,-5 13 1 0 0,1-2 50 0 0,0-1 19 0 0,1 1-1 0 0,2-1 1 0 0,-1 1-1 0 0,2 0 0 0 0,1 0 1 0 0,-3 31-1 0 0,6-35-102 0 0,1 1 0 0 0,0-1 0 0 0,1 0 0 0 0,1 0 0 0 0,0 0 0 0 0,1 0 0 0 0,1 0 0 0 0,11 30 0 0 0,-10-36-78 0 0,0 0 0 0 0,0 0 0 0 0,1-1 0 0 0,0 0 0 0 0,1 0 0 0 0,0 0 0 0 0,15 14 0 0 0,-18-19-190 0 0,0-1 1 0 0,1 1 0 0 0,-1-1 0 0 0,1 0 0 0 0,0 0-1 0 0,0 0 1 0 0,0-1 0 0 0,0 0 0 0 0,1 0-1 0 0,-1 0 1 0 0,1-1 0 0 0,-1 1 0 0 0,1-1 0 0 0,-1-1-1 0 0,1 1 1 0 0,10-1 0 0 0,-8-1-192 0 0,-1 1-298 0 0,0-1-1 0 0,0 0 1 0 0,0 0 0 0 0,0 0-1 0 0,9-4 1 0 0,2-5-1111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4.0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7831 0 0,'0'0'1135'0'0,"0"2"576"0"0,5 83 6359 0 0,7 1-5132 0 0,27 86-3480 0 0,-24-106 1070 0 0,-8-36-778 0 0,1 9-1101 0 0,2-1 0 0 0,27 68 1 0 0,-24-79-444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1839 0 0,'0'0'11327'0'0,"1"1"-10943"0"0,5 5-65 0 0,-1 1 0 0 0,1 0 0 0 0,-1 0 0 0 0,-1 0 1 0 0,0 0-1 0 0,0 1 0 0 0,3 9 0 0 0,18 61 1080 0 0,-13-35-798 0 0,27 103 1001 0 0,-6-23-720 0 0,67 293 591 0 0,-58-221-1174 0 0,-26-107-124 0 0,-7-28-59 0 0,-6-39-72 0 0,-1-1 0 0 0,-1 29 0 0 0,-1-27-40 0 0,4 36 1 0 0,-2-37-5 0 0,-1-12 11 0 0,4-2 42 0 0,0-5-35 0 0,1-1-1 0 0,-1 0 1 0 0,0 0-1 0 0,0 0 1 0 0,1-1-1 0 0,-1 1 1 0 0,0-1-1 0 0,1 0 1 0 0,-1-1 0 0 0,11-1-1 0 0,7-1 14 0 0,74 1 206 0 0,113 13 1 0 0,-127-4-157 0 0,38 3-18 0 0,-44-1-42 0 0,115 17 77 0 0,-154-19-77 0 0,0 2 0 0 0,72 28-1 0 0,-90-27 34 0 0,1 0 0 0 0,-1 1-1 0 0,-1 1 1 0 0,0 1 0 0 0,22 18 0 0 0,2 4 103 0 0,-39-33-145 0 0,-1 0 0 0 0,1 0-1 0 0,0-1 1 0 0,-1 1 0 0 0,1-1 0 0 0,0 0-1 0 0,0 0 1 0 0,0 0 0 0 0,7 0-1 0 0,-8-1-10 0 0,-1-1 0 0 0,1 1-1 0 0,0-1 1 0 0,0 1 0 0 0,0-1 0 0 0,-1 0-1 0 0,1 0 1 0 0,0 0 0 0 0,-1-1-1 0 0,1 1 1 0 0,-1-1 0 0 0,1 1-1 0 0,2-3 1 0 0,3-4 9 0 0,17-16 1 0 0,-15 13 22 0 0,108-93-20 0 0,-72 66-15 0 0,5-4 2 0 0,55-48 0 0 0,-50 36-79 0 0,68-50-1 0 0,-96 86 91 0 0,1 1 0 0 0,1 1 0 0 0,0 1 0 0 0,34-11 0 0 0,-47 20-11 0 0,1 2 0 0 0,29-4 0 0 0,-34 6 0 0 0,1 0 0 0 0,-1-1 0 0 0,0 0 0 0 0,0-1 0 0 0,21-9 0 0 0,-21 7 0 0 0,-12 5 0 0 0,1 1 0 0 0,-1-1 0 0 0,1 1 0 0 0,-1-1 0 0 0,1 0 0 0 0,-1 0 0 0 0,0 0 0 0 0,1 0 0 0 0,-1 0 0 0 0,0 0 0 0 0,0 0 0 0 0,1 0 0 0 0,-1 0 0 0 0,0 0 0 0 0,0-1 0 0 0,0 1 0 0 0,-1 0 0 0 0,1-1 0 0 0,0 1 0 0 0,0-1 0 0 0,-1 1 0 0 0,1-1 0 0 0,0-2 0 0 0,2-7 8 0 0,-1-1 0 0 0,0 0 0 0 0,-1 0 0 0 0,0 1 0 0 0,-1-1 0 0 0,0 0 0 0 0,-3-17 0 0 0,-25-141 396 0 0,-19-114 584 0 0,19 72-408 0 0,5 24-2591 0 0,19 166 474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4.3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81 3223 0 0,'1'-2'240'0'0,"10"-10"-44"0"0,-5 6 2556 0 0,1 0-1 0 0,0 0 1 0 0,11-7-1 0 0,1 3-809 0 0,-10 6-1703 0 0,-1 0 1 0 0,1 0-1 0 0,-1 1 0 0 0,1 0 0 0 0,0 1 0 0 0,0 0 0 0 0,0 1 0 0 0,0-1 1 0 0,1 2-1 0 0,12-1 0 0 0,-12 2-64 0 0,0 0 0 0 0,0 0-1 0 0,0 1 1 0 0,-1 1 0 0 0,1-1 0 0 0,-1 1 0 0 0,0 1 0 0 0,10 4-1 0 0,-16-6-111 0 0,1 0 0 0 0,0 1-1 0 0,0-1 1 0 0,-1 1 0 0 0,1-1 0 0 0,-1 1-1 0 0,0 0 1 0 0,0 1 0 0 0,0-1 0 0 0,0 0-1 0 0,-1 1 1 0 0,1 0 0 0 0,-1 0-1 0 0,0-1 1 0 0,0 1 0 0 0,0 0 0 0 0,-1 1-1 0 0,1-1 1 0 0,-1 0 0 0 0,1 6-1 0 0,-1-3-35 0 0,-1 0 0 0 0,-1-1 0 0 0,1 1 0 0 0,-1 0-1 0 0,0 0 1 0 0,0-1 0 0 0,-1 1 0 0 0,0 0-1 0 0,0-1 1 0 0,-4 8 0 0 0,-3 4 53 0 0,-1 0 0 0 0,-12 18 0 0 0,17-28-164 0 0,2-4-49 0 0,0 1-1 0 0,-1 0 0 0 0,0-1 0 0 0,-6 7 0 0 0,24-9-185 0 0,95 9 71 0 0,-92-7 253 0 0,1 0 0 0 0,-1 0 0 0 0,0 2 0 0 0,17 8 1 0 0,-29-13 76 0 0,-1 2 1 0 0,0-1 0 0 0,0 0 0 0 0,0 1 0 0 0,0 0 0 0 0,0 0 0 0 0,-1 0 0 0 0,1 0 0 0 0,4 6 0 0 0,-7-7 24 0 0,0-1-1 0 0,0 1 1 0 0,0 0-1 0 0,0 1 1 0 0,0-1-1 0 0,0 0 1 0 0,-1 0-1 0 0,1 0 1 0 0,-1 0-1 0 0,1 1 0 0 0,-1-1 1 0 0,0 0-1 0 0,0 0 1 0 0,0 1-1 0 0,0-1 1 0 0,0 0-1 0 0,0 0 1 0 0,-1 1-1 0 0,1-1 1 0 0,-1 0-1 0 0,-1 3 0 0 0,-2 4 316 0 0,0-1-1 0 0,-1 0 0 0 0,0 0 0 0 0,-10 11 0 0 0,8-10-135 0 0,-3 3-11 0 0,-2 0 0 0 0,0 0-1 0 0,-1-1 1 0 0,-18 13 0 0 0,-7 6-86 0 0,15-12-168 0 0,-39 24 1 0 0,24-20-2352 0 0,26-17-4108 0 0,2-2-2069 0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4.4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0 776 2303 0 0,'0'0'13930'0'0,"4"1"-13186"0"0,-1-1-560 0 0,0 0 0 0 0,0 0 0 0 0,1 0 0 0 0,-1 0 0 0 0,0-1 0 0 0,0 1 1 0 0,0-1-1 0 0,1 0 0 0 0,3-2 0 0 0,32-14 1454 0 0,-16 6-1028 0 0,4-1-23 0 0,19-7 442 0 0,57-35 0 0 0,332-241 755 0 0,-227 148-1668 0 0,-142 97-7 0 0,-33 25-31 0 0,37-23-1 0 0,-61 42 36 0 0,-1-1 1 0 0,0 1-1 0 0,-1-1 0 0 0,0-1 0 0 0,0 0 0 0 0,0 0 1 0 0,5-9-1 0 0,-6 9 65 0 0,-5 7-74 0 0,0 0-5 0 0,4-2-95 0 0,0 1 0 0 0,0 0 0 0 0,0 0 0 0 0,1 0 0 0 0,-1 1 0 0 0,0 0 0 0 0,1 0 0 0 0,-1 0 0 0 0,1 1 1 0 0,-1-1-1 0 0,1 1 0 0 0,-1 1 0 0 0,1-1 0 0 0,-1 1 0 0 0,1 0 0 0 0,-1 0 0 0 0,0 0 0 0 0,1 1 0 0 0,-1 0 0 0 0,5 3 0 0 0,12 5 10 0 0,-1 1-1 0 0,0 2 1 0 0,25 19-1 0 0,-29-20-11 0 0,46 32-2 0 0,162 119 0 0 0,-173-126-199 0 0,98 54-1 0 0,66 15-578 0 0,-71-36 355 0 0,-76-35-5566 0 0,-58-28-1350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5.0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10911 0 0,'0'0'2908'0'0,"1"1"-1958"0"0,3 5-473 0 0,0 0 1 0 0,-1 0-1 0 0,0 1 1 0 0,0-1-1 0 0,0 1 1 0 0,-1 0-1 0 0,1-1 1 0 0,1 14-1 0 0,5 63 1032 0 0,-7-52-1027 0 0,7 317 812 0 0,-9-248-1142 0 0,-9 133-9344 0 0,9-216 3432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5.40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27 5527 0 0,'8'-27'9294'0'0,"-7"27"-8970"0"0,4 7 1991 0 0,2 19-1505 0 0,18 297 2431 0 0,-16-151-2903 0 0,-6-116-347 0 0,14 110-841 0 0,-14-151-1235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5.7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143 94 9215 0 0,'0'0'422'0'0,"-2"-2"-13"0"0,-3 0-318 0 0,1 0-1 0 0,-1 0 1 0 0,1 1 0 0 0,-1 0 0 0 0,1-1-1 0 0,-1 1 1 0 0,0 1 0 0 0,-5-1-1 0 0,8 0 193 0 0,0 1 0 0 0,0 0 0 0 0,-1 0 0 0 0,1 1 0 0 0,0-1 0 0 0,-1 0 0 0 0,1 1 0 0 0,0-1 0 0 0,0 1 0 0 0,0 0 0 0 0,0 0 0 0 0,0 0 0 0 0,-1 0 0 0 0,2 0 0 0 0,-1 0 0 0 0,0 0 0 0 0,0 1 0 0 0,0-1 0 0 0,0 1 0 0 0,-2 2 0 0 0,-1 4 44 0 0,0 1-1 0 0,0 0 1 0 0,1 0 0 0 0,0 0 0 0 0,1 0 0 0 0,0 0 0 0 0,0 1 0 0 0,-1 12 0 0 0,-1 10-69 0 0,0 39-1 0 0,4-47-209 0 0,0 109 111 0 0,2-119-146 0 0,1 0 1 0 0,0 0 0 0 0,1 0 0 0 0,0 0 0 0 0,1 0 0 0 0,1-1-1 0 0,7 16 1 0 0,-9-25 21 0 0,-1 1 0 0 0,1-1-1 0 0,-1 0 1 0 0,1 0 0 0 0,0-1 0 0 0,1 1 0 0 0,-1-1-1 0 0,1 1 1 0 0,0-1 0 0 0,-1 0 0 0 0,1 0-1 0 0,0-1 1 0 0,1 1 0 0 0,-1-1 0 0 0,0 0-1 0 0,1 0 1 0 0,0 0 0 0 0,-1-1 0 0 0,1 0-1 0 0,0 0 1 0 0,-1 0 0 0 0,1 0 0 0 0,0-1 0 0 0,0 1-1 0 0,0-1 1 0 0,0-1 0 0 0,0 1 0 0 0,-1-1-1 0 0,1 0 1 0 0,0 0 0 0 0,0 0 0 0 0,-1 0-1 0 0,1-1 1 0 0,0 0 0 0 0,-1 0 0 0 0,0 0-1 0 0,0-1 1 0 0,1 1 0 0 0,-1-1 0 0 0,7-6 0 0 0,-2 0 152 0 0,-1-1 0 0 0,0 1 0 0 0,0-1 1 0 0,-1-1-1 0 0,0 0 0 0 0,-1 0 0 0 0,0 0 1 0 0,0-1-1 0 0,-2 1 0 0 0,5-14 1 0 0,-4 5 39 0 0,0 0 1 0 0,-1 0 0 0 0,-1-1 0 0 0,-1 1-1 0 0,0-31 1 0 0,-4 30-107 0 0,0 0 1 0 0,-1 0-1 0 0,-2 0 0 0 0,0 0 1 0 0,-1 0-1 0 0,-1 1 0 0 0,-1 0 1 0 0,0 1-1 0 0,-2 0 0 0 0,0 0 1 0 0,-20-27-1 0 0,25 40-188 0 0,1 1 0 0 0,-1-1 1 0 0,0 1-1 0 0,-1 0 0 0 0,1 0 0 0 0,-1 0 0 0 0,-12-7 0 0 0,16 11 22 0 0,0 0-1 0 0,0 0 0 0 0,0 0 0 0 0,0 0 1 0 0,-1 0-1 0 0,1 0 0 0 0,0 0 0 0 0,0 1 1 0 0,0 0-1 0 0,-1-1 0 0 0,1 1 0 0 0,0 0 1 0 0,-1 0-1 0 0,1 0 0 0 0,0 0 0 0 0,-1 0 1 0 0,1 1-1 0 0,0-1 0 0 0,0 1 1 0 0,-1 0-1 0 0,1-1 0 0 0,0 1 0 0 0,0 0 1 0 0,0 0-1 0 0,0 0 0 0 0,0 1 0 0 0,0-1 1 0 0,-3 3-1 0 0,-8 11-1637 0 0,1 4-77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8.1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 8 6447 0 0,'-1'3'187'0'0,"1"-2"-150"0"0,0 0 1 0 0,0 0 0 0 0,-1 0-1 0 0,1 0 1 0 0,0 0 0 0 0,0 0-1 0 0,0 0 1 0 0,0-1 0 0 0,0 1-1 0 0,0 0 1 0 0,1 0-1 0 0,-1 0 1 0 0,0 0 0 0 0,0 0-1 0 0,1 0 1 0 0,-1-1 0 0 0,1 2-1 0 0,1 4 832 0 0,0-1-1 0 0,0 0 0 0 0,1 1 0 0 0,-1-1 0 0 0,6 6 0 0 0,-6-7-463 0 0,1 0 0 0 0,-1-1-1 0 0,1 1 1 0 0,-1 1-1 0 0,0-1 1 0 0,-1 0-1 0 0,1 0 1 0 0,-1 1 0 0 0,0-1-1 0 0,0 1 1 0 0,1 6-1 0 0,-2-7-214 0 0,0 0 1 0 0,0 0-1 0 0,-1-1 0 0 0,1 1 0 0 0,-1 0 1 0 0,-1 3-1 0 0,1-5-118 0 0,0 0 0 0 0,1-1 0 0 0,-1 1 0 0 0,0-1 0 0 0,0 1 0 0 0,0-1 0 0 0,0 0 0 0 0,0 1 0 0 0,-1-1 0 0 0,1 0 0 0 0,0 0 0 0 0,-1 0 0 0 0,1 1 0 0 0,0-2 0 0 0,-1 1 0 0 0,-1 1 0 0 0,2-2-64 0 0,0 1-1 0 0,0-1 1 0 0,0 0-1 0 0,1 1 0 0 0,-1-1 1 0 0,0 0-1 0 0,0 0 1 0 0,0 0-1 0 0,0 1 1 0 0,0-1-1 0 0,0 0 1 0 0,0-1-1 0 0,0 1 0 0 0,0 0 1 0 0,1 0-1 0 0,-1 0 1 0 0,0 0-1 0 0,0-1 1 0 0,0 1-1 0 0,0 0 1 0 0,0-1-1 0 0,0 0 0 0 0,-1 0 19 0 0,0 0 0 0 0,0-1 0 0 0,0 1 0 0 0,1-1 0 0 0,-1 0 0 0 0,1 1 0 0 0,0-1 0 0 0,-1 0 0 0 0,0-2 0 0 0,-1-1 23 0 0,0-1 0 0 0,1 1-1 0 0,0-1 1 0 0,0 0 0 0 0,0 0-1 0 0,-1-8 1 0 0,2 4-59 0 0,1 0-1 0 0,0 0 1 0 0,0 0-1 0 0,1 0 1 0 0,1 0-1 0 0,0 0 1 0 0,5-17-1 0 0,-6 26 3 0 0,0 0 0 0 0,0 0 0 0 0,0 0 0 0 0,0 0 0 0 0,0 1 0 0 0,0-1 0 0 0,1 0 0 0 0,-1 1 0 0 0,0-1 0 0 0,0 1 0 0 0,3-1 0 0 0,-3 0-9 0 0,6-1-7 0 0,-6 2 20 0 0,0 1 0 0 0,-1-1 1 0 0,1 0-1 0 0,0 0 0 0 0,-1 0 1 0 0,1 1-1 0 0,0-1 0 0 0,-1 0 1 0 0,1 1-1 0 0,-1-1 0 0 0,1 0 1 0 0,0 1-1 0 0,-1-1 0 0 0,1 1 0 0 0,-1-1 1 0 0,1 2-1 0 0,1-1 0 0 0,1 1 4 0 0,0 0 0 0 0,0 0 0 0 0,-1 0-1 0 0,1 0 1 0 0,4 6 0 0 0,-2 4 19 0 0,-3-5 47 0 0,-2-5-32 0 0,1-2-31 0 0,-1 0 1 0 0,0 1-1 0 0,0-1 1 0 0,0 0 0 0 0,0 1-1 0 0,0-1 1 0 0,0 1-1 0 0,0-1 1 0 0,1 0-1 0 0,-1 1 1 0 0,0-1-1 0 0,0 0 1 0 0,0 1-1 0 0,-1-1 1 0 0,1 1-1 0 0,0-1 1 0 0,0 0-1 0 0,0 1 1 0 0,0-1-1 0 0,0 0 1 0 0,-1 1-1 0 0,-2 12 38 0 0,0-5-171 0 0,1 0 1 0 0,-8 14-1 0 0,2-6-2885 0 0,3-7 1471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8.4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147 110 4607 0 0,'-8'0'146'0'0,"1"0"1"0"0,0 1-1 0 0,0-1 0 0 0,0 1 0 0 0,-12 4 0 0 0,-2 1 4229 0 0,19-5-4002 0 0,1-1-1 0 0,0 1 0 0 0,-1-1 0 0 0,1 0 1 0 0,-1 0-1 0 0,1 0 0 0 0,-1 0 0 0 0,1 0 1 0 0,-1 0-1 0 0,1 0 0 0 0,0 0 0 0 0,-1 0 1 0 0,1-1-1 0 0,-1 1 0 0 0,1 0 0 0 0,0-1 1 0 0,-1 0-1 0 0,-1 0 0 0 0,1 0-204 0 0,0-1 0 0 0,0 1 0 0 0,0-1 0 0 0,1 0 0 0 0,-1 0 0 0 0,0 0 1 0 0,1 0-1 0 0,-1 0 0 0 0,-1-4 0 0 0,-1-1-177 0 0,1 0 0 0 0,0-1 0 0 0,0 1 0 0 0,1-1 0 0 0,-2-12 0 0 0,0-6 277 0 0,4 25-40 0 0,4-3-8 0 0,-4 3-213 0 0,0 1 1 0 0,0-1-1 0 0,1 1 1 0 0,-1 0-1 0 0,0-1 1 0 0,0 1-1 0 0,1-1 1 0 0,-1 1-1 0 0,0-1 1 0 0,0 1-1 0 0,1 0 1 0 0,-1-1-1 0 0,1 1 1 0 0,-1 0-1 0 0,0-1 1 0 0,1 1-1 0 0,-1 0 1 0 0,1 0-1 0 0,-1-1 1 0 0,1 1-1 0 0,-1 0 1 0 0,1 0-1 0 0,2 0 16 0 0,-1 1-13 0 0,1 0 0 0 0,0 0 0 0 0,0 0 1 0 0,0-1-1 0 0,-1 1 0 0 0,1-1 1 0 0,0 0-1 0 0,0 0 0 0 0,0 0 0 0 0,0 0 1 0 0,0 0-1 0 0,4-2 0 0 0,-1-1 23 0 0,-5 3-32 0 0,-1 0 0 0 0,0 0 0 0 0,0-1 0 0 0,1 1 0 0 0,-1 0 0 0 0,0 0 0 0 0,1 0 0 0 0,-1-1 0 0 0,0 1 0 0 0,1 0 0 0 0,-1 0 0 0 0,0 0 0 0 0,1 0 0 0 0,-1 0 0 0 0,0 0 0 0 0,1 0 0 0 0,-1 0 0 0 0,1 0 0 0 0,-1 0 0 0 0,0 0 0 0 0,1 0 0 0 0,-1 0 0 0 0,0 0 0 0 0,1 0 1 0 0,0 0-1 0 0,12 4 10 0 0,-11-3-5 0 0,0-1 0 0 0,0 1 1 0 0,1 0-1 0 0,-1-1 0 0 0,0 1 1 0 0,-1 0-1 0 0,1 1 0 0 0,0-1 1 0 0,0 0-1 0 0,0 0 0 0 0,-1 1 1 0 0,4 2-1 0 0,-2 0 19 0 0,5 5-253 0 0,-6 5-1015 0 0,-1 1-436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9.0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 42 5983 0 0,'0'0'464'0'0,"11"-2"2674"0"0,-3 0-2540 0 0,7 2 6964 0 0,-14 0-7416 0 0,-1 0-1 0 0,1 1 0 0 0,-1-1 1 0 0,1 0-1 0 0,0 1 1 0 0,-1-1-1 0 0,1 1 1 0 0,-1-1-1 0 0,1 1 1 0 0,-1 0-1 0 0,0-1 1 0 0,1 1-1 0 0,-1-1 1 0 0,0 1-1 0 0,1 0 1 0 0,-1-1-1 0 0,0 1 1 0 0,0 0-1 0 0,1-1 1 0 0,-1 1-1 0 0,0 0 1 0 0,0 1-1 0 0,0-1-120 0 0,0 0-1 0 0,1 1 1 0 0,-1-1 0 0 0,0 1-1 0 0,0-1 1 0 0,-1 0-1 0 0,1 1 1 0 0,0-1 0 0 0,0 0-1 0 0,-1 1 1 0 0,1-1-1 0 0,-1 0 1 0 0,1 1 0 0 0,-1-1-1 0 0,0 0 1 0 0,1 1-1 0 0,-1-1 1 0 0,0 0-1 0 0,0 0 1 0 0,0 0 0 0 0,0 0-1 0 0,0 0 1 0 0,-1 1-1 0 0,1-1-20 0 0,-1 0-1 0 0,0 0 0 0 0,1 0 0 0 0,-1 0 0 0 0,0 0 0 0 0,0-1 0 0 0,1 1 0 0 0,-1 0 0 0 0,0-1 0 0 0,0 0 0 0 0,0 1 0 0 0,0-1 0 0 0,0 0 0 0 0,1 0 0 0 0,-1 0 1 0 0,0 0-1 0 0,0 0 0 0 0,0 0 0 0 0,0-1 0 0 0,-3 0 0 0 0,-2-2 50 0 0,5 2 1 0 0,0-1-55 0 0,1 0 0 0 0,0 1 0 0 0,-1-1 0 0 0,1 0 0 0 0,0 0 0 0 0,0 0 0 0 0,0 1 0 0 0,0-1 0 0 0,1 0 0 0 0,-1 0 0 0 0,0 0 0 0 0,1-1 1 0 0,0 1-1 0 0,-1 0 0 0 0,1 0 0 0 0,0 0 0 0 0,0 0 0 0 0,0 0 0 0 0,0 0 0 0 0,0-1 0 0 0,1 1 0 0 0,-1 0 0 0 0,1 0 0 0 0,-1 0 0 0 0,1 0 1 0 0,0 0-1 0 0,0 0 0 0 0,2-3 0 0 0,-1 3 8 0 0,0 0 0 0 0,-1 0 0 0 0,2 0 0 0 0,-1 0 0 0 0,0 0 0 0 0,0 0 0 0 0,1 1 0 0 0,-1 0 0 0 0,0-1 0 0 0,1 1 0 0 0,0 0 0 0 0,-1 0 0 0 0,1 0 0 0 0,0 0 0 0 0,-1 1 0 0 0,1-1 0 0 0,0 1 0 0 0,0-1 0 0 0,2 1 0 0 0,-3 2-52 0 0,0 0 0 0 0,0-1 0 0 0,0 1 0 0 0,0 0 0 0 0,0 0 0 0 0,-1 0 1 0 0,1 0-1 0 0,1 4 0 0 0,-2-5 212 0 0,-1 1-41 0 0,2 4-290 0 0,-1-1 0 0 0,0 1 0 0 0,0 0 0 0 0,-1 0 0 0 0,1 0 0 0 0,-2 8 0 0 0,1-12-1134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9.4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83 15 455 0 0,'11'24'5289'0'0,"-4"-10"3186"0"0,-7-11-8247 0 0,-1-1-1 0 0,1 0 0 0 0,-1 0 1 0 0,1 0-1 0 0,-1 0 0 0 0,0 0 1 0 0,0 0-1 0 0,0 0 0 0 0,0 0 0 0 0,0 0 1 0 0,-1 0-1 0 0,1 0 0 0 0,0-1 1 0 0,-1 1-1 0 0,1-1 0 0 0,-1 1 1 0 0,0-1-1 0 0,-2 2 0 0 0,2-1-136 0 0,-1 0-1 0 0,0 0 1 0 0,0 0-1 0 0,1-1 0 0 0,-1 0 1 0 0,0 1-1 0 0,0-1 1 0 0,0 0-1 0 0,0 0 0 0 0,-1-1 1 0 0,-4 2-1 0 0,6-2-66 0 0,1-1-1 0 0,-1 1 0 0 0,0 0 0 0 0,0 0 1 0 0,1-1-1 0 0,-1 1 0 0 0,0-1 1 0 0,1 1-1 0 0,-1-1 0 0 0,0 0 1 0 0,1 1-1 0 0,-1-1 0 0 0,1 0 1 0 0,-1 0-1 0 0,1 0 0 0 0,0-1 1 0 0,-2 0-1 0 0,2 0-22 0 0,0 1 0 0 0,0-1 0 0 0,0 1 0 0 0,1-1 0 0 0,-1 1 1 0 0,0-1-1 0 0,1 1 0 0 0,-1-1 0 0 0,1 0 0 0 0,0 1 0 0 0,0-1 0 0 0,-1 0 1 0 0,1 1-1 0 0,0-1 0 0 0,0 0 0 0 0,0 0 0 0 0,1 1 0 0 0,-1-1 0 0 0,0 0 1 0 0,1 1-1 0 0,-1-1 0 0 0,1 1 0 0 0,0-1 0 0 0,0-1 0 0 0,2-2-13 0 0,0 1-1 0 0,0 0 0 0 0,0 0 1 0 0,0 0-1 0 0,0 0 0 0 0,1 1 1 0 0,0-1-1 0 0,0 1 0 0 0,0 0 1 0 0,0 0-1 0 0,6-3 0 0 0,-8 5 43 0 0,1 1-1 0 0,0-1 0 0 0,-1 0 1 0 0,1 0-1 0 0,0 1 0 0 0,0 0 1 0 0,0 0-1 0 0,0-1 0 0 0,-1 2 1 0 0,1-1-1 0 0,0 0 0 0 0,0 0 1 0 0,5 2-1 0 0,-7-1 520 0 0,6 5 147 0 0,2 27-397 0 0,-9-24-286 0 0,0-8-118 0 0,0-1 0 0 0,0 1 1 0 0,0 0-1 0 0,-1 0 0 0 0,1 0 0 0 0,0-1 0 0 0,0 1 0 0 0,0 0 0 0 0,-1 0 0 0 0,1-1 0 0 0,0 1 1 0 0,-1 0-1 0 0,1 0 0 0 0,-1-1 0 0 0,1 1 0 0 0,-1 0 0 0 0,1-1 0 0 0,-1 1 0 0 0,1-1 0 0 0,-1 1 1 0 0,0-1-1 0 0,1 1 0 0 0,-1-1 0 0 0,0 1 0 0 0,1-1 0 0 0,-1 1 0 0 0,0-1 0 0 0,0 0 0 0 0,-1 1 1 0 0,1-1-1050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7.3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324 151 6911 0 0,'-1'-8'-19'0'0,"-1"-12"929"0"0,-7-27 1 0 0,7 41-125 0 0,1 1-1 0 0,-1 0 1 0 0,0-1 0 0 0,-1 1 0 0 0,1 0 0 0 0,-1 0 0 0 0,0 1 0 0 0,0-1-1 0 0,-7-7 1 0 0,8 10-646 0 0,0 0 0 0 0,-1 0 0 0 0,1 1 0 0 0,0-1-1 0 0,-1 1 1 0 0,1 0 0 0 0,-1 0 0 0 0,1 0 0 0 0,-1 0 0 0 0,0 0 0 0 0,1 0-1 0 0,-1 1 1 0 0,0-1 0 0 0,0 1 0 0 0,1 0 0 0 0,-1 0 0 0 0,0 0-1 0 0,0 0 1 0 0,1 0 0 0 0,-1 1 0 0 0,0-1 0 0 0,0 1 0 0 0,1 0-1 0 0,-1 0 1 0 0,-3 1 0 0 0,-9 8 72 0 0,0-1-1 0 0,1 2 1 0 0,0 0-1 0 0,1 1 0 0 0,0 0 1 0 0,-18 24-1 0 0,16-17-171 0 0,1 1-1 0 0,1 0 1 0 0,1 1-1 0 0,-13 30 0 0 0,22-41 49 0 0,0 0 0 0 0,0 0-1 0 0,1 1 1 0 0,0-1-1 0 0,1 0 1 0 0,0 1 0 0 0,1-1-1 0 0,0 1 1 0 0,0-1-1 0 0,1 1 1 0 0,1-1 0 0 0,5 21-1 0 0,-6-27-39 0 0,1 0-1 0 0,-1 1 0 0 0,1-1 1 0 0,0 0-1 0 0,0 0 1 0 0,1 0-1 0 0,-1 0 1 0 0,1 0-1 0 0,0-1 1 0 0,0 1-1 0 0,0-1 0 0 0,0 1 1 0 0,7 4-1 0 0,-4-5-16 0 0,-1 0 0 0 0,1 0 0 0 0,0 0 0 0 0,0 0 0 0 0,0-1 0 0 0,0 0 0 0 0,0-1 0 0 0,0 1 0 0 0,7 0 0 0 0,2-1-39 0 0,-1 0 1 0 0,1-1 0 0 0,0-1-1 0 0,-1-1 1 0 0,1 0-1 0 0,-1 0 1 0 0,28-10 0 0 0,-25 6-717 0 0,0-2 0 0 0,27-15 0 0 0,-30 15-427 0 0,5-1-369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0 699 919 0 0,'2'-1'12'0'0,"6"-7"43"0"0,26-36 11046 0 0,-23 40-10454 0 0,-3 1-384 0 0,23-10 833 0 0,-1-1 1 0 0,43-25-1 0 0,-23 3-544 0 0,-2-3 0 0 0,53-52 0 0 0,120-107-292 0 0,-66 86-313 0 0,-29 27-1806 0 0,-102 73 328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7.7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10591 0 0,'0'0'964'0'0,"1"1"-794"0"0,3 2 150 0 0,-1 1 0 0 0,0-1-1 0 0,0 1 1 0 0,-1-1 0 0 0,1 1 0 0 0,-1 0 0 0 0,1 0 0 0 0,-1 0 0 0 0,2 5 0 0 0,13 45 4446 0 0,-9-28-3886 0 0,24 111 2147 0 0,-23-94-2517 0 0,18 112 2 0 0,-7-37-1783 0 0,-18-106-1740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0.1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64 103 8263 0 0,'0'0'375'0'0,"-3"-14"146"0"0,3 10-89 0 0,-1-1 0 0 0,1 0 0 0 0,0 1 0 0 0,0-1 0 0 0,1 1 0 0 0,-1-1-1 0 0,1 1 1 0 0,0-1 0 0 0,7-11 6328 0 0,1 50-5652 0 0,-8-32-647 0 0,-1 0-258 0 0,-1 2-150 0 0,-1 0 0 0 0,1 0 0 0 0,-1-1-1 0 0,1 1 1 0 0,-5 5 0 0 0,6-8 11 0 0,-1 0-55 0 0,1 0 0 0 0,0-1 0 0 0,-1 1 0 0 0,1 0 0 0 0,0-1 0 0 0,-1 1 0 0 0,1-1 0 0 0,-1 1 0 0 0,1 0 0 0 0,-1-1 0 0 0,1 1 0 0 0,-1-1 0 0 0,1 0 0 0 0,-1 1 0 0 0,1-1 0 0 0,-1 1 0 0 0,0-1 0 0 0,1 0 0 0 0,-1 0 0 0 0,0 1 0 0 0,1-1 0 0 0,-1 0 0 0 0,0 0 0 0 0,0 0 0 0 0,1 0 0 0 0,-1 1 0 0 0,0-1 0 0 0,1 0 0 0 0,-1 0 0 0 0,0-1 0 0 0,-1 1 0 0 0,-1 0 17 0 0,1 0 0 0 0,-1 0 0 0 0,0 0 0 0 0,1-1 0 0 0,-1 1 0 0 0,0-1 0 0 0,-3-1 0 0 0,2 1 17 0 0,3 0-35 0 0,0 1 0 0 0,-1-1 0 0 0,1 1-1 0 0,1-1 1 0 0,-1 1 0 0 0,0-1 0 0 0,0 0 0 0 0,0 1-1 0 0,0-1 1 0 0,0 0 0 0 0,0 0 0 0 0,1 1 0 0 0,-1-1-1 0 0,0-1 1 0 0,0 2-9 0 0,1-1 0 0 0,0 1 0 0 0,-1-1 0 0 0,1 1 0 0 0,-1 0 0 0 0,1-1 0 0 0,0 1 0 0 0,0-1 0 0 0,-1 1 0 0 0,1-1 0 0 0,0 1 0 0 0,0-1 1 0 0,0 1-1 0 0,-1-1 0 0 0,1 1 0 0 0,0-1 0 0 0,0 1 0 0 0,0-1 0 0 0,0 0 0 0 0,0 1 0 0 0,0-1 0 0 0,0 1 0 0 0,0-1 0 0 0,0 1 0 0 0,0-1 0 0 0,1 1 0 0 0,-1-1 0 0 0,0 1 0 0 0,0-1 0 0 0,0 1 0 0 0,1-2 0 0 0,0 1-12 0 0,-1 0 12 0 0,2-7-18 0 0,-1 1 0 0 0,2-1 0 0 0,4-10 1 0 0,-6 15 14 0 0,0 1 0 0 0,0 0 0 0 0,0 0 0 0 0,1 0 0 0 0,-1 0 0 0 0,1 0 0 0 0,0 1 0 0 0,-1-1 0 0 0,1 0 0 0 0,0 1 0 0 0,0-1 0 0 0,0 1 0 0 0,0 0 0 0 0,0-1 0 0 0,4 0 0 0 0,2-2 5 0 0,0 3-2 0 0,3 4 16 0 0,-8-3 54 0 0,-3 0 19 0 0,1-1-1 0 0,0 1 1 0 0,-1 0-1 0 0,1 0 1 0 0,0 0-1 0 0,-1 0 1 0 0,1 0 0 0 0,0 0-1 0 0,-1 0 1 0 0,1 0-1 0 0,0 0 1 0 0,-1 0-1 0 0,1 0 1 0 0,0 0-1 0 0,-1 0 1 0 0,2 1-1 0 0,-2-1-75 0 0,0 1-1 0 0,0-1 0 0 0,0 0 0 0 0,0 0 0 0 0,0 1 0 0 0,0-1 0 0 0,0 0 0 0 0,0 0 0 0 0,0 1 1 0 0,0-1-1 0 0,0 0 0 0 0,0 0 0 0 0,0 1 0 0 0,0-1 0 0 0,0 0 0 0 0,0 0 0 0 0,0 0 0 0 0,0 1 1 0 0,0-1-1 0 0,0 0 0 0 0,-1 0 0 0 0,1 1 0 0 0,0-1 0 0 0,0 0 0 0 0,0 0 0 0 0,0 0 0 0 0,-1 1 1 0 0,-14 12-295 0 0,14-12 362 0 0,-3 4-1306 0 0,-1 0 0 0 0,1 1 0 0 0,0-1 0 0 0,0 1 0 0 0,-6 12 0 0 0,9-14-939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0.6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59 6447 0 0,'0'0'499'0'0,"-14"-16"6590"0"0,15 15-6942 0 0,-1-1-1 0 0,0 1 1 0 0,0-1-1 0 0,1 1 0 0 0,-1-1 1 0 0,1 1-1 0 0,-1-1 1 0 0,1 1-1 0 0,0-1 0 0 0,-1 1 1 0 0,1-1-1 0 0,0 1 1 0 0,0 0-1 0 0,0 0 1 0 0,0-1-1 0 0,0 1 0 0 0,0 0 1 0 0,0 0-1 0 0,2-1 1 0 0,0 0 23 0 0,-1 1-1 0 0,1-1 1 0 0,0 0 0 0 0,0 1 0 0 0,-1 0 0 0 0,1-1 0 0 0,0 1 0 0 0,5 0 0 0 0,-7 0 275 0 0,0 1-293 0 0,1 0 1 0 0,0 0 0 0 0,-1-1-1 0 0,1 1 1 0 0,-1 0-1 0 0,1 0 1 0 0,0 1 0 0 0,2-1-1 0 0,-3 1-54 0 0,0-1-1 0 0,-1 0 1 0 0,1 1-1 0 0,0-1 1 0 0,0 0-1 0 0,0 1 1 0 0,0-1-1 0 0,0 1 1 0 0,0 0-1 0 0,0-1 1 0 0,-1 1-1 0 0,1 0 1 0 0,0-1-1 0 0,-1 1 1 0 0,1 0-1 0 0,0 0 1 0 0,-1 0-1 0 0,1-1 0 0 0,-1 1 1 0 0,1 0-1 0 0,0 2 1 0 0,-1-1-52 0 0,1 0 0 0 0,-1 0 1 0 0,1 0-1 0 0,-1 0 0 0 0,0 1 0 0 0,0-1 0 0 0,0 0 1 0 0,0 0-1 0 0,-1 0 0 0 0,1 3 0 0 0,-1-2-43 0 0,0 1 0 0 0,0-1 0 0 0,0 0 0 0 0,0 0 0 0 0,-1 0-1 0 0,1 0 1 0 0,-1 1 0 0 0,1-2 0 0 0,-1 1 0 0 0,0 0 0 0 0,0 0 0 0 0,-1-1 0 0 0,-4 5-1 0 0,6-6 2 0 0,0 0 2 0 0,0 0 0 0 0,-1 0 0 0 0,1 0 1 0 0,0-1-1 0 0,0 1 0 0 0,-1 0 0 0 0,1-1 0 0 0,0 1 1 0 0,-1-1-1 0 0,1 1 0 0 0,0-1 0 0 0,-1 1 1 0 0,1-1-1 0 0,-1 0 0 0 0,1 0 0 0 0,-1 0 1 0 0,1 0-1 0 0,-1 0 0 0 0,1 0 0 0 0,-1 0 1 0 0,1-1-1 0 0,0 1 0 0 0,-1 0 0 0 0,1-1 0 0 0,-1 1 1 0 0,1-1-1 0 0,0 0 0 0 0,-1 1 0 0 0,1-1 1 0 0,0 0-1 0 0,-2-1 0 0 0,1 0-28 0 0,1 1 0 0 0,0-1 0 0 0,-1 0 0 0 0,1 1 0 0 0,0-1 0 0 0,0 0 0 0 0,0 0 0 0 0,0 0 0 0 0,0 0 1 0 0,0 0-1 0 0,0 0 0 0 0,1 0 0 0 0,-1 0 0 0 0,1 0 0 0 0,-1 0 0 0 0,1 0 0 0 0,0-1 0 0 0,0 1 0 0 0,0 0 0 0 0,0 0 0 0 0,0 0 0 0 0,1 0 0 0 0,-1 0 0 0 0,1-1 0 0 0,-1 1 0 0 0,1 0 0 0 0,0 0 0 0 0,0 0 0 0 0,0 0 0 0 0,0 0 0 0 0,0 1 0 0 0,0-1 0 0 0,0 0 0 0 0,1 0 0 0 0,2-2 0 0 0,-3 3 21 0 0,0 0-1 0 0,-1 0 0 0 0,1 0 0 0 0,0 0 1 0 0,0 0-1 0 0,0 0 0 0 0,0 1 0 0 0,1-1 1 0 0,-1 0-1 0 0,0 1 0 0 0,0-1 0 0 0,0 1 1 0 0,0-1-1 0 0,1 1 0 0 0,-1-1 0 0 0,0 1 1 0 0,0 0-1 0 0,1 0 0 0 0,-1 0 0 0 0,0 0 0 0 0,1 0 1 0 0,-1 0-1 0 0,0 0 0 0 0,1 0 0 0 0,-1 0 1 0 0,0 0-1 0 0,0 1 0 0 0,1-1 0 0 0,-1 1 1 0 0,2 0-1 0 0,2 1 4 0 0,-3-2 9 0 0,-1 0 0 0 0,0 0 0 0 0,0 1 0 0 0,0-1 0 0 0,1 1 0 0 0,-1-1 0 0 0,0 1 0 0 0,0-1 0 0 0,0 1 0 0 0,0-1 0 0 0,0 1 0 0 0,0 0 0 0 0,0 0 0 0 0,0-1 0 0 0,0 1 0 0 0,0 0 0 0 0,0 0 0 0 0,-1 0 0 0 0,1 0 0 0 0,0 0 0 0 0,-1 0 0 0 0,1 0 0 0 0,-1 1 0 0 0,1-1 0 0 0,-1 0 0 0 0,1 0 0 0 0,-1 0 0 0 0,0 1 0 0 0,1-1 0 0 0,-1 0 0 0 0,0 0 0 0 0,0 2 0 0 0,0-1-233 0 0,-1 1 0 0 0,1-1 1 0 0,0 1-1 0 0,-1-1 0 0 0,0 0 0 0 0,1 1 0 0 0,-1-1 0 0 0,0 0 1 0 0,0 1-1 0 0,-1-1 0 0 0,1 0 0 0 0,0 0 0 0 0,-1 0 0 0 0,1 0 0 0 0,-1 0 1 0 0,0-1-1 0 0,-2 3 0 0 0,-4 4-6665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2.3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93 317 6911 0 0,'0'0'1907'0'0,"2"2"-592"0"0,0 2-935 0 0,0 0 0 0 0,0 0 0 0 0,-1 0 0 0 0,0 0 0 0 0,1 1 0 0 0,-1-1 0 0 0,-1 0 0 0 0,1 0 0 0 0,0 9 0 0 0,-2 47 1289 0 0,0-39-1376 0 0,-31 336 2099 0 0,22-278-1352 0 0,-39 142-1 0 0,35-184-920 0 0,13-59-53 0 0,17-78-106 0 0,13-76-56 0 0,4 22 9 0 0,27-147 30 0 0,-47 228 67 0 0,4 0 0 0 0,3 1 0 0 0,32-78 0 0 0,-44 129 1 0 0,-7 20 44 0 0,16 25 123 0 0,-9-1-74 0 0,-1 1-1 0 0,6 39 0 0 0,-6-30-81 0 0,103 534 122 0 0,-43-305-2438 0 0,-58-232-2340 0 0,1-4-1438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2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14 137 2303 0 0,'-14'-24'18031'0'0,"18"19"-19150"0"0,-3 3 1246 0 0,1 0 0 0 0,0 0 0 0 0,0 1 0 0 0,0-1-1 0 0,0 1 1 0 0,0-1 0 0 0,1 1 0 0 0,-1 0 0 0 0,0 0-1 0 0,1 0 1 0 0,2-1 0 0 0,32-6 320 0 0,-16 3-181 0 0,9-1-96 0 0,60-6 0 0 0,-42 7-153 0 0,-6 1-338 0 0,23-2-700 0 0,-19-6-2759 0 0,-7-2 1493 0 0,-3-3-16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3.0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0 9215 0 0,'0'0'422'0'0,"0"2"-13"0"0,-1 45 240 0 0,0 33 5475 0 0,13 65-1460 0 0,-2-29-3805 0 0,6 55-227 0 0,-2-35-418 0 0,34 209-996 0 0,-47-340 396 0 0,0 0 1 0 0,0 0-1 0 0,0 0 1 0 0,1-1-1 0 0,0 1 1 0 0,4 8-1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3.4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170 150 6447 0 0,'-2'-1'2679'0'0,"2"0"-2445"0"0,-1 0 1 0 0,0 1-1 0 0,0-1 1 0 0,0 1-1 0 0,0-1 1 0 0,0 1-1 0 0,0-1 1 0 0,0 1-1 0 0,0 0 1 0 0,0-1-1 0 0,0 1 1 0 0,0 0-1 0 0,0 0 1 0 0,0 0-1 0 0,-1 0 1 0 0,1 0-1 0 0,0 0 0 0 0,0 0 1 0 0,0 0-1 0 0,0 0 1 0 0,0 1-1 0 0,0-1 1 0 0,0 0-1 0 0,0 1 1 0 0,0-1-1 0 0,0 1 1 0 0,0-1-1 0 0,0 1 1 0 0,0-1-1 0 0,0 1 1 0 0,0 0-1 0 0,1-1 0 0 0,-2 2 1 0 0,-13 14 1207 0 0,11-13-1259 0 0,1 1 1 0 0,0-1-1 0 0,0 1 0 0 0,0-1 1 0 0,0 1-1 0 0,-2 5 0 0 0,-12 27 506 0 0,2 1 0 0 0,1 1 1 0 0,1 0-1 0 0,3 1 0 0 0,1 0 0 0 0,-6 60 0 0 0,14-86-573 0 0,1 0 0 0 0,0 0 0 0 0,1 0 0 0 0,1 0 0 0 0,0-1 0 0 0,1 1 0 0 0,4 13 0 0 0,1-4-20 0 0,0-1 0 0 0,2 0 0 0 0,12 21 0 0 0,-17-34-113 0 0,0-1 0 0 0,1 0 0 0 0,0 0 0 0 0,0 0 0 0 0,0-1 1 0 0,1 0-1 0 0,0 0 0 0 0,0-1 0 0 0,1 0 0 0 0,-1 0 0 0 0,1 0 0 0 0,0-1 0 0 0,0-1 0 0 0,12 5 0 0 0,-11-5-213 0 0,1-1-1 0 0,-1 0 0 0 0,0 0 1 0 0,1-1-1 0 0,-1 0 1 0 0,1-1-1 0 0,0 0 0 0 0,11-1 1 0 0,-15 0-216 0 0,-1 0 0 0 0,0-1 0 0 0,1 1 0 0 0,-1-1 0 0 0,0 0 0 0 0,0 0 0 0 0,0-1 0 0 0,0 1 0 0 0,-1-1 0 0 0,1 0 0 0 0,-1-1 1 0 0,5-4-1 0 0,5-6-6220 0 0</inkml:trace>
  <inkml:trace contextRef="#ctx0" brushRef="#br0" timeOffset="1">632 0 10591 0 0,'-1'1'43'0'0,"0"-1"-1"0"0,0 1 1 0 0,0-1-1 0 0,0 1 1 0 0,0 0-1 0 0,0-1 1 0 0,0 1-1 0 0,1 0 1 0 0,-1 0-1 0 0,0 0 1 0 0,0 0-1 0 0,1 0 1 0 0,-1 0-1 0 0,0 0 1 0 0,1 0-1 0 0,-1 0 1 0 0,1 0-1 0 0,0 0 1 0 0,-1 0-1 0 0,1 0 1 0 0,0 0-1 0 0,0 1 1 0 0,-1-1-1 0 0,1 0 1 0 0,0 1-1 0 0,-1 5 5 0 0,-3 27 2159 0 0,1 1-1 0 0,1 0 1 0 0,4 36 0 0 0,-1-32-1221 0 0,2 16-380 0 0,2 0 0 0 0,24 100 0 0 0,50 101-1397 0 0,-27-131-2823 0 0,-41-100 2007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3.8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 15087 0 0,'0'0'1366'0'0,"2"0"-1126"0"0,9 0-43 0 0,1 1 0 0 0,-1-2 1 0 0,0 0-1 0 0,0 0 1 0 0,13-4-1 0 0,-11 3 29 0 0,0 0 1 0 0,-1 0-1 0 0,1 1 0 0 0,17 1 1 0 0,-22 1-96 0 0,0 1 1 0 0,0 0-1 0 0,-1 0 1 0 0,1 0-1 0 0,0 1 1 0 0,-1 0 0 0 0,0 1-1 0 0,0 0 1 0 0,0 0-1 0 0,0 0 1 0 0,7 7 0 0 0,-11-9-52 0 0,0 0 0 0 0,-1 1 0 0 0,1-1 0 0 0,-1 1 0 0 0,0-1 0 0 0,1 1 0 0 0,-1 0 1 0 0,0 0-1 0 0,-1 0 0 0 0,1 0 0 0 0,-1 0 0 0 0,1 1 0 0 0,-1-1 0 0 0,0 0 0 0 0,0 1 1 0 0,0-1-1 0 0,-1 1 0 0 0,1-1 0 0 0,-1 1 0 0 0,0-1 0 0 0,0 1 0 0 0,0-1 1 0 0,0 1-1 0 0,0-1 0 0 0,-1 1 0 0 0,0-1 0 0 0,-2 6 0 0 0,-3 10-10 0 0,3-10-25 0 0,-1 1-1 0 0,0-1 1 0 0,-10 17-1 0 0,10-20-88 0 0,0 1-233 0 0,-2 0 1 0 0,1 1-1 0 0,-7 5 0 0 0,20-6 52 0 0,4-1 151 0 0,0 0 0 0 0,22 7 0 0 0,-9-3 48 0 0,-7-3 92 0 0,1 1-1 0 0,-2 1 1 0 0,1 1 0 0 0,24 18-1 0 0,-35-22 145 0 0,0 0 0 0 0,-1 0 1 0 0,1 1-1 0 0,-1 0 0 0 0,0 0 0 0 0,-1 1 0 0 0,0 0 0 0 0,0 0 0 0 0,-1 0 0 0 0,0 0 0 0 0,6 17 0 0 0,-7-14 76 0 0,-1 0-1 0 0,0 1 1 0 0,0-1-1 0 0,-1 1 0 0 0,-1-1 1 0 0,0 1-1 0 0,0-1 0 0 0,-1 1 1 0 0,-1-1-1 0 0,0 0 0 0 0,-6 20 1 0 0,3-17-133 0 0,0-1 1 0 0,0 1 0 0 0,-2-1-1 0 0,0-1 1 0 0,0 1-1 0 0,-1-1 1 0 0,0 0-1 0 0,-20 20 1 0 0,14-19-68 0 0,0-1-1 0 0,0 0 0 0 0,-1-1 1 0 0,-19 11-1 0 0,25-17-95 0 0,0 0 0 0 0,-1-1 0 0 0,0 0-1 0 0,0 0 1 0 0,0-1 0 0 0,0 0-1 0 0,-1-1 1 0 0,-18 2 0 0 0,23-4-366 0 0,1-1 1 0 0,-1 1 0 0 0,0-1-1 0 0,1 0 1 0 0,-1 0-1 0 0,1 0 1 0 0,0-1 0 0 0,-1 0-1 0 0,1 0 1 0 0,-5-4-1 0 0,-13-6-8845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9.0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1 329 9383 0 0,'0'0'431'0'0,"1"3"-10"0"0,-1-2-411 0 0,1 1 0 0 0,-1-1 0 0 0,1 0-1 0 0,0 0 1 0 0,-1 0 0 0 0,1 0 0 0 0,0 0-1 0 0,0 0 1 0 0,0-1 0 0 0,-1 1-1 0 0,1 0 1 0 0,0 0 0 0 0,0 0 0 0 0,0-1-1 0 0,2 1 1 0 0,-2 0-2 0 0,1 0 0 0 0,0-1 0 0 0,0 1 0 0 0,0-1 0 0 0,0 0 0 0 0,0 0-1 0 0,0 0 1 0 0,0 0 0 0 0,0 0 0 0 0,0 0 0 0 0,1-1 0 0 0,30-2 1462 0 0,0 2-1 0 0,0 1 1 0 0,39 5-1 0 0,52 1 382 0 0,-82-10-1005 0 0,71-15 0 0 0,-75 12-292 0 0,0 0 0 0 0,58-1 1 0 0,-21 12-299 0 0,-52-1-193 0 0,-1-2 1 0 0,0 0-1 0 0,37-5 0 0 0,187-18 1161 0 0,-176 14-1185 0 0,-12 0 5 0 0,254-10 337 0 0,-163 18-292 0 0,-64 1-50 0 0,-26 0-39 0 0,128-7 0 0 0,-79 1 64 0 0,-75-1-64 0 0,-26 4 0 0 0,0 0 0 0 0,0 1 0 0 0,12-1 0 0 0,43 6 0 0 0,-34-1 0 0 0,-21-2 0 0 0,18-1 0 0 0,-18 0 2 0 0,-4 0 3 0 0,-1-1-1 0 0,1 1 1 0 0,0 0 0 0 0,0-1 0 0 0,0 0 0 0 0,-1 1-1 0 0,1-1 1 0 0,0 0 0 0 0,-1 0 0 0 0,1-1 0 0 0,-1 1-1 0 0,4-3 1 0 0,-5 4 1 0 0,0-1 1 0 0,0 1-1 0 0,0-1 0 0 0,0 1 1 0 0,0-1-1 0 0,0 0 0 0 0,0 0 1 0 0,0 1-1 0 0,0-1 0 0 0,-1 0 1 0 0,1 0-1 0 0,0 0 0 0 0,-1 0 1 0 0,1 0-1 0 0,0 0 0 0 0,-1 0 1 0 0,1 0-1 0 0,-1 0 0 0 0,0 0 1 0 0,1 0-1 0 0,-1 0 0 0 0,0 0 1 0 0,1 0-1 0 0,-1 0 0 0 0,0-1 1 0 0,0 1-1 0 0,0 0 0 0 0,0 0 1 0 0,0 0-1 0 0,0 0 0 0 0,-1 0 1 0 0,1 0-1 0 0,-1-2 0 0 0,1 1 24 0 0,-1 0-20 0 0,1 1-1 0 0,-1 0 0 0 0,0-1 0 0 0,0 1 1 0 0,1 0-1 0 0,-1 0 0 0 0,0 0 0 0 0,0-1 1 0 0,0 1-1 0 0,0 0 0 0 0,0 0 0 0 0,-1 1 1 0 0,0-2-1 0 0,-8-7 19 0 0,1-3-2 0 0,-2 0 1 0 0,1 0-1 0 0,-2 1 1 0 0,0 0-1 0 0,0 1 1 0 0,-20-12-1 0 0,19 13-18 0 0,-50-29 36 0 0,54 34-40 0 0,0 0 0 0 0,0 0 0 0 0,-1 1 0 0 0,1 0 0 0 0,-15-2 0 0 0,10 1 0 0 0,-8-3-24 0 0,22 6-55 0 0,1 2-4 0 0,1 0 69 0 0,-1 0-1 0 0,1 0 1 0 0,-1 0 0 0 0,1 1-1 0 0,-1-1 1 0 0,0 0 0 0 0,0 1-1 0 0,1-1 1 0 0,0 3 0 0 0,2 1-21 0 0,4 3-3 0 0,0 0 0 0 0,1-1 0 0 0,0 1 0 0 0,13 7-1 0 0,44 23-36 0 0,-57-33 73 0 0,135 75-138 0 0,-117-65 136 0 0,29 21 0 0 0,-35-17 0 0 0,-11-9 32 0 0,-9-9 127 0 0,-1 1-118 0 0,-1-1 0 0 0,1 1 0 0 0,0-1 0 0 0,-1 1 0 0 0,1-1 0 0 0,-1 0 0 0 0,0 1 0 0 0,1-1 0 0 0,-1 0 0 0 0,0 1 0 0 0,0-1 0 0 0,0 0 0 0 0,0 0 0 0 0,0 0 0 0 0,-1 2 0 0 0,-22 16 399 0 0,11-9-143 0 0,-43 38 390 0 0,-61 58-148 0 0,95-85-736 0 0,2 2 1 0 0,1 0 0 0 0,-20 31-1 0 0,36-49-238 0 0,0-1 0 0 0,0 1 0 0 0,1 0 0 0 0,0 0 0 0 0,0 0 0 0 0,-1 6 0 0 0,1-1-1096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38.46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1 352 1375 0 0,'0'2'9375'0'0,"4"11"-8033"0"0,-3-6-816 0 0,1 0 1 0 0,0 0-1 0 0,5 11 1 0 0,23 41 1515 0 0,24 41 477 0 0,-42-77-2223 0 0,-1 0 0 0 0,-1 0 0 0 0,11 39 0 0 0,-21-62-300 0 0,0 0 1 0 0,0 1-1 0 0,0-1 0 0 0,1 0 0 0 0,-1 0 1 0 0,0 0-1 0 0,0 1 0 0 0,0-1 0 0 0,0 0 1 0 0,0 0-1 0 0,0 1 0 0 0,0-1 0 0 0,0 0 0 0 0,0 1 1 0 0,0-1-1 0 0,0 0 0 0 0,0 0 0 0 0,0 1 1 0 0,0-1-1 0 0,0 0 0 0 0,0 0 0 0 0,0 1 1 0 0,0-1-1 0 0,0 0 0 0 0,0 0 0 0 0,0 1 1 0 0,0-1-1 0 0,0 0 0 0 0,-1 0 0 0 0,1 0 0 0 0,0 1 1 0 0,0-1-1 0 0,-7-5-179 0 0,-9-15 53 0 0,11 7 174 0 0,0 0 0 0 0,1 0 0 0 0,-4-22 0 0 0,0 0-123 0 0,-6-19-44 0 0,-11-92-1 0 0,22 115 97 0 0,1-1-1 0 0,2 1 1 0 0,1 0 0 0 0,8-47-1 0 0,-7 68 25 0 0,0 1-1 0 0,1 0 0 0 0,0 1 1 0 0,0-1-1 0 0,1 0 1 0 0,0 1-1 0 0,0 0 0 0 0,1 0 1 0 0,0 0-1 0 0,1 1 1 0 0,0-1-1 0 0,0 2 0 0 0,1-1 1 0 0,-1 0-1 0 0,1 1 1 0 0,1 0-1 0 0,-1 1 0 0 0,1 0 1 0 0,10-5-1 0 0,-12 7 40 0 0,-1 1-1 0 0,1 0 0 0 0,0 0 0 0 0,1 0 1 0 0,-1 1-1 0 0,0 0 0 0 0,12 0 1 0 0,-16 1-11 0 0,1 0 0 0 0,-1 0 1 0 0,0 1-1 0 0,1-1 0 0 0,-1 1 1 0 0,0-1-1 0 0,1 1 0 0 0,-1 0 1 0 0,0 0-1 0 0,0 0 0 0 0,0 0 1 0 0,0 0-1 0 0,0 0 0 0 0,0 1 1 0 0,0-1-1 0 0,0 1 0 0 0,-1-1 1 0 0,1 1-1 0 0,0 0 0 0 0,-1-1 1 0 0,1 1-1 0 0,-1 0 1 0 0,0 0-1 0 0,2 3 0 0 0,0 3 74 0 0,1 1 0 0 0,-1 1 0 0 0,-1-1-1 0 0,1 0 1 0 0,-2 1 0 0 0,1-1 0 0 0,-1 1-1 0 0,-1 0 1 0 0,0 12 0 0 0,-2 7 41 0 0,-11 51 0 0 0,9-64-124 0 0,-1 0-1 0 0,-1 0 1 0 0,0-1-1 0 0,-1 0 1 0 0,-1 0-1 0 0,-1 0 1 0 0,-12 16-1 0 0,15-23 7 0 0,0 0-1 0 0,-12 13 0 0 0,11-17-7 0 0,6-3 222 0 0,4 0-183 0 0,0 0 1 0 0,0 0-1 0 0,0-1 1 0 0,1 1-1 0 0,-1-1 1 0 0,0 0-1 0 0,0 0 1 0 0,5 0-1 0 0,7 0 104 0 0,17 5 331 0 0,0 1 0 0 0,-1 1 0 0 0,34 13 0 0 0,19 13 304 0 0,-32-12-364 0 0,2 2-237 0 0,-28-11-973 0 0,0-2-1 0 0,49 13 1 0 0,-63-21-634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8551 0 0,'0'0'390'0'0,"1"1"-8"0"0,2 2-332 0 0,0-1-1 0 0,0 0 0 0 0,0 0 1 0 0,0 0-1 0 0,0 0 0 0 0,0 0 1 0 0,1 0-1 0 0,-1-1 0 0 0,1 0 1 0 0,-1 0-1 0 0,1 0 0 0 0,-1 0 1 0 0,5 1-1 0 0,9-1 638 0 0,-9 0-351 0 0,0 0 0 0 0,-1-1 0 0 0,1 0 0 0 0,8-2 0 0 0,33-3 845 0 0,-1 1 1 0 0,52 3-1 0 0,96 16 349 0 0,-98-4-1788 0 0,1-4 1 0 0,145-9-1 0 0,-210 1-814 0 0,-2 2-43 0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0T15:57:32.473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13475 5901 23039 0,'0'0'2048'0,"0"0"-1648"0,0 0-400 0,0 0 0 0,0 0 1024 0,13-14 128 16,-13 14 32-16,5-7 0 0,3-3 32 0,3-1 16 16,0 0 0-16,5 0 0 0,4-3-720 0,1 0-128 15,-2-1-48-15,3-4 0 0,2-2-80 0,2 0-32 16,1-2 0-16,2-2 0 0,1-4-96 0,0 2 0 16,0 1-128-16,0 0 192 0,0 0-192 0,-2 1 144 15,-1-1-144-15,-3 2 128 0,-2 1-128 0,-1 1 0 16,0 1 0-16,-1 0 0 0,-2-1 0 0,2 2 0 15,-1 3 128-15,-1-1-128 0,-3 1 0 0,-2 0 0 16,-2-1 0-16,0 3 0 0,-1 2 0 0,1 2 0 0,-2-2 0 16,-1 1 0-16,0 1 0 0,-1 1 0 0,2 1 0 0,1 0 128 15,-3 0 96-15,1 0 16 0,0-1 0 0,0 3 0 16,-2-1 128-16,2 1 16 0,0-1 16 0,0 3 0 16,0 4-16-16,1 0 0 0,0 1 0 0,1 0 0 15,2 0-112-15,2 2-16 0,2 5-16 0,2 2 0 16,3 3-80-16,1 3-16 0,4 3 0 0,2 6 0 15,2 5 80-15,1-2 16 0,2 0 0 0,1 1 0 16,-2-1 16-16,2-1 16 0,1 0 0 0,2 2 0 16,-2-5-128-16,3 1-16 0,0-4-128 0,1-1 192 15,0-1-192-15,0-2 0 0,-3-3 0 0,-2 0 0 32,-2 0-1424-32,-1-3-240 0,0 1-32 0,-2-4-16 0,-6 1-1648 0,-2-4-336 0</inkml:trace>
  <inkml:trace contextRef="#ctx0" brushRef="#br0" timeOffset="1070.08">13516 6003 12895 0,'-7'-13'576'0,"5"6"112"0,-1-2-560 0,-1 1-128 0,1-1 0 0,1 1 0 16,-1-1 1968-16,2 3 352 0,-2-1 80 0,1 3 16 16,0-1-752-16,2 5-160 0,0 0-32 0,0 0 0 15,0 0-304-15,0 0-64 0,0 0-16 0,0 0 0 0,0 0-64 0,0 0 0 16,6 8-16-16,-1 4 0 15,0 3-160-15,-1 1-16 0,2 5-16 0,1 4 0 0,-1 2-240 0,1 7-32 16,1 2-16-16,0 2 0 16,-1 4-80-16,1 1 0 0,-1 0-16 0,-1-1 0 15,0-1-160-15,0-1-16 0,-1-1-16 0,0-2 0 0,-1 0-48 0,2-2 0 16,-2-1 0-16,1-3 0 0,-1-2-64 0,0-2 0 16,-1 2-128-16,0-4 192 0,0 0-64 0,-1-5-128 15,1 1 176-15,-1-1-176 0,0-2 160 0,-1-4-160 16,0 0 128-16,1-3-128 0,-1-2 128 0,2-1-128 15,-3-8 0-15,2 8 128 0,-2-8-128 0,0 0 160 16,0 0-160-16,7 4 160 0,-7-4-160 0,8 1 0 16,-1-1 144-16,3-1-144 0,3-3 128 0,0 0-128 15,1-2 128-15,3 0-128 0,2 1 0 0,4 0 144 16,3 0-144-16,2 2 0 0,5-1 0 0,1 3 0 0,0 1 0 0,1 0 0 16,1 1 0-16,1 3 0 0,-2-1 0 0,-1 2 0 15,0 1 0-15,-1 2 0 0,-2 1-128 0,-1 3 128 16,0-1 0-16,-2 0 0 0,0 1 0 0,1 0 0 15,-5 2 0-15,1-1 0 0,-3 2 0 0,0-2 0 16,-1-2 0-16,-1 1 0 0,-2-2 0 0,-1 2 0 16,-3-3 0-16,-1 2 0 0,-1-1 0 0,-1-1 0 15,-2-1 0-15,-1 1 128 0,-1-2-128 0,1 2 0 16,-1 0 128-16,-1-1-128 0,-1 0 0 0,1-2 0 16,-1-1 128-16,1 1-128 0,2-2 0 0,0 1 0 15,0-4 128-15,0 0-128 0,-8-1 0 0,9-2 0 16,-1-1 0-16,1-1 0 0,1-4 0 0,1 1 0 0,0-1 0 15,2-4 0-15,2 0 0 0,0 1-144 0,2-1 144 0,2-1 0 16,-1-2 0-16,1 0 0 0,5-1 0 16,1 0-128-16,-3 2 128 0,1-1 0 0,1 1 0 0,0 4 0 15,-1-2 0-15,-3 3-128 0,0-3 128 0,1 2 0 16,-4 1 0-16,0 2 0 0,-3 2 0 0,0 1-160 16,1 2 160-16,0 2 0 0,1-3-256 0,-2 2 48 15,-2 2 16-15,-1 2 0 0,-1-2-32 0,-1 2 0 16,-1-1 0-16,0 1 0 0,-8-3 96 0,9 2 128 15,-1 1-208-15,0 0 80 0,-1-1 128 0,1 1 0 16,0-2-144-16,-1-1 144 0,-7 0 0 0,6-2 0 16,1-2 0-16,-1-2 0 0,1-1 0 0,-1-3 0 15,1-1 0-15,-2-5 0 0,0-4 0 0,0-3 0 16,-1-6 128-16,0-3-128 0,1-6 272 0,-1-4-16 0,-1-1-16 0,-3-2 0 16,-1-5 288-16,-2-2 64 0,-1-4 16 0,-1-4 0 15,-2-4 96-15,-1 1 0 0,-2 3 16 0,1-1 0 16,0 2-400-16,0 5-64 0,-2 3-32 0,2 3 0 15,0 3-224-15,1 5-128 0,-1 5 128 0,3 2-208 32,-1 3-640-32,2 4-128 0,1 4-32 0,0 4 0 15,0 3-1904-15,1 4-384 0,2-1-80 0</inkml:trace>
  <inkml:trace contextRef="#ctx0" brushRef="#br0" timeOffset="2550.86">13836 5985 16575 0,'-4'6'1472'0,"-2"1"-1168"0,1-1-304 0,5-6 0 0,0 0 2768 0,0 0 496 0,0 0 112 0,0 0 16 16,19 8-1728-16,-10-9-320 0,6-2-80 0,-1-1-16 16,2-4-352-16,-1-1-64 0,1-1 0 0,1-1-16 15,-1-2-416-15,-2 0-80 0,3-1 0 0,1-2-16 16,3 1-304-16,1 0 0 0,0-3 0 0,2 2 0 31,-1 1-1232-31,6-6-208 0,-3 1-32 0,-1 3-8656 0,-3 3-1728 0</inkml:trace>
  <inkml:trace contextRef="#ctx0" brushRef="#br0" timeOffset="2905.93">13986 6523 20271 0,'0'0'1792'0,"0"0"-1424"0,0 0-368 0,0 0 0 0,0 0 1952 0,0 0 320 16,0 0 64-16,0 0 16 0,0 0-496 0,0 0-112 15,8 3-16-15,1 2 0 0,2 0-608 0,0 2-128 16,4-1-32-16,0 2 0 0,2 0-288 0,2-2-64 0,0 1-16 0,-1-1 0 16,3 2-400-16,0-3-64 15,1-1-128-15,0 0 176 0,1 0-176 0,0 0-224 0,1-1 48 0,2-2 16 31,1 2-2576-31,0-3-512 0,-1-3-96 0</inkml:trace>
  <inkml:trace contextRef="#ctx0" brushRef="#br0" timeOffset="3264.7">14903 5807 12895 0,'0'0'576'0,"0"0"112"15,0 0-560-15,0 0-128 0,0 0 0 0,0 0 0 0,0 0 4560 0,5 2 880 16,2 3 192-16,-1 4 16 0,1 5-3216 0,2 2-640 16,-1 5-128-16,2 5-16 0,-1 4-512 0,1 4-112 15,2 1 0-15,-1 3-16 0,-1 2-496 0,-1 3-80 16,0 0-32-16,2 0 0 0,-1-4-272 0,-1-1-128 0,2-1 128 0,-2-2-128 16,-1 0-224-16,1-1-128 15,-1-3-32-15,2-2 0 16,-2-3-2912-16,-2-2-592 0</inkml:trace>
  <inkml:trace contextRef="#ctx0" brushRef="#br0" timeOffset="4598.22">14014 278 23039 0,'-3'-2'2048'0,"0"-5"-1648"0,0 2-400 0,-1 0 0 16,0-2 1408-16,2 2 208 0,2 5 48 0,0 0 0 16,0 0 64-16,0 0 0 0,0 0 16 0,0 0 0 15,-1 9-912-15,1 4-176 0,-1 4-32 0,1 7-16 16,0 3 0-16,0 7 0 0,1 5 0 0,-1 5 0 15,0 5-128-15,1 5-32 0,1 1 0 0,-1 8 0 16,2 6-320-16,-1 2-128 0,1 2 0 0,1-2 0 16,1-5 0-16,1-2-256 0,1-4 16 0,1-5 16 15,2-8-1888 1,2-4-368-16,1-7-80 0,4-3-12912 0</inkml:trace>
  <inkml:trace contextRef="#ctx0" brushRef="#br0" timeOffset="4899.89">14737 697 23039 0,'-10'-17'1024'0,"5"10"192"0,-3 1-960 0,-1-3-256 15,0 0 0-15,-5 1 0 0,-2 0 2368 0,-1 0 416 16,0 0 96-16,-2 2 0 0,2-1-1680 0,0 3-352 16,1 3-64-16,0 0-16 0,3 1-768 0,2 1 0 15,2 3 0-15,1 1-144 0,6 2-96 0,1 2-16 16,2 1 0-16,4 2 0 15,4 0-160-15,2 5-32 0,2 2-16 0,2-1 0 0,2-1 192 0,4 0 32 16,0 0 16-16,2 3 0 0,1-3 224 0,-1 4 0 16,1-2-160-16,-2 1 160 0,-1-1 0 0,0 2 208 0,-4 0-16 0,-3 1-16 15,-2-1 464-15,-3 1 80 0,-4 0 32 0,-2-1 0 16,-3 1 80-16,-3-2 32 0,-1-2 0 0,-2 2 0 16,-3-1-480-16,-1 1-112 0,0-1-16 0,-2-3 0 15,1 1-480-15,-1-4-96 0,0-1-32 0,0-3-16928 16</inkml:trace>
  <inkml:trace contextRef="#ctx0" brushRef="#br0" timeOffset="5126.37">15107 419 21183 0,'0'0'1888'0,"0"0"-1504"16,0 0-384-16,0 0 0 0,0 0 3360 0,-2 11 608 16,1 2 112-16,-1 5 16 0,2 4-2560 0,2 4-512 15,0 4-96-15,1 3-32 0,-1 1-704 0,2 2-192 16,-1 3 0-16,0 2 0 0,-1-1 0 0,2 0-144 16,0 5 144-16,0 0-208 15,0-2-2448-15,0-4-480 0,0-2-112 0</inkml:trace>
  <inkml:trace contextRef="#ctx0" brushRef="#br0" timeOffset="5298.18">14985 911 31967 0,'-5'-11'1408'0,"5"11"304"0,0-8-1376 0,1 1-336 0,2-1 0 0,1 1 0 15,1 2 1232-15,4 0 176 0,4 1 48 0,3-3 0 16,2 1-1088-16,1 1-224 0,1-2-144 0,-1 2 192 31,4 0-1664-31,1 1-320 0,2 1-64 0,1-1-12960 0</inkml:trace>
  <inkml:trace contextRef="#ctx0" brushRef="#br0" timeOffset="5429.1">15521 905 10127 0,'0'0'448'0,"0"0"96"0,0 0-544 0,-4 6 0 0,0 0 0 0,1 3 0 0,1 2 4368 0,2 0 768 15,1 2 160-15,0 2 16 0,2-1-3984 0,1-1-816 16,1 0-144-16</inkml:trace>
  <inkml:trace contextRef="#ctx0" brushRef="#br0" timeOffset="5581.09">15518 443 33167 0,'-6'-3'2944'0,"-2"3"-2352"0,0 0-464 0,1 0-128 16,2 0 256-16,5 0 48 0,0 0 0 0,0 0 0 31,2 9-1152-31,1 3-240 0,3 1-32 0,3-1-12976 0</inkml:trace>
  <inkml:trace contextRef="#ctx0" brushRef="#br0" timeOffset="5795.87">15783 454 15663 0,'0'0'1392'0,"-2"8"-1120"0,1 4-272 0,0 2 0 15,0 3 4480-15,-1 3 832 0,1 3 160 0,1 3 32 16,0 4-3536-16,1 3-720 0,1 1-144 0,0 5-16 0,-1 1-912 0,2 3-176 16,0 2 0-16,1-1 0 15,0-1-448-15,-1-4 0 0,3-4 0 0,-1-2 0 16,1-4-3536-16,1-2-720 0,5 9-144 0,-2-13-16 0</inkml:trace>
  <inkml:trace contextRef="#ctx0" brushRef="#br0" timeOffset="5966.79">16008 342 30399 0,'0'0'2704'0,"0"0"-2160"0,0 0-544 0,0 0 0 15,2 8 1664-15,0 5 208 16,-2 4 48-16,2 8 16 0,-1 6 128 0,1 6 32 15,-2 4 0-15,2 5 0 0,-1 1-1264 0,2 1-240 0,1 2-48 0,0 0-16 32,1 0-912-32,0 1-176 0,1 0-32 0,2-2-19616 0</inkml:trace>
  <inkml:trace contextRef="#ctx0" brushRef="#br0" timeOffset="6564.73">17392 630 20271 0,'1'9'1792'0,"-1"7"-1424"0,-1 6-368 0,-1 4 0 16,2 2 720-16,-1 4 80 0,2 6 16 0,1 2 0 16,-2-2-192-16,1-1-48 0,2-3 0 0,0-4 0 15,1-4-384-15,-1-4-192 0,0-5 160 0,-1-3-160 16,-1-2 176-16,1-4-176 0,-2-8 192 0,0 0-192 15,0 0 0-15,0 0-304 0,-3-7 48 0,-1-4 0 16,-1-5 32-16,1-1 16 0,0-5 0 0,-2-3 0 16,-3-5 352-16,1-3 80 0,0 0 16 0,0-1 0 15,0 0 288-15,0 1 64 0,1 2 16 0,-1 0 0 16,3 6 192-16,1 1 32 0,0 1 16 0,4 3 0 16,0 3 48-16,1 2 16 0,2 0 0 0,2 2 0 15,3 0-272-15,2 0-48 0,3-2-16 0,2 0 0 16,-1 2-320-16,2-2-64 0,2 2 0 0,1 1-16 15,2 1-336-15,1 2-64 0,2 3-16 0,-1-1 0 16,1 2-3024-16,-1 1-624 0</inkml:trace>
  <inkml:trace contextRef="#ctx0" brushRef="#br0" timeOffset="6732.49">17382 744 31215 0,'0'0'1376'0,"0"0"288"0,0 0-1328 0,0 0-336 16,0 0 0-16,7-2 0 0,1 0 784 0,2 2 96 15,6-3 16-15,0 1 0 0,0-2-896 0,5-2 0 16,3 1-176-16,2 1 32 16,1 2-2768-16,3 2-544 0</inkml:trace>
  <inkml:trace contextRef="#ctx0" brushRef="#br0" timeOffset="6919.45">17379 1012 22111 0,'0'0'1968'0,"-7"4"-1584"0,1 1-384 0,-1-1 0 16,7-4 3216-16,0 0 560 0,0 0 128 0,0 0 0 15,4 7-2464-15,4-3-496 0,0-2-112 0,3-2 0 16,5-2-704-16,2-3-128 0,3-2 0 0,3-1 0 15,2 0-1184-15,4 1-144 0,3 0-16 0,1 1-14640 0</inkml:trace>
  <inkml:trace contextRef="#ctx0" brushRef="#br0" timeOffset="7232.88">17970 1088 30399 0,'0'0'2704'0,"-3"6"-2160"15,-4-2-544-15,7-4 0 0,0 0 1600 0,0 0 224 16,0 0 32-16,0 0 16 0,0 0-864 0,5-4-176 16,3-2-48-16,1-5 0 0,2-4-656 0,0-3-128 15,2-5 0-15,2-1 0 0,0-5-304 0,1-1-16 16,-2-3 0-16,1-1 0 16,-1-1-416-16,-1-1-96 0,-1-1 0 0,-2 1-16 15,1-1 80-15,-4 1 0 0,-1-5 16 0,0 2 0 0,1 0 304 0,-2 3 48 16,-2 3 16-16,-1 4 0 0,-1 3 384 0,2 7 128 0,-2 0 0 0,1 6 0 15,-2 3 240-15,1 2 48 0,-1 8 16 0,0 0 0 16,5 8-48-16,2 5 0 0,1 4 0 0,2 6 0 16,2 9-384-16,2 0 0 0,-1 5 0 0,1 1-176 15,3 1 176-15,0 4 0 0,0 0 0 0,-1 0 0 16,0 2-336-16,-1 2 16 0,2 0 0 0,1-2-9744 16,-2-2-1952-16</inkml:trace>
  <inkml:trace contextRef="#ctx0" brushRef="#br0" timeOffset="7413.14">18222 802 21183 0,'-21'-11'1888'0,"12"4"-1504"16,-3-1-384-16,2-1 0 0,1 4 3904 0,2 1 704 0,2 0 128 0,5 4 48 16,0 0-3056-16,0 0-624 0,0 0-112 0,10-1-32 31,5-2-1232-31,3 2-256 0,3 1-48 0,4 1-16 15,2 2-2416-15,3-2-464 0,1 4-112 0,3-2 0 0</inkml:trace>
  <inkml:trace contextRef="#ctx0" brushRef="#br0" timeOffset="7697.2">18849 544 30063 0,'-35'-4'1328'0,"21"4"272"0,-6-1-1280 0,-1 0-320 0,-1 1 0 0,1 0 0 15,3 0 784-15,2 0 96 0,3 2 16 0,5 4 0 16,2-1-528-16,2 4-112 0,5 0 0 0,5 3-16 16,4-2-240-16,4 3-208 0,5 2 32 0,4 0 16 15,4 2 32-15,2 0 0 0,2-3 0 0,1 3 0 0,-1 2 128 0,-1 0-160 16,-1 1 160-16,-2-1-160 16,-1 2 160-16,-2 1 0 0,-5-3 160 0,-1 1-160 0,-3 3 864 0,-5-1 80 15,-3-1 16-15,-3-2 0 16,-3 1 528-16,-4-1 112 0,-1 1 32 0,-4-1 0 15,-2-2-624-15,-2-1-128 0,-2 0-32 0,-2-2 0 0,1 0-560 16,-2-2-112-16,-2-2-32 0,3-2 0 16,1-2-1248-16,1-3-256 0,1-3-48 0,0 0-11376 15,0-3-2256-15</inkml:trace>
  <inkml:trace contextRef="#ctx0" brushRef="#br0" timeOffset="8001.42">19025 141 28959 0,'5'8'1280'0,"-1"-4"272"0,3 3-1232 0,1-1-320 0,2 1 0 0,3 3 0 16,5 4 1024-16,2 3 128 0,1 4 48 0,5 7 0 15,3-4-192-15,2 8-48 0,-1-2 0 0,2 2 0 16,0 5 32-16,-1-1 0 0,0 3 0 0,-3-1 0 15,-4 0-128-15,-1 1-32 0,-3 3 0 0,-3 0 0 16,-1 1-192-16,-3 2-32 0,-4 1-16 0,-2-1 0 16,-3 4-144-16,-4-1-48 0,-4-1 0 0,-3-4 0 15,1 3-400-15,-3-2 0 0,-2-4 0 0,1 2 0 16,-5 1-2688-16,0-3-400 0</inkml:trace>
  <inkml:trace contextRef="#ctx0" brushRef="#br1" timeOffset="28894.72">15250 5659 19983 0,'0'0'880'0,"0"0"192"0,0 0-864 0,-2 14-208 15,2-14 0-15,0 0 0 0,0 0 1472 0,0 0 240 16,0 0 48-16,0 0 16 0,0 0-624 0,0 0-112 16,0 0-16-16,4-6-16 0,-3-1-320 0,6-2-64 0,2 0-16 0,3-6 0 15,1 1-32-15,3 0-16 0,1-1 0 0,3 0 0 16,4-6-80-16,1 3-16 0,1 1 0 0,1 0 0 16,3-3-112-16,0 1-32 0,1-2 0 0,-1 1 0 15,-1 1-176-15,1-1-144 0,0 1 192 0,-1-1-192 16,-2 0 144-16,-2 2-144 0,-2-1 0 0,1-2 144 15,-1 0-144-15,1 3 0 0,-2-2 0 0,-1-1 0 16,-2 2 128-16,-1-1-128 0,1 1 0 0,-2 0 128 16,0 5 0-16,-2 0-128 0,0 1 192 0,-2 0-64 15,-2-2 48-15,1 2 0 0,-1 0 0 0,-1 0 0 16,0 3 0-16,0 1 0 0,-3 2 0 0,1-1 0 16,-1-1-48-16,1 3-128 0,1-1 192 0,-2 1-64 15,0 2-128-15,1 1 128 0,0 3-128 0,1-3 128 16,0 3-128-16,1 3 0 0,3-2 0 0,2 5 0 15,0 0 128-15,2 4-128 0,3 2 128 0,2 4-128 16,1 2 192-16,5 3-64 0,1 4 0 0,2 1 0 16,1 0-128-16,2 0 160 0,3 0-160 0,-1 0 160 15,1-2-160-15,-1-1 0 0,2-1 144 0,-3-2-144 16,1-2 0-16,-1-1 128 0,-1 0-128 0,-2-1 0 0,0-2 0 0,-3-1 0 16,1 0 0-16,0 0 0 15,-2-1-1584-15,1-1-336 0,-2 1-64 0,-1-1-14400 0</inkml:trace>
  <inkml:trace contextRef="#ctx0" brushRef="#br1" timeOffset="29231.19">15888 4202 17503 0,'0'0'1552'0,"0"0"-1232"0,0 0-320 0,0 0 0 15,0 0 2976-15,0 0 544 0,3 7 96 0,0 2 32 0,1 4-1472 0,-1 8-304 16,1 4-48-16,2 7-16 0,-3 5-1216 0,3 2-240 0,-1 8-48 0,1 0-16 16,-2 4-288-16,2-2 0 0,-1 1 128 0,1-2-128 31,1-2-1536-31,-1-3-384 0,3-2-64 0,-1-1-13040 0</inkml:trace>
  <inkml:trace contextRef="#ctx0" brushRef="#br1" timeOffset="29454.34">16188 4221 24879 0,'0'-9'2208'0,"-1"-1"-1760"0,1 1-448 0,0 3 0 15,-1-2 2016-15,1 8 320 0,0 0 64 0,0 0 16 16,0 8-976-16,1 6-192 0,0 3-32 0,1 8-16 15,-1 5-912-15,0 6-288 0,0 2 160 0,1 4-160 16,-1 2 0-16,2 1 0 0,1-1-144 0,0-2 144 31,1-3-1872-31,0-4-272 0,0-2-48 0,0-7-7680 0,1-3-1536 0</inkml:trace>
  <inkml:trace contextRef="#ctx0" brushRef="#br1" timeOffset="29863.9">15993 3405 17503 0,'-17'-29'1552'0,"9"17"-1232"0,-2 0-320 0,-2 1 0 0,-3-1 1904 0,0 3 320 0,0 1 64 0,0 0 16 16,-1 4-640-16,2 4-112 15,1 4-16-15,0 5-16 0,1 7-784 0,0 5-160 16,1 5-16-16,0 5-16 0,2 6-416 0,2 3-128 16,5 4 0-16,3 1 0 0,3-2 0 0,4-3 0 15,4-2 0-15,3-3 0 0,6-2 0 0,4-5 0 0,4-4-192 16,3-4 192-16,3-6-128 0,3-5 128 16,0-5 0-16,-2-3-144 0,0-5 144 0,-2-4 0 0,-6-3 128 15,-2-4-128-15,-2-3 448 0,-3-3 0 0,-3-2 16 0,-5-3 0 16,-4-3 560-16,-4-1 96 0,-3-1 32 0,-6 1 0 15,-5 0-16-15,-4 1 0 0,-4 0 0 0,-4 3 0 16,-5 2-368-16,-4 0-64 0,-3 2 0 0,0 4-16 16,0 3-496-16,-1 5-192 0,-2 5 128 0,3 5-128 15,0 4-1376-15,3 6-352 16,3 3-80-16,1 5-10608 0,1 8-2128 0</inkml:trace>
  <inkml:trace contextRef="#ctx0" brushRef="#br1" timeOffset="31228.85">17338 5178 23039 0,'0'0'1024'0,"0"0"192"0,0 0-960 0,14-7-256 16,-20 27 0-16,2 1 0 0,1 2 1024 0,3 3 144 16,2 3 48-16,2 6 0 0,3 7-448 0,1 1-64 15,1 1-32-15,1 2 0 0,-1 1-400 0,0 0-80 16,3-2 0-16,-3-2-16 0,0-4-176 0,0-2 160 15,-3-7-160-15,1-2 160 0,-2-5-32 0,0-5 0 0,-1-5 0 0,0-3 0 16,-2-2 144-16,-2-8 32 0,0 0 0 0,0 0 0 16,-3-8 80-16,-1-7 0 0,-3-4 16 0,2-3 0 15,1-4-208-15,-1-4-32 0,-1-4-16 0,0-3 0 16,1-9-304-16,1-2-64 0,-1-2-16 0,2 1 0 16,2 0-128-16,1 4-16 0,1 2-16 0,2 4 0 15,1 5 272-15,1 1 128 0,2 4-128 0,1 5 128 0,1 0 0 0,1 6 128 16,2 1 0-16,0 3 0 15,-1 1 96-15,1 2 32 0,0 3 0 0,1 4 0 16,-1 4 96-16,1 2 32 0,-2 0 0 0,1 4 0 16,0 0 224-16,-3 3 48 0,-1 3 16 0,-3 2 0 15,-2 2-176-15,-3 2-48 0,-2 2 0 0,-2 2 0 16,-2 3-240-16,-2 2-48 0,0-1-16 0,-1 3 0 0,-3 2-144 0,1 2 128 16,-1-3-128-16,0 0 128 0,0-3 0 0,2 0 0 15,-1-1 0-15,4-3 0 0,1-6 320 0,4-2 48 16,2-4 16-16,5-1 0 0,4-1-96 0,6 0-16 15,3 2 0-15,5-3 0 0,5-2-256 0,6 2-144 16,5 0 160-16,2-2-160 0,1 2 0 0,1 1 128 16,3 2-128-16,1 0 0 0,0 1 0 0,1 0-192 15,3 1 48-15,3 0-12624 0,8 0-2528 16</inkml:trace>
  <inkml:trace contextRef="#ctx0" brushRef="#br1" timeOffset="36012.75">17452 4437 23551 0,'0'0'1040'0,"0"0"224"0,0 0-1008 0,0 0-256 0,0 0 0 0,7-25 0 15,-7 25-192-15,0 0-96 0,0 0-16 0,-1-5-9872 16</inkml:trace>
  <inkml:trace contextRef="#ctx0" brushRef="#br1" timeOffset="36197.3">17277 3912 19343 0,'0'0'1728'0,"0"0"-1392"15,0 0-336-15,-5 6 0 0,-2-6 512 0,7 0 16 0,0 0 16 0,-5-6 0 16,1-2-672-16,1 0-144 16,1 2-32-16,-1-2-8864 0</inkml:trace>
  <inkml:trace contextRef="#ctx0" brushRef="#br1" timeOffset="36334.67">17073 3522 16751 0,'0'0'736'0,"-5"-1"160"0,0-6-704 0,0 2-192 0,0 0 0 0,-1-1 0 16,2 0 416-16,1-1 48 0,-1 1 16 0,1-2 0 31,2-1-1056-31,-2 1-192 0,2-2-64 0</inkml:trace>
  <inkml:trace contextRef="#ctx0" brushRef="#br1" timeOffset="36524.64">16897 3107 10127 0,'0'0'896'0,"-3"-4"-704"0,-1-2-192 0,0-1 0 0,0 0 1216 0,0-1 224 16,-1-1 32-16,-2-1 16 0,-1 0-256 0,1 1-48 15,-1 1-16-15,0 0 0 0,0 2-848 0,0 1-160 0,0-1-32 0,2 1-6032 31,-2 0-1200-31</inkml:trace>
  <inkml:trace contextRef="#ctx0" brushRef="#br1" timeOffset="36708.04">16509 2942 14735 0,'-7'5'1312'0,"-2"-4"-1056"0,-1 1-256 0,-1-1 0 16,0-1 1216-16,0 0 192 15,1 0 48-15,-2 0 0 0,2-1-928 0,1-1-176 0,-1-2-32 0,3 2-16 32,-1 0-624-32,0-3-128 0,0 1-32 0,2 0 0 15,-2 1-544-15,0-1-128 0,1-2 0 0,1 2-3888 0,-1-1-768 0</inkml:trace>
  <inkml:trace contextRef="#ctx0" brushRef="#br1" timeOffset="36894.35">16053 2779 2751 0,'-15'-4'128'0,"8"4"16"0,-4 3-144 0,1 0 0 0,-1-1 0 0,1-1 0 0,-1-1 4624 0,1 0 896 15,0-1 176-15,-1 1 48 0,2 0-4592 0,0 0-928 16,0 1-224-16,0 0 0 0,1 2-240 0,0-2-80 16,-1 2-32-16,1-1 0 15,0 1-272-15,0 1-48 0,-1 0-16 0,1 0 0 16,1 1-336-16,-1 0-64 0</inkml:trace>
  <inkml:trace contextRef="#ctx0" brushRef="#br1" timeOffset="37031.49">15574 3021 14687 0,'0'0'640'0,"-8"6"144"0,1-1-624 0,-1 1-160 15,0 1 0-15,0 1 0 0,0-2 592 0,2 2 96 16,-1 0 16-16,2 3-5488 15,0-1-1088-15</inkml:trace>
  <inkml:trace contextRef="#ctx0" brushRef="#br1" timeOffset="37441.18">15429 4680 12671 0,'4'18'560'0,"-2"-8"112"0,-1 2-544 0,2 2-128 0,-1 3 0 0,0 2 0 16,-1 0 608-16,1 2 96 15,0-1 0-15,0-1 16 0,1 2-416 0,2 1-96 16,-1-1-16-16,1 0 0 0,1-2-192 0,0 1 0 0,1 0 0 0,2 0-4784 16,0 1-848-16</inkml:trace>
  <inkml:trace contextRef="#ctx0" brushRef="#br1" timeOffset="37600.3">15641 5339 14799 0,'0'0'640'0,"0"8"160"0,0 1-640 0,1 2-160 0,-1-5 0 0,1 5 0 16,1-1 768-16,-1 2 128 0,0 0 32 0,2-1 0 16,-1 1-576-16,2 0-112 0,2 1-32 0,-1 0 0 15,0 1-208-15,2 0 0 0,-2 1 0 0,0 0 0 16,0 4-1600-16,0-2-256 0</inkml:trace>
  <inkml:trace contextRef="#ctx0" brushRef="#br1" timeOffset="37742.53">15882 5910 5519 0,'5'19'496'0,"-1"-12"-496"16,-1 1 0-16,1 3 0 0,-1 0 1552 0,3 0 224 15,-1 2 32-15,0 1 16 0,3 3-1264 0,0 1-256 16,1-3-48-16,1 2-16 0,2 0-64 0,1 2-16 16,0 1 0-16,0-2-4096 15,0-1-816-15</inkml:trace>
  <inkml:trace contextRef="#ctx0" brushRef="#br1" timeOffset="37891.25">16323 6402 12895 0,'0'0'1152'0,"3"9"-928"0,3 0-224 0,-1 3 0 16,0-2 1312-16,2 1 224 0,0-2 32 0,3 3 16 16,-1-5-880-16,1 4-192 0,2 1-16 0,0-3-16 15,1 2-480-15,1 1-336 0,3-1 48 0,1-1-8480 16</inkml:trace>
  <inkml:trace contextRef="#ctx0" brushRef="#br1" timeOffset="38033.68">16888 6656 3679 0,'0'0'320'0,"8"4"-320"0,0 0 0 0,1 1 0 0,2-4 2208 0,-1 2 368 15,-1 0 80-15,2 1 16 0,0-1-1904 0,1 1-384 16,1 2-80-16,1-5-6512 15</inkml:trace>
  <inkml:trace contextRef="#ctx0" brushRef="#br1" timeOffset="38177.24">17407 6740 4607 0,'0'0'400'0,"0"0"-400"16,0 0 0-16,9 3 0 0,0 3 1904 0,2-2 288 15,-1 1 64-15,1-1 16 0,-1-2-1872 0,2 1-400 16,1-1 0-16,0 1-3760 16,0-2-720-16</inkml:trace>
  <inkml:trace contextRef="#ctx0" brushRef="#br1" timeOffset="38335.25">17934 6643 12895 0,'0'0'1152'0,"0"0"-928"0,0 0-224 0,0 0 0 0,8 1 384 0,-2 1 48 16,2-2 0-16,1-2 0 15,2 1-432-15,-1 0 0 0,1-2 0 0</inkml:trace>
  <inkml:trace contextRef="#ctx0" brushRef="#br1" timeOffset="38533.31">18218 6447 13823 0,'0'0'1216'0,"0"0"-960"15,0 0-256-15,0 0 0 0,0 0 3008 0,0 0 576 16,0 0 96-16,0 0 32 0,0-6-1904 0,0 6-368 16,4-7-80-16,1 1-16 0,-5 6-1008 0,5-7-208 15,2 3-128-15,1-3 160 16,0 0-896-16,1 1-176 0,0-2-48 0,0 0-8032 15,0 0-1616-15</inkml:trace>
  <inkml:trace contextRef="#ctx0" brushRef="#br1" timeOffset="38698.72">18392 6054 11967 0,'0'0'528'0,"0"0"112"0,0 0-512 0,0 0-128 0,-2-7 0 0,2 1 0 15,0-1 1472-15,0-1 272 0,0-1 48 0,0 0-8928 16</inkml:trace>
  <inkml:trace contextRef="#ctx0" brushRef="#br1" timeOffset="38826.44">18347 5582 14735 0,'0'0'1312'0,"0"0"-1056"0,0 0-256 0,-5-5 0 0,-2-1 1296 0,2 1 208 16,1 1 32-16,2-2 16 0,2-2-1312 0,1-3-240 16,-2 0 0-16,1-1-9024 0</inkml:trace>
  <inkml:trace contextRef="#ctx0" brushRef="#br1" timeOffset="38963.05">18208 5215 4607 0,'-11'-11'192'0,"6"6"64"0,-1-3-256 0,-1 1 0 16,1 1 0-16,-1-1 0 0,-1 1 2688 0,2-5 512 0,-1 2 80 0,-1-1 32 15,3 3-2960-15,0-2-592 0,-2 0-112 0</inkml:trace>
  <inkml:trace contextRef="#ctx0" brushRef="#br1" timeOffset="39365.99">18023 4939 13983 0,'-6'-6'304'0,"4"0"64"0,-2 0 16 0,0-1 16 0,0-1-400 0,-1 2 0 0,-2-1 0 0,1 0 0 16,1-3 928-16,-1 1 96 0,0 2 32 0,1-3 0 15,-1 1-448-15,1 1-96 0,0 1 0 0,1-1-16 16,-1 1-256-16,-2 1-48 0,1-2-16 0,-2 0 0 16,-1 0-176-16,0 0 0 0,0 1 0 0,-1-2 0 15,1-2-368-15,0 2 0 0,0-4 0 0,1 4 0 16,0 1-304-16,2-1-64 15,-2 1-16-15,2 3 0 0,0 0 528 0,6 5 224 0,-6-6-192 0,-1 3 192 0,1-3 320 0,-1 2 176 16,1 2 32-16,-1 0 16 0,1-1 160 0,-1 0 16 16,7 3 16-16,-8-4 0 0,1 0 32 0,1 0 0 0,6 4 0 15,-6-5 0-15,-2 0 96 0,0 0 32 16,0-2 0-16,2 1 0 0,1-1-192 0,-1-2-16 16,1-2-16-16,-1 0 0 0,-1-1-256 0,-1 2-48 15,-1 0-16-15,1-3 0 0,1 0-352 0,0 0 0 16,-1 0 0-16,0-1 0 15,-1-3-560-15,1 1-16 0,1 1-16 0,-1 2 0 0,0 1 160 0,0 2 48 16,0 0 0-16,-1-1 0 0,-2-1 224 0,1 3 160 16,1 1-192-16,0 1 192 0,0 1 0 0,1 1 0 15,2 1 128-15,-2 0-128 0,1 0 0 0,1 1 0 16,-1 1-176-16,2 0-11424 0</inkml:trace>
  <inkml:trace contextRef="#ctx0" brushRef="#br1" timeOffset="43869.75">19180 3796 18431 0,'-2'-4'816'0,"0"1"160"0,12-19-784 0,-14 17-192 0,-3 0 0 0,1-2 0 15,-1 1 2256-15,1-1 416 0,-2 1 80 0,0 0 0 16,-1 1-960-16,-2 1-192 0,1 2-32 0,-2 0-16 16,0 2-752-16,-1 2-160 0,2 0-16 0,0 2-16 15,1 3-304-15,1 2-64 0,-2 2-16 0,2 4 0 16,1 2-224-16,2 4 0 0,-2 2 0 0,3 2-160 15,1 2 160-15,3 1 0 0,-1 0-144 0,4 0 144 16,0-2 0-16,2-1-144 0,3-1 144 0,0-4 0 0,1-2-224 0,0-2 64 16,0-2 16-16,1-2 0 15,1-6-192-15,1 0-48 0,-2-5 0 0,1-2 0 16,1-5 128-16,1 0 0 0,-2-5 16 0,2-2 0 0,-2-2 48 16,-1-4 16-16,-1-1 0 0,0-3 0 0,-2 1 176 15,0-3 176-15,-2 3-48 0,-2 3 0 16,1-2 464-16,-2 1 96 0,-1 5 16 0,0 0 0 0,-3 2 192 15,2 4 64-15,-1 0 0 0,-1 4 0 0,3 5-336 0,0 0-64 0,0 0-16 16,-4 8 0-16,0 5-416 0,3 2-128 16,0 6 0-16,1 1 0 0,1 2 0 0,3 1 0 15,0 1-192-15,1 0 48 16,3-5-1248-16,1 1-240 0,3-5-48 0,3-2-16 16,2-2-1136-16,4-2-240 0,2-1-32 0,2-6-9312 15</inkml:trace>
  <inkml:trace contextRef="#ctx0" brushRef="#br1" timeOffset="44066.25">19604 3875 9215 0,'3'-26'400'0,"-3"16"96"0,0-5-496 0,-2 0 0 0,0-2 0 0,-1 1 0 16,-2 1 4928-16,0 1 880 0,-2 1 176 0,-1 3 32 15,0 2-3104-15,-2 0-624 0,-3 3-128 0,0 3-32 16,0 0-816-16,1 4-160 0,0 1-48 0,2 4 0 16,1 2-592-16,1 3-128 0,2 2-32 0,2 2 0 0,1-1-352 0,3 4 0 15,3-2 0-15,2 2 128 16,1-2-128-16,4 0 0 0,3-1 0 0,1-1-128 15,2 0-192-15,2-2-16 0,1-1-16 0,4-1 0 32,1-4-2144-32,1-1-448 0,0 1-64 0,1-3-12816 0</inkml:trace>
  <inkml:trace contextRef="#ctx0" brushRef="#br1" timeOffset="44237.34">19831 3699 6447 0,'0'0'576'0,"0"0"-576"0,0 0 0 0,0 0 0 0,0 0 6192 0,0 0 1120 16,0 0 240-16,-3 7 32 0,3-7-4960 0,2 10-1008 16,1-2-192-16,3 1-32 0,1 0-1120 0,4 2-272 0,1-3 0 0,2 1 0 31,3 1-512-31,-1 0-176 0,-1 2-16 0,1 0-16 16,0-2-2592-16,-2 1-512 0,2-1-96 0</inkml:trace>
  <inkml:trace contextRef="#ctx0" brushRef="#br1" timeOffset="44431.9">20111 3673 911 0,'0'-8'0'0,"0"1"0"16,0 0 0-16,0-1 0 0,0 2 5824 0,0-2 1072 15,0 8 208-15,0 0 64 0,0 0-3776 0,0 0-768 16,0 0-128-16,0 8-48 0,0 5-1040 0,-1 4-192 0,0 3-64 0,-1 7 0 16,0 1-320-16,-1 5-80 0,-1 2-16 0,0 0 0 15,2-3-576-15,0 3-160 0,1-4 0 0,1-1 0 31,0-1-1344-31,3-3-352 0,-2-1-64 0,0-5-9728 0,1-3-1952 0</inkml:trace>
  <inkml:trace contextRef="#ctx0" brushRef="#br1" timeOffset="44620.81">20313 3166 34095 0,'0'0'3024'0,"0"0"-2416"0,0 0-480 0,0 0-128 0,0 0 1760 0,0 10 336 16,-1 2 64-16,1 4 16 0,1 2-576 0,1 6-96 16,0 0-32-16,1 6 0 0,-1 5-1104 0,4 5-240 15,-3 3-128-15,1 1 160 0,2 2-160 0,-1 1 0 16,1-2 0-16,2 1-176 16,3-2-1600-16,-1-1-320 0,0-1-64 0,2 1-10544 15,1-1-2112-15</inkml:trace>
  <inkml:trace contextRef="#ctx0" brushRef="#br1" timeOffset="45230.23">20423 4558 4607 0,'0'0'192'16,"0"0"64"-16,0 0-256 0,-5-4 0 0,-2-2 0 0,0 1 0 0,0 1 5936 0,-1 0 1136 15,-3 1 224-15,0 1 64 0,-2 0-4320 0,0 2-864 16,-2 2-160-16,0 3-32 0,0 1-1024 0,1 2-192 16,0 3-32-16,-1 3-16 0,2 3-368 0,1 3-80 15,1 3-16-15,3-2 0 0,0 1-256 0,3 1 0 0,2-3 0 0,2 0 0 16,1-2 0-16,3-3-144 16,0 0 144-16,3-1-192 0,2 1-96 0,1-2-32 0,1-3 0 15,2 0 0 1,0 0-128-16,1-4-48 0,1-2 0 0,2 0 0 15,-2-2 48-15,0 0 0 0,2-2 0 0,-3-3 0 0,-1-1 240 0,-1-1 48 0,0-1 16 0,-2-4 0 16,-4 4 144-16,0-2 0 16,-1-1 0-16,-1-1 0 0,1-2 160 0,-3 0-32 15,0 0-128-15,1 2 192 0,0 1 48 0,1 0 0 16,0 1 0-16,0 1 0 0,4 2 64 0,-2 2 16 16,2 3 0-16,1 0 0 0,1 7 48 0,0 0 16 0,-1 0 0 0,1 4 0 15,-3 2 16-15,2 1 16 0,0 2 0 0,-2 2 0 16,0 0 224-16,-2 4 32 0,-2 2 16 0,-2 2 0 15,-1 1-32-15,-2 2 0 0,-1-4 0 0,-1 1 0 16,1-1-272-16,-2-1-48 0,-2-1-16 0,0-4 0 16,0-2-320-16,3-3 0 0,-2-2 0 0,1-1 0 31,-1-7-2064-31,7-4-336 0,0 0-64 0,-5-4-10112 0,1-3-2016 0</inkml:trace>
  <inkml:trace contextRef="#ctx0" brushRef="#br1" timeOffset="45701.88">20521 4689 11967 0,'9'-12'528'0,"-3"8"112"0,2-1-512 0,1 1-128 0,2 0 0 0,0 1 0 0,2 3 3760 0,-1 0 720 16,0 2 128-16,1 3 48 0,0-1-2112 0,0 4-432 15,0 0-64-15,0 2-32 0,0 3-880 0,-1 1-176 16,-2 2-48-16,1-3 0 0,-2 1-224 0,-1 2-48 16,-2-2-16-16,1 2 0 0,-2-3-208 0,-1-3-32 15,-2 2-16-15,0-3 0 0,-2-1-32 0,0-8 0 16,0 0 0-16,0 0 0 0,0 0-80 0,0 0 0 15,-6-2-16-15,1-5 0 0,0-5-240 0,1 1-192 0,1-6 48 0,2-2 0 32,1-2-240-32,1-1-32 0,1-1-16 0,0-2 0 15,2-1-256-15,1 1-48 0,1 0-16 0,-1 3 0 16,1 3 192-16,2 1 48 0,0 1 0 0,0 2 0 0,-2 3 288 0,2 3 64 16,0 0 16-16,0 3 0 0,-2-1 144 0,-6 7 0 0,0 0 128 0,7 1-128 15,-7-1 272-15,5 8-16 0,-1 3 0 0,1 2 0 16,-2 4-16-16,-1 4-16 0,1 2 0 0,0 4 0 15,1 1 0-15,2 2 0 0,-1 0 0 0,1 0 0 16,0-2-96-16,2 0-128 0,0-2 176 0,2-4-176 16,2-2 144-16,0-2-144 0,1-2 0 0,0-3 144 0,1-3-144 15,-2-2 128-15,-1-3-128 0,-1-4 128 16,-3 1 64-16,1-2 0 0,0-3 0 0,-3-2 0 16,-1-4 320-16,-1-3 64 0,-2-2 0 0,-1-2 16 15,-1-1-16-15,0-1 0 0,-3 0 0 0,-2-5 0 16,-1 2-336-16,-1-2-80 0,-1 1-16 0,-2 1 0 15,-1-2-304-15,1 3-64 0,-1 2-16 0,2 1 0 16,0 2-1680-16,4 1-352 0,-1 1-64 0,3 4-9824 16,3 1-1984-16</inkml:trace>
  <inkml:trace contextRef="#ctx0" brushRef="#br1" timeOffset="46005.57">21115 4569 27007 0,'0'0'1200'0,"1"10"240"0,2 2-1152 0,0 2-288 15,-1 2 0-15,1 2 0 0,1 0 1568 0,1 1 256 0,0 2 48 16,3-1 16-16,1 1-928 0,0-1-176 16,-1-1-32-16,0 0-16 0,0-4-528 0,1-2-208 15,0 0 176-15,1-1-176 0,2-1 160 0,0-5-160 16,-2 1 160-16,1-4-160 0,-2 0 256 0,0-3-32 16,-1-1-16-16,0-3 0 0,-1-3 176 0,0 1 16 0,-1-2 16 0,0-2 0 15,-2-2-96-15,-1-2 0 0,0-2-16 0,0 2 0 16,-3-5-112-16,1 1 0 0,-2-2-16 0,-1 0 0 15,0-3 176-15,-2 1 32 0,0 0 16 0,0 1 0 16,1 0 224-16,1 7 32 0,-1 5 16 0,1 0 0 16,-1 5-96-16,3 4 0 0,0 0-16 0,0 0 0 15,-1 9-288-15,-1 3-48 0,2 3-16 0,3 5 0 16,1 0-208-16,1 3 0 0,2 0 0 0,0 2 0 16,4 1-896-16,2-1-112 15,1-1-16-15,4-1-16 0,1-2-1936 0,2 1-384 16,1-4-80-16</inkml:trace>
  <inkml:trace contextRef="#ctx0" brushRef="#br1" timeOffset="46466.39">21664 4672 31727 0,'0'0'1408'0,"0"0"288"0,0 8-1360 0,0 3-336 15,1 2 0-15,2 3 0 0,1 1 1120 0,4 4 160 0,3 2 16 0,2 3 16 16,0 2-320-16,2-1-64 0,0 1-16 0,1 0 0 15,0 1-544-15,1 0-112 16,-2 1-32-16,2-4 0 0,-4-2 192 0,0 0 32 0,-1-2 16 0,-2-2 0 16,-2-1-192-16,0-3-32 15,-1-2-16-15,-2-3 0 0,0-2-96 0,-1-1 0 0,0-2-128 0,-4-6 192 16,0 0 32-16,0 0 0 0,0 0 0 0,-7-8 0 16,3-1 32-16,-2-1 0 0,-3-9 0 0,-2-1 0 15,1-7-256-15,-2-4 0 0,-1-4 128 0,-1-4-128 31,-1-4-432-31,2-1-128 0,0-1-16 0,3 1-16 0,1 0 176 0,1 1 32 0,1-1 16 0,5 3 0 16,1 0 368-16,2 7 0 0,1 4-144 0,4 4 144 16,-1 3 128-16,4 2 96 0,1 5 16 0,3 3 0 15,0-1-48-15,4 5-16 0,0 2 0 0,3 2 0 16,1 4 96-16,-2 1 32 0,4 6 0 0,-3 1 0 16,0 3 208-16,-3 3 32 0,-3-3 16 0,-1 1 0 15,-2 1 288-15,-1 2 64 0,-3 3 16 0,-5 0 0 16,-3 1-96-16,-2 2-32 0,-4 2 0 0,-4 3 0 15,-2-3-368-15,-3 3-80 0,-2-2-16 0,0 0 0 16,-2-4-208-16,2-2-128 0,1-1 160 0,0-5-160 16,0 0-976-16,3-2-304 0,1-4-48 0,2 0-21328 0</inkml:trace>
  <inkml:trace contextRef="#ctx0" brushRef="#br2" timeOffset="58654.93">8522 3291 7359 0,'0'0'656'0,"0"0"-528"0,0 0-128 0,0 0-2160 15,0 0-464-15</inkml:trace>
  <inkml:trace contextRef="#ctx0" brushRef="#br2" timeOffset="58831.54">8508 3225 16575 0,'-19'-9'1472'0,"9"9"-1168"0,0-3-304 0,0 6 0 0,0-2 704 0,0 1 64 16,-2 1 32-16,3-3 0 16,1 1-1168-16,0 1-224 0</inkml:trace>
  <inkml:trace contextRef="#ctx0" brushRef="#br2" timeOffset="58930.06">8264 3315 10655 0,'0'0'464'0,"-8"4"112"0,1 2-576 0,-3-2 0 0,0 0 0 0,0 1-4624 16</inkml:trace>
  <inkml:trace contextRef="#ctx0" brushRef="#br2" timeOffset="59068.16">7947 3508 14735 0,'-7'0'1312'0,"-4"1"-1056"0,-2 1-256 0,0 2 0 16,0 3 256-16,0-2-16 0,1 2 0 0,1-3 0 16,0 1-496-16,1 1-112 0</inkml:trace>
  <inkml:trace contextRef="#ctx0" brushRef="#br2" timeOffset="59198.94">7551 3832 10127 0,'-8'8'896'0,"-2"4"-704"16,-2 0-192-16,-1 2-2976 16,0 3-624-16</inkml:trace>
  <inkml:trace contextRef="#ctx0" brushRef="#br2" timeOffset="59334.12">7212 4213 15663 0,'-12'5'1392'0,"7"0"-1120"0,-1-1-272 0,-2 3 0 16,0-1 560-16,0 1 48 0,0-2 16 0,1 4 0 16,-3-1-624-16,0 2 0 0,1-2 0 0</inkml:trace>
  <inkml:trace contextRef="#ctx0" brushRef="#br2" timeOffset="59463.06">6886 4807 14223 0,'-15'13'624'0,"9"-3"144"0,-1 1-624 0,-1 2-144 0,-1 0 0 0</inkml:trace>
  <inkml:trace contextRef="#ctx0" brushRef="#br2" timeOffset="59603.47">6732 5339 2751 0,'-1'11'256'0,"-2"3"-256"16,1 3 0-16,-1 3 0 0,1 3 1472 0,-1 1 240 15,0 0 48-15,1 0 16 0,-1-5-1360 0,2 3-272 16,1 3-144-16,0-3-4080 0</inkml:trace>
  <inkml:trace contextRef="#ctx0" brushRef="#br2" timeOffset="59737">6822 6015 911 0,'0'0'0'0,"-1"7"0"0,1 4 0 0,0 1 0 15,1-1 2496-15,1 2 400 0,0 2 96 0,2-4 16 16,3 0-2416-16,-2 2-464 0,0 0-128 0,2 0-3456 16,-1 0-720-16</inkml:trace>
  <inkml:trace contextRef="#ctx0" brushRef="#br2" timeOffset="59898.37">7173 6348 2751 0,'0'0'256'0,"8"4"-256"0,0-1 0 0,1 0 0 0,0-1 176 0</inkml:trace>
  <inkml:trace contextRef="#ctx0" brushRef="#br2" timeOffset="60044.66">7721 6354 1839 0,'0'0'0'0,"6"5"160"0,1 1-160 0,0 1 0 16,3-1 0-16,0 1 0 0,0 2 1776 0,1-2 320 0,-1-1 64 0,2 2 16 31,0-2-2176-31,1 0-336 0</inkml:trace>
  <inkml:trace contextRef="#ctx0" brushRef="#br2" timeOffset="60200.78">8327 6421 6047 0,'0'0'256'0,"10"-2"64"0,1 0-320 0,-1 0 0 0,3 1 0 0,3-1 0 16,3 2 0-16,1 3 128 0,-1-1-128 0,1-2 0 0</inkml:trace>
  <inkml:trace contextRef="#ctx0" brushRef="#br2" timeOffset="60357.4">8811 6421 6447 0,'0'0'272'0,"7"4"80"0,1 2-352 0,1-3 0 16,-1 0 0-16,1 1 0 0,0-1 1744 0,0-1 288 16,1 1 48-16,0-2 16 0,3-1-1376 0,1 0-272 15,3 1-48-15,2 1-16 0,-2-2-384 0,1-2 0 16,0 1 0-16,2-2 0 16,2 0-304-16,-1-1-144 0,-2-2-16 0</inkml:trace>
  <inkml:trace contextRef="#ctx0" brushRef="#br2" timeOffset="60516.71">9571 6291 8287 0,'0'0'736'0,"9"1"-592"0,2 2-144 0,0 1 0 16,-1-2 768-16,3 2 128 0,0 2 32 0,0-1 0 15,0 0-640-15,2-1-128 0,-2-1-32 0,0-2-5424 16</inkml:trace>
  <inkml:trace contextRef="#ctx0" brushRef="#br2" timeOffset="60700.49">10170 6235 15951 0,'0'0'704'0,"7"1"144"0,-1 1-672 0,2 0-176 15,3-2 0-15,-2 0 0 0,-1 0 160 0,1-1 0 16,0-2 0-16,1 2 0 0,-1 1-384 0,0-3-80 16,2 2-16-16</inkml:trace>
  <inkml:trace contextRef="#ctx0" brushRef="#br2" timeOffset="60846.67">10591 6127 3679 0,'0'0'320'0,"0"0"-320"0,8 0 0 0,1 2 0 16,0 5 2640-16,1-1 464 0,0 1 96 0,2-3 0 15,1 1-2480-15,1-1-496 0,0-4-96 0,2 0-4704 16,1 0-928-16</inkml:trace>
  <inkml:trace contextRef="#ctx0" brushRef="#br2" timeOffset="61027.83">10912 5746 18015 0,'0'0'800'0,"-1"-8"160"0,0 3-768 0,-1 0-192 0,0-2 0 0,0-2 0 0,2 1 800 0,0 2 112 15,0-1 32-15,0 1 0 0,2-1-736 0,0 1-208 16,1-2 0-16,-2 0-6272 15,-1 0-1360-15</inkml:trace>
  <inkml:trace contextRef="#ctx0" brushRef="#br2" timeOffset="61168.64">10835 5389 15663 0,'0'0'1392'0,"-5"-5"-1120"15,0-2-272-15,1 1 0 0,-3-2 1936 0,2 0 336 16,0 0 64-16,1 0 16 0,1 2-1632 0,1-1-320 15,-1-1-64-15,1 1-11376 0</inkml:trace>
  <inkml:trace contextRef="#ctx0" brushRef="#br2" timeOffset="61294.88">10590 5021 17503 0,'-19'-15'1552'0,"11"8"-1232"0,-1-1-320 0,-1-1 0 15,0 3 0-15,-2-4 128 0,2 3-128 0</inkml:trace>
  <inkml:trace contextRef="#ctx0" brushRef="#br2" timeOffset="61464.68">10134 4622 19343 0,'-29'-8'848'0,"16"3"192"0,-4 0-832 0,0 0-208 16,2-2 0-16,0 1 0 0,1-2 1136 0,0-2 176 16,2 0 32-16,1 0-7888 15,1-2-1584-15</inkml:trace>
  <inkml:trace contextRef="#ctx0" brushRef="#br2" timeOffset="61708.15">9263 3759 11055 0,'-17'-9'480'0,"9"6"112"0,0 1-464 0,-1-1-128 0,-1 1 0 0,1-2 0 16,0 0 3536-16,-1-1 688 0,1 1 144 0,3-3 32 16,-2 1-3488-16,1 0-688 0,7 6-224 0,-5-6 128 15,3-3-2448-15,-1 0-496 0</inkml:trace>
  <inkml:trace contextRef="#ctx0" brushRef="#br2" timeOffset="61858.77">9018 3405 13823 0,'-20'-12'608'0,"12"8"128"16,-1-1-592-16,0-2-144 0,0 1 0 0,0-2 0 0,-1-4 1024 0,-1 0 160 15,1-1 32-15,1 2 16 0,1-1-928 0,0 1-304 0,0 1 160 0,2 1-160 32,-2 1-816-32,1 2-240 0</inkml:trace>
  <inkml:trace contextRef="#ctx0" brushRef="#br2" timeOffset="61962.61">8698 3223 21471 0,'-22'2'960'0,"11"-1"192"0,-4 0-928 0,-3 1-224 16,-2-1 0-16,-1 0 0 0,-1 2 1344 0,3-2 208 0,2 0 48 0,1 2-8928 15,2 0-1792-15</inkml:trace>
  <inkml:trace contextRef="#ctx0" brushRef="#br2" timeOffset="71336.39">9840 2746 13823 0,'2'-5'1216'0,"-2"0"-960"0,1-3-256 0,7 0 0 0,-8 3 2128 0,-1-2 384 0,-2 1 80 0,0-1 16 16,-1-2-176-16,1 1-16 0,-1 2-16 0,-2-1 0 0,1 1-736 0,-1-1-128 15,-1 0-48-15,-1 1 0 0,-1 2-432 0,1 3-96 16,1 0 0-16,-1 1-16 0,-1 1-352 0,0 3-64 16,-1 3-16-16,3 2 0 0,-1 4-352 0,1 8-160 15,1 5 128-15,0 2-128 0,3 5 0 0,0 3 0 16,0-3-192-16,3 0 192 0,2-1-144 0,0-1 144 0,1-4 0 0,1-3 0 16,1-2-352-16,2-3 32 15,0-4 16-15,1-3 0 16,0-3-368-16,1-2-80 0,2-3-16 0,2-4 0 15,1-4 240-15,-1-3 32 0,0-2 16 0,-1-3 0 0,-2-2 288 0,-1-2 192 16,0 1-208-16,-1-4 80 0,-1 0 128 0,-2-1 0 16,-1 0 0-16,0-3 128 0,-2-1 112 0,0-1 16 0,-2 0 16 0,0 2 0 15,-2 2 112-15,1 2 32 0,0 4 0 0,-1 4 0 16,1 1 192-16,0 3 32 0,1 7 16 0,0 0 0 16,0 0-208-16,-3 11-64 0,1-1 0 0,2 6 0 15,1 2-256-15,0 3-128 0,1 1 0 0,1 2 128 16,3-2-128-16,0 1 0 0,1-1-160 0,2 2 160 31,1-3-768-31,3 1-64 0,0-4-16 0,3 0 0 16,1-2-1840-16,4-3-352 0,0-4-80 0,2-2-11248 0</inkml:trace>
  <inkml:trace contextRef="#ctx0" brushRef="#br2" timeOffset="71534.43">10324 2642 1839 0,'-4'-5'160'0,"-1"-2"-160"0,-2 1 0 0,0 0 0 0,-2 1 6320 0,-3 0 1232 0,0 1 240 0,-1 2 48 15,-3 2-4672-15,1 1-928 16,-1 1-192-16,2 4-48 0,1 1-1088 0,1 4-208 0,3 1-64 0,2 2 0 16,3 3-288-16,3 2-64 15,4 2-16-15,2 1 0 0,4 1-144 0,3-1-128 16,2 0 144-16,3-2-144 0,1-4 128 0,2 1-128 16,1-4 0-16,2-3 0 0,2-4 0 0,1-2 0 15,-1-3 0-15,1-1 0 16,0-2-464-16,0-2-48 0,-1-1 0 0,-2-2 0 15,-1-1-1344-15,-1 0-288 0,-1-1-48 0,-2 0-8048 0,-2 0-1600 0</inkml:trace>
  <inkml:trace contextRef="#ctx0" brushRef="#br2" timeOffset="71673.47">10585 2566 18431 0,'0'8'1632'0,"1"4"-1312"0,2 1-320 0,1 0 0 16,1 0 2144-16,3 1 352 0,1 1 80 0,3 0 16 15,1 0-1744-15,2-1-336 0,2-1-80 0,1 0-13184 16</inkml:trace>
  <inkml:trace contextRef="#ctx0" brushRef="#br2" timeOffset="71832.37">10567 2372 23951 0,'-30'-16'2128'0,"17"10"-1696"0,-4-2-432 0,0-1 0 0,-2-1 2256 0,4-1 368 15,0 1 80-15,4 1 16 0,2 1-1568 0,1 4-320 16,4-3-64-16,4 7-16 16,0 0-2800-16,0 0-544 0,12-2-112 0,2 2-10768 15</inkml:trace>
  <inkml:trace contextRef="#ctx0" brushRef="#br2" timeOffset="72132.48">10881 2315 24639 0,'0'0'1088'0,"-7"6"240"0,1 1-1072 0,-1-1-256 16,-1 2 0-16,1 1 0 0,-1 0 1728 0,1 3 304 0,2 2 48 0,1 2 16 16,2 2-1280-16,0 1-256 0,5 1-48 0,1 4-16 15,1 2-368-15,3-1-128 0,2-2 0 0,2-1 0 16,2-1 0-16,1-1 0 0,-1-5 0 0,0-2 0 16,1-2 0-16,0-3 0 0,2-3 0 0,0-2 0 15,0-3 0-15,0-3 144 0,0-4-144 0,-3-3 192 16,-1-4 224-16,-1-5 48 0,-3-1 16 0,-1-1 0 15,-3-4 224-15,-2-3 32 0,-3 0 16 0,-1-5 0 16,-3-1-128-16,-1-1-32 0,-3-1 0 0,-3-1 0 16,0-1 16-16,-4 0 0 0,0 1 0 0,-2-2 0 15,-3-3-416-15,-3-1-64 0,-4 1-128 0,0 3 176 32,1 3-2800-32,3 7-544 0,2 8-112 0,1 9-12720 0</inkml:trace>
  <inkml:trace contextRef="#ctx0" brushRef="#br2" timeOffset="72432.57">10658 3600 11967 0,'-17'0'1072'0,"9"0"-864"15,-2 0-208-15,-2-2 0 0,-1-1 4928 0,0 2 928 16,-1-3 192-16,-1 1 32 0,1 1-3472 0,-3 0-704 16,1 1-144-16,2 2-32 0,0 1-816 0,-1 3-160 0,4 3-48 0,0 2 0 15,2 3-192-15,0 3-64 0,2 1 0 0,3 2 0 16,2 1-112-16,0-2-16 0,4 2-16 0,2-1 0 16,1 1-304-16,4-1 0 0,1-3 0 0,4 1 0 15,0 0 0-15,3-3 0 0,2-2-176 0,4-2 176 31,1-6-1296-31,2-1-160 0,2-2-16 0,-1-2-16 16,0-2-928-16,0-3-176 0,-4-3-32 0,-2-3-7552 0,-4-1-1520 0</inkml:trace>
  <inkml:trace contextRef="#ctx0" brushRef="#br2" timeOffset="72801.05">10677 3279 5519 0,'-13'-19'240'0,"9"12"64"0,1 2-304 0,3 5 0 0,0 0 0 0,0 0 0 0,-6-1 5440 0,6 1 1024 16,0 0 192-16,2 9 64 0,0 4-4096 0,3 4-800 15,5 4-160-15,-1 4-48 0,1 5-848 0,3-2-160 16,-1 4-32-16,0 1-16 0,1 4-208 0,-2-1-32 16,1 1-16-16,0-2 0 0,0-1-128 0,-1-3-32 15,1-2 0-15,0-3 0 0,-2-1-144 0,2-4 128 16,-2-3-128-16,1-2 128 0,-2-3-128 0,-1-3 0 16,0-3 0-16,-2-2 0 0,-6-5 0 0,0 0 0 15,0 0 0-15,5-8 0 0,-1-4 0 0,0-1 0 16,-1-4 0-16,-2-1 0 0,0-4 0 0,-1 0 0 0,0-6 0 0,0 2 0 15,0 0 0-15,2-1 0 0,-1 1 192 0,0 4-64 16,-1 3 384-16,2 4 80 16,-1 2 16-16,0 2 0 0,1 5-128 0,-2 6-32 15,0 0 0-15,0 0 0 0,6 5-256 0,1 3-64 0,0 3-128 16,1 4 192-16,0 2-192 0,1 1 0 0,0 4 0 0,2 0 0 16,0 0-272-16,1 1-112 0,0-3 0 0,1 0-16 31,0-2-2000-31,1-1-400 0,-2 0-80 0,-1-4 0 15,-1-1-1152-15,-2-4-208 0</inkml:trace>
  <inkml:trace contextRef="#ctx0" brushRef="#br2" timeOffset="72948.58">11067 3289 30575 0,'-4'-15'1344'0,"4"15"304"0,0 0-1328 0,0 0-320 0,0 0 0 0,0 0 0 15,0 0 1696-15,0 0 272 0,0 0 48 0,3 9 16 16,1 4-1232-16,1 4-240 0,2 3-48 0,0 2-16 15,1 3-496-15,3 2 0 0,0 4 0 0,2 2 0 0,2-2 0 0,-1 2-240 16,2-2 32-16,-1-2 0 16,1-3-2048-16,1-4-416 0,-1-5-80 15,-1-3-7104-15,1-1-1440 0</inkml:trace>
  <inkml:trace contextRef="#ctx0" brushRef="#br2" timeOffset="73228.33">11359 3493 9215 0,'-2'-8'816'0,"-2"1"-656"16,0-3-160-16,-1 3 0 0,-2 0 4048 0,1 2 784 15,0 1 160-15,6 4 16 0,-7 0-2032 0,0 3-416 16,7-3-64-16,-5 7-32 0,1 3-1328 0,3 3-272 16,2 4-48-16,2 1-16 0,0-1-544 0,3 1-128 15,1 2 0-15,4-1-128 0,-1 1 0 0,3-2 0 16,2 0 0-16,0-5 0 0,1 0-224 0,0-2 48 0,-2-4 16 0,-1-1 0 16,0-4 160-16,-1-2-128 0,-2-2 128 0,-1-2-128 15,-2-1 128-15,-2-2 128 0,-1-2-128 0,-1-1 176 16,-3-4 272-16,-2 0 48 0,0-2 16 0,-2 2 0 15,-1-4 0-15,-2 1 16 0,-1 0 0 0,-1 3 0 16,-3-3-336-16,-1 0-192 0,0 1 192 0,0-1-192 31,2 2-496-31,-1 0-208 0,0 1-32 0,3 2-16 16,1-1-2496-16,2 0-496 0,0 3-96 0,1-2-10128 0</inkml:trace>
  <inkml:trace contextRef="#ctx0" brushRef="#br2" timeOffset="73499.81">11467 3316 9215 0,'7'9'816'0,"1"1"-656"0,1 2-160 0,1 3 0 0,1-2 3904 0,-1 2 736 0,3 2 160 0,0 1 16 16,2 1-2000-16,0-1-384 16,-2 0-96-16,0 0-16 0,-1-1-1056 0,-1-1-224 15,-1 0-32-15,0-2-16 16,0-2-544-16,-1-2-128 0,-3 1 0 0,-1-5-16 0,1 1-48 0,-6-7 0 16,0 0 0-16,0 0 0 0,0 0 256 0,0 0 32 15,0 0 16-15,0 0 0 0,-7-7 16 0,-1 1 16 0,0-6 0 0,1 0 0 16,-2-5-192-16,-1-1-32 0,1-3-16 0,1 4 0 15,2-1-352-15,1 1 0 0,1-1 0 0,0-1 128 16,1 1-128-16,2 1-192 16,1 2 64-16,4-4 0 15,1 2-1088-15,2 3-224 0,0 1-32 0,4 3-16 16,2 0-1248-16,3 7-240 0,2-1-48 0,1 4-11808 0</inkml:trace>
  <inkml:trace contextRef="#ctx0" brushRef="#br2" timeOffset="73589.98">11933 3436 15663 0,'0'0'1392'0,"0"0"-1120"0,0 0-272 0,3 8 0 16,-3-8 2464-16,2 8 432 0,-2-8 96 0,0 0 16 16,0 0-2048-16,0 0-384 0,0 0-96 0,0 0-16 31,0 0-3520-31,5-4-704 0</inkml:trace>
  <inkml:trace contextRef="#ctx0" brushRef="#br2" timeOffset="73725.72">11868 3143 4607 0,'-5'-17'192'0,"2"10"64"0,-1 1-256 0,0-1 0 0,1 1 0 0,0-1 0 16,-1 0 6752-16,0 1 1312 0,1 1 256 0,3 5 48 0,0 0-6176 0,0 0-1232 16,1-5-240-16,-1 5-48 15,7-3-1120-15,-1 3-240 0,1 3-32 0,1 0-16 16,1 1-2528-16,1 2-512 0,2 0-112 16</inkml:trace>
  <inkml:trace contextRef="#ctx0" brushRef="#br2" timeOffset="74032.2">12127 3136 21535 0,'0'0'960'0,"0"0"192"0,0 0-928 16,0 0-224-16,0 0 0 0,0 0 0 0,0 0 2192 0,0 0 400 16,0 0 80-16,-1 8 16 0,-2 2-1056 0,1 2-208 15,-1-4-32-15,0 4-16 0,1 2-928 0,1 2-192 16,-1 2-48-16,2 0 0 0,2-1-208 0,0 0 0 0,1 0 0 0,1-1 0 16,1-2 0-16,1 0 0 0,2-2 0 0,1-2 0 15,0 0 0-15,2-3 0 0,-1 0 0 0,1-2 0 16,-1-1 0-16,2-1 0 0,1-2 0 0,-1-1 0 15,-2-1 224-15,1-2-48 0,-2-1-16 0,-3-2 0 16,-1-2 432-16,1-1 96 0,-2-3 16 0,-1-1 0 16,-3-4 256-16,-1-3 64 0,-3-1 16 0,-1-1 0 15,-2-1-240-15,-2-2-48 0,-1-2-16 0,-2-2 0 16,0-1-192-16,-2 0-32 0,-3-1-16 0,-2-2 0 16,-1 2-368-16,1 0-128 0,-2-2 0 0,0 2 144 31,4 2-656-31,0 3-128 0,1 2-16 0,2 2-16 0,2 1-1952 15,3 3-384-15,1 1-64 0,3 4-8704 0,2 1-1728 0</inkml:trace>
  <inkml:trace contextRef="#ctx0" brushRef="#br2" timeOffset="74369.61">12480 3115 27647 0,'0'0'2448'0,"6"8"-1952"15,0-1-496-15,-6-7 0 0,8 3 1376 0,1 0 176 16,0-2 48-16,-1-1 0 0,1-1-128 0,0-2 0 0,0 0-16 0,-1-3 0 16,0-2-1072-16,-1 1-224 15,-1-1-32-15,-1 0-128 0,-1-2 288 0,-2 2-48 16,-1 0-16-16,-2 1 0 0,-2 0 224 0,-2 0 32 16,-2 2 16-16,-2 1 0 0,0 1 320 0,-1 3 64 0,-3 0 16 0,1 2 0 15,0 0-288-15,2 3-48 0,1 2-16 0,1 3 0 16,-1 3-64-16,2 2-16 0,2 0 0 0,1 2 0 15,1 2-272-15,3-1-48 0,2 1-16 0,0 0 0 16,3 2 0-16,2-6 0 0,1 2 0 0,1-1 0 16,3-2 0-16,-1-1 0 0,1-1 0 0,2-2 0 15,2-2-128-15,1-1 0 0,1-3 144 0,2-3-144 16,1-2 0-16,0-3 0 0,2-3 0 0,1-1 0 31,-1-1-1600-31,3 0-352 0,1-4-64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7455 0 0,'0'0'5839'0'0,"9"7"-4071"0"0,-5-1-1478 0 0,0 0 1 0 0,0 0-1 0 0,-1 1 0 0 0,0-1 0 0 0,0 1 1 0 0,2 9-1 0 0,10 48 601 0 0,-8-33-517 0 0,48 263 953 0 0,-6-27-2960 0 0,-38-223 43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1 462 10391 0 0,'0'0'1406'0'0,"1"0"-1106"0"0,27 4 1167 0 0,48 1 0 0 0,-6-1-235 0 0,133 11 1071 0 0,-117-7-1319 0 0,130-7 0 0 0,86-23 271 0 0,-22-23 258 0 0,9 0-848 0 0,362 15 293 0 0,-385 23-548 0 0,197-32 300 0 0,-259 18-436 0 0,180-24 46 0 0,-68 17-5 0 0,-258 26-252 0 0,148 0-22 0 0,-104-1 8 0 0,-68 0-26 0 0,1 3-1 0 0,54 4 1 0 0,-17 2-3 0 0,-52-6-11 0 0,0 2 0 0 0,-1 0-1 0 0,1 1 1 0 0,23 7 0 0 0,-18-3-11 0 0,40 6-1 0 0,10 3 61 0 0,-68-14-56 0 0,0 0-1 0 0,0-1 1 0 0,0 1 0 0 0,0-1-1 0 0,0-1 1 0 0,10 1-1 0 0,-15-1 2 0 0,-1 0-1 0 0,1 0 1 0 0,-1 0 0 0 0,0-1-1 0 0,1 1 1 0 0,-1 0 0 0 0,1-1-1 0 0,-1 1 1 0 0,0-1-1 0 0,1 1 1 0 0,-1-1 0 0 0,0 0-1 0 0,0 1 1 0 0,1-1 0 0 0,-1 0-1 0 0,0 0 1 0 0,0 0 0 0 0,0 0-1 0 0,0 0 1 0 0,0 0-1 0 0,0 0 1 0 0,1-2 0 0 0,0 0 0 0 0,-2 2-3 0 0,1 0 0 0 0,0 0 0 0 0,-1 0 0 0 0,1-1 0 0 0,-1 1 0 0 0,1 0 0 0 0,-1 0 0 0 0,0-1 0 0 0,1 1 0 0 0,-1 0 0 0 0,0-1 0 0 0,0-1 0 0 0,-2-5 0 0 0,-6-2 10 0 0,1 1 0 0 0,-2 0-1 0 0,0 0 1 0 0,0 1 0 0 0,0 1-1 0 0,-17-12 1 0 0,-5-3-14 0 0,18 11 4 0 0,0 2 0 0 0,0 0 0 0 0,-18-9 0 0 0,12 9-12 0 0,1-1 0 0 0,0-1 0 0 0,1 0 0 0 0,-30-26 0 0 0,34 28 0 0 0,10 7 8 0 0,-13-2-79 0 0,14 3 1 0 0,3 3-24 0 0,-1-1 89 0 0,0 1 0 0 0,0 0-1 0 0,1-1 1 0 0,-1 1 0 0 0,1-1-1 0 0,-1 1 1 0 0,1-1 0 0 0,0 1 0 0 0,0-1-1 0 0,-1 0 1 0 0,1 1 0 0 0,2 1-1 0 0,18 17-44 0 0,-10-10 13 0 0,4 4 18 0 0,1-1 0 0 0,21 13 0 0 0,12 10-17 0 0,-23-15 49 0 0,-5-5 1 0 0,-1 0 0 0 0,0 2 0 0 0,-2 0 0 0 0,30 38 0 0 0,-44-49 40 0 0,0 0 1 0 0,0 0 0 0 0,-1 1-1 0 0,0-1 1 0 0,-1 1 0 0 0,1-1-1 0 0,-1 1 1 0 0,-1 0 0 0 0,0 0-1 0 0,0 0 1 0 0,0 9 0 0 0,-1-5 80 0 0,-1-1 0 0 0,0 1 0 0 0,0-1 0 0 0,-1 1 1 0 0,-1-1-1 0 0,0 0 0 0 0,-5 12 0 0 0,2-8 11 0 0,-1-1 0 0 0,-1-1-1 0 0,0 1 1 0 0,-1-1 0 0 0,-1-1 0 0 0,-12 14-1 0 0,-72 62 1002 0 0,59-57-1010 0 0,17-16-240 0 0,8-6-140 0 0,0 0 1 0 0,0 0-1 0 0,1 0 1 0 0,1 1-1 0 0,-9 12 0 0 0,16-20-833 0 0,1 0-242 0 0,2 7-49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202 54 5527 0 0,'0'0'423'0'0,"5"-2"-262"0"0,2 1-208 0 0,-5 1 535 0 0,0 0 0 0 0,0 0 0 0 0,0-1 1 0 0,0 1-1 0 0,0-1 0 0 0,0 1 0 0 0,0-1 1 0 0,0 0-1 0 0,3-1 0 0 0,-5 1-299 0 0,1 1 0 0 0,0 0 0 0 0,0-1 0 0 0,0 1 0 0 0,-1-1 0 0 0,1 1 0 0 0,0-1 0 0 0,-1 0 0 0 0,1 1 0 0 0,0-1-1 0 0,-1 0 1 0 0,1 1 0 0 0,-1-1 0 0 0,1 0 0 0 0,-1 0 0 0 0,1 1 0 0 0,-1-1 0 0 0,0 0 0 0 0,1 0 0 0 0,-1 0 0 0 0,0 0 0 0 0,0 1 0 0 0,0-1 0 0 0,0 0 0 0 0,1 0 0 0 0,-1 0 0 0 0,0 0 0 0 0,0 0 0 0 0,-1 0 0 0 0,1 0 0 0 0,0 1 0 0 0,0-1-1 0 0,0 0 1 0 0,-1 0 0 0 0,1 0 0 0 0,-1-1 0 0 0,0 1-40 0 0,0 0 0 0 0,0 0 0 0 0,0-1-1 0 0,0 1 1 0 0,0 0 0 0 0,0 0 0 0 0,0 0 0 0 0,-1 0-1 0 0,1 1 1 0 0,0-1 0 0 0,-1 0 0 0 0,1 0 0 0 0,-1 1-1 0 0,1-1 1 0 0,-1 1 0 0 0,1-1 0 0 0,-1 1-1 0 0,1 0 1 0 0,-1-1 0 0 0,-2 1 0 0 0,-3 0-31 0 0,0 1-1 0 0,0 0 1 0 0,0 0 0 0 0,-1 0 0 0 0,1 1 0 0 0,0 0-1 0 0,1 0 1 0 0,-1 1 0 0 0,0 0 0 0 0,-7 4-1 0 0,2 0-127 0 0,1 0 0 0 0,1 0-1 0 0,-1 1 1 0 0,-17 18 0 0 0,-16 28-247 0 0,34-41 103 0 0,10-11 133 0 0,-1-1 0 0 0,0 0 0 0 0,0 0 0 0 0,1 0-1 0 0,-1 1 1 0 0,1-1 0 0 0,-1 0 0 0 0,1 1 0 0 0,0-1 0 0 0,-1 0 0 0 0,1 1-1 0 0,0-1 1 0 0,0 0 0 0 0,0 1 0 0 0,0-1 0 0 0,0 1 0 0 0,0-1 0 0 0,0 0-1 0 0,0 1 1 0 0,1-1 0 0 0,-1 0 0 0 0,1 1 0 0 0,-1-1 0 0 0,1 0 0 0 0,-1 0-1 0 0,1 1 1 0 0,0-1 0 0 0,-1 0 0 0 0,1 0 0 0 0,0 0 0 0 0,0 0 0 0 0,0 0-1 0 0,0 0 1 0 0,0 0 0 0 0,0 0 0 0 0,2 1 0 0 0,5 4-83 0 0,-1-1 0 0 0,1 0-1 0 0,0-1 1 0 0,10 5 0 0 0,-16-8 103 0 0,146 77-231 0 0,-136-70 315 0 0,0 0 1 0 0,16 14-1 0 0,-25-20 57 0 0,0 1 1 0 0,0-1-1 0 0,-1 1 0 0 0,1 0 0 0 0,-1 0 0 0 0,0 0 1 0 0,0 0-1 0 0,0 1 0 0 0,0-1 0 0 0,-1 0 1 0 0,1 1-1 0 0,-1-1 0 0 0,0 1 0 0 0,2 6 0 0 0,-3-8-20 0 0,0 1 0 0 0,-1-1-1 0 0,1 1 1 0 0,0-1 0 0 0,-1 1-1 0 0,0-1 1 0 0,1 1 0 0 0,-1-1-1 0 0,0 0 1 0 0,0 1-1 0 0,-1-1 1 0 0,1 0 0 0 0,0 0-1 0 0,-1 0 1 0 0,1 0 0 0 0,-1 0-1 0 0,0 0 1 0 0,1 0-1 0 0,-1-1 1 0 0,0 1 0 0 0,0-1-1 0 0,0 1 1 0 0,-1-1 0 0 0,-2 2-1 0 0,-7 3-11 0 0,0 0-1 0 0,0-1 1 0 0,-18 4 0 0 0,18-5-59 0 0,-1 0-191 0 0,0-1 0 0 0,0-1 0 0 0,-1 0 0 0 0,1 0 0 0 0,-1-2 0 0 0,-15 0 0 0 0,-19-5-9129 0 0,38 3 2392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7:19.4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108 60 13103 0 0,'0'0'1186'0'0,"-1"-1"-978"0"0,0-1-104 0 0,0 0 1 0 0,-1 0-1 0 0,1 0 1 0 0,-1 0 0 0 0,0 1-1 0 0,1-1 1 0 0,-1 0 0 0 0,0 1-1 0 0,0 0 1 0 0,0-1-1 0 0,0 1 1 0 0,0 0 0 0 0,0 0-1 0 0,-4-1 1 0 0,5 2-2 0 0,-1 0 0 0 0,1-1 0 0 0,-1 1 0 0 0,1 0 0 0 0,-1 0 0 0 0,1 0 0 0 0,0 1 0 0 0,-1-1 0 0 0,1 0 0 0 0,-1 1 0 0 0,1-1-1 0 0,-1 1 1 0 0,1-1 0 0 0,0 1 0 0 0,0-1 0 0 0,-1 1 0 0 0,1 0 0 0 0,0 0 0 0 0,0 0 0 0 0,0 0 0 0 0,-1 0 0 0 0,1 0 0 0 0,0 0 0 0 0,0 0 0 0 0,1 0 0 0 0,-2 2 0 0 0,-3 4 1 0 0,0 1-1 0 0,0 0 1 0 0,1 1 0 0 0,0-1 0 0 0,1 1-1 0 0,0 0 1 0 0,0 0 0 0 0,1 0 0 0 0,-2 18 0 0 0,2-3 137 0 0,0 0 0 0 0,5 41 0 0 0,-1-47-257 0 0,0 0 0 0 0,2 0 0 0 0,0 0 0 0 0,1 0 0 0 0,1-1 0 0 0,1 0 0 0 0,0 0 0 0 0,17 27 0 0 0,-19-37 82 0 0,1 0 0 0 0,0 0 1 0 0,0-1-1 0 0,0 1 0 0 0,1-1 0 0 0,0-1 0 0 0,0 1 0 0 0,1-1 0 0 0,-1-1 1 0 0,1 1-1 0 0,0-1 0 0 0,0-1 0 0 0,1 1 0 0 0,8 1 0 0 0,-11-3 8 0 0,0-1 0 0 0,1 0 0 0 0,-1 0-1 0 0,0 0 1 0 0,0-1 0 0 0,0 0 0 0 0,1 0 0 0 0,-1-1 0 0 0,8-1-1 0 0,-10 1-40 0 0,1-1-1 0 0,-1 1 1 0 0,0-1-1 0 0,0 0 0 0 0,0 0 1 0 0,0 0-1 0 0,0 0 1 0 0,0-1-1 0 0,0 0 1 0 0,-1 0-1 0 0,1 0 0 0 0,-1 0 1 0 0,5-6-1 0 0,-3 1 109 0 0,1-1 0 0 0,-1 1 0 0 0,0-1-1 0 0,-1-1 1 0 0,0 1 0 0 0,0-1 0 0 0,-1 1 0 0 0,-1-1-1 0 0,0 0 1 0 0,0 0 0 0 0,0 0 0 0 0,-2 0 0 0 0,1-17-1 0 0,-2 6 9 0 0,-1 1 0 0 0,-1 0 0 0 0,0-1 0 0 0,-2 1-1 0 0,-12-35 1 0 0,7 32-360 0 0,-1 1-1 0 0,-2 0 0 0 0,0 1 1 0 0,-30-37-1 0 0,34 46-383 0 0,6 8-3 0 0,0 1 1 0 0,1 0 0 0 0,-2-1 0 0 0,1 1-1 0 0,0 0 1 0 0,-6-3 0 0 0,-4-2-6737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36 7831 0 0,'1'-3'354'0'0,"-1"0"0"0"0,1 1 0 0 0,-1-1-1 0 0,0 0 1 0 0,0 0 0 0 0,0 0 0 0 0,0-4-1 0 0,-1-1 5819 0 0,2 8-6097 0 0,0 0 1 0 0,-1 0 0 0 0,1 1-1 0 0,0-1 1 0 0,0 1 0 0 0,-1-1-1 0 0,1 0 1 0 0,0 1 0 0 0,-1 0-1 0 0,1-1 1 0 0,-1 1 0 0 0,1-1-1 0 0,0 1 1 0 0,-1 0 0 0 0,0-1-1 0 0,1 1 1 0 0,-1 0 0 0 0,1 1-1 0 0,7 14 502 0 0,-5-3-296 0 0,0 0 1 0 0,-1 0-1 0 0,0 0 0 0 0,-1 0 0 0 0,0 0 0 0 0,-2 19 0 0 0,1 18 182 0 0,0 50 40 0 0,0-9-949 0 0,6-53-4414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11 7367 0 0,'0'-11'6847'0'0,"9"23"-3863"0"0,-6-5-2516 0 0,0 1 1 0 0,0-1-1 0 0,-1 1 0 0 0,0-1 1 0 0,-1 1-1 0 0,1 14 0 0 0,-2 52 542 0 0,0-24-658 0 0,1 1-509 0 0,11 69 1 0 0,-9-96-2159 0 0,-1-18 440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50 6 9215 0 0,'0'-1'77'0'0,"-1"1"0"0"0,1-1 0 0 0,-1 1 1 0 0,1 0-1 0 0,-1-1 0 0 0,1 1 0 0 0,-1 0 0 0 0,1-1 0 0 0,-1 1 0 0 0,0 0 0 0 0,1 0 0 0 0,-1-1 0 0 0,1 1 0 0 0,-1 0 0 0 0,0 0 0 0 0,1 0 0 0 0,-1 0 0 0 0,0 0 0 0 0,1 0 0 0 0,-1 0 0 0 0,0 0 0 0 0,1 0 0 0 0,-1 0 0 0 0,0 0 0 0 0,1 0 0 0 0,-1 1 0 0 0,1-1 0 0 0,-1 0 1 0 0,0 0-1 0 0,1 1 0 0 0,-1-1 0 0 0,1 0 0 0 0,-1 1 0 0 0,1-1 0 0 0,-1 1 0 0 0,1-1 0 0 0,-1 0 0 0 0,1 1 0 0 0,-1-1 0 0 0,1 1 0 0 0,0-1 0 0 0,-1 1 0 0 0,1 0 0 0 0,0-1 0 0 0,-1 1 0 0 0,1 0 0 0 0,-2 3 273 0 0,0-1 0 0 0,0 1 0 0 0,1-1 0 0 0,0 1-1 0 0,-2 6 1 0 0,0 7-33 0 0,1 1 0 0 0,1-1 0 0 0,1 1 0 0 0,0-1 0 0 0,5 30 0 0 0,-4-40-318 0 0,0 1 0 0 0,1-1-1 0 0,0 0 1 0 0,0-1 0 0 0,1 1 0 0 0,0 0 0 0 0,0-1-1 0 0,0 1 1 0 0,1-1 0 0 0,0 0 0 0 0,0 0 0 0 0,1-1-1 0 0,-1 1 1 0 0,1-1 0 0 0,1 0 0 0 0,8 7 0 0 0,-11-10 96 0 0,1 0 0 0 0,0 0 0 0 0,0-1 0 0 0,-1 1 0 0 0,1-1 0 0 0,0 0 0 0 0,1 0 0 0 0,-1 0 0 0 0,0 0 0 0 0,0-1 1 0 0,0 0-1 0 0,0 0 0 0 0,1 0 0 0 0,-1 0 0 0 0,0-1 0 0 0,0 1 0 0 0,0-1 0 0 0,0 0 0 0 0,0-1 0 0 0,0 1 0 0 0,0-1 0 0 0,0 1 1 0 0,0-1-1 0 0,-1 0 0 0 0,1 0 0 0 0,-1-1 0 0 0,1 1 0 0 0,-1-1 0 0 0,0 0 0 0 0,0 0 0 0 0,0 0 0 0 0,0 0 0 0 0,-1 0 1 0 0,1-1-1 0 0,-1 1 0 0 0,0-1 0 0 0,3-6 0 0 0,-2 3 7 0 0,-1 0-1 0 0,0-1 1 0 0,0 1-1 0 0,-1-1 1 0 0,0 1 0 0 0,0-1-1 0 0,0 0 1 0 0,-1 1 0 0 0,-1-1-1 0 0,1 0 1 0 0,-1 1 0 0 0,0-1-1 0 0,-1 1 1 0 0,0-1 0 0 0,0 1-1 0 0,-1 0 1 0 0,0 0-1 0 0,0 0 1 0 0,0 0 0 0 0,-1 0-1 0 0,0 1 1 0 0,0-1 0 0 0,-1 1-1 0 0,0 0 1 0 0,0 0 0 0 0,0 1-1 0 0,-1 0 1 0 0,0 0 0 0 0,-8-6-1 0 0,10 8-116 0 0,-1 0 1 0 0,0 0-1 0 0,0 0 0 0 0,0 1 0 0 0,-1 0 0 0 0,1 0 1 0 0,-1 0-1 0 0,1 0 0 0 0,-1 1 0 0 0,-8-1 1 0 0,11 2-177 0 0,0 0 1 0 0,-1 0 0 0 0,1 0 0 0 0,0 1-1 0 0,-1-1 1 0 0,1 1 0 0 0,0 0-1 0 0,0 0 1 0 0,0 0 0 0 0,0 0 0 0 0,0 0-1 0 0,0 1 1 0 0,0-1 0 0 0,0 1 0 0 0,0 0-1 0 0,1 0 1 0 0,-1 0 0 0 0,1 0-1 0 0,-5 5 1 0 0,-4 8-1316 0 0,1 1-172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8 5527 0 0,'2'-6'8643'0'0,"1"5"-8404"0"0,0 1 1 0 0,0 0-1 0 0,0-1 0 0 0,0 1 1 0 0,1 1-1 0 0,-1-1 0 0 0,0 0 1 0 0,0 1-1 0 0,0 0 0 0 0,0-1 1 0 0,0 1-1 0 0,0 0 0 0 0,6 3 1 0 0,5 3 419 0 0,18 12 0 0 0,-30-18-580 0 0,29 21 592 0 0,-1 2-1 0 0,43 43 1 0 0,21 17-396 0 0,-79-72-488 0 0,84 61 455 0 0,-77-59-2591 0 0,27 13 1 0 0,-33-19-3806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8287 0 0,'0'0'639'0'0,"6"6"-136"0"0,6 3 2384 0 0,0-1 0 0 0,26 12 0 0 0,-5-2-1334 0 0,105 62 998 0 0,-138-80-2555 0 0,36 23-1112 0 0,56 46 0 0 0,-82-60-827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347 0 7831 0 0,'-14'11'1056'0'0,"-1"-4"4909"0"0,-6 6-2164 0 0,-1 4-3208 0 0,1 2 1 0 0,1 0-1 0 0,-30 37 1 0 0,-42 71 2108 0 0,68-92-2520 0 0,18-26-221 0 0,-8 11-868 0 0,0 0 0 0 0,-19 43 0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296 0 1839 0 0,'0'0'83'0'0,"-1"1"-6"0"0,-19 13 11073 0 0,-1 2-4979 0 0,16-11-5791 0 0,0-1 0 0 0,0 1 0 0 0,1 0 0 0 0,-5 5 1 0 0,-130 171 2334 0 0,121-158-2875 0 0,-24 38 182 0 0,38-54-665 0 0,0 0-1 0 0,0 0 1 0 0,1 1 0 0 0,0 0 0 0 0,1-1-1 0 0,-4 16 1 0 0,5-12-1237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91 40 6911 0 0,'-13'-12'1964'0'0,"11"12"-1557"0"0,-1 0-1 0 0,1-1 1 0 0,0 1-1 0 0,-1 0 0 0 0,1 0 1 0 0,-1 0-1 0 0,1 1 1 0 0,-1-1-1 0 0,1 1 1 0 0,-1-1-1 0 0,1 1 0 0 0,0 0 1 0 0,-1 0-1 0 0,1 0 1 0 0,-4 2-1 0 0,4-1-193 0 0,-1 0-1 0 0,1 0 1 0 0,0 0-1 0 0,-1 1 1 0 0,1-1-1 0 0,1 1 1 0 0,-1-1-1 0 0,0 1 1 0 0,0-1-1 0 0,1 1 1 0 0,-2 4-1 0 0,1-1-148 0 0,0 0 0 0 0,0 0 0 0 0,1 1 0 0 0,0-1 0 0 0,0 0 0 0 0,0 1 0 0 0,1-1 0 0 0,0 1 0 0 0,0-1-1 0 0,1 1 1 0 0,1 9 0 0 0,1-7-52 0 0,-1-1 0 0 0,1 1 0 0 0,0-1 0 0 0,1 0 0 0 0,0 0 0 0 0,0 0 0 0 0,1-1 0 0 0,0 1 0 0 0,0-1 0 0 0,1 0 0 0 0,0-1 0 0 0,0 1 0 0 0,0-1 0 0 0,1 0 0 0 0,0-1 0 0 0,10 7 0 0 0,-15-11 36 0 0,-1 0 0 0 0,1 0-1 0 0,0 0 1 0 0,0-1 0 0 0,0 1-1 0 0,0 0 1 0 0,0-1 0 0 0,0 1-1 0 0,0-1 1 0 0,0 0 0 0 0,0 0-1 0 0,0 1 1 0 0,0-1 0 0 0,0-1-1 0 0,0 1 1 0 0,0 0 0 0 0,0 0-1 0 0,0-1 1 0 0,0 1 0 0 0,0-1-1 0 0,-1 0 1 0 0,1 1 0 0 0,0-1-1 0 0,0 0 1 0 0,0 0 0 0 0,-1 0-1 0 0,1 0 1 0 0,0-1 0 0 0,-1 1-1 0 0,1 0 1 0 0,-1-1 0 0 0,1 1 0 0 0,-1-1-1 0 0,2-2 1 0 0,0 0 206 0 0,0-1 1 0 0,-1-1-1 0 0,1 1 1 0 0,-1 0-1 0 0,0-1 1 0 0,0 1-1 0 0,-1-1 1 0 0,0 1-1 0 0,0-1 1 0 0,1-10-1 0 0,-2 4-33 0 0,-1 0 1 0 0,0 0-1 0 0,0 0 0 0 0,-2 0 1 0 0,1 1-1 0 0,-8-21 0 0 0,7 23-179 0 0,-1 1-1 0 0,0-1 0 0 0,0 1 1 0 0,-1 0-1 0 0,0 0 0 0 0,-1 0 1 0 0,1 1-1 0 0,-1-1 0 0 0,-8-6 1 0 0,13 13-41 0 0,0 0-1 0 0,0 0 1 0 0,0 1 0 0 0,0-1 0 0 0,0 0 0 0 0,0 0 0 0 0,0 0 0 0 0,0 1-1 0 0,0-1 1 0 0,-1 1 0 0 0,1-1 0 0 0,0 1 0 0 0,0-1 0 0 0,-1 1 0 0 0,1 0-1 0 0,0 0 1 0 0,-1 0 0 0 0,1-1 0 0 0,0 1 0 0 0,-1 0 0 0 0,1 1-1 0 0,0-1 1 0 0,-1 0 0 0 0,0 0 0 0 0,1 1-170 0 0,0-1-1 0 0,0 1 1 0 0,0-1 0 0 0,0 1-1 0 0,0 0 1 0 0,1-1 0 0 0,-1 1-1 0 0,0 0 1 0 0,1 0 0 0 0,-1-1-1 0 0,0 1 1 0 0,0 2 0 0 0,-5 15-6622 0 0,5-5-265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54 40 6447 0 0,'17'-21'499'0'0,"-16"21"-419"0"0,-1-1 0 0 0,0 1 0 0 0,0 0 0 0 0,0-1 0 0 0,0 1 0 0 0,0-1 0 0 0,1 1 0 0 0,-1 0 0 0 0,0-1 0 0 0,0 1 0 0 0,0-1 1 0 0,0 1-1 0 0,0-1 0 0 0,0 1 0 0 0,0 0 0 0 0,0-1 0 0 0,-1 1 0 0 0,1-1 0 0 0,0 1 0 0 0,0 0 0 0 0,0-1 0 0 0,0 1 0 0 0,0-1 0 0 0,-1 1 0 0 0,1 0 0 0 0,0-1 0 0 0,0 1 0 0 0,-1 0 0 0 0,1-1 0 0 0,0 1 0 0 0,-1 0 0 0 0,1 0 0 0 0,0-1 0 0 0,-1 1 0 0 0,1 0 0 0 0,-1-1 177 0 0,1 1 0 0 0,-1-1 0 0 0,1 1 0 0 0,-1-1 0 0 0,0 1 0 0 0,1-1 0 0 0,-1 1 0 0 0,1 0 0 0 0,-1 0 0 0 0,0-1 0 0 0,1 1 0 0 0,-1 0 0 0 0,0 0 0 0 0,1 0 0 0 0,-1-1 0 0 0,0 1 0 0 0,1 0 0 0 0,-2 0 0 0 0,-1 3-80 0 0,0-1 1 0 0,0 0-1 0 0,1 1 1 0 0,-1 0-1 0 0,1 0 0 0 0,-1 0 1 0 0,1 0-1 0 0,0 0 0 0 0,0 0 1 0 0,1 0-1 0 0,-1 0 1 0 0,0 1-1 0 0,1-1 0 0 0,-1 6 1 0 0,-3 8 10 0 0,-3 32-1 0 0,5-29-91 0 0,0-3-50 0 0,2 0 0 0 0,0-1 0 0 0,1 1-1 0 0,0 0 1 0 0,5 23 0 0 0,-4-31-58 0 0,1 1 1 0 0,0-1-1 0 0,1 0 0 0 0,0 0 1 0 0,0 0-1 0 0,1 0 0 0 0,0 0 1 0 0,1-1-1 0 0,0 0 0 0 0,11 15 1 0 0,-13-20 28 0 0,1 0 0 0 0,-1 0 0 0 0,1 0 1 0 0,0 0-1 0 0,0-1 0 0 0,0 0 1 0 0,0 1-1 0 0,0-1 0 0 0,1-1 1 0 0,-1 1-1 0 0,1-1 0 0 0,-1 0 0 0 0,1 1 1 0 0,-1-2-1 0 0,1 1 0 0 0,0-1 1 0 0,6 0-1 0 0,-5 0 68 0 0,1 0 0 0 0,-1-1 0 0 0,0 0 1 0 0,0 0-1 0 0,0-1 0 0 0,0 1 0 0 0,0-2 0 0 0,0 1 1 0 0,0 0-1 0 0,0-1 0 0 0,-1 0 0 0 0,9-6 0 0 0,-7 3 69 0 0,-1 0 0 0 0,1 0 0 0 0,-1-1-1 0 0,0 0 1 0 0,0 0 0 0 0,-1-1 0 0 0,0 1-1 0 0,0-1 1 0 0,-1 0 0 0 0,0-1 0 0 0,0 1-1 0 0,-1 0 1 0 0,0-1 0 0 0,0 0 0 0 0,-1 0-1 0 0,-1 0 1 0 0,1 0 0 0 0,-1-12 0 0 0,-1 12-22 0 0,0 1 0 0 0,0-1 0 0 0,-1 0-1 0 0,-1 1 1 0 0,0-1 0 0 0,0 1 0 0 0,0 0 0 0 0,-1-1 0 0 0,0 1 0 0 0,-1 0 0 0 0,0 1 0 0 0,0-1 0 0 0,0 1 0 0 0,-1-1 0 0 0,0 1-1 0 0,-1 1 1 0 0,0-1 0 0 0,0 1 0 0 0,-9-7 0 0 0,9 7-76 0 0,0 2 0 0 0,-1-1 0 0 0,0 1 0 0 0,0 0 1 0 0,0 0-1 0 0,-1 1 0 0 0,1 0 0 0 0,-1 1 0 0 0,-15-4 0 0 0,17 5-80 0 0,0 1 0 0 0,0-1 0 0 0,0 1-1 0 0,0 1 1 0 0,-1-1 0 0 0,1 1 0 0 0,0 0 0 0 0,0 0 0 0 0,1 1-1 0 0,-1 0 1 0 0,0 0 0 0 0,0 0 0 0 0,-9 6 0 0 0,9-4-267 0 0,-1 0 1 0 0,-11 10-1 0 0,10-5-2294 0 0,1 0-3409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0T15:20:07.497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3480 6167 10767 0,'0'0'464'0,"0"0"112"0,11 4-448 0,-11-4-128 0,8 1 0 0,0 1 0 16,1-2 896-16,0 0 144 0,2 1 48 0,2-1 0 15,4-1-160-15,-2-3-32 0,0-1 0 0,-1 2 0 16,0-1-384-16,2 1-96 0,0-3-16 0,1 1 0 15,-3-2-16-15,0 1-16 0,-1-1 0 0,0 2 0 16,-1-2-48-16,0 2 0 0,0 1 0 0,-1-1 0 16,1 0-128-16,0-2-16 0,-1 1-16 0,2-1 0 15,2 1 144-15,-1-2 16 0,-1 0 16 0,0-2 0 0,0-2 16 16,0 2 0-16,-1-1 0 0,0 1 0 16,1-3-192-16,0 0-32 0,0-2-128 0,0 2 192 15,0 0-32-15,0-1-16 0,-1-2 0 0,-1 2 0 16,1-3 48-16,0 1 0 0,-2 1 0 0,3-2 0 15,2-2-32-15,-1 1 0 0,-1 0 0 0,0 2 0 16,0-3-160-16,0 2 128 0,2-4-128 0,-1 3 128 0,2 1-128 0,-2-3 0 16,2-2 0-16,-2 0 128 0,0 0-128 0,1 1 0 15,-2 1 0-15,0-2 0 0,0 1 0 0,-2-2 128 16,1 3-128-16,1-2 0 0,0 1 144 0,0 2-144 16,0-1 160-16,0 1-160 0,-1-2 128 0,0 0-128 15,0 0 0-15,-1 0 0 0,0 2 0 0,0-1 0 16,1-1 0-16,1 2 0 0,0 2 128 0,0-2-128 15,-1 1 0-15,1-1 0 0,-1-1 128 0,0 4-128 16,-1 2 0-16,2-2 144 0,0-1-144 0,0-1 0 0,0-1 0 0,2 0 128 16,0 2-128-16,1 0 0 0,0 1 0 0,-1-1 0 15,1 0 0-15,0 0 0 0,1-2 0 0,-2 0 0 16,1 1 208-16,0 1-32 0,-3 1-16 0,1-1 0 16,2-1 64-16,-2 0 16 0,0-1 0 0,1 1 0 15,-1 1-240-15,0 1 176 0,1 1-176 0,-1 0 160 16,-1-3-160-16,0 3 0 0,1-1 0 0,-1 0 0 15,0 2 0-15,2 1 0 0,-1-1 144 0,2 1-144 16,-1-1 160-16,2 1-32 0,0 0-128 0,0 0 192 16,1 0-192-16,-1 0 176 0,0-1-176 0,0 1 160 15,0 0-160-15,2 2 0 0,-3 1 144 0,1 1-144 16,0-3 192-16,0 4-48 0,0-2 0 0,0 2 0 16,-2 0 16-16,0 0 0 0,1-1 0 0,1 2 0 15,1-1-160-15,-1 0 160 0,0-1-160 0,0 1 160 0,-1 0-32 0,-1 0-128 16,1 0 192-16,-1 1-64 0,1-1 32 15,1 0 0-15,0 0 0 0,1 0 0 0,2-1 32 0,-2 0 0 16,0 0 0-16,1 1 0 0,-1 2-48 0,0-1 0 16,2 1 0-16,0 0 0 0,0 1-16 0,0 0-128 15,-1 2 192-15,2-2-64 0,-1 4 80 0,-1-3 16 16,-1 1 0-16,1 1 0 0,-2-1-16 0,1 0 0 0,0 1 0 16,0 1 0-16,1-1-32 0,-1 1-16 0,-1 0 0 15,0 1 0-15,-2-2-32 0,2 1 0 16,-1 0 0-16,1 1 0 0,2 0 0 0,0 0-128 0,-1 0 192 15,0 0-64-15,-1 0 48 0,1 0 0 16,1 0 0-16,-1 1 0 0,1 0-48 0,0 1-128 0,-1-1 192 16,0 2-64-16,0-1 0 0,2 1-128 0,-2 1 192 0,1-2-64 0,-2 0-128 15,-1-1 128 1,1-1-128-16,-1 0 128 0,0 1-128 0,-1-1 192 0,1 0-192 0,0 0 192 16,-1 0-64-16,1 0-128 0,-2 0 192 0,-1 0-64 15,-1 0 0-15,0 0-128 0,-1 3 192 0,1-3-64 16,0 1-128-16,1 0 192 0,0 1-192 0,0 0 192 15,-1 1-192-15,0 0 0 0,1-1 144 0,-2 2-144 16,1 1 0-16,0 2 0 0,-2-1 0 0,1 1 0 16,-1-5 0-16,2 4 0 0,1-1 0 0,-1 0 128 15,-2 0-128-15,0 2 0 0,2-1 0 0,-1 1 0 16,0-5 0-16,1 2 0 0,0 0 0 0,-2 0 0 16,1 0 0-16,-2 1 0 0,0-2 0 0,0 2 128 15,3 0-128-15,-3 1 0 0,0-3 0 0,0 3 0 16,0 0 0-16,0 1 0 0,1-2 0 0,-1-1 128 0,0 2-128 0,1-2 0 15,2 3 0-15,0-1 0 0,-2 1 0 0,1-3 0 16,-1 1 0-16,0 0 0 0,1 0 0 0,-2 1 0 16,-3-1 0-16,1-1 0 0,1-2 0 0,0 1 0 15,-8-3 0-15,9 4 0 0,-1 0 0 0,-1-2 0 0,-7-2 0 16,10 3 128-16,-3 1-128 0,1 0 0 16,-1 0 0-16,-7-4 0 0,8 2 0 0,-8-2 0 15,7 3 0-15,1 1 0 0,0-2 0 0,0 2 128 16,-2-4-128-16,1 2 0 0,-7-2 0 0,8 1 0 15,-2 0 0-15,1 2 128 0,-7-3-128 0,6 1 0 16,2 1 0-16,-8-2 0 0,8 1 0 0,-8-1 0 16,8 2 0-16,-8-2 0 0,6 2 0 0,-6-2 0 15,7 2 0-15,-1 1 0 0,-6-3 0 0,7 0 0 16,-1-1 0-16,-6 1 0 0,0 0 0 0,7 0 0 0,-7 0 0 0,0 0 0 16,6 0 0-16,-6 0 0 0,8 0 0 0,-8 0 128 15,0 0-128-15,8 0 0 0,0 1 0 0,-8-1 128 16,0 0-128-16,0 0 0 0,0 0 0 0,0 0 0 15,0 0 0-15,6-3 0 0,-6 3 0 0,0 0 128 16,0 0-128-16,0 0 128 0,0 0-128 0,3-4 128 16,-2-2-128-16,-1-3 0 0,-2 2 128 0,-1 1-128 15,0-1 128-15,1-1-128 0,-2-1 160 0,-1 0-160 0,-1 0 176 0,0 0-176 16,-1-3 192-16,1 2-192 0,-1-1 176 16,1 1-176-16,1-1 160 0,-1 2-160 15,0 1 192-15,1 2-64 0,-1-1-128 0,1 2 192 16,-1 1 0-16,1-1-16 0,5 5 0 0,0 0 0 0,-6-2-176 0,6 2 160 15,-5-3-160-15,5 3 160 0,0 0-160 0,0 0 0 16,0 0 0-16,0 0 0 0,0 0 0 0,0 0 0 16,0 0 0-16,0 0 0 0,0 0 0 0,0 0 0 15,0 0 0-15,7 5 0 0,-1 2-128 0,1-1 128 16,-1 1 0-16,1-1 0 0,-2 2 0 0,1 1 0 16,1-2 0-16,-1 2 0 0,1 0-160 0,1 0 160 15,0 0 0-15,-1 3-144 0,1-3 144 0,1 3 0 16,-2-2 0-16,-1 2 0 0,1-3 0 0,-1 0 0 15,0 0 0-15,-1 0 0 0,-1 2 0 0,-2-2 0 16,1 1 0-16,-2-2 0 0,1 0 192 0,-4 0-48 16,-2 0 0-16,0 1 0 0,-2 0 400 0,-2 0 80 15,-2 0 16-15,-2 3 0 0,-1-4 80 0,-1 1 32 16,-1 0 0-16,0 1 0 0,-1-3-256 0,0 1-48 16,1 0-16-16,0-2 0 0,2-1-288 0,2-1-144 0,1-1 160 0,3-1-160 31,0-2-656-31,7 0-240 0,-4 7-32 0,4-7-16 0,2 8-2128 15,-1 2-416-15,1 2-96 0</inkml:trace>
  <inkml:trace contextRef="#ctx0" brushRef="#br0" timeOffset="27194.17">8769 4287 4607 0,'0'0'192'0,"0"0"64"0,0 0-256 0,9-12 0 0,-9 12 0 0,0 0 0 0,3-6 3584 0,-1-1 688 16,2 0 128-16,0-1 16 0,1 0-2688 0,2 0-528 15,-1 0-112-15,2-2-32 0,1 1-224 0,2 0-32 16,-1-2-16-16,2-1 0 0,1-1-64 0,1 0-16 16,0 0 0-16,3 0 0 0,2 0-192 0,-1 0-64 15,0 0 0-15,2 0 0 0,-2 0-320 0,3 0-128 16,-2 1 0-16,1 1 144 0,-2 0-144 0,-1 2 160 0,-1 1-160 0,-1-2 160 15,0 1-160-15,-1 0 0 16,-1 1 144-16,2-1-144 0,-1 2 0 0,1 1 144 16,1-2-144-16,-2 1 0 0,0 2 128 0,-1-1-128 0,0-1 0 0,0 0 0 15,0 2 0-15,0-1 0 0,-2 2 128 0,2 1-128 16,1 1 0-16,0 0 128 0,-2 2-128 0,1-1 0 16,0 1 144-16,0 0-144 0,0 1 0 0,1 1 144 15,0 0-144-15,2 0 0 0,0 0 0 0,1 1 128 16,-3-2-128-16,0 4 0 0,1-3 0 0,-1 1 0 15,2 1 0-15,-2 2 0 0,-1-2 0 0,-1 1 0 16,0-3 128-16,-2 4-128 0,-1 0 0 0,3 1 128 16,-4-1-128-16,-1 3 0 0,1-1 0 0,0 2 128 15,-1 0-128-15,-1-1 0 0,-1 0 0 0,1 1 128 16,-1 3-128-16,0 0 0 0,-1-1 0 0,1 1 0 16,-1-1 128-16,1 1-128 0,-1 0 0 0,0 1 128 15,0-1-128-15,0-1 0 0,0 1 0 0,0 1 0 16,1 1 0-16,-1-1 0 0,-2 0 0 0,1 1 128 15,-2-2 64-15,1 0 0 0,-1-1 0 0,-1-1 0 16,0 2-192-16,0 0-256 0,0-1 64 0,0 1 16 16,-1 0 176-16,-1 0 0 0,1-1 0 0,-2 1 0 0,0 1 0 0,-1-1 144 15,1-1-144-15,-2 1 0 0,0 0 192 0,-1 0-192 16,1 0 192-16,0 0-192 0,0 2 432 0,0-2-32 16,-2-2 0-16,0 1 0 0,0 0-16 0,1 1-16 15,-1-3 0-15,-1 2 0 0,-1-1 96 0,-2-1 32 16,1 0 0-16,-3 1 0 0,0-1-112 0,0 2 0 15,-2-3-16-15,4 0 0 0,-2-1-368 0,2-1 144 16,1-2-144-16,1 0 0 0,1-1 0 0,8-4-144 16,0 0-16-16,-7 3 0 15,7-3-1728-15,0 0-352 0,0 0-64 0,0 0-13040 0</inkml:trace>
  <inkml:trace contextRef="#ctx0" brushRef="#br0" timeOffset="27563.51">9475 4538 18479 0,'0'0'816'0,"0"0"176"0,0 0-800 0,0 0-192 0,4-6 0 0,-1 1 0 15,1 0 1408-15,0 1 224 0,-4 4 48 0,5-4 16 0,0 1-192 0,-5 3-32 16,8-2-16-16,-8 2 0 0,7 0-256 0,-7 0-48 15,0 0-16-15,5 4 0 0,-1 2 144 16,-4-6 16-16,1 8 16 0,-1 1 0 0,0 0-288 0,-1 3-48 16,-3 1-16-16,0 1 0 0,0 1-464 0,0 2-112 0,-1 1 0 0,0 0-16 15,-1 1-192-15,2-4-48 0,1 2 0 0,1-1 0 16,0-3-128-16,-2-1-144 16,4-2 144-16,-2-1-208 0,1-1 208 0,1-8 0 15,0 0 0-15,1 6 0 0,-1-6 0 0,0 0 208 16,6 6-64-16,0-2-16 0,1-2-128 0,0 1 128 15,3-2-128-15,0 0 128 0,2 1-128 0,1-2 0 16,0 0 0-16,2 0 0 0,2 0 0 0,3 1 0 16,0-1 0-16,-1 0 0 15,1-1-768-15,2-1-192 0,-1 1-48 0,0 0-11488 0,1 1-2304 16</inkml:trace>
  <inkml:trace contextRef="#ctx0" brushRef="#br0" timeOffset="36692.28">12445 6085 18431 0,'0'0'1632'0,"-5"4"-1312"0,-3 1-320 0,16-1 0 0,-13 4 1360 0,-2-4 208 0,2 0 32 0,1 1 16 16,4-5-32-16,0 0-16 0,0 0 0 0,0 0 0 15,0 0-720-15,0 0-144 0,8-7-16 0,1-2-16 16,2 0-224-16,2 0-64 0,2-3 0 0,2-1 0 16,0-1-16-16,1-3-16 0,2-3 0 0,2-2 0 15,2-3-16-15,2-2 0 0,0 0 0 0,2-1 0 16,2 1-176-16,3-2-32 0,0 1-128 0,-1-2 192 16,-1 0-192-16,1 1 128 0,-5 0-128 0,1-1 0 15,-4-1 0-15,2 1 0 0,0 5 0 0,-2-2 0 16,-3-2 128-16,-2 3-128 0,0 3 0 0,-4 2 144 15,1 3-144-15,-2 1 0 0,1 0 0 0,-2 1 0 16,-2 0 0-16,1 3 0 0,-2 2 128 0,1 0-128 16,-1 2 0-16,-1 1 0 0,-1 2 144 0,0 0-144 15,0 3 320-15,-2-1 0 0,2 1 0 0,1 2 0 16,2 1-128-16,1 4-16 0,-2 0-16 0,2 5 0 16,2 0-160-16,2 4 192 0,2 1-192 0,4 3 192 15,2 3-192-15,0 1 128 0,2 3-128 0,3 4 128 16,1 0 64-16,3 1 0 0,-2 0 0 0,3 1 0 15,2 1 64-15,2 0 0 0,1-1 16 0,2 0 0 0,0 2-96 0,2-6-32 16,-1-4 0-16,-1-3 0 0,-1-2-144 0,-1-1 0 16,-1-2 144-16,-2-1-144 0,-2-2-256 0,-1-1-112 15,1-1-16-15,-3 2-16 16,-2-2-3024-16,-3 0-608 0</inkml:trace>
  <inkml:trace contextRef="#ctx0" brushRef="#br0" timeOffset="37796.11">12407 6166 12895 0,'0'0'576'0,"0"0"112"0,0 0-560 0,0 0-128 0,0 0 0 0,0 0 0 16,0 0 2992-16,0 0 560 15,0 0 112-15,0 0 32 0,0 0-1968 0,6 8-400 16,-4 1-80-16,2 1-16 0,0 2-256 0,1 2-48 0,2 2-16 0,-2 2 0 15,-1 3-80-15,0 3-32 0,1 0 0 0,0 5 0 16,1-2-160-16,-1 5-48 0,1 0 0 0,1 2 0 16,-1 0-256-16,1-1-48 0,-1 2-16 0,1 0 0 15,-1 0-96-15,0-1-32 0,-1 1 0 0,0-2 0 16,-1-3-16-16,0-1 0 0,0-3 0 0,0 0 0 16,0-1 0-16,-2-2 0 0,1-1 0 0,-1-1 0 15,0-1 80-15,0-2 16 0,0-3 0 0,-1 0 0 16,0-3-64-16,1-2-16 0,-1 2 0 0,0-4 0 15,0-1-144-15,-1-7 128 0,0 0-128 0,0 0 128 16,0 0 16-16,4 7 0 0,-4-7 0 0,0 0 0 16,6 5-16-16,0 0 0 0,1-1 0 0,0 0 0 15,1 0 0-15,3 1-128 0,0-2 192 0,2 2-64 16,3 2 128-16,1-1 32 0,1-1 0 0,4 1 0 16,2-1-288-16,3 0-144 0,2 1 16 0,1 1 0 15,1-2 0-15,-1 2 0 0,-1 1 0 0,1-1 0 16,0 1 128-16,-1 1 0 0,-3 2 0 0,-2 0 0 15,1 4 0-15,-1 2 0 0,-2-3 0 0,-1 3 0 16,-2-1 0-16,-1 1 144 0,1 0-144 0,-2 0 0 16,-2-2 256-16,1 0-64 0,-2 0-16 0,1-2 0 0,-2 0-16 0,0 0 0 15,-2 0 0-15,1-2 0 0,1-1-160 0,-2 1 0 16,-2-4 144-16,0 0-144 0,0-2 0 0,0-1 144 16,2-1-144-16,-2-2 0 0,0-1 128 0,0-3-128 15,1-1 0-15,1-1 0 0,-2-3 0 0,1 1 128 16,2-4-128-16,1 1 0 0,2-1 0 0,1 0 0 15,5-1 0-15,1-1 0 0,1-4 0 0,0 1 0 0,2-1 0 16,2 0 0-16,2 0 160 0,1 0 32 0,0 2 0 0,0 2 0 16,-1-2-384-16,-1 5-80 0,1 0-16 0,1 2 0 15,-3 1 288-15,-1 1 0 0,-2 0 0 0,-2 3 0 16,-1 1 0-16,-2 0-128 0,1 0 128 0,-2 2 0 16,-1 0 0-16,-2 2 0 0,-2 0 128 0,-2 0-128 15,1 1 0-15,-2 3 0 0,1-1 0 0,-2 0 0 16,0 0 0-16,-1 2 0 0,-2-1 0 0,0 1 0 15,-6-7 0-15,6 6 0 0,1-2 0 0,-7-4 0 16,6 6 0-16,-6-6 0 0,7 1 144 0,1-2-144 16,-2-3 0-16,2-2 0 0,-2-1 0 0,0-4-176 15,-4-2 368-15,3-3 64 0,2-2 0 0,-2-3 16 16,0-3-272-16,1-4-272 0,-1-2 48 0,0-6 16 16,0-2 208-16,1-1 240 0,-3-4-48 0,1-3-16 15,0-2 272-15,0 0 64 0,1-2 16 0,-1-2 0 16,-1-1-32-16,-1 0-16 0,0 3 0 0,-2-3 0 15,-2 4-336-15,1 1-144 0,0 2 128 0,-2 3-128 16,1 1-512-16,-1 7-192 0,-2 4-48 0,1 2 0 16,-1 2-1504-16,0 3-304 0,-1 3-64 0,0 2-10032 15,-1-1-2000-15</inkml:trace>
  <inkml:trace contextRef="#ctx0" brushRef="#br0" timeOffset="38785.61">12681 6334 16575 0,'0'0'1472'0,"0"0"-1168"0,0 0-304 0,0 0 0 15,0 0 3040-15,0 0 544 0,0 0 128 0,0 0 0 16,8-1-1248-16,0-4-256 0,2-3-48 0,3-3-16 16,3 0-608-16,2-2-112 0,2-1-16 0,2-2-16 15,1-3-640-15,2 1-128 0,-1 1-32 0,0-1 0 16,0-3-368-16,1 1-80 0,-2 1-16 0,1 2 0 15,-1-1-128-15,1 2-192 0,-1 0 32 0,1 2 16 32,-1-2-2480-32,0 3-512 0,1-1-80 0,-1 1-13456 0</inkml:trace>
  <inkml:trace contextRef="#ctx0" brushRef="#br0" timeOffset="39497.68">12868 6695 10127 0,'0'0'896'0,"0"0"-704"0,0 0-192 0,0 0 0 0,0 0 2752 0,0 0 528 16,0 0 112-16,0 0 0 0,0 0-880 0,0 0-176 15,0 0-32-15,6 5-16 0,2 1-624 0,1-1-128 0,0 1-32 0,0 3 0 16,2 3-224-16,1 1-64 15,-1 2 0-15,6 5 0 0,0 3-416 0,1 0-96 16,2-1 0-16,0 2-16 0,-3-1-288 0,1-2-48 16,1 1-16-16,1 2 0 0,-1-5-208 0,1 1-128 15,0-3 160-15,-2 0-160 0,0 0 128 0,0-2-128 16,2-2 0-16,-2 0 0 0,0-1 0 0,1 0 0 0,-4 0 0 0,2 1 0 31,-1 2-1616-31,-1-4-320 0,0-1-64 0,-3-1-15728 0</inkml:trace>
  <inkml:trace contextRef="#ctx0" brushRef="#br0" timeOffset="42266.09">14272 5964 2751 0,'0'0'256'0,"0"0"-256"16,0 0 0-16,0 0 0 0,0 0 3232 0,0 0 608 16,0 0 112-16,0 0 16 0,0 0-2208 0,0 0-448 15,0 0-96-15,1 4 0 0,-6 1-320 0,5-5-64 16,0 0-16-16,0 0 0 0,0 0 176 0,0 0 32 16,0 0 16-16,0 0 0 0,0 0 32 0,0 0 0 0,0 0 0 0,2-7 0 15,-2-4 32-15,3-1 16 16,0-1 0-16,1 0 0 0,1-3-64 0,1-1-16 15,0 0 0-15,1-5 0 0,3 0-464 0,-3 1-80 16,2 0-32-16,1 0 0 0,-1 1-48 0,0-1-16 0,1 0 0 0,1-1 0 16,-1-2-176-16,1 1-32 0,-1 1-16 0,0-1 0 15,0 3-176-15,-1-3 128 0,-2 1-128 0,1-1 128 16,-1 3-128-16,-1 2 0 0,1 0 0 0,-1 1 0 31,0 4-368-31,-1 0-48 0,0 0-16 0,0 0 0 0,-1 0-2256 0,0 1-464 16,1 0-96-16,-1 2-12192 0</inkml:trace>
  <inkml:trace contextRef="#ctx0" brushRef="#br0" timeOffset="42498.23">14619 4665 14735 0,'0'0'1312'0,"0"0"-1056"0,0 0-256 0,0 0 0 0,0 0 2784 0,0 0 496 15,2-4 112-15,-2 4 0 0,0 0-1280 0,0 0-256 16,5 6-48-16,1 1-16 0,-4 4-1152 0,1 2-256 16,1 5-32-16,-3 0-16 0,2 2-208 0,-1-1-128 15,1 1 160-15,-1 0-160 0,2-1 0 0,-1 2-192 16,-2-3 16-16,2 1-10064 15,0-3-2032-15</inkml:trace>
  <inkml:trace contextRef="#ctx0" brushRef="#br0" timeOffset="42706.75">14761 4451 25791 0,'0'0'1152'0,"0"0"224"0,0 0-1104 0,0 0-272 0,0 0 0 0,0 0 0 16,1 8 1376-16,2 3 224 0,1 0 32 0,-1 2 16 16,3 4-1168-16,1 2-224 0,0 0-64 0,-1 2 0 15,2 1-192-15,0 2 0 0,0 2 0 0,0 0 0 16,1 0-1312 0,0-1-304-16,0 0-64 0,-1-3-6912 0,-1 0-1392 0</inkml:trace>
  <inkml:trace contextRef="#ctx0" brushRef="#br0" timeOffset="42970.4">14682 4800 33231 0,'0'0'1472'0,"0"0"304"0,0 0-1424 0,0 0-352 0,0 0 0 0,0 0 0 16,0 0 2096-16,0 0 336 0,0 0 80 0,7-3 16 16,0 0-1152-16,0 1-224 0,1-2-64 0,3 3 0 15,0-3-464-15,2 1-112 0,2 0 0 0,0 1-16 0,1 0-352 0,1-1-144 16,0 0 128-16,0 0-128 31,1 1-1280-31,2-1-320 0,-1 2-80 0</inkml:trace>
  <inkml:trace contextRef="#ctx0" brushRef="#br1" timeOffset="46560.87">14293 5896 3679 0,'0'0'320'0,"0"0"-320"0,0 0 0 0,0 0 0 0,0 0 3024 0,0 0 544 16,0 0 96-16,0 0 32 0,0 0-2144 0,0 0-416 15,4-7-96-15,-11 13-16 0,1 0-160 0,6-6-32 0,-6 5-16 0,6-5 0 16,-4 7-80-16,2-1-16 16,2-6 0-16,-2 8 0 0,2-8 16 0,0 7 0 0,0-7 0 0,0 0 0 15,6 5 48-15,0-1 16 0,1 0 0 0,2-3 0 16,0 0 0-16,1 1 0 0,2-2 0 0,2-2 0 15,6 0-32-15,0-3 0 0,0 1 0 0,3 0 0 16,1 1-160-16,2-1-32 0,-1 0-16 0,3 0 0 16,-2 2-176-16,2-2-16 0,2-1-16 0,0 1 0 15,0 0-16-15,2 0 0 0,2 0 0 0,2-1 0 16,1-2 16-16,3 1 0 0,0-3 0 0,1 0 0 16,-1-1 16-16,-1 1 0 0,-1-2 0 0,-1 1 0 15,-2 3-176-15,-1-1-48 0,-6 1 0 0,0 1 0 16,-3 1-144-16,-2-1 0 0,-1 2 144 0,-1 1-144 15,-1-1 0-15,-1 2 128 0,-2-2-128 0,0 2 0 32,-1 2-1232-32,-2 0-320 0,2 0-64 0,-3 1-16 15,-2 0-1200-15,2 3-240 0,1-2-64 0,-3-1-11232 0</inkml:trace>
  <inkml:trace contextRef="#ctx0" brushRef="#br1" timeOffset="47066.95">16235 5425 12895 0,'0'0'576'0,"0"0"112"0,0 0-560 0,0 0-128 0,0 0 0 0,-6 0 0 16,-2-2 3776-16,0 0 704 0,-1 1 160 0,-2 0 32 15,0 0-2432-15,-2 2-464 0,-2 1-112 0,2 2 0 16,-4 3-1120-16,2 1-224 0,-1-2-32 0,0 1-16 16,-1 2-272-16,1 0 0 0,1 0 0 0,1 0 0 15,1 0 0-15,1 2 0 0,3 2 0 0,1-1 0 16,2-5 0-16,2 3 0 0,1 1 0 0,3 1 0 15,1-2-128-15,3 0 128 0,3-3-208 0,2 4 80 16,1-1 128-16,5 3 0 0,0-4-144 0,4 2 144 16,1-1-320-16,1 1 0 0,0-2 0 0,1 1 0 15,-2 2 320-15,-2-2 160 0,-1 1-16 0,-1-2 0 16,-3 1 432-16,-1 1 64 0,-2-1 32 0,-2-1 0 0,-3 0 304 0,-1 1 64 16,-3-1 16-16,-1 0 0 0,-2 0 0 0,-2 0 0 15,-3 0 0-15,-1-1 0 0,-1 0-368 0,-2-2-80 0,-4 1-16 0,0-1 0 16,-2 0-336-16,-2-1-64 15,1-3 0-15,1 1-16 0,0-2-176 0,0 1-144 16,0-2 144-16,0 0-208 16,2 0-2096-16,2 0-400 0,1 1-96 0,1-1-16 0</inkml:trace>
  <inkml:trace contextRef="#ctx0" brushRef="#br1" timeOffset="47678.54">15968 4835 4607 0,'14'-18'400'0,"-14"18"-400"0,0 0 0 0,0 0 0 16,0 0 4304-16,0 0 784 0,0 0 160 0,0 0 16 16,0 0-2624-16,0 0-528 0,0 0-96 0,0 0-32 15,0 0-720-15,0 0-160 0,0 0-16 0,3 10-16 16,-2 2-336-16,0 2-64 0,-1-1-16 0,0 0 0 15,2 4-400-15,-2 1-96 0,0 3-16 0,0 0 0 16,1-1-144-16,-2-1-192 0,-1 5 32 0,1-5 16 31,1 1-1024-31,0-2-208 0,-1 0-32 0,1-3-8704 0,0-5-1728 0</inkml:trace>
  <inkml:trace contextRef="#ctx0" brushRef="#br1" timeOffset="47874.49">16132 4689 26079 0,'0'0'1152'0,"0"0"256"0,0 0-1136 0,0 0-272 0,0 0 0 0,-1 8 0 15,1 2 1792-15,0 0 320 16,0 3 48-16,1 1 16 0,1 0-1248 0,-1 3-240 16,0 0-48-16,0 1-16 0,2 2-464 0,0-3-160 0,-1 2 0 0,2 1 144 31,-1-2-1392-31,1-1-288 0,-2-2-48 0,1 1-8208 15,-1-2-1664-15</inkml:trace>
  <inkml:trace contextRef="#ctx0" brushRef="#br1" timeOffset="48265.17">16040 4120 10127 0,'-11'-17'896'0,"6"12"-704"0,-2 0-192 0,0 1 0 16,-1 0 3328-16,-1 3 640 0,0-2 128 0,-1 6 32 15,1-2-2064-15,0 4-400 0,0 3-96 0,0 3-16 16,0 0-880-16,1 6-176 0,0 5-48 0,0 3 0 0,3 3-288 0,1-1-160 0,3 0 160 0,1-1-160 31,3 0 0-31,2-1 0 0,3 0 0 0,2-3 0 0,3-1 0 0,1-3 0 16,2-2-128-16,2-4 128 0,2-3 0 0,-1-3 0 15,1-3 0-15,-1-3 0 0,2-3 0 0,-1-4 272 16,-3-7-48-16,-1-1-16 0,-3-2 368 0,-2-1 80 16,-2-1 16-16,-1-1 0 0,-3 0 0 0,-2-1 0 15,-2 0 0-15,-2 0 0 0,-4 2-256 0,-2-1-48 16,-2 1-16-16,-1 2 0 0,-5 0-128 0,0 1-32 16,-2 2 0-16,0 1 0 0,-3-2-192 0,2 6-192 15,0 0 48-15,1 3 0 16,0 4-2352-16,1 6-480 0</inkml:trace>
  <inkml:trace contextRef="#ctx0" brushRef="#br1" timeOffset="48682.28">16046 6211 911 0,'0'0'0'0,"0"0"0"0,0 0 0 0,3-5 0 0,-2-3 4096 0,0 2 752 16,2-3 144-16,-3 9 16 0,0 0-2400 0,0 0-496 15,0 0-80-15,0 0-32 0,0 0-816 0,0 0-160 16,0 0-48-16,6 6 0 0,0 3 0 0,-2-1 0 15,-3 4 0-15,-1 2 0 0,-1 2-272 0,-1 1-64 16,2 0-16-16,0 2 0 0,0 0-448 0,2 0-176 0,-1 1 128 0,0-2-128 31,1-1-1248-31,-1-4-336 0,0 0-64 0,2-2-7936 0,1-4-1584 0</inkml:trace>
  <inkml:trace contextRef="#ctx0" brushRef="#br1" timeOffset="48873.51">16234 6020 21183 0,'0'0'1888'0,"0"0"-1504"0,0 0-384 0,0 0 0 15,0 0 1984-15,0 0 336 0,0 8 64 0,-1 1 16 16,-1 1-992-16,2 2-208 0,0 1-48 0,0 4 0 16,2 3-880-16,-1 0-272 0,-1 1 128 0,0 3-128 15,0 0-224-15,1 1-112 0,0 1-32 0,1 0 0 16,-1 0-2912-16,0 1-592 0</inkml:trace>
  <inkml:trace contextRef="#ctx0" brushRef="#br1" timeOffset="49294.82">16190 6699 16575 0,'0'0'736'0,"0"0"160"0,-7 4-720 0,-1 5-176 0,0 2 0 0,-1 2 0 15,0 0 3776-15,0 1 704 0,1 4 160 0,2 2 32 16,0-2-3072-16,1 3-592 0,5 1-128 0,0 0-32 16,0-1-592-16,3 0-128 0,1-2-128 0,2 0 176 15,2-2-176-15,3-3 0 0,-1-2 0 0,2-2 0 16,-1-2 0-16,2-3 0 0,-1-2-128 0,3-3 128 15,0-3 0-15,1-2 0 0,1-3-144 0,-3-1 144 16,-1-1 0-16,-1-2 0 0,-2-2 0 0,-1-1 0 16,-2 0 288-16,-1-1-32 0,0 0-16 0,-2 1 0 15,0-2 48-15,-3 0 16 0,-1 0 0 0,-1 1 0 16,-2 1 0-16,-2-1 0 0,-3 0 0 0,0 2 0 16,-1 1-304-16,-1 1 0 0,-4-1 0 0,3-1 0 15,-1 1 0-15,2 4 0 0,-1-3 0 0,2 3 0 16,1 0-1760-16,2 2-256 15,0 3-48-15,4 0-13424 0</inkml:trace>
  <inkml:trace contextRef="#ctx0" brushRef="#br1" timeOffset="49629.68">16662 5622 32303 0,'0'0'1424'0,"0"0"304"0,-7 4-1376 0,7-4-352 0,-5 1 0 0,5-1 0 16,0 0 1696-16,0 0 272 0,0 0 48 0,9-2 16 15,3-2-1232-15,1-1-240 0,1-3-48 0,2 1-16 16,-1 1-192-16,2-1-48 0,0-1 0 0,3 2 0 16,1 1-256-16,1-2 0 0,-1 1 0 0,-2 1 0 0,2 1 0 0,0 1 0 15,-3 0-192-15,0 2 48 16,1 1-2064-16,-2 1-416 15,0 1-64-15,-2 0-13232 0</inkml:trace>
  <inkml:trace contextRef="#ctx0" brushRef="#br1" timeOffset="50098.77">17630 5453 22399 0,'0'0'992'0,"0"0"208"0,0 0-960 0,1-7-240 0,-2-2 0 0,0 1 0 15,-2 2 2320-15,-1-1 432 0,0 1 64 0,1-1 32 16,-3 1-864-16,0-2-160 0,-1 4-32 0,1 3-16 15,-2 2-1040-15,0 2-208 0,0 0-32 0,2 5-16 0,-1 4-336 0,2 1-144 16,1 3 128-16,-1-2-128 16,2 4 0-16,2 2 0 0,2-1 0 0,2 2 0 15,2 0-144-15,3-1 144 0,0-1 0 0,1 1 0 16,1-6 0-16,2 2-128 0,2-6 128 0,1 1 0 16,0-2 0-16,4 0 0 0,0-4 0 0,1 0 0 15,-2-5 0-15,0 0 0 0,1 0 0 0,-4-6 144 16,-1-1-144-16,0 1 192 0,-1-3-192 0,-3 0 192 15,0-2 64-15,-2-1 32 0,-3 1 0 0,-1-2 0 16,-4-2 160-16,0 2 48 0,-1 3 0 0,-2-3 0 0,-2-2-176 0,-3 1-48 16,-1 1 0-16,-4 0 0 0,-2-1-144 0,-1 3-128 15,-1 1 144-15,0 1-144 16,0 0-384-16,0 1-192 0,-1-1-16 0,-2 1-16 16,3 4-2528-16,2 1-496 0,2-2-96 0</inkml:trace>
  <inkml:trace contextRef="#ctx0" brushRef="#br1" timeOffset="50553.75">17540 5122 7359 0,'0'0'656'0,"0"0"-528"0,0 0-128 0,0 0 0 15,0 0 3952-15,0 0 752 0,0 0 160 0,0 0 16 16,0 0-2640-16,0 0-544 0,0 0-96 0,0 0-32 15,0 0-1120-15,0 0-240 0,0 0-32 0,0 0-16 0,0 0-160 0,0 0 160 16,0 0-160-16,0 0 160 0,0 0 48 0,-2-4 16 16,-2-3 0-16,1 1 0 0,2-1 0 0,-1 2 0 15,2 5 0-15,-1-7 0 0,1 1-224 0,0 6 0 16,0-7 128-16,0 2-128 0,0 5 128 0,0 0 0 16,0 0-128-16,4-5 192 0,0 0 272 0,-4 5 48 15,0 0 16-15,0 0 0 0,0 0-48 0,0 0-16 16,0 0 0-16,0 0 0 0,0 0-272 0,0 0-64 15,0 0-128-15,0 0 192 0,0 0-16 0,0 8-16 16,0-8 0-16,-1 9 0 16,-1 1-528-16,1-2-96 0,0-2-32 0,1-6 0 15,0 0-2368-15,-2 8-464 0,2-8-112 0</inkml:trace>
  <inkml:trace contextRef="#ctx0" brushRef="#br1" timeOffset="50863.07">17801 5037 8287 0,'0'0'736'0,"0"0"-592"0,0 0-144 0,-3 8 0 16,1-1 3536-16,0 3 688 0,2-10 128 0,-2 6 16 15,2-6-2272-15,-3 8-464 0,-1-2-96 0,-1 0 0 16,0-1-768-16,0 0-128 0,5-5-48 0,0 0 0 15,0 0-16-15,0 0 0 0,0 0 0 0,-6-2 0 16,1-2-304-16,3-2-64 0,2 6-16 0,-2-6 0 16,2-1-64-16,0 1-128 0,2 1 176 0,-1-5-176 0,0 4 432 0,-1 6-32 15,0 0 0-15,0 0 0 0,3-7-144 0,-3 7-16 16,0 0-16-16,0 0 0 0,0 0-224 0,6-3 0 16,-6 3 0-16,0 0 0 15,8 3-1600-15,-1 1-304 0,-2 2-64 0</inkml:trace>
  <inkml:trace contextRef="#ctx0" brushRef="#br1" timeOffset="51304.21">17586 5927 14735 0,'0'0'640'0,"0"0"160"0,0 0-640 0,0 0-160 0,0 0 0 0,0 0 0 15,0 0 2512-15,0 0 480 0,0 0 80 0,0 0 32 16,0 0-2016-16,0 0-416 0,0 0-80 0,0 0-16 0,4 7-384 0,-2 1-192 16,2-2 160-16,-2 2-160 0,-2-8 288 0,0 8-32 15,0-8-16-15,0 0 0 0,-2 6 144 16,0 1 16-16,-1-1 16 0,3-6 0 0,0 0 96 0,-4 7 32 16,-1-5 0-16,5-2 0 0,0 0-208 0,0 0-32 15,-4-2-16-15,4 2 0 0,0 0-160 0,-3-7-128 0,1-2 192 0,2 1-192 16,0 2 144-16,1-3-144 15,0 0 0-15,2 2 144 0,-3 7-144 0,0 0 0 16,0 0 0-16,0 0 0 0,3-5-240 0,-3 5-16 16,0 0-16-16,0 0 0 15,0 0-2224-15,0 0-432 0</inkml:trace>
  <inkml:trace contextRef="#ctx0" brushRef="#br1" timeOffset="51696.71">17810 5929 11055 0,'0'0'976'0,"3"7"-784"0,-3-7-192 0,0 0 0 16,0 0 3120-16,0 0 576 0,0 8 112 0,0 1 32 15,0-9-2032-15,0 0-400 0,0 0-64 0,-2 7-32 16,2-7-736-16,0 0-128 0,-5 6-48 0,0-2 0 15,0 0 208-15,5-4 32 0,0 0 16 0,-5 4 0 16,5-4-48-16,0 0-16 0,0 0 0 0,0 0 0 16,-7 0-352-16,7 0-80 0,0 0-16 0,0 0 0 15,-1-8-144-15,1 0 0 0,0 1 0 0,1-1 0 0,2 0 0 0,1 0 0 16,-1 2 0-16,-3 6 0 0,0 0 0 0,4-6 0 16,-4 6 0-16,0 0 0 0,0 0 0 0,8 0 0 15,-8 0 0-15,8 2 128 0,-8-2-128 0,8 4 0 16,-3 0 0-16,-5-4 0 0,0 0-240 0,0 0-128 15,0 0-16-15,7 3-10112 16,-7-3-2032-16</inkml:trace>
  <inkml:trace contextRef="#ctx0" brushRef="#br1" timeOffset="52085.06">18059 5295 8287 0,'0'0'736'0,"0"0"-592"0,0 0-144 0,0 0 0 15,0 0 3376-15,0 0 640 0,0 0 128 0,0 0 16 16,0 0-2000-16,0 9-416 0,0-9-80 0,0 8 0 16,0-2-592-16,1 1-112 0,-1-7-32 0,-1 8 0 15,1-8-400-15,0 0-80 0,0 0 0 0,0 0-16 0,0 0-48 0,0 0 0 16,-6 4 0-16,6-4 0 0,0 0 32 16,0 0 0-16,-6-3 0 0,2-1 0 0,4 4-208 0,0 0-32 0,-2-6-16 0,2-2 0 15,0 0-160-15,1 0 0 16,0 2 0-16,1-1 0 0,-1 1 0 0,-1 6 0 15,3-8 0-15,-3 8 0 0,2-7 160 0,-2 7 0 16,2-6 0-16,-2 6 0 0,0 0 112 0,0 0 32 16,0 0 0-16,0 0 0 0,0 0-304 0,0 0 160 15,6 0-160-15,-6 0 128 0,0 0-128 0,0 0-272 16,0 0 64-16,5 6 16 16,-5-6-2816-16,3 9-544 0</inkml:trace>
  <inkml:trace contextRef="#ctx0" brushRef="#br1" timeOffset="52439.56">18113 5633 26895 0,'0'0'576'0,"0"0"128"0,0 0 32 0,0 0 32 0,-2 9-608 0,2-9-160 0,0 0 0 0,0 0 0 15,0 0 960-15,-4 6 144 0,4-6 48 0,0 0 0 16,0 0-864-16,-4 3-160 0,-1 2-128 0,5-5 144 16,0 0-144-16,-6 0 0 0,6 0 144 0,0 0-144 0,-6-1 128 0,6 1-128 15,-5-4 128-15,1-1-128 16,2-2 240-16,0 3-32 0,2 4 0 0,0-8 0 0,-1 1-80 0,4 0-128 16,1 2 176-16,1-2-176 0,0 1 0 0,0 1 0 15,-5 5 0-15,6-6 0 0,-1 1 368 0,-5 5-48 16,5-5 0-16,-5 5 0 0,0 0 368 0,0 0 64 15,0 0 16-15,0 0 0 0,0 0-272 0,0 0-48 16,4 5-16-16,-4-5 0 0,4 8-288 0,-2 0-144 16,-2-8 160-16,0 0-160 15,0 0-1568-15,0 0-416 0,0 0-64 0,0 0-13024 0</inkml:trace>
  <inkml:trace contextRef="#ctx0" brushRef="#br1" timeOffset="52751.07">18388 5056 23039 0,'0'0'1024'0,"0"0"192"0,0 0-960 0,0 0-256 0,0 0 0 0,0 0 0 16,0 0 2432-16,0 0 432 0,7 2 80 0,0-1 32 16,-7-1-976-16,9 3-192 0,0-3-32 0,0 0-16 15,0 0-864-15,1-3-160 0,0 2-32 0,0-1-16 16,1 1-496-16,1 1-192 0,1-3 176 0,0 2-176 0,0 0 0 0,-2 0 0 16,1 1-176-16,-1-4 176 15,0 0-848-15,0 1-48 0,-2 4-16 0,0 1 0 16,-1-1-1936-16,-8-1-384 0,8 0-80 0,-8 0-10768 15</inkml:trace>
  <inkml:trace contextRef="#ctx0" brushRef="#br1" timeOffset="53394.62">18584 4837 9215 0,'0'0'400'0,"0"0"96"0,0 0-496 0,0 0 0 0,0 0 0 0,-6-2 0 0,-1-2 3264 0,2 0 544 15,0 0 112-15,0-1 32 16,-2 0-2672-16,2-1-512 0,-1 0-128 0,-1 1 0 16,-1-1-400-16,-1 3-80 0,-1-3-16 0,-1 2 0 0,-1 0 416 0,1 2 80 15,-2-1 0-15,0 2 16 16,1 2 0-16,-1 4 0 0,-1 2 0 0,1 3 0 0,0 2-320 16,-1 3-64-16,1-2-16 0,3 0 0 15,1 1-96-15,-2 2-32 0,1-2 0 0,2 3 0 0,3 2-128 0,4 1 0 16,-2-2 144-16,3 3-144 0,1-1 0 0,1-1 0 15,0 1 0-15,1 1 0 0,2-4 0 0,-1 0 0 16,1 1 0-16,2-3 0 0,-1 1 0 0,2-2 0 16,0-1-128-16,0 0 128 0,1-1 0 0,1 0 0 15,1 1 0-15,0-3-128 0,1-2 128 0,1 0 0 16,3 1 0-16,0-5-128 0,-1 1 128 0,2-2 0 0,1 0 0 16,1-2 0-16,0-1-272 0,-1-1 16 0,3-2 16 15,0 0 0 1,0 1-784-16,0-2-144 0,0-1-48 0,0 1 0 15,-2-3-1344-15,-1 1-256 0,-2-2-64 0,1 1-16 0,-4-1 2624 0,0 1 528 0,0-2 96 0,-1-1 32 16,-2 1 1104-16,1 0 240 0,-1-4 32 0,1 3 16 16,-1-3-560-16,0 0-96 0,-3-6-32 0,-2 2 0 15,-1 0-240-15,-1 0-48 0,-2-1-16 0,0 3 0 16,-2-1 64-16,-2-1 16 0,-1 0 0 0,-2-3 0 16,-3 4-128-16,-2-3-32 0,-2 2 0 0,0 0 0 0,-1 0-176 0,-2 2-32 15,-3-2-16-15,-2 3 0 16,1-1-480-16,1 5-160 0,-1 2 0 0,1 1 0 15,-2 3-272-15,1 2-48 0,1 2-16 16,-1 4-10352-16,-1 2-2080 0</inkml:trace>
  <inkml:trace contextRef="#ctx0" brushRef="#br0" timeOffset="58898.14">14457 7494 19919 0,'0'0'880'0,"0"0"192"0,0 0-864 0,0 0-208 0,0 0 0 0,0 0 0 15,0 0 1680-15,0 0 304 0,0 0 48 0,0 0 16 16,25 2-464-16,-27 5-96 0,2 3-16 0,2 1 0 16,-1 0-288-16,0 3-64 0,1 4-16 0,0 1 0 15,0 5-560-15,-1 0-112 0,1-1-32 0,1 3 0 16,-2-2-272-16,2 1-128 0,1-1 0 0,-2 1 128 16,1 0-272-16,2-2-64 0,-1-2-16 0,0 1 0 15,0-5-1760-15,0 0-368 0,0 0-64 0,0-2-11760 16</inkml:trace>
  <inkml:trace contextRef="#ctx0" brushRef="#br0" timeOffset="59117.01">14324 7779 23951 0,'0'0'2128'0,"0"0"-1696"0,0 0-432 0,0 0 0 16,0 0 1728-16,0 0 272 0,9 2 48 0,0-2 16 15,2 0-544-15,2-1-112 0,0-2-32 0,2 2 0 16,1 1-560-16,1 0-112 0,0-1-32 0,2-1 0 16,1 0-384-16,0 0-80 0,0-1-16 0,-1 0 0 31,-1 0-896-31,-1 1-192 0,0 0-48 0,0-2-15648 0</inkml:trace>
  <inkml:trace contextRef="#ctx0" brushRef="#br0" timeOffset="59758.51">14633 7344 12895 0,'0'0'1152'0,"0"0"-928"0,-7-5-224 0,1 1 0 15,1-2 2240-15,-1 2 416 0,6 4 80 0,-6-3 16 0,-2-1-1088 0,0 2-192 16,0-1-64-16,-1 2 0 16,-2 2-576-16,-1 2-128 0,-2 1-32 0,-3 1 0 15,-3 1-48-15,0 2-16 0,0 3 0 0,-1 2 0 16,-1 2 64-16,-1 2 16 0,1 3 0 0,1 1 0 15,1 0-272-15,-1 3-48 0,1 0-16 0,3 4 0 16,2 2-224-16,0 2-128 0,2 0 128 0,4 2-128 16,1 1 0-16,3 1 0 0,2-1 0 0,3 0-128 15,2-1 128-15,2-1-192 0,2-2 192 0,2-1-192 16,1 0 0-16,3-2 0 0,2 0 0 0,2-3 0 16,1-3 192-16,0-3-128 0,5 0 128 0,0-2-128 15,3-6 128-15,1 1-160 0,1-5 160 0,2-1-160 0,2-5 160 16,1 1 0-16,-3-5 0 0,3-6 0 0,0-2 0 0,1-3-128 15,0-5 128-15,-1-4 0 0,2-3 0 0,-3-1 0 16,-2-2 0-16,-2-1 0 0,-1-1 0 0,-1 1-192 16,-1 0 64-16,-6 0 0 0,-5-1-64 0,-3 1 0 15,-2 2 0-15,-3-2 0 0,-1 0 192 0,-2 2 128 16,-5 0-128-16,-2 2 176 0,-4-1 80 0,-3 1 32 16,-1 1 0-16,-3 0 0 0,-2-1 208 0,-1 1 32 15,-4 3 16-15,1-1 0 0,-3 1-192 0,3 2-32 16,1 2-16-16,-1 2 0 15,-3 2-1136-15,2 3-208 0,1 4-48 0,0 0-14656 16</inkml:trace>
  <inkml:trace contextRef="#ctx0" brushRef="#br0" timeOffset="74333.56">12474 8492 13823 0,'0'0'1216'0,"0"0"-960"0,0 0-256 0,0 0 0 16,9-12 1760-16,-13 8 304 0,-1 0 64 0,0-1 16 15,0 0-336-15,-2-1-64 0,-1 1-16 0,0 1 0 16,-1-1-640-16,0 0-128 0,0 0-16 0,-1 2-16 16,-2-2-352-16,-1 4-80 0,0-2-16 0,0 3 0 0,1 0-96 0,0 3-32 15,-1 3 0-15,1 1 0 16,1-1-352-16,0 5 144 0,1 2-144 0,1 2 0 15,0 4 0-15,1 0 0 0,0 2 0 0,1 1 0 16,2 2 0-16,0 2 0 0,-1-2-160 0,0 4 160 16,2-1 0-16,0 3 0 0,-1 1-144 0,0 2 144 15,1 2 0-15,0 2 0 0,0-5 0 0,2 2 0 16,-1-1-128-16,2 1 128 0,0 1 0 0,-1 1 0 16,1 0 0-16,1 0-128 0,0-1 128 0,0 2 0 15,-1-5 0-15,1 2 0 0,1 0 0 0,0 0 0 16,2 0 0-16,-1 0 0 0,2-4 0 0,3 0 0 0,1-1 0 0,1-2 0 15,1-2-128-15,1-1 128 0,2-3 0 0,1-1-128 16,2-3 128-16,1 0 0 0,2-3 0 0,1-2 0 16,-2-3 0-16,0-1 0 0,0 0 0 0,1-3 0 15,-1-1 0-15,2-3 0 0,0-4 0 0,0 0-128 16,-2 0 128-16,-1-2 0 16,0 0-1504-16,0-2-240 0,-1-2-48 0</inkml:trace>
  <inkml:trace contextRef="#ctx0" brushRef="#br0" timeOffset="74959.34">12642 9041 24879 0,'0'0'1088'0,"0"9"256"0,0 2-1088 0,1 4-256 0,3 0 0 0,0 4 0 16,1 0 464-16,2 3 48 0,1 2 0 0,1 1 0 15,1 1-96-15,1 2-16 0,1-3 0 0,-1 1 0 16,1-1-208-16,-3 0-32 0,0-3-16 0,-1-1 0 16,-1-4 80-16,-2-3 16 0,-1 0 0 0,0-4 0 15,-3-3 256-15,-1-7 48 0,0 0 16 0,0 0 0 0,0 0 128 16,0 0 16-16,-4-10 16 0,-1-3 0 16,0-7-192-16,-1-1-32 0,1-2-16 0,0-2 0 15,0-1-304-15,0-1-176 0,-1-1 192 0,2 0-192 16,0-2 0-16,3 1 0 0,1-1 0 0,1 1 0 0,3 3 0 15,3 0 0-15,1 3 0 0,2 1 0 0,1 1 0 16,2 0-144-16,1 5 144 0,0 1-128 0,2 2-96 0,1 2-16 16,0 5 0-16,-1 2 0 15,-2 2-464-15,0 4-80 0,1 2-32 0,-2 1 0 0,-2 1 336 0,2 5 64 16,-1-2 16-16,1 3 0 0,0-1 224 0,-1 1 176 16,0 0-208-16,-1-2 80 0,1 1 128 0,0-1 0 15,-2 1 0-15,2 0-128 0,0-3 128 0,-2 1 0 0,1 0 160 16,-1 2-160-16,0-5 192 0,1 1-64 0,1-2-128 0,-2-1 192 15,0 0-48-15,1-2-16 0,-2-2 0 0,-1 0 0 16,0-1 128-16,-1-3 0 0,1-1 16 0,-1 0 0 16,-3-4 112-16,0 1 0 0,0-3 16 0,-2 1 0 15,1-2-64-15,-2 2-16 0,-2-2 0 0,-2 2 0 16,-1-1-80-16,0 2-32 0,-1 0 0 0,-1 0 0 16,-1 1 32-16,-1 3 0 0,0 2 0 0,1 1 0 15,-1 4 272-15,0 1 64 0,-1 3 16 0,2 2 0 16,2 1-64-16,1 3-16 0,0 1 0 0,2 4 0 15,0 3-240-15,2 0-48 0,3 3-16 0,1-1 0 16,0 0-208-16,1 0 0 0,0-2 0 0,2-2 0 16,-1-1 0-16,2-1 0 0,1-1 0 0,2-1 0 15,-1-2-400 1,3 0-80-16,5-2-16 0,1 0 0 16,-1-4-2112-16,3-1-416 0,0-1-96 0,1-1-11200 0</inkml:trace>
  <inkml:trace contextRef="#ctx0" brushRef="#br0" timeOffset="75259.55">13647 8914 21183 0,'0'0'1888'0,"-6"1"-1504"15,-1 1-384-15,-1 0 0 0,-2 0 1792 0,0 0 304 16,-1 1 48-16,1 1 16 0,-1 0-688 0,1 0-144 16,2 1-32-16,2-3 0 0,-1 4-768 0,7-6-144 15,-4 6-48-15,4 1 0 0,3 2-336 0,2-3 0 16,1 2 0-16,4 0-128 0,1 0 128 0,1 0-192 0,0-1 192 0,0 1-192 15,-2 0 192-15,0 1 0 0,1 0 0 0,-3 0 0 16,-1 1 0-16,-1 1 0 0,-1 0 0 0,-1 0 0 16,-3 1 160-16,-2 4 16 0,-4 1 0 0,-2 2 0 15,-1 0 320-15,-2 0 64 0,-3 2 16 0,-3 0 0 16,-1 0-256-16,0-2-32 0,2 0-16 0,-1-3 0 0,2-1-272 0,1-3 0 16,1-3 0-16,1-3 0 31,2-1-1648-31,3-2-384 0,6-3-80 0,0 0-12656 0</inkml:trace>
  <inkml:trace contextRef="#ctx0" brushRef="#br0" timeOffset="75495.2">13882 9090 23039 0,'0'0'2048'0,"0"0"-1648"0,-5-1-400 0,-2 1 0 0,-2 1 1472 0,0 0 224 15,-1 3 32-15,-1-1 16 0,2 2-480 0,0 2-112 16,2 0 0-16,2 4-16 0,1 2-864 0,2 1-272 15,2 1 160-15,2-1-160 0,3 0 0 0,3-1 0 0,3-1-192 0,0-1 192 16,2-4-192-16,2 0 192 16,2 1-160-16,-2-3 160 0,0-3 0 0,-1 0-144 15,-2-2 144-15,-2-2 0 0,-1 0 0 0,-1-2 0 16,-1-1 0-16,-2-2 0 0,-1-1 160 0,-3-1 16 16,0 0 0-16,-3 1 0 0,-3-2-48 0,-2 1-128 15,-1-3 192-15,-1 0-64 16,-1-2-1328-16,-1 0-272 0,1-3-48 0,1-2-12048 15</inkml:trace>
  <inkml:trace contextRef="#ctx0" brushRef="#br0" timeOffset="75793.95">14001 8943 18431 0,'1'8'1632'0,"2"3"-1312"0,0 2-320 0,0 4 0 0,-2 2 2240 0,2 3 368 16,1 1 80-16,-2 3 0 15,1-1-704-15,0 0-128 0,-1-3-48 0,1-1 0 16,-2-2-1072-16,3 0-224 0,1-4-32 0,1-2-16 15,-3-2-320-15,3-5-144 0,-6-6 128 0,0 0-128 16,0 0 0-16,9-2 0 0,-1-5-192 0,-1-3 192 16,1-6-544-1,0-2 16-15,-1-3 0 0,-1-1 0 0,1-2 304 0,-2 1 64 0,-3 1 16 0,2 2 0 16,-1 1 144-16,1 0 0 0,0 2 0 0,0 2 0 0,0 0 0 0,0 4 128 16,-1 2-128-16,1 3 176 0,-4 6 80 0,0 0 32 15,0 0 0-15,6 8 0 0,-3 3-144 0,3 3-16 16,-1 3-128-16,1 2 192 0,1 2-192 0,-1 1 0 15,2 1 0-15,1-1 0 16,3-1-2032-16,1-2-288 0,0-2-64 0,2-1-10928 0</inkml:trace>
  <inkml:trace contextRef="#ctx0" brushRef="#br0" timeOffset="76096.45">14518 8966 11055 0,'-6'0'976'0,"-2"0"-784"16,-3 0-192-16,1 0 0 0,0 0 4512 0,-2 3 864 15,-1 1 160-15,1 2 32 0,0-2-3408 0,2 4-688 16,2 0-144-16,2 2-32 0,-1-2-912 0,3 3-176 16,2-1-32-16,2 0-16 0,1 1-160 0,3-1 0 15,0 1 0-15,1-2-176 0,0 0 176 0,0-1-192 0,2-3 192 0,1-1-192 16,-1-2-64-16,3 0 0 0,-3-2-16 0,1 0 0 16,0-2-32-16,0 0 0 0,0-3 0 0,0-2 0 31,-1-1-96-31,1-2-32 0,-1-2 0 0,1 0 0 0,-3-1 240 0,0 2 32 0,-1-1 16 0,0 0 0 15,-2-1 144-15,1 0 176 0,-2 1-48 0,1 3 0 16,-2 1 416-16,0 3 80 0,0 5 16 0,0 0 0 16,0 0 128-16,0 0 16 0,0 0 16 0,-4 11 0 15,0 2-496-15,4 2-112 0,0 2 0 0,1 0-16 16,2 3-176-16,-1-3 0 0,3 2 0 0,1-3 0 16,0 1-1344-16,2 0-240 15,1-4-48-15,0-1-8608 0,0-3-1712 0</inkml:trace>
  <inkml:trace contextRef="#ctx0" brushRef="#br0" timeOffset="76433.53">14748 8926 10127 0,'0'0'448'0,"0"0"96"0,-3 8-544 0,0 1 0 0,1 0 0 0,-1 1 0 16,2 1 4288-16,0-2 768 16,-1 1 128-16,2 1 48 0,2-1-3376 0,0 1-656 0,1-1-144 0,1 2-32 15,0-3-768-15,0 1-256 16,-1-1 128-16,3 1-128 0,-2-3 0 0,1 0 0 15,0-2 0-15,-5-5 0 0,7 3 0 0,-1-3 0 16,1-3 0-16,-1-2 0 0,1-3 0 0,-1-2 0 16,1-2 0-16,-1-2 0 0,1-2-128 0,-1 0 128 0,2-3 0 0,-1-2-144 15,-2 1 144-15,0 2 0 16,0 1 0-16,0 3 0 0,2 1 448 0,-1 0 0 0,2 4 16 0,-1 2 0 16,-2 2 144-16,-5 5 32 0,7-1 0 0,-7 1 0 15,6 5-208-15,2 5-48 0,-2 3 0 0,0 4 0 16,-1 3-176-16,0 1-32 0,2 1-16 0,-1 0 0 15,3 1-160-15,-1 2 0 0,1-1 0 0,2-1 0 16,0-1-1696-16,2-1-272 0,2-3-48 0,-1-1-8144 16,-1-6-1616-16</inkml:trace>
  <inkml:trace contextRef="#ctx0" brushRef="#br0" timeOffset="76798.93">15229 8863 14735 0,'0'0'1312'0,"0"0"-1056"16,-9-4-256-16,-1 2 0 0,4 2 4000 0,-2 0 736 15,-1 1 160-15,1 4 32 0,0 0-2560 0,2 5-496 16,1 0-96-16,1 3-32 0,0 1-1168 0,2 1-256 16,2 0-32-16,2 1-16 0,0 0-272 0,4-1 0 15,-1 2 0-15,1-2-144 0,3-1 144 0,2 0 0 0,2-3 0 0,0-1-128 16,-1-1 128-16,1 0 0 16,1-1-144-16,2 0 144 0,-2-1-192 0,0-2 16 15,1-1 16-15,2-2 0 0,-2 0-32 0,1-1-16 16,-2-4 0-16,-1-1 0 0,0-2 16 0,-1-2 0 15,-1 0 0-15,0-1 0 0,-2-1 192 0,-1-2-144 16,-3-1 144-16,-1 0-128 0,-1 0 128 0,1 0 0 16,-4 0 0-16,-1-2 0 0,-3 1 0 0,-2 1 0 15,1 0 0-15,-1 3 128 0,-3 2 32 0,1-1 16 16,-1 2 0-16,1 3 0 0,0 3 464 0,0 3 112 0,-1 4 16 16,1 2 0-16,2-1 64 0,2 4 32 0,1 2 0 0,3 0 0 15,0-1-272-15,3 1-48 0,2 2-16 0,2-2 0 16,0 2-352-16,3 0-176 0,0-2 160 0,2-1-160 15,2 0 0-15,2-6 0 0,1 1-176 0,1-5 176 32,0 1-832-32,3-3-64 0,1-3 0 0,-1-2 0 0,-1-1-2304 0,-1-2-480 15,-1 0-96-15</inkml:trace>
  <inkml:trace contextRef="#ctx0" brushRef="#br0" timeOffset="77529.28">14476 9695 17503 0,'0'0'768'0,"0"0"176"0,0 0-752 0,0 0-192 15,0 0 0-15,10 8 0 0,-16-2 1488 0,1 1 272 16,0-2 48-16,0 2 16 0,-2-1-416 0,1 1-96 16,-2-2-16-16,0 0 0 0,0-1-480 0,2 0-112 15,-1-1 0-15,7-3-16 0,0 0-512 0,0 0-176 16,0 0 0-16,0 0 144 0,0 0-144 0,0 0 0 15,0 0-192-15,0 0 192 0,0 0-176 0,0 0 176 16,11 2-128-16,0 2 128 0,2 0 0 0,2 1-160 16,0 0 160-16,1 1 0 0,0-1 0 0,-1 1 0 15,0 1 0-15,-2-1 0 0,0 1 0 0,-2 2 192 16,0-1 0-16,-3 2 0 0,-3 1 384 0,-1 0 80 16,-3 1 16-16,-2 0 0 0,-2 0 32 0,-2-1 16 0,-1 1 0 0,-1 0 0 15,-2 1-448-15,0-1-80 0,0-2-32 0,-1-1 0 16,1-2-416-16,2-2-64 0,-3 0-32 0,4-2 0 31,6-3-1664-31,0 0-336 0,0 0-64 0,0 0-10992 0</inkml:trace>
  <inkml:trace contextRef="#ctx0" brushRef="#br0" timeOffset="77690.72">14733 9475 10127 0,'0'0'896'0,"-1"-7"-704"0,-2 2-192 0,3 5 0 0,-2-7 3904 0,2 7 768 0,0 0 128 0,0 0 48 16,0 0-2928-16,0 10-592 15,1 1-112-15,3 5-32 16,3 2-704-16,0 6-144 0,2 0-16 0,3 3-16 0,0 1-304 0,2 3 0 16,1-3 0-16,2 2 0 15,3 1-352-15,0 3-128 0,0-4-32 0,-1 1-8944 16,-1-2-1792-16</inkml:trace>
  <inkml:trace contextRef="#ctx0" brushRef="#br0" timeOffset="78100.57">14827 9829 15663 0,'0'0'1392'0,"-2"-5"-1120"16,-2-1-272-16,1-1 0 0,2 2 1568 0,1 5 256 0,2-7 48 0,4 2 16 15,0 0-1312-15,5 0-272 0,0-1-48 0,5 1-16 16,1 0-240-16,2 0 0 0,2-2 0 0,1 1-160 16,3-1-80-16,-1 1-16 0,-2-1 0 0,-1 2 0 15,-3 0 128-15,-1 3 128 0,-3 2-208 0,-2 0 80 16,-3 2 128-16,-2 3-192 0,-3 3 192 0,-2 1-192 15,-1 1 704-15,-1 2 128 0,-2 1 16 0,-1 2 16 16,-1 0 256-16,-1 2 48 0,-1 3 16 0,0 1 0 16,0-6-416-16,1 2-64 0,1 0-32 0,0-1 0 15,1-2-176-15,2-1-48 0,0-4 0 0,2-1 0 16,-1-8-256-16,0 0 0 0,6 4 0 0,2-1 0 16,0-2 0-16,1-2 0 0,0-3-176 0,0-2 176 15,-1 0-336-15,1-2 32 0,0-1 16 0,1 0 0 16,-3-3-16-16,1 0 0 0,0-1 0 0,-3 0 0 15,-1 2 304-15,0-2 0 0,-1-1 0 0,-2 4 0 16,0 1 448-16,-1 1-16 0,0 0 0 0,-1 3 0 16,-2 0 352-16,3 5 80 0,0 0 16 0,0 0 0 15,-6 0-160-15,6 0-16 0,0 0-16 0,-3 6 0 0,2 2-544 0,1 1-144 16,1 0 0-16,3 3 0 0,1 3-176 0,3-2-96 0,0 1-32 0,1-1 0 31,2-1-2448-31,-1-2-480 0</inkml:trace>
  <inkml:trace contextRef="#ctx0" brushRef="#br0" timeOffset="78497.95">15295 9437 22687 0,'0'0'1008'0,"0"0"208"0,-2-8-976 0,2 8-240 0,0 0 0 0,0 0 0 16,0 0 1088-16,0 0 192 0,1 11 16 0,3 3 16 15,1 5-608-15,2 1-112 0,0 3-16 0,3 3-16 16,-1 4-256-16,2 0-48 0,0 0-16 0,-1-2 0 15,-1 1-240-15,-1-3 176 0,0 0-176 0,0-2 160 16,0 0 32-16,-2-2 16 0,-2 2 0 0,-1-5 0 16,-2-1-80-16,0-1 0 0,1-2-128 0,-2-2 192 15,-2 0-192-15,1-4 0 0,1-9 128 0,0 0-128 32,0 0-320-32,0 0-128 0,0 0 0 0,-3-8-16 15,1-2-96-15,2-3-16 0,1-4 0 0,2-2 0 0,-1 0 384 0,2-2 64 0,1-1 128 0,2 0-208 16,1 2 208-16,1 0 0 0,1 1 0 0,3 3-144 0,2 3 272 0,2 3 48 15,0 2 16-15,0 3 0 16,-2 3 96-16,0 2 32 0,-4 2 0 0,0 3 0 16,-2 2 448-16,-1 2 80 0,-3 1 32 0,-3 0 0 15,0 2 400-15,-2 1 96 0,-2 2 16 0,0-1 0 16,-3-1-560-16,-2 0-128 0,-1-3 0 0,2 2-16 16,-5-1-432-16,2 0-64 0,0 1-32 0,3-1 0 15,-2-2-544-15,1-2-96 0,2 1-32 0,1 0 0 16,1-1-3312-16,3-7-656 0</inkml:trace>
  <inkml:trace contextRef="#ctx0" brushRef="#br0" timeOffset="78630.4">15746 9756 20271 0,'0'0'1792'0,"-1"12"-1424"0,0-3-368 0,1 3 0 15,0-2 912-15,1 1 112 0,0-2 32 0,2 0-7696 16,1-2-1536-16</inkml:trace>
  <inkml:trace contextRef="#ctx0" brushRef="#br0" timeOffset="78752.7">15750 9396 21183 0,'0'0'1888'0,"0"0"-1504"0,0 0-384 0,0 0 0 16,0 0 336-16,0 0 0 0,0 0 0 0,0 0-10096 15</inkml:trace>
  <inkml:trace contextRef="#ctx0" brushRef="#br0" timeOffset="78913.75">16033 9400 19343 0,'-12'26'848'0,"8"-11"192"0,-1 4-832 0,0 4-208 16,1 1 0-16,2 5 0 0,-1 1 2752 0,3 0 496 15,1 3 96-15,3-1 32 0,3-1-2496 0,0-2-496 16,1-2-112-16,1-2-16 16,3-3-1904-16,1 1-384 0,0-3-80 0</inkml:trace>
  <inkml:trace contextRef="#ctx0" brushRef="#br0" timeOffset="79070.75">16231 9606 22111 0,'0'0'976'0,"0"0"208"0,0 0-944 0,-2 8-240 0,0 0 0 0,1 4 0 16,1 2 1584-16,0 2 272 0,1-1 48 0,2 2 16 15,0 0-1392-15,2 0-272 0,0 1-48 0,3-2-8912 16,0 0-1792-16</inkml:trace>
  <inkml:trace contextRef="#ctx0" brushRef="#br0" timeOffset="79263.88">16236 9443 30575 0,'0'0'1344'0,"-3"4"304"0,-3-1-1328 0,6-3-320 0,0 0 0 0,0 0 0 0,0 0 0 0,0 0-256 15,0 0 32-15,9 0-8720 16,3-3-1744-16</inkml:trace>
  <inkml:trace contextRef="#ctx0" brushRef="#br0" timeOffset="79561.64">16422 9462 22575 0,'0'0'992'0,"0"0"224"0,-2 7-976 0,2-7-240 16,0 0 0-16,0 0 0 0,0 0 704 0,4 7 112 16,-4-7 16-16,8 4 0 0,1-1-512 0,2-2-80 15,0-1-32-15,0 0 0 0,-1 0-208 0,2 0-240 0,1 2 48 0,0-2 16 0,-1-2-16 0,-1 2 0 16,0 0 0-16,-2 0 0 15,0 0 192-15,-2 0 0 0,-7 0 0 0,0 0 0 16,0 0 128-16,0 0 48 0,0 0 16 0,0 0 0 16,0 0 576-16,0 9 128 0,-2-3 32 0,1 4 0 15,0-1-112-15,-1 4-32 0,-3-2 0 0,1 4 0 16,2 0 112-16,-1 4 32 0,2 2 0 0,1 1 0 16,1 0-208-16,2 0-32 0,-1 2-16 0,2-4 0 15,0 1-288-15,3-2-48 0,0-3-16 0,3 0 0 16,-1-2-192-16,1-2-128 0,1-1 128 0,0-1-128 15,1-2 0-15,0-2-208 0,0 0 16 0,-1-1 16 32,0 0-400-32,-2-4-64 0,0 1-32 0,0-4 0 0,0 1-2432 0,-1-3-480 15,-8 4-112-15</inkml:trace>
  <inkml:trace contextRef="#ctx0" brushRef="#br0" timeOffset="79902.03">16609 9630 17503 0,'-15'2'768'0,"7"-2"176"0,-1 0-752 0,0 0-192 15,0 0 0-15,1 2 0 0,0 0 4560 0,1 1 880 16,7-3 192-16,0 0 16 0,0 0-3824 0,0 0-768 16,0 0-160-16,7 1-16 0,2-2-752 0,1 1-128 15,3 0 0-15,2-3 0 0,0 1-144 0,2 0 144 16,0-3-160-16,0 3 160 0,-1-1-192 0,0 0 48 16,-2 1 16-16,-1-1 0 0,0 2-160 0,-1 0-32 0,-2 1 0 0,1 0 0 15,-2 1 192-15,1 0 128 16,2-1-192-16,-2 0 192 0,1 0-192 0,-2-1 64 15,0-2 128-15,-1-1-208 0,-2 0-16 0,1-2 0 0,-2 1 0 0,-5 5 0 16,4-7 224-16,0 2-192 0,-4 5 192 0,2-7-192 16,-2 1 192-16,0 6 0 0,0 0 0 0,-2-5 0 15,-1 0 448-15,3 5 0 0,0 0-16 0,-6-2 0 16,-1 1 464-16,-1 2 112 0,1 2 16 0,0 2 0 16,1 0-672-16,0 3-128 0,1 3-32 0,0 2 0 15,1 0-192-15,3 1 0 0,2 2 128 0,2 1-128 16,1-1 0-16,1 0 0 0,3-2 0 0,-1-1 0 31,1-3-1792-31,1-1-448 0,2-1-80 0,0-2-32 16,3-2-864-16,0-1-176 0,0-3-48 0</inkml:trace>
  <inkml:trace contextRef="#ctx0" brushRef="#br0" timeOffset="80260.3">17097 9618 1839 0,'4'-12'160'0,"-4"12"-160"0,1-7 0 0,-2-3 0 0,-2 1 4864 0,-1 1 960 15,-1 2 176-15,0-1 32 0,-2 1-3104 0,0-1-624 0,-4 3-128 0,2 2-32 16,1-1-528-16,-1 2-96 15,-1 1-32-15,1 0 0 0,-1 4-512 0,3 2-96 16,-1 4-32-16,1 3 0 0,2 2-720 0,2 3-128 16,2 2 0-16,1 0-128 0,3-1 128 0,1-1 0 15,1-1 0-15,1-1 128 0,2-3-128 0,1-3 0 16,0 0 0-16,3-4 0 16,0-1-528-16,2-2-80 0,-1-4-16 0,0-2 0 15,0-4 112-15,-1-2 32 0,0-4 0 0,-2-1 0 0,1-6 480 0,-4 1 0 16,0-3 0-16,-2 0 160 0,-1-2-160 0,-1 1 0 15,-3 0-160-15,0 0 160 0,1-3 0 0,-2 2 0 16,-3-2 0-16,0 0 0 0,-1-1 304 0,-1 1-48 0,1 0-16 0,0 1 0 0,-1 2 0 16,0 2 0-16,0 1 0 0,1 4 0 15,-2 3 96-15,2 4 32 0,1 4 0 0,4 5 0 16,0 0 16-16,0 0 16 0,-3 9 0 0,3 4 0 0,3 4-400 16,1 5 0-16,1-2 0 0,3 5 0 15,0 3 0-15,2 0 0 0,2 2 0 0,2-2 0 31,1 0-2656-31,0-3-416 0,1-2-64 0,1-3-32 0</inkml:trace>
  <inkml:trace contextRef="#ctx0" brushRef="#br0" timeOffset="80731.88">17173 8893 22111 0,'-15'-4'976'0,"9"6"208"0,-2 0-944 0,3 0-240 15,5-2 0-15,0 0 0 0,0 0 3856 0,0 0 736 16,0 0 144-16,0 0 16 0,10-2-3408 0,4-2-704 0,3-3-128 0,2-3-16 16,-1 1-496-16,1-4 0 15,1-4 0-15,0 4 0 0,-1-2 0 0,-1 2-128 0,1-2 128 0,-2 3 0 16,-3 3-208-16,-1 3 64 15,-1 3 16-15,-1-1 0 0,0 4 128 0,-1 2 0 16,-1 2 0-16,1 2-128 0,-1 2 128 0,0 4 0 0,-1 2 0 0,-1 4 0 16,1-1 0-16,0 4 0 0,1 1 0 0,0 4 0 15,3 0-128-15,-2 3 0 0,0 2 0 0,0 1 0 16,2 3-64-16,1 3 0 0,-1-1 0 0,-1 1 0 16,1 1 16-16,0-1 0 0,1 4 0 0,-1-3 0 15,-1 1 176-15,2-2 0 0,3 1 0 0,-2 2 0 16,-1-2 0-16,2 0 0 0,-2-4 0 0,-2 0 0 15,1-2 0-15,-4 0 0 0,-3-6 0 0,-1-1 0 16,-1 0 320-16,-1-2-16 0,-3-1 0 0,-3-1 0 16,-2-1 240-16,-4 0 48 0,-1-2 16 0,-4 1 0 15,0-2 256-15,-4 0 48 0,0 1 16 0,-2-2 0 16,-1-3-112-16,1 0-32 0,0-1 0 0,0-1 0 16,3-1-592-16,1-2-192 0,1-3 0 0,2 1 0 15,4-2-2128-15,2-1-544 0</inkml:trace>
  <inkml:trace contextRef="#ctx0" brushRef="#br0" timeOffset="115465.25">20846 5930 10127 0,'32'-1'896'0,"-32"1"-704"16,0 0-192-16,5 5 0 0,3 0 1344 0,-2-1 256 0,-6-4 32 0,9 5 16 15,1 0-560-15,0-2-128 16,3 1 0-16,0-3-16 0,1 0 16 0,1 3 0 16,-1-2 0-16,2 0 0 0,-2 1-16 0,2 1 0 0,-1-2 0 0,1 1 0 15,1 1 0-15,1 0 0 0,2-4 0 0,1 1 0 16,-2 0-48-16,2 1 0 0,1 0 0 0,2-2 0 16,0 0-64-16,2 0 0 0,2 0-16 0,2 0 0 15,1 0-192-15,2 0-48 0,1 0 0 0,1 2 0 16,-1-4-176-16,2 2-32 0,2-4-16 0,0 2 0 15,-2-1-112-15,2 1-32 0,1-2 0 0,0 0 0 16,0-1-32-16,2 1-16 0,1 0 0 0,2 0 0 16,0-1 16-16,-2 1 0 0,-2 1 0 0,0 2 0 15,-1-4-48-15,-2 2 0 0,1 0 0 0,0 2 0 16,1 0 16-16,-1-1 0 0,0 1 0 0,1 0 0 16,1 0 32-16,3-1 0 0,-2 0 0 0,-1 0 0 15,-2 0-176-15,1-2 192 0,-1 0-192 0,-2 1 192 0,1-1-192 16,-1 2 128-16,2-1-128 0,0 2 128 0,0 0-128 0,-2 1 0 15,2 0 144-15,-1 0-144 0,-1 0 176 0,1 0-48 16,-3 0 0-16,-1 0 0 0,1 0 16 0,0 0 0 16,-2-2 0-16,1 1 0 0,0 0 16 0,1-1 0 15,0 0 0-15,0-1 0 0,0 2-16 0,0-3 0 0,-1 1 0 0,0-2 0 16,-2 1-144-16,2 3 192 16,-3-2-192-16,-1 1 192 0,-2-2-192 0,3 0 0 15,-3 1 0-15,2 1 0 0,-2-2 0 0,1 1 0 16,-1-1 128-16,0 0-128 0,1 0 0 0,1 2 0 15,-3-3 0-15,0 1 0 0,0 1 0 0,0 0 0 16,-1 1 0-16,-2-1 0 16,-1 1-512-16,0 0 32 0,2 0 0 0,8 0 0 15,-7 0-416-15,-3-2-64 0,-3 3-32 0,-4-1 0 0,0-3-1600 0,0 1-320 16,-2-1-64-16,-4 0-12080 0</inkml:trace>
  <inkml:trace contextRef="#ctx0" brushRef="#br0" timeOffset="115796.07">24086 5360 23039 0,'-15'4'1024'0,"15"-4"192"0,-10 7-960 0,4-1-256 16,6-6 0-16,0 0 0 0,-1 12 2128 0,4-2 384 15,-3-10 80-15,11 13 16 0,6-1-1264 0,4-2-240 16,1-2-48-16,4 0-16 0,1 0-656 0,3 1-144 16,0 0-32-16,-10-1 0 0,-1-1-208 0,2-1 0 15,1 2 128-15,-1 0-128 0,0-2 0 0,-3 1 0 0,-2 1 128 0,-3-1-128 16,0 3 0-16,-2-1 0 16,-2 1 0-16,-3 3 0 0,-2 3 384 0,-3-1 0 15,-3 4-16-15,-2 3 0 0,-4 4 640 0,-4 3 128 16,-2 2 16-16,-3 0 16 0,-1 0-208 0,0 1-32 15,-1 0-16-15,2-3 0 0,0 1-480 0,3-1-112 16,1 1 0-16,1-2-16 16,3 2-2064-16,3 3-416 0,3-2-64 0</inkml:trace>
  <inkml:trace contextRef="#ctx0" brushRef="#br0" timeOffset="134362.28">21880 4783 22111 0,'0'0'1968'0,"0"0"-1584"16,0 0-384-16,0 0 0 0,0 0 1456 0,9-6 208 15,1 2 32-15,1-3 16 0,4 1-432 0,-1 0-96 16,2-2-16-16,1 0 0 0,-1 0-816 0,3-2-160 16,-2 1-48-16,0 2 0 0,-2 0-144 0,0 0 0 0,-4 1 0 0,1 2 128 15,-3 0-128-15,-1 1 0 0,-8 3 0 0,0 0 128 16,0 0 144-16,0 0 32 0,3 5 0 0,-3 6 0 15,-2 0 384-15,-2 3 80 0,-1 0 0 0,0 2 16 16,-3 2 96-16,2 1 16 0,0 1 0 0,1 2 0 16,1-2-208-16,2-1-48 0,2-1 0 0,2 2 0 15,0 1-320-15,2-3-64 0,3-2 0 0,1-2-16 16,1-1-240-16,2-1 0 0,0 0 0 0,3 1 0 16,0-3-176-16,1-1-80 0,5 2 0 0,0-5-16 31,-2-5-1776-31,3 1-336 0,0-2-80 0,1-3-8656 0,0-7-1728 0</inkml:trace>
  <inkml:trace contextRef="#ctx0" brushRef="#br0" timeOffset="134667.5">22691 4175 33919 0,'-17'9'1504'0,"7"-4"304"0,-3 2-1440 0,-3 2-368 16,-1 3 0-16,0 3 0 0,2 5 1008 0,0 3 128 15,2 5 16-15,4 4 16 0,3 5-720 0,2 3-160 16,2 3-32-16,5 0 0 0,3-3-256 0,5 0-144 16,2-4 16-16,4 0 0 15,4-4-256-15,2-3-32 0,1-3-16 0,2-6 0 16,0-4 0-16,0-2 0 0,-1-7 0 0,-1 0 0 0,1-6 432 0,-1-1 0 0,-3-4 0 0,-2-2 0 16,-1-3 640-16,-1-3 48 0,-2-1 16 0,-5-1 0 15,1-6 448-15,-5-1 112 0,-2-1 16 0,-1-2 0 0,-3-3-432 16,-3 0-80-16,-4-3 0 0,-2-2-16 15,-2 2-464-15,-4-3-96 0,-3-4 0 0,-2 2-16 32,0-2-880-32,-5 1-192 0,-3-3-16 0,1 2-16 15,0 3-2064-15,-1 4-400 0,0 2-96 0</inkml:trace>
  <inkml:trace contextRef="#ctx0" brushRef="#br0" timeOffset="135028.34">22468 3793 18431 0,'0'0'1632'0,"0"0"-1312"15,0 0-320-15,9 3 0 0,-1 1 1952 0,0 0 320 16,2 1 64-16,-2-3 16 0,-2 4-816 0,0-1-144 15,-1 1-48-15,0 1 0 0,-5-7-608 0,3 8-128 16,0-1-32-16,-3 1 0 0,0-8 112 0,-3 8 16 16,-1-3 0-16,4-5 0 0,-6 6-160 0,-1-1-32 15,2-4 0-15,-2-1 0 0,2-1-80 0,0-3-32 16,-2-1 0-16,1-2 0 0,2 1-112 0,0-2-32 16,0-1 0-16,0-2 0 0,2-1-128 0,0 2-128 0,2 0 192 0,0 0-192 15,0 0 0-15,2 1-320 0,0 0 32 0,1 1 16 31,-1 1-1232-31,-2 7-240 0,0 0-48 0,7-2-8960 0,1 1-1776 0</inkml:trace>
  <inkml:trace contextRef="#ctx0" brushRef="#br0" timeOffset="135333.1">22844 3806 23951 0,'0'0'1056'0,"0"0"224"15,0 0-1024-15,0 0-256 0,4 8 0 0,-4-8 0 0,1 8 1856 0,-1-8 304 16,1 8 64-16,-1-8 16 0,0 0-864 0,-2 6-160 16,-2-1-48-16,-1-1 0 0,-2-1-320 0,0-2-64 15,1 0-16-15,-2-1 0 0,0-1-192 0,0-1-64 16,-1-2 0-16,3 0 0 0,2 0-288 0,0-1-64 15,0-2-16-15,2 1 0 0,-1-2-144 0,2 1 160 0,-1-3-160 0,4 2 160 16,0 0-160-16,1-1 0 16,1-1 0-16,1 0 0 0,1 3-128 0,1 0-16 15,-1 3 0-15,0-2 0 0,-6 6-176 0,6-3-48 16,-6 3 0-16,0 0 0 16,0 0-1392-16,8 5-288 0,-1 2-48 0</inkml:trace>
  <inkml:trace contextRef="#ctx0" brushRef="#br0" timeOffset="135898.37">22785 5150 11055 0,'0'0'976'0,"0"0"-784"0,0 0-192 0,0 0 0 0,0 0 3008 0,-4 7 544 15,-2-3 112-15,-1 0 32 0,2 2-1904 0,1-2-368 0,-3 0-80 0,7-4 0 16,0 0-832-16,0 0-144 16,0 0-48-16,0 0 0 0,-6 1-144 0,6-1-48 15,0 0 0-15,0 0 0 0,-4-6 80 0,4 6 16 16,-3-7 0-16,2 1 0 0,1-1 144 0,1 1 16 16,2-1 16-16,2 1 0 0,-1-4 0 0,1 3 0 15,3-1 0-15,0 0 0 0,0-1-128 0,0 1-16 0,-1 0-16 0,3 2 0 16,-1-2-240-16,0 1 144 0,0 2-144 0,0 3 128 0,-2 2 0 0,-7 0 0 15,0 0 0-15,6 0 0 16,-6 0 512-16,0 0 80 0,0 0 32 0,0 0 0 16,1 6-352-16,-1-6-64 0,0 0-16 0,-3 8 0 15,-3 0 16-15,1-2 0 0,-1-2 0 0,-1 0 0 16,1-1-144-16,-2-2-48 0,0 2 0 0,-1-2 0 16,0 2-144-16,2-1 0 0,-1-4 0 0,2 2 0 31,6 0-336-31,0 0-160 0,-7-3-16 0,7 3-16 0,0 0-2544 15,0 0-512-15</inkml:trace>
  <inkml:trace contextRef="#ctx0" brushRef="#br0" timeOffset="136220">23128 5056 25167 0,'0'0'1104'0,"0"0"240"0,0 0-1072 0,0 0-272 16,-4 8 0-16,0-1 0 0,0-1 1536 0,4-6 256 16,-4 8 64-16,-1-1 0 0,1 2-976 0,0-1-192 15,-1-1-48-15,1 1 0 0,0-1-160 0,-1-2-32 16,0 0-16-16,-2-2 0 0,7-3-176 0,-5 4-48 16,-1-3 0-16,0 0 0 0,1 1-80 0,5-2-128 15,-6 0 176-15,6 0-176 0,-4-3 240 0,0-1-64 0,1 0-16 0,1-2 0 16,3-1-160-16,1 1 192 0,2-5-192 0,2 1 192 15,0 1-192-15,2-2 0 0,0 1 0 0,0 2 0 16,-1 0 0-16,0 3 0 0,-1 0 0 0,-6 5 0 16,8-2 0-16,-8 2 0 0,0 0 0 0,0 0 0 15,7 6 0-15,-2 1 128 0,-1 1 32 0,-1 0 0 16,-3-8-160-16,2 8 128 0,1 0-128 0,-1-2 128 31,-2-6-1728-31,0 0-336 0,6 7-80 0</inkml:trace>
  <inkml:trace contextRef="#ctx0" brushRef="#br0" timeOffset="139697.51">21067 4167 28159 0,'0'0'1248'0,"0"0"256"0,1 8-1200 0,0 1-304 16,-1 2 0-16,2 2 0 0,-2 2 1760 0,2 5 288 0,1 3 64 0,1 5 16 15,1 2-1072-15,0 2-224 0,-1 2-32 0,0 1-16 16,0 2-288-16,0-5-64 0,0 5-16 0,0 2 0 15,0 3-416-15,0 1 0 0,-2 0 0 0,1-1 0 0,1-2-144 0,0 6 144 16,-2-3-192-16,1-7 192 16,-1-7-2912-16,1-7-480 15,0-6-80-15,-1-3-32 0</inkml:trace>
  <inkml:trace contextRef="#ctx0" brushRef="#br0" timeOffset="139930.76">21333 4153 19343 0,'0'0'1728'0,"0"0"-1392"0,0 0-336 0,0 0 0 0,0 0 2976 0,0 0 528 15,0 0 96-15,0 0 32 0,6 5-1456 0,1 6-304 16,-1 3-48-16,2 4-16 0,0 4-976 0,0 6-192 16,0 3-32-16,-1 3-16 0,3 2-288 0,-1 2-64 15,-2 4-16-15,1-2 0 0,0 2-224 0,0 1 0 16,-2 1 0-16,2-1 0 0,-3-2-192 0,1-2-144 0,-1-4-32 0,0 0 0 31,-1 1-2192-31,1 0-432 0,2-3-80 0,-2-5-11872 0</inkml:trace>
  <inkml:trace contextRef="#ctx0" brushRef="#br0" timeOffset="140123.6">21192 4639 40767 0,'0'0'896'0,"0"0"192"0,0 0 48 0,0 0 0 0,0 0-912 0,0 0-224 0,-4-2 0 0,4 2 0 16,0 0 1184-16,0 0 192 0,0 0 32 0,10-2 16 16,2 1-912-16,4-2-176 0,1 1-32 0,2 0-16 15,1-3-288-15,2 4 0 0,3-4 0 0,2 3 0 31,2-3-2512-31,3 1-560 0</inkml:trace>
  <inkml:trace contextRef="#ctx0" brushRef="#br0" timeOffset="176827.45">22391 3472 18255 0,'0'0'384'0,"0"0"96"0,0 0 16 0,0 0 32 0,0 0-528 0,0 0 0 0,0 0 0 0,0 0 0 0,0 0 1216 0,0 0 128 15,0 0 16-15,0 0 16 0,0 0-368 0,11 19-80 16,-6-26-16-16,-1 1 0 0,0-1-224 0,-2 2-48 15,1-2-16-15,0-2 0 0,-2 0-96 0,-1-4-16 16,0 3 0-16,0-3 0 0,0 0-224 0,0-4-48 0,-3-2-16 0,1 1 0 16,-2 0 208-16,0 0 32 15,-3-1 16-15,0 0 0 0,1 1 112 0,1-1 32 16,-1 1 0-16,-1-3 0 0,1 3-64 0,-1 0-16 0,-1-1 0 0,-1 1 0 16,0 3-16-16,0-2 0 15,0 1 0-15,0 2 0 0,-2-1-48 0,2 0-16 16,1-1 0-16,-1 0 0 0,-1 2-272 0,-1-3-48 15,1 1-16-15,-1-1 0 0,1 0-128 0,-2 1 0 0,2-3 0 0,-3 1 0 16,-2 0-128-16,1 0 128 0,0 1 0 0,-5 1 0 16,0-1 0-16,-5 1 0 0,0 1 0 0,-14-6 0 0,1 4 0 0,18 6 0 15,-2 0 128-15,-3-2-128 16,0 0 192-16,-2-2-32 0,0 1-16 0,-1 0 0 16,-1-1 16-16,-1 1 0 0,0-2 0 0,3 1 0 15,-1-2 208-15,-24-15 32 0,4 6 16 0,6 2 0 16,1 1-96-16,4 1-32 0,-2 0 0 0,3 1 0 15,2 2-96-15,1-1 0 0,-1 2-16 0,1 1 0 16,0 1 0-16,1-2 0 0,-2 1 0 0,2 3 0 16,0-2-176-16,-1 2 0 0,-1-2 0 0,-3 2 0 15,0-2 0-15,-2 3 128 0,0 1-128 0,0-1 128 16,2-2-128-16,-1 4 0 0,0-1 144 0,0 2-144 0,2 0 128 0,0-1-128 16,-2 2 128-16,1 1-128 0,-2 0 0 0,-1 3 144 15,-2 0-144-15,0 0 0 0,-4 2 128 0,2-2-128 16,0 0 0-16,0 2 0 0,3-2 160 0,1 2-160 0,1 1 128 15,1-1-128-15,2-1 0 0,-3 2 0 16,-2-1 128-16,-2 2-128 0,1-2 0 0,-1 0 0 16,0 2 0-16,2-3 0 0,-1 2 0 0,3-1 0 15,2 3 0-15,-2 0 0 0,-4 3 0 0,2-3 0 16,2 1 0-16,-1 2 0 0,-3-1 0 0,-1-2 0 0,-4 0 0 16,4 0 0-16,2 0 0 0,0 0 0 15,1 0 128-15,1-2-128 0,0 2 0 0,1 2 0 0,0-1 0 16,-1 1 0-16,-1-1 0 0,-2 2 0 0,0-3 128 0,-1 1-128 15,0 0 0-15,1 2 0 0,1 1 0 0,-1 0 128 16,1 0-128-16,1 0 0 0,1 1 0 0,0 1 0 16,1 1 0-16,-4-1 0 0,-2 1 0 0,1-1 0 15,1-2 0-15,1 0 0 0,0 3 0 0,2-3 128 16,0 1-128-16,1 0 0 0,4 2 0 0,-2-4 0 16,-2 0 0-16,0 0 0 0,2 1 0 0,-1-1 0 15,-3 3 0-15,-2-4 0 0,0 2 128 0,2 0-128 16,1 0 0-16,0 1 0 0,-1-1 0 0,3 3 0 15,0-3 0-15,1 2 0 0,-3 1 0 0,1-1 0 16,1 1 0-16,1-1 128 0,-3 1-128 0,-1 1 0 16,-1-2 0-16,2 1 0 0,0-1 128 0,1-1-128 15,0 1 0-15,1-1 0 0,1 1 0 0,2 2 0 16,-3 0 0-16,4 1 0 0,-1-1 0 0,0 0 0 0,0 1 0 16,1 1 0-16,-1-2 0 0,1 1 0 0,-5 0 0 0,4 0 0 15,0 2 0-15,0-1 0 0,1 1 0 0,1-1 0 16,1 1 0-16,-1 2 0 0,1 0 0 0,1 2 0 15,1-2 0-15,2 4 0 0,0-1 0 0,-1 1 0 16,-2 0 0-16,0-2 0 0,0 2 0 0,0 0 0 0,-1 0 0 16,1-1 0-16,1 0 0 0,2 2 0 15,-2 0 0-15,10-5 0 0,-2 0 0 0,1 0 0 16,1 0 0-16,-2 3 0 0,-1-2-128 0,1 2 128 16,1-3 0-16,1 0 0 0,-1 0 0 0,3 1 0 15,2 1 0-15,-1-2 0 0,-1-2-128 0,0 2 128 16,0 1 0-16,1-1 0 0,1 0 0 0,0 1 0 15,2-2 0-15,0 1 0 0,2 0 0 0,-1 0 0 16,-1 2-144-16,0 1 144 0,1-2 0 0,0 1 0 0,2-2-128 0,-1 2 128 16,1 1 0-16,0 0 0 0,-2 2 0 0,0-2 0 15,-1-1 0-15,1 4 0 0,1-1 0 0,0 0 0 16,1-2 0-16,-1-1 0 0,4 1 0 0,-1-2 0 16,-1 1 0-16,1-1-128 0,-1 0 128 0,2 1 0 15,1-2 0-15,-1 1 0 0,-1-1 0 0,3-1 0 16,0 0 0-16,0 1 0 0,-2-2 0 0,1 1 0 15,-2 1 0-15,-1 1 0 0,1 2 0 0,0-3 0 16,0 0 0-16,0 0 0 0,1 2 0 0,-1-1 0 16,1 0 0-16,1 3 0 0,-2-4 0 0,0 2 0 15,1 0 0-15,1 0 0 0,-1-2 0 0,2 0 0 16,0 0 0-16,0 0 0 0,0 0 0 0,1 0 0 16,-3 0 0-16,2 0 0 0,0 1 0 0,1-3 0 15,0 0 0-15,0 1 0 0,0 0 0 0,0 0 0 16,-1-1 0-16,0 1 0 0,0 0 0 0,1-1 0 0,1 1 0 0,0 1 0 15,-2 0 0-15,1 0 0 0,2-1 0 0,-1-2 0 16,0 1 0-16,1 3 0 0,-2-1 0 0,1-2 0 16,1-1 0-16,-1 2 0 0,-1 0 0 0,2-1 0 15,-1 1 0-15,0 0 0 0,1-2 0 0,-2 3 0 16,1-2 0-16,1-1 0 0,-1 1 0 0,0 0 0 16,1-3 0-16,-1 1 0 0,2 0 0 0,-2 2 0 15,1-3 0-15,-1 1 0 0,0 0 0 0,1 1 0 16,1-3 0-16,-2 2 0 0,0 0 0 0,2 0 0 15,0 0 0-15,-1-2 0 0,0-1 0 0,2-6 0 16,-4 7 0-16,3 1 0 0,1-8 0 0,-2 9 0 16,2-9 0-16,-2 6 0 0,-2-2 0 0,4-4 0 15,0 0 0-15,0 0 0 0,0 0 0 0,-5 3 0 16,-1-3 0-16,6 0 0 0,-5-3 0 0,-1-1 0 0,0 0 0 0,3-1 0 16,-3-1 0-16,2-1 0 0,0-1 0 0,-1 2 0 0,-1-5 0 0,1 2 0 15,-1-1 0-15,0-1 0 16,-1 0 0-16,1-1 0 0,-2-1 0 0,1 0 0 15,2 0-160-15,-1 0 160 0,0 0-128 0,1-2 128 16,1 2-128-16,0 0 128 0,-2-1-128 0,2 2 128 16,0-1 0-16,1-1-128 0,1 2 128 0,-1 2 0 15,1-3 0-15,0 2-128 0,2-2 128 0,0 2 0 16,0 0 0-16,2 3-128 0,-1-2 128 0,-1 1 0 16,0 1 0-16,1 1 0 0,1 1 0 0,-2 6-128 15,0 0 128-15,0 0 0 0,0 0 0 0,0 0 0 16,0 0 0-16,0 0 0 0,7 5 0 0,1 2 128 15,-1 2-128-15,-1 1 128 0,-1 2-128 0,-1 1 128 16,0 1-128-16,0 1 0 0,0 0 0 0,0 2 128 16,-1 0-128-16,-1 1 0 0,0 2 0 0,-1 1 0 15,-1-3 0-15,0 0 0 0,-1 2 0 0,1-3 0 0,1-2 0 0,1 1 0 16,0-2 0-16,-1-2 128 0,2-1-128 0,-1-4 0 16,-2-7 0-16,4 8 0 0,0-1 0 0,1-3 0 15,2-2 0-15,1 1 0 0,-1-2 0 0,4 0 0 16,1-3 0-16,2-2 128 0,0 1-128 0,2-3 128 15,2-3-128-15,3 0 128 0,1-2-128 0,0 1 192 16,2-1-64-16,-1-3 0 0,2 0 16 0,0-1 16 16,0-2 0-16,-1 4 0 0,1-2-32 0,0 2-128 15,-2 1 192-15,0 1-64 0,-1 2-128 0,-1 1-256 0,-2 3 64 0,-1 0 16 32,-2 4-3168-32,0 1-640 0</inkml:trace>
  <inkml:trace contextRef="#ctx0" brushRef="#br0" timeOffset="179460.92">14503 5605 6447 0,'0'0'576'0,"0"0"-576"16,0 0 0-16,0 0 0 0,0 0 1632 0,0 0 224 15,0 0 32-15,0 0 16 0,0 0-1216 0,11 8-240 16,-11-8-64-16,0 0 0 0,7 4-64 0,-7-4-32 0,8 5 0 0,-1 2 0 16,0-1-96-16,-2 1-32 15,0-5 0-15,2 2 0 0,-1 0-160 0,1 0 192 16,-1 1-192-16,2 2 192 0,0 1 64 0,0-2 32 16,0 1 0-16,-2 1 0 0,1 2-16 0,1 0 0 0,1 1 0 0,1 3 0 15,1 2-144-15,-1-1-128 0,0 1 192 0,1 2-192 16,-2-2 0-16,-1 1 0 0,1 1 0 0,0 0 0 15,0 1 128-15,0 3-128 0,0-1 0 0,1 1 0 16,-3-4 128-16,1 2-128 0,0-1 0 0,1 1 0 16,-2-2 240-16,-1 0-64 0,1 1-16 0,-1 1 0 15,1-1-32-15,-1 0-128 0,0 1 192 0,-1-1-64 16,-1 2 96-16,2-1 16 0,-1-1 0 0,-1 0 0 16,-1-2 48-16,0 1 16 0,-1 0 0 0,1 2 0 15,-2-2 32-15,0 0 16 0,2 0 0 0,-2 1 0 16,1-1 64-16,-2-1 16 0,0 1 0 0,0-4 0 15,-2 2 48-15,1 0 16 0,0-2 0 0,-1-1 0 16,0-5 144-16,-1 1 48 0,-1-1 0 0,0 1 0 16,0 0 48-16,0 0 16 0,-1-1 0 0,-1-1 0 15,-2-1-160-15,0 1-16 0,0-4-16 0,2 3 0 16,-1-2 32-16,-1 0 16 0,-1-1 0 0,0 1 0 16,0 0-96-16,0 0 0 0,0 0-16 0,0-1 0 0,0 1-176 0,-2 2-16 0,3-2-16 0,0 1 0 15,1-1 16-15,-1 0 0 16,-1 0 0-16,0 0 0 0,-1-2-304 0,1 1 0 15,1 0 0-15,1-2 0 0,-1 2 0 0,0-3 0 0,0 0 192 16,0 0-192-16,1 0 128 16,-1-3-128-16,1 3 0 0,7 0 0 0,-6 3 0 0,6-3 0 0,-8 0 0 0,8 0 0 31,0 0-1264-31,0 0-256 0,0 0-48 0,0 0-9424 16,0 0-1872-16</inkml:trace>
  <inkml:trace contextRef="#ctx0" brushRef="#br0" timeOffset="179896.68">14587 6553 8287 0,'0'0'368'0,"0"0"80"0,0 0-448 0,0 0 0 0,0 0 0 0,0 0 0 16,0 0 2736-16,0 0 464 0,0 0 80 0,0 0 32 15,0 0-1344-15,0 0-272 0,0 0-48 0,0 0-16 16,-2-5-96-16,2 5-32 0,0 0 0 0,0 0 0 16,0 0-288-16,0 0-64 0,-6 5-16 0,0-1 0 15,-1 2-432-15,1 2-64 0,-1 4-32 0,1-3 0 16,-1 0-96-16,0 3-32 0,0-2 0 0,1 5 0 0,0 0-192 15,0 1-32-15,3 0-16 0,1-1 0 0,-1 2-240 0,2-1 128 16,1 0-128-16,1-3 0 0,0 1 0 0,2 0 128 0,2 2-128 0,3 0 0 16,-4-5 0-16,1 1 128 15,2-1-128-15,-1-2 0 0,1 0 272 0,0-1-32 0,3-2-16 16,0 1 0-16,0-3 80 0,2-1 16 0,0 0 0 16,2-2 0-16,2 1-176 0,-1-2-16 15,1 0-128-15,1-2 192 0,0 1-192 0,1 1-288 0,2 0 64 0,1 0 16 31,1 1-3456-31,0 2-688 0</inkml:trace>
  <inkml:trace contextRef="#ctx0" brushRef="#br0" timeOffset="184032.07">25733 6124 14735 0,'0'0'1312'0,"0"0"-1056"0,-4 8-256 0,-3-4 0 16,2 2 816-16,5-6 96 0,-6 0 32 0,6 0 0 0,0 0 848 0,0 0 192 15,0 0 16-15,0 0 16 16,0 0-560-16,0 0-112 0,0 0-32 0,0 0 0 16,0 0-352-16,6 7-80 0,3-6-16 0,0 1 0 15,2-4-176-15,3-2-48 0,2 0 0 0,2-5 0 16,2-1-224-16,-1-4-48 0,2-3-16 0,1-2 0 15,2 0-160-15,0-2-16 0,4-1-16 0,-3 1 0 16,-3-3-160-16,4-2 0 0,1 3 144 0,1-2-144 16,-1 2 0-16,2-1 0 0,1 1 0 0,0-1 128 15,-2-1-128-15,1 3 0 0,0-1 0 0,-1-2 128 16,0 0-128-16,-1 2 0 0,-5 1 128 0,8-8-128 16,-5 4 0-16,-5 5 0 0,-4 0 0 0,-1 5 0 15,-3-1 0-15,-1 4 0 0,-2 0 0 0,1 0 0 16,-3 3 0-16,1 1 128 0,-1 1-128 0,-7 8 0 0,0 0 0 0,8-7 0 15,-8 7 0-15,0 0 0 0,9-2 128 0,-9 2-128 16,0 0 160-16,13 4-160 0,-2 1 288 0,2 3-32 0,2 3-16 16,2 2 0-16,2-1-16 0,1 4 0 15,-1-1 0-15,4 2 0 0,3 0 112 0,1 3 32 16,3 2 0-16,1 0 0 0,-1-1 64 0,0 0 16 16,3 0 0-16,-2-2 0 0,0 1-224 0,2-1-32 15,1 0-16-15,-3-2 0 0,-2-4-176 0,2-2 160 16,2 1-160-16,-2 0 160 0,0 0-160 0,-1-1 0 15,-1-3 0-15,-2 1 0 16,-2 0-2096-16,0-2-288 0,-2-1-64 0</inkml:trace>
  <inkml:trace contextRef="#ctx0" brushRef="#br0" timeOffset="185098.02">25691 6175 16575 0,'0'0'1472'15,"0"0"-1168"-15,0 0-304 0,0 0 0 0,0 0 1920 0,0 0 336 16,0 0 64-16,9 3 16 0,-1-3-448 0,-8 0-96 15,9 5 0-15,-1 1-16 0,0 3-432 0,0 1-96 16,-2 4-16-16,1 0 0 0,-2 5-272 0,0 4-64 16,-1 0-16-16,0 5 0 0,0 2-288 0,0 1-48 15,-2 3-16-15,2-1 0 0,0 7-272 0,0-3-48 16,-1 0-16-16,-1 0 0 0,2-8-192 0,-1-1 0 0,-1 1 128 0,1 1-128 16,0-1 0-16,1-2 144 0,-2-2-144 0,2 1 128 15,-3 1-128-15,2-3 128 0,0-4-128 0,-1 1 128 16,1 1-128-16,1 5 0 0,-2-5 0 0,1-5 0 15,-2-4 128-15,1-4-128 0,-1 1 128 0,0 1-128 16,2-3 0-16,-1 1 128 0,0-2-128 0,0 5 0 16,2 1 144-16,0-5-144 0,0-4 160 0,1-1-160 15,-5-3 176-15,9 2-176 0,-1-1 192 0,3 5-192 16,-1-2 160-16,4-2-160 0,2-4 128 0,2-1-128 16,2 2 128-16,2-2-128 0,3 2 128 0,3 2-128 15,5 2 0-15,2-2 128 0,3 4-128 0,-1 2 0 16,-1 3 128-16,-7-3-128 0,1-5 128 0,-2 2-128 15,0 3 0-15,-1-1 0 0,-1 1 0 0,-1 1 0 16,0 1 0-16,3 0 0 0,-2 1 0 0,-5-2 192 0,-1 0-192 0,-2 0 0 16,-1 0 0-16,-1-1 0 0,-3 3 0 0,0-4 0 15,0-1 0-15,-1 2 0 0,1-3 144 0,-4 1-144 16,-9-5 160-16,8 4-160 0,-8-4 144 0,7 1-144 16,-7-1 128-16,10 1-128 0,-1 2 128 0,-2-2-128 15,-7-1 128-15,0 0-128 0,0 0 0 0,10-4 128 16,-1 2-128-16,2-3 0 0,2-1 0 0,1 0 0 15,-1-1 0-15,1 0 0 0,0 0 0 0,2-2 0 16,3 0 0-16,4-4 0 0,1 0 0 0,1 2-176 0,-1-4 176 0,2 0-128 16,2 0 128-16,2-1 0 15,2 2 0-15,-1 1 0 0,0 2 0 0,1 2 0 16,-1 3 0-16,-1 0 0 0,2 1 0 0,0 2 0 16,-1 2 0-16,-2 1 0 0,-2 1 0 0,-2 1 0 0,-2 2 0 0,-2-3-128 15,-1 2 128-15,-2-1 0 0,-2 2 0 0,-3 0 0 16,-2 1 0-16,0-2 0 0,-2-1 0 0,-1 1 128 15,-8-3-128-15,8 3 0 0,-8-3 128 0,6 2-128 16,-6-2 0-16,0 0 128 0,0 0-128 0,0 0 0 16,0 0 0-16,0 0 144 0,0 0-144 0,7 4 0 15,-7-4 128-15,0 0-128 0,0 0 0 0,7-4 0 0,0 0 128 0,-2-1-128 16,0-1 0-16,-1-3 0 16,-1-3 0-16,1-4 0 0,0-1 0 0,0-2 0 15,-2-2 0-15,1-3 0 0,-1-2 0 0,1-2 0 16,0-4 144-16,-5-13-144 0,0-5 0 0,-2 2 144 15,-1-3 48-15,-3 4 0 0,-1-5 0 0,0 2 0 16,-2 0 128-16,-1 0 16 0,-1 2 16 0,-1 1 0 16,-2 0-144-16,3 3-16 0,2 1-16 0,-1 3 0 0,0 4-176 15,0 2-144-15,1 4 144 0,-1 5-208 16,0 4-1632-16,3 1-320 0,1 4-64 0,2 0-16752 16</inkml:trace>
  <inkml:trace contextRef="#ctx0" brushRef="#br0" timeOffset="185456.33">26111 6228 5519 0,'0'0'240'0,"-8"2"64"0,0-1-304 0,0 0 0 0,1 2 0 0,1-2 0 15,6-1 5104-15,0 0 960 0,0 0 192 0,0 0 32 16,0 0-3520-16,0 0-704 0,8-5-144 0,5-1-16 16,2-2-960-16,11-4-192 0,1 2-48 0,3-2 0 0,3-1-384 0,0-2-96 15,-1 2-16-15,0-2 0 0,4 3-464 0,-4 0-80 16,-3 1-32-16,0 1-10768 16,-2-1-2144-16</inkml:trace>
  <inkml:trace contextRef="#ctx0" brushRef="#br0" timeOffset="185793.45">26142 6840 13823 0,'0'0'608'0,"0"0"128"0,0 0-592 0,0 0-144 0,0 0 0 0,0 8 0 16,0-8 4384-16,1 6 848 0,3 1 160 0,4-1 48 15,0 1-2880-15,1-2-560 0,2-1-112 0,2 1-32 16,2-2-896-16,2 3-176 0,1-1-32 0,3 1-16 15,1 0-480-15,2-2-112 0,-1-1-16 0,3-1 0 16,-1 1-128-16,1 2 0 0,0-5-192 0,0 1 192 16,-1 1-2368-16,0-1-336 0,-3-1-80 0</inkml:trace>
  <inkml:trace contextRef="#ctx0" brushRef="#br0" timeOffset="186393.34">27151 6243 10127 0,'0'0'896'0,"0"0"-704"16,0 0-192-16,0 0 0 0,0 0 3952 0,0 0 752 15,2 8 160-15,-1-1 16 0,0 0-2064 0,2 6-432 16,1 0-80-16,0 5 0 0,-1 2-1072 0,3 2-208 0,0 3-32 16,1 1-16-16,1 3-352 0,-1-3-80 15,0 2-16-15,1 0 0 0,-2-1-256 0,3-1-48 0,-1 0-16 0,0-1 0 16,0-2-208-16,-2 0 0 0,1-4 0 0,-1 1 0 31,1-1-1904-31,-1 0-368 0,0-4-80 0</inkml:trace>
  <inkml:trace contextRef="#ctx0" brushRef="#br1" timeOffset="189631.73">27469 5917 12895 0,'-10'2'576'0,"-2"2"112"0,-2 8-560 0,3-12-128 0,2 0 0 0,9 0 0 15,-9-3 2464-15,9 3 464 0,0 0 80 0,0 0 32 16,-6-3-928-16,6 3-192 0,0 0-48 0,6-10 0 15,3 4-432-15,2-2-96 0,0 0 0 0,2-1-16 16,2 1-160-16,3-3-16 0,3-2-16 0,0-2 0 16,0 1-384-16,-1 1-80 0,0 0-16 0,1 0 0 15,1-3-352-15,-1-1-80 0,-4-1-16 0,4 0 0 0,1-2-208 0,0 3 0 16,2 2 128-16,0 0-128 16,0 2 0-16,-3 1 0 0,-3 1 0 0,0 2-160 15,2 1-1808-15,-5 3-352 0,0-2-80 16,-5 3-14048-16</inkml:trace>
  <inkml:trace contextRef="#ctx0" brushRef="#br1" timeOffset="189999.77">28506 5291 24767 0,'10'-13'1088'0,"-2"7"240"0,1-1-1072 0,-1-1-256 0,-1-2 0 0,-7 10 0 16,1-8 1360-16,-1 8 224 16,-3-11 32-16,1 4 16 0,-2 0-544 0,-3 3-96 15,-3 4-32-15,-3-1 0 0,-4 0-448 0,0 3-112 0,0 3-16 0,3 1 0 16,-1-1-256-16,2 0-128 0,-1 2 0 0,2-1 128 16,2 1-320-16,3 0-64 0,7-7 0 0,-4 12-16 31,4-12-208-31,1 17-32 0,3-4-16 0,3 0 0 15,1 0 32-15,5-1 16 0,4 1 0 0,1-1 0 0,0 1 480 0,2 0 0 0,1-1 0 0,0 1 0 16,-1 1 448-16,0 2 176 0,-3-1 32 0,-1 0 16 16,-3-4 320-16,-3 2 64 0,-2 2 16 0,-3-2 0 15,-2-2 0-15,-3 3 0 0,-2-1 0 0,0 2 0 16,-5-2-304-16,-3 2-64 0,-5-1-16 0,-3 0 0 16,-5 1-336-16,-2-2-64 0,-1 0-16 0,1-2 0 15,-1 0-272-15,1-2 0 0,-1-1-208 0,3-4 80 16,-1-2-1392-16,3-4-272 0,3-6-48 0,5 0-15952 0</inkml:trace>
  <inkml:trace contextRef="#ctx0" brushRef="#br1" timeOffset="190274.84">28394 4631 18431 0,'0'0'1632'0,"0"0"-1312"15,0 0-320-15,0 0 0 0,0 0 2704 0,0 0 480 0,0 0 80 0,0 0 32 16,0 0-1408-16,2 12-288 16,1 2-48-16,-2 0-16 0,0 1-1088 0,1 3-240 0,-2 2-32 0,0 0-16 15,0-1-160-15,0 1 160 0,-2-2-160 0,1-1 160 31,0-2-592-31,2 1-112 0,0 1-32 0,2-1 0 16,0-2-2064-16,-2-4-432 0,0 2-64 0,-1-12-9088 0</inkml:trace>
  <inkml:trace contextRef="#ctx0" brushRef="#br1" timeOffset="190434.48">28576 4591 10127 0,'0'0'448'0,"0"0"96"0,4-10-544 0,-4 10 0 0,0 0 0 0,0 0 0 15,0 0 3456-15,0 0 576 0,0 0 112 0,0 0 16 0,0 0-2752 0,1 11-544 16,-1 1-112-16,-1 0-32 0,-2 1-528 0,1 0-192 0,-1-1 144 0,2 1-144 31,0 1-1792-31,-1-1-432 0</inkml:trace>
  <inkml:trace contextRef="#ctx0" brushRef="#br1" timeOffset="190765.19">28649 3884 17215 0,'-13'-9'768'0,"4"5"144"0,-3 4-720 0,-1 2-192 0,-4 0 0 0,0 5 0 15,0 1 768-15,3 2 128 0,1 2 32 0,1 2 0 16,1 3-288-16,0 4-64 0,-1 6-16 0,3-2 0 15,3 2-352-15,3 1-64 0,3-3-16 0,3 1 0 16,3 2 0-16,3 0-128 0,-1-2 192 0,3-4-64 16,0-3 496-16,2-2 80 0,2-4 32 0,0-2 0 0,1-5 288 0,0-3 48 15,-1-2 16-15,1-3 0 16,-3-3 32-16,0-5 16 0,0 0 0 0,-1 1 0 16,-2-7-128-16,-1 2-32 0,-1-6 0 0,-1 1 0 15,-3-3-480-15,-3 1-112 0,-1 0 0 0,-3 1-16 16,-2 1-176-16,-3 2-16 0,-1 1-16 0,-1 2 0 15,-2 1-608-15,0 2-128 0,-1 4-32 0,-1 3-10736 16,0 2-2160-16</inkml:trace>
  <inkml:trace contextRef="#ctx0" brushRef="#br1" timeOffset="191182.76">28498 5960 27583 0,'-8'-11'1216'0,"8"11"256"0,0 0-1168 0,0 0-304 0,0 0 0 0,0 0 0 16,0 0 1552-16,0 0 256 0,0 0 48 0,0 0 16 15,0 11-736-15,-1 2-160 0,-2 1-16 0,2 3-16 16,2 0-752-16,2 1-192 0,1 1 0 0,1 0 0 16,-1 1-256-16,1-2-64 0,0 0-32 0,2-2 0 15,1-2-2144-15,-1-1-448 0,1 0-64 0</inkml:trace>
  <inkml:trace contextRef="#ctx0" brushRef="#br1" timeOffset="191372.25">28733 5781 22111 0,'0'0'1968'0,"-6"13"-1584"16,1 0-384-16,0 6 0 0,0-1 2016 0,0 1 320 0,-2 1 64 0,2 3 16 16,2 3-1232-16,-1 2-240 0,2-1-48 0,0 2-16 15,1 1-880-15,1 3-208 0,3 0-32 0,-1-9-14624 16</inkml:trace>
  <inkml:trace contextRef="#ctx0" brushRef="#br1" timeOffset="191726.28">28653 6493 29023 0,'0'0'1280'0,"0"0"272"0,-9 7-1232 0,1 0-320 0,-1 4 0 0,1 5 0 16,-1-3 1664-16,0 3 256 0,1 4 64 0,2 0 16 0,0 3-784 0,2 1-176 15,1 0-16-15,1 1-16 0,2-1-432 0,4-2-96 16,3-1-16-16,1-1 0 0,-1-1-176 0,4-2-32 16,-1-2-16-16,2 0 0 0,0-8-16 0,1 0 0 15,1-3 0-15,2-4 0 0,-2-1 32 0,2-3 0 16,1-3 0-16,-3-3 0 0,-2-1 64 0,-2-2 0 15,-1-2 16-15,-1-1 0 0,-1 2-80 0,-1-5-32 16,-2 2 0-16,-1-1 0 0,-1-1-80 0,-2-2-16 0,-1-1 0 0,-2 1 0 16,-1 1-128-16,-1 1 0 15,-1-1 144-15,0-1-144 0,0 2-192 0,-2 2-96 16,-2 2-32-16,-1 2 0 16,1 2-1520-16,-1 1-304 0,2 3-64 0,4 4-15840 0</inkml:trace>
  <inkml:trace contextRef="#ctx0" brushRef="#br1" timeOffset="192039.09">29149 5245 31391 0,'0'0'1392'0,"0"0"272"0,0 0-1328 0,0 0-336 16,0 0 0-16,0 0 0 0,0 0 1952 0,0 0 320 15,0 0 64-15,11-1 16 0,2-1-944 0,2-1-192 16,2-1-48-16,1 0 0 0,0 0-832 0,3 0-160 15,1 2-48-15,3-4 0 0,0 1-128 0,-1 0-144 16,2 1 144-16,2-2-208 16,-1 2-2304-16,2 0-464 0,0 1-96 0</inkml:trace>
  <inkml:trace contextRef="#ctx0" brushRef="#br1" timeOffset="192395">30099 5111 12895 0,'0'0'1152'0,"0"0"-928"0,0 0-224 0,0-10 0 15,0 1 3456-15,-1-2 656 0,1 11 128 0,-4-9 32 16,4 9-1600-16,-12-4-320 0,-4 3-64 0,-2 6-16 16,-3 2-1152-16,-2 6-224 0,-1 1-64 0,2 4 0 15,0 2-640-15,4 2-192 0,3 3 0 0,2-1 128 16,3-1-128-16,5-3 0 0,2 3 0 0,3-2 0 15,4 1 0-15,3-5-208 0,3-3 80 0,2 2 128 16,2-1-288-16,0 0 64 0,1-4 16 0,3-2 0 16,3-2 208-16,0-3 0 0,-2-2 0 0,-1-2 0 15,1-2 0-15,-1-3 160 0,-1-4-160 0,0 1 192 16,-4 1-16-16,-1-5 0 0,-3-1 0 0,-3 2 0 0,0-1-32 16,-3-1 0-16,0-3 0 0,-3-1 0 0,-3 2-16 0,-2-4 0 15,-4 1 0-15,-3-1 0 0,1-2-128 0,-1 0-144 16,0 0 144-16,-1 1-208 15,1 1-2400-15,1-1-464 0,-2 2-112 0</inkml:trace>
  <inkml:trace contextRef="#ctx0" brushRef="#br1" timeOffset="192692.63">30512 4879 29775 0,'0'0'1312'0,"0"0"288"0,0 0-1280 0,0 0-320 0,0 0 0 0,0 0 0 16,0 0 2032-16,0 0 336 0,0 0 80 0,8-6 16 15,-1-1-1056-15,-7 7-224 0,10-5-32 0,0 1-16 16,2 0-912-16,2 0-224 0,5 2 0 0,-1 0 0 16,0-3-784-16,0 1-208 0,1 0-32 0,0 2-16 15,1-4-2544-15,-1 2-496 0,6-5-96 0,-12 4-8944 0</inkml:trace>
  <inkml:trace contextRef="#ctx0" brushRef="#br1" timeOffset="193159.67">30768 4571 2751 0,'-21'3'256'0,"7"-2"-256"0,-5 2 0 0,0 1 0 15,-3 0 3184-15,-3 2 592 0,-3 1 112 0,2 1 16 16,2 1-1632-16,0 0-336 0,2 1-64 0,1 3-16 16,2 3-864-16,0 1-176 0,2 2-48 0,3 0 0 15,2 2-592-15,2-1-176 0,2 1 0 0,3 0 0 16,2 0 0-16,3 1 128 0,1-1-128 0,3 3 0 15,0-5 192-15,4 5-48 0,1-6 0 0,3 0 0 0,2-2 64 0,2-2 16 16,0-1 0-16,3 0 0 16,2-5 384-16,2-2 80 0,4 0 16 0,-1-2 0 15,0-7 272-15,2-1 64 0,2-2 16 0,0-2 0 16,0-1-256-16,-2-4-48 0,-5 1-16 0,-1 0 0 0,-2-5-176 0,-1 1-48 16,1 1 0-16,-3 1 0 0,-3 0-128 0,-3 1-16 15,-5 2-16-15,-2-1 0 0,-3 2-128 0,-1-3-32 16,-1 1 0-16,-3 0 0 0,-2 0-192 0,-1 1 176 15,1-2-176-15,-1-1 160 16,1-2-1056-16,-3-1-192 0,-2-3-64 0,-1 3 0 16,-1-1-2176-16,0 0-432 0</inkml:trace>
  <inkml:trace contextRef="#ctx0" brushRef="#br1" timeOffset="193430.62">29883 4830 29663 0,'0'0'1312'0,"0"0"272"0,0 0-1264 0,0 0-320 0,0 0 0 0,0 0 0 16,0 0 768-16,0 0 80 0,0 0 32 0,0 0 0 16,0 0-1568-16,0 0-304 0,0 0-64 0,0 0-16 0</inkml:trace>
  <inkml:trace contextRef="#ctx0" brushRef="#br1" timeOffset="193565.31">30085 4768 28271 0,'0'0'1248'0,"0"0"272"0,0 0-1216 0,0 0-304 16,0 0 0-16,0 0 0 0,0 0 1088 0,0 0 144 16,0 0 48-16,0 0 0 0,0 0-704 0,0 0-144 15,0 0-32-15,0 0-10384 16,10 9-2064-16</inkml:trace>
  <inkml:trace contextRef="#ctx0" brushRef="#br1" timeOffset="193813.41">29886 5687 21183 0,'0'0'1888'0,"0"0"-1504"0,0 0-384 0,0 0 0 16,0 0 1856-16,0 0 320 0,0 0 48 0,0 0 16 15,0 0-2720-15,0 0-544 0,0 0-96 16,17-6-32-16</inkml:trace>
  <inkml:trace contextRef="#ctx0" brushRef="#br1" timeOffset="193961.57">30188 5655 18431 0,'0'0'1632'0,"-10"-4"-1312"16,10 4-320-16,0 0 0 0,-7-3 2640 0,7 3 464 15,-9-9 96-15,2 5 0 0,7 4-1936 0,0 0-400 16,0 0-80-16,4-9-16 16,-4 9-2688-16,10-9-528 0</inkml:trace>
  <inkml:trace contextRef="#ctx0" brushRef="#br1" timeOffset="194191.52">30331 5028 21183 0,'0'0'1888'0,"0"0"-1504"0,0 0-384 0,0 0 0 16,0 0 2208-16,0 0 368 0,0 0 80 0,-7 6 16 16,0 1-912-16,7-7-176 0,-7 8-48 0,2-2 0 15,0 3-1328-15,1 3-208 0,0 1-160 0,1 0-10528 16,2 0-2112-16</inkml:trace>
  <inkml:trace contextRef="#ctx0" brushRef="#br1" timeOffset="194333.17">30315 5347 11967 0,'0'0'1072'0,"0"0"-864"0,0 0-208 0,0 0 0 0,0 0 4256 0,-9 3 800 15,9-3 176-15,0 0 16 0,0 0-2928 0,0 0-592 16,0 0-112-16,0 0-16 16,0 0-2784-16,0 0-544 0</inkml:trace>
  <inkml:trace contextRef="#ctx0" brushRef="#br0" timeOffset="200068.96">26591 8571 12895 0,'0'0'576'0,"0"0"112"0,0 0-560 0,0 0-128 16,0 0 0-16,0 0 0 0,0 0 2624 0,0 0 512 16,0 0 80-16,0 0 32 0,0 0-1808 0,0 0-352 15,0 13-80-15,1 0-16 0,2 2-352 0,0-1-64 16,1 0 0-16,0 5-16 0,0 0-160 0,0-2-16 0,0 3-16 0,-1 3 0 15,-1 6 96-15,1 1 32 16,-3 1 0-16,1 2 0 0,-1 2-96 0,3 3-16 0,-3-2 0 16,0 3 0-16,0-1 0 0,0 0-16 0,0 2 0 0,0-3 0 15,1 1-48-15,-1 1 0 0,0 1 0 0,0 2 0 16,0-3-16-16,1 1-16 0,-1-2 0 0,2 0 0 16,-2 2-96-16,1 0-32 0,0-3 0 0,2 2 0 15,-1 1-32-15,1-3-128 0,1 2 192 0,-1-1-64 16,-2 1-128-16,0 1 0 0,1-4 0 0,0-1 0 15,-1-1 144-15,3 1-144 0,-1-1 160 0,1 1-160 16,1-2 544-16,-4 0 16 0,2-5 0 0,-3 2 0 16,1-1-224-16,1 0-32 0,0-1-16 0,2 4 0 15,-1-4 32-15,-2 1 0 0,-1 0 0 0,0-1 0 16,0 0-128-16,1-5-32 0,2 3 0 0,0-2 0 0,0 0-32 16,0-1-128-16,-3-1 192 0,0 1-64 15,0-2-128-15,-1 1 0 0,1 2 144 0,1-3-144 16,2 2 0-16,-2 2 0 0,-1-2 0 0,0 2 128 0,0 0-128 0,1 2 0 15,2 2 0-15,1-2 0 0,-3 1-224 0,0-2 32 16,1-3 16-16,0 1 0 16,1-2-304-16,-2-5-64 0,-1 0-16 0,0 0 0 15,2 0-1536-15,-1-2-304 0,-1 1-64 0,0-3-16 16,0 0-1152-16,-1 1-224 0</inkml:trace>
  <inkml:trace contextRef="#ctx0" brushRef="#br0" timeOffset="200463.74">26403 10735 23087 0,'0'0'1024'0,"0"0"208"0,0 0-976 0,0 0-256 0,0 0 0 0,0 0 0 15,0 0 1232-15,0 0 208 0,0 0 32 0,2 11 16 16,0-2-112-16,3 5-32 0,0 2 0 0,2 1 0 16,1 0-464-16,-1 1-112 0,3 0 0 0,0 2-16 15,-1-1-208-15,3 5-32 0,0 1-16 0,1-1 0 16,0 3 80-16,0 0 32 0,-2-1 0 0,1 0 0 0,1-1-160 0,1-2-48 16,1-1 0-16,0-1 0 15,4-1-80-15,-2-6 0 0,-2-1-16 0,1-4 0 0,1-3 64 0,2-4 16 16,2 0 0-16,3-5 0 0,2-2 144 0,0-4 48 15,-4-3 0-15,0-4 0 0,3-2-192 0,-3-3-16 16,2-1-16-16,-1-4 0 0,1-2-160 0,-7 6-16 16,0 0-16-16,1-1 0 0,1-2-160 0,0-2 0 15,-4-1 0-15,2 1 0 16,0-1-1360-16,5-8-208 0,-2 2-32 0,-1 5-11568 0,-3 1-2304 16</inkml:trace>
  <inkml:trace contextRef="#ctx0" brushRef="#br0" timeOffset="-208704.03">27782 9299 24239 0,'4'-7'1072'0,"13"-6"224"0,-9 3-1040 0,0-1-256 0,-2 1 0 0,2-2 0 16,0 3 1856-16,2 2 304 0,1 2 64 0,-2 3 16 15,-9 2-304-15,12 2-48 0,-2 3-16 0,0 6 0 16,1 3-688-16,-3 6-144 0,-3 6-16 0,-4 4-16 16,-2 2-336-16,0 9-64 0,-1 2-16 0,0 3 0 0,-4 2-352 0,0-1-80 15,-2 1-16-15,3-14 0 0,0 2-144 0,1 2 0 16,0-1 144-16,1-2-144 0,1-4 0 0,2-2-288 15,1-2 48-15,2-2 16 16,1-2-1632-16,2-3-320 0,2-4-64 0,1-5-9648 16,3-4-1936-16</inkml:trace>
  <inkml:trace contextRef="#ctx0" brushRef="#br0" timeOffset="-208497.56">28245 8982 23039 0,'0'0'2048'0,"0"0"-1648"0,0 0-400 0,0 0 0 16,0 0 1760-16,0 16 272 0,-1 2 48 0,-1 4 16 16,1 7-464-16,-3 2-96 0,0 4 0 0,-1 4-16 15,0 4-688-15,2 5-144 0,1 6-32 0,0-1 0 16,-2 0-464-16,1-1-192 0,0-1 128 0,2-2-128 16,-1 1 0-16,4-16 0 0,-2-1 0 0,0 17 0 31,1-7-624-31,2-4-96 0,-2-2-32 0,0-5 0 15,-2-3-2960-15,1-4-576 0</inkml:trace>
  <inkml:trace contextRef="#ctx0" brushRef="#br0" timeOffset="-208316.16">27863 9764 24879 0,'0'0'1088'0,"0"0"256"0,0 0-1088 0,5-8-256 16,3 2 0-16,3 2 0 0,-1 0 3280 0,4 0 608 15,2-1 112-15,3-2 32 0,4-1-2208 0,3-2-432 16,1 0-96-16,2 1-16 0,-2-1-992 0,2 3-288 16,1-3 0-16,1 1 128 15,-1 1-1776-15,1-2-352 0,1 1-80 0</inkml:trace>
  <inkml:trace contextRef="#ctx0" brushRef="#br0" timeOffset="-208016.75">28656 9559 26719 0,'0'0'2368'0,"0"0"-1888"0,0 0-480 0,0 0 0 16,11 7 1904-16,0-6 272 0,-11-1 64 0,16 3 16 15,-1-3-144-15,1 0-16 0,-2 0-16 0,2 0 0 16,1-1-1376-16,2-1-288 0,2 1-48 0,0 1-16 16,1-3-352-16,2 2-288 0,-1-2 48 0,2-3 16 15,2-3-3440-15,2 0-688 0</inkml:trace>
  <inkml:trace contextRef="#ctx0" brushRef="#br0" timeOffset="-207668.72">29542 9211 14735 0,'4'-17'1312'0,"-4"6"-1056"0,-2-4-256 0,-1 0 0 16,0 3 3968-16,1-1 720 15,-3 0 160-15,-5 2 16 0,-1 2-2400 0,-1 4-480 16,-4 1-112-16,1 7-16 0,-4-1-1008 0,1 9-208 15,-4 4-32-15,-2 6-16 0,1 5-304 0,1 6-64 16,2 3-16-16,3 3 0 0,2 1-208 0,3 4 144 0,4 1-144 0,7-1 128 16,3-1-128-16,5-6 0 0,5-2 0 0,1-2 0 15,1-5 0-15,4-1 128 0,4-2-128 0,5-4 128 16,1 0 144-16,2-6 32 0,2-2 0 0,-2-5 0 16,0-4 80-16,-3-3 32 0,-2-1 0 0,-2-4 0 15,-1-4-80-15,-2-2-16 0,-2-4 0 0,-1-2 0 16,0-3-16-16,-4-1-16 0,-3-1 0 0,0-3 0 15,-4-2-96-15,-1 0 0 0,-1-5-16 0,-4 2 0 16,-4 0-176-16,-4-2 192 0,-2 1-192 0,-3-1 192 16,-3 0-1200-16,1 2-224 15,-1 1-48-15,-1 6-16 0,-1 4-1440 0,1 2-272 16,1-1-64-16</inkml:trace>
  <inkml:trace contextRef="#ctx0" brushRef="#br0" timeOffset="-207429.07">29969 9136 29599 0,'0'0'1312'0,"7"-4"272"0,-7 4-1264 0,10-7-320 0,-10 7 0 0,0 0 0 16,10 0 1952-16,-1 4 336 15,-9-4 64-15,7 12 16 0,-4 2-736 0,1 6-144 16,-1-1-16-16,0 5-16 0,-1 2-832 0,-2 4-176 15,-2 4-16-15,-2 4-16 0,-3 1-288 0,3 0-128 0,2 0 0 0,0-1 128 16,1-3-128-16,0 1-144 0,-1-4 144 0,1 0-208 31,0 1-928-31,2-6-176 0,0-5-32 0,5 2-7024 16,-1-4-1392-16,-3-7-288 0</inkml:trace>
  <inkml:trace contextRef="#ctx0" brushRef="#br0" timeOffset="-207201.99">30369 8974 23039 0,'0'0'2048'0,"0"0"-1648"0,0 0-400 0,1 11 0 16,-2-1 2048-16,-2 2 320 0,-1 3 64 0,0 2 0 16,0 5-928-16,1 6-192 0,-1 0-32 0,4 6-16 0,0 4-944 0,0 1-176 15,0 2-144-15,1-1 192 16,0 2-192-16,3 1 0 0,0 0 0 0,1 0 0 0,2-5 0 0,-3 1-144 15,-2-4 144-15,1 0-208 16,0 2-2528-16,-2-3-496 0,0 0-96 0,-1-1-9472 0</inkml:trace>
  <inkml:trace contextRef="#ctx0" brushRef="#br0" timeOffset="-207055.94">30167 9553 1839 0,'-4'-21'0'0,"3"8"160"0,-2 0-160 0,2 1 0 16,1 2 0-16,1 1 0 0,3 0 6944 0,-4 9 1360 0,4-10 272 0,-4 10 48 16,10-5-6192-16,3 4-1216 0,2 2-256 0,1 4-64 31,4 3-2640-31,1 1-544 0,1 1-96 0</inkml:trace>
  <inkml:trace contextRef="#ctx0" brushRef="#br0" timeOffset="-206699.14">30603 9685 13823 0,'0'0'1216'0,"0"0"-960"0,0 0-256 0,0 0 0 16,0 0 3712-16,0 0 704 0,0 0 144 0,0 0 32 16,11 11-2032-16,1-4-416 0,2-5-80 0,0 1-16 15,1-3-688-15,2 1-144 0,1 2-16 0,0-2-16 16,-1-1-608-16,0 3-128 0,0 1-32 0,0-2 0 0,-1 1-288 0,-2-2-128 15,-2 2 0-15,-12-3 128 0,7 5-128 0,-7-5 0 16,7 8 0-16,-6 1 128 0,-3 2-128 0,-5 3 192 16,-2 2-192-16,-1 3 192 0,-3 2-192 0,1 1 0 15,0 2 0-15,0-2 128 0,1 1-128 0,-1 1 0 16,0 0 0-16,3 1 0 0,1-3 0 0,6 1 128 16,2-3-128-16,3-1 0 0,3-4 0 0,0 0 0 15,2-1 128-15,4-1-128 0,0-1 0 0,1-2 0 0,0-3 0 0,0-1 0 16,-2-2 0-16,4-1 0 15,0-2-192-15,4-1 192 16,0-3-688-16,-2 2-16 0,-3-2 0 0,1 2 0 16,-3-1-1344-16,-2 0-256 0,-10 2-64 0,0 0-13744 0</inkml:trace>
  <inkml:trace contextRef="#ctx0" brushRef="#br0" timeOffset="-206416.75">29504 10412 27071 0,'0'0'1200'0,"0"0"240"0,0 0-1152 0,0 0-288 0,0 0 0 0,0 0 0 0,7 9 1984 0,-4 2 320 15,-5 3 80-15,2 2 16 0,-1 2-816 0,1 3-176 16,0 0-16-16,1 3-16 0,-1 4-1056 0,2-3-320 16,0-1 128-16,2 2-128 0,1 0 0 0,1 2-160 0,-1-2 16 0,1-1 0 31,2-3-1936-31,1-4-384 0,0 0-80 0,-2-2-12816 16</inkml:trace>
  <inkml:trace contextRef="#ctx0" brushRef="#br0" timeOffset="-206236.75">29422 10705 7359 0,'0'0'656'0,"0"0"-528"0,0 0-128 0,0 0 0 16,0 0 4640-16,0 0 896 0,13 2 176 0,-1-4 48 16,0 0-3168-16,1-3-624 0,1 1-128 0,4 0-32 15,5 0-1040-15,-1 0-224 0,-1-1-32 0,1 0-16 31,1-1-896-31,1 0-176 0,-1 2-48 0,-1-3-9792 0,-2 0-1952 0</inkml:trace>
  <inkml:trace contextRef="#ctx0" brushRef="#br0" timeOffset="-205893.54">29720 10205 29711 0,'-30'-9'1312'0,"9"3"288"0,-5 3-1280 0,-3 0-320 0,-2 2 0 0,-1 2 0 0,0 2 912 0,-1 3 128 16,1 4 32-16,-1 6 0 0,2 4-192 0,2 4-48 16,4 5 0-16,2 4 0 0,1 5-448 0,3 3-112 15,5 4-16-15,4 2 0 0,2 1-112 0,6 0-16 0,5-1-128 0,5-1 192 16,2-2-192-16,6-1 144 16,2-5-144-16,6-3 128 0,2-4 48 0,4-2 0 15,2-6 0-15,5-3 0 0,5-3-48 0,-1-4 0 16,2-5 0-16,-1-3 0 0,-2-4-128 0,0-2 0 15,-4-4 0-15,-1-6 0 0,-1-3 0 0,-1 0 0 16,-3-3 0-16,-2-4 0 0,-2-3 528 0,-2-3 128 16,-3-2 32-16,-3 1 0 0,-2-1 224 0,-7 0 48 15,-5-1 16-15,-6 0 0 0,-4 0-448 0,-6 0-80 16,-2-2-32-16,-6-1 0 0,-4-1-416 0,-4-1 0 0,-1 1 128 0,-1 0-128 31,-2-1-1488-31,1 6-336 0,-2 5-64 0,-2 3-10800 0,-4 5-2160 0</inkml:trace>
  <inkml:trace contextRef="#ctx0" brushRef="#br0" timeOffset="-193365.76">30017 5856 12431 0,'0'0'544'0,"0"0"128"0,0 0-544 0,6 18-128 16,-6-18 0-16,0 0 0 0,-6 8 1072 0,6-8 176 15,-5 7 32-15,5-7 16 0,-2 14-144 0,2-3-48 16,-1 1 0-16,0 0 0 0,1-12-96 0,-2 10-32 16,2 2 0-16,0 1 0 0,0 1 16 0,0-2 0 15,0 0 0-15,3-1 0 0,0 1-352 0,-3 0-64 16,-3 0 0-16,3 1-16 0,-3 1-160 0,1 2-16 0,-2-1-16 0,1 1 0 16,1 1-48-16,-1-3 0 0,-1 2 0 0,-1 1 0 15,1 1-192-15,0 3-128 0,0-3 160 0,2 0-160 16,-1-1 0-16,0 0 128 0,-1-1-128 0,-1 1 0 15,0-1 208-15,1-1 0 0,0 0 0 0,2 0 0 0,-1 1 32 16,-1 0 0-16,-1-1 0 0,0 2 0 16,1 0-48-16,-2 0 0 0,1 0 0 0,1-1 0 15,0 1-64-15,-1-2-128 0,0 2 176 0,-1 1-176 16,-1 1 128-16,0-1-128 0,1 1 0 0,-1 0 0 16,1-1 0-16,1 3 0 0,-1 0 128 0,0 2-128 15,-3-2 0-15,0 1 0 0,-2-1 0 0,1 0 0 16,-1 1 0-16,2-1 0 0,3-2 0 0,-2 1 0 15,-1 0 0-15,1 0 0 0,0-1 0 0,2 0 0 16,-1 1 160-16,-1-1-160 0,1 2 128 0,-3 0-128 16,0 1 224-16,-2-2-32 0,-1 1-16 0,1 1 0 0,1 0-48 15,-1-1 0-15,-4 0 0 0,3 0 0 0,0-2 64 0,0 1 16 16,-1-1 0-16,0 2 0 0,-1 0 16 0,2 0 0 0,0-2 0 16,1 2 0-16,1-1-32 0,0-1-16 15,-1-3 0-15,2 2 0 0,-2 2-176 0,1-1 192 16,-1 1-192-16,1-2 192 0,1-2-32 0,0 1 0 15,-1-2 0-15,-1 1 0 0,2 0 32 0,0-1 0 16,-2 5 0-16,1-2 0 0,2 2-192 0,0-1 0 16,-1 3 144-16,-1-3-144 0,0 0 0 0,0 1 128 15,1 2-128-15,-2-3 0 0,0 1 0 0,2-2 0 16,1-1 0-16,2 0 0 0,-2 1 0 0,1-3 0 16,0-1 0-16,1 2 0 0,-3-2 0 0,1 0 0 0,0-1 0 0,0 2 128 15,0 0-128-15,-2 1 0 0,0 0 0 0,-1 2 0 16,-1-2 0-16,1-1 128 0,1 0-128 0,0 0 0 15,-1 1 0-15,2 0 128 0,-2 1-128 0,0-2 0 16,1 1 128-16,0-2-128 0,2-1 160 0,0 0-160 16,0-1 160-16,1 0-160 0,0-1 160 0,0 1-160 0,1 0 240 0,0 0-48 15,1-1-16-15,-1 1 0 16,-1-4-16-16,2 1 0 0,-3 0 0 0,2 2 0 16,1-4 0-16,-1 3 0 0,1-3 0 0,-2 1 0 15,1-1-160-15,1-1 0 0,-1 3 144 0,1 0-144 16,-1 1 144-16,1-4-144 0,-1 2 192 0,-1 1-192 15,2-1 128-15,1 1-128 0,5-9 0 0,-6 12 0 16,0-1 0-16,-1 1 0 0,1-1 0 0,-1-4 0 16,1 3 0-16,-1-1 0 0,1 1 0 0,0 1 0 15,0-2 0-15,-1 1 0 0,1 1 0 0,-1 0 0 16,1-3 0-16,1 0 0 0,-2-2 0 0,2 1 0 0,0 0 0 0,1 2 0 16,4-9 0-16,-4 9 0 0,0-1 0 0,-1-2 0 15,0 1 0-15,5-7 0 0,-4 9 0 0,-2 1 0 16,6-10 0-16,-5 9 0 0,5-9 0 0,-5 11-144 15,0-3 144-15,5-8 0 0,-5 6-192 0,5-6 64 16,0 0 0-16,0 0 0 0,0 0-128 0,-6 9 0 16,6-9-16-16,0 0 0 0,-6 4 80 0,6-4 32 15,0 0 0-15,0 0 0 0,0 0 160 0,0 0 0 16,-8-4-144-16,8 4 144 0,-7-6-128 0,7 6 128 16,-5-9-160-16,3 1 160 0,-1-4-160 0,2 2 160 0,-2-1-160 0,2 2 160 15,1-4-176-15,-1 0 176 0,1 1-192 0,1-1 192 16,0-1-144-16,2 1 144 0,-1 0 0 0,1 0-144 15,-3 1 144-15,3 2 0 0,-1-1 0 0,2 1-128 16,-1-1 128-16,1 2 0 0,0 1 160 0,-4 8-160 16,2-9 304-16,1 3-48 0,-3 6 0 0,0 0 0 0,0 0 16 0,0 0 0 15,0 0 0-15,0 0 0 16,0 0-64-16,0 0-16 0,0 0 0 0,0 11 0 16,-3 4 0-16,-1-1-16 0,-2 0 0 0,-1 5 0 15,1-1-176-15,-2 1 128 0,0 0-128 0,2-2 128 16,-1-2-128-16,0 1 0 0,0 2 0 0,1-3 0 15,3-2 0-15,0-2 128 0,-1 1-128 0,0-2 0 16,1 0 0-16,3-10 0 0,0 0 0 0,6 10 0 16,-6-10 192-16,8 7-32 0,-8-7-16 0,11 3 0 0,0-3 160 15,0 0 16-15,2-2 16 0,2-2 0 16,0-1-48-16,1-4-16 0,0 1 0 0,1-3 0 0,0 0-128 0,2-2-16 16,1-2-128-16,-2 2 192 0,-4 0-192 0,-1 3 0 15,2 1 128-15,-1 1-128 16,0 1-928-16,1 2-224 0,-4 1-64 0,-11 4-12288 15,10-5-2448-15</inkml:trace>
  <inkml:trace contextRef="#ctx0" brushRef="#br0" timeOffset="-191499.05">28802 9792 6447 0,'0'0'576'0,"0"0"-576"0,0 0 0 0,0 0 0 16,0 0 2784-16,0 0 448 0,0 0 96 0,0 0 0 15,0 0-1328-15,0 0-272 0,0 0-48 0,0 0-16 16,0 0-288-16,0 0-64 0,0 9-16 0,0 2 0 16,0 5-496-16,2-6-96 0,-2-10-32 0,4 15 0 15,0-1-304-15,1 0-64 0,1 1-16 0,1-2 0 16,0 0-112-16,-1 1-32 0,0 1 0 0,0-2 0 15,1-4 32-15,2 1 0 0,1 2 0 0,2-3 0 16,-3-1 80-16,0-2 32 0,-1 1 0 0,1-2 0 16,0 2 0-16,3-3 0 0,2-1 0 0,1 1 0 15,-1-1-64-15,-4 0-16 0,-10-3 0 0,14 2 0 16,0-1-32-16,0-1-16 0,2-1 0 0,-2 0 0 16,1-3 0-16,-2 0 0 0,1 1 0 0,-2-2 0 15,-1 0-32-15,1 1-128 0,1-2 192 0,-1-4-64 0,-2 1-128 0,1 0 128 16,-2 0-128-16,1 3 128 0,2-2-128 0,-2 0 0 15,1 0 144-15,-1-2-144 0,1-1 0 0,-3 1 128 16,-3 1-128-16,1 0 0 0,2 1 0 0,0 0 0 16,0 0 0-16,1-2 0 0,-1 1 0 0,0-2 0 15,-3 2-176-15,1 1 176 0,-1 0-128 0,-5 8 128 16,6-10 0-16,-1 3-144 0,-5 7 144 0,0 0 0 16,4-7 0-16,-4 7 0 0,0 0 0 0,0-10 0 0,0 10 0 0,0 0 128 15,0 0-128-15,-8-3 176 16,-1 0-176-16,-2 3 192 0,-2-1 64 0,2 5 0 15,-1-2 16-15,-1 3 0 0,-4 2-16 0,1-1 0 16,1 1 0-16,0-1 0 0,1 1-96 0,2-1-32 0,1 1 0 0,0-1 0 16,1 0-128-16,1 2 0 0,1-5 0 0,8-3 0 15,-11 7 0-15,11-7 0 0,-5 6 0 0,5-6 0 16,0 0 0-16,-4 10-176 0,4-10 176 0,0 0-128 16,0 0 128-16,3 9-160 0,-3-9 160 0,8 5-160 15,-8-5 16-15,11 3 0 0,0-6 0 0,-1 0 0 0,1 1 144 16,2-1-192-16,-2-1 192 0,2 0-192 15,0 0 192-15,1 0-192 0,-1 1 192 0,-2-1-192 16,-3-3 192-16,1 5 0 0,-9 2-144 0,11-3 144 16,-11 3 0-16,0 0 0 0,10 0 0 0,-10 0 0 15,0 0 224-15,11 9 16 0,-11-9 0 0,9 13 0 16,-3-1 208-16,-1 0 64 0,1 1 0 0,-1-3 0 16,-1 3-192-16,0-3-48 0,-4-10 0 0,6 12 0 15,1-1-272-15,-1-1-176 0,-1-1 32 0,2-1 0 16,-7-8-1984-16,10 10-400 0,1 0-80 0</inkml:trace>
  <inkml:trace contextRef="#ctx0" brushRef="#br0" timeOffset="-189431.76">23606 14663 19695 0,'0'0'864'0,"0"0"192"0,0 0-848 0,0 0-208 0,0 0 0 0,0 0 0 15,0 0 976-15,0 0 160 0,0 0 16 0,10-6 16 16,0-1 32-16,3 0 0 0,-3 0 0 0,3-2 0 16,2-3-256-16,0-1-48 0,2-1-16 0,2-3 0 15,0-1-176-15,2-3-48 0,-1 0 0 0,8-13 0 16,0 0-208-16,-1 3-64 0,3-3 0 0,0 1 0 16,0-3-224-16,1 1-160 0,1-1 192 0,-2 1-192 15,0 1 128-15,-2 0-128 0,1 2 0 0,-2 1 0 16,1 1 0-16,-5 0 0 0,-1 4 128 0,-1 1-128 15,-3-3 0-15,1 6 0 0,-1-1 0 0,0 3 0 16,-1 3 0-16,-3 4 0 0,-3 0 0 0,-1 3 0 16,-1-1 0-16,-1 4 0 0,0 1 0 0,-1 4 0 0,-1-2 0 0,-6 4 0 15,0 0 0-15,9 0 0 0,0 4 0 0,1-2 128 0,-1 2 16 16,0 3 0-16,0 1 160 0,0 2 16 16,1 4 16-16,3 3 0 0,2 2-16 0,2 0-16 15,1 1 0-15,4 2 0 0,4 3 80 0,2-1 0 16,2 1 16-16,2-1 0 0,0-2-80 0,0-1 0 15,2-1-16-15,3 1 0 0,-1 0-304 0,1-1 160 16,0-3-160-16,2-2 128 0,2-2-128 0,1-2 0 16,1-2 0-16,14 1 0 0,-6-1-144 0,-6-1-112 15,-5 0-32-15,-7 1 0 16,-1 0-3168-16,-7 1-640 0</inkml:trace>
  <inkml:trace contextRef="#ctx0" brushRef="#br0" timeOffset="-188367.29">23734 14684 17503 0,'0'0'768'0,"0"0"176"0,-5 6-752 0,0-1-192 0,0 0 0 0,-2 2 0 15,0-2 2240-15,2 3 400 16,1 2 96-16,3 0 16 0,0 2-1408 0,1 4-256 16,1 3-64-16,3 4-16 0,0-1-320 0,1 1-64 15,-1-1-16-15,0 3 0 0,0 1-48 0,1 11-16 16,0 3 0-16,2-3 0 0,-1-5-176 0,0 2-48 16,-1 0 0-16,-1 2 0 0,0-7-32 0,-1 1-16 0,1 4 0 0,0 0 0 15,-1 1-64-15,1-2-16 0,0-2 0 0,0-2 0 16,2 5-64-16,-1-4 0 0,-1-2-128 0,-1-3 192 15,-2 0-192-15,0-2 144 0,2-6-144 0,2-1 128 16,1-3-128-16,-1-3 160 0,0-2-160 0,0 1 160 16,-5-9-160-16,7 7 0 0,1-1 0 0,1 0 128 15,-2-3 48-15,3 1 0 0,0 0 0 0,3 0 0 16,3 0-176-16,2 1 0 0,4 2 0 0,2-2 0 16,2 3 0-16,2 2 0 0,4 1 0 0,0-1 0 15,3 2 0-15,-1 0 0 0,2-1 0 0,0 2 0 16,2-1 0-16,-2 0 0 0,0-2 0 0,0 1 0 15,3-1 0-15,-9-3 0 0,0-1 0 0,0 1 0 16,1-1 0-16,-1 1 0 0,0-1 0 0,-2 3 0 16,-3-2 0-16,4 3 128 0,-4 3-128 0,-4-2 128 15,-1 1 0-15,-5-1-128 0,-2 1 192 0,-2 0-64 0,-2-2-128 16,-1-1 192-16,0 0-192 0,-2-2 192 0,1-2-192 0,-7-5 0 16,0 0 144-16,0 0-144 0,6 5 0 0,-6-5 144 15,0 0-144-15,9 0 0 0,-9 0 0 0,9-2 0 0,0-1 0 0,1-2 0 16,0-2 0-16,2 1 0 15,1-6 0-15,0 2 0 0,0-2-144 0,1 0 144 16,2 1-128-16,0-1 128 0,2 1 0 0,3-2-160 16,1 0 160-16,3 3 0 0,1-2 0 0,0 3-128 15,1 1 128-15,0 0 0 0,2 2 0 0,-1-2 0 0,-2 3-128 0,-2 1 128 16,-1-1 0-16,-3 1 0 16,0 1 0-16,0 2 0 0,-1-3 0 0,1 1 0 0,-1 1 0 0,-2-1 0 15,-3 2 0-15,0-3 0 0,-3 1 0 0,1 2 0 16,-2 0 0-16,1-1 0 0,-2 0 0 0,-1-1 0 15,-2 1 0-15,2-1 0 0,-8 3 0 0,8-3 0 16,0 1 0-16,-2-2-256 0,-6 4 48 0,6-5 16 16,-6 5 0-16,6-7 16 0,-1 1 0 0,-1-1 0 15,0 2-80-15,-1-2 0 0,1 1-16 0,-1-1 0 0,3-2 0 16,-2 3 0-16,-4 6 0 0,5-8 0 16,0 1 272-16,-1 1-192 0,0-1 192 0,0 1-160 15,1-1 160-15,0 1 0 0,-1-2 0 0,1 0 0 16,-1 0 0-16,0-1 0 0,1 1 0 0,-1-2 0 15,0-1 0-15,0-2 0 0,0-2 128 0,-1-2-128 16,2-1 432-16,-1-5 16 0,0-1 0 0,0-4 0 16,-1-2 208-16,3-2 48 0,-2-4 16 0,0-1 0 15,-2-5 32-15,-1-1 0 0,-1 0 0 0,-2-4 0 16,-2-1-128-16,-3-4-32 0,-3-2 0 0,-3-2 0 0,-3-1-272 0,-6-22-64 16,0 9-16-16,0 7 0 0,-2 4-240 0,2 5-128 15,1 6 128-15,3 3-208 16,-2 2-1584-16,4 8-320 0,-1 5-64 0,0 4-16 15,2 5-1584-15,1 4-304 0</inkml:trace>
  <inkml:trace contextRef="#ctx0" brushRef="#br0" timeOffset="-188000.41">24214 14716 9215 0,'-8'0'816'0,"-1"0"-656"0,-1 1-160 0,-1 0 0 16,1 1 3472-16,1-2 672 0,1 0 128 0,0 0 16 15,0 0-1808-15,2 0-368 0,-1 0-80 0,7 0-16 16,0 0-512-16,0 0-96 0,0 0-32 0,0 0 0 16,7-7-480-16,3 2-112 0,2 0-16 0,2-3 0 15,2 0-368-15,3-2-80 0,-3 2 0 0,2 0-16 0,0-1-304 0,3-3 0 16,1-1 0-16,-1-4 0 16,3 3-656-16,-1 2-96 0,2-1-16 0,0-1-10816 15,6-1-2160-15</inkml:trace>
  <inkml:trace contextRef="#ctx0" brushRef="#br0" timeOffset="-187723.22">24094 15323 23039 0,'-5'7'2048'0,"1"-3"-1648"0,4-4-400 0,0 0 0 15,0 0 2368-15,0 9 384 0,1 1 64 0,3-1 32 16,4-1-1168-16,1-1-224 0,1-3-48 0,4 1-16 16,0 0-688-16,1 1-144 0,0 0-32 0,3 0 0 15,-1 1-320-15,3 1-64 0,2 1-16 0,1-3 0 16,1 2-128-16,0-1 0 0,0-1 0 0,10 3 0 15,-2-1-1568-15,2 0-288 0,0-2-64 0,1 0-8960 16,1-3-1776-16</inkml:trace>
  <inkml:trace contextRef="#ctx0" brushRef="#br0" timeOffset="-187396.83">25321 14669 27759 0,'0'0'1216'0,"-4"8"272"0,-1-1-1184 0,1 6-304 0,-1 4 0 0,1 3 0 16,1 1 1536-16,-1 6 256 0,0 4 64 0,2 3 0 16,2 5-336-16,0 3-64 0,2-1-16 0,1 2 0 15,-1-4-928-15,4 1-176 0,-1-3-32 0,0-1-16 16,2-3-288-16,2-1 0 0,-1-2 0 0,-2-8 0 31,1 2-1728-31,0 1-336 0,3-4-80 0,-3-2-13744 0</inkml:trace>
  <inkml:trace contextRef="#ctx0" brushRef="#br1" timeOffset="-184164.86">25394 14348 19119 0,'0'0'832'0,"0"0"192"0,0 0-816 0,0 0-208 0,0 0 0 0,0 0 0 0,0 0 2016 15,0 0 352-15,14-3 80 0,-9-3 16 16,3 1-448-16,1-2-96 0,2-1 0 0,0 0-16 0,1 1-448 0,0-1-96 15,0 0-16-15,2-1 0 0,2 0-640 0,1 0-144 16,1-2-32-16,1 1 0 0,1-3-528 0,1 2 0 16,1-2 0-16,0 3 0 15,0-2-256-15,2 2-176 0,-1-1-16 0,1 1-16 16,-1-1-1776-16,1 2-336 0,0-1-80 0,-1 3-7568 16,-3 1-1504-16</inkml:trace>
  <inkml:trace contextRef="#ctx0" brushRef="#br1" timeOffset="-183832.69">26473 13860 13823 0,'0'0'1216'0,"5"-5"-960"0,1 0-256 0,-2 0 0 15,-2-2 2560-15,1 1 448 0,-3 6 112 0,0-5 16 16,-1-2-1296-16,-3 2-256 0,-2 0-48 0,1 2-16 16,-1 2-176-16,-1 1-16 0,-1 0-16 0,1 2 0 15,-4 2-816-15,1 3-176 0,-1 1-16 0,1 1-16 16,-1 0-288-16,2 1 0 0,0 3-176 0,1-2 176 15,2-1-320-15,2 1 32 0,1 0 16 0,3 0 0 16,4 0 64-16,1 1 16 0,3-1 0 0,1-1 0 16,2 0 32-16,2 1 16 0,1-1 0 0,3 1 0 15,-1-1 144-15,1 1 0 0,0 0-144 0,1 0 144 16,1 2 0-16,-2-3 208 0,-4 2-16 0,-1 0-16 16,-1-1 144-16,-4 2 16 0,-1 0 16 0,-2 2 0 15,-3-5 352-15,-2 2 80 0,-2-2 16 0,-1 1 0 0,0-1-288 0,-2-1-64 16,-5-1-16-16,-1-3 0 0,-2-1-432 15,-2-1 0-15,-1-2 0 0,-1-1-176 16,-1-2-2048-16,-1-4-400 0,1-1-96 0</inkml:trace>
  <inkml:trace contextRef="#ctx0" brushRef="#br1" timeOffset="-183618.69">26428 13358 19343 0,'0'0'1728'0,"6"-9"-1392"16,-3 0-336-16,2 1 0 0,-1 2 1920 0,-4 6 320 15,0 0 64-15,0 0 16 0,0 0-576 0,0 0-112 16,0 0-32-16,0 0 0 0,6 12-816 0,0 5-160 0,-2 0-48 0,1 1 0 16,-3 0-352-16,0-5-80 0,-1 0-16 0,0 3 0 15,2 1-288-15,1 1-64 0,-2-1-16 0,4 5 0 31,-4-4-2448-31,2-2-512 0,-1 0-80 0</inkml:trace>
  <inkml:trace contextRef="#ctx0" brushRef="#br1" timeOffset="-183446.13">26645 13093 11967 0,'0'0'528'0,"0"0"112"0,0 0-512 0,-9 3-128 0,9-3 0 0,-5 13 0 15,-1 1 3376-15,-1 0 640 0,0 1 128 0,4 5 16 16,0-3-2912-16,2 3-592 0,1 2-112 0,0 0-32 0,0 0-512 0,0-1 0 16,0-3 0-16,1-1-8512 15,0-3-1712-15</inkml:trace>
  <inkml:trace contextRef="#ctx0" brushRef="#br1" timeOffset="-183134.7">26619 12628 5519 0,'-5'-24'240'0,"1"11"64"0,-1 1-304 0,0 0 0 15,-2 3 0-15,7 9 0 0,-9-5 4240 0,9 5 800 16,-12-2 144-16,1 4 48 0,-2 0-3744 0,5 4-736 16,0 3-160-16,-4 10-16 0,2 5-384 0,1 2-64 0,0 3 0 0,3-1-128 15,4 1 0-15,3 1 0 0,0 1 0 0,3 0 0 16,1-3 0-16,3-3-144 0,3-5 144 0,0-1-128 15,2-5 128-15,1-2 0 0,-3-4 0 0,1-2 0 16,1-3 576-16,0-5 32 0,-1-2 16 0,0-2 0 16,-3-4 528-16,-2-2 128 0,0-1 0 0,-2-2 16 15,-1-3-272-15,-3 0-64 0,-3-6-16 0,-2 1 0 0,-3 0-368 16,0 0-80-16,-3 1-16 0,1 3 0 0,-1 0-480 0,-1 1 128 16,1 1-128-16,-2 3 0 15,-1-3-1552-15,0 6-368 16,0 5-64-16,0 3-13168 0</inkml:trace>
  <inkml:trace contextRef="#ctx0" brushRef="#br1" timeOffset="-182755.55">26462 14525 12895 0,'0'0'1152'0,"0"0"-928"0,0 0-224 0,0 0 0 16,1-5 3424-16,-1 5 640 0,0 0 128 0,0 0 32 16,0 0-1856-16,0 0-352 0,0 0-80 0,0 0-16 15,4 11-832-15,0 2-160 0,-2 1-32 0,2 2-16 16,-1 0-544-16,1 3-96 0,-2-1-32 0,4 2 0 16,1-2-208-16,0 0 0 0,-1 0-144 0,1-1 144 31,-1-2-1952-31,2-2-288 0,0 0-64 0,-1-3-7760 0,-3-2-1552 0</inkml:trace>
  <inkml:trace contextRef="#ctx0" brushRef="#br1" timeOffset="-182590.9">26652 14484 9215 0,'0'0'816'0,"0"0"-656"16,0 0-160-16,0 0 0 0,-1 7 4144 0,-2 3 784 15,0 1 176-15,2 4 16 0,0 2-3280 0,-1 1-672 0,2 1-128 0,2 1-16 16,-1 1-752-16,2 2-144 15,-1 2-128-15,1 1 192 16,0 0-576-16,-2 2-96 0,-1-1-32 0,0 0-13056 0</inkml:trace>
  <inkml:trace contextRef="#ctx0" brushRef="#br1" timeOffset="-182264.86">26712 15027 5519 0,'-4'-14'496'0,"1"10"-496"0,-1 0 0 0,-1 1 0 16,0 1 4800-16,0-1 880 0,5 3 160 0,0 0 48 16,-7 2-3472-16,-1 1-688 0,2 4-144 0,1 2-32 15,1 2-688-15,0 3-144 0,-1 3-16 0,2 4-16 16,0 2-400-16,3 1-80 0,2-1-16 0,3 3 0 16,0-2-192-16,2-4 128 0,-1 3-128 0,5-6 0 15,2 0 176-15,2-2-176 0,-2-3 192 0,2-3-192 16,-2-4 368-16,2-1-48 0,4-3 0 0,-1-2 0 15,-4-3 112-15,-1-1 16 0,-2-1 0 0,0-4 0 16,-1 0 0-16,-1-2 0 0,-1-2 0 0,-1 0 0 16,-1-2-160-16,-3-1-32 0,-1 0 0 0,-2 0 0 15,-5 0-80-15,-5-1-32 0,-1 1 0 0,-4 1 0 16,-2 1-480-16,0-4-112 0,-2 2 0 0,-1-1-16 16,-1-3-3568-16,1 0-704 0</inkml:trace>
  <inkml:trace contextRef="#ctx0" brushRef="#br1" timeOffset="-181974.17">26970 14056 23951 0,'-16'8'2128'0,"16"-8"-1696"0,-6 1-432 0,6-1 0 15,0 0 2368-15,0 0 400 0,0 0 80 0,0 0 16 16,0 0-848-16,0 0-160 0,5-5-48 0,3 0 0 16,2-1-720-16,9-1-128 0,-2 0-48 0,-1 1 0 15,1-1-528-15,3 1-96 0,1-2-32 0,0 1 0 16,-3 3-256-16,3-2 0 0,1-3 0 0,3 2 0 15,1 3-1728-15,0 2-288 0,1-1-64 0,2-1-9952 16,1-4-2000-16</inkml:trace>
  <inkml:trace contextRef="#ctx0" brushRef="#br1" timeOffset="-181625.27">27940 13772 27647 0,'-10'1'2448'0,"-1"-1"-1952"16,-1 0-496-16,1 0 0 0,-2 0 1840 0,0 1 272 15,0 1 48-15,-1 0 16 0,3 2-752 0,-1 3-144 16,0-1-16-16,2 5-16 0,-2-1-800 0,3 6-176 16,0-1-16-16,2 6-16 0,2-3-240 0,4 5 0 0,2 1-144 0,3 0 144 15,3-2 0-15,3 0-144 0,2 0 144 0,1 1 0 16,1-3 0-16,3 0 0 0,0-3 0 0,3-3 0 15,2-2 0-15,2-4 0 0,3-4 0 0,-1-2 128 16,0-2-128-16,-3-2 0 0,-2 0 128 0,-1-3-128 16,-1-7 192-16,-2-1-48 0,-4 0 0 0,-2 0 0 15,-5 0 32-15,1 0 0 0,-5 2 0 0,-4-1 0 16,-4 0-176-16,-3-2 0 0,-1-2 144 0,-3 2-144 16,-3 2 0-16,-3 0-192 0,-6 1 32 0,-3 1 0 31,0 3-1024-31,0-1-208 0,1 1-32 0,1 1-16 15,1 2-1440-15,3 1-272 0,2 1-64 0</inkml:trace>
  <inkml:trace contextRef="#ctx0" brushRef="#br1" timeOffset="-181366.89">28292 13613 11967 0,'0'0'1072'0,"0"0"-864"16,0 0-208-16,0 0 0 0,-1 14 4608 0,-2 2 864 16,0 2 176-16,1 3 48 0,-1 1-3728 0,1 4-752 15,-1 3-128-15,2-2-48 0,1 3-352 0,-3 3-80 16,2 6-16-16,-2 0 0 0,2 0-368 0,0 0-80 16,-1 0-16-16,2 0 0 0,0-1-128 0,0-13 0 0,2 1 0 0,-1-1 0 31,2-3-672-31,-1 0-16 0,-1-1 0 0,3-1-6720 15,-1-6-1344-15,0-1-272 0</inkml:trace>
  <inkml:trace contextRef="#ctx0" brushRef="#br1" timeOffset="-181147.57">28533 13575 23039 0,'0'0'2048'0,"0"0"-1648"0,0 0-400 0,0 0 0 15,0 10 1344-15,0 2 176 0,0 1 32 0,1 7 16 16,-1 2-608-16,2 5-128 0,2 1-32 0,0 2 0 16,0 0-512-16,-1 2-96 0,1 1-32 0,2 3 0 15,0 1-160-15,3-3 160 0,-1-2-160 0,-1 1 160 16,-1-2-160-16,1 0 0 0,-1-2 0 0,2-3 0 16,-2-1-1280-16,1 0-304 0,-1-2-48 0,1-1-6992 15,-3-1-1392-15</inkml:trace>
  <inkml:trace contextRef="#ctx0" brushRef="#br1" timeOffset="-180945.5">28288 14013 32127 0,'0'0'1424'0,"0"0"304"0,0 0-1392 0,0 0-336 16,0 0 0-16,0 0 0 0,0 0 1584 0,14 0 240 15,2-3 48-15,2 2 16 0,3 1-416 0,4 1-64 0,4-2-32 0,-1 1 0 16,1 0-1024-16,0 0-208 0,1 0-144 0,0 1 192 31,-4-3-1728-31,-2-1-320 0,1-1-80 0</inkml:trace>
  <inkml:trace contextRef="#ctx0" brushRef="#br1" timeOffset="-180198.03">26630 13172 8287 0,'0'0'736'0,"0"0"-592"0,0 0-144 0,0 0 0 0,0 0 2064 0,0 0 384 15,0 0 80-15,0 0 16 0,0 0-992 0,0 0-192 16,0 0-32-16,0 0-16 0,0 0-448 0,0 0-96 16,0 0 0-16,0 0-16 0,0 0 32 0,4 7 16 15,-4-7 0-15,2 10 0 0,1 0 160 0,-1 2 48 16,2 0 0-16,-2 1 0 0,-2 0-48 0,0 3-16 16,-2 1 0-16,4-2 0 0,0 2-368 0,1 1-64 15,-4-1 0-15,-2 2-16 0,0 0-224 0,2 1-32 16,0-5-16-16,-1 1 0 0,2 1-96 0,-1 0-128 15,1-3 176-15,1-2-176 0,2 0 0 0,0-1 0 16,-1 0 0-16,1 2 0 16,0-1-848-16,-1-3-80 0,-1 0-16 0,-1-9-9600 15,0 0-1920-15</inkml:trace>
  <inkml:trace contextRef="#ctx0" brushRef="#br1" timeOffset="-179665.58">26456 13181 2751 0,'0'0'256'0,"0"0"-256"0,0 0 0 0,0 0 0 16,0 0 2896-16,2-9 544 0,-2 9 96 0,0 0 32 15,0 0-1712-15,0 0-320 0,0 0-80 0,0 0-16 16,0 0-96-16,0 0-32 0,0 0 0 0,-3 12 0 15,2 0-224-15,-1 1-32 0,0 3-16 0,1 0 0 16,-1 1-176-16,1 1-32 0,0 2-16 0,1 2 0 16,0 2-352-16,1-1-64 0,0 0-16 0,1 0 0 0,-1-6-256 0,1 2-128 15,2 2 128-15,-1-5-128 16,-2-2-224-16,2 3-128 0,-1 1-32 0</inkml:trace>
  <inkml:trace contextRef="#ctx0" brushRef="#br1" timeOffset="-178002.45">22116 13008 35007 0,'-8'-2'1552'0,"8"2"320"16,-7 7-1488-16,1 11-384 0,2 10 0 0,3 15 0 0,0 15 416 0,5 17 16 16,5 15 0-16,0 14 0 0,-1 17-432 0,0 11 0 15,-2 11 0-15,1 3 0 0,-1 4-320 0,-1 3 64 16,-1 1 16-16,3-5 0 16,-2-1-1152-16,0-6-224 0,1-4-48 0,-3-18-16 15,0-10 928-15,1-15 192 0,-1-11 48 0,-2-13 0 16,-1-11-832-16,0-13-144 0,-1-11-48 0</inkml:trace>
  <inkml:trace contextRef="#ctx0" brushRef="#br1" timeOffset="-177131.75">22144 12209 35359 0,'0'0'1568'0,"15"-3"320"0,5 0-1504 0,9 3-384 0,6 3 0 0,13 0 0 16,11-1 176-16,14 0-48 0,13-4 0 0,6 0 0 16,5-5-128-16,12-1 0 0,12-2 0 0,5-2 0 0,-1-2-144 0,8 1 144 15,14 0 0-15,-1 1 0 16,-4 2 0-16,8-2-128 0,9 0 128 0,4 0 0 15,0 3 0-15,4-1 0 0,1 2 0 0,9 3 0 16,9-2 0-16,-1 3-128 0,0 2 128 0,0-4 0 0,-1 0-256 0,4 1 64 16,5 1 16-16,1 0 0 15,0 3 176-15,-5-3 0 0,-4-3-144 0,0-2 144 0,0 1 0 0,2 0 0 16,2 4 0-16,-8-2 0 0,-7-2 0 0,-4 3 160 16,0 1-16-16,-6 4 0 0,-2 4 32 0,-8 2 0 15,-7 0 0-15,-4 0 0 0,-2 6-176 0,-7 1 0 16,-6-1 0-16,-1 3 0 0,-4 2 0 0,-3 5 0 15,-5 5 0-15,-8 1 0 0,-9 3 0 0,-2 5 0 16,-2 3 0-16,-5 8 0 0,-8 2-432 0,-6 11 48 0,-4 3 0 16,-7 7 0-1,-5 8-96-15,-6 9-16 0,-8 5 0 0,-2 11 0 0,-2 8 304 0,-9 8 48 16,-4 3 16-16,-5 2 0 0,-3 8 128 0,-6 3 0 16,-4 6 0-16,-2 1-128 0,-1-2 128 0,-1 0 0 0,2 2 0 0,1-2 0 15,-4-2 0-15,-1-5-128 0,0-8 128 0,-2-3 0 16,-2-10 0-16,-4-3 0 0,-3-6 0 0,-5 0-128 15,-2-2 128-15,-4-4 192 0,-4-5-32 0,-6-4-16 16,-4 0 128-16,-6-2 32 0,-5-4 0 0,-5-4 0 16,-2-1-16-16,-3-7 0 0,-3-4 0 0,-8-7 0 15,-8-8-16-15,-1-5 0 0,-3-7 0 0,-2-4 0 16,0-3 16-16,-11-2 0 0,-10-6 0 0,-8-3 0 16,-6-5-288-16,-7-2 160 0,-9-1-160 0,-5-1 128 15,-6-6-128-15,-7 1 0 0,-10-2 0 0,-2 0 0 16,2 1 0-16,-9-2 0 0,-9-6 128 0,-3 1-128 15,-4 0 336-15,6 1-16 0,7-3 0 0,-7-1 0 16,-8-2 96-16,3-2 16 0,1 0 0 0,7 1 0 16,4 4-176-16,-4-1-16 0,-6-7-16 0,5 3 0 15,3 2-48-15,3 1-16 0,1-1 0 0,-4 0 0 0,-2-5-160 0,5 5 0 16,7 1 144-16,2 0-144 0,-1 1 0 0,5-3 0 0,6 1 0 0,3-1 0 16,3 2 0-16,10 1 0 15,6 0 0-15,5 0 128 0,0-1 256 0,12 1 48 16,9 1 16-16,3 2 0 0,-1-3 64 0,7 2 32 15,3-4 0-15,8 0 0 0,7-2-160 0,5-2-48 16,4-6 0-16,3 2 0 0,5-6-80 0,4-3 0 16,0-2-16-16,8-5 0 0,3-4 16 0,6-5 0 0,2-6 0 0,-2-3 0 15,4-4-256-15,1-3 176 0,1-2-176 16,0-4 160 0,0-1-512-16,1-4-96 0,3-1-32 0,1-2-13376 15,0-4-2672-15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7:19.9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91 13879 0 0,'0'0'315'0'0,"4"-7"877"0"0,14-4-1025 0 0,28-16 2082 0 0,-20 15-1505 0 0,28-9 1 0 0,-44 18-596 0 0,0 0 0 0 0,0 1 0 0 0,0 0 1 0 0,0 1-1 0 0,1 0 0 0 0,13 0 0 0 0,-3 5 414 0 0,-21-4-508 0 0,1 0 0 0 0,0 1 0 0 0,0-1 0 0 0,-1 0 0 0 0,1 0 0 0 0,0 1-1 0 0,0-1 1 0 0,-1 0 0 0 0,1 1 0 0 0,0-1 0 0 0,-1 1 0 0 0,1-1 0 0 0,-1 0-1 0 0,1 1 1 0 0,0 0 0 0 0,-1-1 0 0 0,1 1 0 0 0,-1-1 0 0 0,1 1 0 0 0,-1 0-1 0 0,0-1 1 0 0,1 1 0 0 0,-1 0 0 0 0,1 1 0 0 0,-2 0 57 0 0,1 0 0 0 0,-1 1 1 0 0,0-1-1 0 0,1 1 0 0 0,-1-1 1 0 0,-2 4-1 0 0,-2 5 10 0 0,1-2-77 0 0,0 0-1 0 0,0-1 1 0 0,-1 0 0 0 0,0 1-1 0 0,0-2 1 0 0,-10 11 0 0 0,-7 12-182 0 0,18-19 30 0 0,4-11 102 0 0,0 0 0 0 0,0 1-1 0 0,0-1 1 0 0,0 1 0 0 0,0-1-1 0 0,0 0 1 0 0,-1 1 0 0 0,1-1-1 0 0,0 1 1 0 0,0-1 0 0 0,0 0 0 0 0,1 1-1 0 0,-1-1 1 0 0,0 1 0 0 0,0-1-1 0 0,0 0 1 0 0,0 1 0 0 0,0-1-1 0 0,0 1 1 0 0,1-1 0 0 0,-1 0 0 0 0,0 1-1 0 0,0-1 1 0 0,0 0 0 0 0,1 1-1 0 0,-1-1 1 0 0,0 0 0 0 0,1 1-1 0 0,-1-1 1 0 0,0 0 0 0 0,1 0 0 0 0,-1 1-1 0 0,0-1 1 0 0,1 0 0 0 0,-1 0-1 0 0,0 0 1 0 0,1 0 0 0 0,-1 1-1 0 0,1-1 1 0 0,-1 0 0 0 0,0 0 0 0 0,1 0-1 0 0,-1 0 1 0 0,1 0 0 0 0,17-3-58 0 0,-14 2 56 0 0,0 0 0 0 0,1 0-1 0 0,-1 0 1 0 0,0 0 0 0 0,1 0 0 0 0,-1 1 0 0 0,1 0 0 0 0,-1 0-1 0 0,1 0 1 0 0,-1 1 0 0 0,1-1 0 0 0,-1 1 0 0 0,0 0 0 0 0,1 0-1 0 0,-1 1 1 0 0,0-1 0 0 0,0 1 0 0 0,6 3 0 0 0,-4-2 159 0 0,0 0 0 0 0,0 0 0 0 0,-1 1 0 0 0,1 0 0 0 0,-1 0 0 0 0,0 0 0 0 0,0 1 0 0 0,0 0 0 0 0,-1 0 0 0 0,1 0 0 0 0,-1 0 0 0 0,0 1 0 0 0,-1-1 0 0 0,5 10 0 0 0,-8-14-101 0 0,0 0-1 0 0,0-1 1 0 0,0 1 0 0 0,0 0 0 0 0,0-1-1 0 0,0 1 1 0 0,0-1 0 0 0,0 1 0 0 0,-1 0 0 0 0,1-1-1 0 0,0 1 1 0 0,0 0 0 0 0,-1-1 0 0 0,1 1-1 0 0,0-1 1 0 0,-1 1 0 0 0,1-1 0 0 0,0 1-1 0 0,-1-1 1 0 0,0 1 0 0 0,-8 9 364 0 0,3-5-293 0 0,0-1 0 0 0,0 0 0 0 0,0 0 0 0 0,0 0 0 0 0,-1-1 0 0 0,0 0 1 0 0,1 0-1 0 0,-11 2 0 0 0,-7 1-9 0 0,-28 4 0 0 0,-8 1-161 0 0,8-1-1528 0 0,28-7-5526 0 0,4 0-1149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7.22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10 990 6447 0 0,'0'0'499'0'0,"-9"9"5726"0"0,12-17-5774 0 0,1 1 0 0 0,1 0 0 0 0,-1 0 0 0 0,1 1-1 0 0,0-1 1 0 0,1 1 0 0 0,0 0 0 0 0,7-6 0 0 0,15-17 270 0 0,6-7-292 0 0,0 1 0 0 0,3 2 0 0 0,1 1 0 0 0,45-28 0 0 0,-10 12-331 0 0,63-46-89 0 0,-109 73 18 0 0,56-34-1 0 0,-62 43-26 0 0,0-2 0 0 0,-1 0 0 0 0,0-1 0 0 0,29-29 0 0 0,44-41 39 0 0,10-12 40 0 0,-66 60-77 0 0,1 2 1 0 0,2 1 0 0 0,58-37-1 0 0,-89 66-14 0 0,0 1 1 0 0,0 0-1 0 0,0 0 0 0 0,0 1 0 0 0,1 0 0 0 0,-1 0 0 0 0,1 1 1 0 0,0 1-1 0 0,-1-1 0 0 0,1 2 0 0 0,0-1 0 0 0,0 1 1 0 0,0 1-1 0 0,0 0 0 0 0,0 0 0 0 0,-1 1 0 0 0,1 0 0 0 0,0 1 1 0 0,-1 0-1 0 0,0 1 0 0 0,14 6 0 0 0,7 9 58 0 0,-1 0 0 0 0,-1 2-1 0 0,39 38 1 0 0,-20-17-41 0 0,295 228 123 0 0,-267-222-96 0 0,131 63 0 0 0,-77-56-2978 0 0,-99-45-3460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8.41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0 325 2759 0 0,'0'0'5683'0'0,"5"5"-2882"0"0,2 7-2308 0 0,-1-1 0 0 0,0 1 0 0 0,-1 1 0 0 0,0-1 0 0 0,0 1 0 0 0,2 17 0 0 0,0-5-1 0 0,103 445 2783 0 0,-77-313-2798 0 0,9 13-172 0 0,-30-123-269 0 0,-5-20-3 0 0,7 24 86 0 0,-7-26-49 0 0,-6-19-23 0 0,1 0-1 0 0,0 0 1 0 0,0 0-1 0 0,5 9 1 0 0,-6-11-22 0 0,0-3-18 0 0,-1 0-1 0 0,0 0 1 0 0,1-1 0 0 0,-1 1 0 0 0,0 0-1 0 0,1 0 1 0 0,-1 0 0 0 0,1-1 0 0 0,-1 1 0 0 0,1 0-1 0 0,0 0 1 0 0,-1-1 0 0 0,1 1 0 0 0,0-1-1 0 0,1 2 1 0 0,2 2 11 0 0,1-1-1 0 0,0 1 1 0 0,-1-1-1 0 0,1 0 0 0 0,0-1 1 0 0,1 1-1 0 0,-1-1 1 0 0,0 0-1 0 0,1 0 1 0 0,5 1-1 0 0,13 1 90 0 0,25 3 1 0 0,-32-5-39 0 0,137 12 323 0 0,-57-6-176 0 0,-15 0-101 0 0,242 31 69 0 0,-256-23-113 0 0,79 30 1 0 0,-116-36-98 0 0,134 56 115 0 0,-152-60-98 0 0,-4-2 25 0 0,-1-1 1 0 0,1 0-1 0 0,0-1 0 0 0,-1 0 1 0 0,1 0-1 0 0,0-1 0 0 0,0 0 1 0 0,0-1-1 0 0,1 0 0 0 0,-1 0 1 0 0,0-1-1 0 0,11-2 0 0 0,1-2 37 0 0,0-2 0 0 0,-1 0 0 0 0,39-19 0 0 0,67-41-53 0 0,-71 36 0 0 0,54-40 0 0 0,-25 14 0 0 0,-28 22 0 0 0,2 3 0 0 0,81-34 0 0 0,-103 52 2 0 0,-16 6-8 0 0,37-11 0 0 0,-47 16-3 0 0,0 0 0 0 0,-1 0 0 0 0,0-1 0 0 0,0 0 0 0 0,16-10 0 0 0,-6 6 8 0 0,-14 6 4 0 0,0 0 0 0 0,1 0-1 0 0,-1-1 1 0 0,9-4-1 0 0,-12 5 4 0 0,1 0 1 0 0,-1-1-1 0 0,1 1 0 0 0,-1 0 0 0 0,0-1 0 0 0,1 1 0 0 0,-1-1 1 0 0,-1 0-1 0 0,1 0 0 0 0,0 0 0 0 0,-1 0 0 0 0,1 0 0 0 0,-1 0 1 0 0,0 0-1 0 0,0 0 0 0 0,0-1 0 0 0,-1 1 0 0 0,1 0 0 0 0,-1-1 1 0 0,1 1-1 0 0,-2-6 0 0 0,1-7-11 0 0,-1-1 1 0 0,-1 1-1 0 0,-5-19 1 0 0,6 28 10 0 0,-2-7 5 0 0,-12-65 108 0 0,-4 1 0 0 0,-34-94 0 0 0,-124-200 673 0 0,108 238-617 0 0,-25-63-3287 0 0,81 172 1521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9.23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18 347 5527 0 0,'-8'2'498'0'0,"8"-1"-482"0"0,-1-1 0 0 0,0 1 0 0 0,0 0 0 0 0,1-1 0 0 0,-1 1 1 0 0,1 0-1 0 0,-1 0 0 0 0,0-1 0 0 0,1 1 0 0 0,-1 0 0 0 0,1 0 0 0 0,0 0 1 0 0,-1 0-1 0 0,1 0 0 0 0,0 0 0 0 0,-1 0 0 0 0,1-1 0 0 0,0 3 0 0 0,-1-2 42 0 0,20-8 5067 0 0,2-8-3355 0 0,36-30 0 0 0,-17 12-1021 0 0,48-42 746 0 0,-47 40-1378 0 0,82-57 1 0 0,-105 82-418 0 0,38-16 0 0 0,-5 8-4127 0 0,-13 8-952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9.67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11343 0 0,'0'0'522'0'0,"1"2"-13"0"0,17 12-115 0 0,1-1 1 0 0,0-1-1 0 0,1 0 1 0 0,0-2-1 0 0,1 0 0 0 0,28 9 1 0 0,136 29 1716 0 0,94 27-4302 0 0,-247-65-3289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0.11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12175 0 0,'0'0'1224'0'0,"8"3"-1112"0"0,-2 0 24 0 0,0 1 0 0 0,0 0 0 0 0,0 0-1 0 0,0 0 1 0 0,-1 0 0 0 0,0 1 0 0 0,0 0-1 0 0,0 0 1 0 0,7 11 0 0 0,2 4 825 0 0,16 32 0 0 0,-23-38-793 0 0,89 188 2122 0 0,-4-5-4138 0 0,-75-168 717 0 0,-1-4-12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7.50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13 10015 0 0,'0'0'912'0'0,"2"-2"-753"0"0,11-9 3729 0 0,-5 23-2693 0 0,-1-5-841 0 0,-4 0-132 0 0,1 1 0 0 0,-1-1-1 0 0,0 1 1 0 0,0-1 0 0 0,-1 1 0 0 0,2 12-1 0 0,4 51 715 0 0,-5-34-745 0 0,13 152 280 0 0,10 73-729 0 0,-16-200-896 0 0,-4-37-4094 0 0,-3-14-366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7.8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9 5527 0 0,'0'0'423'0'0,"1"-1"-278"0"0,0-5 55 0 0,-1 5 754 0 0,1 1-772 0 0,0 0 0 0 0,0 0 1 0 0,0 1-1 0 0,0-1 0 0 0,0 0 0 0 0,0 1 1 0 0,0-1-1 0 0,0 1 0 0 0,0-1 0 0 0,-1 1 1 0 0,1 0-1 0 0,0-1 0 0 0,0 1 0 0 0,0 0 1 0 0,-1-1-1 0 0,1 1 0 0 0,0 0 0 0 0,-1 0 1 0 0,1 0-1 0 0,-1 0 0 0 0,1 0 0 0 0,0 1 1 0 0,9 23 410 0 0,-9-22-409 0 0,21 76 661 0 0,17 109-1 0 0,-15-61-768 0 0,16 84-1822 0 0,-34-175-2700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8.24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11 197 12495 0 0,'0'0'572'0'0,"-1"-1"-10"0"0,0-1-456 0 0,0 1 1 0 0,0 0-1 0 0,0-1 1 0 0,0 1 0 0 0,0-1-1 0 0,1 0 1 0 0,-1 1-1 0 0,1-1 1 0 0,-1 1-1 0 0,1-1 1 0 0,-1 0 0 0 0,1 1-1 0 0,0-1 1 0 0,0 0-1 0 0,0 0 1 0 0,0 1 0 0 0,0-1-1 0 0,0 0 1 0 0,0 1-1 0 0,1-1 1 0 0,-1 0 0 0 0,1 1-1 0 0,-1-1 1 0 0,1 0-1 0 0,-1 1 1 0 0,2-3-1 0 0,1 0 175 0 0,0-1 0 0 0,1 1 0 0 0,-1 0-1 0 0,1 0 1 0 0,-1 1 0 0 0,6-4-1 0 0,8-7 409 0 0,25-14 0 0 0,0 0-467 0 0,-28 19-596 0 0,0 0-1 0 0,0 2 0 0 0,21-9 1 0 0,-16 9-1296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8.59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37 241 12495 0 0,'0'3'572'0'0,"-3"17"117"0"0,1-10-666 0 0,1 1 0 0 0,0-1-1 0 0,1 13 1 0 0,-5 171 2411 0 0,-1-29-1502 0 0,7-147-896 0 0,-2 1 0 0 0,0-1 1 0 0,-1 1-1 0 0,-1-1 1 0 0,-9 31-1 0 0,12-48 110 0 0,11-249-1398 0 0,0 40 286 0 0,-7 131 1155 0 0,20-108 0 0 0,-21 164 63 0 0,2 0 1 0 0,8-27 0 0 0,-13 48-250 0 0,1-1 0 0 0,-1 1 0 0 0,0 0 0 0 0,0-1-1 0 0,0 1 1 0 0,0 0 0 0 0,0 0 0 0 0,0-1 0 0 0,0 1-1 0 0,1 0 1 0 0,-1 0 0 0 0,0-1 0 0 0,0 1 0 0 0,0 0 0 0 0,1 0-1 0 0,-1-1 1 0 0,0 1 0 0 0,0 0 0 0 0,1 0 0 0 0,-1 0-1 0 0,0-1 1 0 0,0 1 0 0 0,1 0 0 0 0,-1 0 0 0 0,1 0 0 0 0,0 0-1 0 0,0 1 1 0 0,-1-1-1 0 0,1 1 1 0 0,0 0 0 0 0,0-1-1 0 0,0 1 1 0 0,-1 0-1 0 0,1 0 1 0 0,0 0-1 0 0,-1-1 1 0 0,1 1 0 0 0,0 0-1 0 0,-1 0 1 0 0,1 0-1 0 0,-1 0 1 0 0,0 0 0 0 0,1 0-1 0 0,-1 0 1 0 0,0 0-1 0 0,1 1 1 0 0,5 24 29 0 0,15 156-35 0 0,1 7 21 0 0,18 18 383 0 0,-36-192-284 0 0,0 0-1 0 0,0-1 1 0 0,1 0 0 0 0,1 0-1 0 0,0 0 1 0 0,12 17-1 0 0,-17-30-64 0 0,-1 0-1 0 0,1 0 1 0 0,0 0-1 0 0,0 0 1 0 0,1 0 0 0 0,-1 0-1 0 0,0 0 1 0 0,0 0-1 0 0,0 0 1 0 0,1 0-1 0 0,-1 0 1 0 0,0-1-1 0 0,1 1 1 0 0,-1-1-1 0 0,1 1 1 0 0,-1-1-1 0 0,0 0 1 0 0,1 1 0 0 0,-1-1-1 0 0,1 0 1 0 0,-1 0-1 0 0,1 0 1 0 0,-1 0-1 0 0,1 0 1 0 0,-1 0-1 0 0,1 0 1 0 0,-1-1-1 0 0,1 1 1 0 0,-1-1 0 0 0,1 1-1 0 0,-1-1 1 0 0,0 1-1 0 0,1-1 1 0 0,-1 0-1 0 0,0 1 1 0 0,0-1-1 0 0,1 0 1 0 0,-1 0-1 0 0,0 0 1 0 0,0 0 0 0 0,0 0-1 0 0,0 0 1 0 0,0-1-1 0 0,0 1 1 0 0,0 0-1 0 0,-1 0 1 0 0,1-1-1 0 0,0 1 1 0 0,0-2 0 0 0,5-19 425 0 0,-1 1 0 0 0,0-1 0 0 0,-2 0 0 0 0,1-33 0 0 0,-7-92 314 0 0,1 111-644 0 0,-2-21-87 0 0,-3 0 0 0 0,-21-85-1 0 0,-7 13-3616 0 0,32 115 1765 0 0,1 2-59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8.97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71 52 5063 0 0,'-2'2'390'0'0,"-6"9"564"0"0,0 0 0 0 0,1 0 1 0 0,0 1-1 0 0,1 0 0 0 0,0 1 0 0 0,1-1 1 0 0,0 1-1 0 0,1 0 0 0 0,1 0 0 0 0,0 1 1 0 0,-2 18-1 0 0,4-15-638 0 0,1-1 0 0 0,0 1 0 0 0,1 0-1 0 0,1 0 1 0 0,5 22 0 0 0,-1-13-186 0 0,2-1 1 0 0,0 0-1 0 0,23 46 0 0 0,-25-59-97 0 0,1 0 1 0 0,1-1-1 0 0,0 0 1 0 0,0 0 0 0 0,1 0-1 0 0,0-1 1 0 0,1-1-1 0 0,0 1 1 0 0,15 9-1 0 0,-21-17 15 0 0,0 1 0 0 0,0-1 1 0 0,1 1-1 0 0,-1-1 0 0 0,1-1 0 0 0,0 1 0 0 0,-1-1 0 0 0,1 1 0 0 0,0-1 0 0 0,0-1 0 0 0,0 1 1 0 0,0-1-1 0 0,0 0 0 0 0,7 0 0 0 0,-9-1 15 0 0,0 0 1 0 0,1 1 0 0 0,-1-1-1 0 0,0 0 1 0 0,0-1 0 0 0,0 1-1 0 0,0 0 1 0 0,0-1 0 0 0,0 0-1 0 0,-1 0 1 0 0,1 0-1 0 0,0 0 1 0 0,-1 0 0 0 0,0 0-1 0 0,1-1 1 0 0,-1 1 0 0 0,0-1-1 0 0,0 1 1 0 0,0-1 0 0 0,-1 0-1 0 0,1 0 1 0 0,1-4 0 0 0,1-4 100 0 0,0 1 1 0 0,-1-1 0 0 0,0 0-1 0 0,-1 0 1 0 0,0 0 0 0 0,-1 0 0 0 0,0-20-1 0 0,-2 14-54 0 0,0 0 0 0 0,-2 0 0 0 0,0 0-1 0 0,-8-23 1 0 0,-3-1-93 0 0,-3 2 0 0 0,-1 0-1 0 0,-27-42 1 0 0,-9-4-689 0 0,15 30-2545 0 0,21 32 1339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00.43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0 222 5063 0 0,'2'0'4002'0'0,"12"5"-3189"0"0,0-1 0 0 0,0-1 0 0 0,0-1 0 0 0,1 0-1 0 0,20 0 1 0 0,-1 1 26 0 0,58 8 489 0 0,-38-3-227 0 0,85 1 0 0 0,23-9 431 0 0,-107-3-1174 0 0,68-4 342 0 0,197-5 637 0 0,-89 6-336 0 0,-48 2-332 0 0,19 0-186 0 0,11-8 160 0 0,-133 10-579 0 0,234-17 480 0 0,109-14-499 0 0,-414 33-45 0 0,370 4 152 0 0,-284-1-29 0 0,116-11 1 0 0,-83 0-59 0 0,258-32 466 0 0,-133 16-332 0 0,-137 16-145 0 0,-41 0-20 0 0,71-3 60 0 0,-98 12-82 0 0,81-4 40 0 0,-99 1-34 0 0,52-8 81 0 0,96-19 60 0 0,-140 24-129 0 0,43 0-1 0 0,-67 5-28 0 0,216-4-1 0 0,-215 4 0 0 0,11-1 0 0 0,35-6 0 0 0,-44 5-1180 0 0,0 1 0 0 0,0 0 0 0 0,1 2 0 0 0,30 3 0 0 0,-32-1-6752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9.3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 9671 0 0,'-10'18'5106'0'0,"11"-18"-3773"0"0,17-1 74 0 0,29-5-1 0 0,-34 3-1284 0 0,0 1-1 0 0,1 1 0 0 0,-1 0 1 0 0,25 2-1 0 0,-35-1-98 0 0,-1 0 0 0 0,0 0-1 0 0,1 0 1 0 0,-1 1 0 0 0,0-1 0 0 0,0 1 0 0 0,1 0 0 0 0,-1-1-1 0 0,0 1 1 0 0,0 0 0 0 0,0 0 0 0 0,0 1 0 0 0,0-1 0 0 0,0 0 0 0 0,0 1-1 0 0,0-1 1 0 0,-1 1 0 0 0,1 0 0 0 0,0-1 0 0 0,-1 1 0 0 0,1 0-1 0 0,-1 0 1 0 0,0 0 0 0 0,0 0 0 0 0,0 0 0 0 0,0 0 0 0 0,0 1-1 0 0,0-1 1 0 0,1 4 0 0 0,-1 1 24 0 0,0 0-1 0 0,0-1 1 0 0,-1 1-1 0 0,0 0 1 0 0,0-1-1 0 0,0 1 1 0 0,-1 0-1 0 0,0 0 1 0 0,-1-1-1 0 0,-1 8 0 0 0,-5 8-31 0 0,-15 33-1 0 0,5-15-100 0 0,17-39 6 0 0,2 0-187 0 0,-1-1 261 0 0,0 1 1 0 0,0-1-1 0 0,0 1 1 0 0,0 0-1 0 0,1-1 1 0 0,-1 1-1 0 0,0-1 1 0 0,0 1-1 0 0,1-1 1 0 0,-1 1-1 0 0,1-1 1 0 0,-1 0-1 0 0,0 1 1 0 0,1-1-1 0 0,-1 1 1 0 0,1-1 0 0 0,-1 0-1 0 0,1 1 1 0 0,-1-1-1 0 0,1 0 1 0 0,-1 1-1 0 0,1-1 1 0 0,-1 0-1 0 0,1 0 1 0 0,-1 0-1 0 0,1 1 1 0 0,0-1-1 0 0,-1 0 1 0 0,2 0-1 0 0,20 2-180 0 0,-16-2 166 0 0,9 1 215 0 0,1 0 0 0 0,-1 2-1 0 0,0-1 1 0 0,0 2 0 0 0,18 7-1 0 0,-19-5 476 0 0,-12-5-260 0 0,-2 1 6 0 0,0 2-288 0 0,0 0 1 0 0,0-1-1 0 0,-1 1 0 0 0,1 0 0 0 0,-1-1 1 0 0,0 1-1 0 0,0-1 0 0 0,0 1 0 0 0,0-1 0 0 0,-1 0 1 0 0,1 1-1 0 0,-1-1 0 0 0,0 0 0 0 0,0 0 1 0 0,0 0-1 0 0,-1 0 0 0 0,1 0 0 0 0,0-1 1 0 0,-1 1-1 0 0,-4 3 0 0 0,-8 6 217 0 0,0-1 0 0 0,-28 16 0 0 0,39-25-305 0 0,-21 13 151 0 0,-44 17-1 0 0,66-31-349 0 0,0 0-1 0 0,-1 0 0 0 0,1 0 1 0 0,0-1-1 0 0,-5 1 0 0 0,-9-3-7320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33.79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1 503 4143 0 0,'0'0'191'0'0,"4"-2"-11"0"0,11-7-7 0 0,-11 7 1447 0 0,31 1 2608 0 0,-17 0-2812 0 0,33 3 0 0 0,-40 0-1167 0 0,50 6 1002 0 0,1-3-1 0 0,85-3 0 0 0,257-34 1837 0 0,-228 24-2118 0 0,58-5-279 0 0,-134 0-133 0 0,175-1 0 0 0,-188 16-482 0 0,241-2 427 0 0,223-22 189 0 0,-432 21-565 0 0,76-2 196 0 0,189-39 383 0 0,-200 17-426 0 0,16 8-37 0 0,-32 4-79 0 0,65-1 51 0 0,-37 8-3 0 0,113 3 171 0 0,-7 13-317 0 0,-155-1-19 0 0,-2 1-17 0 0,-77-9-29 0 0,51-1 0 0 0,-88-1 0 0 0,114-3 0 0 0,-137 4 0 0 0,263-3 64 0 0,-158-3-64 0 0,-47 3 0 0 0,66-10 0 0 0,7-5 64 0 0,-85 7-32 0 0,77-24 0 0 0,-103 24-32 0 0,4-2 0 0 0,-16 7 0 0 0,-14 5 0 0 0,0 0 0 0 0,0 0 0 0 0,0 1 0 0 0,1-1 0 0 0,-1 0 0 0 0,0 1 0 0 0,1-1 0 0 0,3 1 0 0 0,-4 0 0 0 0,-1 1 0 0 0,-1-1 0 0 0,1 0 0 0 0,0 0 0 0 0,-1 0 0 0 0,1 0 0 0 0,0 0 0 0 0,-1 0 0 0 0,1 0 0 0 0,-1 0 0 0 0,1 0 0 0 0,0 0 0 0 0,-1 0 0 0 0,1-1 0 0 0,0 1 0 0 0,-1 0 0 0 0,1 0 0 0 0,-1-1 0 0 0,2 0 0 0 0,4-2 0 0 0,-5 3 0 0 0,0-1 0 0 0,-1 1 0 0 0,1 0 0 0 0,-1 0 0 0 0,1-1 0 0 0,0 1 0 0 0,-1 0 0 0 0,1-1 0 0 0,-1 1 0 0 0,1-1 0 0 0,-1 1 0 0 0,1 0 0 0 0,-1-1 0 0 0,1 1 0 0 0,-1-1 0 0 0,0 0 0 0 0,1 1 0 0 0,-1-1 0 0 0,0 1 0 0 0,1-1 0 0 0,-1-1 0 0 0,1 0 0 0 0,-1 1 0 0 0,1 1 0 0 0,-1-1 0 0 0,1 0 0 0 0,-1 0 0 0 0,0 1 0 0 0,1-1 0 0 0,-1 0 0 0 0,0 0 0 0 0,0 0 0 0 0,0 1 0 0 0,0-1 0 0 0,0 0 0 0 0,0 0 0 0 0,0 0 0 0 0,0 0 0 0 0,0 1 0 0 0,0-1 0 0 0,0 0 0 0 0,0 0 0 0 0,0 0 0 0 0,-1 0 0 0 0,1 1 0 0 0,0-1 0 0 0,-1 0 0 0 0,1 0 0 0 0,0 1 0 0 0,-1-1 0 0 0,1 0 0 0 0,-2 0 0 0 0,0-2 0 0 0,0-1 3 0 0,-2 0 1 0 0,1 0-1 0 0,0 0 0 0 0,-1 0 1 0 0,1 0-1 0 0,-1 1 0 0 0,0-1 0 0 0,-8-4 1 0 0,-41-21 52 0 0,16 9-25 0 0,-33-19-20 0 0,52 29-835 0 0,29 16 544 0 0,0-1 1 0 0,1 0-1 0 0,13 4 0 0 0,-10-4-134 0 0,27 13-1 0 0,-32-12 386 0 0,1 1 0 0 0,-1 0-1 0 0,0 1 1 0 0,0 0 0 0 0,-1 1 0 0 0,0 0 0 0 0,-1 0-1 0 0,0 1 1 0 0,0 0 0 0 0,-1 0 0 0 0,-1 1-1 0 0,8 15 1 0 0,-12-22 139 0 0,-1-1 0 0 0,1 1 1 0 0,-1-1-1 0 0,0 1 0 0 0,0 0 0 0 0,-1-1 0 0 0,1 1 0 0 0,-1 0 0 0 0,1-1 0 0 0,-1 1 1 0 0,-1 0-1 0 0,1-1 0 0 0,0 1 0 0 0,-1 0 0 0 0,0-1 0 0 0,0 1 0 0 0,0 0 0 0 0,0-1 1 0 0,0 1-1 0 0,-1-1 0 0 0,0 0 0 0 0,1 1 0 0 0,-4 2 0 0 0,-4 6 359 0 0,0-1 0 0 0,-1 0 0 0 0,-1-1 0 0 0,-18 15 0 0 0,2-2-176 0 0,10-8-150 0 0,-1-1-1 0 0,-26 14 0 0 0,-9 8-654 0 0,52-35 400 0 0,-1 0-198 0 0,-1 1 0 0 0,1 0-1 0 0,0 0 1 0 0,0 0 0 0 0,0 0 0 0 0,0 0 0 0 0,0 1 0 0 0,0-1-1 0 0,0 0 1 0 0,-2 6 0 0 0,1 0-1650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58.9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11719 0 0,'0'0'1368'0'0,"7"4"898"0"0,-2-2-2132 0 0,-1 1 1 0 0,0 0-1 0 0,-1 1 1 0 0,1-1-1 0 0,0 0 1 0 0,-1 1-1 0 0,0 0 1 0 0,0 0-1 0 0,0 0 1 0 0,0 0 0 0 0,-1 1-1 0 0,0-1 1 0 0,1 1-1 0 0,1 8 1 0 0,3 9 770 0 0,8 42 0 0 0,-13-57-887 0 0,4 32-240 0 0,-2 1 0 0 0,0 62 0 0 0,-3-61-351 0 0,-1 30-4048 0 0,-1-56-399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59.2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96 7367 0 0,'0'0'334'0'0,"-6"6"119"0"0,-6 8 9274 0 0,12-14-9552 0 0,1 1 1 0 0,0 0 0 0 0,0-1 0 0 0,-1 1 0 0 0,1-1 0 0 0,0 0 0 0 0,0 1 0 0 0,0-1 0 0 0,0 0 0 0 0,0 1-1 0 0,-1-1 1 0 0,1 0 0 0 0,1 0 0 0 0,9-2 281 0 0,-1 0 0 0 0,1-2 0 0 0,-1 1 0 0 0,0-1 0 0 0,-1 0-1 0 0,14-9 1 0 0,1 1 57 0 0,7-2-181 0 0,0 2-1 0 0,57-15 1 0 0,17 7-2474 0 0,-77 17 116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0.1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9671 0 0,'0'0'748'0'0,"0"1"-492"0"0,0 5-88 0 0,1 110 6830 0 0,4 56-5581 0 0,-2-63-1316 0 0,5 16-3717 0 0,-6-113 1736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0.5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87 4607 0 0,'1'-13'482'0'0,"1"0"0"0"0,0 0-1 0 0,1 1 1 0 0,12-23 8671 0 0,-14 35-8925 0 0,6 8 1549 0 0,3 14-2023 0 0,-2 10 530 0 0,-1 0-1 0 0,4 49 1 0 0,-3 67-312 0 0,-8-145 29 0 0,-2 150-1674 0 0,-1-95-3485 0 0,2-22 222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0.9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5 103 10591 0 0,'0'0'819'0'0,"-3"-13"-275"0"0,2 12-207 0 0,1-1 0 0 0,0 1-1 0 0,0 0 1 0 0,0 0 0 0 0,0 0 0 0 0,0 0-1 0 0,0 0 1 0 0,0 0 0 0 0,0 0 0 0 0,1 0 0 0 0,-1 0-1 0 0,0 0 1 0 0,1 0 0 0 0,-1 0 0 0 0,1 0 0 0 0,-1 0-1 0 0,2-1 1 0 0,-1 0-60 0 0,1 0-1 0 0,-1 0 1 0 0,1 1-1 0 0,0-1 1 0 0,0 0 0 0 0,-1 1-1 0 0,5-2 1 0 0,2-2-153 0 0,1 1 1 0 0,0 0-1 0 0,9-2 1 0 0,-15 5 66 0 0,111-28-1219 0 0,-105 27 376 0 0,10-1-1155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1.2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2 143 6447 0 0,'0'0'298'0'0,"-1"-7"90"0"0,1 6-343 0 0,-1 1 1 0 0,1-1-1 0 0,0 1 1 0 0,0-1-1 0 0,0 0 0 0 0,0 1 1 0 0,0-1-1 0 0,0 1 1 0 0,0-1-1 0 0,1 1 1 0 0,-1-1-1 0 0,0 1 1 0 0,0-1-1 0 0,0 1 0 0 0,0-1 1 0 0,1 1-1 0 0,-1-1 1 0 0,0 1-1 0 0,1-1 1 0 0,-1 1-1 0 0,0-1 1 0 0,1 1-1 0 0,-1-1 0 0 0,1 0 1 0 0,1 0 323 0 0,5-13 1764 0 0,-7 12-1886 0 0,1 0 0 0 0,0 0 0 0 0,0 0-1 0 0,0 1 1 0 0,0-1 0 0 0,0 0 0 0 0,0 1-1 0 0,0-1 1 0 0,1 1 0 0 0,-1-1 0 0 0,1 1-1 0 0,-1 0 1 0 0,1-1 0 0 0,-1 1 0 0 0,3-1-1 0 0,26-17 1471 0 0,-21 13-1364 0 0,-1 1 0 0 0,1 0-1 0 0,14-6 1 0 0,7-2 447 0 0,-25 10-578 0 0,1 0-1 0 0,0 0 0 0 0,0 0 1 0 0,0 1-1 0 0,0 0 0 0 0,0 0 1 0 0,1 1-1 0 0,-1 0 0 0 0,1 0 1 0 0,8 0-1 0 0,-14 1-199 0 0,0 0-1 0 0,0 1 1 0 0,0-1 0 0 0,0 0-1 0 0,1 0 1 0 0,-1 1 0 0 0,0-1 0 0 0,0 1-1 0 0,0-1 1 0 0,0 1 0 0 0,0 0 0 0 0,0-1-1 0 0,0 1 1 0 0,0 0 0 0 0,-1-1 0 0 0,1 1-1 0 0,0 0 1 0 0,0 0 0 0 0,1 1-1 0 0,-1 0 0 0 0,0 1 0 0 0,0-1 0 0 0,-1 0 0 0 0,1 0-1 0 0,0 0 1 0 0,-1 1 0 0 0,1-1 0 0 0,-1 0 0 0 0,1 4-1 0 0,-1 2 4 0 0,-1 1-1 0 0,1-1 1 0 0,-1 0-1 0 0,-3 13 1 0 0,0-5 1 0 0,-1 0 0 0 0,0-1 0 0 0,-1 1 0 0 0,-13 25 0 0 0,-2 2-88 0 0,14-27 14 0 0,-15 24 1 0 0,19-35 74 0 0,0 0 0 0 0,0 0 0 0 0,1 0 1 0 0,-1 0-1 0 0,1 1 0 0 0,0-1 0 0 0,-1 9 0 0 0,2-12 7 0 0,1 0 0 0 0,0 0 0 0 0,0 0 0 0 0,0 1 0 0 0,0-1 0 0 0,0 0 0 0 0,0 0 0 0 0,1 0 0 0 0,-1 1 0 0 0,1-1 0 0 0,0 0 0 0 0,-1 0 0 0 0,1 0 0 0 0,0 0 0 0 0,0 0 0 0 0,0 0 0 0 0,0 0 0 0 0,1-1 0 0 0,-1 1 0 0 0,0 0 0 0 0,1-1 0 0 0,1 3 0 0 0,6 0 87 0 0,-3-4-112 0 0,0 0 1 0 0,1 0-1 0 0,-1-1 0 0 0,0 0 0 0 0,0 0 0 0 0,0-1 1 0 0,1 0-1 0 0,6-3 0 0 0,-9 4-53 0 0,10-5-780 0 0,0 0 0 0 0,-1-1-1 0 0,22-14 1 0 0,-25 14-520 0 0,7-4-5422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1.6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238 90 8287 0 0,'0'-1'382'0'0,"1"-5"-198"0"0,0 0 1 0 0,0 0 0 0 0,-1 0 0 0 0,0 0 0 0 0,-1-9-1 0 0,0 13 146 0 0,1 0-1 0 0,0 0 1 0 0,-1 0-1 0 0,1 0 0 0 0,-1 0 1 0 0,0 1-1 0 0,0-1 1 0 0,0 0-1 0 0,0 0 1 0 0,0 1-1 0 0,0-1 0 0 0,0 0 1 0 0,0 1-1 0 0,0-1 1 0 0,-1 1-1 0 0,1 0 0 0 0,-1-1 1 0 0,1 1-1 0 0,-1 0 1 0 0,0 0-1 0 0,-2-1 1 0 0,0 0-237 0 0,-1 1 0 0 0,1 0 0 0 0,-1 0 0 0 0,0 0 0 0 0,1 0 0 0 0,-1 1 0 0 0,0 0 0 0 0,0 0 0 0 0,0 0 0 0 0,1 0 0 0 0,-1 1 0 0 0,0 0 0 0 0,1 0 0 0 0,-1 0 0 0 0,0 1 0 0 0,1 0 0 0 0,0-1 0 0 0,-1 1 0 0 0,-6 5 0 0 0,-7 4 475 0 0,0 2-1 0 0,-32 28 1 0 0,42-34-541 0 0,6-6-49 0 0,0 1 0 0 0,0 0 0 0 0,1-1 0 0 0,-1 1 0 0 0,1 0-1 0 0,0 0 1 0 0,-1 0 0 0 0,1 0 0 0 0,0 0 0 0 0,0 0 0 0 0,0 0 0 0 0,0 1 0 0 0,1-1-1 0 0,-1 0 1 0 0,1 0 0 0 0,-1 1 0 0 0,1-1 0 0 0,0 0 0 0 0,0 1 0 0 0,0-1 0 0 0,0 0 0 0 0,0 1-1 0 0,1-1 1 0 0,-1 0 0 0 0,0 1 0 0 0,1-1 0 0 0,0 0 0 0 0,0 0 0 0 0,0 1 0 0 0,0-1-1 0 0,0 0 1 0 0,1 2 0 0 0,2 2-62 0 0,0 0 1 0 0,1 0-1 0 0,0 0 0 0 0,0 0 0 0 0,0-1 0 0 0,0 0 1 0 0,1 0-1 0 0,0 0 0 0 0,7 3 0 0 0,70 38-286 0 0,-54-31 579 0 0,-1 0 0 0 0,-1 2 0 0 0,35 27 0 0 0,-59-41-60 0 0,0 1 1 0 0,-1-1-1 0 0,1 0 1 0 0,-1 1 0 0 0,1 0-1 0 0,-1-1 1 0 0,0 1-1 0 0,-1 0 1 0 0,1 0 0 0 0,-1 0-1 0 0,1 0 1 0 0,-1 0 0 0 0,0 1-1 0 0,-1-1 1 0 0,1 0-1 0 0,-1 7 1 0 0,0-5 24 0 0,0 0 0 0 0,0 0 0 0 0,-1 0 0 0 0,0 0 0 0 0,0 0 0 0 0,0 0 0 0 0,-1-1-1 0 0,0 1 1 0 0,0 0 0 0 0,0-1 0 0 0,-6 8 0 0 0,2-2-80 0 0,-2-1 1 0 0,1 0-1 0 0,-1 0 0 0 0,-1-1 0 0 0,0 0 0 0 0,0-1 1 0 0,-1 0-1 0 0,-20 13 0 0 0,14-11-147 0 0,11-6-126 0 0,0-1 0 0 0,0 1 1 0 0,-1-1-1 0 0,0 0 1 0 0,1-1-1 0 0,-1 0 1 0 0,0 1-1 0 0,0-2 1 0 0,-1 1-1 0 0,-9 1 1 0 0,16-4-19 0 0,-1 1 1 0 0,0 0 0 0 0,0 0-1 0 0,0 0 1 0 0,1-1 0 0 0,-1 1-1 0 0,0 0 1 0 0,0-1 0 0 0,1 1-1 0 0,-1-1 1 0 0,0 1 0 0 0,1-1-1 0 0,-1 1 1 0 0,0-1 0 0 0,1 1-1 0 0,-1-1 1 0 0,1 0-1 0 0,-1 1 1 0 0,1-1 0 0 0,-1 0-1 0 0,1 1 1 0 0,0-1 0 0 0,-1 0-1 0 0,1 0 1 0 0,0 1 0 0 0,-1-1-1 0 0,1 0 1 0 0,0 0 0 0 0,0-1-1 0 0,-1-8-6191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1.9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47 13039 0 0,'1'-1'598'0'0,"1"-5"-462"0"0,-1 1 0 0 0,1 0 0 0 0,-1-1 0 0 0,0 1 1 0 0,0-1-1 0 0,0-7 1621 0 0,-17 16 755 0 0,13-1-2402 0 0,0 0 0 0 0,0 0 0 0 0,1 1 0 0 0,-1-1 0 0 0,1 1 0 0 0,-1-1 0 0 0,1 1 0 0 0,0 0 0 0 0,0 0 0 0 0,0 0 0 0 0,1 0 0 0 0,-1 0 0 0 0,-1 5 0 0 0,-2 7 7 0 0,-6 26 0 0 0,8-30-71 0 0,-3 19 12 0 0,2 0 1 0 0,0 1-1 0 0,2 0 0 0 0,1-1 0 0 0,6 56 1 0 0,-3-76-54 0 0,0 0 1 0 0,0 0-1 0 0,1 0 1 0 0,0 0 0 0 0,0 0-1 0 0,1-1 1 0 0,0 0 0 0 0,1 0-1 0 0,0 0 1 0 0,8 9-1 0 0,-9-12 6 0 0,0-2 0 0 0,0 1-1 0 0,1 0 1 0 0,0-1-1 0 0,0 0 1 0 0,0 0-1 0 0,0 0 1 0 0,0-1-1 0 0,1 1 1 0 0,0-2 0 0 0,0 1-1 0 0,0 0 1 0 0,0-1-1 0 0,0 0 1 0 0,0-1-1 0 0,0 1 1 0 0,9 0 0 0 0,-9-2 62 0 0,-1 0 0 0 0,1 0 0 0 0,0 0 1 0 0,-1-1-1 0 0,1 0 0 0 0,-1 0 1 0 0,1 0-1 0 0,-1-1 0 0 0,0 0 1 0 0,1 0-1 0 0,-1 0 0 0 0,0 0 1 0 0,0-1-1 0 0,0 0 0 0 0,-1 0 1 0 0,1-1-1 0 0,-1 1 0 0 0,0-1 1 0 0,1 0-1 0 0,-2 0 0 0 0,1 0 1 0 0,0-1-1 0 0,-1 1 0 0 0,0-1 1 0 0,0 0-1 0 0,0 0 0 0 0,-1 0 1 0 0,4-9-1 0 0,-1 1 98 0 0,-1-1-1 0 0,0 0 1 0 0,-1 0-1 0 0,0 0 1 0 0,-1 0 0 0 0,0-28-1 0 0,-2 31-139 0 0,-1 1 0 0 0,0 0 0 0 0,-1 0 1 0 0,0 0-1 0 0,0-1 0 0 0,-1 2 0 0 0,0-1 0 0 0,-1 0 0 0 0,0 1 0 0 0,-9-14 0 0 0,2 4-422 0 0,-2 1 0 0 0,-24-27 0 0 0,32 39-319 0 0,-1 1 0 0 0,1 0 0 0 0,-1 0-1 0 0,-1 0 1 0 0,1 1 0 0 0,0 0 0 0 0,-1 0-1 0 0,0 1 1 0 0,0 0 0 0 0,0 0 0 0 0,-9-2-1 0 0,-3 2-1753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01.93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263 327 1839 0 0,'13'-15'9293'0'0,"-24"12"-7248"0"0,9 2-1607 0 0,0 0-187 0 0,0 0-1 0 0,0 0 0 0 0,-1 0 1 0 0,1 0-1 0 0,0 0 0 0 0,0 0 1 0 0,0-1-1 0 0,0 1 0 0 0,1-1 0 0 0,-1 0 1 0 0,0 1-1 0 0,-2-4 0 0 0,-17-28 1127 0 0,8 13-664 0 0,-35-61 1059 0 0,37 60-1654 0 0,-1 0 1 0 0,-1 1-1 0 0,0 0 1 0 0,-24-24-1 0 0,34 40-91 0 0,-1 0 0 0 0,1 0 0 0 0,1 0 0 0 0,-5-7 0 0 0,27 42 26 0 0,25 35 32 0 0,54 70-42 0 0,-82-110-36 0 0,-14-22 12 0 0,0 1 0 0 0,0 0 0 0 0,0-1 0 0 0,0 0 1 0 0,1 0-1 0 0,-1 0 0 0 0,1 0 0 0 0,0 0 0 0 0,0-1 0 0 0,1 0 0 0 0,-1 0 1 0 0,1 0-1 0 0,5 2 0 0 0,-7-3 6 0 0,1-1 34 0 0,-4 0 141 0 0,-13 2-44 0 0,-6 10 162 0 0,1 1 0 0 0,1 1-1 0 0,0 0 1 0 0,-26 31 0 0 0,25-25-83 0 0,-60 71 646 0 0,65-74-844 0 0,1 0-1 0 0,0 1 1 0 0,-13 28 0 0 0,17-22-2495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2.3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72 1 10591 0 0,'0'0'3666'0'0,"-4"8"-2090"0"0,-3 8-715 0 0,0 0 1 0 0,1 0 0 0 0,-5 24-1 0 0,10-35-719 0 0,0 0 0 0 0,-1 0 1 0 0,0-1-1 0 0,-5 10 0 0 0,-5 12 327 0 0,12-23-431 0 0,-3 4 58 0 0,1-1-1 0 0,0 1 0 0 0,1 0 1 0 0,-1 0-1 0 0,1 0 1 0 0,1-1-1 0 0,-1 1 0 0 0,1 0 1 0 0,1 9-1 0 0,0-15 15 0 0,0 0 8 0 0,1 1-83 0 0,0 0 1 0 0,1-1-1 0 0,-1 1 0 0 0,0-1 0 0 0,1 0 0 0 0,0 0 0 0 0,-1 0 1 0 0,1 0-1 0 0,0 0 0 0 0,-1 0 0 0 0,4 0 0 0 0,2-1 28 0 0,-1 0-1 0 0,1 0 1 0 0,7-1 0 0 0,-10 0-41 0 0,10-1 29 0 0,0 0 0 0 0,-1-1 1 0 0,20-7-1 0 0,56-18-332 0 0,-79 25-336 0 0,15-5-1277 0 0,-12-2-3666 0 0,-6 1-580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2.7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0 4607 0 0,'-18'44'930'0'0,"12"-25"2060"0"0,1 0-1 0 0,1 0 1 0 0,-3 31-1 0 0,-2 98 2889 0 0,9-1-3941 0 0,7-44-1644 0 0,-1-18-4973 0 0,-5-69-3020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0T15:28:08.027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</inkml:brush>
  </inkml:definitions>
  <inkml:trace contextRef="#ctx0" brushRef="#br0">14581 4548 5519 0,'0'0'240'0,"0"0"64"0,0 0-304 0,0 0 0 0,0 0 0 0,0 0 0 0,14-5 3264 0,-22 11 608 16,-1-1 112-16,4-1 32 0,5-4-2128 0,0 0-416 15,0 0-96-15,0 0-16 0,0 0-592 0,0 0-128 16,0 0-32-16,6-4 0 0,2-6-48 0,3 1-16 16,2-4 0-16,2 0 0 0,4-3-160 0,2-1-16 15,-1-2-16-15,5-3 0 0,1-1 144 0,2 1 16 0,-1 0 16 0,2 0 0 16,5-3 48-16,-1 0 0 16,1 2 0-16,0-3 0 0,1 0-240 0,1 0-32 15,-2 0-16-15,-1-2 0 0,4 1-144 0,-2-3-16 16,0 1-128-16,1 3 192 0,0 1-192 0,-1 1 0 15,-1-1 128-15,0 1-128 0,0 2 0 0,-1 1 0 16,-2-1 0-16,-2 4 0 0,-3 2 128 0,-3 2-128 0,-1 0 0 0,0 0 0 16,-3 1 192-16,-2 2-64 0,0-2-128 0,-2-2 192 15,0 4 64-15,-1 0 16 0,3-3 0 0,-3 2 0 16,-1 2-128-16,-1-2-16 0,-2 2-128 0,-1 2 192 16,-2-3-16-16,-1 3-16 0,1 2 0 0,-2-1 0 15,0 2 32-15,1 1 0 0,-6 4 0 0,0 0 0 16,6-2-192-16,1-4 128 0,-1 5-128 0,1 1 128 15,-1 1-128-15,2 1 0 0,1 2 0 0,2-3 128 16,0 4-128-16,2-1 160 0,2 3-160 0,2 3 160 16,1 2 32-16,4 3 0 0,4 4 0 0,2 2 0 15,3 2-48-15,1 3 0 0,2 1 0 0,3 5 0 16,2-1-16-16,-1 2 0 0,-2 2 0 0,3 0 0 16,2 2 80-16,-1-1 16 0,2-1 0 0,0-1 0 15,1-1-224-15,1-3 176 0,0-2-176 0,-2 0 160 16,-3-2-160-16,-1-5 0 0,0-3 0 0,-3-1 0 15,-2-3-1264-15,-1-1-128 0,-1-1-16 16,-2 0-10272-16,-3-2-2048 0</inkml:trace>
  <inkml:trace contextRef="#ctx0" brushRef="#br0" timeOffset="1298.51">14556 4558 17215 0,'0'0'768'0,"0"0"144"0,0 0-720 0,0 0-192 15,0 0 0-15,0 0 0 0,0 0 1136 0,0 0 192 16,0 0 32-16,0 0 16 0,0 11-496 0,1-2-112 15,1 0 0-15,0 3-16 0,1 1 80 0,-1 2 32 16,2 4 0-16,0 3 0 0,0 4 128 0,3 0 32 16,-1 4 0-16,1 1 0 0,-2 5-48 0,3 0 0 0,0 4 0 0,-1 2 0 15,3 0-256-15,-1 1-48 0,0 1-16 16,0 1 0-16,0-2-192 0,0-2-32 0,0-2-16 0,-1-1 0 16,-1-1 16-16,-1-3 0 0,1-2 0 0,-1 1 0 15,1 1-48-15,-1-6-16 0,1 0 0 0,-2-3 0 16,-1 3-112-16,0 1-32 0,0-2 0 0,0-5 0 15,0-1-96-15,-1-2-128 0,1 0 176 0,0-1-176 16,0-3 160-16,0-2-160 0,-1 0 128 0,-1 0-128 16,1-3 208-16,-1-1-32 0,1 0-16 0,0-1 0 15,-1 0 0-15,-2-8 0 0,0 0 0 0,3 5 0 16,-3-5-32-16,0 0-128 0,0 0 192 0,0 0-64 16,0 0 64-16,8 2 0 0,-8-2 0 0,9 0 0 15,0-2-32-15,0-2 0 0,-1 2 0 0,1-1 0 16,3 2-160-16,2 0 0 0,2-1 144 0,2 0-144 15,2 0 0-15,3 2 0 0,4 2 0 0,5 0 0 16,-1 0 0-16,4 0 0 0,4 2 0 0,2 1 0 16,-1 3 0-16,3 0 0 0,0 0 0 0,3 1 0 15,-1 3 0-15,1-1 0 0,-3 4 0 0,-2-1 0 16,-4 0 0-16,0 3 0 0,-6-1 0 0,0 1 0 16,-1-1 0-16,-1-2 144 0,-4 0 0 0,-2 1 0 0,-1 0-144 0,-2 1 0 15,1-2-192-15,-2 2 192 0,1 0 0 0,1 1 0 16,-3-3 0-16,-1 0 0 0,-1-1 128 0,-2 0-128 15,-1-1 0-15,-1 0 128 0,-2 1-128 0,1-3 0 16,0-1 144-16,-1 0-144 0,-4-2 128 0,1 2-128 16,-2-2 160-16,0-2-160 0,-5-5 192 0,5 5-64 15,-5-5-128-15,0 0 192 0,0 0-64 0,7 4-128 16,-1-3 176-16,2-1-176 0,0-1 176 0,1-4-176 0,0 0 160 0,3-2-160 16,2 0 128-16,2 1-128 0,0-4 0 0,0-1 0 15,0-1 0-15,4 2 0 0,2-3 0 0,1 1 0 16,2 0 0-16,2-1 0 0,2 2 0 0,1 0 0 15,4 3 0-15,-1 2 0 0,-1-3 0 0,1 0 0 16,-2 1 0-16,2 0 0 0,-1 1 0 0,0 2 0 16,-1 3 0-16,-2-2 0 0,-3 1 0 0,-2 2 0 15,0 1 0-15,-1 0 0 0,-1 0 0 0,-2 1 0 16,-3 0 0-16,-1 1 0 0,-1-1 0 0,0 2 0 16,-4 2 0-16,1-3 0 0,-1 2 128 0,-1-1-128 15,-1-2 0-15,-1 2 0 0,0 0 128 0,-2 0-128 16,-6-3 0-16,0 0 0 0,8 0 128 0,-8 0-128 15,8 0 0-15,0 0 0 0,-8 0 128 0,6-5-128 16,-6 5 0-16,7-5 0 0,-2-2 0 0,0 0 0 16,-1-4 0-16,-1-1 0 0,1-3 0 0,-3-5 0 0,0-3 128 0,-1-5-128 15,2-3 0-15,-2-3 0 0,0-4 144 0,-2-3-144 16,0-5 128-16,-1-3-128 0,-1-2 256 0,0-3-16 16,-1-3-16-16,-2-2 0 0,1-1 128 0,-2-1 32 15,2-3 0-15,-1 0 0 0,-1 2-128 0,0-2-32 16,-1 2 0-16,0 3 0 0,0 0-224 0,1 3 0 15,0 4 0-15,1 3 0 0,-1 6-144 0,0 6-128 16,3 4-32-16,-2 3 0 16,1 0-1216-16,-1 7-240 0,2 4-48 0,0 5-16 15,0-2-608-15,-1 3-128 0,0 0-32 0,1 0-14608 0</inkml:trace>
  <inkml:trace contextRef="#ctx0" brushRef="#br0" timeOffset="1844.36">15051 4657 27583 0,'0'0'1216'0,"0"0"256"0,0 0-1168 0,0 0-304 0,0 0 0 0,0 0 0 16,0 0 1264-16,0 0 192 0,10-9 32 0,3 2 16 15,2-3-144-15,3 0-16 0,3-4-16 0,4-2 0 16,2-1-592-16,3-1-112 0,2-2-32 0,2-1 0 16,0 0-352-16,2 2-80 0,3-1-16 0,2-2 0 15,-1-1-336-15,2 2-64 0,-4-1 0 0,-2 2-16 31,-1 1-2672-31,0 2-512 0,-1 0-128 0</inkml:trace>
  <inkml:trace contextRef="#ctx0" brushRef="#br0" timeOffset="2268.07">15160 5234 20271 0,'0'0'1792'0,"0"0"-1424"0,-2 10-368 0,2-3 0 16,0-7 2304-16,4 9 400 0,0-1 80 0,1 1 16 15,3 1-608-15,0-2-112 0,5 0-32 0,1 1 0 16,3 3-1024-16,2 1-224 0,0 0-32 0,6 1-16 16,2-1-336-16,3 0-64 0,4 0-16 0,0 3 0 15,1-1-336-15,0 1 144 0,-1 0-144 0,-1-2 0 16,-2 2 0-16,-1-6 0 0,0-1-192 0,-1 2 48 31,-2 2-1680-31,-1 0-336 0,-2-3-64 0,-1 2-16 16,-1 2-1248-16,-2-1-256 0,15 12-48 0,-11-9-16 0</inkml:trace>
  <inkml:trace contextRef="#ctx0" brushRef="#br0" timeOffset="2742.64">16377 4560 14735 0,'0'0'1312'0,"0"0"-1056"0,0 0-256 0,0 0 0 16,0 0 3008-16,0 0 528 0,0 0 112 0,0 0 32 0,0 11-1088 0,-1 4-224 16,1 3-32-16,1 5-16 15,2 7-1008-15,2 3-208 0,2 5-32 0,-1 5-16 16,1 5-224-16,0 2-64 0,1-2 0 0,1 4 0 0,-1-2-272 0,0 2-64 16,1-1-16-16,-1-1 0 0,-1-1-160 0,0-2-48 15,-1-2 0-15,0 0 0 0,1-4-208 0,-1 1 128 16,1-4-128-16,-1-3 0 15,1-2-256-15,-1-3-160 0,1-4-32 0,-1 0 0 16,2-3-2560-16,-3-2-512 0</inkml:trace>
  <inkml:trace contextRef="#ctx0" brushRef="#br1" timeOffset="6792.21">5466 3124 10127 0,'0'0'896'0,"-3"-5"-704"0,-1-1-192 0,4 6 0 0,0 0 2592 0,0 0 480 0,0 0 112 0,0 0 16 16,-7-3-1856-16,7 3-352 0,0 0-80 0,0 0-16 15,0 0-608-15,0 0-128 0,-1 10-32 0,2 1-7568 16,3 1-1520-16</inkml:trace>
  <inkml:trace contextRef="#ctx0" brushRef="#br1" timeOffset="6935.6">5538 3779 16991 0,'-4'8'368'0,"0"2"80"0,2 4 0 0,-3 3 48 0,-2 3-496 0,1 1 0 0,0 0 0 0,1-2-4928 16,1 2-1088-16</inkml:trace>
  <inkml:trace contextRef="#ctx0" brushRef="#br1" timeOffset="7092.36">5586 4281 18367 0,'0'0'816'0,"0"0"160"0,0 0-784 0,0 0-192 16,4 8 0-16,0-1 0 0,0 0 784 0,-4-7 112 16,4 8 32-16,3-1 0 0,0 1-432 0,3-1-96 15,-1-1-16-15,1 1 0 0,2-1-384 0,0 1 0 0,1-3 0 0,2 2-10176 16</inkml:trace>
  <inkml:trace contextRef="#ctx0" brushRef="#br1" timeOffset="7701.08">5938 4532 14735 0,'0'0'1312'0,"0"0"-1056"0,0 0-256 0,0 0 0 0,0 0 816 0,0 0 96 16,0 0 32-16,17-8 0 0,-17 8-624 0,8 2-112 16,1-1-16-16,3 0-16 15,2-1-1152-15,2 0-240 0</inkml:trace>
  <inkml:trace contextRef="#ctx0" brushRef="#br1" timeOffset="7864.96">6592 4549 1839 0,'0'0'160'0,"7"-1"-160"16,1-2 0-16,0 2 0 0,1-2 3680 0,0 1 704 15,0-1 144-15,1 2 16 0,0 1-3024 0,2-3-624 0,-1 3-112 0,2 0-16 16,1 0-544-16,-1 3-96 15,5 1-128-15,1 0 176 16,4-2-1008-16,0 1-192 0,0 0-32 0</inkml:trace>
  <inkml:trace contextRef="#ctx0" brushRef="#br1" timeOffset="7998.52">7230 4561 7359 0,'16'-3'320'0,"-8"2"80"0,2-2-400 0,3 0 0 0,2-3 0 0,0 0 0 0,2 3 1760 0,2-2 272 15,-1 0 48-15,0 0 16 16,-1-1-1216-16,0 2-240 0,0 1-64 0,1 1 0 15,-1 2-128-15,0 0-16 0,-1 0-16 0,1 2 0 0,0-1-416 0,0 3 128 16,-1 1-128-16</inkml:trace>
  <inkml:trace contextRef="#ctx0" brushRef="#br1" timeOffset="8134.24">8095 4498 4607 0,'0'0'192'0,"9"-2"64"0,1-1-256 0,1 2 0 0,-1 1 0 0,1 1 0 16,2 0 2624-16,1 1 464 15,0-2 112-15,1 2 0 0,-2 1-2480 0,2 1-496 16,1-1-96-16,1 0-128 16,0 0-256-16,2 1-160 0,1-1-32 0</inkml:trace>
  <inkml:trace contextRef="#ctx0" brushRef="#br1" timeOffset="8573.64">10942 4335 14735 0,'0'0'1312'0,"11"2"-1056"15,-1-2-256-15,3 0 0 0,1-2 1248 0,2 1 192 16,0 0 32-16,2 0 16 0,1-1-1216 0,2 0-272 0,1-1 0 0,2 2 0 31,3-1-352-31,1 4-48 0,2-4-16 0,0 1-8048 0</inkml:trace>
  <inkml:trace contextRef="#ctx0" brushRef="#br1" timeOffset="8748.7">11864 4279 4607 0,'0'0'192'0,"0"0"64"0,0 0-256 0,0 0 0 0,5 10 0 0,0-4 0 15,-5-6 3760-15,8 8 704 0,0-2 144 0,1 2 16 16,0-1-3584-16,0-1-720 0,0-1-128 0,1-1-48 15,-1-1-144-15,2-3-144 0,1-1 144 0,5-3-208 16,-4-1-544-16,0 3-96 0</inkml:trace>
  <inkml:trace contextRef="#ctx0" brushRef="#br1" timeOffset="8892.01">12143 3948 28383 0,'0'0'1264'0,"1"-9"256"0,-1 0-1216 0,0 0-304 15,0 0 0-15,0-2 0 0,0 3 320 0,1 3 0 16,1-1 0-16,-2 6 0 16,0-7-816-16,1 1-144 0,2-2-48 0,-1 3-11760 0</inkml:trace>
  <inkml:trace contextRef="#ctx0" brushRef="#br1" timeOffset="9042.41">12147 3289 32655 0,'-15'-15'1440'0,"10"10"304"0,0-2-1392 0,1-2-352 0,-1-1 0 0,1-2 0 15,0-1-224-15,0 0-112 0,1 0-32 0,2 0-9088 16,1 0-1808-16</inkml:trace>
  <inkml:trace contextRef="#ctx0" brushRef="#br1" timeOffset="9201.78">12102 2712 21535 0,'-13'-4'960'0,"8"4"192"0,-1-4-928 0,-1 2-224 0,1-2 0 0,-1-1-9536 32</inkml:trace>
  <inkml:trace contextRef="#ctx0" brushRef="#br1" timeOffset="9355.54">11762 2569 25791 0,'-16'1'2304'0,"0"2"-1856"0,-4 1-448 0,-1-2 0 16,0 0-160-16,0-1-128 0,1 0-32 0,1 2 0 15,1-1 320-15,0 0-192 0,2-2 192 0,-5-2-160 31,3 0-2144-31,4-1-448 0,-6-1-64 0,3 2-32 0</inkml:trace>
  <inkml:trace contextRef="#ctx0" brushRef="#br1" timeOffset="9461.29">11087 2612 4607 0,'-13'1'400'0,"-4"2"-400"0,-3-2 0 0,-1 0 0 16,1 1 3216-16,-1 0 560 0,-1 0 128 0,-1-2 0 15,0 0-3200-15,-1 0-704 0,2 0 0 0,-1 1-8208 16</inkml:trace>
  <inkml:trace contextRef="#ctx0" brushRef="#br1" timeOffset="9629.42">10246 2603 27471 0,'-24'-4'1216'0,"14"4"256"0,-2 0-1184 0,-1-1-288 16,0-1 0-16,-1 0 0 0,-3-4 0 0,0 4 0 15,1-1-208-15,1 1 80 0,0 0-64 0,1 0-16 16,-2 0 0-16,3 1-7696 16,0 0-1536-16</inkml:trace>
  <inkml:trace contextRef="#ctx0" brushRef="#br1" timeOffset="9805.62">9501 2560 12543 0,'-24'4'560'0,"12"-2"112"0,-2 1-544 0,-2 0-128 0,-2-1 0 0,-2-1 0 16,1-2 640-16,0 1 80 0,2 0 32 0,-1 0 0 15,-3 0 32-15,2 0 16 0,-1 1 0 0,2 1 0 16,0 0-800-16,-1 0 0 0,1 0 0 0,0 1-8016 16</inkml:trace>
  <inkml:trace contextRef="#ctx0" brushRef="#br1" timeOffset="9971.94">8665 2643 10127 0,'-16'-4'896'0,"7"3"-704"0,-3 0-192 0,-2 1 0 16,-2 0 2656-16,-2 0 496 0,-2 0 112 0,-1 0 0 0,-1 0-2320 0,1 1-480 16,0 0-80-16,2 1-32 0,-1 0-352 0,-1 1 0 15,1 1 0-15,0 1-192 16,-1 0-2000-16,0 0-416 0,-22 7-80 0,11-3 0 0</inkml:trace>
  <inkml:trace contextRef="#ctx0" brushRef="#br1" timeOffset="10136.02">7529 2748 16991 0,'-27'-6'752'0,"14"5"144"0,-2 0-704 0,-2-1-192 15,-2 0 0-15,-1-1 0 0,-1 2 0 0,2-3 0 16,0 1 0-16,3 1 0 16,-1-2-1616-16,1 0-256 0</inkml:trace>
  <inkml:trace contextRef="#ctx0" brushRef="#br1" timeOffset="10301.94">6459 2801 6447 0,'-7'0'576'0</inkml:trace>
  <inkml:trace contextRef="#ctx0" brushRef="#br1" timeOffset="10473.21">5949 2845 12959 0,'-13'9'576'0,"6"-6"112"0,-1 1-560 0,1 0-128 16,-2 0 0-16,-2-2 0 0,1 0 0 0,-1-1 0 0</inkml:trace>
  <inkml:trace contextRef="#ctx0" brushRef="#br1" timeOffset="10599.05">5678 2828 10127 0,'-16'9'448'0,"8"-2"96"15,-2 3-544-15,-3 0 0 0,-2 0 0 0,1 3 0 0,0 1 1968 0,-1 2 272 0,1 1 64 0,1 0 16 16,-1 0-1680-16,1 1-352 0</inkml:trace>
  <inkml:trace contextRef="#ctx0" brushRef="#br1" timeOffset="11637.88">16845 4471 17503 0,'0'0'768'0,"0"0"176"0,0 0-752 0,0 0-192 0,0 0 0 0,0 0 0 0,0 0 3072 0,0 0 592 0,0 0 112 0,0 0 32 15,0 0-1728-15,0 0-352 16,22-9-64-16,-19 0 0 0,4-2-576 0,-1 1-96 16,1-3-32-16,3-3 0 0,3 2-32 0,3-2-16 15,1-1 0-15,6 0 0 0,1-2-144 0,3-3-48 0,3-3 0 0,3-1 0 16,2-2-240-16,3 0-48 16,-2-2-16-16,1-2 0 0,-1-1-208 0,1 1-32 15,-3 2-16-15,-1 2 0 0,1-2-160 0,-1 2 0 0,-2 2 144 16,-1 0-144-16,0-1 0 0,-2 1 0 15,-1 2 0-15,-1 2 0 16,-1 0-864-16,-2 2-192 0,1 3-32 0,-3 3-16 16,-3 1-2000-16,-3 1-400 0</inkml:trace>
  <inkml:trace contextRef="#ctx0" brushRef="#br1" timeOffset="12437.96">18382 3438 22463 0,'0'0'992'0,"0"0"208"0,0 0-960 0,0 0-240 0,0 0 0 0,0 0 0 16,0 0 1376-16,-2 10 224 0,-1 0 64 0,2 3 0 15,-3 3-640-15,0 2-128 0,-1 4-32 0,0 3 0 16,-1 2-480-16,0 2-112 0,-3 0-16 0,1-2 0 15,3-1 64-15,0-4 0 0,-2-2 0 0,2-6 0 16,1-1 80-16,1-5 32 0,1-1 0 0,2-7 0 16,0 0-32-16,0 0 0 0,0 0 0 0,1-8 0 15,0-4-128-15,2-2-16 0,1-3-16 0,1-5 0 0,0-5-240 0,2-1 0 16,-1-4 0-16,1 0 0 16,-1-3 0-16,1-2 0 0,1 1 0 0,-2-2 0 15,-1-3 0-15,3 4 0 0,0 1 0 0,-1 6 0 16,-1 3 128-16,-1 5-128 0,2 2 0 0,-1 6 144 15,0 4-144-15,-1 3 0 0,-5 7 0 0,0 0 0 16,0 0 0-16,4 11 0 0,0 2 144 0,-2 7-144 0,-2 5 0 0,1 4 0 16,1 2 0-16,0 4 0 0,2 3 0 0,2 1 0 15,1 0 0-15,0 0 0 0,-2-2 0 0,2-3 0 16,0-3 0-16,1-5 0 0,1-2 0 0,0-6-128 16,2-4 128-16,1-2 0 0,-1-3 0 0,2-2 0 15,0-3 192-15,2-2-64 0,-2-6 480 0,0-1 96 16,0-3 32-16,0-3 0 0,0-6 240 0,-1-3 48 15,-1-1 16-15,1-5 0 0,0-3-256 0,-2-1-48 16,1-1-16-16,-2-1 0 0,-3-2-336 0,0 0-80 16,-2 1-16-16,-2 2 0 0,-1 1-288 0,-1-1 0 15,-1-2-176-15,-1 2 176 16,-2-1-1872-16,0 2-272 0,0 3-48 0,0 4-16 16,1 2-1424-16,1 4-272 0,0 2-64 0</inkml:trace>
  <inkml:trace contextRef="#ctx0" brushRef="#br1" timeOffset="12702.25">18854 3089 21823 0,'0'0'960'0,"3"12"208"0,-3 2-928 0,0 2-240 0,0 2 0 0,0 3 0 15,-3 2 1648-15,1 3 272 0,-1 4 64 0,2 4 16 16,-2 3-656-16,2 1-128 0,1 2-16 0,4-2-16 0,0 1-736 0,2-3-128 16,3-2-48-16,1-1 0 15,1-4-272-15,2-5 160 0,2-3-160 0,2-4 128 16,0-4 256-16,1-2 32 0,0-5 16 0,0-2 0 15,1-3 128-15,-3-3 16 0,4-5 16 0,-3-2 0 16,-1-4 192-16,-2-5 48 0,-2-3 0 0,-3 0 0 0,-1-4 0 0,-4 1 0 16,-3-6 0-16,-2 0 0 15,-5-2-32-15,-1 1 0 0,-4-4 0 0,-2 4 0 0,-5 1-208 0,0 0-32 16,-3 1-16-16,-1 2 0 0,-1-2-544 0,1 2-320 16,0-1 32-16,1 3 16 15,0 2-1536-15,3 2-304 0,2 3-64 0,3 3-16992 0</inkml:trace>
  <inkml:trace contextRef="#ctx0" brushRef="#br1" timeOffset="13233.45">19315 3669 19343 0,'-4'-2'1728'0,"0"-2"-1392"0,4 4-336 0,-4-8 0 16,3-1 2016-16,1 0 336 0,1-2 64 0,3 2 16 16,1 0-656-16,3 1-128 0,2-1-32 0,3 0 0 15,3-2-784-15,1 1-144 0,-2 0-48 0,2 2 0 0,-1 3-48 16,1 2-16-16,0 2 0 0,0 1 0 15,0 1-64-15,0 3 0 0,0 2-16 0,-2 2 0 16,0 3 80-16,-2 0 0 0,-1 2 16 0,-2 2 0 0,-1 2-144 0,-2 1-16 16,-3 0-16-16,-1 0 0 0,-1 1-160 0,-2-1-48 15,0 2 0-15,-2 2 0 0,0-4-80 0,-2 1-128 16,0 1 176-16,-1 0-176 0,0-2 400 0,-2 0-16 16,-1-2-16-16,-1-1 0 0,-1-3-368 0,1-1 0 15,-2-2 0-15,1-1 128 0,-2-3-384 0,0-1-64 16,0-2 0-16,2-2-16 0,0-2 144 0,-1-2 48 15,2-1 0-15,3-2 0 0,-1-2-112 0,3 0-32 0,2 0 0 16,2-1 0-16,1 1 288 0,1 2 0 16,2 0 0-16,3 1 0 0,-1-1 336 0,2 3 80 15,4 1 16-15,2 5 0 0,2 2 16 0,1 2 0 16,1 2 0-16,2 4 0 0,-1-1-96 0,2 3-16 16,0-1 0-16,1 1 0 0,0 0 176 0,2 2 48 15,-1 0 0-15,1-1 0 16,0 0-1328-16,1-1-256 0,1-1-48 0,2 0-13056 15,-1-1-2608-15</inkml:trace>
  <inkml:trace contextRef="#ctx0" brushRef="#br0" timeOffset="17564.7">4129 4548 20959 0,'0'0'928'0,"0"0"192"0,0 0-896 0,0 0-224 0,0 0 0 0,0 0 0 15,0 0 1472-15,14 0 256 0,-10-7 64 0,3 2 0 16,2 0-256-16,-1 0-32 0,-1 1-16 0,3-1 0 15,0-1-480-15,0 0-112 0,1-1 0 0,-1-2-16 16,2 1-176-16,0 2-48 0,-1-6 0 0,1 4 0 16,0-2-416-16,0 1-96 0,1 0-16 0,-2 1 0 15,0-4-128-15,1 3 0 0,-2 1 0 0,2 0 0 16,-2-1-144-16,2 3-112 0,0-1-32 0,-1 2 0 31,0 0-2608-31,-2 1-528 0</inkml:trace>
  <inkml:trace contextRef="#ctx0" brushRef="#br0" timeOffset="17773.3">4520 3951 27007 0,'0'0'1200'0,"0"0"240"0,0 0-1152 0,0 0-288 15,0 0 0-15,0 0 0 0,0 0 1568 0,0 0 256 16,3 6 48-16,1 3 16 0,1 2-1024 0,0 3-208 15,0 5-32-15,0 1-16 0,1 4-448 0,0 2-160 16,3 9 0-16,0 0 144 16,-1-3-976-16,1-2-192 0,0-3-32 0,1-4-16 15,0-2-1616-15,0-1-320 0,1-6-64 0</inkml:trace>
  <inkml:trace contextRef="#ctx0" brushRef="#br0" timeOffset="17960.86">4704 3787 10127 0,'1'-15'896'0,"-1"15"-704"0,0 0-192 0,0 0 0 16,0 0 3024-16,0 0 576 0,0 0 112 0,0 0 32 15,0 0-2080-15,9 9-400 0,0 6-96 0,2 3-16 16,-1 3-704-16,2 2-160 0,1 7-32 0,0 0 0 16,0 0-256-16,0 3 0 0,-1-2 0 0,0-1 0 31,1 0-432-31,-2 0-144 0,0-1-16 0,-1-3-7536 0,-1-1-1520 0</inkml:trace>
  <inkml:trace contextRef="#ctx0" brushRef="#br0" timeOffset="18156.54">4588 4094 21183 0,'0'0'944'0,"0"0"192"0,-4 4-912 0,4-4-224 15,0 0 0-15,0 0 0 0,1 9 3536 0,4-2 672 16,3-5 128-16,4 2 16 0,4-4-2816 0,3-2-576 0,3-2-128 0,4-3 0 16,4-2-624-16,2-1-208 15,-1-1 144-15,0-6-144 0</inkml:trace>
  <inkml:trace contextRef="#ctx0" brushRef="#br1" timeOffset="21040.62">17412 2766 27583 0,'0'0'1216'0,"0"0"256"0,0 0-1168 0,7-8-304 0,-15 18 0 0,2 1 0 15,-1-1 0-15,3 2 0 0,3 0-128 0,1 2-8016 16,3 2-1600-16</inkml:trace>
  <inkml:trace contextRef="#ctx0" brushRef="#br1" timeOffset="21203.37">17446 3445 24815 0,'-9'17'1088'0,"5"-8"256"0,-1 4-1088 0,0 0-256 16,0 1 0-16,1 2 0 0,0 1 128 0,0 3-128 16,1-3 144-16,2 2-144 0,1-2 0 0,3 3-208 0,-1 1 16 0,2 1-10784 31</inkml:trace>
  <inkml:trace contextRef="#ctx0" brushRef="#br1" timeOffset="21339.76">17528 4139 25503 0,'0'0'1136'0,"-2"9"224"0,-2 0-1088 0,-1 1-272 0,0 1 0 0,1-1 0 15,1 2 384-15,2-2 32 0,1 3 0 0,1 0-8224 16,0 0-1664-16</inkml:trace>
  <inkml:trace contextRef="#ctx0" brushRef="#br1" timeOffset="21500.84">17774 4498 20271 0,'0'0'896'0,"0"0"192"0,0 0-880 0,2 11-208 0,-1-2 0 0,2-1 0 0,0-2 1456 0,1 3 240 16,2-1 48-16,2 0 16 0,1 0-1584 0,2 0-320 15,0-2-64-15,2-1-16 16,3 2-2592-16,1-4-528 0</inkml:trace>
  <inkml:trace contextRef="#ctx0" brushRef="#br1" timeOffset="21640.99">18446 4596 18367 0,'0'0'400'0,"11"3"96"0,0-1 16 0,1 1 0 0,1 1-512 0,2-3 0 15,-1 1 0-15,2-1 0 0,1 1 832 0,-2-2 64 16,2 0 0-16,0 0 16 0,3 0-912 0,2 0-192 16,1 0-48-16,3-2-9152 15</inkml:trace>
  <inkml:trace contextRef="#ctx0" brushRef="#br1" timeOffset="21764.78">19223 4483 2751 0,'12'-2'256'0,"1"-1"-256"0,0-3 0 0,0 2 0 15,0 2 3584-15,2 1 656 0,-1-2 144 0,2 0 32 16,-2 1-2832-16,2 0-560 0,-2 2-128 0,0-2 0 16,-1 0-896-16,2 2 0 0</inkml:trace>
  <inkml:trace contextRef="#ctx0" brushRef="#br1" timeOffset="21930.15">19919 4401 22111 0,'0'0'1968'0,"0"0"-1584"16,0 0-384-16,0 0 0 0,0 0 1600 0,0 0 256 15,8 4 32-15,0-2 16 0,0 1-1024 0,1-2-208 16,0 0-32-16,3 1-16 16,-4-4-2560-16,2 1-512 0</inkml:trace>
  <inkml:trace contextRef="#ctx0" brushRef="#br1" timeOffset="22079.53">20261 4219 17503 0,'0'0'768'0,"-4"2"176"0,4-2-752 0,-4 0-192 0,4 0 0 0,0 0 0 16,0 0 2576-16,0 0 496 0,-1-7 80 0,2-1 32 31,3-1-3344-31,0-1-672 0,3-5-128 0</inkml:trace>
  <inkml:trace contextRef="#ctx0" brushRef="#br1" timeOffset="22221.26">20376 3495 1839 0,'-12'-24'160'0,"7"14"-160"0,-2-2 0 0,0-1 0 0,0-1 7136 0,0-2 1392 15,-2-1 288-15,3-1 48 0,1-1-7184 0,1 2-1424 16,0 1-256-16,0-1-9984 15,3 0-1936-15</inkml:trace>
  <inkml:trace contextRef="#ctx0" brushRef="#br1" timeOffset="22372.03">20242 2811 25967 0,'-15'-10'1152'0,"9"7"240"0,-1 1-1120 0,-1-2-272 15,-1-4 0-15,1 2 0 16,2-1-272-16,1-1-112 0,-1 0-32 0,3 1-7024 0,0-1-1408 0</inkml:trace>
  <inkml:trace contextRef="#ctx0" brushRef="#br1" timeOffset="22504.66">20128 2530 24191 0,'0'0'1072'0,"-6"0"208"0,-2 0-1024 0,0 0-256 0,0 0 0 0,0 0 0 16,-1-2-128-16,3 2-96 0,6 0-16 0,-11-2-10272 16</inkml:trace>
  <inkml:trace contextRef="#ctx0" brushRef="#br1" timeOffset="22670">19677 2549 5519 0,'-13'0'496'0,"-1"0"-496"15,-3 2 0-15,0 0 0 0,1 1 4464 0,-2-2 784 16,-2 0 176-16,1 1 16 0,0-1-4160 0,1 2-848 16,3-1-176-16,-1 1-16 0,0 0-496 0,1-1-112 15,-1 3-16-15,2-3 0 16,-1-1-2432-16,1 0-512 0</inkml:trace>
  <inkml:trace contextRef="#ctx0" brushRef="#br1" timeOffset="22803.36">18978 2527 2751 0,'-21'4'256'0,"11"-3"-256"16,-2 1 0-16,-2 0 0 0,0 1 4896 0,-1 1 928 15,-2-4 192-15,-1 1 48 0,0 0-4848 0,3 1-960 16,1-2-256-16,0 0 0 16,1 0-1616-16,1 0-416 0</inkml:trace>
  <inkml:trace contextRef="#ctx0" brushRef="#br1" timeOffset="22934.89">18604 2552 13823 0,'-13'-1'1216'0,"6"2"-960"0,-2 0-256 0,-1 2 0 15,-2-3 1344-15,0 1 240 0,1-1 32 0,-2 1 16 16,0 2-928-16,0 0-176 0,0-2-32 0,0 0-16 31,0 1-848-31,1 0-160 0,-3 0-48 0</inkml:trace>
  <inkml:trace contextRef="#ctx0" brushRef="#br1" timeOffset="23101.87">17845 2622 10127 0,'-22'3'896'0,"10"1"-704"15,-2-3-192-15,-4 3-4480 0</inkml:trace>
  <inkml:trace contextRef="#ctx0" brushRef="#br1" timeOffset="24336.71">17651 1174 22463 0,'0'0'1984'0,"0"0"-1584"0,0 0-400 0,0 0 0 16,0 0 1376-16,0 0 192 0,0 0 32 0,0 0 16 15,3 6-656-15,-5 9-144 0,5 3-32 0,0 2 0 16,-2 3-464-16,1 4-80 0,2 3-32 0,0 0 0 15,0-1-208-15,-1 1 128 0,-2 0-128 0,2 0 0 16,-1 0 160-16,0-6-160 0,0-5 160 0,0-1-160 16,-1 1 128-16,-1-6-128 0,0-3 0 0,0-1 144 0,0-9-16 0,0 0 0 15,0 0 0-15,0 0 0 0,0 0 0 0,0-12 0 16,1-2 0-16,2-3 0 0,-1-4-128 0,2-2 0 16,1-5 0-16,2-2 0 0,0-3 0 0,0-3 0 15,1 0 0-15,1-1 0 0,0 1 0 0,2 2 256 16,-2 5 0-16,1 2-16 0,1 3 400 0,-1 1 64 15,1 3 32-15,-1 5 0 0,-1 0 64 0,0 6 16 16,-1 3 0-16,0 3 0 0,0 4-144 0,0 3-32 16,-1 4 0-16,1 4 0 0,0 2-416 0,0 5-96 0,-2 1 0 0,1 4-128 15,0 2 0-15,-2-4 0 16,0 2 0-16,0-2 0 16,2 0-320-16,-2-1-192 0,1-2-16 0,2 1-16 15,1-1-2640-15,0 0-528 0,2-4-96 0</inkml:trace>
  <inkml:trace contextRef="#ctx0" brushRef="#br1" timeOffset="24471.66">18150 1280 26319 0,'0'0'1152'0,"0"0"256"0,-5 10-1120 0,0-1-288 0,0 0 0 0,1 3 0 16,0 2 400-16,3 3 32 0,1 1 0 0,1-1 0 31,1 3-1456-31,2-3-272 0</inkml:trace>
  <inkml:trace contextRef="#ctx0" brushRef="#br1" timeOffset="24586.48">18222 973 22687 0,'0'0'2016'0,"-1"-5"-1616"15,-1-2-400-15,4 0 0 0,0-1 0 0,2 0 128 16,3 1-128-16</inkml:trace>
  <inkml:trace contextRef="#ctx0" brushRef="#br1" timeOffset="24777.64">18555 624 17503 0,'0'0'1552'0,"0"0"-1232"15,-6-3-320-15,0 6 0 0,6-3 3984 0,-7 6 752 0,1-1 128 0,1 5 48 16,1 3-2736-16,2 2-560 0,2 4-96 0,2 4-32 15,2 4-1168-15,1 7-320 0,1 4 0 0,2 4 0 16,1 2 0-16,2 4 0 0,0-3 0 0,2 0 0 31,2 2-1424-31,0-1-240 0,0-2-32 0,-1-1-9248 0,2-1-1856 0</inkml:trace>
  <inkml:trace contextRef="#ctx0" brushRef="#br1" timeOffset="24964.7">18598 1247 8287 0,'-8'-13'736'0,"-1"0"-592"0,-2-3-144 0,1 2 0 0,1-2 5920 0,1 1 1152 15,0-1 224-15,3 3 64 0,1-1-4800 0,3 2-960 16,1 1-192-16,2 0-48 0,2 0-1152 0,3 3-208 16,0-1 0-16,4 1-144 15,2 1-1392-15,2-1-256 0,2 1-64 0,3 3-16 16,1-2-1728-16,2 2-352 0</inkml:trace>
  <inkml:trace contextRef="#ctx0" brushRef="#br1" timeOffset="25402.97">18964 1247 12895 0,'2'21'576'0,"0"-12"112"0,-2 1-560 0,0 1-128 0,-2-1 0 0,2 2 0 16,0 1 3264-16,2 0 640 16,-4-1 112-16,1-1 16 0,0-4-2208 0,1-7-448 15,0 0-96-15,0 0 0 0,0 0-480 0,0 0-96 0,2-9 0 0,2-4-16 16,2-1-448-16,-1-6-96 0,0-1-16 15,2-1 0-15,-1-2-128 0,-1 0 0 16,-1-1 0-16,1 1 0 0,1-2-224 0,0 3 80 0,1-3 16 0,0 2 0 16,3 1 128-16,-3 3 0 0,1 3-144 0,0 0 144 15,-1 2 0-15,-1 4 0 0,1 0 0 0,-2 3 0 16,-1 3 0-16,-4 5 0 0,0 0 128 0,0 0-128 16,0 0 0-16,6 6 128 0,-1 3-128 0,1 4 0 15,-2 4 176-15,0 3-48 0,-1 1-128 0,1 3 192 16,0 1-192-16,1 1 0 0,2 3 0 0,0-2 0 15,0 2 0-15,1-2 0 0,1-1 0 0,2-1 0 16,0-3-128-16,4 1 128 0,2-4 0 0,-2-2 0 16,1 0 0-16,2-5 0 0,-1-1 0 0,0-1 0 15,0-4 0-15,1-1 0 0,-2-2 0 0,-2-3 0 16,-1-3 0-16,0-3 256 0,-2-2-32 0,-2-4 0 0,-2-1 416 0,-1-2 96 16,-1-2 16-16,-1-2 0 0,-1 0-112 15,-3-2-32-15,-3-1 0 0,-1 1 0 0,-2 0 48 0,-2 2 16 0,-1-1 0 16,-4 0 0-16,-3-2-480 15,0 1-192-15,-2 2 176 0,1-2-176 0,3-1 0 0,1 2-336 0,1 1 48 32,2 0 16-32,1 4-2160 0,1 2-448 0</inkml:trace>
  <inkml:trace contextRef="#ctx0" brushRef="#br1" timeOffset="26073.1">20260 1122 13823 0,'0'0'608'0,"-2"-4"128"0,-3-3-592 0,0 2-144 15,0 0 0-15,-3 1 0 0,-1 1 3456 0,0-1 672 16,-2 3 128-16,1 1 32 0,-1 0-2624 0,1 5-528 16,0-1-112-16,0 4 0 0,1 0-896 0,2 2-128 15,-1 0 0-15,2 1-160 0,3 1 160 0,-1 1-160 0,1 0 160 0,2-1-160 16,1-2 160-16,2 2 0 0,1-4 0 0,1 1-128 15,1 0-16-15,2-1 0 0,-1-3 0 0,2 0 0 32,0 0-416-32,0-1-80 0,-1-2 0 0,1 0-16 15,-1 2 96-15,1-2 32 0,-2-2 0 0,2-2 0 16,-3 0 16-16,2-1 0 0,-1-1 0 0,2 0 0 16,-3-1-96-16,2-2-16 0,-2-2 0 0,1 2 0 15,1-1-192-15,1 2-32 0,-2 0-16 0,2 1 0 0,-1 3 608 0,0-1 112 0,-7 3 144 0,8 0-208 16,1 3 1104-16,1 1 240 0,-1 2 32 0,0 3 16 15,1 4 432-15,-1 2 96 0,2 5 16 0,-3 3 0 16,-2 1-160-16,1 2-32 0,-5 0 0 0,0 4 0 16,-2-3-304-16,-2 1-64 0,-2-1-16 0,-2 1 0 15,-3-1-208-15,-2-2-48 0,0-2-16 0,-1 1 0 16,0-9-416-16,0 1-80 0,2-3 0 0,-1-3-16 0,2-2-368 0,2-3 0 16,-1-2 0-16,1-3-192 15,3-3-2928-15,2-4-592 0,-1-6-112 0</inkml:trace>
  <inkml:trace contextRef="#ctx0" brushRef="#br1" timeOffset="26566.68">20603 1040 22111 0,'0'0'1968'0,"2"13"-1584"16,1 4-384-16,-1 1 0 0,-2 0 1872 0,0 4 304 15,-1 2 48-15,0 2 16 0,-2 3-80 0,1 1-16 0,-1-1 0 0,0 1 0 16,2 2-1024-16,-1-4-208 15,0-1-32-15,2-4-16 0,2-3-576 0,0-4-112 0,-1-2-32 0,2-4 0 16,0-1-144-16,1-1 0 0,-4-8 0 0,0 0 0 16,0 0-160-16,5-4 160 0,0-6 0 0,0-2-144 15,-1-3 144-15,0-1-160 0,0-4 160 0,0-3-160 16,0-1 16-16,-2-2 0 0,1-3 0 0,1-2 0 31,1-2-240-31,2 3-64 0,0 0 0 0,1-1 0 0,3 2 112 0,2 1 16 0,0 0 0 0,1 1 0 0,-1 5 64 16,0 1 0-16,-1 5 16 0,-2 3 0 15,-1 3 240-15,-1 3 0 0,-8 7 144 0,0 0-144 16,0 0 336-16,7 11-16 0,-2 3-16 0,-1 3 0 0,-1 3 16 16,-1 1 0-16,1-1 0 0,-2 5 0 15,0 0-128-15,1-2-32 0,-1 3 0 0,0 1 0 16,2 0-32-16,-1-4 0 0,2 1 0 0,2-1 0 16,0-1-128-16,2-3 0 0,2-1 0 0,0-2 0 0,-1-2 0 0,0-1 0 15,1-3 0-15,2 0 0 0,-3-7 128 0,1 0-128 16,0-3 0-16,0-1 128 0,-2-3 224 0,-2-4 32 15,0-2 16-15,-1-2 0 0,-1-2 272 0,0-2 48 16,-2-1 16-16,0-3 0 0,-4 0-144 0,0 0-16 16,-1-3-16-16,-1 0 0 0,0 1-336 0,0 0-64 15,-1-1-16-15,-3-10 0 16,0 3-1216-16,2 1-240 0,2 2-48 0,0 3-16 16,1 5-1744-16,3 3-336 0,3 3-80 0</inkml:trace>
  <inkml:trace contextRef="#ctx0" brushRef="#br1" timeOffset="26902.94">21214 1088 22111 0,'-5'10'1968'0,"0"6"-1584"0,-1 2-384 0,1 2 0 16,-1 2 2608-16,0-1 432 0,1 2 96 0,3-2 0 16,2 0-1520-16,1-4-304 0,2 0-64 0,0-1-16 0,1-2-896 0,2 2-176 15,0-7-32-15,1 0-128 16,-1-3 128-16,2-1-128 0,1-3 0 0,0-2 0 15,0-2 0-15,2-3 0 0,-1-1 0 0,1-2-144 0,-2-1 144 0,0-3-208 16,0-2 80-16,1-3 128 0,1-3-336 0,-3-1 48 16,0-2 16-16,-1 1 0 15,1 1 16-15,-1-1 16 0,-2-2 0 0,-1 3 0 16,-2-1 240-16,1 5 0 0,-2 2 144 0,1 0-144 16,-4 5 448-16,1 3 0 0,1 7 0 0,0 0 0 0,0 0-80 0,-4 8-32 15,-1 4 0-15,1 5 0 0,0 2-160 0,0 2-48 16,2 1 0-16,0-1 0 0,1 3-128 0,1 1 0 15,1 1 0-15,3 7 0 16,3-5-1024-16,2-2-256 0,3-6-32 0,-3-6-9568 16,1 1-1920-16</inkml:trace>
  <inkml:trace contextRef="#ctx0" brushRef="#br1" timeOffset="27301.87">21664 1231 7359 0,'0'0'656'0,"1"12"-528"0,-2 0-128 0,1 1 0 16,1 2 4032-16,0 2 784 0,-1 0 160 0,2 3 16 16,-1 6-2448-16,3-5-496 0,0-2-112 0,0 2-16 15,0 0-704-15,0 0-160 0,0-1-32 0,-1-4 0 16,0 4-160-16,0-6-32 0,-1 1-16 0,1-1 0 0,-2-4-288 0,1 0-48 16,-1-4-16-16,-1-6 0 15,0 0-16-15,0 0 0 0,0 0 0 0,0 0 0 0,0 0 224 0,0 0 32 16,-3-9 16-16,1-4 0 0,-1-4-272 0,2-3-64 15,1-3-16-15,1 0 0 16,0-6-560-16,2-1-96 0,0-3-32 0,-1-1 0 16,-1 0-624-16,3-6-128 0,2 1-16 0,0 0-16 15,2 0-112-15,4-15 0 0,1 7-16 16,1 8 0-16,0 8 912 0,2 5 176 0,1 5 144 0,0 5-192 16,0 1 736-16,0 6 144 0,1 5 16 0,-1 4 16 15,-1 1 0-15,-1 3 0 0,1 2 0 0,-2 5 0 0,-1 2 320 0,-4 0 64 16,1 4 16-16,-5 0 0 0,-1 4-368 0,-6-7-80 0,0 0-16 15,-2 2 0-15,-3 1-304 0,-2 0-64 16,-3-3-16-16,-1 2 0 0,-1-2-96 0,-2 1-32 16,-2-1 0-16,0-1 0 0,-2-3-144 0,2 1 0 15,-1-2 0-15,-1-1-176 16,2-3-3664-16,-3-1-720 0</inkml:trace>
  <inkml:trace contextRef="#ctx0" brushRef="#br1" timeOffset="28070.45">18944 1229 8287 0,'0'10'736'0,"0"2"-592"0,3 3-144 0,-2 2 0 16,1-4 2320-16,-1 2 432 0,0-2 96 0,2 3 16 15,1-3-1552-15,0 0-304 0,-1-3-64 0,1 2-16 16,2-3-432-16,-4-3-96 0,-2-6-16 0,0 0 0 16,0 0 64-16,0 0 16 0,0 0 0 0,0 0 0 15,0 0 32-15,2-9 0 0,-1-1 0 0,-2-1 0 16,-1 1 64-16,1-3 16 0,-3 3 0 0,1-4 0 15,1-2-32-15,-1-1 0 0,1-2 0 0,0 2 0 0,1-2-32 0,2-1-16 16,1 1 0-16,0 0 0 0,1 1 48 0,1 1 16 16,1 3 0-16,1-2 0 0,1 5-176 0,-1-1-16 15,1 1-16-15,0 2 0 0,-2 1-208 0,0 2-144 16,-1-1 192-16,1 1-192 0,0-1-128 0,2 2-144 16,-1 0-32-16,1 1-10256 15,-7 4-2048-15</inkml:trace>
  <inkml:trace contextRef="#ctx0" brushRef="#br1" timeOffset="28402.09">19364 950 7359 0,'0'0'656'0,"-8"-2"-528"0,-2 2-128 0,-1 0 0 15,1 0 4864-15,-2 2 960 0,1-1 176 0,-1 0 32 16,-1 1-3328-16,1 0-656 0,0 3-144 0,2 1-32 0,-1-1-1296 0,1-1-256 15,2 2-48-15,0 3-16 0,1 2-256 0,0-1 0 16,1 1 0-16,0 0-144 16,2 0-208-16,3-2-32 0,1 4-16 0,0-3 0 15,4 1-2144-15,0-1-416 0</inkml:trace>
  <inkml:trace contextRef="#ctx0" brushRef="#br1" timeOffset="28870.75">17143 740 22799 0,'-6'18'1008'0,"6"-18"208"0,-1 8-960 0,0 2-256 16,-1-2 0-16,2 4 0 0,3 0 0 0,-2 1 0 15,2 0 0-15,1 0-6720 16,0 0-1376-16</inkml:trace>
  <inkml:trace contextRef="#ctx0" brushRef="#br1" timeOffset="29036.22">17260 694 25967 0,'0'0'1152'0,"0"0"240"0,1 9-1120 0,-1-2-272 0,0-7 0 0,0 8 0 16,2-1 896-16,0 3 112 0,2-3 16 0,1 1 16 16,2 0-768-16,1 0-144 0,1-2-128 0,1 2-13232 15</inkml:trace>
  <inkml:trace contextRef="#ctx0" brushRef="#br1" timeOffset="29415.31">19725 539 28559 0,'0'0'1264'0,"-5"5"272"0,0-1-1232 0,0 3-304 0,-2-2 0 0,2 0 0 16,5-5 640-16,-4 7 80 0,4-7 16 0,-3 9 0 31,1-3-1680-31,2-6-336 0,-2 8-64 0,2-8-11168 0</inkml:trace>
  <inkml:trace contextRef="#ctx0" brushRef="#br1" timeOffset="29569.21">19790 509 20271 0,'0'0'1792'0,"0"0"-1424"0,-2 8-368 0,-1 0 0 0,1 0 1536 0,-1 1 256 15,-1 0 32-15,1 0 16 0,2 1-416 0,1 1-80 16,0-1 0-16,0 3-10112 16,1 3-2032-16</inkml:trace>
  <inkml:trace contextRef="#ctx0" brushRef="#br1" timeOffset="53899.28">7417 2131 15663 0,'0'0'688'0,"0"0"144"0,1-7-656 0,-1 7-176 0,0 0 0 0,1-6 0 15,-2-2 4096-15,0-1 800 0,-2 1 160 0,1 0 16 16,-2-1-2752-16,-1 1-544 0,-3 0-112 0,0 1-32 16,-1 3-896-16,-3 1-176 0,0 2-48 0,-1 2 0 15,-1 3-192-15,-2 3-32 0,-1 2-16 0,0 4 0 16,0 0-272-16,0 4 0 0,3-3 0 0,2 2 0 0,3 1 0 0,1-2 0 16,2 0-208-16,2-2 80 0,0-2 128 0,4 0-192 15,0-1 192-15,1-1-192 16,-1-9-192-16,6 7-64 0,-6-7 0 0,7 4 0 15,-7-4-256-15,8-2-48 0,1 1-16 0,1-3 0 16,-3-1 48-16,1-1 0 0,-1-2 0 0,-1 0 0 16,1-1 160-16,-1 0 48 0,1 0 0 0,-1-1 0 0,1 3 304 0,1 1 64 15,-1 2 16-15,3 3 0 0,-1 2 336 0,1 3 80 16,2 3 16-16,1 1 0 0,1 1 256 0,2 4 48 16,-2 4 16-16,1 1 0 0,-4 0 32 0,1 1 16 15,-4-1 0-15,-2 0 0 0,0 2 320 0,-4 2 64 16,-2-4 16-16,-4 3 0 0,-2 0 16 0,-3 0 0 15,-4-2 0-15,-2-1 0 0,-2-1-768 0,0 0-160 16,0-2-32-16,-1-2 0 0,0-3-128 0,0-2 0 16,-1-3 0-16,1-2 0 15,1-3-1744-15,0-3-384 0,2-3-80 0,0-2-16304 0</inkml:trace>
  <inkml:trace contextRef="#ctx0" brushRef="#br1" timeOffset="54205.65">7492 2244 20271 0,'7'7'1792'0,"2"-1"-1424"0,3 0-368 0,0-1 0 0,-1-3 1920 0,4 2 304 15,-2-4 64-15,0 0 16 16,-2 0-800-16,2-4-160 0,1-1-16 0,-1 1-16 16,-3-5-736-16,0 3-160 0,1-1-32 0,-2 2 0 0,-2-4-64 0,-4 0-32 15,-1-3 0-15,0 3 0 0,1-6-64 0,-3 5-16 16,-3-2 0-16,-1 1 0 0,-2 0 112 0,-1 1 32 15,-3 1 0-15,-2 2 0 0,-1 2 480 0,0 2 80 16,0 3 32-16,0 4 0 0,1 1 0 0,2 3 0 16,-1 3 0-16,2 2 0 0,3 2-304 0,3 0-48 15,2 0-16-15,2 2 0 0,3 0-352 0,1 0-80 16,3-1-16-16,3-2 0 0,0-1-128 0,2 0 0 16,3-1 0-16,0-2 0 15,2-1-672-15,1-1-224 0,0-1-32 0,-1-3-16 16,2 2-2432-16,-2-1-480 0</inkml:trace>
  <inkml:trace contextRef="#ctx0" brushRef="#br1" timeOffset="54572.08">7868 2079 28095 0,'0'0'1248'0,"0"0"256"0,0 0-1200 0,0 0-304 0,1 9 0 0,2 1 0 16,-1 3 1536-16,2 2 256 0,2 2 64 0,-1 1 0 15,1 0-736-15,1 0-144 0,-1 1-16 0,1-1-16 16,-1-1-416-16,1 1-80 0,-1 0 0 0,0-1-16 16,-2-1-256-16,-1-3-48 0,0-3-128 0,0 1 192 15,1-5-192-15,-2 0 0 0,-2-6 0 0,0 0 0 16,0 0-160-16,0 0-32 0,0 0 0 0,0-6 0 16,-1-5 192-16,0-2-192 0,-1-2 192 0,1-2-192 15,0-4 192-15,1 1 0 0,1-3 0 0,0 3 128 16,2-4-128-16,1 1 0 0,2-1 0 0,3 2 0 0,2 1 304 15,3 3-16-15,-1 2 0 0,2 3 0 0,-1 4 448 0,0 4 96 16,1 4 0-16,-1 3 16 0,2 7-16 0,-3 3 0 16,-2 4 0-16,1 3 0 0,-1 3-240 0,0 1-48 15,0-1-16-15,0-1 0 0,1-1-400 0,0 1-128 0,-2 0 0 0,1-1-21440 16</inkml:trace>
  <inkml:trace contextRef="#ctx0" brushRef="#br1" timeOffset="55370.27">8349 2225 8287 0,'0'0'736'0,"0"0"-592"0,0 0-144 0,0 0 0 0,0 0 2816 0,0 0 512 0,0 0 128 0,0 8 0 16,10-15-1280-16,1 1-256 0,-1-1-48 0,1 0-16 16,-2 2-384-16,1-1-64 0,-1-3-32 0,2-1 0 15,-2-1-416-15,0-1-96 0,-1-1-16 0,1 0 0 16,-2-1-272-16,-1-1-48 0,-2 2-16 0,0-2 0 15,-1 2-176-15,-2 1-32 0,-1 3-16 0,-3-2 0 0,-2 5 80 0,-2-1 16 16,0 1 0-16,-2 2 0 0,-1 1 48 0,1 3 16 16,1 0 0-16,1 4 0 0,-1 1-192 0,0 3-48 15,-1 3 0-15,1 2 0 0,3 1-32 0,0 2-16 16,1-1 0-16,2 1 0 0,2-2-16 0,3 2 0 16,1 0 0-16,1-2 0 0,3-1-144 0,1-1 0 15,3-2 144-15,1-1-144 0,2-2 0 0,2-1 0 16,2 1 0-16,2-3-192 15,-1 1-1552-15,4 0-320 0,-3-2-64 0,-2 1-16 16,-2-1-816-16,-1 0-176 0,-3-2-16 0,-1-2-9392 0</inkml:trace>
  <inkml:trace contextRef="#ctx0" brushRef="#br1" timeOffset="55970.74">8659 2102 11967 0,'0'0'1072'0,"0"0"-864"0,0 0-208 0,7 7 0 16,-1-1 2736-16,2 3 496 0,0 3 96 0,1 1 32 0,0 1-1408 0,2 3-288 15,0 0-48-15,0 2-16 16,-2-1-944-16,-1-1-192 0,0 0-32 0,-2-4-16 16,-1 0 512-16,-1-3 96 0,-1-1 32 0,-3-9 0 15,0 0-144-15,0 0-16 0,0 0-16 0,0 0 0 16,0 0-16-16,0 0 0 0,-7-5 0 0,1-3 0 16,-2-2-352-16,0-2-64 0,0-2 0 0,1-2-16 15,-1-1-240-15,1-4-32 0,2 2-16 0,1-3 0 16,-1-2-144-16,1 1 0 0,1-3 0 0,3 2 0 15,2-2-288-15,0 3 16 0,1 2 0 0,2 1 0 16,4 3-912-16,2 3-176 0,2 4-48 0,1 0 0 16,0 1-288-16,2 4-64 0,2 4-16 0,2 1 0 15,-1 1 240-15,2 2 32 0,0 1 16 0,0-1 0 16,0 0 320-16,2 1 64 0,-1-3 16 0,-2 1 0 0,-3-1 704 0,-1 0 128 0,-1 1 48 0,-2 0 0 16,-5 2 784-16,-3 3 176 15,-2 2 16-15,-3-3 16 0,-1 5 320 0,-2-1 64 16,-4 2 16-16,0 1 0 0,-3 1-112 0,0 2-32 15,0-1 0-15,-1 1 0 0,2 0-384 0,0-2-80 16,0 2 0-16,1-5-16 0,1 1-96 0,2 1-16 16,0 0 0-16,2-1 0 0,2-3-176 0,1 0-32 15,1 0-16-15,3-1 0 0,0-1-224 0,1-1 128 16,3-4-128-16,1-1 0 0,2-1 0 0,1-1 0 16,-1-1 0-16,2 0 0 0,-2-2 0 0,1-1 0 0,-1-2-160 15,0-1 160-15,-2 0 0 0,-1 2 0 0,-1-3 0 0,1 0 0 16,-2-1 0-16,-1 3 0 0,-1-1 0 0,0 1 0 15,-1 2 320-15,-3 5 0 0,0 0 0 0,0 0 0 16,0 0 368-16,0 0 64 0,0 0 16 0,0 0 0 16,-1 9-448-16,0 2-96 0,1-1-16 0,0 2 0 15,0 0-208-15,1 1 0 0,3 1 0 0,0 0 0 32,1-1-320-32,0-1-96 0,2 0-32 0,1-6 0 15,0 1-1712-15,1-3-336 0,0 1-80 0,0-1-7488 0,0-3-1504 0</inkml:trace>
  <inkml:trace contextRef="#ctx0" brushRef="#br1" timeOffset="56128.47">9315 1844 12895 0,'-3'-18'1152'0,"1"-4"-928"15,-3-7-224-15,1 2 0 0,0-2 2736 0,1 4 496 16,1-1 96-16,0 6 32 0,4 6-880 0,-2 4-176 16,0 4-48-16,0 6 0 0,0 0-1200 0,4 8-240 15,-1 5-48-15,3 6-16 0,-1 4-272 0,0 3-48 16,4 4-16-16,0 4 0 0,0 0-208 0,2 4-32 15,-1 2-16-15,2 3 0 0,0-2-160 0,1 2-224 16,-1-3 48-16,-1-1-10960 16,1-4-2176-16</inkml:trace>
  <inkml:trace contextRef="#ctx0" brushRef="#br1" timeOffset="56315.21">9320 2137 32831 0,'-9'-14'1456'0,"4"8"288"0,-2-2-1392 0,2-3-352 0,1 2 0 0,2 1 0 16,0 0 1968-16,4 1 320 0,0 0 64 0,4 2 16 16,1 1-1152-16,2-1-240 0,2 0-32 0,2 1-16 15,3-2-672-15,1 5-128 0,2-3-128 0,1 2 192 0,0-1-336 0,1 2-64 16,2 1-16-16,0 1 0 31,2 3-2528-31,0 1-512 0,1 2-112 0</inkml:trace>
  <inkml:trace contextRef="#ctx0" brushRef="#br1" timeOffset="56669.28">9817 2085 28959 0,'0'0'1280'0,"0"0"272"0,0 0-1232 0,0 0-320 0,7 9 0 0,-2-3 0 0,-5-6 1536 0,8 3 256 16,-1 0 64-16,2 0 0 0,2-2-992 0,1-1-192 15,-1-1-32-15,2-3-16 0,2-1-336 0,-1-2-64 16,0-1-16-16,1 2 0 0,-2-5 48 0,0 1 16 15,-1-1 0-15,-2 1 0 0,-1 0 0 0,-1-1 0 16,-3 1 0-16,-1-2 0 0,0 0-80 0,-1 2-32 16,-3 1 0-16,-2-3 0 0,-2 2 32 0,-1 0 16 15,-3 1 0-15,1 1 0 0,-4 1 80 0,1 3 16 16,-2 1 0-16,-1 4 0 0,0 2 112 0,1 4 32 16,0 2 0-16,1 2 0 0,0 1 64 0,2 2 32 0,1 2 0 0,3 1 0 15,1 0-160-15,2 3-48 0,-1 2 0 0,3-1 0 16,1-2-336-16,3-2 144 0,3 1-144 0,2-1 0 15,3 0 0-15,1-4 0 0,1 0 0 0,3-1 0 32,1-2-624-32,0 0-16 0,1-1-16 0,-1-3 0 15,3-2-1904-15,0 0-368 0,-1-1-80 0,1-2-8624 0,-1-2-1728 0</inkml:trace>
  <inkml:trace contextRef="#ctx0" brushRef="#br1" timeOffset="57871.42">11050 1748 4607 0,'0'0'192'0,"0"0"64"0,0 0-256 0,0 0 0 0,0 0 0 0,0 0 0 16,0 0 5376-16,0 0 1024 0,0 0 192 0,0 0 64 15,0 9-4416-15,0 2-896 0,-1 2-160 0,0 4-32 16,1 2-672-16,-3 5-128 0,0 5-32 0,1 2 0 16,-1 2-128-16,1 0-48 0,-2-1 0 0,1-2 0 0,1-5-144 0,-1 0 192 15,2-7-192-15,-1 0 192 0,2-5-64 0,0-2 0 16,3-5 0-16,-3-6 0 0,0 0 64 0,0 0 0 16,0 0 0-16,4-5 0 0,0-5-192 0,0-5 0 0,-2-2 144 0,2-2-144 15,0-7 0-15,0-3 0 16,0 0 0-16,0-3 0 0,0-1 0 0,1-1 128 15,-1 0-128-15,0 0 128 0,-2 1-128 0,1 0 144 0,0 2-144 16,-1 2 160-16,0 3 112 0,-1 2 32 16,0 4 0-16,0 3 0 0,1 4-304 0,-2 2 160 15,0 5-160-15,0 6 128 0,0 0-128 0,0 6 0 16,0 6 0-16,0 6 128 0,1 6-128 0,2 6-224 16,-1 3 48-16,3 7 16 0,2 5 160 0,2 2 0 15,2-4 0-15,0 0-128 0,2-1 128 0,2-4-208 0,-2-6 80 0,1-3 128 0,0-4 0 16,2-2 0-16,-2-7 0 0,1-2 0 15,-2-7 128-15,-2-1 32 0,1-4 16 0,-1-4 0 16,-2-3 592-16,-3-3 128 0,-1-2 32 0,1-3 0 16,-1-7-112-16,-1-1-32 0,0-3 0 0,-2-4 0 15,0-2-368-15,-1-1-80 0,2-3-16 0,-3-1 0 16,0-2-320-16,-2 1 0 0,1 1 0 0,1 1 128 31,0 4-640-31,1 2-112 0,1 4-16 0,0 0-16 16,1 5-2016-16,1 2-400 0,1 1-64 0,0 3-32 15,2 2 288-15,0 2 48 0,1 2 16 0,1 0-4736 0,2 0-928 0</inkml:trace>
  <inkml:trace contextRef="#ctx0" brushRef="#br1" timeOffset="58104.39">11494 1510 10127 0,'0'0'896'0,"0"0"-704"0,0 0-192 0,1 7 0 0,0 5 2800 0,-1-2 528 15,-1 3 96-15,-2 0 32 0,-1 1-1536 0,0 2-288 16,1 4-64-16,-1-1-16 0,-2 6-592 0,1 1-128 16,1 3-32-16,2 1 0 0,-1 0-352 0,3 2-80 15,3 2-16-15,-1 0 0 0,1 0-64 0,1-3-16 0,2-2 0 0,2-2 0 16,1-1 96-16,2-3 16 15,2-5 0-15,1-1 0 0,2-7 112 0,1-2 16 0,0-4 16 0,0-3 0 16,-2-3 336-16,1-4 64 16,-3-1 16-16,-1-5 0 0,-1-3 16 0,0 0 0 15,-2-1 0-15,-3-3 0 0,0-2-256 0,-4 0-64 16,1-1 0-16,-4 0 0 0,-3-3-368 0,-3 0-80 16,-1-1 0-16,-3 0-16 0,-1-1-176 0,-1 0-192 15,-2 1 32-15,0 2 16 16,-1-2-1568-16,-1 3-304 0,3 5-64 0,2 0-16 15,2 5-1168-15,1 2-224 0,-8-7-48 0,8 10-16 0</inkml:trace>
  <inkml:trace contextRef="#ctx0" brushRef="#br1" timeOffset="58537.7">11917 2045 21183 0,'0'0'1888'0,"0"0"-1504"0,0 0-384 0,0 0 0 0,0 0 2240 0,0 0 368 15,-2-7 80-15,0-1 0 0,4 1-848 0,2-2-176 16,2-2-48-16,2 1 0 0,1-1-1072 0,3 0-224 16,2-1-32-16,0 3-16 0,1-2 240 0,-1 3 32 15,2 1 16-15,-1 3 0 0,2-2-240 0,-1 5-64 16,0 1 0-16,-1 3 0 0,0 1 352 0,-1 2 64 15,-2 1 16-15,-2 2 0 0,-1 0-272 0,0 4-48 16,-3 0-16-16,-2 3 0 0,-2-3-176 0,-2 4-48 0,-1 2 0 16,-2 2 0-16,-2 1-128 0,0-2 128 15,-2 1-128-15,-1 0 128 0,1-2-128 0,-2-1 0 16,-1 1 144-16,3-2-144 0,-3-2 144 0,4-1-144 16,-1-2 192-16,3-1-192 0,2-2 224 0,1-1-64 15,1-8-16-15,0 0 0 0,7 6-144 0,3-1 0 16,0-1-192-16,2-4 192 0,1 0-144 0,2-2 144 15,2-1 0-15,2 0 0 0,1 0 0 0,0-1-128 16,-2 0 128-16,0 0 0 16,1-3-448-16,-1 1-48 0,-1-1 0 0,0-2 0 15,-3 0-2656-15,-1 0-544 0,-2 0-96 0</inkml:trace>
  <inkml:trace contextRef="#ctx0" brushRef="#br1" timeOffset="58835.58">11608 998 27983 0,'0'0'1232'0,"0"0"272"0,0 0-1200 0,0 0-304 0,0 0 0 0,0 0 0 16,0 0 1728-16,-2 10 304 15,0 1 48-15,2 2 16 0,0 2-1440 0,2 4-272 16,0-1-64-16,4 2-16 0,-1 2-304 0,1 0 0 16,1 0 0-16,-1 1 0 15,1 2-1152-15,-2 0-256 0,0 1-32 0,0-2-16 16,2-4-2064-16,-2 0-432 0</inkml:trace>
  <inkml:trace contextRef="#ctx0" brushRef="#br1" timeOffset="59016.03">11525 1250 22111 0,'0'0'1968'0,"0"0"-1584"0,0 0-384 0,0 0 0 15,6-3 2208-15,2-1 352 0,0 0 80 0,1 2 16 16,0-1-1168-16,2-1-224 0,0-1-48 0,2 1-16 15,1 0-864-15,0-1-160 0,2 0-48 0,0-1 0 16,1 4-128-16,0-1-144 0,0 0 144 0,0 0-208 31,0-1-2720-31,-1 0-528 0</inkml:trace>
  <inkml:trace contextRef="#ctx0" brushRef="#br1" timeOffset="59333.78">11655 832 27759 0,'-25'-9'1216'0,"14"7"272"0,-6 0-1184 16,0 2-304-16,-3 3 0 0,1 2 0 0,0 2 1408 0,1 2 208 16,-1 4 48-16,2 1 16 0,1 6-1040 0,2 2-224 15,2 3-32-15,3 1-16 0,2 2-368 0,5 2 0 0,0-2 0 0,5 2 0 16,1-3 0-16,5-2 0 16,3 0 0-16,5-1-192 0,2 1 192 0,3-3 0 0,6-1 0 0,2-3 0 15,1-3 0-15,4-3 0 16,2-2 0-16,1-3 0 0,-1-2 0 0,3-3 0 15,-5-2 0-15,-3-1 128 0,-2-3 112 0,-2-1 16 16,-2-3 16-16,-3-1 0 0,-2-1 144 0,-3-2 32 0,-2 0 0 16,-3-1 0-16,-3-1 336 0,-2-2 80 0,-2 0 16 0,-4-1 0 15,-2 4 128-15,-2-4 16 0,-4 1 16 0,-2 0 0 16,-2-1-272-16,-4-1-64 0,-6-4-16 0,-2 1 0 16,-1 0-432-16,-2 0-96 0,0 1-16 0,-1-2 0 31,-1 1-1440-31,0 3-304 0,1 2-48 0,2 3-17808 0</inkml:trace>
  <inkml:trace contextRef="#ctx0" brushRef="#br0" timeOffset="68140.95">1804 9562 19343 0,'0'0'1728'0,"3"13"-1392"0,-2 3-336 0,2 6 0 0,1 5 1472 0,0 5 208 0,1 1 48 0,0 3 16 0,-1 0-1136 0,1 2-224 15,2 0-64-15,-1 0 0 0,1-2-192 0,-2 1-128 16,0-6 160-16,0-1-160 0,-1-3 0 0,0-2 0 16,-1-3 0-16,-1-4 0 0,1-5 144 0,0-3-144 15,-3-10 128-15,0 0-128 0,0 0 192 0,0 0-64 16,2-10 0-16,1-3 0 0,0-4-288 0,0-3-64 15,0-3-16-15,0-3 0 0,-1-2 48 0,1-4 0 16,-2-1 0-16,2-3 0 0,-1 0 192 0,1-1 0 16,0 1 0-16,1 1 0 0,-1 2 432 0,3 6 16 15,-1 4 16-15,3 4 0 0,1 5 304 0,3 4 64 16,-1 5 16-16,1 5 0 0,0 5-208 0,-2 3-64 16,-1 4 0-16,2 5 0 0,0 3-256 0,1 3-64 15,0 2-16-15,1 1 0 0,-4 0-240 0,0 3 128 0,-1-3-128 0,-1 1 0 16,-1 0 128-16,-1-1-128 0,0 1 0 0,1-7 0 0,-2 3 128 0,-2-8-128 15,0 0 0-15,0-2 144 16,1-7-144-16,-3-6 0 0,0 0 0 0,0 0 0 16,0 0 0-16,0 0-176 0,2-6 48 0,2-7 0 15,0-3-64-15,0-2-16 0,0-3 0 0,-1-3 0 16,-1 0 64-16,0-4 16 0,-1 0 0 0,1-5 0 16,1 0 128-16,1 2 0 0,-1-4 0 0,-1 2 0 15,-1 2 0-15,3 4 0 0,0 3 0 0,0 5-128 16,1 2 128-16,1 7 0 0,-1 4 0 0,-5 6 0 0,9 4 288 0,0 5-16 15,-1 5 0-15,0 6 0 16,-2 6-64-16,1 0-16 0,-1 3 0 0,1 2 0 16,-1 2-192-16,2 1 0 0,0-3 0 0,1 0 0 0,0-1 0 0,2-4 0 15,0-1 0-15,1-2 0 0,0-3 0 0,0-2 0 16,-1-2 0-16,1-3 0 0,0-1 128 0,1-5-128 16,-3 0 0-16,2-2 0 0,0-1 0 0,-1-1 128 15,0-3-128-15,-1-2 0 0,-1-2 0 0,2-2 176 16,-1-2-176-16,1-2 160 0,0-3-32 0,1-3-128 15,0-1 192-15,-2-2-64 0,-1-4-128 0,-1 0 160 16,0-2-160-16,-1 2 160 0,-1-3-160 0,-1-1 0 16,-1 1 0-16,0 2 0 0,-1-1 128 0,-3 4-128 15,-1 1 0-15,-2 5 128 0,0 2 160 0,1 5 32 16,2 8 0-16,0 0 0 0,-9 1 272 0,1 7 64 16,0 4 16-16,3 3 0 0,2 5-432 0,2 1-96 15,-1 5-16-15,2 3 0 0,2-1-128 0,0 1 0 0,2 0 0 16,3 1 0-16,2-2 0 0,1 1 0 0,3-2 0 0,0-1 0 15,3-2 0-15,1-2 0 0,1-5 0 0,-1 0 0 32,3-1-1072-32,1-5-240 0,1-3-48 0,1-3-16 15,2-3-1856-15,0-5-368 0</inkml:trace>
  <inkml:trace contextRef="#ctx0" brushRef="#br0" timeOffset="68363.89">3095 9741 19343 0,'-6'-3'1728'0,"-2"-1"-1392"0,-1-2-336 0,-2-1 0 15,-1 1 2848-15,2 3 496 0,0 0 112 0,0 6 0 16,1-2-1392-16,1 6-272 0,2 3-64 0,2 3-16 16,0 3-1040-16,3 2-208 0,1 4-32 0,2 0-16 0,4 2-416 0,1-1 0 15,4 0 0-15,2-3 0 0,3 0 0 0,2 0 0 16,1-5-144-16,4 0 144 16,-3-2-880-16,3-6-64 0,-1 0-16 0,0-2 0 15,-1-2-528-15,-2-3-112 0,-2-3-32 0,-2-1 0 16,-2-2-288-16,0-3-48 0,0-3-16 0,-2-2 0 15,-3-3-1408-15,0-6-304 0</inkml:trace>
  <inkml:trace contextRef="#ctx0" brushRef="#br0" timeOffset="68705.37">3369 9248 17503 0,'-1'-5'1552'16,"1"5"-1232"-16,0 0-320 0,0 0 0 0,0 0 2640 0,0 0 480 0,0 14 80 0,1 7 32 15,-1 5-1408-15,-1 8-288 0,-1 6-48 0,1 5-16 0,0 3-528 0,-1 4-112 16,1-1-32-16,2 2 0 15,-1-1-128-15,0-1-32 0,2-3 0 0,0-3 0 16,1-3-640-16,1-7 0 0,1-3 0 0,-1-3 0 16,0-3 0-16,0-6 0 0,0-3 0 0,-1-4 0 15,1-6 0-15,-4-7 0 0,0 0 0 0,0 0 0 16,0 0-192-16,7-7 16 0,-1-6 16 0,0-4 0 16,-1-3 16-16,0-3 0 0,0-5 0 0,1 0 0 15,-1-8 144-15,0 1-160 0,-1-1 160 0,1-2-160 16,2-3 160-16,0 2-128 0,1 4 128 0,-1 4-128 15,2 2 128-15,-1 7 0 0,-2 5 0 0,-1 5 128 16,-1 7 192-16,-4 5 32 0,0 0 16 0,4 12 0 16,0 6 96-16,0 6 32 0,0 4 0 0,0 3 0 15,0 2-320-15,1 1-176 0,3 0 192 0,1-2-192 0,3 0 0 0,2-4-224 16,2 0 16-16,3-3 0 16,1-2-1872-16,2-5-368 0,1-2-80 0,2 0-16 15,-3-7-912-15,1-1-176 0,-3-2-32 0</inkml:trace>
  <inkml:trace contextRef="#ctx0" brushRef="#br0" timeOffset="69032.27">3976 9703 21183 0,'-6'-20'944'0,"2"12"192"0,-3-1-912 0,1 3-224 15,-2 1 0-15,0 3 0 0,-1 1 1712 0,0 4 288 16,0 3 64-16,-2 3 16 0,1 0-112 0,0 3-32 16,-1 2 0-16,3 1 0 0,2-1-848 0,1 2-160 15,1-1-32-15,2 2-16 0,1 2-512 0,4-2-112 16,-1 0 0-16,3-4-16 0,2 0-240 0,2-2 144 0,0 1-144 0,2-3 128 15,-1-1-128-15,2-1 0 0,1-1 0 0,0-5 0 16,0-2 0-16,0-2 0 0,0 0-224 0,-1-4 80 16,0 2-80-16,-2-3-16 0,-1-1 0 0,0-2 0 15,0 1 240-15,-1-2-176 0,-3 1 176 0,-1-4-160 16,-1 2 160-16,-1 1 0 0,-2-1 0 0,0 3 0 16,-1 1 0-16,-1 2 176 0,2 7-176 0,-4-4 192 15,0 2 352-15,4 2 80 0,-7 0 16 0,2 2 0 16,0 2-160-16,0 3-32 0,1 1 0 0,2 1 0 15,2 0-320-15,2 1-128 0,0 1 0 0,3-1 144 16,1-1-336-16,2 0-80 0,2-1-16 0,0 0 0 16,1-1-2144-1,2-2-448-15,1-3-64 0,1 1-12672 0</inkml:trace>
  <inkml:trace contextRef="#ctx0" brushRef="#br0" timeOffset="69343.8">4337 9691 4607 0,'0'0'192'0,"0"0"64"0,0-6-256 0,0 6 0 15,0 0 0-15,0 0 0 0,0 0 5408 0,0 0 1040 16,6 7 208-16,-1 4 32 0,0 2-4144 0,0 1-832 16,1 1-176-16,-1 2-16 0,0-2-752 0,0 2-160 15,0 0-32-15,1 0 0 0,-1-4-320 0,0 0-80 16,2 0-16-16,-1-1 0 0,1-3-160 0,-1-1 0 16,1-2 0-16,-1 0 0 0,-6-6 0 0,0 0-144 15,0 0 144-15,8-3-208 16,0-2-304-16,-2-2-48 0,0-2-16 0,-1-3 0 15,0-1 96-15,-1-2 16 0,1-1 0 0,0-5 0 0,1-1 112 0,0 1 32 0,1 0 0 0,-1-1 0 32,-1 0-112-32,3 0-16 0,0 0 0 0,0 3 0 0,0 4 592 0,-2 3 112 0,2-1 32 0,0 3 0 15,-2 3 784-15,2 3 144 0,-8 4 48 0,8 1 0 16,0 2-464-16,0 4-96 0,1 3 0 0,0 0-16 0,0 5-336 0,0 3-64 16,1 0-16-16,2 4 0 15,0 3-512-15,0 0-96 0,-1 1-32 0,2 0 0 31,2 0-2176-31,-2-1-432 0,1-2-96 0</inkml:trace>
  <inkml:trace contextRef="#ctx0" brushRef="#br0" timeOffset="69502.63">5001 9699 23951 0,'-6'13'2128'0,"2"-7"-1696"16,-2 8-432-16,0 2 0 0,1 0 1232 0,-1 1 176 15,3 0 16-15,0-1 16 0,2-2-1184 0,2-1-256 16,2-1 0-16,2 0-8640 16,0-2-1680-16</inkml:trace>
  <inkml:trace contextRef="#ctx0" brushRef="#br0" timeOffset="69669.82">4974 9447 30751 0,'-16'-13'1360'0,"11"8"288"0,-2-1-1328 0,2-2-320 0,2 0 0 0,3 8 0 16,-2-7 0-16,2 0-256 0,0 7 32 0,6-6 16 31,5 1-1744-31,2 0-352 0,3 1-64 0,4 1 0 16,5-1-1200-16,3 2-224 0</inkml:trace>
  <inkml:trace contextRef="#ctx0" brushRef="#br0" timeOffset="69903.59">5409 9407 14735 0,'0'0'1312'0,"-5"6"-1056"0,-2 4-256 0,-2 1 0 15,-1 2 2512-15,-3 2 448 0,-3-4 96 0,2 2 16 16,1-1-2096-16,1 1-400 0,0 0-96 0,2-1-16 16,-1-3-464-16,4 0-160 0,1 0 0 0,5 0 0 15,5-2-432-15,3 0-96 0,0-1-16 0,4 1 0 16,1-2 224-16,3 0 32 0,2 0 16 0,1 2 0 0,2 2 432 0,-2 0 0 16,0 0 0-16,-1 2 128 0,-1 0 752 0,-2 4 144 15,1-1 48-15,-2 0 0 0,-2 2 784 0,-1 0 176 16,-3 1 16-16,-4 1 16 0,-4 1-528 0,-3 2-96 15,-3 0-32-15,-2 0 0 0,0-2-480 0,-3 1-96 16,-1-3-32-16,-1 0 0 0,0 1-608 0,1-3-192 16,-2-4 128-16,2-2-128 15,1-2-2624-15,3-5-592 0</inkml:trace>
  <inkml:trace contextRef="#ctx0" brushRef="#br0" timeOffset="70404.42">5902 9535 32831 0,'-14'19'1456'0,"8"-6"288"0,1 6-1392 0,-1 1-352 0,-1 4 0 0,1-1 0 16,0 1 1040-16,0-2 144 0,-1-1 32 0,2-2 0 16,1 0-272-16,4-2-48 0,3-3-16 0,1-1 0 15,1 0-688-15,1-4-192 0,2-2 0 0,3-2 0 16,0-3-192-16,1-2-96 0,0-1-32 0,0-1 0 15,-2-5 16-15,-1-1 0 0,-2 0 0 0,-1-2 0 16,1 0 304-16,-1-7 0 0,0-2 0 0,-1 1 0 16,-1 0 0-16,0-2 0 0,1-2 0 0,0 1 0 15,0 3-192-15,2-3 64 0,1 3 128 0,-1 2-208 0,0 4 208 16,-2 1 0-16,2 3-160 0,-1 4 160 0,1 1 0 0,-7 3 192 16,7 7-32-16,-1 2 0 0,-2 1 304 0,-2 1 64 15,1 2 16-15,-1 0 0 0,0 0-256 0,0 0-48 16,1-1-16-16,1-2 0 0,0 2-224 0,0-4 0 0,0 0 128 15,-1-1-128-15,-3-7 0 0,6 7-208 16,-6-7 32-16,0 0 16 0,0 0-96 0,9 3 0 16,-1-3-16-16,-1-3 0 0,1-4 80 0,-1-2 0 15,2-2 16-15,0-2 0 0,1-1 0 0,1-4 0 16,-1 0 0-16,3-5 0 0,2-1-176 0,2-1-32 16,1 1-16-16,0 1 0 0,-2 6 256 0,-2 3 144 15,-1 5-160-15,0 5 160 0,-1 5 384 0,-2 6 160 16,0 3 32-16,-1 6 16 0,0 0 528 0,3 2 96 0,-1 3 32 0,2 1 0 15,-1 1-432-15,1 2-96 0,0 2-16 0,0-2 0 16,0 1-416-16,2 3-96 0,-1-4 0 0,7 11-16 31,-2-4-1936-31,1-8-384 0</inkml:trace>
  <inkml:trace contextRef="#ctx0" brushRef="#br0" timeOffset="71239.73">2637 14154 25279 0,'-7'4'1120'0,"-4"2"224"0,1 1-1072 0,2-2-272 0,1-1 0 0,2-3 0 15,5-1 1120-15,0 0 160 0,0 0 48 0,1-6 0 16,2-4-304-16,4 1-64 0,3 0-16 0,4 0 0 0,1 0 64 0,3 0 16 16,3-4 0-16,2 0 0 0,10-4-272 0,2-3-48 15,2 1-16-15,4-1 0 0,5-1-288 0,3-1-48 16,5-4-16-16,-1 0 0 0,1-1-208 0,-2 1-128 15,0 1 128-15,-4-3-128 0,-3 0 128 0,-1-1-128 16,-1-1 128-16,1 0-128 0,-2 3 128 0,-3 1-128 16,-2 0 128-16,-3 2-128 0,-3 2 0 0,-2 1 128 15,-5 1-128-15,-3 4 0 0,-3 1 0 0,-2 2 0 16,-2 0 0-16,-2 1 0 0,-1 1 128 0,-2-2-128 16,-1 1 128-16,-1 1-128 0,-3 1 0 0,0 0 128 15,-1 0-128-15,1 1 0 0,-2 2 0 0,1-1 144 16,0 1-144-16,-3 7 0 0,3-6 128 0,1 0-128 15,2 3 0-15,-6 3 0 0,9 0 0 0,2 2 0 16,5 5 0-16,1 0 0 0,0 4 128 0,3 3 32 16,6 7 0-16,2 0 0 0,5 4 160 0,3 2 16 15,6 4 16-15,4 3 0 0,1 1-80 0,1 2-16 0,0-2 0 0,2-1 0 16,-3-1-96-16,1-3-32 0,3-3 0 0,-2 2 0 16,1-4-128-16,-1-2 0 0,-2-3 144 0,-1-2-144 15,-2-1 0-15,-2-4 0 0,-2 0 0 0,-1-1 0 31,-2-3-1280-31,-2 0-208 0,-1-3-48 0,-1 1-16 16,-5-2-2208-16,0 0-432 0</inkml:trace>
  <inkml:trace contextRef="#ctx0" brushRef="#br0" timeOffset="72440.59">2601 14158 8287 0,'0'0'736'0,"0"0"-592"0,0 0-144 0,0 0 0 16,8 6 2176-16,-2 1 384 0,-6-7 96 0,9 6 16 16,1 1-800-16,-1 2-144 0,-2 4-48 0,1 4 0 15,0-2 0-15,0 6 0 0,0 4 0 0,0 4 0 0,1 3-592 0,0 5-112 16,-1-1-16-16,1 2-16 0,-1 4-368 0,1 1-80 15,0 0-16-15,1 1 0 0,-1-1-64 0,1 0-16 16,-3 0 0-16,1 0 0 0,0 0-80 0,0-1-32 16,-2-1 0-16,1-4 0 0,-1-1-144 0,0-4-16 15,-1-1-128-15,-1-2 192 0,-2-2-192 0,0 0 128 16,2-1-128-16,-2-3 0 0,-2-2 144 0,1-1-144 16,1-2 128-16,-2 0-128 0,0 0 0 0,0-1 128 15,-2-2-128-15,2-1 0 0,0 2 128 0,2-1-128 16,-1-4 128-16,0 0-128 0,1-2 240 0,-1-1-48 15,-1-8 0-15,1 7 0 0,-1-7 96 0,0 0 16 16,0 0 0-16,0 0 0 0,0 0-112 0,0 0-32 16,0 0 0-16,9 4 0 0,1-2-16 0,0 1 0 15,3-2 0-15,1 3 0 0,3-1-144 0,4 1 128 16,4-3-128-16,4 4 128 0,3 2-128 0,3 3 0 16,4 4 0-16,3 5 128 0,1-1 0 0,0 3-128 0,-2 0 192 0,-1-2-64 0,1 2 0 15,-2 1 0-15,-2-1 0 0,1 1 0 16,-1 2 192-16,1-1 48 0,-5 1 0 0,1 2 0 15,-1-1-80-15,-2-1-16 0,-3 0 0 0,-2-1 0 16,-2 3-16-16,0-2-16 0,-2 2 0 0,-1-1 0 16,-2-1-64-16,0 0-16 0,-2-1 0 0,-2 0 0 15,1-3-160-15,-2-3 192 0,-1 3-192 0,-1-3 192 16,-1-2-192-16,-1 0 160 0,-1-3-160 0,0-2 160 16,0-2-160-16,0 1 128 0,-1-3-128 0,1-2 128 15,1-2-128-15,0-1 0 0,0-1 0 0,2-3 128 16,0 1-128-16,3-5 0 0,2-1 0 0,3-1 0 15,1-2 0-15,2-2 0 0,5-3 0 0,-1 0 0 0,2-2 0 16,3-2 0-16,5 0-128 0,1-3 128 0,1 0 0 0,2-1 0 16,4 2 0-16,0-1 0 0,2 1-128 0,0 2 128 15,0 2 0-15,0 2 0 0,-5 1 0 0,-2 3 0 16,1 1 0-16,-3 2 0 0,-6 0 0 0,1 3 0 16,-2 2 0-16,0 0 0 0,-1 0 0 0,0 1-176 15,-4 3 176-15,-1 0-128 0,-1-2 128 0,-2 2-192 16,0 0 192-16,-4 2-192 0,-1-2 192 0,-1 2-192 15,-2-1 192-15,-2 3-192 0,-2-4 192 0,-1 1 0 16,1 0 0-16,-10-1 0 0,0 0 0 0,0 0 0 16,6-2 0-16,1-1 0 0,-2 1 0 0,1-2 0 15,0 0 0-15,-1-3 0 0,-1-1-128 0,1 1 128 16,1-1-128-16,0-3 128 0,-3 0 0 0,3-2-128 16,0-3 128-16,-2 0 0 0,-1-2 0 0,1-3 0 0,0-2 0 0,-2-6-128 15,1-2 128-15,-2-8 0 0,-1-6 0 0,0-3 128 16,0-4 48-16,0-5 16 0,-1-3 0 0,-2-6 0 15,-2-5 96-15,0-1 32 0,-2-1 0 0,1-1 0 16,-1-1 80-16,1 2 32 0,-2 3 0 0,-1 0 0 16,-3 2-224-16,0 4-32 0,1 4-16 0,-1 1 0 15,-1 3-496 1,-2 3-112-16,-2 1 0 0,-3-2-9280 16,0 10-1840-16,2 3-368 0</inkml:trace>
  <inkml:trace contextRef="#ctx0" brushRef="#br0" timeOffset="72943.89">3102 14395 30575 0,'0'0'1344'0,"0"0"304"0,0 0-1328 0,0 0-320 0,0 0 0 0,0 0 0 0,11 0 1008 0,4-3 128 16,3-1 16-16,3-2 16 0,1-3 48 0,3 0 16 16,1-2 0-16,2 3 0 0,2-2-512 0,2 0-96 15,-1 0-32-15,4-3 0 0,2 0-416 0,2 0-176 16,3-1 128-16,2 0-128 16,3-2-1024-16,-2 2-304 0,-2-5-48 0,-1 4-10112 15,-1-1-2016-15</inkml:trace>
  <inkml:trace contextRef="#ctx0" brushRef="#br0" timeOffset="73263.72">3383 15019 28559 0,'0'0'1264'0,"0"0"272"0,0 0-1232 0,0 0-304 0,1 8 0 0,3 0 0 16,3-1 1040-16,3 0 160 0,5 1 16 0,0 1 16 15,4 3-144-15,1-3-48 0,4 3 0 0,2-2 0 16,4 2-512-16,1-3-96 0,3 0-32 0,0-1 0 15,-1 0-208-15,1 1-64 0,-3-2 0 0,1 3 0 0,1-1-128 0,-2 2 0 16,-1-5 0-16,0 3 0 16,0 0-2112-16,0 1-368 0,-1-1-64 0</inkml:trace>
  <inkml:trace contextRef="#ctx0" brushRef="#br0" timeOffset="73682.61">4812 14455 28559 0,'0'0'1264'0,"0"0"272"0,0-5-1232 0,0 5-304 0,0 0 0 0,0 0 0 16,0 0 1456-16,0 0 224 0,5 11 48 0,0 4 16 15,2 7-320-15,2 3-64 0,-1 5-16 0,0 4 0 16,-2 3-528-16,2 2-112 0,0 2-32 0,0 1 0 0,0 2-304 0,-1 0-64 16,0 1-16-16,-1-2 0 0,1-3-160 0,-3-2-128 15,0-2 192-15,0 0-192 0,0-3 0 0,-1 0-192 0,3 0 0 0,-2-3 0 32,-2-7-2624-32,2-1-528 0,0-3-112 0</inkml:trace>
  <inkml:trace contextRef="#ctx0" brushRef="#br0" timeOffset="76740.69">7288 14764 20959 0,'0'0'928'0,"0"0"192"0,0 0-896 0,6 4-224 0,2-2 0 0,3 1 0 0,2-2 208 0,1 1 0 16,3-2 0-16,5-2 0 0,3 1 448 0,2-2 96 16,2 1 16-16,1-2 0 0,4-1 320 0,0-1 64 15,2 1 0-15,2 0 16 0,2-4-192 0,3 1-32 16,2 0-16-16,2 0 0 0,4-1-192 0,-2 1-32 16,1 2-16-16,-2-2 0 0,0 2-144 0,0 0-32 15,-2 2 0-15,2-2 0 0,-1 1 32 0,1 1 0 16,2-1 0-16,2-1 0 0,3 3 32 0,-4-3 0 15,-3 0 0-15,0-1 0 0,2 1-208 0,-1-1-48 16,1 2 0-16,-1 0 0 0,2 0 16 0,0-1 0 16,0 2 0-16,-2-2 0 0,1 1 112 0,-1 0 32 0,2-2 0 15,0 2 0-15,-3 0-160 0,2 2-16 0,-1-2-16 16,2 3 0-16,3-1-128 0,-2-1-32 0,0-2 0 0,0 2 0 16,-4 2-128-16,2-2 192 0,0 0-192 0,-1 1 192 15,1 1-192-15,0-1 128 0,0-1-128 0,0 0 128 0,0 2-128 0,-1 0 0 16,-1 0 0-16,-3 1 128 15,1-1-128-15,0 0 160 0,-5-1-160 0,1 2 160 16,0-1-160-16,1 1 0 0,0-1 0 0,1 0 0 16,-1 1 0-16,-1 1 0 0,1-4 144 0,-4 3-144 15,-1 1 0-15,-2 0 144 0,1-2-144 0,-2 2 0 16,-1 2 128-16,1-2-128 0,-2-2 0 0,-1 2 0 16,1-3 0-16,-2 3 128 0,-1 0-128 0,0 0 0 0,-1 0 0 0,-2-2 0 15,-2 1 0-15,0-3 0 16,-3 1-336-16,-1 1-128 0,-3-3-32 0,-1 1 0 15,-3-4-1472-15,1 0-288 0,-2-1-64 0,-1-2-9808 16,-3 0-1952-16</inkml:trace>
  <inkml:trace contextRef="#ctx0" brushRef="#br0" timeOffset="77070.43">10893 13982 24879 0,'0'0'2208'0,"0"0"-1760"0,0 0-448 0,0 0 0 16,2 9 1968-16,2-3 304 0,3 0 64 0,2 0 16 15,2 1-1872-15,5-2-480 0,2-1 128 0,3 0-128 16,3 1 0-16,3 1 192 0,3 0-192 0,3 0 192 16,1 2-192-16,2-2 0 0,1 0 144 0,-1 0-144 15,-3 1 0-15,-2 2 128 0,-4-1-128 0,-1-1 0 16,2 4 0-16,-6-2 0 0,-3 3 0 0,-2 3 128 15,-2-3 704-15,-1 2 160 0,-3 3 32 0,-4 2 0 16,-1-1 368-16,-4 5 80 0,-2 2 0 0,-2 4 16 16,-4 3-416-16,-1 2-96 0,-4 1-16 0,-1 1 0 15,-2-1-352-15,0 0-80 0,-1 2-16 0,1-2 0 16,0 0-352-16,1-5-160 0,0 0 128 0,0-3-128 16,1-1-1200-16,3 0-320 0,0-1-64 0,1 0-18448 0</inkml:trace>
  <inkml:trace contextRef="#ctx0" brushRef="#br1" timeOffset="80270.42">8153 13049 24927 0,'0'0'1104'0,"0"0"240"0,-2-6-1088 0,-1 1-256 16,2 0 0-16,0-1 0 0,-1 0 960 0,1-1 144 15,0 2 32-15,-1 2 0 0,2 3-32 0,0 0 0 16,0 0 0-16,-1 7 0 0,0 3-240 0,1 6-48 16,-2 2-16-16,2 4 0 0,0 1-224 0,0 4-64 15,0-1 0-15,0 1 0 0,0 1-304 0,0 1-64 0,0-5-16 0,0 1 0 16,-1-3-128-16,1-1 0 0,-1-7 144 0,0-1-144 15,-1-3 160-15,2-3-32 0,0-7-128 0,0 0 192 16,0 0-64-16,0 0 0 0,-1-11-128 0,0-5 192 16,1-1-192-16,0-6 0 0,1-1 0 0,-1-2 0 15,0-3 0-15,0-2 0 0,-1-4 0 0,-1-2 0 16,1 0 0-16,0-1 0 0,-2 0 0 0,1 1 0 16,-2 2 0-16,2 3 0 0,1 2 0 0,1 5 0 15,0 4 0-15,1 5 0 0,1 5 0 0,0 3 0 16,-2 8-256-16,0 0 64 0,7 13 16 0,1 4 0 15,-1 6 48-15,4 10 0 0,1 1 0 0,1 6 0 16,0 5 128-16,0 1 0 0,0-2-144 0,1-1 144 16,0-7 0-16,2 1 0 0,0-7-144 0,-1-2 144 15,2 0 0-15,-1-8 0 0,0-1 0 0,-1-5 0 16,0-4 0-16,-1 0 224 0,0-6-16 0,1-4 0 16,-1-4 496-16,2-6 112 0,-3-3 16 0,-2-5 0 15,-2-4-96-15,1-1-16 0,-1-5 0 0,-1-2 0 0,-2-4-400 0,-1-2-64 0,0-3-32 16,1-2 0-16,-4 1-224 0,0-1 144 15,-2-2-144-15,0 2 128 16,1 0-656-16,0 3-144 0,2 3-32 0,1 4 0 16,0 5-2688-16,1 1-528 0,0 2-112 0</inkml:trace>
  <inkml:trace contextRef="#ctx0" brushRef="#br1" timeOffset="80506.64">8708 12800 11967 0,'0'0'1072'0,"-6"6"-864"0,2-1-208 0,4-5 0 16,0 0 5120-16,0 0 992 0,0 0 192 0,0 0 32 16,0 0-4080-16,11 1-816 0,3-2-160 0,2-6-48 15,-3 1-736-15,4-3-160 0,2-3-16 0,4 0-16 16,0-1-304-16,0 2 0 0,4-3 0 0,-1 3 0 15,-2-1 0-15,2 3-144 0,1-2-16 0,-3 5 0 32,1 2-1936-32,-1 1-384 0,-1 1-80 0,-1 1-12576 0</inkml:trace>
  <inkml:trace contextRef="#ctx0" brushRef="#br1" timeOffset="80769.23">8797 13137 36447 0,'0'0'1616'0,"-6"5"336"0,1-1-1568 0,5-4-384 16,0 0 0-16,0 0 0 0,0 0 1296 0,0 0 176 15,0 0 48-15,0 0 0 0,8-4-624 0,2-1-128 16,4-2-32-16,2 0 0 0,2-3-304 0,2 1-64 15,1-1-16-15,2-1 0 0,3 1-352 0,2 0 0 16,0-1 0-16,0 2 128 16,0-4-1040-16,1 3-208 0,0-4-32 0,-2 4-16 15,-1 0-2608-15,-1-2-512 0</inkml:trace>
  <inkml:trace contextRef="#ctx0" brushRef="#br1" timeOffset="81165.48">9762 12451 31039 0,'0'0'688'0,"-4"-6"144"0,2-2 16 0,-2 1 16 0,-1 3-688 0,-1 0-176 0,0 3 0 0,-1 0 0 0,0 1 1360 0,-3 0 240 15,1 1 64-15,0 4 0 0,0 2-944 0,-1 5-176 16,0 2-32-16,1 4-16 0,2 4-496 0,1 2 0 15,1 2 0-15,2 4 0 0,2 0 128 0,2-1-128 16,5 1 0-16,2-1 0 0,3 0 0 0,1 0 0 16,2-2 0-16,2-2 0 0,1-3 0 0,1-2 0 15,0-3 0-15,2-6 0 0,0 0 224 0,2-5 48 16,0-2 16-16,1-2 0 0,2-4 112 0,-1-2 32 16,-2-2 0-16,0-3 0 0,-1-4 96 0,-2-2 32 15,-2-2 0-15,-1 0 0 0,-2-1-16 0,-2 0 0 16,-2-4 0-16,-2 1 0 0,-3 0-80 0,-2 0-16 15,-2-1 0-15,-3 0 0 0,-3 0-48 0,-2 1-16 16,-2-3 0-16,-3 4 0 0,-2 0-32 0,-3 2-16 16,-1 1 0-16,-3 0 0 0,1 1-160 0,2 3-48 0,0 3 0 0,2 2 0 31,0 1-736-31,2 3-160 0,1 4-16 0,1 3-13568 0,2 2-2720 0</inkml:trace>
  <inkml:trace contextRef="#ctx0" brushRef="#br1" timeOffset="81800.64">7320 13103 20271 0,'0'0'896'0,"0"0"192"0,2 20-880 0,-2-20-208 0,0 0 0 0,0 0 0 0,0 0 3136 0,0 0 576 16,0 0 112-16,0 0 16 0,0 0-2032 0,9 0-400 15,1-3-96-15,2 2-16 0,2-2-432 0,2-1-96 16,2 0 0-16,3-2-16 0,-1-2-272 0,0 0-48 16,3-2-16-16,-2-1 0 0,-1 2-416 0,1-3 128 0,0 1-128 0,0-1 0 31,0-1-928-31,-2 1-272 0,-2 2-48 0,0-2-10784 16,-1 3-2144-16</inkml:trace>
  <inkml:trace contextRef="#ctx0" brushRef="#br1" timeOffset="82053.28">7422 13399 23039 0,'0'0'1024'0,"0"0"192"0,0 0-960 0,0 0-256 0,0 0 0 0,0 0 0 15,9 0 2592-15,3-1 480 0,2-5 80 0,2 1 32 16,1-3-1456-16,2 1-304 0,0-3-48 0,0 3-16 16,1-4-720-16,1 1-128 0,1 1-48 0,0-2 0 15,-2-1-336-15,-1 1-128 0,-1-1 0 0,2 0 0 32,-1 0-1232-32,0-1-352 0,-2 0-64 0,0 0-14992 0</inkml:trace>
  <inkml:trace contextRef="#ctx0" brushRef="#br1" timeOffset="82572.61">6825 13246 12895 0,'-16'-1'1152'0,"10"-2"-928"0,-3 2-224 0,-2 1 0 15,-2 0 2880-15,-1 0 544 0,0 0 96 0,-2 1 32 16,0 2-1808-16,2-2-352 0,2 5-80 0,-1 0-16 16,3 5-464-16,-1 2-80 0,2 1-32 0,1 4 0 15,0 6-464-15,2 0-80 0,2 2-32 0,3 3 0 16,1 1-144-16,2 1 0 0,2 2 0 0,3-2 0 16,1-1 0-16,2-1 0 0,3-3 0 0,3-2 0 15,2-2 0-15,3-4 0 0,2 0 0 0,2-5 0 16,4-5 0-16,-2-1 0 0,1-4 0 0,-1-1 128 0,0-4 176 0,-2-3 16 15,-3-3 16-15,-1-2 0 0,-3-3 400 0,-2-3 80 16,-2-2 16-16,-3-3 0 0,-5-1-112 0,-2 1-16 16,-3-4 0-16,-2 2 0 0,-3 1-320 0,-2 0-64 15,-3 1 0-15,-3-1-16 0,-4-1-144 0,-2 1-32 16,-2 1 0-16,0 2 0 0,-1 1-272 0,2 1-64 16,3 4-16-16,1 1 0 15,1 4-1984-15,3-1-400 0,5 4-80 0</inkml:trace>
  <inkml:trace contextRef="#ctx0" brushRef="#br1" timeOffset="83032.43">8173 12031 14735 0,'0'0'1312'0,"0"0"-1056"16,0 0-256-16,0 0 0 0,-3-5 1920 0,3 5 320 16,0 0 64-16,0 0 0 0,0 0-624 0,0 0-128 15,0 0-16-15,0 0-16 0,0 0-800 0,6 9-144 0,-1 3-48 0,3 1 0 16,-2 1 48-16,2 2 16 15,0 2 0-15,0-1 0 0,-2 3-208 0,2-2-32 16,-2 3-16-16,2 1 0 0,0-1-336 0,1 1 0 16,2-1 0-16,-1 0 0 15,1-2-1264-15,-1 0-272 0,0-4-48 0,0 1-7440 16,-1-4-1504-16</inkml:trace>
  <inkml:trace contextRef="#ctx0" brushRef="#br1" timeOffset="83241.09">8148 12232 20271 0,'0'0'1792'0,"0"0"-1424"0,0 0-368 0,-5 3 0 16,5-3 2336-16,0 0 400 0,0 0 80 0,0 0 0 16,0 0-1168-16,0 0-240 0,0 0-64 0,0 0 0 15,7-3-960-15,3-1-192 0,4 0-32 0,2-2-16 16,-2-2-144-16,1 1 0 0,-1 0 0 0,2-1 0 15,2 1-240-15,0-1-128 0,0 1-16 0,2 0-10016 16,-1 1-2000-16</inkml:trace>
  <inkml:trace contextRef="#ctx0" brushRef="#br1" timeOffset="83632.38">8207 11810 19343 0,'-29'-3'848'0,"16"3"192"0,-2 0-832 0,-2 1-208 15,-2 2 0-15,-2 2 0 0,1 3 2496 0,-3 1 448 0,1 4 80 0,0-2 32 16,1 3-1792-16,2 5-368 0,0 6-64 0,3 3 0 16,1 2-576-16,3 2-96 0,3 5-32 0,4-1 0 15,2 1-128-15,5-1 0 0,2 5 0 0,5-2 0 16,3-1 0-16,3-2 0 0,3-1 0 0,3-2 0 15,4-3-144-15,0-3 144 0,0-5 0 0,1-3 0 16,1-4 0-16,3-2 0 0,1-6 0 0,2-1 0 16,-2-6 0-16,1-4 144 0,0-1-144 0,-1-4 192 15,1-3 64-15,-1-1 32 0,-1-5 0 0,-3-3 0 16,-1-2 96-16,-2-1 0 0,-3-6 16 0,-3 0 0 16,-5 2 176-16,-3-2 48 0,-2-2 0 0,-4 0 0 15,-2 2 0-15,-5-2 0 0,-4 3 0 0,-3 0 0 16,-4 0 0-16,-5 2 0 0,-3 1 0 0,-3-2 0 15,-2 2-304-15,-3 3-64 0,-1 1-16 0,1 1 0 16,0 3-1712-16,1 4-320 0,2 7-80 16</inkml:trace>
  <inkml:trace contextRef="#ctx0" brushRef="#br2" timeOffset="122735.62">5112 14800 13823 0,'0'0'608'0,"0"0"128"0,0 0-592 0,0 0-144 16,0 0 0-16,0 0 0 0,0 0 1040 0,0 0 176 16,0 0 48-16,0 0 0 0,5 6-448 0,2-1-96 15,0 1-16-15,4 2 0 0,1 0-176 0,-1 0-32 16,0 0-16-16,0-1 0 0,3 1 48 0,-1 1 16 15,1 1 0-15,2-1 0 0,-1 1-144 0,6 3-16 16,0 0-16-16,0 0 0 0,0 0-48 0,-2 2-16 16,2-5 0-16,1 3 0 0,0 0 0 0,2 0 0 15,-2 0 0-15,1 0 0 0,1 2-112 0,-1-1 0 16,1 0-16-16,-1 1 0 0,1-1 16 0,2 0 0 0,1 1 0 0,2 0 0 16,0 2 0-16,2 0 16 0,-1 0 0 0,0-1 0 15,-1-3 0-15,-2 1 0 0,0 3 0 0,2-1 0 16,0-6-208-16,-1 2 176 0,0-2-176 0,0 1 160 15,2-2-32-15,-1 0 0 0,-2 0 0 0,1 0 0 16,-1-2 80-16,2 1 16 0,1-1 0 0,1 1 0 0,-1-1 32 16,0-1 0-16,-1-1 0 0,-2 2 0 15,-2-1-64-15,0 0 0 0,0-2 0 0,1-2 0 16,1 1-64-16,-1-2-128 0,-1 2 176 0,0-3-176 16,-1 0 224-16,1 0-64 0,-1-4-16 0,0 3 0 15,1-1 16-15,1-2 0 0,2 2 0 0,-1-1 0 16,0-1-32-16,-1-1 0 0,2 0 0 0,-2 0 0 0,-1 1 0 15,-1 0 0-15,0-3 0 0,-2 3 0 0,-2-1 16 0,0 0 0 0,1 0 0 16,0 1 0-16,-1-3-144 0,-2 2 128 0,-1 0-128 16,0-2 128-16,0-1-128 0,1 1 160 15,0-1-160-15,1-1 160 0,-1-3-160 0,1 0 160 16,2-1-160-16,0 1 160 0,0-2-32 0,0 0-128 16,-2-1 192-16,2 1-64 0,1-2-128 0,1 1 192 15,-1-3-192-15,0 2 192 0,-4-1-192 0,-1 1 0 16,-1 1 0-16,-1-2 0 0,1 1 320 0,0 0 0 15,-1 1-16-15,1-1 0 0,0 0-448 0,-1 1-96 16,0-2-16-16,-1 0 0 0,0 0 256 0,1-1 0 16,-2-2 0-16,0 2 0 0,0 0 0 0,0 2 0 15,-1-2 0-15,-1 1 0 0,1 0 128 0,-2 3-128 16,2-2 0-16,0 0 0 0,0 1 0 0,-1-1 0 0,1 0 0 0,0 2 0 16,0-2 0-16,-1 2 0 0,1 0 0 0,0-1 0 15,-2 1 240-15,1 0-64 0,-2-1-16 0,2 1 0 16,0 0-160-16,-2-2-224 0,0 0 48 0,-1 2 16 0,0-3 160 0,0 0 0 15,1 1 0-15,-1-3 0 16,1 2 0-16,-3-1 0 0,1 1 0 0,-1 0 0 16,-1-1 0-16,1 2 0 0,-1-2 0 0,0 1 0 15,0 0 0-15,1 0 0 0,-3 0 0 0,3 0 0 0,-2 4 0 16,1-2 0-16,0 1 0 0,0 0 0 16,0-4 0-16,1 1 192 0,-2-3 0 0,1 3-16 15,1-2-176-15,1 0 0 0,-1 2 0 0,1 2 128 16,-1-1-320-16,1 0-64 0,-1 2 0 0,1 0-16 15,-1 1 272-15,1-3 0 0,-2-1 176 0,2 3-176 16,-2 1 0-16,0 0 0 0,0 2 0 0,-1 1-192 16,-1-3 192-16,1 2 0 0,-2 2 0 0,1 0-144 0,0 3 144 0,-1-1 0 15,-1 1 0-15,1 0 0 0,-2 6 0 0,0 0 0 16,0 0 0-16,0 0 0 0,0 0 0 0,0 0 144 16,-3-5-144-16,3 5 0 0,-6-1 128 0,-2 5-128 15,-1-2 0-15,-2 4 0 0,-2-3 144 0,0 4-144 16,0 0 0-16,0 0 144 0,1 4-144 0,1-3 0 15,-2 1 144-15,1 0-144 0,0 1 0 0,3-2 0 16,-1 0 0-16,0 0 128 0,3 0-128 0,0-2 0 16,1-1 0-16,6-5 0 0,0 0 0 0,0 0 0 15,0 0 0-15,0 0 0 0,0 0 0 0,0 0-128 16,0 0 128-16,5-4-128 0,0-1 128 0,3-1 0 0,0-2-144 0,1-1 144 16,0-2-192-16,0 0 16 0,0-1 16 0,2 1 0 15,-1 2-48-15,0-1-16 0,2-1 0 0,1 1 0 0,-1 1 224 0,0 1-144 16,-1 0 144-16,0 2-128 15,-2-1 128-15,0 3 0 0,-1 0 0 0,0 2 0 0,0 2 0 0,-1 0 0 16,1 0 0-16,0 0 0 16,0 2 496-16,0 2 16 0,1 1 16 0,0 3 0 15,0 3 176-15,0-3 48 0,-1 1 0 0,1 0 0 16,0 1-368-16,2-2-64 0,-1 0 0 0,2 1-16 0,0 0-304 16,1 0 0-16,2 0 128 0,0 0-128 31,-1-1-848-31,0-1-240 0,1-1-32 0,2 2-11040 0,-2 0-2192 0</inkml:trace>
  <inkml:trace contextRef="#ctx0" brushRef="#br2" timeOffset="134033.17">9207 13430 14735 0,'0'0'640'0,"0"0"160"0,0 0-640 0,0 0-160 0,-5 4 0 0,-1 3 0 16,6-7 1344-16,-2 6 256 0,2-6 32 0,-1 7 16 0,1-7-624 0,0 6-112 15,1 1-16-15,-1-7-16 0,0 0 128 0,4 6 16 16,0 1 16-16,1-1 0 16,0 2 0-16,2 1 0 0,0 2 0 0,1-1 0 0,0 3-320 0,4 7-64 15,-2-5-16-15,1 4 0 0,-1-3-320 0,1 0-64 16,-1-2 0-16,0 0-16 0,3-3-96 0,0 0-16 16,2-2 0-16,0-1 0 0,1-2 64 0,0 1 16 15,1-1 0-15,1-3 0 0,3 1-64 0,1-3-16 16,-3 0 0-16,1 1 0 0,1 0-128 0,-2-4 128 15,1-1-128-15,-2-1 128 0,1 0 144 0,-3-2 32 16,0 2 0-16,-2-1 0 0,2-3-48 0,-3-1-16 16,0-1 0-16,0 0 0 0,-2-3 112 0,-1 0 32 15,-1-1 0-15,0-2 0 0,0 0-384 0,1 1-160 16,-1 2 16-16,0-3 0 0,0 2 144 0,-1 1 0 16,0-4 160-16,-2 1-160 0,-1 0 128 0,1 1-128 0,-1-1 0 0,0 0 144 15,1 2-144-15,1-2 0 0,0 2 0 0,-2 1 0 16,-1 0 0-16,1 0 0 0,0 3 0 0,0-3 0 15,-1 1 0-15,1 1 0 0,-1 4 0 0,0-3 0 16,-1 4 0-16,-1-1 0 0,-2 7 0 0,2-6 0 16,-2 6 128-16,0 0-128 0,0 0 0 0,0 0 128 15,-5-4 16-15,5 4 0 0,-8 0 0 0,-1 3 0 16,-1-2 96-16,0 3 16 0,-2 2 0 0,-1 1 0 16,-2 1-256-16,0 2 176 0,4-2-176 0,-1 2 160 15,0 2-160-15,0-4 0 0,1 0 0 0,2 1 0 16,1 0 0-16,2 0 0 0,1-2 0 0,5-7 0 15,0 0 0-15,0 0-176 0,0 0 176 0,0 0-128 16,0 0 128-16,0 0-208 0,8-4 80 0,0 1 128 16,1-1 0-16,1-1 0 0,1 0 0 0,-1 0 0 0,2-1-176 0,0 1 176 15,0 0-128-15,-1 0 128 0,0-1 0 0,-1 0 0 16,2-1 0-16,-2 1-128 0,-1-2 128 0,2 2 0 16,-2-1 0-16,1 1 0 0,1 0 224 0,-1 2 32 15,-1 2 0-15,-1 0 0 0,0 4 224 0,0-1 48 16,-2 2 16-16,3 2 0 0,1 4-16 0,-1-1 0 15,0 1 0-15,3 1 0 0,2 2-304 0,0 1-64 16,1-1-16-16,2 0 0 0,0-1-336 0,1 1-64 16,0-1 0-16,2-4-13200 15,0 0-2640-15</inkml:trace>
  <inkml:trace contextRef="#ctx0" brushRef="#br0" timeOffset="145207.81">13105 14027 21183 0,'0'0'944'0,"-5"3"192"0,-2 1-912 0,2 2-224 16,0-3 0-16,5-3 0 0,0 0 1968 0,0 0 336 0,0 0 80 0,0 0 16 15,0 0-848-15,0 0-160 0,12-3-48 0,2-3 0 16,2 1-592-16,2-2-128 0,1-2-32 0,3-1 0 15,3-2-272-15,5-1-48 0,3-4-16 0,2-3 0 0,2 1-48 0,0-2-16 16,0-1 0-16,1-1 0 16,-2 0-64-16,-1 1-128 0,-1 0 176 0,0-2-176 15,0 2 144-15,-1 1-144 0,-1-4 0 0,2 3 144 16,0 1 48-16,-3 3 16 0,-2-3 0 0,-2 2 0 16,1-1-208-16,-3 2-160 0,-3 1 32 0,-1 3 0 15,-2 1 128-15,-2-3 0 0,-1 2 0 0,-3 2 128 16,-2-1-128-16,-1 4 128 0,-4 1-128 0,1 1 128 15,0 1 48-15,1 1 16 0,-4-1 0 0,0 3 0 16,1-1 32-16,-5 4 16 0,6-7 0 0,-6 7 0 0,0 0-16 0,0 0 0 16,6 0 0-16,3 1 0 0,2 1 32 0,-1 2 0 15,0 0 0-15,4 2 0 0,-1 1 0 0,2 2 0 16,3 2 0-16,3 4 0 0,3 3 32 0,3 3 16 16,3 0 0-16,3 1 0 0,5 0 16 0,2 2 16 15,3-1 0-15,3 2 0 0,1 1-48 0,-2 0-16 16,1-1 0-16,-1-2 0 0,1-1-272 0,0-1 128 15,-2-1-128-15,-1-3 0 0,1 2 0 0,-2-4 0 16,-2 0 0-16,-2-4 0 16,-4-1-512-16,-3 1-48 0,-2 0-16 0,-1 0 0 15,-1-2-2736-15,-5 1-544 0,-4-7-112 0</inkml:trace>
  <inkml:trace contextRef="#ctx0" brushRef="#br0" timeOffset="146444.04">13119 14040 15711 0,'0'0'704'0,"0"0"128"0,0 0-656 0,0 0-176 15,-1-5 0-15,1 5 0 0,0 0 1664 0,0 0 288 0,0 0 64 0,0 0 16 16,0 0-304-16,0 0-48 0,-4 7-16 0,1 2 0 15,2 1-304-15,1 3-64 0,1-1-16 0,2 4 0 16,1 4-144-16,0 4-48 0,0 2 0 0,0 3 0 16,0 2-256-16,0 3-48 0,-1 2-16 0,3 1 0 15,-2-1-192-15,0 2-32 0,-2-1-16 0,2 0 0 0,-1 1-80 16,1 0-32-16,-2 0 0 0,1-2 0 16,1-2-144-16,-2-2-16 0,2-4-16 0,-1 1 0 0,-1-2-112 0,1-1-128 15,0 0 176-15,-2-1-176 0,0-3 144 16,1 1-144-16,-1-4 0 0,0-1 144 0,0-1-144 0,-1 2 0 15,0-6 144-15,0 0-144 16,0-2 128-16,0 0-128 0,-1-3 128 0,1-1-128 16,0-7 224-16,0 0-32 0,0 7 0 0,0-7 0 15,0 0-64-15,1 7-128 0,-1-7 176 0,0 0-176 0,0 0 128 0,4 5-128 16,-4-5 0-16,8 4 0 0,0-2 0 0,0 1 0 16,0-2 0-16,1 3 0 0,1-1 0 0,3 1 0 0,4-3 128 15,3 4-128-15,1 2 0 0,2-1 128 16,4 2-128-16,1 1 0 0,1 2 128 0,-1 0-128 15,2 4 0-15,1 0 0 0,1 2 0 0,-1 0 0 16,-1-1 0-16,0-1 0 0,-1 1 0 0,-1 4 0 16,1-5 0-16,-2 4 0 0,1-1 0 0,-2 0 0 15,-1-1 0-15,-2 3 0 0,2-2 144 0,-2-1-144 16,0 0 0-16,-3-3 144 0,0 3-144 0,-3-3 0 16,-1 1 0-16,-3-2 128 0,-2-3-128 0,0 1 128 15,-2-2-128-15,0 0 128 0,0-3-128 0,0 1 160 0,-5 1-160 16,1-3 160-16,-5-5-160 0,7 5 128 15,-1-1-128-15,1-1 128 0,1-2-128 0,0-1 0 0,-8 0 0 0,7-1 128 16,1-2-128-16,0-1 0 0,-1 0 0 0,-1-2 0 16,2-3 224-16,2 1-32 0,2 0-16 0,1 0 0 15,3 0-336-15,1-2-64 0,0 1-16 0,2 0 0 0,3 1 240 16,4-3 0-16,4 1-160 0,4 1 160 16,2 2-176-16,-1 1 48 0,-1-1 0 0,1 2 0 15,-3 1 128-15,0 3-192 0,-2 2 192 0,0 2-192 16,-3-3 192-16,0 2 0 0,1 2 0 0,-2 0 0 15,-1 0 0-15,-2 1 0 0,-1-3 0 0,-2 1 0 16,-2 1 0-16,0 2 0 0,1-1 0 0,-1-1 0 16,-3-2 0-16,1 2 0 0,-3-1 0 0,-1 1 0 15,-2-4 0-15,2 1 0 0,-3-1 0 0,-1 0 0 0,0 0 0 0,-2 1 128 16,-6-1-128-16,0 0 0 0,0 0 0 0,8-2 0 16,-1-2 0-16,-2 1 128 0,-5 3-128 0,5-6 0 15,-1-3 0-15,3 1 0 0,-2-1 0 0,0 1 0 16,0-1 0-16,0 0 0 0,1-2-128 0,-1 1 128 15,1-1-128-15,0 1 128 0,-1-2 0 0,0 2 0 16,0-1 0-16,2 0-128 0,-1-4 128 0,1-2 0 16,-1 0 0-16,2-4 0 0,-1-3 0 0,-1-4 0 15,-1-3 0-15,1-7 0 0,-1-1 0 0,0-3 0 16,-1-2 0-16,-3-3 0 0,2-2 336 0,-1-4 0 16,1 0 0-16,-2-1 0 0,-2 1 112 0,1 0 32 15,-1 0 0-15,-1 1 0 0,0 1-288 0,1 2-48 16,-1-1-16-16,1 7 0 0,0 3-128 0,-1 2-176 15,2 3 48-15,0 0 0 16,0 3-1232-16,-1 4-240 0,-2 0-64 0,2 6-12128 0,0 5-2432 0</inkml:trace>
  <inkml:trace contextRef="#ctx0" brushRef="#br0" timeOffset="147063.74">13539 14163 22911 0,'0'0'1024'0,"0"0"192"0,-3 5-960 16,3-5-256-16,0 0 0 0,0 0 0 0,0 0 1968 0,0 0 336 15,0 0 80-15,0 0 16 0,4 4-800 0,4-1-144 16,1-2-48-16,4-1 0 0,4-1-336 0,-1-1-80 16,1-2-16-16,1-1 0 0,0-1-432 0,2-1-96 15,1 1 0-15,1-1-16 0,3 1-304 0,0-2-128 0,2-1 128 0,0 1-128 32,3 1-832-32,-2-1-256 0,-1 1-64 0,-1 0-10576 15,0 2-2128-15</inkml:trace>
  <inkml:trace contextRef="#ctx0" brushRef="#br0" timeOffset="147423.04">13625 14812 21183 0,'0'0'1888'0,"-5"5"-1504"0,-3 1-384 0,8-6 0 0,-2 3 2064 0,2-3 352 15,-2 8 64-15,2 0 16 0,3 0-848 0,1 1-176 16,1-2-16-16,1-1-16 0,1 1-384 0,3-1-80 15,3 1-16-15,0 0 0 0,2 0-320 0,0 1-64 16,4 0 0-16,-1-1-16 0,2 3-352 0,-1-5-64 16,1 1-16-16,0 2 0 0,3 0 192 0,0 1 16 0,1-1 16 0,-2 1 0 31,1-1-1696-31,-1 0-320 0,-2-1-80 0,-1 1-9808 16,1-1-1952-16</inkml:trace>
  <inkml:trace contextRef="#ctx0" brushRef="#br0" timeOffset="152537.64">15126 14008 19455 0,'0'0'864'0,"0"0"176"16,0 0-832-16,0 0-208 0,0 0 0 0,0 0 0 0,0 0 1216 0,0 0 208 15,0 0 48-15,0 0 0 0,0 0-128 0,0 0 0 16,0 0-16-16,0 0 0 0,9-3-16 0,-1-2 0 16,2 0 0-16,1-3 0 0,0-3-160 0,1 1-16 15,0-2-16-15,-1-1 0 0,1-2-256 0,3-5-48 16,-1 0-16-16,2 2 0 0,-1 1-160 0,1-1-16 16,1-2-16-16,0 2 0 0,1-3-256 0,0 2-48 15,2-2-16-15,-1-1 0 0,1-2-288 0,1 1 128 16,0 1-128-16,-1-3 0 0,1 1 128 0,0 1-128 15,-3 2 0-15,1-1 0 0,-2 2 0 0,-2 2-176 16,0 1 32-16,-2 2 0 16,-2-1-1312-16,1 0-256 0,-1 2-48 0,-1 0-16 15,-1-1-1456-15,-1 1-288 0,-3 0-64 0</inkml:trace>
  <inkml:trace contextRef="#ctx0" brushRef="#br0" timeOffset="152835.69">15826 12709 8287 0,'0'0'368'0,"0"0"80"0,0 0-448 0,0 0 0 15,2-6 0-15,2 0 0 0,-4 6 4976 0,0 0 912 0,0 0 176 0,0 0 32 16,7 0-3712-16,-7 0-736 16,8 6-160-16,-2 2-16 0,-1 3-832 0,1 5-144 15,0 0-48-15,-1 4 0 0,-1 1-160 0,0 3-32 16,-1 1-16-16,-1 1 0 0,1-2-240 0,0 2 0 16,-1 0 128-16,0 1-128 15,-1-1-448-15,-1 0-144 0,0-2-32 0,1-1 0 16,2-2-2848-16,-2-3-576 0</inkml:trace>
  <inkml:trace contextRef="#ctx0" brushRef="#br0" timeOffset="153047.79">16032 12601 16575 0,'0'0'1472'15,"0"0"-1168"-15,0 0-304 0,0 0 0 16,0 0 3040-16,0 0 544 0,0 0 128 0,0 0 0 15,6 8-2176-15,1 0-432 0,1 3-80 0,1 5-32 0,0 1-736 0,1 4-256 16,1 1 144-16,1 1-144 16,1 2 0-16,0 1 0 0,-2 2 0 0,1 0 0 31,-2 1-688-31,1 0-16 0,-1-2 0 0,1 0 0 0,-2 1-1680 16,1-1-352-16,-2-2-64 0</inkml:trace>
  <inkml:trace contextRef="#ctx0" brushRef="#br0" timeOffset="153295.03">15950 12993 23039 0,'-12'-3'2048'0,"12"3"-1648"16,-8 1-400-16,2 0 0 0,-1-2 3008 0,7 1 528 15,0 0 112-15,0 0 0 0,-3-5-1472 0,5-2-288 16,-1-1-64-16,3 2-16 0,3-1-912 0,2 2-176 0,0 2-32 0,4-1-16 16,4 1-384-16,1 0-80 0,3-1-16 0,2 1 0 15,2-3-192-15,1-1 0 0,2 2 0 0,-1 0-13536 16,0 0-2752-16</inkml:trace>
  <inkml:trace contextRef="#ctx0" brushRef="#br1" timeOffset="157072.96">15114 13979 19455 0,'0'0'864'0,"0"0"176"0,0 0-832 0,0 0-208 0,0 0 0 0,0 0 0 15,0 0 1280-15,0 0 192 0,0 0 64 0,0 0 0 16,0 0-64-16,0 0 0 0,0 0 0 0,18 5 0 15,-18-5-256-15,8 4-48 0,0 3-16 0,1-1 0 16,1 1-256-16,2 1-64 0,1-1-16 0,0 4 0 16,2-2-64-16,-1 1-16 0,2 1 0 0,2-3 0 0,3 2-176 0,1 0-48 15,0 1 0-15,1-1 0 0,4 3-128 0,-3-1-48 16,2 0 0-16,2-2 0 0,-1 2-128 0,3 2-16 16,-1-2-16-16,-2 0 0 0,-1-2-176 0,0 1 0 15,0-1 144-15,2 2-144 0,-1-2 128 0,-1-1-128 16,0 1 160-16,0-1-160 0,0 0 192 0,1 0-48 15,-3 0-16-15,1 0 0 0,-3-1 128 0,2 2 0 16,1-2 16-16,-2 1 0 0,-1-1-64 0,-1 0-16 16,1 0 0-16,-1 0 0 0,-1-1-192 0,-2 1 144 15,0-3-144-15,-1 1 128 0,-3-1-128 0,-1-1 0 16,-1-2 0-16,-1 1 128 0,-2 0-128 0,0-1-224 0,-1 1 48 0,-1 1 16 31,1-2-1968-31,0 1-400 0,-1 1-80 0,-1-3-15248 0</inkml:trace>
  <inkml:trace contextRef="#ctx0" brushRef="#br1" timeOffset="157800.17">16879 14551 6447 0,'0'0'576'0,"0"0"-576"16,0 0 0-16,0 0 0 0,0 0 4352 0,0 0 768 16,-1 8 160-16,-2-1 32 0,1 1-2864 0,-1-1-560 15,0 2-112-15,1 1-32 0,-1 0-608 0,-1 2-128 16,-2 1-32-16,-1 2 0 0,1 2-208 0,-1 3-64 16,1 0 0-16,-2-4 0 0,1 1-128 0,0 0-16 15,-1-1-16-15,1 0 0 0,1-2-96 0,-1-1-32 0,1-4 0 0,-1 0 0 16,3-2-224-16,4-7-32 0,0 0-16 0,0 0 0 15,0 0-144-15,-4-7 0 0,2-4 0 0,2-2-176 0,2-2-144 0,2 0-48 16,-1-5 0-16,0-1 0 0,0 0 112 0,3 0 0 16,-1-1 16-16,1 0 0 15,1-3 240-15,-1 1 0 0,1-1 0 0,2 1 0 16,1 1 0-16,1-1 0 0,-1 2 0 0,1 0 160 16,-3 2 16-16,-1 4 0 0,1 1 0 0,0 3 0 15,-1 3-176-15,-2 3 160 0,0 2-160 0,-5 4 160 16,0 0-32-16,5 6 0 0,-1 5 0 0,0 4 0 15,-1 4-128-15,-1 3 128 0,1 3-128 0,-2 3 128 16,0 2-128-16,1 3 0 0,-1 1 0 0,2 0 0 0,-1 0 0 0,1-3 0 16,0-2 0-16,2-2 0 15,0-1 0-15,1-2 0 0,1-5 0 0,-1-1 0 0,1-2 0 0,1-3 0 16,1-3 0-16,1 0 0 0,1-7 272 0,-1 0-16 16,2-7-16-16,1-1 0 0,0-4 272 0,0-2 48 15,0-3 16-15,1-4 0 0,0 0 80 0,-1-6 32 16,0-2 0-16,-2-1 0 0,1-1 0 0,-2-2 0 15,1-1 0-15,-2 1 0 0,-1 0-352 0,0 1-64 0,-2-1-16 16,-1 3 0-16,2 2-256 0,-2 2 0 16,0 1 0-16,1 1 0 0,-3 2-256 0,1 4-64 0,0 2-16 0,0 1 0 15,0 3-3056 1,-1 0-624-16</inkml:trace>
  <inkml:trace contextRef="#ctx0" brushRef="#br1" timeOffset="159725.34">17190 13400 27295 0,'0'0'1216'0,"0"0"240"0,0 0-1168 0,0 0-288 16,1 11 0-16,-1-4 0 0,0 3 1200 0,0-1 176 16,0 1 32-16,0 1 16 0,0-1-208 0,0 3-32 15,0 1-16-15,-1 2 0 0,-2 2-544 0,-2-1-112 16,-1 3-32-16,-1 5 0 0,-2 2-256 0,-1 4-48 16,1-1-16-16,0 0 0 0,-1-2-160 0,-1 5 0 15,2-1 0-15,1-2 0 0,1-6-224 0,0 1-128 16,2-6-32-16,1-1 0 15,0-6-2544-15,0-1-512 0,3-3-96 0</inkml:trace>
  <inkml:trace contextRef="#ctx0" brushRef="#br1" timeOffset="159942.76">17355 13459 28671 0,'0'0'1280'0,"0"0"256"0,0 0-1232 0,0 0-304 0,0 0 0 0,0 0 0 16,0 0 1264-16,1 9 192 0,3 3 32 0,-1 1 16 16,0 0-528-16,-2 2-96 0,-4 2-32 0,1 3 0 15,-1 1-640-15,0 1-208 0,1 1 128 0,-1 2-128 16,-1-4 0-16,2 1 0 0,-1-1-128 0,0-1 128 16,2-5-704-16,0 0-32 0,-2-5-16 0,1-2-9760 15,2-8-1968-15</inkml:trace>
  <inkml:trace contextRef="#ctx0" brushRef="#br1" timeOffset="160338.06">17411 12789 7359 0,'0'0'656'0,"0"0"-528"16,-2-5-128-16,2 5 0 0,-7-3 4224 0,1 0 800 0,6 3 160 0,-7 3 48 16,-1 0-3440-16,0 4-672 0,2 6-144 0,-1 2-16 15,1 3-480-15,-2 2-96 0,1 0 0 0,2 4-16 16,0-1-160-16,2 1-16 0,2-1-16 0,1 1 0 16,4 1-176-16,1-6 0 0,0 1 0 0,3-2 128 15,3-1 16-15,2-3 0 0,1 1 0 0,0-6 0 16,2-2 368-16,0 0 64 0,1-4 0 0,0-3 16 15,0-2 112-15,-1-3 32 0,3-1 0 0,-2-6 0 16,0 0 32-16,-2-1 0 0,0-4 0 0,-2 1 0 16,-2-1 64-16,-3 1 32 0,-1-1 0 0,-3 1 0 15,-3-1-224-15,-1-1-32 0,-1 1-16 0,-3 0 0 16,-3-1-304-16,-1-1-64 0,-1 1-16 0,-2 2 0 16,-4 0-48-16,0 1-16 0,-2 3 0 0,0 1 0 15,-2 3-288-15,1 3-64 0,0 3-16 0,1 2 0 16,0 3-1920-16,0 5-384 0,1 4-80 0</inkml:trace>
  <inkml:trace contextRef="#ctx0" brushRef="#br1" timeOffset="161600.41">17405 14982 22111 0,'0'0'1968'0,"0"0"-1584"0,0 0-384 0,9 11 0 0,-9-11 1392 0,8 7 192 16,-1-1 32-16,3 1 16 0,-1-2-16 0,0 2 0 16,1-1 0-16,1 2 0 0,0 1-416 0,1 2-96 15,1 0-16-15,1 4 0 0,0-2-224 0,-4 1-48 16,0 2-16-16,2-1 0 0,1 4-416 0,-1 1-96 16,1 1-16-16,0 1 0 0,0 3-272 0,1 1 0 15,-1 0 0-15,2-1 0 0,0-1 0 0,1-2 0 16,0-1-240-16,-3-2 80 15,0 1-2032-15,-2-5-416 0,2 0-80 0</inkml:trace>
  <inkml:trace contextRef="#ctx0" brushRef="#br1" timeOffset="162107.29">17939 15927 26783 0,'0'0'1184'0,"0"0"240"0,0 0-1136 0,1-4-288 0,-1-3 0 0,2 1 0 0,0-1 1664 0,0 0 256 15,-1 0 64-15,-1 7 16 0,0 0-560 0,-1-7-112 16,1 7-32-16,0 0 0 0,0 0-432 0,0 0-96 16,0 0 0-16,0 0-16 0,-8 6-80 0,1 3-16 15,1 4 0-15,1 2 0 0,-1 6-464 0,2 2-192 16,2 1 176-16,1 2-176 0,-1 0 0 0,4 2 0 16,3 0 0-16,1 0 0 0,1-1 0 0,1-1 0 15,1-2 0-15,1-1 0 0,2-1 0 0,2-2 0 16,2-3 0-16,1-3 0 0,0-1 0 0,0-2 0 15,1-3 0-15,2-3 0 0,-2-3 128 0,0-2-128 16,-1-4 0-16,0-2 0 0,1-2 176 0,-3-1-176 16,-4-4 192-16,-2-1-192 0,-1-1 320 0,-3-2-64 0,1 0 0 0,-5 0 0 15,-2-1 64-15,-2 0 0 16,-2 0 0-16,-2 1 0 0,-2 0-64 0,-3 0 0 0,-4 0 0 16,-1 0 0-16,-2 0-80 0,0 0-32 0,-1-1 0 0,-1 2 0 15,2 2-384-15,-1 1-80 0,2 1 0 0,1 2-16 31,1 2-1408-31,2 4-288 0,4-1-48 0,0 3-16 16,3 0-1360-16,0 0-256 0</inkml:trace>
  <inkml:trace contextRef="#ctx0" brushRef="#br1" timeOffset="162990.5">17689 16182 24063 0,'0'0'1072'0,"0"0"208"0,0 0-1024 0,0 0-256 0,0 7 0 0,0-7 0 15,-1 9 1056-15,1-9 160 0,-4 8 16 0,1-2 16 0,0 1-144 16,3-7-16-16,-2 6-16 0,-1 1 0 15,3-7-320-15,-4 6-64 0,-1 0-16 0,5-6 0 16,-6 2-208-16,6-2-32 0,0 0-16 0,-7 2 0 16,-2-2-48-16,1-2-16 0,0 0 0 0,2-2 0 15,-1-2-160-15,2 1-16 0,1 0-16 0,-1 0 0 16,1-2-160-16,1-1 0 0,1 2 0 0,2 6 128 16,-2-7-128-16,2 7 0 0,2-6 0 0,-2 6 0 15,1-7 0-15,-1 7-144 0,3-6 144 0,-3 6 0 16,6-4-464-16,-6 4 16 0,0 0 0 0,0 0 0 15,9 0-1664-15,0 1-336 0,-2 3-64 0,-1 1-11136 0</inkml:trace>
  <inkml:trace contextRef="#ctx0" brushRef="#br1" timeOffset="163339.51">17744 16431 24239 0,'0'0'1072'0,"0"0"224"0,0 0-1040 0,-2 7-256 15,2-7 0-15,-1 8 0 0,1-8 1056 0,-3 8 160 16,3-8 16-16,0 0 16 0,0 0-544 0,-2 6-96 16,2-6-32-16,0 0 0 0,0 0-224 0,0 0-48 0,-4 4-16 0,4-4 0 15,0 0 112-15,0 0 32 0,-5 3 0 0,-1-3 0 16,6 0 128-16,-5-3 16 0,0 0 16 0,5 3 0 15,0 0-352-15,0 0-80 0,1-6-16 0,1 1 0 16,-2 5-144-16,2-7 0 0,2 1 0 0,1-1 0 16,2 2 0-16,-1 0 0 0,1 2 0 0,-1-1 0 15,1 1 0-15,-7 3 192 0,0 0-64 0,6 0 0 16,-6 0 32-16,0 0 0 0,7 4 0 0,-1 0 0 16,-6-4-160-16,0 0 192 0,0 0-192 0,6 7 192 15,-2-2-1152 1,-4-5-208-16,0 0-48 0,5 5-14176 0</inkml:trace>
  <inkml:trace contextRef="#ctx0" brushRef="#br1" timeOffset="163719.31">18120 16676 23039 0,'0'0'1024'0,"0"0"192"0,0 0-960 0,0 0-256 15,-6 6 0-15,1-1 0 0,1 0 1216 0,4-5 192 16,-7 7 32-16,2-5 16 0,0 2-560 0,0-4-96 16,5 0-32-16,-7 0 0 0,2 0-208 0,0-2-48 15,-2 0-16-15,2 1 0 0,1-3-32 0,4 4 0 0,-5-4 0 0,5 4 0 16,0 0 48-16,0 0 16 0,-2-6 0 0,1 0 0 15,1 6-208-15,0 0-64 0,4-7 0 0,0 0 0 16,0 3-256-16,1-2 160 0,0 2-160 0,2 1 128 16,-2-2 32-16,-5 5 0 0,5-5 0 0,-5 5 0 15,8-4 208-15,-8 4 32 0,0 0 16 0,0 0 0 16,7-2-80-16,-7 2-16 0,0 0 0 0,0 0 0 16,0 0-176-16,0 0-144 0,0 0 192 0,0 0-192 31,0 0-256-31,0 0-144 0,0 0-48 0,0 0 0 0,0 0-2912 0,0 0-592 0,0 0-112 0</inkml:trace>
  <inkml:trace contextRef="#ctx0" brushRef="#br1" timeOffset="164067.04">18335 16593 1839 0,'0'0'0'0,"0"0"160"0,2 9-160 0,0 2 0 16,-2-11 0-16,4 6 0 0,2 2 6784 0,-3 0 1312 15,-3-8 272-15,0 0 48 0,0 0-5712 0,0 0-1136 16,6 5-224-16,-6-5-64 0,0 0-688 0,0 0-144 16,0 0-16-16,0 0-16 0,0 0-32 0,0 0-16 15,0 0 0-15,0 0 0 0,0 0 16 0,0 0 16 16,-4 5 0-16,4-5 0 0,-5 4-48 0,5-4-16 16,0 0 0-16,-7-4 0 0,0 2-208 0,2-2-128 15,1-7 128-15,2 3-128 0,2 2 0 0,1-2 0 0,2-1 0 0,-1 1 0 16,1-1 0-16,1 1 0 0,0 2-176 0,1 0 176 15,-5 6 0-15,0 0 0 0,0 0-128 0,8-1 128 16,-8 1 0-16,0 0 0 0,9 4 0 0,-1 3 0 16,-8-7 0-16,6 2 0 0,-6-2 0 0,7 4 0 15,-7-4 0-15,0 0 0 0,0 0 0 0,0 0-144 32,0 0-2304-32,0 0-464 0,4-5-96 0</inkml:trace>
  <inkml:trace contextRef="#ctx0" brushRef="#br1" timeOffset="164537.59">18210 15722 23439 0,'0'0'1024'0,"0"0"240"0,0 0-1008 0,0 0-256 0,0 0 0 0,0 0 0 15,2 7 1472-15,-2-7 256 0,5 5 64 0,-5-5 0 16,2 5-576-16,-2-5-96 0,0 0-32 0,2 7 0 16,0 0-448-16,-2 1-112 0,-1-1-16 0,0 1 0 15,-1-1-64-15,-1 1-32 0,1 1 0 0,-2-3 0 16,0 0-160-16,4-6-48 0,0 0 0 0,0 0 0 16,-6 3-80-16,6-3 0 0,0 0-128 0,0 0 192 15,0 0-64-15,0 0-128 0,-5-4 176 0,5 4-176 16,-4-7 0-16,1 1 0 0,2-1 0 0,1 1 0 15,0 6 0-15,4-6 0 0,0 0 0 0,0 1 0 16,-4 5 0-16,5-4 0 0,1-1 0 0,-6 5 0 16,0 0-352-16,7-2-80 0,-1-2-16 0,2 4 0 15,0 0-2256-15,0 4-464 0,2-1-96 0</inkml:trace>
  <inkml:trace contextRef="#ctx0" brushRef="#br1" timeOffset="164872.37">18432 16002 17503 0,'0'0'1552'0,"0"0"-1232"16,0 0-320-16,0 7 0 0,0-1 2624 0,0 1 448 0,0-1 112 0,0-6 16 15,-1 7-1312-15,1-2-256 16,0-5-48-16,0 0-16 0,-3 7-944 0,3-7-192 15,-5 5-48-15,5-5 0 0,-5 5-224 0,-1 0-160 0,6-5 192 0,-6 2-192 16,-1-1 256-16,7-1-64 0,0 0-16 0,-6-1 0 16,-1-1 48-16,7 2 16 0,0 0 0 0,0 0 0 15,0 0-96-15,-2-7-16 0,2 7 0 0,0-7 0 16,2-1-128-16,1 2 0 0,1-1 0 0,0 2 0 16,0 0 0-16,-4 5 0 0,5-5 0 0,-5 5 0 15,0 0 0-15,0 0 256 0,8 1 0 0,-8-1-16 0,0 0 16 16,6 4 0-16,-6-4 0 0,0 0 0 15,9 6-256-15,-2-1 0 0,-7-5 0 0,5 7 0 16,0 0-3136-16,-5-7-656 16</inkml:trace>
  <inkml:trace contextRef="#ctx0" brushRef="#br1" timeOffset="165257.67">19090 16133 34143 0,'0'0'1520'0,"0"0"304"0,0 0-1456 0,0 0-368 0,-2 6 0 0,2-6 0 16,0 0 1152-16,0 0 176 0,4 9 16 0,2-2 16 16,2-1-32-16,2 0-16 0,2-2 0 0,1 0 0 15,2-1-768-15,0 0-160 0,3 1-16 0,1-3-16 16,-1 1-352-16,0-1 0 0,2 1 0 0,-2-2-128 31,-1 0-1280-31,0-2-256 0,0-1-64 0,0 2 0 16,-3-4-1120-16,-2 3-224 0,-2 0-64 0,1-1-10880 0</inkml:trace>
  <inkml:trace contextRef="#ctx0" brushRef="#br1" timeOffset="165838.41">19393 15910 3679 0,'-13'-5'320'0,"8"3"-320"0,-3 0 0 0,-1-2 0 16,-4-1 6080-16,-2-1 1152 0,0 1 240 0,-2 1 32 16,-3 0-4304-16,2-2-880 0,-2 1-160 0,-1 1-48 15,1 0-640-15,-3 1-144 0,3-1-32 0,-1 2 0 16,1 0-912-16,1 4-192 0,0 0-48 0,1 2 0 16,-2 1-144-16,0 3 0 0,1 4 0 0,2 2-176 15,0 2 176-15,2 3-160 0,0 4 160 0,2 3-160 16,2 2 160-16,2 4 0 0,2 0-144 0,2 2 144 15,1 3 0-15,4-2 0 0,4 1 0 0,2 1 0 0,4-2-128 16,1 0 128-16,4 1 0 0,3-7 0 16,3 1 0-16,1-2-144 0,1-5 144 0,2-2 0 15,1-4-256-15,2-4 64 0,0-2 16 0,1-1 0 16,0-3 176-16,2-4-208 0,1 1 80 0,4-1 128 16,-4 0-176-16,1-3 176 0,-2-3-128 0,-1-1 128 0,-1-2-192 15,-2-4 64-15,1 0 0 0,-4-3 0 16,-1-1 128-16,-1-2-208 0,-1-1 80 0,-2-1 128 0,-2 0 0 0,-1-5 0 15,-3 2 192-15,-2-1-64 0,0-1 192 0,-2-2 16 16,-2 0 16-16,-2-1 0 0,-3 1 80 0,-2-1 16 16,-1 3 0-16,-3-2 0 0,-4 0 192 0,-1 2 32 15,-1-1 16-15,-2 0 0 0,-2-1-368 0,-2-1-64 16,0 2 0-16,-1 2-16 0,-1 1-480 0,0 4-80 16,0 4-32-16,-1 4 0 15,2 3-1984-15,1 3-400 0,-3 3-80 0</inkml:trace>
  <inkml:trace contextRef="#ctx0" brushRef="#br1" timeOffset="166941.68">17813 14167 20271 0,'0'0'1792'16,"0"0"-1424"-16,0 0-368 0,0 0 0 0,0 0 2272 0,2 13 384 15,-2-5 80-15,0-1 16 0,2 1-1696 0,-2 1-336 16,2 3-64-16,1 0-16 0,-1-2-256 0,0 3-64 16,0 2-16-16,2 0 0 0,0 1-96 0,1 2-16 15,-1-1 0-15,1 3 0 0,-1-1-192 0,-1 1 0 16,1-1 0-16,1-3 0 16,-1 0-1664-16,1-1-368 0,0 2-80 0,-1-1-10992 0</inkml:trace>
  <inkml:trace contextRef="#ctx0" brushRef="#br1" timeOffset="167158.34">17736 14414 24879 0,'0'0'2208'0,"0"0"-1760"0,0 0-448 0,0 0 0 15,-5 4 2336-15,5-4 384 0,0 0 80 0,0 0 16 16,0 0-1472-16,10 4-272 0,2-1-64 0,-1 0-16 15,2-2-560-15,1-1-112 0,-1-1-32 0,1-1 0 16,2 1-288-16,-1-4 0 0,2-1 0 0,0 1 0 16,0-1 0-16,-1-2-272 0,-2-1 16 0,-1 0 16 31,0 0-2208-31,-1-1-448 0,0 0-96 0</inkml:trace>
  <inkml:trace contextRef="#ctx0" brushRef="#br1" timeOffset="167568.76">17964 14001 11967 0,'0'0'1072'0,"-12"2"-864"16,-2-4-208-16,-2 2 0 0,-1 2 4352 0,0 0 832 15,0 1 176-15,-2-1 16 0,-3 2-3184 0,-1 3-640 16,-1-3-128-16,-1 1-16 0,1 1-640 0,2 4-128 15,0 0-32-15,3 4 0 0,-2 1-416 0,2 3-64 16,4 4-128-16,2 3 176 0,1-3-176 0,4 4 128 16,2 5-128-16,3 1 128 0,3-1-128 0,3 2 0 15,3-1-192-15,6 1 192 0,2-1-176 0,5 1 176 16,1-6-128-16,5 2 128 0,3-6-368 0,2-3 16 16,-2-2 0-16,1-3 0 0,0-4 64 0,1-2 16 15,-2-2 0-15,1-3 0 0,-3-2 272 0,0-2 0 16,0-2-128-16,-1-1 128 0,-3-1 0 0,-1-2 0 0,-1-1 0 0,-2-3 144 0,-1-1 112 15,-2-3 32-15,-2 0 0 0,-1-1 0 16,0-3 208-16,-4 0 32 0,-3 0 16 0,-2-1 0 16,-2-3 192-16,-2 1 32 0,-5-2 16 0,0-1 0 15,-2 1-144-15,-1 0-16 0,0 0-16 0,-4 1 0 0,-3 1-416 16,-1-2-64-16,-2 1-128 0,-2 1 176 16,1-1-1392-16,-1 2-256 0,0 1-64 15,-1 0-10816-15,0 0-2144 0</inkml:trace>
  <inkml:trace contextRef="#ctx0" brushRef="#br0" timeOffset="184476.15">15218 15753 23951 0,'-15'37'2128'0,"15"-37"-1696"0,0 10-432 0,0 1 0 16,0-1 1568-16,0 2 224 0,2 1 64 0,1 3 0 16,-1 2-976-16,2 3-192 0,3 2-48 0,-3 3 0 0,-2 2-496 0,1 0-144 15,2 1 0-15,-1 0 0 16,0-2-320-16,0 0-144 0,-1 0-32 0,0-3-8976 15,0 1-1808-15</inkml:trace>
  <inkml:trace contextRef="#ctx0" brushRef="#br0" timeOffset="184686.5">15118 16091 31967 0,'0'0'704'0,"0"0"128"0,0 0 48 0,0 0 16 0,0 0-704 0,0 0-192 16,0 0 0-16,6-3 0 0,4-2 752 0,0 0 112 16,2 0 32-16,2-2 0 0,2-1-400 0,-1 2-80 15,1-1-16-15,0 1 0 0,-1-3-400 0,1 1 0 16,0-1 0-16,-1 0 0 16,0 1-1408-16,-1-3-384 0,0 4-64 0,-2-1-12544 0</inkml:trace>
  <inkml:trace contextRef="#ctx0" brushRef="#br0" timeOffset="185102.9">15277 15618 26719 0,'-22'4'1184'0,"11"-2"240"0,-3 2-1136 0,-3-1-288 0,-2 1 0 0,-2 0 0 15,0 0 1216-15,-1 2 192 0,-3 2 48 0,1 2 0 0,2 2-464 0,1 4-96 16,1 3 0-16,1 1-16 16,4 3-560-16,0 5-96 0,2 4-32 0,4 2 0 0,4 4-192 0,4 0 0 15,3 1 0-15,6 0 0 0,2 0 0 0,6 0 0 16,1-1 0-16,4-3 0 0,1-2 0 0,3-4-160 16,1-2 160-16,3-1-128 0,1-6-48 0,1-4 0 15,-1-2 0-15,0-4 0 0,0-4 176 0,0-2-192 16,0-1 192-16,0-3-192 0,0 0 192 0,-3-7 128 15,-1-2-128-15,-1-2 176 0,-2-2 160 0,0-3 48 16,-5-1 0-16,-1-5 0 0,-2-2 256 0,-1 0 64 16,-4-2 16-16,-2-1 0 0,-3-3 96 0,-2 2 16 15,-3-4 0-15,-3 1 0 0,-2 0-368 0,-4 1-64 16,-3-1-16-16,-2 1 0 0,-5 1-192 0,-2 0-64 16,-2-1 0-16,-3 4 0 0,-1 1-128 0,-2 3 0 15,-2 3-192-15,-1 2 192 16,4-3-1408-16,-1 7-144 0,0 4-48 0,3 3-16048 0</inkml:trace>
  <inkml:trace contextRef="#ctx0" brushRef="#br0" timeOffset="-210495.8">20923 14074 20271 0,'0'0'1792'0,"0"0"-1424"0,7 15-368 0,-7-15 0 15,0 0 1712-15,6 7 272 16,1-1 48-16,2-1 16 0,3-4-576 0,2 0-128 15,2-1 0-15,5-1-16 0,3 0-128 0,6-3-32 16,4 1 0-16,5-2 0 0,6 1-272 0,-7 2-48 16,2 0-16-16,4 1 0 0,3-3-240 0,0 0-48 15,0-1-16-15,1 2 0 0,1-1-192 0,12 2-32 16,-3-2-16-16,0 1 0 0,-2 2-48 0,1 0-16 16,-1-1 0-16,0 0 0 0,2-2 96 0,-1 0 0 0,-1 1 16 15,2 1 0-15,-1-1-32 0,-11 2-16 0,4 1 0 0,1-3 0 16,1 3-32-16,1-2 0 0,-4-4 0 15,2 4 0-15,1-1-80 0,2 2-32 0,0-2 0 0,2 2 0 16,2 0-144-16,-2-1 0 0,0 0 0 0,0-1 128 16,-4 1-128-16,12-2 0 0,-5 2 0 0,-2-2 0 15,-1 3 240-15,0 1-48 0,0 1 0 0,-2-1 0 16,-1-1-192-16,-11 1 0 0,-2-1 0 0,3 1 0 16,-1 0 0-16,-2 0 128 0,-1 1-128 0,-1-1 0 15,0 0 0-15,10 0-208 0,-6 0 32 0,-3 0 16 16,-1-1-576-16,-4 1-112 15,-3-4-32-15,0 1 0 0,-2 1-1600 0,-3-2-320 0,0-1-64 0,-5-2-13936 16</inkml:trace>
  <inkml:trace contextRef="#ctx0" brushRef="#br0" timeOffset="-210225.46">23762 13558 23951 0,'0'0'2128'0,"0"0"-1696"0,0 0-432 0,1 5 0 16,4 3 1504-16,2-2 224 16,2 1 32-16,5 0 16 0,3-1-1008 0,3 1-208 15,0-1-48-15,12 3 0 0,3-1-192 0,1 1-64 16,4-2 0-16,-1-1 0 0,0 3-96 0,-8 2-32 16,2-1 0-16,-2-1 0 0,-1 2-128 0,-3 2 0 0,-2 1 144 0,-1 2-144 15,-4 2 736-15,0 2 80 0,-3-1 16 0,-1 5 0 16,-3 2 192-16,-2 9 64 0,-3 1 0 0,-4 1 0 15,-3-2-192-15,-3 4-16 0,-1 2-16 0,-3 2 0 16,-2 0-160-16,1 0-48 0,1-3 0 0,2-2 0 16,-3-2-528-16,3-12-128 0,0-2 0 0,2-1-13632 15,1-3-2768-15</inkml:trace>
  <inkml:trace contextRef="#ctx0" brushRef="#br0" timeOffset="-208730.82">21640 12094 9215 0,'-2'-3'400'0,"-1"1"96"0,3 2-496 0,0 0 0 0,-8-3 0 0,1 0 0 15,-1 2 3520-15,-1 1 592 0,-1 1 128 0,3 2 32 16,-2 0-2176-16,-1 2-432 0,1 3-96 0,0 5-16 16,0 2-528-16,3 2-96 0,-2 4-32 0,-1 5 0 0,-1 4-544 0,3 2-112 15,1 4-32-15,2 2 0 0,3 2-208 0,2 10 0 16,5-7 0-16,2 0 0 0,2-4 0 0,4-4 0 15,2-4 0-15,1-3 0 0,1-5 0 0,3-3 0 16,4-6 0-16,1-2 0 0,-1-8 336 0,1-4 80 16,0-3 16-16,0-3 0 0,-1-6 240 0,-1-2 48 15,-1-2 16-15,-5-4 0 0,-3-2 288 0,-3-1 48 16,-1-1 16-16,-5 1 0 0,-2-5-224 0,-3 4-32 16,-2-1-16-16,-3 0 0 0,-4 0-432 0,-2 1-96 15,-4-1-16-15,-2-1 0 0,-2 2-272 0,-2 2 0 16,-1 0 0-16,-2 0 0 15,-1 0-1392-15,2 1-176 0,0 3-32 0,1 3-16 16,3 0-896-16,2 3-176 0,3 0-48 0,3 3-12368 0</inkml:trace>
  <inkml:trace contextRef="#ctx0" brushRef="#br0" timeOffset="-208545.59">22075 11896 25791 0,'0'0'2304'0,"0"0"-1856"0,7 2-448 0,0 2 0 16,-7-4 2224-16,6 7 336 0,1 1 80 0,-2 2 16 16,0 3-960-16,1 3-192 0,-3 2-32 0,1 7-16 15,-1 1-896-15,0 5-176 0,-1 4-48 0,1 3 0 16,-1 1-336-16,1 2 144 0,0 0-144 0,-1 1 0 16,1-3-1296-16,1 0-368 0,0-4-80 0,0-2-16 15,-1-2-1584-15,3-3-320 0</inkml:trace>
  <inkml:trace contextRef="#ctx0" brushRef="#br0" timeOffset="-208336.7">22343 11678 28559 0,'-3'-4'2544'0,"1"-2"-2032"15,-2 2-512-15,4 4 0 0,0 0 1840 0,0 0 272 0,0 0 48 0,0 0 16 16,1 13-912-16,3 5-176 15,0 4-48-15,3 5 0 0,-1 5-768 0,3 4-144 16,2 5-128-16,-1 2 144 0,2 4-144 0,0 0 0 0,-2 5 0 0,3 1 0 31,3 1-1328-31,1 0-240 0,-2 1-48 0,1-3-16 16,-3-1-2032-16,-1-4-416 0</inkml:trace>
  <inkml:trace contextRef="#ctx0" brushRef="#br0" timeOffset="-208140.79">22189 12314 31327 0,'0'0'2784'0,"0"0"-2224"0,0 0-560 0,0 0 0 16,-5-4 1984-16,5 4 272 0,0 0 64 0,0 0 16 16,9-6-1696-16,2 1-320 0,2-1-80 0,2 1-16 15,1 1-544-15,3 0-96 0,4 2-32 0,1-1 0 16,4 2-3104-16,2-4-624 0,31-3-128 0,-15 8-32 0</inkml:trace>
  <inkml:trace contextRef="#ctx0" brushRef="#br0" timeOffset="-207827.9">22738 12383 35183 0,'0'0'1552'0,"0"0"336"0,0 0-1504 0,0 0-384 16,7 0 0-16,-1 0 0 0,1 0 544 0,2-2 32 0,1 0 16 0,2 0 0 16,1-2-224-16,0 1-48 0,5-1-16 0,-1 2 0 15,-2-1-304-15,-2 2 0 0,-2 2 128 0,-2 0-128 16,-1 1 224-16,-8-2-16 0,0 0 0 0,4 9 0 16,-2 1 224-16,-2 3 32 0,-3 0 16 0,-1 4 0 0,-1 3-128 0,-2 1-32 15,1-2 0-15,1 2 0 0,1 1 384 0,1 0 80 16,2 1 16-16,1-3 0 15,2 1-224-15,4-1-64 0,1-2 0 0,4-1 0 16,3-1-320-16,4-3-192 0,2-1 192 0,2-5-192 16,2-1 0-16,0-3 0 0,4-3-160 0,-1-1 160 15,0-3-816-15,0 0-32 16,-4 0-16-16,0-2-12496 0,0-5-2496 0</inkml:trace>
  <inkml:trace contextRef="#ctx0" brushRef="#br0" timeOffset="-207158.12">21007 12213 21359 0,'0'0'944'0,"0"0"208"0,1-7-928 16,2 0-224-16,2 2 0 0,-1-4 0 0,-2 1 944 0,2 2 144 15,2 1 16-15,-6 5 16 16,6-4 384-16,2 2 80 0,0 1 16 0,0 2 0 0,-8-1-352 0,7 7-64 16,1 1-16-16,-1 0 0 0,-2 1-160 0,-2 1-48 15,-1 1 0-15,1 0 0 0,-3 2-416 0,0-2-96 16,-2-1 0-16,0 1-16 0,-2-1-240 0,0-1-64 16,0-2 0-16,-1-2 0 0,-2-1-128 0,1-2 160 15,-1 0-160-15,0-2 160 0,-3-3-32 0,1-1 0 16,0 0 0-16,1-4 0 0,-1 1 0 0,1-1-128 15,1-1 192-15,0 0-64 0,2-1 0 0,2 1-128 16,1-2 192-16,0-1-64 0,1-1-128 0,2 0 0 16,1 1 144-16,0 0-144 0,2 2 192 0,1 1-48 15,1-3 0-15,0 3 0 0,1 1-144 0,-1 2 0 16,2 2 0-16,-2 1 128 0,-6 3-128 0,8-1 0 16,-8 1 0-16,7 4 0 0,-7-4-128 0,5 9 128 15,-2-3-160-15,1 3 160 16,-2 2-1216-16,-1 2-128 0,1 1-48 0,-1 1-10448 0,-1-1-2112 15</inkml:trace>
  <inkml:trace contextRef="#ctx0" brushRef="#br0" timeOffset="-206749.25">21168 12643 6447 0,'0'0'576'0,"2"9"-576"0,-2-1 0 0,0 0 0 0,-2-1 3952 0,1 1 672 16,0-1 144-16,-2-1 32 0,3-6-2624 0,-4 7-512 15,-3-2-96-15,0-1-32 0,-1 0-336 0,0-2-80 16,1 1-16-16,-1-2 0 0,0-1-336 0,0-1-80 16,0-2-16-16,3 1 0 0,-1-2-224 0,-1 0-64 0,2-1 0 0,0-1 0 15,1 0-192-15,1-1-32 16,3 1-16-16,0-1 0 0,1 1-144 0,1-3 0 15,0 1 0-15,1 1-176 0,-3 7 176 0,5-5 0 16,2 1 0-16,-1 2-128 0,1 0 128 0,0 0 0 16,3 0 0-16,-1 2 0 0,0 2 0 0,0 0 0 15,-1-2 0-15,0 0 0 0,-8 0 0 0,6 4 272 16,-6-4-32-16,0 0-16 0,4 8 240 0,-4-8 48 16,1 8 16-16,-1 0 0 0,-2 1-96 0,-2-1-32 0,-3-2 0 0,-1 1 0 15,-1-2-208-15,2-1-32 0,-3 0-16 0,1-2 0 16,-1 0-144-16,1-1 160 0,0-1-160 0,-1-1 160 31,1-1-864-31,2 2-160 0,7 0-32 0,-7-5-16912 0</inkml:trace>
  <inkml:trace contextRef="#ctx0" brushRef="#br0" timeOffset="-205524.43">20644 12413 2751 0,'0'0'256'0,"0"0"-256"0,0 0 0 0,0 0 0 0,0 0 4192 0,-6 2 800 15,6-2 144-15,-5-2 48 0,-2-3-3248 0,1-3-640 16,-2-1-128-16,0-1-16 0,-1-1-448 0,0 0-96 16,-2-5-16-16,1 0 0 0,-2-1 560 0,2-2 128 15,-2-1 0-15,-1-1 16 0,-1-1-208 0,-1 0-32 16,-3 0-16-16,0-2 0 0,-2 2-400 0,1-4-96 15,-4 1-16-15,0-1 0 0,-2 0-272 0,-2-2-48 16,-1 3-16-16,1-1 0 0,-2-2 48 0,1 1 0 16,-1 0 0-16,-1 0 0 0,1 1 256 0,2 3 48 15,1 1 16-15,1 2 0 0,0 2-48 0,1 1 0 16,-1 0 0-16,1 1 0 0,-2-1-176 0,2 3-32 16,-1 1-16-16,0 0 0 0,-2-1-144 0,1-1-16 0,1 1-128 0,0 0 192 15,0-1-192-15,0 0 128 0,-1 0-128 0,2 1 0 0,0 0 192 16,-1 1-48-16,-1 1-16 0,-1 1 0 15,1 2-128-15,1 2 0 0,-1 0 0 0,-3 0 128 16,-1 1-128-16,0 2 0 0,-1 0 0 0,-13-1 0 16,2 1 0-16,3 1 0 0,1 0 128 0,0 0-128 15,-1-1 0-15,1 1 0 0,1 1 0 0,-1-1 0 16,0 1 0-16,-1-1 0 0,-4 0 0 0,2 1 0 0,-2-2 0 16,4 0 0-16,1 0 0 0,2 0 0 15,-2 1 0-15,3 3 0 0,1-2 0 0,0 4 0 16,-1 0 0-16,1 3 0 0,1-1 0 0,0 2 0 15,-1 2 0-15,-2-1 0 0,-1-1 0 0,-1 1 0 16,0 1-160-16,4-1 160 0,2 0-208 0,-1-1 80 0,0-2 128 0,1 2 0 0,0-2 0 0,1 1 0 16,-1 0 0-16,0 1 0 15,2 4 0-15,-1 0 0 0,0 2 0 0,-2 1 0 16,-3 0 0-16,0 1 0 0,4 2 0 0,1-1 0 16,-1-1 0-16,10-4-128 0,-3 2 128 0,-2-1 0 15,1 1 0-15,0 0 0 0,1 0 0 0,-1-2 0 0,-3 3 0 0,1-2 0 16,0-1 0-16,1 0 0 15,-1-1 0-15,0 3 0 0,-2 3 0 0,0-2 0 16,0-6 0-16,1 4 0 0,-1 2 0 0,3-1 0 16,1-2 0-16,1 0 0 0,1 0 0 0,2-4 0 15,1 2 0-15,1 0 0 0,1 0 0 0,4-1 0 16,-2 1 0-16,1 3 0 0,0-2 0 0,1 1 0 16,0 1 0-16,1-1 0 0,0 4 0 0,1 1 0 15,0 0 0-15,1 1-128 0,0 0 128 0,2-3 0 0,2 4 0 0,-2-3 0 16,-1 2 0-16,1-1 0 0,-1 1 0 0,2 2-128 0,-1-2 128 15,-1 1 0-15,1 0 0 0,-1 0 0 16,1 0 0-16,0 0 0 0,-1 0 0 0,1-2 0 16,-1 1 0-16,1 1 0 0,-1-5 0 0,1 1 0 15,0 0 0-15,-1-2 0 0,1 1 0 0,1 0 0 16,-2 1 0-16,2-3 0 0,0 3 0 0,0-2 0 16,0 0-240-16,0 1-64 0,-3-1-16 0,3-1 0 15,0-1-256-15,-1 0-64 16,1-1-16-16,0 0 0 0,0-3-1488 0,1-1-288 15,-1 0-64-15,0-3-8256 0,1-2-1632 0</inkml:trace>
  <inkml:trace contextRef="#ctx0" brushRef="#br0" timeOffset="-205224.33">16390 12189 19695 0,'0'0'864'0,"4"-8"192"0,-1 0-848 0,1-1-208 15,1 0 0-15,1-1 0 0,1-3 1024 0,1 1 176 16,0 2 16-16,-1 2 16 0,1-1-96 0,0 2-32 15,-1 1 0-15,-1 2 0 0,-6 4-160 0,0 0-48 16,8 2 0-16,-4 3 0 0,-3 5-176 0,-1 1-32 16,-1 2-16-16,0 4 0 0,-2 3-480 0,-1 2-192 15,-1 3 128-15,0 2-128 0,-1 2 0 0,1 0 0 16,1-2 0-16,2 0 0 0,0 2 0 0,2-3 0 16,0 0 0-16,3-2 0 0,1-2 272 0,2 0-16 15,2-3-16-15,3-2 0 0,0 0 48 0,6-4 16 16,0-1 0-16,3-3 0 0,2-2-64 0,3-2-16 0,5-2 0 0,-2-2 0 15,1-2-224-15,1 1 176 0,1-3-176 16,2 2 160 0,0-1-1840-16,1 2-368 0,1-2-80 0,1 0-16 0</inkml:trace>
  <inkml:trace contextRef="#ctx0" brushRef="#br0" timeOffset="-204328.94">15612 13722 19343 0,'0'0'848'0,"0"0"192"0,0 0-832 0,0 0-208 15,0 0 0-15,0 0 0 0,0 0 704 0,7 7 80 16,-2-1 32-16,1 1 0 0,2 1-16 0,0 1 0 16,1-1 0-16,0 2 0 0,0 3-192 0,3 1-32 15,1 2-16-15,1 2 0 0,1-1-112 0,-2 3-32 0,0-3 0 0,0 2 0 16,0 2-144-16,0 1-16 0,0-3-16 0,0 1 0 15,-1 3 48-15,-1 1 16 16,1 2 0-16,1 2 0 0,-2 0 0 0,-2 1 0 16,-1 1 0-16,-1 0 0 0,1 1 80 0,-1 1 32 0,-2 0 0 0,-1 1 0 15,-1-3 96-15,-2-1 0 0,0-2 16 0,-1-1 0 16,-1-1 80-16,-2 0 16 0,-1-2 0 0,-1 0 0 16,-1-2 0-16,-2 0 0 0,-1-1 0 0,-2-1 0 15,1 0 80-15,-2-3 0 0,-1 0 16 0,0-2 0 0,0 0-48 16,0-1-16-16,-1 0 0 0,-2 0 0 15,-2-2-192-15,1 0-32 0,1 1-16 0,2-2 0 16,-2 0-288-16,2 1-128 0,1 1 0 0,1-5 128 0,0 2-128 16,2-1-144-16,-1-1 144 0,2-1-208 31,0 0-1296-31,3-1-256 0,-1-3-48 0,7-2-16 0,-6 2-2256 0,6-2-448 16</inkml:trace>
  <inkml:trace contextRef="#ctx0" brushRef="#br0" timeOffset="-203993.01">15560 14687 11967 0,'0'0'1072'0,"0"0"-864"16,0 0-208-16,0 0 0 0,0 0 2848 0,0 0 528 16,-1-5 96-16,1 5 32 0,0 0-1728 0,0 0-352 15,-3-5-64-15,3 5-16 0,0 0 0 0,0 0 0 0,0 0 0 0,0 0 0 16,0 0-256-16,0 0-64 15,-5 6-16-15,0 2 0 0,-1-2-304 0,1 5-48 16,0 1-16-16,0-1 0 0,-1 2-304 0,3 2-64 16,-1-1-16-16,0 0 0 0,0 2-128 0,1 0-128 0,2-2 144 0,1 0-144 15,0-1 0-15,1 0 0 0,2 0 0 0,5 12 0 16,-2-13 0-16,1 0 0 0,0-2 0 16,1 1 0-16,1-2-128 0,2-2 128 0,1 3 0 15,1-4 0-15,1 2 0 0,2-2 0 0,1 0 0 16,0-2 128-16,2-2-128 0,2 2 0 0,1-4-12192 15,0 1-2512-15</inkml:trace>
  <inkml:trace contextRef="#ctx0" brushRef="#br0" timeOffset="-202324.99">26244 13999 25503 0,'-7'2'1136'0,"1"3"224"0,-1 3-1088 0,1-1-272 15,6-7 0-15,-5 4 0 0,-1 0 1072 0,6-4 144 16,0 0 48-16,0 0 0 0,0 0 144 0,0 0 48 0,0 0 0 0,9-2 0 15,4-3-816-15,3-1-144 0,2-5-48 0,3-2 0 16,4-3-80-16,1-2-32 0,0-3 0 0,2-2 0 0,0-2-16 0,1-1 0 16,-2 1 0-16,-1-2 0 15,-1 1-16-15,0 1-16 0,-2 0 0 0,3 0 0 16,1 1-160-16,-3-1-128 0,1 0 144 0,0 3-144 16,1 1 0-16,-3 2 128 0,0-2-128 0,-3 0 0 15,3 3 0-15,-5-2 128 0,-4 3-128 0,-1-1 0 16,0 4 0-16,-1-1 128 0,-3 2-128 0,-1 1 0 15,-2 5 0-15,0-3 128 0,-1 4-128 0,1 1 0 16,2 2 0-16,-8 3 128 0,3-6-128 0,-3 6 0 16,6-3 0-16,-6 3 0 0,0 0 0 0,0 0 0 15,0 0 0-15,8 3 0 0,0 1 0 0,0 1 0 16,0 1 192-16,-1 2-48 0,1-1-16 0,1 3 0 16,2 2 64-16,2 2 16 0,4-1 0 0,1 0 0 15,2 4-16-15,3 0 0 0,4 3 0 0,3-3 0 0,3 2 16 0,2-2 0 16,2 3 0-16,-1-1 0 0,1-4-80 0,1 1 0 15,-3 3-128-15,-3-2 192 0,0 0-192 0,-2-2 144 0,0 0-144 0,-3-2 128 16,-2 0-128-16,-2 0 0 16,-1-2-160-16,1 1 160 15,-3 1-896-15,-1-2-96 0,-2-2-16 0,-2 1 0 16,-2 1-2960-16,-1-1-608 0</inkml:trace>
  <inkml:trace contextRef="#ctx0" brushRef="#br0" timeOffset="-201258.05">26224 14073 17503 0,'0'0'1552'0,"0"0"-1232"0,0 0-320 0,0 0 0 0,0 0 1904 0,0 0 320 16,3 10 64-16,-2-1 16 0,0 1-448 0,1 1-64 15,-1 0-32-15,2 3 0 0,1 2-224 0,0 2-32 16,1 3-16-16,1 2 0 0,-1 2-400 0,2 2-96 16,1 2-16-16,0 2 0 0,-2 2-352 0,3 1-80 15,2 2-16-15,-2 1 0 0,0-1-176 0,-3 2-32 0,0 0-16 0,-1 0 0 16,0-2-48-16,0 0 0 15,-2-3 0-15,0-6 0 0,0 0-32 0,0 0-16 16,0 2 0-16,-1-3 0 0,1-2-80 0,1-4 0 16,-2 3-128-16,1 0 192 0,0-1-64 0,-2-2 0 0,-1-3-128 15,0-3 192-15,1-2-64 0,1-2 0 0,-1 1-128 0,1-5 192 16,-2-6-192-16,0 0 176 0,4 7-176 0,-4-7 160 16,0 0-160-16,7 4 160 0,1-2-160 0,0-1 160 15,-1-1-160-15,4-1 0 0,1-1 0 0,1 0 0 16,2 1 0-16,2 0 0 0,1-1 0 0,3 1 0 15,0 0 0-15,0 1 0 0,4 1 0 0,3 0 0 16,5 2 0-16,2 0 0 0,2 0 0 0,-1 3 0 16,2 0 0-16,8 5 0 0,-6-1 0 0,-5 0 0 15,-3 0 0-15,-4 0 0 0,-2 2 0 0,-1 0 0 16,-4-1 0-16,-3 2 0 0,-1 2 0 0,-1-2 128 16,-3-3-128-16,-1 3 128 0,-2-2-128 0,0 0 128 0,0 0 16 0,-1-1 0 15,-3 3 0-15,1-5 0 16,-2 1-16-16,-1-1-128 0,0-2 192 0,-4-6-64 15,2 7 0-15,-2-7-128 0,0 0 192 0,0 0-64 0,4 7-128 0,-4-7 0 16,5 5 144-16,-5-5-144 0,8 2 0 0,0 0 0 16,1-4 0-16,2 0 128 0,-1-1-128 0,2-3 0 15,0-2 0-15,2-1 0 0,3-3 0 0,2 0 0 16,2 0 0-16,1-1 0 0,2 2 0 0,1-1-160 16,1 0 160-16,0 0 0 0,0 1-160 0,3 2 160 15,1-3-128-15,0 3 128 0,-3 0-128 0,0 2 128 16,-2 2-128-16,1 0 128 0,-2-1-256 0,-2 3 16 15,-1 0 16-15,-2 2 0 0,-1 1 224 0,-2 1-144 16,-2 2 144-16,-1 0-128 0,-1 1 128 0,-1 2 0 16,-2-2 0-16,-1 1 0 0,-1-1 0 0,0 2 0 15,-7-6 0-15,0 0 0 0,5 5 0 0,-5-5 0 0,0 0 0 0,5 4 0 16,-5-4 0-16,0 0 0 0,0 0 0 0,0 0 0 16,0 0 0-16,0 0-128 0,0 0 128 0,0 0-128 15,0 0 128-15,0 0-192 0,0 0 192 0,0 0-192 16,3-6 192-16,1-2 0 0,-2 0 0 0,1-1-128 15,-2-3 128-15,1-2 0 0,-2-2 0 0,1 1-128 16,0-5 128-16,1-3 0 0,-2-2 0 0,-2-3 0 16,0-3 0-16,-1-1 0 0,-1-8 0 0,-1 0 0 15,-3-7 0-15,-2-4 0 0,-3-3 128 0,0-3-128 16,-3-1 240-16,-1-2-32 0,-2-3 0 0,-1 3 0 16,-2 3-32-16,2 1-16 0,2 4 0 0,1 5 0 15,3 2-160-15,-1 4 0 0,6 4 0 0,1 5 0 16,1 3-288-16,0 4-96 0,4 2 0 0,2 6-16 15,0 0-3104-15,0 6-608 0</inkml:trace>
  <inkml:trace contextRef="#ctx0" brushRef="#br0" timeOffset="-200865.89">26480 14168 21183 0,'0'0'1888'0,"0"0"-1504"0,-3 7-384 0,3-7 0 15,3 7 2304-15,1 0 384 0,1-2 64 0,3-1 32 16,2-1-944-16,2-3-192 0,1-2-48 0,3-2 0 0,1-2-960 0,2-2-192 0,3-2-32 0,3-1-16 31,2 1-400-31,2-3 0 0,1 0 0 0,3 2-11424 16,1-2-2176-16</inkml:trace>
  <inkml:trace contextRef="#ctx0" brushRef="#br0" timeOffset="-200535.69">26647 14697 28447 0,'0'0'1264'0,"-4"10"256"0,2-4-1216 0,1 3-304 0,0 0 0 0,1 0 0 16,1 1 1360-16,3-1 224 0,0 0 32 0,4 3 16 15,2-2-368-15,2-1-80 0,1-1-16 0,3 1 0 16,2-2-768-16,1 0-144 0,0 1-48 0,2 0 0 16,-1-1-208-16,3-1 128 0,-3-2-128 0,3 1 0 15,-1 0-1136-15,1 1-320 0,-2-2-64 0,-1-1-14480 16</inkml:trace>
  <inkml:trace contextRef="#ctx0" brushRef="#br0" timeOffset="-200222.64">27220 14194 16575 0,'0'0'1472'0,"0"0"-1168"0,0 0-304 0,0 0 0 16,-1 7 3040-16,0 2 544 0,1 0 128 0,0 3 0 15,1 2-1408-15,2 4-272 0,-1 3-64 0,3 4-16 16,1 2-752-16,1 3-160 0,1 0-16 0,0 2-16 0,0-1-592 0,0 1-112 15,1 0-32-15,1-2 0 16,-1-2-272-16,2 0 128 0,-1-1-128 0,2-2 0 31,0 1-976-31,-2-4-304 0,1 0-64 0,0-1-10240 0,1-3-2032 0</inkml:trace>
  <inkml:trace contextRef="#ctx0" brushRef="#br1" timeOffset="-196930.52">27588 13827 12895 0,'0'0'1152'0,"0"0"-928"15,0 0-224-15,17 18 0 0,-17-18 3008 0,0 0 544 16,0 0 112-16,0 0 32 0,0 0-1584 0,12 2-304 15,2-3-64-15,3-3-16 0,0 0-256 0,4-6-48 16,5-2-16-16,2-1 0 0,4-1-208 0,2-3-48 0,2-3-16 0,2 1 0 16,1-1-176-16,-1 2-16 15,-2 0-16-15,0-2 0 0,-5 0-624 0,2 1-128 16,-1 1-32-16,-1-2 0 0,-2 1-336 0,-2 0-64 16,1 4 0-16,1-1-16 15,0 0-2816-15,0 1-560 0,-3 2-128 0</inkml:trace>
  <inkml:trace contextRef="#ctx0" brushRef="#br1" timeOffset="-196260.56">28774 13459 5519 0,'0'0'240'0,"-9"1"64"0,0-3-304 0,9 2 0 0,-5-7 0 0,5 7 0 16,-4-6 4656-16,4 6 864 0,0-11 176 0,0 2 48 0,-1 0-3440 0,1 0-704 15,4 0-128-15,1-3-16 0,0 3-608 0,2 0-112 16,-1-2-32-16,1 2 0 0,-1 0 80 0,1 2 16 15,-7 7 0-15,0 0 0 0,0 0 0 0,0 0 0 16,0 0 0-16,0 0 0 0,0 0-448 0,-6 13-96 16,0 3 0-16,-1 1-16 0,0 3-96 0,0-2-16 15,-1 3 0-15,2 0 0 0,-1-2-128 0,2 1 0 16,1-2 144-16,1-1-144 0,1-4 0 0,2 0 128 16,0 0-128-16,1-1 0 0,-1-1 0 0,3 1 0 0,-3-12 0 0,0 0 0 15,0 0 0-15,0 0 0 0,0 0 0 0,0 0 128 16,0 0-128-16,11-9 0 15,1-1 0-15,0-3 0 0,0-2 0 0,-1 0 0 16,1-2 0-16,1-3 0 0,0-3 0 0,0-2-128 0,-1 0 128 0,2-5-128 16,3 0 128-16,0 0 0 0,-1 4 0 0,1-3 0 15,0 2 0-15,-3 4 0 0,-2-1 0 0,0 6 0 16,-2 3 0-16,-1 5 0 0,-1-2 0 0,-3 6 0 16,-5 6 0-16,0 0 0 0,0 0-144 0,0 0 144 15,-2 14-128-15,-4 6 128 0,0 7-160 0,-1-1 160 16,2 3-208-16,0 2 48 0,-2 0 16 0,3 1 0 15,2 2 144-15,3-6 0 0,3 1-144 0,1 0 144 16,0-6 0-16,3-2 0 0,1-3 0 0,2-3 0 16,1-5 128-16,-1-2 32 0,2-2 16 0,0-2 0 15,2-2 352-15,0-2 80 0,1-3 16 0,0-2 0 16,-2-4 112-16,2-2 32 0,-2-2 0 0,0-4 0 16,-1-2-288-16,0-1-48 0,0 1-16 0,0 0 0 15,-2 1-416-15,-1 0 0 0,1-3-192 0,-3-3 192 16,-5 0-1536-16,-1-2-176 0,0-2-32 0,0 0-11040 15,-2-5-2192-15</inkml:trace>
  <inkml:trace contextRef="#ctx0" brushRef="#br1" timeOffset="-196063">29012 12601 32655 0,'0'0'1440'0,"0"0"304"0,0 0-1392 0,0 0-352 0,4 10 0 0,-4-10 0 16,1 12 896-16,-2 1 96 0,-3 3 32 0,1 0 0 15,3 2-416-15,0 0-80 0,1-2-16 0,1 2 0 32,-2-2-2048-32,1-2-400 0,0-1-96 0,2-4-12880 0</inkml:trace>
  <inkml:trace contextRef="#ctx0" brushRef="#br1" timeOffset="-195864.76">29248 12351 24879 0,'0'0'2208'0,"0"0"-1760"0,0 0-448 0,0 14 0 16,-2 2 1408-16,1 2 192 0,-2 4 32 0,1 3 16 15,0 4-432-15,0-2-64 0,1 0-32 0,-2-1 0 16,2 4-800-16,1-4-144 0,-2-1-48 0,2-1 0 15,0-3-1632-15,0-3-336 0,0-4-64 0,0-3-11856 0</inkml:trace>
  <inkml:trace contextRef="#ctx0" brushRef="#br1" timeOffset="-195558.35">29394 11821 19343 0,'-6'-15'1728'0,"2"7"-1392"16,-1 1-336-16,5 7 0 0,-10-1 2752 0,-1 1 464 0,-2 4 112 0,2 3 0 16,-5 0-1888-16,-1 6-384 0,-1 3-80 0,1 5-16 15,1 5-256-15,1 4-48 0,0 3-16 0,3-1 0 16,2-1-640-16,5 2 0 0,2 0 0 0,3-3-176 0,2-2 176 0,4-2 0 16,4-3 0-16,4-5 0 15,0-4 0-15,3-3 0 0,1-4 0 0,0-3-128 16,2-4 512-16,-1 0 128 0,0-6 0 0,-4-1 16 0,1-4 512 0,-2-3 112 15,-1-2 0-15,-1-1 16 16,-3-3-352-16,-2-1-80 0,-2-1-16 0,-2 1 0 16,-5 2-384-16,-2 0-80 0,-3 0 0 0,-3-1-16 15,-1 1-240-15,-5-1 0 0,-2 3 0 0,-2-2 0 16,-1 2-1200-16,0 0-272 16,1 4-64-16,0 0-16 0,2 5-2080 0,0 1-400 0</inkml:trace>
  <inkml:trace contextRef="#ctx0" brushRef="#br1" timeOffset="-195197.46">29568 13550 4607 0,'0'0'192'0,"0"0"64"0,0 0-256 0,0 0 0 0,0 0 0 0,0 0 0 16,0 0 6832-16,13 9 1312 0,0-2 272 0,2-1 48 16,0 1-5616-16,4 1-1120 0,0 1-240 0,1 1-32 15,-1-1-1120-15,2 2-208 0,0 0-128 0,2 1 128 16,4-1-1344-16,0-2-256 16,2 1-48-16</inkml:trace>
  <inkml:trace contextRef="#ctx0" brushRef="#br1" timeOffset="-194894.18">30469 13618 29487 0,'-10'-8'1296'0,"1"4"288"16,-2-2-1264-16,-2 2-320 0,-1 1 0 0,-1 3 0 0,-1-2 2272 0,-3 4 400 16,0 2 80-16,-1 6 0 0,1 5-1360 0,0 3-288 15,2 4-48-15,3 3-16 0,1 4-720 0,3-2-160 16,0 0-32-16,7 2 0 0,1 1-128 0,6 0 0 15,1-1 0-15,5-3 128 0,0-4-128 0,3-1 0 16,5-3 0-16,0-2 0 0,1-7 0 0,-1-1 0 16,2-2 0-16,-2-3 0 0,-1-3 0 0,0-1 0 15,-2-2 0-15,0-2 0 0,-4-3 0 0,1-1 128 16,-1-6-128-16,-4 1 192 0,-1 0-16 0,-2-4 0 0,-2-1 0 0,-2 0 0 16,-4-2-176-16,-1 1 0 0,-2 2 144 0,0 0-144 15,-4-4-208-15,1 3-112 0,-3 4-32 0,1-2 0 31,-1 2-2096-31,3 1-432 0,2-2-64 0</inkml:trace>
  <inkml:trace contextRef="#ctx0" brushRef="#br1" timeOffset="-194059.04">29056 14009 911 0,'-1'-12'0'0,"1"12"0"0,2-11 0 0,-2 11 0 0,0 0 0 0,0 0 0 15,4-10 6352-15,-4 10 1200 0,0 0 224 0,0 0 48 16,0 0-4640-16,0 0-944 0,3 12-176 0,-1 3-32 16,1 0-1376-16,-3 5-272 0,0 1-48 0,-1 2-16 15,-1-2-320-15,1 1 0 0,1 0 0 0,-1 2-128 32,-1-2-576-32,1 1-96 0,2-3-32 0,-1-1 0 0,-2-2-2272 0,1-2-464 0,-1-4-80 0</inkml:trace>
  <inkml:trace contextRef="#ctx0" brushRef="#br1" timeOffset="-193894.25">28963 14159 24239 0,'0'0'1072'0,"0"0"224"0,0 0-1040 0,6-8-256 16,-6 8 0-16,9-5 0 0,-1-2 1232 0,-8 7 192 16,9-4 48-16,0 3 0 0,1 0-672 0,1 0-128 15,2-1-32-15,0 1 0 16,0 0-976-16,4-1-208 0,-2 1-32 0,2-2-16 15,-1-3-2608-15,1 1-528 0</inkml:trace>
  <inkml:trace contextRef="#ctx0" brushRef="#br1" timeOffset="-193621.84">29220 13948 21071 0,'-10'-9'928'0,"3"3"208"0,-1-3-912 0,-1 0-224 0,-2 0 0 0,-2 1 0 16,-2 2 1488-16,-3-1 256 0,-4-2 48 0,-2 4 16 15,1 2-640-15,-1 3-128 0,0 0-16 0,0 3-16 16,1 7-544-16,2 5-96 0,0 3-32 0,3 3 0 15,-1 1-80-15,4 5-32 0,2 3 0 0,2 3 0 16,4-1 48-16,4 6 16 0,3 3 0 0,5-1 0 16,2-2-288-16,4-2 0 0,6-3 0 0,4-2 0 15,5-2-256-15,4-6 0 0,2-6 0 0,1-2 0 0,5-4 0 16,-3-3 0-16,-5-5 0 0,-1-2 0 16,-2-3 256-16,1-4 192 0,-1-3-48 0,-3-3 0 15,-3-4 176-15,-2 0 48 0,-1-4 0 0,-1 1 0 16,-2-3-48-16,-4 1 0 0,-3 0 0 0,-3 1 0 15,-2-3-48-15,-3-1-16 0,-3 5 0 0,0-3 0 16,-1-2-992-16,-2 1-208 0,-1-1-32 0</inkml:trace>
  <inkml:trace contextRef="#ctx0" brushRef="#br1" timeOffset="-193251.73">30971 13527 23039 0,'0'0'2048'0,"0"0"-1648"0,14 0-400 0,-2-6 0 16,-3 1 2224-16,0 0 352 0,1 0 80 0,-1 2 16 16,-9 3-576-16,13 0-112 0,-3 0-32 0,2 0 0 15,0-1-1120-15,-2 3-240 0,0 2-32 0,2-1-16 16,0-3-544-16,0 3 0 0,-1-2-192 0,1 2 48 15,-1 0-1600-15,0 3-320 0,1-4-64 0,-12-2-8784 16,0 0-1760-16</inkml:trace>
  <inkml:trace contextRef="#ctx0" brushRef="#br1" timeOffset="-192825.38">31250 13355 11967 0,'0'-15'1072'0,"0"9"-864"16,-4-2-208-16,2 0 0 0,-1-4 2960 0,-2 5 560 15,-3 0 96-15,-1 0 32 0,0 1-1008 0,-3-1-192 0,-2 4-32 0,-1 0-16 16,0 2-1200-16,-2 1-240 16,1 1-64-16,-2 3 0 0,-3 2-624 0,0 3-128 15,0 3-16-15,0 3-128 0,2 4 0 0,-1 2 0 0,1 4 0 0,2 2 0 16,1-6 0-16,2 5 0 0,-1 1 0 0,5 1 0 15,3-3-224-15,2 1 48 0,1-4 16 0,3 1 0 32,5-1-224-32,2 3-32 0,5-1-16 0,1-5 0 0,1-2 176 0,4 0 48 0,3-3 0 0,4-2 0 15,2-3 208-15,3-3 0 0,1-3-160 0,1-1 160 16,2-4 0-16,-3-1 160 0,-3-4-16 0,0-1 0 16,1-4 160-16,-4 1 16 0,0-2 16 0,-3-4 0 15,-2 1 192-15,-2 0 48 0,-1-2 0 0,-2-1 0 16,-2-4 128-16,-2 3 48 0,0-1 0 0,-4-1 0 15,-1-1-176-15,-5 1-48 0,-1 1 0 0,-3 1 0 16,-4-4-272-16,-2 3-48 0,-3 2-16 0,-2 0 0 16,0 1-1024-16,-5 3-192 0,-5 1-64 0,-1 5-17024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08.1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111 428 4143 0 0,'18'-22'4372'0'0,"-19"28"-2867"0"0,0 0 0 0 0,0 0 1 0 0,0-1-1 0 0,-3 9 0 0 0,-2 16 459 0 0,-3 26-658 0 0,-21 80 1 0 0,18-90-974 0 0,-34 131 165 0 0,29-122-324 0 0,17-54 146 0 0,2-22-80 0 0,3-15-160 0 0,77-378 32 0 0,-55 304-112 0 0,-17 60 0 0 0,3 1 0 0 0,28-71 0 0 0,-40 118 0 0 0,1-3 0 0 0,1 0 0 0 0,-1 0 0 0 0,1 0 0 0 0,0 0 0 0 0,0 0 0 0 0,5-5 0 0 0,-8 10 0 0 0,0-1 0 0 0,1 1 0 0 0,-1 0 0 0 0,0 0 0 0 0,0 0 0 0 0,0-1 0 0 0,1 1 0 0 0,-1 0 0 0 0,0 0 0 0 0,0 0 0 0 0,1-1 0 0 0,-1 1 0 0 0,0 0 0 0 0,0 0 0 0 0,1 0 0 0 0,-1 0 0 0 0,0 0 0 0 0,0 0 0 0 0,1 0 0 0 0,-1 0 0 0 0,0 0 0 0 0,1 0 0 0 0,-1 0 0 0 0,0 0 0 0 0,1 0 0 0 0,-1 0 0 0 0,0 0 0 0 0,0 0 0 0 0,1 0 0 0 0,-1 0 0 0 0,0 0 0 0 0,1 0 0 0 0,-1 0 0 0 0,0 0 0 0 0,0 1 0 0 0,1-1 0 0 0,-1 0 0 0 0,0 0 0 0 0,0 0 0 0 0,1 0 0 0 0,-1 1 0 0 0,0-1 0 0 0,0 0 0 0 0,0 0 0 0 0,0 1 0 0 0,1-1 0 0 0,-1 0 0 0 0,0 0 0 0 0,0 1 0 0 0,0-1 0 0 0,0 0 0 0 0,0 0 0 0 0,0 1 0 0 0,1-1 0 0 0,-1 0 0 0 0,0 1 0 0 0,0-1 0 0 0,0 1 0 0 0,4 9 0 0 0,0 1 0 0 0,-1-1 0 0 0,0 1 0 0 0,-1 0 0 0 0,2 22 0 0 0,-1-6 0 0 0,10 60 15 0 0,32 169-366 0 0,-28-187 303 0 0,43 110 0 0 0,-51-157 65 0 0,23 48-49 0 0,-28-63 67 0 0,0 0 0 0 0,1-1-1 0 0,-1 1 1 0 0,1-1 0 0 0,0 0-1 0 0,1-1 1 0 0,7 8 0 0 0,-12-12-10 0 0,1 0 0 0 0,-1 0 0 0 0,0-1 0 0 0,1 1 0 0 0,-1 0 1 0 0,0-1-1 0 0,1 1 0 0 0,-1-1 0 0 0,1 1 0 0 0,-1-1 0 0 0,1 1 0 0 0,-1-1 0 0 0,1 0 0 0 0,-1 0 1 0 0,1 0-1 0 0,-1 0 0 0 0,1 0 0 0 0,-1 0 0 0 0,1 0 0 0 0,-1-1 0 0 0,1 1 0 0 0,-1-1 0 0 0,1 1 1 0 0,-1-1-1 0 0,1 1 0 0 0,-1-1 0 0 0,0 0 0 0 0,1 1 0 0 0,-1-1 0 0 0,0 0 0 0 0,0 0 1 0 0,1 0-1 0 0,-1 0 0 0 0,0 0 0 0 0,0 0 0 0 0,1-2 0 0 0,3-3 117 0 0,-1 0 0 0 0,0 0 0 0 0,0-1 0 0 0,0 1 0 0 0,-1-1 0 0 0,4-9-1 0 0,1-10 229 0 0,-1 1 0 0 0,-1-2-1 0 0,4-32 1 0 0,1-85 442 0 0,-8 91-596 0 0,0-277 132 0 0,-5 289-757 0 0,-9-48 0 0 0,-4 4-5706 0 0,10 66-1400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09.08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9671 0 0,'0'0'875'0'0,"4"1"-719"0"0,-3-1-158 0 0,0 1 0 0 0,1-1 1 0 0,-1 1-1 0 0,0-1 0 0 0,0 1 0 0 0,0-1 0 0 0,0 1 1 0 0,0 0-1 0 0,0 0 0 0 0,0-1 0 0 0,0 1 0 0 0,1 1 1 0 0,-1 0 87 0 0,-1-1-1 0 0,1 1 1 0 0,-1-1 0 0 0,1 1 0 0 0,-1-1 0 0 0,0 1 0 0 0,0-1 0 0 0,1 1 0 0 0,-1 0 0 0 0,0-1 0 0 0,0 1 0 0 0,-1-1 0 0 0,1 3 0 0 0,-4 97 5276 0 0,3-26-4263 0 0,-2-17-663 0 0,-5 218-496 0 0,9-270-315 0 0,-1 0 0 0 0,1 1-1 0 0,3 10 1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09.4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 19 12895 0 0,'-2'-15'595'0'0,"2"12"942"0"0,1 4-1346 0 0,0 1 0 0 0,0-1 0 0 0,0 1-1 0 0,0 0 1 0 0,0-1 0 0 0,0 1 0 0 0,-1 0-1 0 0,1 0 1 0 0,-1-1 0 0 0,1 1 0 0 0,-1 0-1 0 0,1 2 1 0 0,3 33 1264 0 0,1 67 1 0 0,-4-45-971 0 0,4 149-11 0 0,-4-76-905 0 0,1-51-1737 0 0,-2-27-3659 0 0,0-22 227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2.45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242 88 1375 0 0,'-1'-1'3'0'0,"0"1"0"0"0,0-1 0 0 0,1 1 0 0 0,-1-1 0 0 0,0 0 0 0 0,0 0 0 0 0,1 1 0 0 0,-1-1 0 0 0,1 0 0 0 0,-1 0 0 0 0,1 0 0 0 0,-1 0 0 0 0,1 0 0 0 0,-1 1 0 0 0,1-1 0 0 0,0 0 0 0 0,0 0 0 0 0,-1 0 0 0 0,1 0 0 0 0,0 0 0 0 0,0 0 0 0 0,0 0 0 0 0,0 0 0 0 0,0 0 0 0 0,0 0 0 0 0,0 0 0 0 0,1 0 0 0 0,-1-2 0 0 0,1 2-2 0 0,-1 0 1 0 0,0 0 0 0 0,0 1-1 0 0,0-1 1 0 0,1 0 0 0 0,-1 0-1 0 0,0 0 1 0 0,0 0 0 0 0,0 0-1 0 0,-1 0 1 0 0,1 1 0 0 0,0-1-1 0 0,0 0 1 0 0,0 0 0 0 0,0 0-1 0 0,-1 0 1 0 0,1 1 0 0 0,-1-1-1 0 0,1 0 1 0 0,0 0 0 0 0,-1 0-1 0 0,1 1 1 0 0,-1-1-1 0 0,0 0 1 0 0,1 1 0 0 0,-1-1-1 0 0,1 1 1 0 0,-1-1 0 0 0,-1 0-1 0 0,-4-4 857 0 0,-1 1-1 0 0,-1 0 1 0 0,1 0-1 0 0,0 0 1 0 0,-1 1-1 0 0,0 0 0 0 0,0 1 1 0 0,-16-4-1 0 0,20 6-485 0 0,1-1-1 0 0,-1 1 0 0 0,0 0 1 0 0,0 0-1 0 0,0 0 1 0 0,0 0-1 0 0,0 1 0 0 0,0-1 1 0 0,1 1-1 0 0,-1 0 0 0 0,0 0 1 0 0,0 1-1 0 0,1-1 1 0 0,-1 1-1 0 0,1 0 0 0 0,-1 0 1 0 0,1 0-1 0 0,0 0 0 0 0,0 0 1 0 0,-5 6-1 0 0,1 0-340 0 0,2 0-1 0 0,-1 0 0 0 0,1 1 0 0 0,1-1 1 0 0,-1 1-1 0 0,1 0 0 0 0,1 1 0 0 0,0-1 1 0 0,-4 18-1 0 0,3-2-58 0 0,1 0 0 0 0,0 43 0 0 0,3-41 2 0 0,1-1 1 0 0,6 31-1 0 0,-4-43 26 0 0,0-1 0 0 0,1 1-1 0 0,1-1 1 0 0,0 0 0 0 0,12 23-1 0 0,-13-29 41 0 0,1 0-1 0 0,-1 0 0 0 0,1 0 0 0 0,1-1 1 0 0,-1 0-1 0 0,1 0 0 0 0,0 0 0 0 0,1 0 1 0 0,-1-1-1 0 0,1 0 0 0 0,0-1 1 0 0,0 0-1 0 0,0 0 0 0 0,1 0 0 0 0,0-1 1 0 0,0 0-1 0 0,-1 0 0 0 0,2-1 1 0 0,-1 0-1 0 0,0-1 0 0 0,0 1 0 0 0,1-2 1 0 0,9 1-1 0 0,-10-2 102 0 0,1 1 0 0 0,0-2 0 0 0,-1 1 0 0 0,1-1 0 0 0,-1 0 1 0 0,1-1-1 0 0,-1 0 0 0 0,0-1 0 0 0,0 1 0 0 0,0-1 0 0 0,13-10 0 0 0,-7 3 173 0 0,0 0-1 0 0,-1 0 1 0 0,-1-2-1 0 0,0 1 1 0 0,11-17 0 0 0,-17 21-183 0 0,-1 0 0 0 0,0 0 1 0 0,0-1-1 0 0,-1 0 0 0 0,0 0 1 0 0,-1 0-1 0 0,0 0 0 0 0,4-17 1 0 0,-6 18-77 0 0,0 1 1 0 0,0-1-1 0 0,-1 0 1 0 0,0 0-1 0 0,0 1 1 0 0,-1-1-1 0 0,0 0 1 0 0,-1 1-1 0 0,1-1 1 0 0,-1 0-1 0 0,-5-9 0 0 0,1 4 9 0 0,-1 0 0 0 0,0 1 0 0 0,-1-1 0 0 0,0 2 0 0 0,-1-1 0 0 0,-1 1 0 0 0,-19-18 0 0 0,15 17-57 0 0,-1 0 0 0 0,-1 1 1 0 0,1 1-1 0 0,-2 1 0 0 0,-26-13 0 0 0,38 20-113 0 0,0 0 1 0 0,0 1-1 0 0,0-1 0 0 0,-1 1 0 0 0,1 0 0 0 0,0 0 0 0 0,0 1 1 0 0,-1 0-1 0 0,1-1 0 0 0,0 2 0 0 0,-7 0 0 0 0,8 0-600 0 0,0 0 0 0 0,0 0 0 0 0,0 0 0 0 0,0 1-1 0 0,0-1 1 0 0,1 1 0 0 0,-1 0 0 0 0,1 0-1 0 0,-6 5 1 0 0,-10 12-6090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4.2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9559 0 0,'0'0'860'0'0,"3"1"-705"0"0,12 1-128 0 0,-13 1-24 0 0,-1 2 806 0 0,8 2 72 0 0,0 0 1 0 0,1 0 0 0 0,0-1 0 0 0,0 0 0 0 0,18 7 0 0 0,23 13 724 0 0,53 44 596 0 0,-54-35-1656 0 0,2-2 0 0 0,76 37 0 0 0,-66-42-409 0 0,70 28 19 0 0,-112-48-1011 0 0,0 1 0 0 0,0 0 0 0 0,30 21 0 0 0,-34-19-873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7.50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466 1 8751 0 0,'0'0'674'0'0,"-2"1"-438"0"0,-50 62 3362 0 0,3-4 174 0 0,-115 146-44 0 0,38-43-2310 0 0,115-148-1321 0 0,-15 25 134 0 0,6-8-1958 0 0,4-12-4765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8.20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99 85 7367 0 0,'-13'-8'568'0'0,"12"8"-560"0"0,1 0 0 0 0,-1 0 0 0 0,1 0-1 0 0,-1 0 1 0 0,1 0 0 0 0,0 0 0 0 0,-1 0-1 0 0,1 0 1 0 0,-1 0 0 0 0,1 0 0 0 0,0 1-1 0 0,-1-1 1 0 0,1 0 0 0 0,-1 0 0 0 0,1 0-1 0 0,0 1 1 0 0,-1-1 0 0 0,1 0 0 0 0,0 0-1 0 0,-1 1 1 0 0,1-1 0 0 0,0 0 0 0 0,0 1-1 0 0,-1-1 1 0 0,1 0 0 0 0,0 1 0 0 0,-1 0-1 0 0,1-1-8 0 0,-17 10 1286 0 0,15-10-988 0 0,0 1-1 0 0,-1 0 1 0 0,1 1 0 0 0,0-1-1 0 0,0 0 1 0 0,-3 4 0 0 0,0 0-38 0 0,1 0 1 0 0,0 0-1 0 0,1 1 1 0 0,-1 0 0 0 0,1 0-1 0 0,0 0 1 0 0,1 0-1 0 0,-1 0 1 0 0,1 0-1 0 0,1 1 1 0 0,-1-1 0 0 0,1 1-1 0 0,0-1 1 0 0,0 12-1 0 0,1 4-190 0 0,0 0 0 0 0,2 0 0 0 0,5 24 0 0 0,-4-31-24 0 0,0 0 0 0 0,1 0 1 0 0,1 0-1 0 0,0-1 0 0 0,2 1 0 0 0,-1-1 1 0 0,1-1-1 0 0,12 17 0 0 0,-15-25 32 0 0,0 1 0 0 0,0-1 0 0 0,1 0 0 0 0,-1 0 0 0 0,1 0 0 0 0,0-1 0 0 0,1 0 0 0 0,-1 0 0 0 0,1 0 0 0 0,0-1 0 0 0,0 0 0 0 0,0 0 0 0 0,0 0 0 0 0,0 0 0 0 0,1-1 0 0 0,-1-1 0 0 0,1 1 0 0 0,-1-1 0 0 0,1 0 0 0 0,0 0 0 0 0,8-1 0 0 0,-8 0 70 0 0,-1-1 0 0 0,0-1 0 0 0,0 1 1 0 0,0-1-1 0 0,0 0 0 0 0,-1 0 0 0 0,1-1 0 0 0,-1 0 0 0 0,1 0 0 0 0,-1 0 0 0 0,0-1 0 0 0,0 1 0 0 0,0-1 0 0 0,-1 0 0 0 0,1-1 1 0 0,-1 1-1 0 0,7-10 0 0 0,-1 1 117 0 0,-1-1 0 0 0,-1 0 0 0 0,0-1 0 0 0,0 0 0 0 0,6-21 0 0 0,-10 24-100 0 0,0-1 1 0 0,-2 0-1 0 0,1 0 0 0 0,-2 1 1 0 0,1-1-1 0 0,-2 0 0 0 0,0 0 1 0 0,0 0-1 0 0,-4-17 0 0 0,2 19-43 0 0,0 0 0 0 0,0 1 0 0 0,-1 0 1 0 0,-1 0-1 0 0,0 0 0 0 0,0 0 0 0 0,-1 0 0 0 0,0 1 0 0 0,-1 0 0 0 0,0 0 0 0 0,-12-13 0 0 0,6 9 44 0 0,0 1-1 0 0,-1 1 0 0 0,-27-19 1 0 0,34 27-153 0 0,1 0-1 0 0,0 0 1 0 0,-1 0-1 0 0,0 1 1 0 0,0 0 0 0 0,0 0-1 0 0,0 0 1 0 0,0 1-1 0 0,0 0 1 0 0,0 0 0 0 0,0 1-1 0 0,0-1 1 0 0,0 1 0 0 0,-7 1-1 0 0,7 0-70 0 0,1 0-1 0 0,0 0 1 0 0,0 0-1 0 0,-1 1 1 0 0,1 0 0 0 0,0 0-1 0 0,0 0 1 0 0,1 0-1 0 0,-1 1 1 0 0,0 0-1 0 0,1 0 1 0 0,0 0 0 0 0,-5 5-1 0 0,5-4-307 0 0,1 0 0 0 0,0 0 0 0 0,0 1 0 0 0,0-1 0 0 0,0 0-1 0 0,1 1 1 0 0,0 0 0 0 0,-3 8 0 0 0,0 7-1313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6:10.18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54 944 7687 0 0,'-2'1'154'0'0,"0"-1"0"0"0,-1 1 0 0 0,1 0 0 0 0,0 0 0 0 0,0 0 0 0 0,-1 0 0 0 0,1 0 0 0 0,0 0 0 0 0,0 1 0 0 0,0-1 0 0 0,0 1 0 0 0,0-1-1 0 0,-2 5 1 0 0,-11 6 1403 0 0,8-5-1 0 0,14-9 2190 0 0,10-5-486 0 0,-8 1-4180 0 0,37-22 1393 0 0,1 1 0 0 0,79-32 0 0 0,-14 8-174 0 0,-41 11-209 0 0,-2-2-1 0 0,82-67 0 0 0,16 0-77 0 0,-63 44-12 0 0,-45 27 13 0 0,165-119 102 0 0,-164 102-119 0 0,-21 17 68 0 0,-26 26-36 0 0,15-21 0 0 0,5-4 60 0 0,-18 21-34 0 0,-8 9-17 0 0,0-1 1 0 0,0 2-1 0 0,14-11 0 0 0,-17 15-34 0 0,-1 0 0 0 0,0 0-1 0 0,0 1 1 0 0,1 0 0 0 0,-1-1 0 0 0,1 1-1 0 0,-1 0 1 0 0,1 1 0 0 0,-1-1-1 0 0,1 1 1 0 0,-1-1 0 0 0,1 1 0 0 0,0 0-1 0 0,4 1 1 0 0,3 0 10 0 0,0 1 0 0 0,0 1 0 0 0,0-1 0 0 0,0 2-1 0 0,-1-1 1 0 0,1 2 0 0 0,12 6 0 0 0,51 33 340 0 0,104 79 0 0 0,-101-66-145 0 0,144 80-1 0 0,154 90 255 0 0,-200-116-305 0 0,-82-59-302 0 0,122 49 1 0 0,-114-56-860 0 0,-51-18-2035 0 0,-31-14 1256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4.9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7 111 5527 0 0,'-1'-1'211'0'0,"0"1"-205"0"0,1 0 1 0 0,0 0-1 0 0,0 0 0 0 0,-1 0 0 0 0,1 0 1 0 0,0 0-1 0 0,0 0 0 0 0,-1 0 0 0 0,1 0 0 0 0,0-1 1 0 0,0 1-1 0 0,0 0 0 0 0,-1 0 0 0 0,1 0 1 0 0,0 0-1 0 0,0 0 0 0 0,0-1 0 0 0,-1 1 0 0 0,1 0 1 0 0,0 0-1 0 0,0 0 0 0 0,0-1 0 0 0,0 1 1 0 0,0 0-1 0 0,0 0 0 0 0,0-1 0 0 0,-1 1 0 0 0,1 0 1 0 0,0 0-1 0 0,0-1 0 0 0,0 1 0 0 0,0 0 0 0 0,0 0 1 0 0,0-1-1 0 0,0 1 0 0 0,0 0 0 0 0,0 0 1 0 0,0-1-1 0 0,0 1 0 0 0,0 0 0 0 0,0 0 0 0 0,1-1 1 0 0,-1 1-1 0 0,0 0 0 0 0,0 0 0 0 0,0 0 1 0 0,0-1-1 0 0,0 1 0 0 0,0 0 0 0 0,1 0 0 0 0,-1 0 1 0 0,0-1-1 0 0,0 1 0 0 0,0 0 0 0 0,0 0 1 0 0,1 0-1 0 0,-1 0 0 0 0,0 0 0 0 0,1-1 0 0 0,22-20 10258 0 0,-21 22-10049 0 0,0-1 0 0 0,0 1-1 0 0,1-1 1 0 0,-1 1 0 0 0,0-1-1 0 0,5 0 1 0 0,17-1 414 0 0,0-2 1 0 0,0 0-1 0 0,39-12 0 0 0,-19 5-581 0 0,-18 4-814 0 0,1-1 0 0 0,-1-1-1 0 0,32-15 1 0 0,-47 18-949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5.4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520 16 5063 0 0,'-2'0'390'0'0,"-19"-7"-240"0"0,17 5 68 0 0,-1 1 1 0 0,1-1-1 0 0,0 1 1 0 0,-8-1-1 0 0,-3 1 463 0 0,0 1-1 0 0,1 1 1 0 0,-1 0-1 0 0,0 1 1 0 0,0 0-1 0 0,1 2 1 0 0,0 0-1 0 0,-1 0 1 0 0,1 1-1 0 0,-25 13 1 0 0,18-6-430 0 0,0 0 1 0 0,1 1-1 0 0,1 2 1 0 0,0 0 0 0 0,1 0-1 0 0,-18 20 1 0 0,24-20-161 0 0,0 1 1 0 0,0 0-1 0 0,1 0 1 0 0,1 1-1 0 0,-12 30 1 0 0,11-20-46 0 0,1 1 1 0 0,2 0-1 0 0,-6 33 1 0 0,11-47-43 0 0,2 0-1 0 0,-1 0 1 0 0,2 1 0 0 0,0-1 0 0 0,1 0 0 0 0,0 1 0 0 0,1-1 0 0 0,1 0 0 0 0,0 0 0 0 0,8 23 0 0 0,-7-28-3 0 0,0 1 1 0 0,1-1-1 0 0,0 0 1 0 0,0-1-1 0 0,1 1 1 0 0,0-1-1 0 0,1 0 1 0 0,0 0-1 0 0,0-1 0 0 0,0 0 1 0 0,1-1-1 0 0,0 1 1 0 0,0-1-1 0 0,1-1 1 0 0,15 9-1 0 0,-14-10 49 0 0,1 0 0 0 0,0 0 0 0 0,-1-1 0 0 0,1 0 0 0 0,1-1 0 0 0,-1 0 0 0 0,0-1 0 0 0,0 0 0 0 0,1-1 1 0 0,-1 0-1 0 0,0 0 0 0 0,19-5 0 0 0,-15 2 25 0 0,-1-1 1 0 0,0-1-1 0 0,-1 0 1 0 0,1-1 0 0 0,-1-1-1 0 0,0 0 1 0 0,-1 0 0 0 0,1-1-1 0 0,15-14 1 0 0,-9 4 112 0 0,0-1 0 0 0,-1-1 0 0 0,0 0 1 0 0,-2-1-1 0 0,-1-1 0 0 0,0-1 0 0 0,16-35 0 0 0,-25 45-74 0 0,-1 1 1 0 0,0-1-1 0 0,-1 0 0 0 0,0-1 1 0 0,-1 1-1 0 0,-1-1 0 0 0,0 1 0 0 0,-1-1 1 0 0,0 0-1 0 0,-3-22 0 0 0,1 26-39 0 0,0 0 1 0 0,-1 0-1 0 0,-1 1 0 0 0,1-1 0 0 0,-2 1 0 0 0,1-1 0 0 0,-1 1 1 0 0,-1 1-1 0 0,1-1 0 0 0,-2 0 0 0 0,1 1 0 0 0,-1 0 1 0 0,0 0-1 0 0,-1 1 0 0 0,-9-9 0 0 0,3 5-103 0 0,1 1 1 0 0,-1 1-1 0 0,-1 0 0 0 0,0 1 0 0 0,0 1 0 0 0,-28-11 0 0 0,32 15-1663 0 0,0 0 0 0 0,0 1 0 0 0,-19-2-1 0 0,6 4-4840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6.34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11455 0 0,'0'0'528'0'0,"2"0"-16"0"0,-1 1-502 0 0,0-1-1 0 0,0 1 0 0 0,0 0 1 0 0,0-1-1 0 0,0 1 1 0 0,0 0-1 0 0,0 0 0 0 0,0 0 1 0 0,-1-1-1 0 0,1 1 0 0 0,0 0 1 0 0,-1 0-1 0 0,1 0 1 0 0,-1 0-1 0 0,1 0 0 0 0,-1 1 1 0 0,1-1-1 0 0,-1 0 1 0 0,0 0-1 0 0,1 0 0 0 0,-1 0 1 0 0,0 3-1 0 0,5 38 555 0 0,-2-15 368 0 0,10 39 629 0 0,7 47-419 0 0,3 48-415 0 0,-22-154-1145 0 0,0 1 0 0 0,-1-1 1 0 0,0 0-1 0 0,-1 8 1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6.7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3 114 9671 0 0,'0'0'748'0'0,"0"-1"-492"0"0,-1 0 116 0 0,1 1-1 0 0,0-1 0 0 0,0 0 0 0 0,-1 0 0 0 0,1 1 1 0 0,0-1-1 0 0,0 0 0 0 0,0 0 0 0 0,0 1 0 0 0,0-1 1 0 0,0 0-1 0 0,0 0 0 0 0,0 1 0 0 0,1-2 0 0 0,5-5 1720 0 0,-3 6-2113 0 0,0 0-1 0 0,-1 0 0 0 0,1 1 0 0 0,0-1 0 0 0,0 1 1 0 0,3 0-1 0 0,4-1 871 0 0,18-8 56 0 0,-23 7-742 0 0,0 0-1 0 0,0 0 0 0 0,1 1 1 0 0,-1 0-1 0 0,1 0 0 0 0,8-1 1 0 0,5 1-175 0 0,-1 0 0 0 0,0-2 0 0 0,0 0 0 0 0,0-1 0 0 0,-1 0 0 0 0,25-11 0 0 0,2-6-3453 0 0,-32 14 59 0 0,8-2-2679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7.07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495 18 5527 0 0,'-8'-4'172'0'0,"1"1"-1"0"0,-1 1 1 0 0,1 0-1 0 0,-1 0 0 0 0,0 0 1 0 0,0 1-1 0 0,0 0 0 0 0,0 1 1 0 0,0-1-1 0 0,0 2 1 0 0,0-1-1 0 0,-9 2 0 0 0,-7 0 1862 0 0,21-2-1640 0 0,-1 0-1 0 0,0 1 1 0 0,0-1 0 0 0,0 1 0 0 0,0-1 0 0 0,0 1 0 0 0,0 0-1 0 0,-6 3 1 0 0,-4 5 357 0 0,11-7-587 0 0,-1 0 1 0 0,1 1-1 0 0,-1-1 1 0 0,0-1 0 0 0,1 1-1 0 0,-8 2 1 0 0,-9 0 417 0 0,13-4-441 0 0,1 2 1 0 0,0-1-1 0 0,0 1 0 0 0,0-1 0 0 0,-1 2 0 0 0,2-1 0 0 0,-1 1 0 0 0,-11 6 1 0 0,5 1-28 0 0,0 0 0 0 0,0 1 0 0 0,1 1 1 0 0,0 0-1 0 0,1 0 0 0 0,1 1 1 0 0,0 0-1 0 0,-8 15 0 0 0,2 1-87 0 0,2 0 0 0 0,1 0-1 0 0,-9 33 1 0 0,14-38-26 0 0,2 1 0 0 0,1-1 0 0 0,1 1 0 0 0,1-1 0 0 0,1 1 0 0 0,1 0 0 0 0,1-1 0 0 0,2 1 0 0 0,6 33 0 0 0,-4-39 0 0 0,0 0 0 0 0,2 0 0 0 0,0-1 0 0 0,1 0 0 0 0,12 21 0 0 0,-13-27 0 0 0,2 0 0 0 0,-1 0 0 0 0,1-1 0 0 0,1 0 0 0 0,0-1 0 0 0,1 0 0 0 0,18 14 0 0 0,-21-19 9 0 0,1 0-1 0 0,-1-1 0 0 0,1 0 1 0 0,0 0-1 0 0,0-1 0 0 0,1 0 1 0 0,-1-1-1 0 0,1 1 0 0 0,-1-2 1 0 0,1 0-1 0 0,-1 0 0 0 0,1 0 1 0 0,0-1-1 0 0,0-1 0 0 0,-1 0 1 0 0,1 0-1 0 0,12-4 0 0 0,0-1 140 0 0,0 0 1 0 0,0-2-1 0 0,-1-1 0 0 0,0-1 0 0 0,0 0 0 0 0,22-17 0 0 0,-28 17 37 0 0,-2-1 0 0 0,1 0 0 0 0,-2-1 1 0 0,0-1-1 0 0,0 0 0 0 0,-1 0 0 0 0,0-1 0 0 0,-2 0 0 0 0,1-1 1 0 0,-2 0-1 0 0,0-1 0 0 0,6-16 0 0 0,-9 17-47 0 0,0 1 0 0 0,0-1 0 0 0,-2 0 0 0 0,0-1 0 0 0,0 1 0 0 0,-2 0 0 0 0,0-1 0 0 0,0 1 0 0 0,-2-1 0 0 0,0 0 0 0 0,0 1 0 0 0,-2 0-1 0 0,-6-26 1 0 0,4 30-105 0 0,1 1-1 0 0,-1 0 0 0 0,-1 1 1 0 0,0-1-1 0 0,0 1 0 0 0,-1 0 0 0 0,0 1 1 0 0,0-1-1 0 0,-1 1 0 0 0,0 1 0 0 0,-18-13 1 0 0,2 3-225 0 0,0 2-1 0 0,-1 1 1 0 0,-39-15 0 0 0,8 8-1757 0 0,30 14 106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4.80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151 0 13039 0 0,'-1'1'298'0'0,"-6"0"-77"0"0,0 0 1 0 0,0 0 0 0 0,0 0 0 0 0,-9-1-1 0 0,-12 1-195 0 0,24 0 134 0 0,0-1-1 0 0,0 1 1 0 0,1 0-1 0 0,-1 0 1 0 0,0 0-1 0 0,0 0 1 0 0,0 1-1 0 0,1-1 0 0 0,-1 1 1 0 0,1 0-1 0 0,-5 3 1 0 0,6-3-56 0 0,-1 1 1 0 0,1-1-1 0 0,0 0 1 0 0,0 1-1 0 0,1-1 0 0 0,-1 1 1 0 0,0 0-1 0 0,1 0 1 0 0,0 0-1 0 0,0 0 1 0 0,-1 0-1 0 0,2 0 0 0 0,-1 0 1 0 0,-1 6-1 0 0,0 10-68 0 0,0 1-1 0 0,2-1 0 0 0,0 1 1 0 0,1 0-1 0 0,1-1 0 0 0,1 1 1 0 0,0-1-1 0 0,2 0 0 0 0,0 0 1 0 0,14 33-1 0 0,-8-27-46 0 0,1-1 1 0 0,1-1-1 0 0,1 0 1 0 0,1-1-1 0 0,1-1 0 0 0,1 0 1 0 0,29 27-1 0 0,-39-41 20 0 0,1-1-1 0 0,0 0 1 0 0,0 0-1 0 0,1-1 0 0 0,-1 0 1 0 0,1 0-1 0 0,18 5 1 0 0,-11-5 110 0 0,0-1 0 0 0,0-1 0 0 0,0 0 0 0 0,19 0 0 0 0,-29-3-25 0 0,0 0 1 0 0,1 0-1 0 0,-1-1 0 0 0,0 0 0 0 0,0 0 1 0 0,0-1-1 0 0,0 1 0 0 0,0-1 1 0 0,0-1-1 0 0,0 1 0 0 0,-1-1 1 0 0,1 0-1 0 0,-1 0 0 0 0,0-1 1 0 0,0 1-1 0 0,0-1 0 0 0,0-1 0 0 0,-1 1 1 0 0,1 0-1 0 0,5-10 0 0 0,-3 5 93 0 0,0-1 0 0 0,-1 0-1 0 0,-1 0 1 0 0,1 0-1 0 0,-2-1 1 0 0,1 0 0 0 0,-2 0-1 0 0,1 0 1 0 0,-2-1 0 0 0,3-14-1 0 0,-4 14-61 0 0,0 0 0 0 0,-1 0 0 0 0,0-1 0 0 0,0 1 0 0 0,-2 0 0 0 0,0 0 0 0 0,-4-17 0 0 0,3 21-88 0 0,1 0 0 0 0,-2 0 1 0 0,1 1-1 0 0,-1-1 0 0 0,-1 1 1 0 0,1-1-1 0 0,-1 1 1 0 0,0 1-1 0 0,-1-1 0 0 0,0 1 1 0 0,-10-9-1 0 0,-6-2-140 0 0,-1 2-1 0 0,0 1 0 0 0,-1 1 1 0 0,0 1-1 0 0,-1 1 1 0 0,0 1-1 0 0,-1 1 1 0 0,-33-7-1 0 0,42 12-530 0 0,-31-3 0 0 0,41 7 16 0 0,0-1 0 0 0,0 1 0 0 0,1 1 0 0 0,-1 0 0 0 0,0-1 0 0 0,0 2 0 0 0,-10 3 0 0 0,5-1-1414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5.16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10591 0 0,'1'2'4170'0'0,"3"15"-2412"0"0,0 1 1 0 0,1 21 0 0 0,-2 80-266 0 0,-2-61-984 0 0,14 263-551 0 0,-3-211-1123 0 0,-8-89-1045 0 0,10 29 1 0 0,-8-32-3909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5.54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6911 0 0,'0'0'315'0'0,"0"3"-7"0"0,2 74 3090 0 0,14 87-1 0 0,27 76-368 0 0,13 37-2630 0 0,-20-93-4403 0 0,-29-144-1126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5.90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 50 13359 0 0,'-5'5'6256'0'0,"11"-3"-5774"0"0,0 0-1 0 0,0-1 1 0 0,0 1-1 0 0,1-2 1 0 0,-1 1-1 0 0,0-1 1 0 0,8 0-1 0 0,46-6 804 0 0,-42 3-874 0 0,12-2-369 0 0,0-2 1 0 0,33-11-1 0 0,-8 1-7798 0 0,-33 11 205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2.2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 30 8031 0 0,'0'0'366'0'0,"-1"2"-5"0"0,0-1-275 0 0,0 1 0 0 0,0-1-1 0 0,0 1 1 0 0,0-1 0 0 0,0 1 0 0 0,1 0 0 0 0,-1-1 0 0 0,1 1-1 0 0,-1 0 1 0 0,1 3 0 0 0,-1-2 478 0 0,1-1 187 0 0,1 3 2657 0 0,-7-13-378 0 0,6 6-3029 0 0,-1-1 0 0 0,1 1 0 0 0,-1-1 0 0 0,1 1-1 0 0,0-1 1 0 0,0 1 0 0 0,0-1 0 0 0,0 1 0 0 0,0 0-1 0 0,1-1 1 0 0,-1 1 0 0 0,1-1 0 0 0,0 1 0 0 0,0 0 0 0 0,-1-1-1 0 0,2 1 1 0 0,-1 0 0 0 0,0 0 0 0 0,0 0 0 0 0,3-3 0 0 0,-4 4 84 0 0,8 0 276 0 0,-8 1-285 0 0,1 1 1 0 0,0-1-1 0 0,0 1 0 0 0,-1-1 0 0 0,1 1 0 0 0,0-1 0 0 0,-1 1 1 0 0,1-1-1 0 0,0 1 0 0 0,-1 0 0 0 0,1-1 0 0 0,-1 1 0 0 0,1 0 1 0 0,-1 0-1 0 0,0 0 0 0 0,1-1 0 0 0,-1 1 0 0 0,0 0 1 0 0,1 0-1 0 0,-1 0 0 0 0,0 0 0 0 0,0 0 0 0 0,0 1 204 0 0,0-2-232 0 0,0 1-38 0 0,0-1 1 0 0,0 0-1 0 0,0 1 0 0 0,0-1 0 0 0,0 0 1 0 0,0 0-1 0 0,0 1 0 0 0,0-1 0 0 0,0 0 0 0 0,0 1 1 0 0,-1-1-1 0 0,1 0 0 0 0,0 1 0 0 0,0-1 1 0 0,0 0-1 0 0,0 0 0 0 0,-1 1 0 0 0,1-1 0 0 0,0 0 1 0 0,0 0-1 0 0,0 1 0 0 0,-1-1 0 0 0,1 0 1 0 0,0 0-1 0 0,0 0 0 0 0,-1 0 0 0 0,1 1 0 0 0,0-1 1 0 0,0 0-1 0 0,-1 0 0 0 0,1 0 0 0 0,0 0 1 0 0,-1 0-1 0 0,1 0 0 0 0,0 0 0 0 0,-1 0 0 0 0,1 0 1 0 0,0 0-1 0 0,-1 0 0 0 0,1 0 0 0 0,0 0 1 0 0,0 0-1 0 0,-1 0 0 0 0,1 0 0 0 0,0 0 0 0 0,-1 0 1 0 0,1 0-1 0 0,0 0 0 0 0,-1 0 0 0 0,1-1 0 0 0,0 1 1 0 0,0 0-1 0 0,-1 0 0 0 0,-1-5-35 0 0,2 4-100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6:11.53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27 919 0 0,'3'-27'13099'0'0,"7"42"-10946"0"0,9 24-1719 0 0,-8-11 123 0 0,18 51 718 0 0,24 98 1 0 0,-37-99-1083 0 0,32 129 58 0 0,54 239 471 0 0,-99-428-682 0 0,47 236 1032 0 0,-47-236-950 0 0,-2-8 59 0 0,1 0 0 0 0,7 19-1 0 0,-9-28 27 0 0,0 0-187 0 0,1 1 0 0 0,-1-1 0 0 0,1 0 0 0 0,-1 0 0 0 0,1 0 0 0 0,0 0 0 0 0,-1 0 0 0 0,1 0 0 0 0,0 0 0 0 0,0-1 0 0 0,0 1 0 0 0,-1 0 0 0 0,1 0-1 0 0,0-1 1 0 0,0 1 0 0 0,0 0 0 0 0,0-1 0 0 0,0 1 0 0 0,1-1 0 0 0,-1 1 0 0 0,0-1 0 0 0,0 0 0 0 0,0 1 0 0 0,2-1 0 0 0,4 1-9 0 0,0 0 1 0 0,0 0-1 0 0,9-1 0 0 0,2 0 14 0 0,12 3-25 0 0,11 1 0 0 0,-1 1 0 0 0,67 18 0 0 0,-100-21 0 0 0,341 112 0 0 0,-183-60 0 0 0,-140-45 0 0 0,-1 1 0 0 0,0 2 0 0 0,42 25 0 0 0,2 2 0 0 0,137 59 164 0 0,-154-74-87 0 0,-32-15-25 0 0,1 0 0 0 0,0-1 0 0 0,0-1 0 0 0,26 6 0 0 0,-41-13-28 0 0,0 1 0 0 0,0-1 0 0 0,-1 0 0 0 0,1 0-1 0 0,0-1 1 0 0,0 0 0 0 0,0 0 0 0 0,0 0-1 0 0,0 0 1 0 0,-1-1 0 0 0,1 1 0 0 0,-1-1-1 0 0,7-4 1 0 0,5-4 35 0 0,0 0-1 0 0,18-16 1 0 0,3-3 8 0 0,-8 10-37 0 0,212-136 79 0 0,-123 81-125 0 0,149-81-40 0 0,-182 123 17 0 0,-21 10 14 0 0,-14 4 25 0 0,1 3 0 0 0,0 1 0 0 0,57-6 0 0 0,-101 19 0 0 0,0-1 0 0 0,0 1 0 0 0,-1-1 0 0 0,1 0 0 0 0,-1-1 0 0 0,0 1 0 0 0,1-1 0 0 0,6-5 0 0 0,-11 7 0 0 0,0 0 0 0 0,-1-1 0 0 0,1 1 0 0 0,0-1 0 0 0,0 1 0 0 0,-1-1 0 0 0,1 0 0 0 0,-1 0 0 0 0,0 0 0 0 0,1 0 0 0 0,-1 0 0 0 0,0 0 0 0 0,0 0 0 0 0,0 0 0 0 0,0 0 0 0 0,-1 0 0 0 0,1 0 0 0 0,0-5 0 0 0,1-1 0 0 0,4-17 17 0 0,-1 0 0 0 0,-1 0-1 0 0,-1 0 1 0 0,-1-43 0 0 0,-13-103 101 0 0,8 138-108 0 0,-25-222 127 0 0,-13-245-942 0 0,41 491 659 0 0,-1-1-913 0 0,1-1 0 0 0,1 0 1 0 0,3-18-1 0 0,-2 20-6184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2.8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61 0 1375 0 0,'0'0'9823'0'0,"0"11"-7791"0"0,-3-3-1224 0 0,2-3-178 0 0,-1 0 1 0 0,0 0-1 0 0,0 0 0 0 0,-3 5 1 0 0,5-9-294 0 0,-10 8 487 0 0,9-8-780 0 0,1-1 0 0 0,-1 1 0 0 0,0-1 0 0 0,0 1 0 0 0,0-1 0 0 0,0 1 0 0 0,0-1 0 0 0,0 1 0 0 0,0-1 0 0 0,0 0 0 0 0,0 0 0 0 0,0 1 0 0 0,0-1 0 0 0,0 0-1 0 0,0 0 1 0 0,0 0 0 0 0,0 0 0 0 0,0 0 0 0 0,0-1 0 0 0,0 1 0 0 0,0 0 0 0 0,0 0 0 0 0,0-1 0 0 0,0 1 0 0 0,0 0 0 0 0,-1-1 0 0 0,0-1-3 0 0,1 2-40 0 0,1 0 0 0 0,-1-1 0 0 0,1 1 0 0 0,0 0 0 0 0,-1 0 0 0 0,1-1-1 0 0,0 1 1 0 0,-1 0 0 0 0,1-1 0 0 0,0 1 0 0 0,-1-1 0 0 0,1 1 0 0 0,0 0 0 0 0,0-1-1 0 0,-1 1 1 0 0,1-1 0 0 0,0 1 0 0 0,0-1 0 0 0,0 1 0 0 0,0-1 0 0 0,0 1-1 0 0,0 0 1 0 0,0-1 0 0 0,-1 1 0 0 0,1-1 0 0 0,1 1 0 0 0,-1-1 0 0 0,0 1 0 0 0,0-1-1 0 0,0 1 1 0 0,0-1 0 0 0,1-6-11 0 0,0 6 2 0 0,0 0 1 0 0,-1 0 0 0 0,1 0-1 0 0,0 0 1 0 0,0 0 0 0 0,0 0 0 0 0,0 1-1 0 0,0-1 1 0 0,1 0 0 0 0,-1 0-1 0 0,0 1 1 0 0,0-1 0 0 0,0 1 0 0 0,1-1-1 0 0,-1 1 1 0 0,0 0 0 0 0,2-1 0 0 0,-2 1 12 0 0,0 0-7 0 0,0-1 0 0 0,0 1 0 0 0,0 0-1 0 0,0 0 1 0 0,0 0 0 0 0,0 0 0 0 0,0 0 0 0 0,0 0-1 0 0,0 1 1 0 0,0-1 0 0 0,0 0 0 0 0,0 0 0 0 0,0 1 0 0 0,0-1-1 0 0,0 0 1 0 0,0 1 0 0 0,-1-1 0 0 0,1 1 0 0 0,0-1-1 0 0,1 2 1 0 0,7 2 1104 0 0,-9-2-1047 0 0,0 0-1 0 0,0 1 0 0 0,0-1 1 0 0,0 0-1 0 0,0 0 1 0 0,0 1-1 0 0,-1-1 0 0 0,1 0 1 0 0,-1 3-1 0 0,0-4-41 0 0,1 1 0 0 0,0 0 0 0 0,-1-1 0 0 0,1 1 0 0 0,-1 0-1 0 0,0-1 1 0 0,0 1 0 0 0,1-1 0 0 0,-1 1 0 0 0,0-1 0 0 0,0 1 0 0 0,0-1-1 0 0,-1 0 1 0 0,1 0 0 0 0,0 1 0 0 0,0-1 0 0 0,-1 0 0 0 0,1 0 0 0 0,-1 0 0 0 0,1 0-1 0 0,-1-1 1 0 0,-1 2 0 0 0,2-2-13 0 0,1 0 0 0 0,-1 0 0 0 0,1 0 0 0 0,-1 0 0 0 0,0 0 0 0 0,1 0 1 0 0,-1 0-1 0 0,1-1 0 0 0,-1 1 0 0 0,1 0 0 0 0,-1 0 0 0 0,0 0 0 0 0,1-1 0 0 0,-1 1 0 0 0,1 0 0 0 0,-1-1 0 0 0,1 1 0 0 0,-1 0 0 0 0,1-1 0 0 0,0 1 0 0 0,-1-1 0 0 0,1 1 0 0 0,-1 0 0 0 0,1-1 0 0 0,0 1 0 0 0,-1-1 0 0 0,1 0 0 0 0,0 1 1 0 0,0-1-1 0 0,-1 1 0 0 0,1-1 0 0 0,0 1 0 0 0,0-1 0 0 0,0 1 0 0 0,0-1 0 0 0,0 0 0 0 0,0 1 0 0 0,0-1 0 0 0,0 1 0 0 0,0-2 0 0 0,-1-1-14 0 0,1 3 11 0 0,0-1-47 0 0,-1-1 0 0 0,0 1 0 0 0,1 0 0 0 0,-1-1-1 0 0,1 1 1 0 0,0-1 0 0 0,0 1 0 0 0,-1-1 0 0 0,1 1 0 0 0,0-1 0 0 0,0 1 0 0 0,0-1 0 0 0,1 1 0 0 0,-1-3 0 0 0,0 3-296 0 0,6-1-1784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3.6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54 1 5983 0 0,'0'0'10247'0'0,"-11"13"-8007"0"0,-13-4-1487 0 0,23-9-655 0 0,-1-1-26 0 0,2 2-68 0 0,-1-1 0 0 0,0 0 0 0 0,1 0 0 0 0,-1 0 0 0 0,1 0 0 0 0,-1 0 0 0 0,0 0 0 0 0,1-1 0 0 0,-1 1 0 0 0,0 0 0 0 0,1 0 0 0 0,-1 0 0 0 0,1 0 0 0 0,-1-1 0 0 0,1 1 0 0 0,-1 0 0 0 0,0-1 0 0 0,0 0-6 0 0,1 1 1 0 0,0 0 0 0 0,-1 0 0 0 0,1 0 0 0 0,0 0 0 0 0,0-1 0 0 0,-1 1 0 0 0,1 0 0 0 0,0 0-1 0 0,0 0 1 0 0,0-1 0 0 0,-1 1 0 0 0,1 0 0 0 0,0 0 0 0 0,0-1 0 0 0,0 1 0 0 0,0 0 0 0 0,0-1 0 0 0,-1 1-1 0 0,1 0 1 0 0,0-1 0 0 0,0 1 0 0 0,0 0 0 0 0,0 0 0 0 0,0-1 0 0 0,0 1 0 0 0,0 0 0 0 0,0-1-1 0 0,0 1 1 0 0,0 0 0 0 0,0-1 0 0 0,0 1 0 0 0,0 0 0 0 0,1-1 0 0 0,-1 1 0 0 0,0 0 0 0 0,0 0 0 0 0,0-1-1 0 0,0 1 1 0 0,1-1 0 0 0,0 1 24 0 0,0-1-1 0 0,0 0 1 0 0,0 0 0 0 0,0 1-1 0 0,0-1 1 0 0,0 1-1 0 0,0-1 1 0 0,0 1 0 0 0,0-1-1 0 0,1 1 1 0 0,-1 0-1 0 0,0-1 1 0 0,0 1 0 0 0,0 0-1 0 0,1 0 1 0 0,-1 0-1 0 0,0 0 1 0 0,3 0 0 0 0,-2 0 2 0 0,-1 0 102 0 0,12 10 663 0 0,-12-8-759 0 0,0 0-4 0 0,-1-1 1 0 0,1 0-1 0 0,-1 0 1 0 0,0 1-1 0 0,1-1 1 0 0,-1 1-1 0 0,0-1 1 0 0,0 0-1 0 0,0 1 0 0 0,0-1 1 0 0,0 1-1 0 0,0-1 1 0 0,0 0-1 0 0,0 1 1 0 0,-1-1-1 0 0,1 1 0 0 0,-1-1 1 0 0,1 0-1 0 0,-1 0 1 0 0,1 1-1 0 0,-1-1 1 0 0,0 0-1 0 0,0 2 1 0 0,-12 16-140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4.2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34 37 455 0 0,'-2'-20'16840'0'0,"16"46"-14718"0"0,-14-24-2035 0 0,0 0 0 0 0,0 0 0 0 0,0 0 0 0 0,0 1 1 0 0,0-1-1 0 0,0 0 0 0 0,-1 0 0 0 0,1 0 0 0 0,0 0 0 0 0,-1 0 1 0 0,0-1-1 0 0,-1 4 0 0 0,-2 8 146 0 0,4-12-234 0 0,0-1 0 0 0,0 1 0 0 0,0-1 0 0 0,0 0-1 0 0,0 1 1 0 0,0-1 0 0 0,0 1 0 0 0,0-1 0 0 0,0 0 0 0 0,0 1-1 0 0,-1-1 1 0 0,1 1 0 0 0,0-1 0 0 0,0 0 0 0 0,0 1 0 0 0,-1-1-1 0 0,1 0 1 0 0,0 1 0 0 0,0-1 0 0 0,-1 0 0 0 0,1 1 0 0 0,0-1-1 0 0,0 0 1 0 0,-1 0 0 0 0,1 1 0 0 0,0-1 0 0 0,-1 0 0 0 0,1 0-1 0 0,-1 0 1 0 0,1 1 0 0 0,0-1 0 0 0,-1 0 0 0 0,1 0 0 0 0,-1 0 0 0 0,1 0-1 0 0,0 0 1 0 0,-1 0 0 0 0,1 0 0 0 0,-1 0 0 0 0,1 0 0 0 0,0 0-1 0 0,-1 0 1 0 0,1 0 0 0 0,-1 0 0 0 0,1 0 0 0 0,0 0 0 0 0,-1 0-1 0 0,1-1 1 0 0,-1 1 0 0 0,1 0 0 0 0,0 0 0 0 0,-1 0 0 0 0,1-1-1 0 0,0 1 1 0 0,-1 0 0 0 0,1 0 0 0 0,0-1 0 0 0,-1 1 0 0 0,1 0-1 0 0,0-1 1 0 0,-1 0 0 0 0,-1-1-18 0 0,0 0 0 0 0,0 0 0 0 0,0 0 0 0 0,1 0 0 0 0,-1 0 0 0 0,0-1 0 0 0,-1-4 0 0 0,2 3-11 0 0,0-1-1 0 0,1 1 1 0 0,0-1 0 0 0,0-6-1 0 0,0 8 30 0 0,7-13-80 0 0,-5 14 83 0 0,0 0 1 0 0,0 0 0 0 0,1 0 0 0 0,-1 0 0 0 0,0 1 0 0 0,1-1 0 0 0,3-1-1 0 0,-5 3 0 0 0,6-3 70 0 0,-6 3-18 0 0,-1-1 0 0 0,0 1 1 0 0,1 0-1 0 0,-1 0 0 0 0,1 0 1 0 0,-1 0-1 0 0,0-1 0 0 0,1 1 1 0 0,-1 0-1 0 0,1 0 0 0 0,-1 0 1 0 0,0 0-1 0 0,1 0 0 0 0,-1 0 1 0 0,1 0-1 0 0,-1 0 0 0 0,1 0 1 0 0,-1 0-1 0 0,0 0 0 0 0,1 0 1 0 0,-1 1-1 0 0,1-1 0 0 0,-1 0 1 0 0,0 0-1 0 0,1 0 0 0 0,-1 1 1 0 0,0-1-1 0 0,1 0 0 0 0,-1 0 1 0 0,0 1-1 0 0,1-1 0 0 0,-1 1-21 0 0,1 0 0 0 0,-1 0 0 0 0,0 0-1 0 0,0 0 1 0 0,0 0 0 0 0,0-1 0 0 0,0 1 0 0 0,0 0-1 0 0,0 0 1 0 0,0 0 0 0 0,-1 0 0 0 0,1-1-1 0 0,0 1 1 0 0,-1 1 0 0 0,-1 3-228 0 0,0 0-1 0 0,0 0 1 0 0,-6 8 0 0 0,7-12-140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50.2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0 345 5063 0 0,'24'-2'390'0'0,"-24"2"-382"0"0,0 0 0 0 0,0 0 0 0 0,0 0-1 0 0,1 0 1 0 0,-1 0 0 0 0,0 0 0 0 0,0-1 0 0 0,0 1 0 0 0,1 0 0 0 0,-1 0 0 0 0,0 0 0 0 0,0 0 0 0 0,0 0 0 0 0,0 0 0 0 0,1 0 0 0 0,-1 0-1 0 0,0-1 1 0 0,0 1 0 0 0,0 0 0 0 0,0 0 0 0 0,0 0 0 0 0,1 0 0 0 0,-1 0 0 0 0,0-1 0 0 0,0 1 0 0 0,0 0 0 0 0,0 0 0 0 0,0 0 0 0 0,0-1-1 0 0,0 1 1 0 0,0 0 0 0 0,0 0 0 0 0,0 0 0 0 0,0-1 0 0 0,1 1 158 0 0,0-1 0 0 0,0 0-1 0 0,0 1 1 0 0,0-1 0 0 0,0 1 0 0 0,0-1 0 0 0,0 1-1 0 0,0 0 1 0 0,0-1 0 0 0,0 1 0 0 0,0 0-1 0 0,0 0 1 0 0,0 0 0 0 0,2 0 0 0 0,-2 0 66 0 0,14-1 480 0 0,1 1 1 0 0,-1 0 0 0 0,0 1-1 0 0,0 1 1 0 0,17 5-1 0 0,-3-2-309 0 0,2-1 228 0 0,1-2 0 0 0,64-2-1 0 0,64-17 1136 0 0,9 0-337 0 0,232 11 400 0 0,-305 6-1423 0 0,20 1-33 0 0,447-12 811 0 0,-169 8-779 0 0,-314 4-377 0 0,403-2 153 0 0,-242-10 52 0 0,4 0 337 0 0,27 0-441 0 0,-71 0-54 0 0,-124 6-15 0 0,29 1 28 0 0,40 2 92 0 0,-84 3-298 0 0,-2 0 138 0 0,0 2 1 0 0,60 11-1 0 0,-65-6 154 0 0,101 1 0 0 0,-95-7-125 0 0,-26-5-49 0 0,5 1 0 0 0,-26 4-9 0 0,1-1 1 0 0,0-1-1 0 0,0-1 0 0 0,0 0 1 0 0,0-1-1 0 0,0 0 0 0 0,17-6 1 0 0,-27 6 24 0 0,-1 0 1 0 0,0 0-1 0 0,0 0 1 0 0,0-1-1 0 0,0 1 0 0 0,-1-1 1 0 0,1 0-1 0 0,-1 0 1 0 0,0-1-1 0 0,1 1 1 0 0,2-6-1 0 0,-6 8 0 0 0,0 0-1 0 0,-1-1 1 0 0,1 1-1 0 0,-1 0 1 0 0,1-1-1 0 0,-1 1 1 0 0,1 0-1 0 0,-1 0 1 0 0,0-1-1 0 0,1 1 1 0 0,-1 0-1 0 0,0 0 1 0 0,-1-1-1 0 0,1 0 8 0 0,-7-9 9 0 0,-1-1 1 0 0,0 1-1 0 0,0 1 0 0 0,-1 0 0 0 0,0 0 1 0 0,-1 1-1 0 0,0 0 0 0 0,0 1 0 0 0,-1 0 1 0 0,-17-8-1 0 0,-26-11-31 0 0,30 14 12 0 0,0 1 1 0 0,0 2 0 0 0,-1 0-1 0 0,-51-11 1 0 0,75 20-25 0 0,0 1-1 0 0,1 0 1 0 0,-1 0 0 0 0,1 0-1 0 0,-1 0 1 0 0,0 0 0 0 0,1 0-1 0 0,-1 0 1 0 0,1 1 0 0 0,-1-1-1 0 0,0 0 1 0 0,1 1 0 0 0,-1-1-1 0 0,1 1 1 0 0,-1 0-1 0 0,1 0 1 0 0,0-1 0 0 0,-1 1-1 0 0,1 0 1 0 0,0 0 0 0 0,0 0-1 0 0,-1 0 1 0 0,1 1 0 0 0,0-1-1 0 0,0 0 1 0 0,0 0 0 0 0,0 1-1 0 0,0-1 1 0 0,1 1-1 0 0,-2 2 1 0 0,2-3-1 0 0,0 1 0 0 0,0 0 0 0 0,0-1-1 0 0,0 1 1 0 0,1-1 0 0 0,-1 1 0 0 0,0-1 0 0 0,1 1-1 0 0,-1-1 1 0 0,1 1 0 0 0,0-1 0 0 0,0 1 0 0 0,-1-1-1 0 0,1 0 1 0 0,2 2 0 0 0,-3-2-1 0 0,4 5-11 0 0,0-1 0 0 0,1 0-1 0 0,0 0 1 0 0,-1-1 0 0 0,2 1 0 0 0,-1-1-1 0 0,0 0 1 0 0,1-1 0 0 0,9 6 0 0 0,8 1-106 0 0,28 11 0 0 0,-34-15 40 0 0,86 29-171 0 0,49 20-102 0 0,-146-52 401 0 0,0 0 0 0 0,-1 0-1 0 0,1 0 1 0 0,-1 1 0 0 0,0-1 0 0 0,0 1 0 0 0,0 0-1 0 0,0 1 1 0 0,-1-1 0 0 0,1 1 0 0 0,-1 0-1 0 0,0 0 1 0 0,-1 1 0 0 0,4 5 0 0 0,-5-6-1 0 0,0-1 1 0 0,-1 1-1 0 0,1-1 1 0 0,-1 1-1 0 0,0 0 1 0 0,0-1 0 0 0,-1 1-1 0 0,1 0 1 0 0,-1 0-1 0 0,0 0 1 0 0,-1-1-1 0 0,1 1 1 0 0,-1 0-1 0 0,0 0 1 0 0,0-1-1 0 0,0 1 1 0 0,-1-1-1 0 0,1 1 1 0 0,-5 6-1 0 0,0 1 170 0 0,-1 0-1 0 0,-1-1 1 0 0,0 0-1 0 0,0-1 0 0 0,-1 0 1 0 0,-14 13-1 0 0,-67 47 634 0 0,22-19-475 0 0,5 0-97 0 0,24-21-670 0 0,-50 50 0 0 0,62-46-1768 0 0,12-9-4421 0 0,5-4-1159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8.4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1 919 0 0,'-2'2'67'0'0,"-7"10"424"0"0,7-3 4335 0 0,6 4-1711 0 0,-3-10-1714 0 0,24 76 5013 0 0,18 108-4969 0 0,16 106-1161 0 0,-52-265-288 0 0,0-2-431 0 0,0 0 0 0 0,14 29 0 0 0,-13-36-815 0 0,-2-5-322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8.7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3223 0 0,'2'2'10040'0'0,"3"7"-8846"0"0,11 35-436 0 0,-1 0-1 0 0,-2 1 1 0 0,7 53 0 0 0,-2-15-711 0 0,-6-27-43 0 0,13 51-337 0 0,13 42-2707 0 0,-17-64 513 0 0,-8-40 1023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9.1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 67 9671 0 0,'-27'26'1212'0'0,"13"-32"6047"0"0,19 1-6708 0 0,0-1-314 0 0,0 1 1 0 0,0 0-1 0 0,1 1 1 0 0,0-1-1 0 0,-1 1 1 0 0,1 0-1 0 0,1 0 0 0 0,8-3 1 0 0,-13 6-339 0 0,73-25 404 0 0,-42 19-6153 0 0,-16 3-677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9.5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97 2759 0 0,'-7'8'17388'0'0,"10"-11"-17136"0"0,1 1 0 0 0,0 0 0 0 0,0 0 0 0 0,0 0-1 0 0,0 0 1 0 0,0 0 0 0 0,0 1 0 0 0,6-2 0 0 0,9-2 13 0 0,50-22-3 0 0,1 0-1344 0 0,-24 7-2908 0 0,-29 14-2656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40.7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13 113 7831 0 0,'0'0'706'0'0,"1"-2"-265"0"0,-1 1-396 0 0,0 1 0 0 0,0 0 0 0 0,0 0 0 0 0,0 0 0 0 0,0 0 0 0 0,0 0 0 0 0,0 0 0 0 0,1-1 0 0 0,-1 1 0 0 0,0 0 0 0 0,0 0 0 0 0,0 0 0 0 0,0 0 0 0 0,0-1 0 0 0,0 1 1 0 0,0 0-1 0 0,0 0 0 0 0,0 0 0 0 0,0 0 0 0 0,0-1 0 0 0,0 1 0 0 0,0 0 0 0 0,0 0 0 0 0,0 0 0 0 0,0 0 0 0 0,0-1 0 0 0,0 1 0 0 0,0 0 0 0 0,0 0 0 0 0,0 0 0 0 0,0 0 0 0 0,-1-1 0 0 0,1 1 0 0 0,0 0 0 0 0,0 0 0 0 0,0 0 0 0 0,0 0 0 0 0,0 0 0 0 0,0 0 0 0 0,0-1 0 0 0,-1 1 0 0 0,1 0 0 0 0,0 0 0 0 0,0 0 0 0 0,0 0 0 0 0,0 0 0 0 0,-1 0 0 0 0,-10 7 7054 0 0,30 2-5512 0 0,-14-8-1432 0 0,0-1-1 0 0,0 0 1 0 0,0 0 0 0 0,0 0 0 0 0,0 0 0 0 0,0-1 0 0 0,0 0 0 0 0,0 0 0 0 0,7-3 0 0 0,5-2 366 0 0,20-10-1 0 0,18-13 102 0 0,-39 19-734 0 0,0 1 0 0 0,1 1 0 0 0,0 1 0 0 0,0 0 1 0 0,35-8-1 0 0,-33 12-925 0 0,4 0-61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43.3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169 67 9215 0 0,'3'-3'707'0'0,"8"-11"-314"0"0,-8 11 413 0 0,-4 0 67 0 0,0 0 0 0 0,0 0 0 0 0,-1 0 0 0 0,1 0 0 0 0,-1 1 0 0 0,0-1 0 0 0,-3-4 0 0 0,5 7-813 0 0,-2-2 4 0 0,1 1 0 0 0,-1-1 1 0 0,0 1-1 0 0,0-1 1 0 0,0 1-1 0 0,1-1 0 0 0,-1 1 1 0 0,-1 0-1 0 0,1 0 1 0 0,0 0-1 0 0,0 0 0 0 0,0 0 1 0 0,0 1-1 0 0,-1-1 1 0 0,1 1-1 0 0,0-1 0 0 0,-1 1 1 0 0,1 0-1 0 0,0 0 1 0 0,-1 0-1 0 0,1 0 0 0 0,0 0 1 0 0,-1 1-1 0 0,1-1 1 0 0,0 1-1 0 0,0-1 0 0 0,-3 2 1 0 0,-3 0 115 0 0,1 1 0 0 0,0 0 0 0 0,1 1 0 0 0,-1-1-1 0 0,1 1 1 0 0,-1 0 0 0 0,-6 7 0 0 0,8-7-201 0 0,1 0-1 0 0,0 0 1 0 0,0 1-1 0 0,1-1 1 0 0,-1 1-1 0 0,1 0 1 0 0,0 0-1 0 0,0 0 1 0 0,0 0-1 0 0,1 1 1 0 0,0-1-1 0 0,0 1 1 0 0,1 0 0 0 0,-1-1-1 0 0,1 1 1 0 0,0 0-1 0 0,1 0 1 0 0,-1 9-1 0 0,2-13 1 0 0,-1 0-1 0 0,1 0 1 0 0,0 0 0 0 0,0 0-1 0 0,0 0 1 0 0,0-1 0 0 0,0 1-1 0 0,0 0 1 0 0,0 0-1 0 0,1-1 1 0 0,-1 1 0 0 0,1-1-1 0 0,-1 1 1 0 0,2 0 0 0 0,28 20-252 0 0,-23-17 210 0 0,0-1 8 0 0,0 0 0 0 0,-1 0 0 0 0,2-1 0 0 0,11 4 0 0 0,14 5-18 0 0,-11-3 24 0 0,31 7 1 0 0,-39-12 158 0 0,-1 0 0 0 0,0 0 0 0 0,0 2 0 0 0,0-1 1 0 0,-1 2-1 0 0,0 0 0 0 0,14 10 0 0 0,-25-16-35 0 0,0 1-1 0 0,0 0 0 0 0,0-1 1 0 0,-1 1-1 0 0,1 0 1 0 0,-1 0-1 0 0,1 0 0 0 0,-1 0 1 0 0,0 0-1 0 0,1 0 1 0 0,-1 0-1 0 0,0 0 0 0 0,-1 1 1 0 0,1-1-1 0 0,0 0 1 0 0,-1 1-1 0 0,1 3 0 0 0,-1-3 29 0 0,0 1-1 0 0,0 0 1 0 0,0 0-1 0 0,-1-1 0 0 0,0 1 1 0 0,0 0-1 0 0,0-1 1 0 0,0 1-1 0 0,0-1 0 0 0,-3 5 1 0 0,-1 1 22 0 0,-1 1 0 0 0,0-2 0 0 0,0 1 0 0 0,-1-1 0 0 0,0 0 1 0 0,0-1-1 0 0,-10 8 0 0 0,7-7-116 0 0,-2 0 0 0 0,1-1 0 0 0,-1 0 0 0 0,0-1 0 0 0,-25 8 0 0 0,-6-2-2870 0 0,31-10-2491 0 0,2-2-1584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6:13.09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4607 0 0,'0'0'354'0'0,"0"1"-233"0"0,1 89 9236 0 0,1-47-7786 0 0,9 51 0 0 0,20 125-396 0 0,-2-8-1040 0 0,2-67-1674 0 0,-23-109-2578 0 0,-1-8-1583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1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 41 10943 0 0,'-2'0'153'0'0,"0"0"-1"0"0,0 0 1 0 0,0 0-1 0 0,0 1 0 0 0,0-1 1 0 0,0 1-1 0 0,0-1 1 0 0,1 1-1 0 0,-1-1 1 0 0,0 1-1 0 0,0 0 0 0 0,0 0 1 0 0,1 0-1 0 0,-1 0 1 0 0,-3 3-1 0 0,3-2-42 0 0,0 1-1 0 0,0-1 1 0 0,0 1-1 0 0,0 0 1 0 0,1-1 0 0 0,-1 1-1 0 0,1 0 1 0 0,0 0-1 0 0,-2 5 1 0 0,0 6-36 0 0,0-1 0 0 0,1 1 1 0 0,0-1-1 0 0,1 1 0 0 0,1 0 0 0 0,1 22 1 0 0,3-2 121 0 0,12 50 1 0 0,-12-70-197 0 0,0-1 0 0 0,1 1 0 0 0,0-1 0 0 0,1 1 0 0 0,1-2 0 0 0,0 1 0 0 0,1-1 0 0 0,0 0 0 0 0,0 0 0 0 0,15 14 0 0 0,-18-22 65 0 0,0 1-1 0 0,1-1 0 0 0,-1-1 0 0 0,1 1 1 0 0,0-1-1 0 0,-1 0 0 0 0,1 0 1 0 0,1 0-1 0 0,-1-1 0 0 0,0 0 1 0 0,1 0-1 0 0,11 1 0 0 0,-14-3-14 0 0,0 1 0 0 0,0-1-1 0 0,0 0 1 0 0,1-1 0 0 0,-1 1 0 0 0,0-1-1 0 0,0 1 1 0 0,0-1 0 0 0,0-1-1 0 0,0 1 1 0 0,0 0 0 0 0,0-1 0 0 0,0 0-1 0 0,0 0 1 0 0,-1 0 0 0 0,1-1-1 0 0,-1 1 1 0 0,0-1 0 0 0,1 1 0 0 0,4-7-1 0 0,-2 0 105 0 0,1 1 1 0 0,-2-1-1 0 0,1-1 0 0 0,-1 1 0 0 0,-1-1 1 0 0,0 0-1 0 0,0 0 0 0 0,-1 0 0 0 0,0 0 0 0 0,-1-1 1 0 0,2-11-1 0 0,-2 0 103 0 0,-1 0 0 0 0,-1-1-1 0 0,-1 1 1 0 0,-4-30 0 0 0,2 37-115 0 0,0 0 0 0 0,0 0 1 0 0,-2 0-1 0 0,-7-18 0 0 0,9 27-106 0 0,0 0-1 0 0,0 0 1 0 0,-1-1-1 0 0,0 2 1 0 0,0-1-1 0 0,0 0 1 0 0,-1 1-1 0 0,0 0 1 0 0,0 0-1 0 0,0 1 1 0 0,-10-8-1 0 0,6 7-88 0 0,-5-4 158 0 0,-1 1 0 0 0,-21-10 0 0 0,32 16-199 0 0,0 1 0 0 0,0 0 1 0 0,0 0-1 0 0,0 0 0 0 0,0 0 1 0 0,0 0-1 0 0,0 1 0 0 0,0 0 1 0 0,0-1-1 0 0,0 2 0 0 0,0-1 1 0 0,0 0-1 0 0,0 1 0 0 0,0 0 1 0 0,-6 2-1 0 0,8-2-425 0 0,0-1 0 0 0,1 1 0 0 0,-1 0 0 0 0,1 0 0 0 0,0 0 0 0 0,-1 0 0 0 0,1 1 0 0 0,0-1 0 0 0,-1 0 0 0 0,1 0 0 0 0,-2 4 0 0 0,-5 8-5560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6.3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0 919 0 0,'0'0'14580'0'0,"18"6"-11956"0"0,-14-3-2274 0 0,1 0-1 0 0,-1 0 1 0 0,-1 1 0 0 0,1 0-1 0 0,-1 0 1 0 0,1 0 0 0 0,-1 0-1 0 0,0 0 1 0 0,4 8 0 0 0,18 45 887 0 0,-24-55-1190 0 0,43 127 590 0 0,15 34-719 0 0,-56-155 41 0 0,0-2-254 0 0,0 0-1 0 0,0 0 0 0 0,0-1 0 0 0,4 6 1 0 0,-5-9-127 0 0,-1-1 0 0 0,1 1 1 0 0,-1-1-1 0 0,1 1 0 0 0,0-1 1 0 0,-1 0-1 0 0,1 0 1 0 0,0 1-1 0 0,3 0 0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6.7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0 455 0 0,'4'5'12649'0'0,"1"5"-6306"0"0,2 6-4155 0 0,4 12-3971 0 0,0-2 3088 0 0,94 202-280 0 0,-103-223-1530 0 0,0 1 0 0 0,1-1 0 0 0,-1-1 0 0 0,6 9 0 0 0,-3-8-817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7.3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96 88 6911 0 0,'0'0'528'0'0,"-7"6"-320"0"0,4-2 41 0 0,-1 0 0 0 0,1 0 0 0 0,0 0-1 0 0,0 1 1 0 0,0-1 0 0 0,1 1 0 0 0,0 0 0 0 0,0-1-1 0 0,0 1 1 0 0,0 0 0 0 0,1 0 0 0 0,0 1-1 0 0,0-1 1 0 0,0 0 0 0 0,1 10 0 0 0,-1 5 1103 0 0,2 0 1 0 0,6 34 0 0 0,-6-45-1327 0 0,1 0 0 0 0,0-1-1 0 0,0 1 1 0 0,1-1 0 0 0,0 1 0 0 0,0-1 0 0 0,1 0 0 0 0,10 15-1 0 0,-12-21 12 0 0,0 1-1 0 0,0 0 1 0 0,0-1-1 0 0,1 1 1 0 0,-1-1-1 0 0,1 0 1 0 0,0 0 0 0 0,0 0-1 0 0,0 0 1 0 0,0-1-1 0 0,0 1 1 0 0,0-1-1 0 0,0 1 1 0 0,0-1-1 0 0,0 0 1 0 0,1 0-1 0 0,-1-1 1 0 0,0 1-1 0 0,1-1 1 0 0,-1 0-1 0 0,1 0 1 0 0,-1 0-1 0 0,0 0 1 0 0,1 0 0 0 0,-1-1-1 0 0,5 0 1 0 0,-3-1 75 0 0,0 1 0 0 0,-1-1 0 0 0,1 0 0 0 0,0-1 0 0 0,-1 1 0 0 0,1-1 0 0 0,-1 0 0 0 0,0 0 0 0 0,0 0 0 0 0,0-1 1 0 0,0 1-1 0 0,-1-1 0 0 0,1 0 0 0 0,-1 0 0 0 0,0 0 0 0 0,0-1 0 0 0,-1 1 0 0 0,1-1 0 0 0,-1 1 0 0 0,0-1 0 0 0,2-5 0 0 0,0-4 159 0 0,1 0-1 0 0,-2 0 0 0 0,0-1 0 0 0,-1 1 0 0 0,0-1 1 0 0,-1-18-1 0 0,-1 22-163 0 0,-1 0 0 0 0,0 0 1 0 0,0 0-1 0 0,-1 0 0 0 0,-1 0 0 0 0,0 1 1 0 0,0-1-1 0 0,-1 1 0 0 0,0-1 0 0 0,-8-13 1 0 0,9 20-55 0 0,-1-1 0 0 0,1 0 0 0 0,0 1 0 0 0,-1 0 0 0 0,0 0 0 0 0,0 0 0 0 0,0 0 0 0 0,-1 1 1 0 0,1-1-1 0 0,-1 1 0 0 0,0 0 0 0 0,0 1 0 0 0,0-1 0 0 0,0 1 0 0 0,0 0 0 0 0,-1 0 0 0 0,1 0 1 0 0,0 1-1 0 0,-1 0 0 0 0,0 0 0 0 0,1 1 0 0 0,-8-1 0 0 0,7 1-60 0 0,1 0 0 0 0,0 1 1 0 0,-1 0-1 0 0,1-1 0 0 0,0 2 0 0 0,0-1 0 0 0,0 1 0 0 0,0-1 0 0 0,0 1 1 0 0,0 1-1 0 0,0-1 0 0 0,1 1 0 0 0,-1 0 0 0 0,-7 6 0 0 0,7-4-289 0 0,0 0-1 0 0,1 0 1 0 0,-1 0-1 0 0,1 1 0 0 0,1 0 1 0 0,-1 0-1 0 0,1 0 1 0 0,0 0-1 0 0,0 0 0 0 0,-4 14 1 0 0,1 5-1923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8.0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11719 0 0,'0'0'2654'0'0,"15"0"-496"0"0,-13 0-1979 0 0,0 1 0 0 0,0-1-1 0 0,0 1 1 0 0,-1 0 0 0 0,1 0-1 0 0,0 0 1 0 0,-1 0 0 0 0,1 0-1 0 0,-1 0 1 0 0,1 1 0 0 0,-1-1-1 0 0,0 1 1 0 0,1-1 0 0 0,-1 0-1 0 0,0 1 1 0 0,1 1 0 0 0,17 32 794 0 0,-12-21-485 0 0,50 110 1443 0 0,-6-13-1577 0 0,-39-88-458 0 0,19 37-180 0 0,-8-22-4185 0 0,-18-31 2402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8.3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6911 0 0,'0'0'2594'0'0,"3"9"1702"0"0,35 74 1522 0 0,25 40-4587 0 0,-26-53-618 0 0,-9-18-694 0 0,59 80 0 0 0,-67-107-2309 0 0,-12-13 974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8.8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66 9671 0 0,'0'0'440'0'0,"-5"-5"151"0"0,4 5-274 0 0,1-1 1 0 0,-1 0-1 0 0,0 1 1 0 0,0-1-1 0 0,0 0 1 0 0,1 1-1 0 0,-1-1 0 0 0,0 1 1 0 0,0 0-1 0 0,0-1 1 0 0,0 1-1 0 0,0 0 1 0 0,0-1-1 0 0,0 1 1 0 0,0 0-1 0 0,0 0 0 0 0,0 0 1 0 0,0 0-1 0 0,-2 0 1 0 0,3 0-180 0 0,-1 0 0 0 0,0 1 0 0 0,0-1 0 0 0,0 1 0 0 0,0-1-1 0 0,0 1 1 0 0,1-1 0 0 0,-1 1 0 0 0,0-1 0 0 0,1 1 0 0 0,-1 0 0 0 0,0-1 0 0 0,1 1 0 0 0,-1 0 0 0 0,1 0 0 0 0,-2 1 0 0 0,1 1-60 0 0,-1 1 0 0 0,0-1 1 0 0,1 1-1 0 0,0 0 0 0 0,0 0 0 0 0,0 0 1 0 0,0 4-1 0 0,0 4 101 0 0,1 0 0 0 0,0 0 0 0 0,1 1 0 0 0,4 20 0 0 0,-4-27-126 0 0,0 0 1 0 0,1 0-1 0 0,0 0 0 0 0,0 0 0 0 0,1 0 1 0 0,-1 0-1 0 0,1-1 0 0 0,1 1 1 0 0,-1-1-1 0 0,9 9 0 0 0,-10-11-43 0 0,0-1-1 0 0,0 0 0 0 0,0 0 1 0 0,1 0-1 0 0,-1 0 1 0 0,1-1-1 0 0,-1 1 0 0 0,1-1 1 0 0,0 1-1 0 0,-1-1 1 0 0,1 0-1 0 0,0 0 0 0 0,0 0 1 0 0,0 0-1 0 0,0-1 1 0 0,0 1-1 0 0,0-1 1 0 0,0 0-1 0 0,0 0 0 0 0,0 0 1 0 0,1 0-1 0 0,-1 0 1 0 0,0-1-1 0 0,0 1 0 0 0,0-1 1 0 0,-1 0-1 0 0,1 0 1 0 0,0 0-1 0 0,0 0 0 0 0,0-1 1 0 0,2-1-1 0 0,0 0 32 0 0,-1-1 0 0 0,1 1-1 0 0,-1-1 1 0 0,0 0 0 0 0,0 0-1 0 0,0-1 1 0 0,-1 1 0 0 0,1-1-1 0 0,-1 1 1 0 0,0-1 0 0 0,-1 0-1 0 0,1-1 1 0 0,-1 1 0 0 0,0 0-1 0 0,2-11 1 0 0,-3 10 58 0 0,0 0 0 0 0,0 0 1 0 0,-1 0-1 0 0,0 0 0 0 0,0 1 0 0 0,0-1 0 0 0,-1 0 0 0 0,0 0 0 0 0,0 0 0 0 0,-1 0 1 0 0,0 1-1 0 0,0-1 0 0 0,0 0 0 0 0,0 1 0 0 0,-1 0 0 0 0,0 0 0 0 0,0 0 0 0 0,-5-6 1 0 0,3 5-42 0 0,0 0 0 0 0,0 0 0 0 0,-1 1 0 0 0,0 0 1 0 0,0 0-1 0 0,0 1 0 0 0,0 0 0 0 0,-1 0 1 0 0,0 0-1 0 0,0 1 0 0 0,0 0 0 0 0,0 0 1 0 0,-13-3-1 0 0,9 3-576 0 0,-4 0 523 0 0,3 2-9205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9.6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99 11287 0 0,'0'0'4114'0'0,"14"0"-1461"0"0,135-23 3212 0 0,-14 0-4713 0 0,-103 18-1076 0 0,0-1 0 0 0,32-11 0 0 0,16-4-3489 0 0,-61 17 1798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0.1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53 15 7367 0 0,'0'0'334'0'0,"-5"-3"119"0"0,-4-1 790 0 0,-8-3 9595 0 0,10 9-7133 0 0,1 6-5250 0 0,4-5 1579 0 0,1 0 1 0 0,0 0-1 0 0,0 0 0 0 0,0 1 1 0 0,0-1-1 0 0,0 1 0 0 0,1-1 0 0 0,0 1 1 0 0,-1-1-1 0 0,1 0 0 0 0,1 1 1 0 0,-1 4-1 0 0,10 44-52 0 0,-6-37 34 0 0,1 14-39 0 0,3 0 1 0 0,20 53-1 0 0,-24-73 18 0 0,0-1 0 0 0,1 1 1 0 0,0-1-1 0 0,0 0 0 0 0,1-1 0 0 0,0 1 0 0 0,0-1 0 0 0,1 0 0 0 0,0-1 1 0 0,0 1-1 0 0,0-1 0 0 0,1-1 0 0 0,10 6 0 0 0,-15-9 18 0 0,1-1-1 0 0,0 1 0 0 0,0-1 1 0 0,0 0-1 0 0,0-1 1 0 0,0 1-1 0 0,0-1 0 0 0,1 1 1 0 0,-1-1-1 0 0,0 0 1 0 0,0-1-1 0 0,0 1 0 0 0,0-1 1 0 0,0 0-1 0 0,0 0 1 0 0,0 0-1 0 0,0 0 0 0 0,0-1 1 0 0,5-2-1 0 0,-1 0 24 0 0,1-1 0 0 0,-1 0 0 0 0,0 0 0 0 0,-1-1 0 0 0,1 0 0 0 0,-1 0 0 0 0,9-10 0 0 0,-10 8 32 0 0,0-1 0 0 0,0 1 0 0 0,0-1-1 0 0,-1 0 1 0 0,0 0 0 0 0,-1-1 0 0 0,0 1 0 0 0,-1-1 0 0 0,0 0-1 0 0,0 0 1 0 0,-1 0 0 0 0,0 0 0 0 0,-1-1 0 0 0,0-15-1 0 0,-1 23 14 0 0,0-1-1 0 0,-1 0 0 0 0,0 0 1 0 0,0 0-1 0 0,0 1 0 0 0,0-1 1 0 0,0 0-1 0 0,-1 1 0 0 0,1 0 0 0 0,-1-1 1 0 0,0 1-1 0 0,0 0 0 0 0,-1 0 1 0 0,1 0-1 0 0,-4-4 0 0 0,2 4 31 0 0,0-1 0 0 0,-1 1-1 0 0,0 0 1 0 0,1 0 0 0 0,-1 0 0 0 0,0 1-1 0 0,0 0 1 0 0,0 0 0 0 0,-9-2 0 0 0,-4 0 9 0 0,-1 2 0 0 0,1 0 1 0 0,-1 0-1 0 0,0 2 1 0 0,-19 2-1 0 0,25-2-127 0 0,0 2 0 0 0,-17 3-1 0 0,5 5-2140 0 0,22-9 951 0 0,1 1-1 0 0,-1-1 0 0 0,1 1 1 0 0,-1 0-1 0 0,1 0 1 0 0,-4 5-1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8.5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29 11775 0 0,'1'-2'101'0'0,"0"0"0"0"0,0-1 0 0 0,0 1 0 0 0,0 0 0 0 0,0 0 0 0 0,1 0 0 0 0,-1 0 0 0 0,3-3 0 0 0,0 0 58 0 0,-3 4-154 0 0,-1 1 0 0 0,0 0-1 0 0,0 0 1 0 0,0 0-1 0 0,0 0 1 0 0,1 0 0 0 0,-1 0-1 0 0,0 0 1 0 0,0 0-1 0 0,0 0 1 0 0,1 0 0 0 0,-1 0-1 0 0,0 0 1 0 0,0 0-1 0 0,0 0 1 0 0,0 0 0 0 0,1 0-1 0 0,-1 0 1 0 0,0 0-1 0 0,0 0 1 0 0,0 0 0 0 0,1 0-1 0 0,-1 0 1 0 0,0 0-1 0 0,0 0 1 0 0,0 1 0 0 0,0-1-1 0 0,0 0 1 0 0,1 0 0 0 0,-1 0-1 0 0,0 0 1 0 0,0 0-1 0 0,0 0 1 0 0,0 1 0 0 0,0-1-1 0 0,0 0 1 0 0,1 0-1 0 0,-1 0 1 0 0,0 0 0 0 0,0 1-1 0 0,0-1 1 0 0,0 0-1 0 0,0 0 1 0 0,0 0 0 0 0,0 0-1 0 0,0 1 1 0 0,0-1-1 0 0,0 0 1 0 0,6 12 13 0 0,-6-10 65 0 0,42 94 5437 0 0,-20-42-4910 0 0,2-2-1 0 0,50 78 1 0 0,-48-84-3486 0 0,-21-37 928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BB426-19A4-40C8-BD6B-4A3BA39E82D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FB3F3-578C-42EC-8E27-247CB4E98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4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57D00-95E3-4581-968E-4A5149998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134EB-95FC-4130-A3DF-5FB2290D4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C53F7-E7E6-4BF7-80E3-C2DBEF5FE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143E7-E4DB-4067-8DDF-27B11E387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38BE5-2ABE-47DB-916B-2FB85F69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3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B229-F5E1-47E2-8CFC-9C101B8E1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516A3-0BB1-40CA-8D01-DF82C3BA4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B0DE8-92F7-41B3-837A-A1B2BCCD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6AFFC-3B56-4613-B516-A18AECEA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86474-7797-4B43-B3BB-8F4CA88C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97D99-3770-45E1-A170-E335C39E8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5AB39-6541-4B9F-AEF7-EDC03BD63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200A9-8D38-40C9-A59D-8E2B77E91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FDEE-FF83-4E22-B1D2-12DF3924E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73740-F9A2-446B-A364-684B01CD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1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5776-7DD5-4B1A-9394-01A934C26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934"/>
            <a:ext cx="10515600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F243E-C3C8-4FF8-A584-83B9A08C2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233"/>
            <a:ext cx="10515600" cy="435133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7F494-0FC3-489A-B935-AB3B9D59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3CF16-B954-4C48-B1E4-47FA13E3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5BDBE-38B8-4C60-8511-5048DE76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DA08-F534-4666-8DB6-0E135503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4752-47EB-4761-9A70-9C86C52FB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6B2CD-2CDC-475F-A62B-90D8FFEB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AD7DB-C1B7-40F7-BC73-118CFD53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3C9F5-A009-41A7-BDB2-4F5BE1A5E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949BC-BF15-4044-AF30-57B146437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13409-68DA-4D98-AC53-9F31908338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593B1E-70E3-4802-A354-52D206F0D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50B94-AA4B-4643-B649-7FF81AB61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C57DE-0438-4B76-B12B-F3E80C0D6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025F5-E75D-4103-AF95-11B5775B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5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9ECD-34A8-4E42-A4A8-761513090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9ECDB-9C8C-4F8F-83D3-8927E7C57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2CA2E-26E6-490A-8CC4-38E394C8F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8A5E0-8D99-4D38-9349-579F991B7A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E13B4C-D162-4EFC-A981-D65736608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D2E9E-EAC1-4D59-B37D-69DBF5E4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31BCB9-B0C3-4D22-A030-C9A808D65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2CF45-2E78-40AF-A5C7-5AF3DED2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0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8B3C-10B4-431F-8060-BA6877C11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7B2B1B-2392-459A-8286-3078883A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01871B-1D36-441C-AB12-6EFF4A5A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123AB8-1B75-4847-980C-B278579E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0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5408AD-DB52-4588-8DF5-AD820BCA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8B32B8-9CCB-4260-A066-EB019143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2F025-E761-4E68-8DE1-EE874A8CB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2A02-E812-4BD7-8556-6C9E0D504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3622B-27F3-4C80-B756-DFC79ADA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00838-3A1B-4887-AFD6-4744E78E1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223A6-4BEF-4051-A53E-4DC39A11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F05AD-2800-4404-A4AF-C6B9097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C3300-386C-4C8F-B4DC-03128C28F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B76C-F8E6-4436-80EE-42F4C64C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7DE07-9BCC-419E-B762-797EF50085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A4486-EEEF-4271-ADC3-F68D13581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3FE574-FC1A-4F17-8F34-E97D403C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C5561-E1DA-461F-B692-DE381A880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9C2F8-5608-4557-B3CE-263939F9D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7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DBCC25-B7B4-46C4-B027-664226BDA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61B8B-F121-4AE6-9075-FE192BD43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64959-C058-4F0A-A42F-78355774B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4AE2-FFA1-4810-86CA-890E50178782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1D37-885C-41C7-B5BB-895BBE3BE2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86782-AD4B-4D25-9FD9-1432669F1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png"/><Relationship Id="rId18" Type="http://schemas.openxmlformats.org/officeDocument/2006/relationships/customXml" Target="../ink/ink10.xml"/><Relationship Id="rId26" Type="http://schemas.openxmlformats.org/officeDocument/2006/relationships/customXml" Target="../ink/ink14.xml"/><Relationship Id="rId39" Type="http://schemas.openxmlformats.org/officeDocument/2006/relationships/image" Target="../media/image19.png"/><Relationship Id="rId21" Type="http://schemas.openxmlformats.org/officeDocument/2006/relationships/image" Target="../media/image10.png"/><Relationship Id="rId34" Type="http://schemas.openxmlformats.org/officeDocument/2006/relationships/customXml" Target="../ink/ink18.xml"/><Relationship Id="rId42" Type="http://schemas.openxmlformats.org/officeDocument/2006/relationships/customXml" Target="../ink/ink22.xml"/><Relationship Id="rId7" Type="http://schemas.openxmlformats.org/officeDocument/2006/relationships/image" Target="../media/image3.png"/><Relationship Id="rId2" Type="http://schemas.openxmlformats.org/officeDocument/2006/relationships/customXml" Target="../ink/ink2.xml"/><Relationship Id="rId16" Type="http://schemas.openxmlformats.org/officeDocument/2006/relationships/customXml" Target="../ink/ink9.xml"/><Relationship Id="rId20" Type="http://schemas.openxmlformats.org/officeDocument/2006/relationships/customXml" Target="../ink/ink11.xml"/><Relationship Id="rId29" Type="http://schemas.openxmlformats.org/officeDocument/2006/relationships/image" Target="../media/image14.png"/><Relationship Id="rId41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11" Type="http://schemas.openxmlformats.org/officeDocument/2006/relationships/image" Target="../media/image5.png"/><Relationship Id="rId24" Type="http://schemas.openxmlformats.org/officeDocument/2006/relationships/customXml" Target="../ink/ink13.xml"/><Relationship Id="rId32" Type="http://schemas.openxmlformats.org/officeDocument/2006/relationships/customXml" Target="../ink/ink17.xml"/><Relationship Id="rId37" Type="http://schemas.openxmlformats.org/officeDocument/2006/relationships/image" Target="../media/image18.png"/><Relationship Id="rId40" Type="http://schemas.openxmlformats.org/officeDocument/2006/relationships/customXml" Target="../ink/ink21.xml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5.xml"/><Relationship Id="rId36" Type="http://schemas.openxmlformats.org/officeDocument/2006/relationships/customXml" Target="../ink/ink19.xml"/><Relationship Id="rId10" Type="http://schemas.openxmlformats.org/officeDocument/2006/relationships/customXml" Target="../ink/ink6.xml"/><Relationship Id="rId19" Type="http://schemas.openxmlformats.org/officeDocument/2006/relationships/image" Target="../media/image9.png"/><Relationship Id="rId31" Type="http://schemas.openxmlformats.org/officeDocument/2006/relationships/image" Target="../media/image15.png"/><Relationship Id="rId4" Type="http://schemas.openxmlformats.org/officeDocument/2006/relationships/customXml" Target="../ink/ink3.xml"/><Relationship Id="rId9" Type="http://schemas.openxmlformats.org/officeDocument/2006/relationships/image" Target="../media/image4.png"/><Relationship Id="rId14" Type="http://schemas.openxmlformats.org/officeDocument/2006/relationships/customXml" Target="../ink/ink8.xml"/><Relationship Id="rId22" Type="http://schemas.openxmlformats.org/officeDocument/2006/relationships/customXml" Target="../ink/ink12.xml"/><Relationship Id="rId27" Type="http://schemas.openxmlformats.org/officeDocument/2006/relationships/image" Target="../media/image13.png"/><Relationship Id="rId30" Type="http://schemas.openxmlformats.org/officeDocument/2006/relationships/customXml" Target="../ink/ink16.xml"/><Relationship Id="rId35" Type="http://schemas.openxmlformats.org/officeDocument/2006/relationships/image" Target="../media/image17.png"/><Relationship Id="rId43" Type="http://schemas.openxmlformats.org/officeDocument/2006/relationships/image" Target="../media/image21.png"/><Relationship Id="rId8" Type="http://schemas.openxmlformats.org/officeDocument/2006/relationships/customXml" Target="../ink/ink5.xml"/><Relationship Id="rId3" Type="http://schemas.openxmlformats.org/officeDocument/2006/relationships/image" Target="../media/image1100.png"/><Relationship Id="rId12" Type="http://schemas.openxmlformats.org/officeDocument/2006/relationships/customXml" Target="../ink/ink7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20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.png"/><Relationship Id="rId18" Type="http://schemas.openxmlformats.org/officeDocument/2006/relationships/customXml" Target="../ink/ink31.xml"/><Relationship Id="rId26" Type="http://schemas.openxmlformats.org/officeDocument/2006/relationships/customXml" Target="../ink/ink35.xml"/><Relationship Id="rId3" Type="http://schemas.openxmlformats.org/officeDocument/2006/relationships/image" Target="../media/image2110.png"/><Relationship Id="rId21" Type="http://schemas.openxmlformats.org/officeDocument/2006/relationships/image" Target="../media/image30.png"/><Relationship Id="rId34" Type="http://schemas.openxmlformats.org/officeDocument/2006/relationships/customXml" Target="../ink/ink39.xml"/><Relationship Id="rId7" Type="http://schemas.openxmlformats.org/officeDocument/2006/relationships/image" Target="../media/image23.png"/><Relationship Id="rId12" Type="http://schemas.openxmlformats.org/officeDocument/2006/relationships/customXml" Target="../ink/ink28.xml"/><Relationship Id="rId17" Type="http://schemas.openxmlformats.org/officeDocument/2006/relationships/image" Target="../media/image28.png"/><Relationship Id="rId25" Type="http://schemas.openxmlformats.org/officeDocument/2006/relationships/image" Target="../media/image32.png"/><Relationship Id="rId33" Type="http://schemas.openxmlformats.org/officeDocument/2006/relationships/image" Target="../media/image36.png"/><Relationship Id="rId2" Type="http://schemas.openxmlformats.org/officeDocument/2006/relationships/customXml" Target="../ink/ink23.xml"/><Relationship Id="rId16" Type="http://schemas.openxmlformats.org/officeDocument/2006/relationships/customXml" Target="../ink/ink30.xml"/><Relationship Id="rId20" Type="http://schemas.openxmlformats.org/officeDocument/2006/relationships/customXml" Target="../ink/ink32.xml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5.xml"/><Relationship Id="rId11" Type="http://schemas.openxmlformats.org/officeDocument/2006/relationships/image" Target="../media/image25.png"/><Relationship Id="rId24" Type="http://schemas.openxmlformats.org/officeDocument/2006/relationships/customXml" Target="../ink/ink34.xml"/><Relationship Id="rId32" Type="http://schemas.openxmlformats.org/officeDocument/2006/relationships/customXml" Target="../ink/ink38.xml"/><Relationship Id="rId5" Type="http://schemas.openxmlformats.org/officeDocument/2006/relationships/image" Target="../media/image22.png"/><Relationship Id="rId15" Type="http://schemas.openxmlformats.org/officeDocument/2006/relationships/image" Target="../media/image27.png"/><Relationship Id="rId23" Type="http://schemas.openxmlformats.org/officeDocument/2006/relationships/image" Target="../media/image31.png"/><Relationship Id="rId28" Type="http://schemas.openxmlformats.org/officeDocument/2006/relationships/customXml" Target="../ink/ink36.xml"/><Relationship Id="rId10" Type="http://schemas.openxmlformats.org/officeDocument/2006/relationships/customXml" Target="../ink/ink27.xml"/><Relationship Id="rId19" Type="http://schemas.openxmlformats.org/officeDocument/2006/relationships/image" Target="../media/image29.png"/><Relationship Id="rId31" Type="http://schemas.openxmlformats.org/officeDocument/2006/relationships/image" Target="../media/image35.png"/><Relationship Id="rId4" Type="http://schemas.openxmlformats.org/officeDocument/2006/relationships/customXml" Target="../ink/ink24.xml"/><Relationship Id="rId9" Type="http://schemas.openxmlformats.org/officeDocument/2006/relationships/image" Target="../media/image24.png"/><Relationship Id="rId14" Type="http://schemas.openxmlformats.org/officeDocument/2006/relationships/customXml" Target="../ink/ink29.xml"/><Relationship Id="rId22" Type="http://schemas.openxmlformats.org/officeDocument/2006/relationships/customXml" Target="../ink/ink33.xml"/><Relationship Id="rId27" Type="http://schemas.openxmlformats.org/officeDocument/2006/relationships/image" Target="../media/image33.png"/><Relationship Id="rId30" Type="http://schemas.openxmlformats.org/officeDocument/2006/relationships/customXml" Target="../ink/ink37.xml"/><Relationship Id="rId35" Type="http://schemas.openxmlformats.org/officeDocument/2006/relationships/image" Target="../media/image37.png"/><Relationship Id="rId8" Type="http://schemas.openxmlformats.org/officeDocument/2006/relationships/customXml" Target="../ink/ink26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2.png"/><Relationship Id="rId18" Type="http://schemas.openxmlformats.org/officeDocument/2006/relationships/customXml" Target="../ink/ink48.xml"/><Relationship Id="rId26" Type="http://schemas.openxmlformats.org/officeDocument/2006/relationships/customXml" Target="../ink/ink52.xml"/><Relationship Id="rId39" Type="http://schemas.openxmlformats.org/officeDocument/2006/relationships/image" Target="../media/image55.png"/><Relationship Id="rId21" Type="http://schemas.openxmlformats.org/officeDocument/2006/relationships/image" Target="../media/image46.png"/><Relationship Id="rId34" Type="http://schemas.openxmlformats.org/officeDocument/2006/relationships/customXml" Target="../ink/ink56.xml"/><Relationship Id="rId42" Type="http://schemas.openxmlformats.org/officeDocument/2006/relationships/customXml" Target="../ink/ink60.xml"/><Relationship Id="rId47" Type="http://schemas.openxmlformats.org/officeDocument/2006/relationships/image" Target="../media/image59.png"/><Relationship Id="rId7" Type="http://schemas.openxmlformats.org/officeDocument/2006/relationships/image" Target="../media/image39.png"/><Relationship Id="rId2" Type="http://schemas.openxmlformats.org/officeDocument/2006/relationships/customXml" Target="../ink/ink40.xml"/><Relationship Id="rId16" Type="http://schemas.openxmlformats.org/officeDocument/2006/relationships/customXml" Target="../ink/ink47.xml"/><Relationship Id="rId29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2.xml"/><Relationship Id="rId11" Type="http://schemas.openxmlformats.org/officeDocument/2006/relationships/image" Target="../media/image41.png"/><Relationship Id="rId24" Type="http://schemas.openxmlformats.org/officeDocument/2006/relationships/customXml" Target="../ink/ink51.xml"/><Relationship Id="rId32" Type="http://schemas.openxmlformats.org/officeDocument/2006/relationships/customXml" Target="../ink/ink55.xml"/><Relationship Id="rId37" Type="http://schemas.openxmlformats.org/officeDocument/2006/relationships/image" Target="../media/image54.png"/><Relationship Id="rId40" Type="http://schemas.openxmlformats.org/officeDocument/2006/relationships/customXml" Target="../ink/ink59.xml"/><Relationship Id="rId45" Type="http://schemas.openxmlformats.org/officeDocument/2006/relationships/image" Target="../media/image58.png"/><Relationship Id="rId5" Type="http://schemas.openxmlformats.org/officeDocument/2006/relationships/image" Target="../media/image38.png"/><Relationship Id="rId15" Type="http://schemas.openxmlformats.org/officeDocument/2006/relationships/image" Target="../media/image43.png"/><Relationship Id="rId23" Type="http://schemas.openxmlformats.org/officeDocument/2006/relationships/image" Target="../media/image47.png"/><Relationship Id="rId28" Type="http://schemas.openxmlformats.org/officeDocument/2006/relationships/customXml" Target="../ink/ink53.xml"/><Relationship Id="rId36" Type="http://schemas.openxmlformats.org/officeDocument/2006/relationships/customXml" Target="../ink/ink57.xml"/><Relationship Id="rId10" Type="http://schemas.openxmlformats.org/officeDocument/2006/relationships/customXml" Target="../ink/ink44.xml"/><Relationship Id="rId19" Type="http://schemas.openxmlformats.org/officeDocument/2006/relationships/image" Target="../media/image45.png"/><Relationship Id="rId31" Type="http://schemas.openxmlformats.org/officeDocument/2006/relationships/image" Target="../media/image51.png"/><Relationship Id="rId44" Type="http://schemas.openxmlformats.org/officeDocument/2006/relationships/customXml" Target="../ink/ink61.xml"/><Relationship Id="rId4" Type="http://schemas.openxmlformats.org/officeDocument/2006/relationships/customXml" Target="../ink/ink41.xml"/><Relationship Id="rId9" Type="http://schemas.openxmlformats.org/officeDocument/2006/relationships/image" Target="../media/image40.png"/><Relationship Id="rId14" Type="http://schemas.openxmlformats.org/officeDocument/2006/relationships/customXml" Target="../ink/ink46.xml"/><Relationship Id="rId22" Type="http://schemas.openxmlformats.org/officeDocument/2006/relationships/customXml" Target="../ink/ink50.xml"/><Relationship Id="rId27" Type="http://schemas.openxmlformats.org/officeDocument/2006/relationships/image" Target="../media/image49.png"/><Relationship Id="rId30" Type="http://schemas.openxmlformats.org/officeDocument/2006/relationships/customXml" Target="../ink/ink54.xml"/><Relationship Id="rId35" Type="http://schemas.openxmlformats.org/officeDocument/2006/relationships/image" Target="../media/image53.png"/><Relationship Id="rId43" Type="http://schemas.openxmlformats.org/officeDocument/2006/relationships/image" Target="../media/image57.png"/><Relationship Id="rId8" Type="http://schemas.openxmlformats.org/officeDocument/2006/relationships/customXml" Target="../ink/ink43.xml"/><Relationship Id="rId3" Type="http://schemas.openxmlformats.org/officeDocument/2006/relationships/image" Target="../media/image370.png"/><Relationship Id="rId12" Type="http://schemas.openxmlformats.org/officeDocument/2006/relationships/customXml" Target="../ink/ink45.xml"/><Relationship Id="rId17" Type="http://schemas.openxmlformats.org/officeDocument/2006/relationships/image" Target="../media/image44.png"/><Relationship Id="rId25" Type="http://schemas.openxmlformats.org/officeDocument/2006/relationships/image" Target="../media/image48.png"/><Relationship Id="rId33" Type="http://schemas.openxmlformats.org/officeDocument/2006/relationships/image" Target="../media/image52.png"/><Relationship Id="rId38" Type="http://schemas.openxmlformats.org/officeDocument/2006/relationships/customXml" Target="../ink/ink58.xml"/><Relationship Id="rId46" Type="http://schemas.openxmlformats.org/officeDocument/2006/relationships/customXml" Target="../ink/ink62.xml"/><Relationship Id="rId20" Type="http://schemas.openxmlformats.org/officeDocument/2006/relationships/customXml" Target="../ink/ink49.xml"/><Relationship Id="rId41" Type="http://schemas.openxmlformats.org/officeDocument/2006/relationships/image" Target="../media/image56.png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5.png"/><Relationship Id="rId21" Type="http://schemas.openxmlformats.org/officeDocument/2006/relationships/image" Target="../media/image68.png"/><Relationship Id="rId42" Type="http://schemas.openxmlformats.org/officeDocument/2006/relationships/customXml" Target="../ink/ink83.xml"/><Relationship Id="rId63" Type="http://schemas.openxmlformats.org/officeDocument/2006/relationships/image" Target="../media/image89.png"/><Relationship Id="rId84" Type="http://schemas.openxmlformats.org/officeDocument/2006/relationships/customXml" Target="../ink/ink104.xml"/><Relationship Id="rId138" Type="http://schemas.openxmlformats.org/officeDocument/2006/relationships/customXml" Target="../ink/ink131.xml"/><Relationship Id="rId107" Type="http://schemas.openxmlformats.org/officeDocument/2006/relationships/image" Target="../media/image50.png"/><Relationship Id="rId11" Type="http://schemas.openxmlformats.org/officeDocument/2006/relationships/image" Target="../media/image63.png"/><Relationship Id="rId32" Type="http://schemas.openxmlformats.org/officeDocument/2006/relationships/customXml" Target="../ink/ink78.xml"/><Relationship Id="rId53" Type="http://schemas.openxmlformats.org/officeDocument/2006/relationships/image" Target="../media/image84.png"/><Relationship Id="rId74" Type="http://schemas.openxmlformats.org/officeDocument/2006/relationships/customXml" Target="../ink/ink99.xml"/><Relationship Id="rId128" Type="http://schemas.openxmlformats.org/officeDocument/2006/relationships/customXml" Target="../ink/ink126.xml"/><Relationship Id="rId5" Type="http://schemas.openxmlformats.org/officeDocument/2006/relationships/image" Target="../media/image60.png"/><Relationship Id="rId90" Type="http://schemas.openxmlformats.org/officeDocument/2006/relationships/customXml" Target="../ink/ink107.xml"/><Relationship Id="rId95" Type="http://schemas.openxmlformats.org/officeDocument/2006/relationships/image" Target="../media/image44.png"/><Relationship Id="rId22" Type="http://schemas.openxmlformats.org/officeDocument/2006/relationships/customXml" Target="../ink/ink73.xml"/><Relationship Id="rId27" Type="http://schemas.openxmlformats.org/officeDocument/2006/relationships/image" Target="../media/image71.png"/><Relationship Id="rId43" Type="http://schemas.openxmlformats.org/officeDocument/2006/relationships/image" Target="../media/image79.png"/><Relationship Id="rId48" Type="http://schemas.openxmlformats.org/officeDocument/2006/relationships/customXml" Target="../ink/ink86.xml"/><Relationship Id="rId64" Type="http://schemas.openxmlformats.org/officeDocument/2006/relationships/customXml" Target="../ink/ink94.xml"/><Relationship Id="rId69" Type="http://schemas.openxmlformats.org/officeDocument/2006/relationships/image" Target="../media/image92.png"/><Relationship Id="rId113" Type="http://schemas.openxmlformats.org/officeDocument/2006/relationships/image" Target="../media/image53.png"/><Relationship Id="rId118" Type="http://schemas.openxmlformats.org/officeDocument/2006/relationships/customXml" Target="../ink/ink121.xml"/><Relationship Id="rId134" Type="http://schemas.openxmlformats.org/officeDocument/2006/relationships/customXml" Target="../ink/ink129.xml"/><Relationship Id="rId139" Type="http://schemas.openxmlformats.org/officeDocument/2006/relationships/image" Target="../media/image105.png"/><Relationship Id="rId80" Type="http://schemas.openxmlformats.org/officeDocument/2006/relationships/customXml" Target="../ink/ink102.xml"/><Relationship Id="rId85" Type="http://schemas.openxmlformats.org/officeDocument/2006/relationships/image" Target="../media/image39.png"/><Relationship Id="rId12" Type="http://schemas.openxmlformats.org/officeDocument/2006/relationships/customXml" Target="../ink/ink68.xml"/><Relationship Id="rId17" Type="http://schemas.openxmlformats.org/officeDocument/2006/relationships/image" Target="../media/image66.png"/><Relationship Id="rId33" Type="http://schemas.openxmlformats.org/officeDocument/2006/relationships/image" Target="../media/image74.png"/><Relationship Id="rId38" Type="http://schemas.openxmlformats.org/officeDocument/2006/relationships/customXml" Target="../ink/ink81.xml"/><Relationship Id="rId59" Type="http://schemas.openxmlformats.org/officeDocument/2006/relationships/image" Target="../media/image87.png"/><Relationship Id="rId103" Type="http://schemas.openxmlformats.org/officeDocument/2006/relationships/image" Target="../media/image48.png"/><Relationship Id="rId108" Type="http://schemas.openxmlformats.org/officeDocument/2006/relationships/customXml" Target="../ink/ink116.xml"/><Relationship Id="rId124" Type="http://schemas.openxmlformats.org/officeDocument/2006/relationships/customXml" Target="../ink/ink124.xml"/><Relationship Id="rId129" Type="http://schemas.openxmlformats.org/officeDocument/2006/relationships/image" Target="../media/image100.png"/><Relationship Id="rId54" Type="http://schemas.openxmlformats.org/officeDocument/2006/relationships/customXml" Target="../ink/ink89.xml"/><Relationship Id="rId70" Type="http://schemas.openxmlformats.org/officeDocument/2006/relationships/customXml" Target="../ink/ink97.xml"/><Relationship Id="rId75" Type="http://schemas.openxmlformats.org/officeDocument/2006/relationships/image" Target="../media/image95.png"/><Relationship Id="rId91" Type="http://schemas.openxmlformats.org/officeDocument/2006/relationships/image" Target="../media/image42.png"/><Relationship Id="rId96" Type="http://schemas.openxmlformats.org/officeDocument/2006/relationships/customXml" Target="../ink/ink110.xml"/><Relationship Id="rId140" Type="http://schemas.openxmlformats.org/officeDocument/2006/relationships/customXml" Target="../ink/ink132.xml"/><Relationship Id="rId145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5.xml"/><Relationship Id="rId23" Type="http://schemas.openxmlformats.org/officeDocument/2006/relationships/image" Target="../media/image69.png"/><Relationship Id="rId28" Type="http://schemas.openxmlformats.org/officeDocument/2006/relationships/customXml" Target="../ink/ink76.xml"/><Relationship Id="rId49" Type="http://schemas.openxmlformats.org/officeDocument/2006/relationships/image" Target="../media/image82.png"/><Relationship Id="rId114" Type="http://schemas.openxmlformats.org/officeDocument/2006/relationships/customXml" Target="../ink/ink119.xml"/><Relationship Id="rId119" Type="http://schemas.openxmlformats.org/officeDocument/2006/relationships/image" Target="../media/image56.png"/><Relationship Id="rId44" Type="http://schemas.openxmlformats.org/officeDocument/2006/relationships/customXml" Target="../ink/ink84.xml"/><Relationship Id="rId60" Type="http://schemas.openxmlformats.org/officeDocument/2006/relationships/customXml" Target="../ink/ink92.xml"/><Relationship Id="rId65" Type="http://schemas.openxmlformats.org/officeDocument/2006/relationships/image" Target="../media/image90.png"/><Relationship Id="rId81" Type="http://schemas.openxmlformats.org/officeDocument/2006/relationships/image" Target="../media/image370.png"/><Relationship Id="rId86" Type="http://schemas.openxmlformats.org/officeDocument/2006/relationships/customXml" Target="../ink/ink105.xml"/><Relationship Id="rId130" Type="http://schemas.openxmlformats.org/officeDocument/2006/relationships/customXml" Target="../ink/ink127.xml"/><Relationship Id="rId135" Type="http://schemas.openxmlformats.org/officeDocument/2006/relationships/image" Target="../media/image103.png"/><Relationship Id="rId13" Type="http://schemas.openxmlformats.org/officeDocument/2006/relationships/image" Target="../media/image64.png"/><Relationship Id="rId18" Type="http://schemas.openxmlformats.org/officeDocument/2006/relationships/customXml" Target="../ink/ink71.xml"/><Relationship Id="rId39" Type="http://schemas.openxmlformats.org/officeDocument/2006/relationships/image" Target="../media/image77.png"/><Relationship Id="rId109" Type="http://schemas.openxmlformats.org/officeDocument/2006/relationships/image" Target="../media/image51.png"/><Relationship Id="rId34" Type="http://schemas.openxmlformats.org/officeDocument/2006/relationships/customXml" Target="../ink/ink79.xml"/><Relationship Id="rId50" Type="http://schemas.openxmlformats.org/officeDocument/2006/relationships/customXml" Target="../ink/ink87.xml"/><Relationship Id="rId55" Type="http://schemas.openxmlformats.org/officeDocument/2006/relationships/image" Target="../media/image85.png"/><Relationship Id="rId76" Type="http://schemas.openxmlformats.org/officeDocument/2006/relationships/customXml" Target="../ink/ink100.xml"/><Relationship Id="rId97" Type="http://schemas.openxmlformats.org/officeDocument/2006/relationships/image" Target="../media/image45.png"/><Relationship Id="rId104" Type="http://schemas.openxmlformats.org/officeDocument/2006/relationships/customXml" Target="../ink/ink114.xml"/><Relationship Id="rId120" Type="http://schemas.openxmlformats.org/officeDocument/2006/relationships/customXml" Target="../ink/ink122.xml"/><Relationship Id="rId125" Type="http://schemas.openxmlformats.org/officeDocument/2006/relationships/image" Target="../media/image98.png"/><Relationship Id="rId141" Type="http://schemas.openxmlformats.org/officeDocument/2006/relationships/image" Target="../media/image106.png"/><Relationship Id="rId7" Type="http://schemas.openxmlformats.org/officeDocument/2006/relationships/image" Target="../media/image61.png"/><Relationship Id="rId71" Type="http://schemas.openxmlformats.org/officeDocument/2006/relationships/image" Target="../media/image93.png"/><Relationship Id="rId92" Type="http://schemas.openxmlformats.org/officeDocument/2006/relationships/customXml" Target="../ink/ink108.xml"/><Relationship Id="rId2" Type="http://schemas.openxmlformats.org/officeDocument/2006/relationships/customXml" Target="../ink/ink63.xml"/><Relationship Id="rId29" Type="http://schemas.openxmlformats.org/officeDocument/2006/relationships/image" Target="../media/image72.png"/><Relationship Id="rId24" Type="http://schemas.openxmlformats.org/officeDocument/2006/relationships/customXml" Target="../ink/ink74.xml"/><Relationship Id="rId40" Type="http://schemas.openxmlformats.org/officeDocument/2006/relationships/customXml" Target="../ink/ink82.xml"/><Relationship Id="rId45" Type="http://schemas.openxmlformats.org/officeDocument/2006/relationships/image" Target="../media/image80.png"/><Relationship Id="rId66" Type="http://schemas.openxmlformats.org/officeDocument/2006/relationships/customXml" Target="../ink/ink95.xml"/><Relationship Id="rId87" Type="http://schemas.openxmlformats.org/officeDocument/2006/relationships/image" Target="../media/image40.png"/><Relationship Id="rId110" Type="http://schemas.openxmlformats.org/officeDocument/2006/relationships/customXml" Target="../ink/ink117.xml"/><Relationship Id="rId115" Type="http://schemas.openxmlformats.org/officeDocument/2006/relationships/image" Target="../media/image54.png"/><Relationship Id="rId131" Type="http://schemas.openxmlformats.org/officeDocument/2006/relationships/image" Target="../media/image101.png"/><Relationship Id="rId136" Type="http://schemas.openxmlformats.org/officeDocument/2006/relationships/customXml" Target="../ink/ink130.xml"/><Relationship Id="rId61" Type="http://schemas.openxmlformats.org/officeDocument/2006/relationships/image" Target="../media/image88.png"/><Relationship Id="rId82" Type="http://schemas.openxmlformats.org/officeDocument/2006/relationships/customXml" Target="../ink/ink103.xml"/><Relationship Id="rId19" Type="http://schemas.openxmlformats.org/officeDocument/2006/relationships/image" Target="../media/image67.png"/><Relationship Id="rId14" Type="http://schemas.openxmlformats.org/officeDocument/2006/relationships/customXml" Target="../ink/ink69.xml"/><Relationship Id="rId30" Type="http://schemas.openxmlformats.org/officeDocument/2006/relationships/customXml" Target="../ink/ink77.xml"/><Relationship Id="rId35" Type="http://schemas.openxmlformats.org/officeDocument/2006/relationships/image" Target="../media/image75.png"/><Relationship Id="rId56" Type="http://schemas.openxmlformats.org/officeDocument/2006/relationships/customXml" Target="../ink/ink90.xml"/><Relationship Id="rId77" Type="http://schemas.openxmlformats.org/officeDocument/2006/relationships/image" Target="../media/image96.png"/><Relationship Id="rId100" Type="http://schemas.openxmlformats.org/officeDocument/2006/relationships/customXml" Target="../ink/ink112.xml"/><Relationship Id="rId105" Type="http://schemas.openxmlformats.org/officeDocument/2006/relationships/image" Target="../media/image49.png"/><Relationship Id="rId126" Type="http://schemas.openxmlformats.org/officeDocument/2006/relationships/customXml" Target="../ink/ink125.xml"/><Relationship Id="rId8" Type="http://schemas.openxmlformats.org/officeDocument/2006/relationships/customXml" Target="../ink/ink66.xml"/><Relationship Id="rId51" Type="http://schemas.openxmlformats.org/officeDocument/2006/relationships/image" Target="../media/image83.png"/><Relationship Id="rId72" Type="http://schemas.openxmlformats.org/officeDocument/2006/relationships/customXml" Target="../ink/ink98.xml"/><Relationship Id="rId93" Type="http://schemas.openxmlformats.org/officeDocument/2006/relationships/image" Target="../media/image43.png"/><Relationship Id="rId98" Type="http://schemas.openxmlformats.org/officeDocument/2006/relationships/customXml" Target="../ink/ink111.xml"/><Relationship Id="rId121" Type="http://schemas.openxmlformats.org/officeDocument/2006/relationships/image" Target="../media/image57.png"/><Relationship Id="rId142" Type="http://schemas.openxmlformats.org/officeDocument/2006/relationships/customXml" Target="../ink/ink133.xml"/><Relationship Id="rId3" Type="http://schemas.openxmlformats.org/officeDocument/2006/relationships/image" Target="../media/image590.png"/><Relationship Id="rId25" Type="http://schemas.openxmlformats.org/officeDocument/2006/relationships/image" Target="../media/image70.png"/><Relationship Id="rId46" Type="http://schemas.openxmlformats.org/officeDocument/2006/relationships/customXml" Target="../ink/ink85.xml"/><Relationship Id="rId67" Type="http://schemas.openxmlformats.org/officeDocument/2006/relationships/image" Target="../media/image91.png"/><Relationship Id="rId116" Type="http://schemas.openxmlformats.org/officeDocument/2006/relationships/customXml" Target="../ink/ink120.xml"/><Relationship Id="rId137" Type="http://schemas.openxmlformats.org/officeDocument/2006/relationships/image" Target="../media/image104.png"/><Relationship Id="rId20" Type="http://schemas.openxmlformats.org/officeDocument/2006/relationships/customXml" Target="../ink/ink72.xml"/><Relationship Id="rId41" Type="http://schemas.openxmlformats.org/officeDocument/2006/relationships/image" Target="../media/image78.png"/><Relationship Id="rId62" Type="http://schemas.openxmlformats.org/officeDocument/2006/relationships/customXml" Target="../ink/ink93.xml"/><Relationship Id="rId83" Type="http://schemas.openxmlformats.org/officeDocument/2006/relationships/image" Target="../media/image38.png"/><Relationship Id="rId88" Type="http://schemas.openxmlformats.org/officeDocument/2006/relationships/customXml" Target="../ink/ink106.xml"/><Relationship Id="rId111" Type="http://schemas.openxmlformats.org/officeDocument/2006/relationships/image" Target="../media/image52.png"/><Relationship Id="rId132" Type="http://schemas.openxmlformats.org/officeDocument/2006/relationships/customXml" Target="../ink/ink128.xml"/><Relationship Id="rId15" Type="http://schemas.openxmlformats.org/officeDocument/2006/relationships/image" Target="../media/image65.png"/><Relationship Id="rId36" Type="http://schemas.openxmlformats.org/officeDocument/2006/relationships/customXml" Target="../ink/ink80.xml"/><Relationship Id="rId57" Type="http://schemas.openxmlformats.org/officeDocument/2006/relationships/image" Target="../media/image86.png"/><Relationship Id="rId106" Type="http://schemas.openxmlformats.org/officeDocument/2006/relationships/customXml" Target="../ink/ink115.xml"/><Relationship Id="rId127" Type="http://schemas.openxmlformats.org/officeDocument/2006/relationships/image" Target="../media/image99.png"/><Relationship Id="rId10" Type="http://schemas.openxmlformats.org/officeDocument/2006/relationships/customXml" Target="../ink/ink67.xml"/><Relationship Id="rId31" Type="http://schemas.openxmlformats.org/officeDocument/2006/relationships/image" Target="../media/image73.png"/><Relationship Id="rId52" Type="http://schemas.openxmlformats.org/officeDocument/2006/relationships/customXml" Target="../ink/ink88.xml"/><Relationship Id="rId73" Type="http://schemas.openxmlformats.org/officeDocument/2006/relationships/image" Target="../media/image94.png"/><Relationship Id="rId78" Type="http://schemas.openxmlformats.org/officeDocument/2006/relationships/customXml" Target="../ink/ink101.xml"/><Relationship Id="rId94" Type="http://schemas.openxmlformats.org/officeDocument/2006/relationships/customXml" Target="../ink/ink109.xml"/><Relationship Id="rId99" Type="http://schemas.openxmlformats.org/officeDocument/2006/relationships/image" Target="../media/image46.png"/><Relationship Id="rId101" Type="http://schemas.openxmlformats.org/officeDocument/2006/relationships/image" Target="../media/image47.png"/><Relationship Id="rId122" Type="http://schemas.openxmlformats.org/officeDocument/2006/relationships/customXml" Target="../ink/ink123.xml"/><Relationship Id="rId143" Type="http://schemas.openxmlformats.org/officeDocument/2006/relationships/image" Target="../media/image107.png"/><Relationship Id="rId4" Type="http://schemas.openxmlformats.org/officeDocument/2006/relationships/customXml" Target="../ink/ink64.xml"/><Relationship Id="rId9" Type="http://schemas.openxmlformats.org/officeDocument/2006/relationships/image" Target="../media/image62.png"/><Relationship Id="rId26" Type="http://schemas.openxmlformats.org/officeDocument/2006/relationships/customXml" Target="../ink/ink75.xml"/><Relationship Id="rId47" Type="http://schemas.openxmlformats.org/officeDocument/2006/relationships/image" Target="../media/image81.png"/><Relationship Id="rId68" Type="http://schemas.openxmlformats.org/officeDocument/2006/relationships/customXml" Target="../ink/ink96.xml"/><Relationship Id="rId89" Type="http://schemas.openxmlformats.org/officeDocument/2006/relationships/image" Target="../media/image41.png"/><Relationship Id="rId112" Type="http://schemas.openxmlformats.org/officeDocument/2006/relationships/customXml" Target="../ink/ink118.xml"/><Relationship Id="rId133" Type="http://schemas.openxmlformats.org/officeDocument/2006/relationships/image" Target="../media/image102.png"/><Relationship Id="rId16" Type="http://schemas.openxmlformats.org/officeDocument/2006/relationships/customXml" Target="../ink/ink70.xml"/><Relationship Id="rId37" Type="http://schemas.openxmlformats.org/officeDocument/2006/relationships/image" Target="../media/image76.png"/><Relationship Id="rId58" Type="http://schemas.openxmlformats.org/officeDocument/2006/relationships/customXml" Target="../ink/ink91.xml"/><Relationship Id="rId79" Type="http://schemas.openxmlformats.org/officeDocument/2006/relationships/image" Target="../media/image97.png"/><Relationship Id="rId102" Type="http://schemas.openxmlformats.org/officeDocument/2006/relationships/customXml" Target="../ink/ink113.xml"/><Relationship Id="rId123" Type="http://schemas.openxmlformats.org/officeDocument/2006/relationships/image" Target="../media/image58.png"/><Relationship Id="rId144" Type="http://schemas.openxmlformats.org/officeDocument/2006/relationships/customXml" Target="../ink/ink134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3.png"/><Relationship Id="rId18" Type="http://schemas.openxmlformats.org/officeDocument/2006/relationships/customXml" Target="../ink/ink143.xml"/><Relationship Id="rId26" Type="http://schemas.openxmlformats.org/officeDocument/2006/relationships/customXml" Target="../ink/ink147.xml"/><Relationship Id="rId3" Type="http://schemas.openxmlformats.org/officeDocument/2006/relationships/image" Target="../media/image1080.png"/><Relationship Id="rId21" Type="http://schemas.openxmlformats.org/officeDocument/2006/relationships/image" Target="../media/image117.png"/><Relationship Id="rId34" Type="http://schemas.openxmlformats.org/officeDocument/2006/relationships/customXml" Target="../ink/ink151.xml"/><Relationship Id="rId7" Type="http://schemas.openxmlformats.org/officeDocument/2006/relationships/image" Target="../media/image110.png"/><Relationship Id="rId12" Type="http://schemas.openxmlformats.org/officeDocument/2006/relationships/customXml" Target="../ink/ink140.xml"/><Relationship Id="rId17" Type="http://schemas.openxmlformats.org/officeDocument/2006/relationships/image" Target="../media/image115.png"/><Relationship Id="rId25" Type="http://schemas.openxmlformats.org/officeDocument/2006/relationships/image" Target="../media/image119.png"/><Relationship Id="rId33" Type="http://schemas.openxmlformats.org/officeDocument/2006/relationships/image" Target="../media/image123.png"/><Relationship Id="rId2" Type="http://schemas.openxmlformats.org/officeDocument/2006/relationships/customXml" Target="../ink/ink135.xml"/><Relationship Id="rId16" Type="http://schemas.openxmlformats.org/officeDocument/2006/relationships/customXml" Target="../ink/ink142.xml"/><Relationship Id="rId20" Type="http://schemas.openxmlformats.org/officeDocument/2006/relationships/customXml" Target="../ink/ink144.xml"/><Relationship Id="rId29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37.xml"/><Relationship Id="rId11" Type="http://schemas.openxmlformats.org/officeDocument/2006/relationships/image" Target="../media/image112.png"/><Relationship Id="rId24" Type="http://schemas.openxmlformats.org/officeDocument/2006/relationships/customXml" Target="../ink/ink146.xml"/><Relationship Id="rId32" Type="http://schemas.openxmlformats.org/officeDocument/2006/relationships/customXml" Target="../ink/ink150.xml"/><Relationship Id="rId5" Type="http://schemas.openxmlformats.org/officeDocument/2006/relationships/image" Target="../media/image109.png"/><Relationship Id="rId15" Type="http://schemas.openxmlformats.org/officeDocument/2006/relationships/image" Target="../media/image114.png"/><Relationship Id="rId23" Type="http://schemas.openxmlformats.org/officeDocument/2006/relationships/image" Target="../media/image118.png"/><Relationship Id="rId28" Type="http://schemas.openxmlformats.org/officeDocument/2006/relationships/customXml" Target="../ink/ink148.xml"/><Relationship Id="rId10" Type="http://schemas.openxmlformats.org/officeDocument/2006/relationships/customXml" Target="../ink/ink139.xml"/><Relationship Id="rId19" Type="http://schemas.openxmlformats.org/officeDocument/2006/relationships/image" Target="../media/image116.png"/><Relationship Id="rId31" Type="http://schemas.openxmlformats.org/officeDocument/2006/relationships/image" Target="../media/image122.png"/><Relationship Id="rId4" Type="http://schemas.openxmlformats.org/officeDocument/2006/relationships/customXml" Target="../ink/ink136.xml"/><Relationship Id="rId9" Type="http://schemas.openxmlformats.org/officeDocument/2006/relationships/image" Target="../media/image111.png"/><Relationship Id="rId14" Type="http://schemas.openxmlformats.org/officeDocument/2006/relationships/customXml" Target="../ink/ink141.xml"/><Relationship Id="rId22" Type="http://schemas.openxmlformats.org/officeDocument/2006/relationships/customXml" Target="../ink/ink145.xml"/><Relationship Id="rId27" Type="http://schemas.openxmlformats.org/officeDocument/2006/relationships/image" Target="../media/image120.png"/><Relationship Id="rId30" Type="http://schemas.openxmlformats.org/officeDocument/2006/relationships/customXml" Target="../ink/ink149.xml"/><Relationship Id="rId35" Type="http://schemas.openxmlformats.org/officeDocument/2006/relationships/image" Target="../media/image124.png"/><Relationship Id="rId8" Type="http://schemas.openxmlformats.org/officeDocument/2006/relationships/customXml" Target="../ink/ink138.xml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64.xml"/><Relationship Id="rId21" Type="http://schemas.openxmlformats.org/officeDocument/2006/relationships/image" Target="../media/image133.png"/><Relationship Id="rId42" Type="http://schemas.openxmlformats.org/officeDocument/2006/relationships/customXml" Target="../ink/ink172.xml"/><Relationship Id="rId47" Type="http://schemas.openxmlformats.org/officeDocument/2006/relationships/image" Target="../media/image146.png"/><Relationship Id="rId63" Type="http://schemas.openxmlformats.org/officeDocument/2006/relationships/image" Target="../media/image154.png"/><Relationship Id="rId68" Type="http://schemas.openxmlformats.org/officeDocument/2006/relationships/customXml" Target="../ink/ink185.xml"/><Relationship Id="rId2" Type="http://schemas.openxmlformats.org/officeDocument/2006/relationships/customXml" Target="../ink/ink152.xml"/><Relationship Id="rId16" Type="http://schemas.openxmlformats.org/officeDocument/2006/relationships/customXml" Target="../ink/ink159.xml"/><Relationship Id="rId29" Type="http://schemas.openxmlformats.org/officeDocument/2006/relationships/image" Target="../media/image137.png"/><Relationship Id="rId11" Type="http://schemas.openxmlformats.org/officeDocument/2006/relationships/image" Target="../media/image128.png"/><Relationship Id="rId24" Type="http://schemas.openxmlformats.org/officeDocument/2006/relationships/customXml" Target="../ink/ink163.xml"/><Relationship Id="rId32" Type="http://schemas.openxmlformats.org/officeDocument/2006/relationships/customXml" Target="../ink/ink167.xml"/><Relationship Id="rId37" Type="http://schemas.openxmlformats.org/officeDocument/2006/relationships/image" Target="../media/image141.png"/><Relationship Id="rId40" Type="http://schemas.openxmlformats.org/officeDocument/2006/relationships/customXml" Target="../ink/ink171.xml"/><Relationship Id="rId45" Type="http://schemas.openxmlformats.org/officeDocument/2006/relationships/image" Target="../media/image145.png"/><Relationship Id="rId53" Type="http://schemas.openxmlformats.org/officeDocument/2006/relationships/image" Target="../media/image149.png"/><Relationship Id="rId58" Type="http://schemas.openxmlformats.org/officeDocument/2006/relationships/customXml" Target="../ink/ink180.xml"/><Relationship Id="rId66" Type="http://schemas.openxmlformats.org/officeDocument/2006/relationships/customXml" Target="../ink/ink184.xml"/><Relationship Id="rId5" Type="http://schemas.openxmlformats.org/officeDocument/2006/relationships/image" Target="../media/image125.png"/><Relationship Id="rId61" Type="http://schemas.openxmlformats.org/officeDocument/2006/relationships/image" Target="../media/image153.png"/><Relationship Id="rId19" Type="http://schemas.openxmlformats.org/officeDocument/2006/relationships/image" Target="../media/image132.png"/><Relationship Id="rId14" Type="http://schemas.openxmlformats.org/officeDocument/2006/relationships/customXml" Target="../ink/ink158.xml"/><Relationship Id="rId22" Type="http://schemas.openxmlformats.org/officeDocument/2006/relationships/customXml" Target="../ink/ink162.xml"/><Relationship Id="rId27" Type="http://schemas.openxmlformats.org/officeDocument/2006/relationships/image" Target="../media/image136.png"/><Relationship Id="rId30" Type="http://schemas.openxmlformats.org/officeDocument/2006/relationships/customXml" Target="../ink/ink166.xml"/><Relationship Id="rId35" Type="http://schemas.openxmlformats.org/officeDocument/2006/relationships/image" Target="../media/image140.png"/><Relationship Id="rId43" Type="http://schemas.openxmlformats.org/officeDocument/2006/relationships/image" Target="../media/image144.png"/><Relationship Id="rId48" Type="http://schemas.openxmlformats.org/officeDocument/2006/relationships/customXml" Target="../ink/ink175.xml"/><Relationship Id="rId56" Type="http://schemas.openxmlformats.org/officeDocument/2006/relationships/customXml" Target="../ink/ink179.xml"/><Relationship Id="rId64" Type="http://schemas.openxmlformats.org/officeDocument/2006/relationships/customXml" Target="../ink/ink183.xml"/><Relationship Id="rId69" Type="http://schemas.openxmlformats.org/officeDocument/2006/relationships/image" Target="../media/image157.png"/><Relationship Id="rId8" Type="http://schemas.openxmlformats.org/officeDocument/2006/relationships/customXml" Target="../ink/ink155.xml"/><Relationship Id="rId51" Type="http://schemas.openxmlformats.org/officeDocument/2006/relationships/image" Target="../media/image148.png"/><Relationship Id="rId72" Type="http://schemas.openxmlformats.org/officeDocument/2006/relationships/customXml" Target="../ink/ink187.xml"/><Relationship Id="rId3" Type="http://schemas.openxmlformats.org/officeDocument/2006/relationships/image" Target="../media/image1240.png"/><Relationship Id="rId12" Type="http://schemas.openxmlformats.org/officeDocument/2006/relationships/customXml" Target="../ink/ink157.xml"/><Relationship Id="rId17" Type="http://schemas.openxmlformats.org/officeDocument/2006/relationships/image" Target="../media/image131.png"/><Relationship Id="rId25" Type="http://schemas.openxmlformats.org/officeDocument/2006/relationships/image" Target="../media/image135.png"/><Relationship Id="rId33" Type="http://schemas.openxmlformats.org/officeDocument/2006/relationships/image" Target="../media/image139.png"/><Relationship Id="rId38" Type="http://schemas.openxmlformats.org/officeDocument/2006/relationships/customXml" Target="../ink/ink170.xml"/><Relationship Id="rId46" Type="http://schemas.openxmlformats.org/officeDocument/2006/relationships/customXml" Target="../ink/ink174.xml"/><Relationship Id="rId59" Type="http://schemas.openxmlformats.org/officeDocument/2006/relationships/image" Target="../media/image152.png"/><Relationship Id="rId67" Type="http://schemas.openxmlformats.org/officeDocument/2006/relationships/image" Target="../media/image156.png"/><Relationship Id="rId20" Type="http://schemas.openxmlformats.org/officeDocument/2006/relationships/customXml" Target="../ink/ink161.xml"/><Relationship Id="rId41" Type="http://schemas.openxmlformats.org/officeDocument/2006/relationships/image" Target="../media/image143.png"/><Relationship Id="rId54" Type="http://schemas.openxmlformats.org/officeDocument/2006/relationships/customXml" Target="../ink/ink178.xml"/><Relationship Id="rId62" Type="http://schemas.openxmlformats.org/officeDocument/2006/relationships/customXml" Target="../ink/ink182.xml"/><Relationship Id="rId70" Type="http://schemas.openxmlformats.org/officeDocument/2006/relationships/customXml" Target="../ink/ink18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54.xml"/><Relationship Id="rId15" Type="http://schemas.openxmlformats.org/officeDocument/2006/relationships/image" Target="../media/image130.png"/><Relationship Id="rId23" Type="http://schemas.openxmlformats.org/officeDocument/2006/relationships/image" Target="../media/image134.png"/><Relationship Id="rId28" Type="http://schemas.openxmlformats.org/officeDocument/2006/relationships/customXml" Target="../ink/ink165.xml"/><Relationship Id="rId36" Type="http://schemas.openxmlformats.org/officeDocument/2006/relationships/customXml" Target="../ink/ink169.xml"/><Relationship Id="rId49" Type="http://schemas.openxmlformats.org/officeDocument/2006/relationships/image" Target="../media/image147.png"/><Relationship Id="rId57" Type="http://schemas.openxmlformats.org/officeDocument/2006/relationships/image" Target="../media/image151.png"/><Relationship Id="rId10" Type="http://schemas.openxmlformats.org/officeDocument/2006/relationships/customXml" Target="../ink/ink156.xml"/><Relationship Id="rId31" Type="http://schemas.openxmlformats.org/officeDocument/2006/relationships/image" Target="../media/image138.png"/><Relationship Id="rId44" Type="http://schemas.openxmlformats.org/officeDocument/2006/relationships/customXml" Target="../ink/ink173.xml"/><Relationship Id="rId52" Type="http://schemas.openxmlformats.org/officeDocument/2006/relationships/customXml" Target="../ink/ink177.xml"/><Relationship Id="rId60" Type="http://schemas.openxmlformats.org/officeDocument/2006/relationships/customXml" Target="../ink/ink181.xml"/><Relationship Id="rId65" Type="http://schemas.openxmlformats.org/officeDocument/2006/relationships/image" Target="../media/image155.png"/><Relationship Id="rId73" Type="http://schemas.openxmlformats.org/officeDocument/2006/relationships/image" Target="../media/image159.png"/><Relationship Id="rId4" Type="http://schemas.openxmlformats.org/officeDocument/2006/relationships/customXml" Target="../ink/ink153.xml"/><Relationship Id="rId9" Type="http://schemas.openxmlformats.org/officeDocument/2006/relationships/image" Target="../media/image127.png"/><Relationship Id="rId13" Type="http://schemas.openxmlformats.org/officeDocument/2006/relationships/image" Target="../media/image129.png"/><Relationship Id="rId18" Type="http://schemas.openxmlformats.org/officeDocument/2006/relationships/customXml" Target="../ink/ink160.xml"/><Relationship Id="rId39" Type="http://schemas.openxmlformats.org/officeDocument/2006/relationships/image" Target="../media/image142.png"/><Relationship Id="rId34" Type="http://schemas.openxmlformats.org/officeDocument/2006/relationships/customXml" Target="../ink/ink168.xml"/><Relationship Id="rId50" Type="http://schemas.openxmlformats.org/officeDocument/2006/relationships/customXml" Target="../ink/ink176.xml"/><Relationship Id="rId55" Type="http://schemas.openxmlformats.org/officeDocument/2006/relationships/image" Target="../media/image150.png"/><Relationship Id="rId7" Type="http://schemas.openxmlformats.org/officeDocument/2006/relationships/image" Target="../media/image126.png"/><Relationship Id="rId71" Type="http://schemas.openxmlformats.org/officeDocument/2006/relationships/image" Target="../media/image158.png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00.xml"/><Relationship Id="rId21" Type="http://schemas.openxmlformats.org/officeDocument/2006/relationships/image" Target="../media/image168.png"/><Relationship Id="rId42" Type="http://schemas.openxmlformats.org/officeDocument/2006/relationships/customXml" Target="../ink/ink208.xml"/><Relationship Id="rId47" Type="http://schemas.openxmlformats.org/officeDocument/2006/relationships/image" Target="../media/image181.png"/><Relationship Id="rId63" Type="http://schemas.openxmlformats.org/officeDocument/2006/relationships/image" Target="../media/image189.png"/><Relationship Id="rId68" Type="http://schemas.openxmlformats.org/officeDocument/2006/relationships/customXml" Target="../ink/ink221.xml"/><Relationship Id="rId7" Type="http://schemas.openxmlformats.org/officeDocument/2006/relationships/image" Target="../media/image161.png"/><Relationship Id="rId2" Type="http://schemas.openxmlformats.org/officeDocument/2006/relationships/customXml" Target="../ink/ink188.xml"/><Relationship Id="rId16" Type="http://schemas.openxmlformats.org/officeDocument/2006/relationships/customXml" Target="../ink/ink195.xml"/><Relationship Id="rId29" Type="http://schemas.openxmlformats.org/officeDocument/2006/relationships/image" Target="../media/image172.png"/><Relationship Id="rId11" Type="http://schemas.openxmlformats.org/officeDocument/2006/relationships/image" Target="../media/image163.png"/><Relationship Id="rId24" Type="http://schemas.openxmlformats.org/officeDocument/2006/relationships/customXml" Target="../ink/ink199.xml"/><Relationship Id="rId32" Type="http://schemas.openxmlformats.org/officeDocument/2006/relationships/customXml" Target="../ink/ink203.xml"/><Relationship Id="rId37" Type="http://schemas.openxmlformats.org/officeDocument/2006/relationships/image" Target="../media/image176.png"/><Relationship Id="rId40" Type="http://schemas.openxmlformats.org/officeDocument/2006/relationships/customXml" Target="../ink/ink207.xml"/><Relationship Id="rId45" Type="http://schemas.openxmlformats.org/officeDocument/2006/relationships/image" Target="../media/image180.png"/><Relationship Id="rId53" Type="http://schemas.openxmlformats.org/officeDocument/2006/relationships/image" Target="../media/image184.png"/><Relationship Id="rId58" Type="http://schemas.openxmlformats.org/officeDocument/2006/relationships/customXml" Target="../ink/ink216.xml"/><Relationship Id="rId66" Type="http://schemas.openxmlformats.org/officeDocument/2006/relationships/customXml" Target="../ink/ink220.xml"/><Relationship Id="rId5" Type="http://schemas.openxmlformats.org/officeDocument/2006/relationships/image" Target="../media/image160.png"/><Relationship Id="rId61" Type="http://schemas.openxmlformats.org/officeDocument/2006/relationships/image" Target="../media/image188.png"/><Relationship Id="rId19" Type="http://schemas.openxmlformats.org/officeDocument/2006/relationships/image" Target="../media/image167.png"/><Relationship Id="rId14" Type="http://schemas.openxmlformats.org/officeDocument/2006/relationships/customXml" Target="../ink/ink194.xml"/><Relationship Id="rId22" Type="http://schemas.openxmlformats.org/officeDocument/2006/relationships/customXml" Target="../ink/ink198.xml"/><Relationship Id="rId27" Type="http://schemas.openxmlformats.org/officeDocument/2006/relationships/image" Target="../media/image171.png"/><Relationship Id="rId30" Type="http://schemas.openxmlformats.org/officeDocument/2006/relationships/customXml" Target="../ink/ink202.xml"/><Relationship Id="rId35" Type="http://schemas.openxmlformats.org/officeDocument/2006/relationships/image" Target="../media/image175.png"/><Relationship Id="rId43" Type="http://schemas.openxmlformats.org/officeDocument/2006/relationships/image" Target="../media/image179.png"/><Relationship Id="rId48" Type="http://schemas.openxmlformats.org/officeDocument/2006/relationships/customXml" Target="../ink/ink211.xml"/><Relationship Id="rId56" Type="http://schemas.openxmlformats.org/officeDocument/2006/relationships/customXml" Target="../ink/ink215.xml"/><Relationship Id="rId64" Type="http://schemas.openxmlformats.org/officeDocument/2006/relationships/customXml" Target="../ink/ink219.xml"/><Relationship Id="rId69" Type="http://schemas.openxmlformats.org/officeDocument/2006/relationships/image" Target="../media/image192.png"/><Relationship Id="rId8" Type="http://schemas.openxmlformats.org/officeDocument/2006/relationships/customXml" Target="../ink/ink191.xml"/><Relationship Id="rId51" Type="http://schemas.openxmlformats.org/officeDocument/2006/relationships/image" Target="../media/image183.png"/><Relationship Id="rId3" Type="http://schemas.openxmlformats.org/officeDocument/2006/relationships/image" Target="../media/image1590.png"/><Relationship Id="rId12" Type="http://schemas.openxmlformats.org/officeDocument/2006/relationships/customXml" Target="../ink/ink193.xml"/><Relationship Id="rId17" Type="http://schemas.openxmlformats.org/officeDocument/2006/relationships/image" Target="../media/image166.png"/><Relationship Id="rId25" Type="http://schemas.openxmlformats.org/officeDocument/2006/relationships/image" Target="../media/image170.png"/><Relationship Id="rId33" Type="http://schemas.openxmlformats.org/officeDocument/2006/relationships/image" Target="../media/image174.png"/><Relationship Id="rId38" Type="http://schemas.openxmlformats.org/officeDocument/2006/relationships/customXml" Target="../ink/ink206.xml"/><Relationship Id="rId46" Type="http://schemas.openxmlformats.org/officeDocument/2006/relationships/customXml" Target="../ink/ink210.xml"/><Relationship Id="rId59" Type="http://schemas.openxmlformats.org/officeDocument/2006/relationships/image" Target="../media/image187.png"/><Relationship Id="rId67" Type="http://schemas.openxmlformats.org/officeDocument/2006/relationships/image" Target="../media/image191.png"/><Relationship Id="rId20" Type="http://schemas.openxmlformats.org/officeDocument/2006/relationships/customXml" Target="../ink/ink197.xml"/><Relationship Id="rId41" Type="http://schemas.openxmlformats.org/officeDocument/2006/relationships/image" Target="../media/image178.png"/><Relationship Id="rId54" Type="http://schemas.openxmlformats.org/officeDocument/2006/relationships/customXml" Target="../ink/ink214.xml"/><Relationship Id="rId62" Type="http://schemas.openxmlformats.org/officeDocument/2006/relationships/customXml" Target="../ink/ink21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90.xml"/><Relationship Id="rId15" Type="http://schemas.openxmlformats.org/officeDocument/2006/relationships/image" Target="../media/image165.png"/><Relationship Id="rId23" Type="http://schemas.openxmlformats.org/officeDocument/2006/relationships/image" Target="../media/image169.png"/><Relationship Id="rId28" Type="http://schemas.openxmlformats.org/officeDocument/2006/relationships/customXml" Target="../ink/ink201.xml"/><Relationship Id="rId36" Type="http://schemas.openxmlformats.org/officeDocument/2006/relationships/customXml" Target="../ink/ink205.xml"/><Relationship Id="rId49" Type="http://schemas.openxmlformats.org/officeDocument/2006/relationships/image" Target="../media/image182.png"/><Relationship Id="rId57" Type="http://schemas.openxmlformats.org/officeDocument/2006/relationships/image" Target="../media/image186.png"/><Relationship Id="rId10" Type="http://schemas.openxmlformats.org/officeDocument/2006/relationships/customXml" Target="../ink/ink192.xml"/><Relationship Id="rId31" Type="http://schemas.openxmlformats.org/officeDocument/2006/relationships/image" Target="../media/image173.png"/><Relationship Id="rId44" Type="http://schemas.openxmlformats.org/officeDocument/2006/relationships/customXml" Target="../ink/ink209.xml"/><Relationship Id="rId52" Type="http://schemas.openxmlformats.org/officeDocument/2006/relationships/customXml" Target="../ink/ink213.xml"/><Relationship Id="rId60" Type="http://schemas.openxmlformats.org/officeDocument/2006/relationships/customXml" Target="../ink/ink217.xml"/><Relationship Id="rId65" Type="http://schemas.openxmlformats.org/officeDocument/2006/relationships/image" Target="../media/image190.png"/><Relationship Id="rId4" Type="http://schemas.openxmlformats.org/officeDocument/2006/relationships/customXml" Target="../ink/ink189.xml"/><Relationship Id="rId9" Type="http://schemas.openxmlformats.org/officeDocument/2006/relationships/image" Target="../media/image162.png"/><Relationship Id="rId13" Type="http://schemas.openxmlformats.org/officeDocument/2006/relationships/image" Target="../media/image164.png"/><Relationship Id="rId18" Type="http://schemas.openxmlformats.org/officeDocument/2006/relationships/customXml" Target="../ink/ink196.xml"/><Relationship Id="rId39" Type="http://schemas.openxmlformats.org/officeDocument/2006/relationships/image" Target="../media/image177.png"/><Relationship Id="rId34" Type="http://schemas.openxmlformats.org/officeDocument/2006/relationships/customXml" Target="../ink/ink204.xml"/><Relationship Id="rId50" Type="http://schemas.openxmlformats.org/officeDocument/2006/relationships/customXml" Target="../ink/ink212.xml"/><Relationship Id="rId55" Type="http://schemas.openxmlformats.org/officeDocument/2006/relationships/image" Target="../media/image185.png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34.xml"/><Relationship Id="rId21" Type="http://schemas.openxmlformats.org/officeDocument/2006/relationships/image" Target="../media/image201.png"/><Relationship Id="rId42" Type="http://schemas.openxmlformats.org/officeDocument/2006/relationships/customXml" Target="../ink/ink242.xml"/><Relationship Id="rId47" Type="http://schemas.openxmlformats.org/officeDocument/2006/relationships/image" Target="../media/image214.png"/><Relationship Id="rId63" Type="http://schemas.openxmlformats.org/officeDocument/2006/relationships/image" Target="../media/image222.png"/><Relationship Id="rId68" Type="http://schemas.openxmlformats.org/officeDocument/2006/relationships/customXml" Target="../ink/ink255.xml"/><Relationship Id="rId16" Type="http://schemas.openxmlformats.org/officeDocument/2006/relationships/customXml" Target="../ink/ink229.xml"/><Relationship Id="rId11" Type="http://schemas.openxmlformats.org/officeDocument/2006/relationships/image" Target="../media/image196.png"/><Relationship Id="rId24" Type="http://schemas.openxmlformats.org/officeDocument/2006/relationships/customXml" Target="../ink/ink233.xml"/><Relationship Id="rId32" Type="http://schemas.openxmlformats.org/officeDocument/2006/relationships/customXml" Target="../ink/ink237.xml"/><Relationship Id="rId37" Type="http://schemas.openxmlformats.org/officeDocument/2006/relationships/image" Target="../media/image209.png"/><Relationship Id="rId40" Type="http://schemas.openxmlformats.org/officeDocument/2006/relationships/customXml" Target="../ink/ink241.xml"/><Relationship Id="rId45" Type="http://schemas.openxmlformats.org/officeDocument/2006/relationships/image" Target="../media/image213.png"/><Relationship Id="rId53" Type="http://schemas.openxmlformats.org/officeDocument/2006/relationships/image" Target="../media/image217.png"/><Relationship Id="rId58" Type="http://schemas.openxmlformats.org/officeDocument/2006/relationships/customXml" Target="../ink/ink250.xml"/><Relationship Id="rId66" Type="http://schemas.openxmlformats.org/officeDocument/2006/relationships/customXml" Target="../ink/ink254.xml"/><Relationship Id="rId74" Type="http://schemas.openxmlformats.org/officeDocument/2006/relationships/customXml" Target="../ink/ink258.xml"/><Relationship Id="rId79" Type="http://schemas.openxmlformats.org/officeDocument/2006/relationships/image" Target="../media/image230.png"/><Relationship Id="rId5" Type="http://schemas.openxmlformats.org/officeDocument/2006/relationships/image" Target="../media/image193.png"/><Relationship Id="rId61" Type="http://schemas.openxmlformats.org/officeDocument/2006/relationships/image" Target="../media/image221.png"/><Relationship Id="rId19" Type="http://schemas.openxmlformats.org/officeDocument/2006/relationships/image" Target="../media/image200.png"/><Relationship Id="rId14" Type="http://schemas.openxmlformats.org/officeDocument/2006/relationships/customXml" Target="../ink/ink228.xml"/><Relationship Id="rId22" Type="http://schemas.openxmlformats.org/officeDocument/2006/relationships/customXml" Target="../ink/ink232.xml"/><Relationship Id="rId27" Type="http://schemas.openxmlformats.org/officeDocument/2006/relationships/image" Target="../media/image204.png"/><Relationship Id="rId30" Type="http://schemas.openxmlformats.org/officeDocument/2006/relationships/customXml" Target="../ink/ink236.xml"/><Relationship Id="rId35" Type="http://schemas.openxmlformats.org/officeDocument/2006/relationships/image" Target="../media/image208.png"/><Relationship Id="rId43" Type="http://schemas.openxmlformats.org/officeDocument/2006/relationships/image" Target="../media/image212.png"/><Relationship Id="rId48" Type="http://schemas.openxmlformats.org/officeDocument/2006/relationships/customXml" Target="../ink/ink245.xml"/><Relationship Id="rId56" Type="http://schemas.openxmlformats.org/officeDocument/2006/relationships/customXml" Target="../ink/ink249.xml"/><Relationship Id="rId64" Type="http://schemas.openxmlformats.org/officeDocument/2006/relationships/customXml" Target="../ink/ink253.xml"/><Relationship Id="rId69" Type="http://schemas.openxmlformats.org/officeDocument/2006/relationships/image" Target="../media/image225.png"/><Relationship Id="rId77" Type="http://schemas.openxmlformats.org/officeDocument/2006/relationships/image" Target="../media/image229.png"/><Relationship Id="rId8" Type="http://schemas.openxmlformats.org/officeDocument/2006/relationships/customXml" Target="../ink/ink225.xml"/><Relationship Id="rId51" Type="http://schemas.openxmlformats.org/officeDocument/2006/relationships/image" Target="../media/image216.png"/><Relationship Id="rId72" Type="http://schemas.openxmlformats.org/officeDocument/2006/relationships/customXml" Target="../ink/ink257.xml"/><Relationship Id="rId3" Type="http://schemas.openxmlformats.org/officeDocument/2006/relationships/image" Target="../media/image1920.png"/><Relationship Id="rId12" Type="http://schemas.openxmlformats.org/officeDocument/2006/relationships/customXml" Target="../ink/ink227.xml"/><Relationship Id="rId17" Type="http://schemas.openxmlformats.org/officeDocument/2006/relationships/image" Target="../media/image199.png"/><Relationship Id="rId25" Type="http://schemas.openxmlformats.org/officeDocument/2006/relationships/image" Target="../media/image203.png"/><Relationship Id="rId33" Type="http://schemas.openxmlformats.org/officeDocument/2006/relationships/image" Target="../media/image207.png"/><Relationship Id="rId38" Type="http://schemas.openxmlformats.org/officeDocument/2006/relationships/customXml" Target="../ink/ink240.xml"/><Relationship Id="rId46" Type="http://schemas.openxmlformats.org/officeDocument/2006/relationships/customXml" Target="../ink/ink244.xml"/><Relationship Id="rId59" Type="http://schemas.openxmlformats.org/officeDocument/2006/relationships/image" Target="../media/image220.png"/><Relationship Id="rId67" Type="http://schemas.openxmlformats.org/officeDocument/2006/relationships/image" Target="../media/image224.png"/><Relationship Id="rId20" Type="http://schemas.openxmlformats.org/officeDocument/2006/relationships/customXml" Target="../ink/ink231.xml"/><Relationship Id="rId41" Type="http://schemas.openxmlformats.org/officeDocument/2006/relationships/image" Target="../media/image211.png"/><Relationship Id="rId54" Type="http://schemas.openxmlformats.org/officeDocument/2006/relationships/customXml" Target="../ink/ink248.xml"/><Relationship Id="rId62" Type="http://schemas.openxmlformats.org/officeDocument/2006/relationships/customXml" Target="../ink/ink252.xml"/><Relationship Id="rId70" Type="http://schemas.openxmlformats.org/officeDocument/2006/relationships/customXml" Target="../ink/ink256.xml"/><Relationship Id="rId75" Type="http://schemas.openxmlformats.org/officeDocument/2006/relationships/image" Target="../media/image22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24.xml"/><Relationship Id="rId15" Type="http://schemas.openxmlformats.org/officeDocument/2006/relationships/image" Target="../media/image198.png"/><Relationship Id="rId23" Type="http://schemas.openxmlformats.org/officeDocument/2006/relationships/image" Target="../media/image202.png"/><Relationship Id="rId28" Type="http://schemas.openxmlformats.org/officeDocument/2006/relationships/customXml" Target="../ink/ink235.xml"/><Relationship Id="rId36" Type="http://schemas.openxmlformats.org/officeDocument/2006/relationships/customXml" Target="../ink/ink239.xml"/><Relationship Id="rId49" Type="http://schemas.openxmlformats.org/officeDocument/2006/relationships/image" Target="../media/image215.png"/><Relationship Id="rId57" Type="http://schemas.openxmlformats.org/officeDocument/2006/relationships/image" Target="../media/image219.png"/><Relationship Id="rId10" Type="http://schemas.openxmlformats.org/officeDocument/2006/relationships/customXml" Target="../ink/ink226.xml"/><Relationship Id="rId31" Type="http://schemas.openxmlformats.org/officeDocument/2006/relationships/image" Target="../media/image206.png"/><Relationship Id="rId44" Type="http://schemas.openxmlformats.org/officeDocument/2006/relationships/customXml" Target="../ink/ink243.xml"/><Relationship Id="rId52" Type="http://schemas.openxmlformats.org/officeDocument/2006/relationships/customXml" Target="../ink/ink247.xml"/><Relationship Id="rId60" Type="http://schemas.openxmlformats.org/officeDocument/2006/relationships/customXml" Target="../ink/ink251.xml"/><Relationship Id="rId65" Type="http://schemas.openxmlformats.org/officeDocument/2006/relationships/image" Target="../media/image223.png"/><Relationship Id="rId73" Type="http://schemas.openxmlformats.org/officeDocument/2006/relationships/image" Target="../media/image227.png"/><Relationship Id="rId78" Type="http://schemas.openxmlformats.org/officeDocument/2006/relationships/customXml" Target="../ink/ink260.xml"/><Relationship Id="rId4" Type="http://schemas.openxmlformats.org/officeDocument/2006/relationships/customXml" Target="../ink/ink223.xml"/><Relationship Id="rId9" Type="http://schemas.openxmlformats.org/officeDocument/2006/relationships/image" Target="../media/image195.png"/><Relationship Id="rId13" Type="http://schemas.openxmlformats.org/officeDocument/2006/relationships/image" Target="../media/image197.png"/><Relationship Id="rId18" Type="http://schemas.openxmlformats.org/officeDocument/2006/relationships/customXml" Target="../ink/ink230.xml"/><Relationship Id="rId39" Type="http://schemas.openxmlformats.org/officeDocument/2006/relationships/image" Target="../media/image210.png"/><Relationship Id="rId34" Type="http://schemas.openxmlformats.org/officeDocument/2006/relationships/customXml" Target="../ink/ink238.xml"/><Relationship Id="rId50" Type="http://schemas.openxmlformats.org/officeDocument/2006/relationships/customXml" Target="../ink/ink246.xml"/><Relationship Id="rId55" Type="http://schemas.openxmlformats.org/officeDocument/2006/relationships/image" Target="../media/image218.png"/><Relationship Id="rId76" Type="http://schemas.openxmlformats.org/officeDocument/2006/relationships/customXml" Target="../ink/ink259.xml"/><Relationship Id="rId7" Type="http://schemas.openxmlformats.org/officeDocument/2006/relationships/image" Target="../media/image194.png"/><Relationship Id="rId71" Type="http://schemas.openxmlformats.org/officeDocument/2006/relationships/image" Target="../media/image226.png"/><Relationship Id="rId2" Type="http://schemas.openxmlformats.org/officeDocument/2006/relationships/customXml" Target="../ink/ink222.xml"/><Relationship Id="rId29" Type="http://schemas.openxmlformats.org/officeDocument/2006/relationships/image" Target="../media/image20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90966-1584-3899-B010-BF15A75C6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24775"/>
            <a:ext cx="9144000" cy="2387600"/>
          </a:xfrm>
        </p:spPr>
        <p:txBody>
          <a:bodyPr>
            <a:normAutofit/>
          </a:bodyPr>
          <a:lstStyle/>
          <a:p>
            <a:r>
              <a:rPr lang="en-US" sz="3600"/>
              <a:t>EAS (continued)</a:t>
            </a:r>
            <a:br>
              <a:rPr lang="en-US" sz="3600"/>
            </a:br>
            <a:br>
              <a:rPr lang="en-US" sz="3600"/>
            </a:br>
            <a:r>
              <a:rPr lang="en-US" sz="3600"/>
              <a:t>Friedel-Crafts Alkylation and Acylation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4FCE5F-A413-9FBF-9B5B-E1CBC0242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35025"/>
            <a:ext cx="9144000" cy="1655762"/>
          </a:xfrm>
        </p:spPr>
        <p:txBody>
          <a:bodyPr>
            <a:normAutofit/>
          </a:bodyPr>
          <a:lstStyle/>
          <a:p>
            <a:r>
              <a:rPr lang="en-US"/>
              <a:t>1/20/2023</a:t>
            </a:r>
          </a:p>
          <a:p>
            <a:endParaRPr lang="en-US"/>
          </a:p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C2D827E-507F-401D-4565-C08DF6FA2DF3}"/>
                  </a:ext>
                </a:extLst>
              </p14:cNvPr>
              <p14:cNvContentPartPr/>
              <p14:nvPr/>
            </p14:nvContentPartPr>
            <p14:xfrm>
              <a:off x="933480" y="4212000"/>
              <a:ext cx="9454320" cy="24109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C2D827E-507F-401D-4565-C08DF6FA2DF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24120" y="4202640"/>
                <a:ext cx="9473040" cy="242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271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59305-2066-13A0-616A-D04CE8376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Sulfonation of Benzene						       Text: 18.3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6D46641-86BA-2753-DA02-D269E99994FF}"/>
              </a:ext>
            </a:extLst>
          </p:cNvPr>
          <p:cNvGrpSpPr/>
          <p:nvPr/>
        </p:nvGrpSpPr>
        <p:grpSpPr>
          <a:xfrm>
            <a:off x="2549667" y="1398903"/>
            <a:ext cx="505080" cy="270720"/>
            <a:chOff x="2343191" y="1192427"/>
            <a:chExt cx="505080" cy="270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CCA54C81-4C1A-1599-8D63-8EE23B4F5C43}"/>
                    </a:ext>
                  </a:extLst>
                </p14:cNvPr>
                <p14:cNvContentPartPr/>
                <p14:nvPr/>
              </p14:nvContentPartPr>
              <p14:xfrm>
                <a:off x="2343191" y="1192427"/>
                <a:ext cx="123120" cy="23184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CCA54C81-4C1A-1599-8D63-8EE23B4F5C4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334191" y="1183427"/>
                  <a:ext cx="14076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8CED646F-78F1-57F0-5A17-5CD98DE9DA1A}"/>
                    </a:ext>
                  </a:extLst>
                </p14:cNvPr>
                <p14:cNvContentPartPr/>
                <p14:nvPr/>
              </p14:nvContentPartPr>
              <p14:xfrm>
                <a:off x="2516711" y="1195307"/>
                <a:ext cx="127080" cy="1940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8CED646F-78F1-57F0-5A17-5CD98DE9DA1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507736" y="1186324"/>
                  <a:ext cx="144670" cy="2116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731FCD58-DD15-E733-AA78-98033424A0DA}"/>
                    </a:ext>
                  </a:extLst>
                </p14:cNvPr>
                <p14:cNvContentPartPr/>
                <p14:nvPr/>
              </p14:nvContentPartPr>
              <p14:xfrm>
                <a:off x="2710391" y="1336067"/>
                <a:ext cx="137880" cy="1270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731FCD58-DD15-E733-AA78-98033424A0D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701367" y="1327067"/>
                  <a:ext cx="155566" cy="144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E9D52D7-482C-38AE-7F99-7397EAB48A62}"/>
              </a:ext>
            </a:extLst>
          </p:cNvPr>
          <p:cNvGrpSpPr/>
          <p:nvPr/>
        </p:nvGrpSpPr>
        <p:grpSpPr>
          <a:xfrm>
            <a:off x="2477248" y="1786879"/>
            <a:ext cx="2014560" cy="239400"/>
            <a:chOff x="2270772" y="1580403"/>
            <a:chExt cx="2014560" cy="239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BEBB0A2C-D80A-024E-4BBC-9460DD486DE5}"/>
                    </a:ext>
                  </a:extLst>
                </p14:cNvPr>
                <p14:cNvContentPartPr/>
                <p14:nvPr/>
              </p14:nvContentPartPr>
              <p14:xfrm>
                <a:off x="2270772" y="1687683"/>
                <a:ext cx="2014560" cy="9756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BEBB0A2C-D80A-024E-4BBC-9460DD486DE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261774" y="1678716"/>
                  <a:ext cx="2032197" cy="1151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8CA659D6-7B3D-9FE1-4F74-0E8FE1DC9C99}"/>
                    </a:ext>
                  </a:extLst>
                </p14:cNvPr>
                <p14:cNvContentPartPr/>
                <p14:nvPr/>
              </p14:nvContentPartPr>
              <p14:xfrm>
                <a:off x="4178412" y="1580403"/>
                <a:ext cx="105840" cy="23940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8CA659D6-7B3D-9FE1-4F74-0E8FE1DC9C9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169412" y="1571403"/>
                  <a:ext cx="123480" cy="257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B7FA343E-3FA7-F47C-93CB-C3B685DF846D}"/>
              </a:ext>
            </a:extLst>
          </p:cNvPr>
          <p:cNvGrpSpPr/>
          <p:nvPr/>
        </p:nvGrpSpPr>
        <p:grpSpPr>
          <a:xfrm>
            <a:off x="720147" y="1375503"/>
            <a:ext cx="1142640" cy="1038600"/>
            <a:chOff x="513671" y="1169027"/>
            <a:chExt cx="1142640" cy="1038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DBE287AC-6314-D4EB-C073-D496D41955A8}"/>
                    </a:ext>
                  </a:extLst>
                </p14:cNvPr>
                <p14:cNvContentPartPr/>
                <p14:nvPr/>
              </p14:nvContentPartPr>
              <p14:xfrm>
                <a:off x="513671" y="1169027"/>
                <a:ext cx="1142640" cy="3538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DBE287AC-6314-D4EB-C073-D496D41955A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04671" y="1160036"/>
                  <a:ext cx="1160280" cy="37150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EBD48E2-58D3-4526-3C6D-910A3BF06746}"/>
                    </a:ext>
                  </a:extLst>
                </p14:cNvPr>
                <p14:cNvContentPartPr/>
                <p14:nvPr/>
              </p14:nvContentPartPr>
              <p14:xfrm>
                <a:off x="530231" y="1518947"/>
                <a:ext cx="1122120" cy="6886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EBD48E2-58D3-4526-3C6D-910A3BF0674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21231" y="1509947"/>
                  <a:ext cx="1139760" cy="70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2DDF4F67-3699-353C-0338-9215FB83761E}"/>
                    </a:ext>
                  </a:extLst>
                </p14:cNvPr>
                <p14:cNvContentPartPr/>
                <p14:nvPr/>
              </p14:nvContentPartPr>
              <p14:xfrm>
                <a:off x="1439951" y="1512827"/>
                <a:ext cx="43560" cy="3114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2DDF4F67-3699-353C-0338-9215FB83761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430951" y="1503827"/>
                  <a:ext cx="6120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4E6CEFCA-23EF-944C-F0EF-AE35A3E9E671}"/>
                    </a:ext>
                  </a:extLst>
                </p14:cNvPr>
                <p14:cNvContentPartPr/>
                <p14:nvPr/>
              </p14:nvContentPartPr>
              <p14:xfrm>
                <a:off x="699946" y="1370287"/>
                <a:ext cx="389160" cy="21060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4E6CEFCA-23EF-944C-F0EF-AE35A3E9E67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90946" y="1361287"/>
                  <a:ext cx="406800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0FC2E485-E4CA-863B-63B7-7D845748F287}"/>
                    </a:ext>
                  </a:extLst>
                </p14:cNvPr>
                <p14:cNvContentPartPr/>
                <p14:nvPr/>
              </p14:nvContentPartPr>
              <p14:xfrm>
                <a:off x="802546" y="1869967"/>
                <a:ext cx="311760" cy="13860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0FC2E485-E4CA-863B-63B7-7D845748F287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93536" y="1860967"/>
                  <a:ext cx="329420" cy="15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1922ED80-15D2-65FB-D767-1A46667DEDAF}"/>
              </a:ext>
            </a:extLst>
          </p:cNvPr>
          <p:cNvGrpSpPr/>
          <p:nvPr/>
        </p:nvGrpSpPr>
        <p:grpSpPr>
          <a:xfrm>
            <a:off x="3276757" y="1333971"/>
            <a:ext cx="1129320" cy="298080"/>
            <a:chOff x="3070281" y="1127495"/>
            <a:chExt cx="1129320" cy="298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2BB26F14-E7A6-4334-FA5F-805C8564DDD3}"/>
                    </a:ext>
                  </a:extLst>
                </p14:cNvPr>
                <p14:cNvContentPartPr/>
                <p14:nvPr/>
              </p14:nvContentPartPr>
              <p14:xfrm>
                <a:off x="3135801" y="1233695"/>
                <a:ext cx="24840" cy="168840"/>
              </p14:xfrm>
            </p:contentPart>
          </mc:Choice>
          <mc:Fallback xmlns=""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2BB26F14-E7A6-4334-FA5F-805C8564DDD3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126930" y="1224695"/>
                  <a:ext cx="42228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965AB56E-51DD-DA8E-EE91-5412211BD05D}"/>
                    </a:ext>
                  </a:extLst>
                </p14:cNvPr>
                <p14:cNvContentPartPr/>
                <p14:nvPr/>
              </p14:nvContentPartPr>
              <p14:xfrm>
                <a:off x="3070281" y="1301015"/>
                <a:ext cx="164520" cy="22320"/>
              </p14:xfrm>
            </p:contentPart>
          </mc:Choice>
          <mc:Fallback xmlns=""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965AB56E-51DD-DA8E-EE91-5412211BD05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061261" y="1292015"/>
                  <a:ext cx="182199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BB77E356-0609-A7B5-3043-70DF1FDA2178}"/>
                    </a:ext>
                  </a:extLst>
                </p14:cNvPr>
                <p14:cNvContentPartPr/>
                <p14:nvPr/>
              </p14:nvContentPartPr>
              <p14:xfrm>
                <a:off x="3474201" y="1189415"/>
                <a:ext cx="15840" cy="171720"/>
              </p14:xfrm>
            </p:contentPart>
          </mc:Choice>
          <mc:Fallback xmlns=""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BB77E356-0609-A7B5-3043-70DF1FDA217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465201" y="1180415"/>
                  <a:ext cx="3348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701400C3-9126-62E0-DB09-E66B9788ED98}"/>
                    </a:ext>
                  </a:extLst>
                </p14:cNvPr>
                <p14:cNvContentPartPr/>
                <p14:nvPr/>
              </p14:nvContentPartPr>
              <p14:xfrm>
                <a:off x="3533961" y="1129655"/>
                <a:ext cx="34560" cy="216360"/>
              </p14:xfrm>
            </p:contentPart>
          </mc:Choice>
          <mc:Fallback xmlns=""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701400C3-9126-62E0-DB09-E66B9788ED9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524961" y="1120670"/>
                  <a:ext cx="52200" cy="23397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CF60A685-7C7C-5A1F-3BA0-0DF0B2ECE43F}"/>
                    </a:ext>
                  </a:extLst>
                </p14:cNvPr>
                <p14:cNvContentPartPr/>
                <p14:nvPr/>
              </p14:nvContentPartPr>
              <p14:xfrm>
                <a:off x="3504801" y="1297055"/>
                <a:ext cx="67680" cy="10440"/>
              </p14:xfrm>
            </p:contentPart>
          </mc:Choice>
          <mc:Fallback xmlns=""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CF60A685-7C7C-5A1F-3BA0-0DF0B2ECE43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495801" y="1288055"/>
                  <a:ext cx="8532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144" name="Ink 143">
                  <a:extLst>
                    <a:ext uri="{FF2B5EF4-FFF2-40B4-BE49-F238E27FC236}">
                      <a16:creationId xmlns:a16="http://schemas.microsoft.com/office/drawing/2014/main" id="{B8386BC4-C59B-0337-4F39-3CEC7FB96A17}"/>
                    </a:ext>
                  </a:extLst>
                </p14:cNvPr>
                <p14:cNvContentPartPr/>
                <p14:nvPr/>
              </p14:nvContentPartPr>
              <p14:xfrm>
                <a:off x="3658881" y="1290935"/>
                <a:ext cx="102240" cy="114480"/>
              </p14:xfrm>
            </p:contentPart>
          </mc:Choice>
          <mc:Fallback xmlns="">
            <p:pic>
              <p:nvPicPr>
                <p:cNvPr id="144" name="Ink 143">
                  <a:extLst>
                    <a:ext uri="{FF2B5EF4-FFF2-40B4-BE49-F238E27FC236}">
                      <a16:creationId xmlns:a16="http://schemas.microsoft.com/office/drawing/2014/main" id="{B8386BC4-C59B-0337-4F39-3CEC7FB96A17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649849" y="1281935"/>
                  <a:ext cx="119942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5B6902EE-EF94-65E4-1E03-1029951ACAC9}"/>
                    </a:ext>
                  </a:extLst>
                </p14:cNvPr>
                <p14:cNvContentPartPr/>
                <p14:nvPr/>
              </p14:nvContentPartPr>
              <p14:xfrm>
                <a:off x="3839961" y="1145855"/>
                <a:ext cx="87120" cy="218520"/>
              </p14:xfrm>
            </p:contentPart>
          </mc:Choice>
          <mc:Fallback xmlns=""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5B6902EE-EF94-65E4-1E03-1029951ACAC9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830961" y="1136855"/>
                  <a:ext cx="10476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FD117AB9-1A2B-4BA6-ECBE-FC1FAA42DFAB}"/>
                    </a:ext>
                  </a:extLst>
                </p14:cNvPr>
                <p14:cNvContentPartPr/>
                <p14:nvPr/>
              </p14:nvContentPartPr>
              <p14:xfrm>
                <a:off x="3967401" y="1127495"/>
                <a:ext cx="82800" cy="198720"/>
              </p14:xfrm>
            </p:contentPart>
          </mc:Choice>
          <mc:Fallback xmlns=""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FD117AB9-1A2B-4BA6-ECBE-FC1FAA42DFA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958401" y="1118495"/>
                  <a:ext cx="10044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F7F095B2-3063-4CE8-88DB-6D52B54DDDA3}"/>
                    </a:ext>
                  </a:extLst>
                </p14:cNvPr>
                <p14:cNvContentPartPr/>
                <p14:nvPr/>
              </p14:nvContentPartPr>
              <p14:xfrm>
                <a:off x="4115361" y="1238375"/>
                <a:ext cx="78480" cy="78840"/>
              </p14:xfrm>
            </p:contentPart>
          </mc:Choice>
          <mc:Fallback xmlns=""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F7F095B2-3063-4CE8-88DB-6D52B54DDDA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106320" y="1229375"/>
                  <a:ext cx="96201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D7502220-2215-E627-56A0-5C97758674F4}"/>
                    </a:ext>
                  </a:extLst>
                </p14:cNvPr>
                <p14:cNvContentPartPr/>
                <p14:nvPr/>
              </p14:nvContentPartPr>
              <p14:xfrm>
                <a:off x="4184481" y="1229735"/>
                <a:ext cx="15120" cy="195840"/>
              </p14:xfrm>
            </p:contentPart>
          </mc:Choice>
          <mc:Fallback xmlns=""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D7502220-2215-E627-56A0-5C97758674F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175481" y="1220735"/>
                  <a:ext cx="32760" cy="213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B2091B9-DD31-AD15-3A68-9DC0E8B03ED7}"/>
                  </a:ext>
                </a:extLst>
              </p14:cNvPr>
              <p14:cNvContentPartPr/>
              <p14:nvPr/>
            </p14:nvContentPartPr>
            <p14:xfrm>
              <a:off x="1006200" y="84600"/>
              <a:ext cx="10785960" cy="47084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B2091B9-DD31-AD15-3A68-9DC0E8B03ED7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996840" y="75240"/>
                <a:ext cx="10804680" cy="4727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52636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29A1455-1479-6BCB-265D-F20CC52B8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413"/>
            <a:ext cx="10515600" cy="1325563"/>
          </a:xfrm>
        </p:spPr>
        <p:txBody>
          <a:bodyPr/>
          <a:lstStyle/>
          <a:p>
            <a:r>
              <a:rPr lang="en-US"/>
              <a:t>Sulfonation of Benzene: Mechanism			       Text: 18.3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717C6E7-94A4-59E3-3D5B-57D0A554D039}"/>
              </a:ext>
            </a:extLst>
          </p:cNvPr>
          <p:cNvGrpSpPr/>
          <p:nvPr/>
        </p:nvGrpSpPr>
        <p:grpSpPr>
          <a:xfrm>
            <a:off x="438133" y="1697498"/>
            <a:ext cx="943920" cy="953640"/>
            <a:chOff x="320146" y="4235527"/>
            <a:chExt cx="943920" cy="953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A66223A9-8CAB-C527-483B-5040BFF40BE1}"/>
                    </a:ext>
                  </a:extLst>
                </p14:cNvPr>
                <p14:cNvContentPartPr/>
                <p14:nvPr/>
              </p14:nvContentPartPr>
              <p14:xfrm>
                <a:off x="320146" y="4235527"/>
                <a:ext cx="916560" cy="34884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A66223A9-8CAB-C527-483B-5040BFF40BE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11146" y="4226527"/>
                  <a:ext cx="934200" cy="3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01355F6-B71A-D6CE-5EB6-4877FBF44426}"/>
                    </a:ext>
                  </a:extLst>
                </p14:cNvPr>
                <p14:cNvContentPartPr/>
                <p14:nvPr/>
              </p14:nvContentPartPr>
              <p14:xfrm>
                <a:off x="321226" y="4586167"/>
                <a:ext cx="942840" cy="60300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01355F6-B71A-D6CE-5EB6-4877FBF4442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12226" y="4577167"/>
                  <a:ext cx="960480" cy="62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7CA92E91-A0B0-7835-D372-4112F40837C7}"/>
                    </a:ext>
                  </a:extLst>
                </p14:cNvPr>
                <p14:cNvContentPartPr/>
                <p14:nvPr/>
              </p14:nvContentPartPr>
              <p14:xfrm>
                <a:off x="424906" y="4362607"/>
                <a:ext cx="331920" cy="2520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7CA92E91-A0B0-7835-D372-4112F40837C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15916" y="4353607"/>
                  <a:ext cx="349541" cy="26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E0AA7647-3815-5882-066F-9F55F98356FF}"/>
                    </a:ext>
                  </a:extLst>
                </p14:cNvPr>
                <p14:cNvContentPartPr/>
                <p14:nvPr/>
              </p14:nvContentPartPr>
              <p14:xfrm>
                <a:off x="521026" y="4982887"/>
                <a:ext cx="365760" cy="180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E0AA7647-3815-5882-066F-9F55F98356F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12026" y="4973887"/>
                  <a:ext cx="38340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D9DFD025-5E43-6E55-9731-08FF7205B7AC}"/>
                    </a:ext>
                  </a:extLst>
                </p14:cNvPr>
                <p14:cNvContentPartPr/>
                <p14:nvPr/>
              </p14:nvContentPartPr>
              <p14:xfrm>
                <a:off x="1072546" y="4584367"/>
                <a:ext cx="61920" cy="2743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D9DFD025-5E43-6E55-9731-08FF7205B7A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63598" y="4575367"/>
                  <a:ext cx="79458" cy="291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5709B9E-AE83-6FAA-58A6-74DEBCAC9711}"/>
                  </a:ext>
                </a:extLst>
              </p14:cNvPr>
              <p14:cNvContentPartPr/>
              <p14:nvPr/>
            </p14:nvContentPartPr>
            <p14:xfrm>
              <a:off x="2123653" y="2103218"/>
              <a:ext cx="1736280" cy="29268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5709B9E-AE83-6FAA-58A6-74DEBCAC971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114653" y="2094218"/>
                <a:ext cx="1753920" cy="310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10E95782-2DF1-D5E4-423B-FBE8E68ED591}"/>
              </a:ext>
            </a:extLst>
          </p:cNvPr>
          <p:cNvGrpSpPr/>
          <p:nvPr/>
        </p:nvGrpSpPr>
        <p:grpSpPr>
          <a:xfrm>
            <a:off x="2493280" y="1073150"/>
            <a:ext cx="852480" cy="973800"/>
            <a:chOff x="2375293" y="3611179"/>
            <a:chExt cx="852480" cy="97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10482AB-2A06-DA73-B333-263A19B2BC5B}"/>
                    </a:ext>
                  </a:extLst>
                </p14:cNvPr>
                <p14:cNvContentPartPr/>
                <p14:nvPr/>
              </p14:nvContentPartPr>
              <p14:xfrm>
                <a:off x="2662933" y="4071979"/>
                <a:ext cx="107640" cy="1756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10482AB-2A06-DA73-B333-263A19B2BC5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53933" y="4062979"/>
                  <a:ext cx="12528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C25E0D81-2AAF-5906-0030-D409D129271B}"/>
                    </a:ext>
                  </a:extLst>
                </p14:cNvPr>
                <p14:cNvContentPartPr/>
                <p14:nvPr/>
              </p14:nvContentPartPr>
              <p14:xfrm>
                <a:off x="2653213" y="3831859"/>
                <a:ext cx="14400" cy="15048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C25E0D81-2AAF-5906-0030-D409D129271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3982" y="3822837"/>
                  <a:ext cx="32492" cy="1681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C6F8998-9F67-E2DE-918D-30E6E4FEE2A8}"/>
                    </a:ext>
                  </a:extLst>
                </p14:cNvPr>
                <p14:cNvContentPartPr/>
                <p14:nvPr/>
              </p14:nvContentPartPr>
              <p14:xfrm>
                <a:off x="2730613" y="3794419"/>
                <a:ext cx="15840" cy="1458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C6F8998-9F67-E2DE-918D-30E6E4FEE2A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721613" y="3785419"/>
                  <a:ext cx="3348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3DF54205-4C22-149B-ECBE-E702C0FA8E4F}"/>
                    </a:ext>
                  </a:extLst>
                </p14:cNvPr>
                <p14:cNvContentPartPr/>
                <p14:nvPr/>
              </p14:nvContentPartPr>
              <p14:xfrm>
                <a:off x="2648173" y="3611179"/>
                <a:ext cx="83160" cy="10800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3DF54205-4C22-149B-ECBE-E702C0FA8E4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39173" y="3602179"/>
                  <a:ext cx="10080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DBD42F7A-ABB3-218B-3979-C8042395C689}"/>
                    </a:ext>
                  </a:extLst>
                </p14:cNvPr>
                <p14:cNvContentPartPr/>
                <p14:nvPr/>
              </p14:nvContentPartPr>
              <p14:xfrm>
                <a:off x="2881093" y="4144699"/>
                <a:ext cx="190440" cy="1324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DBD42F7A-ABB3-218B-3979-C8042395C689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872093" y="4135699"/>
                  <a:ext cx="20808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E44AD67A-6C0D-3F6B-6861-31845CFAE40A}"/>
                    </a:ext>
                  </a:extLst>
                </p14:cNvPr>
                <p14:cNvContentPartPr/>
                <p14:nvPr/>
              </p14:nvContentPartPr>
              <p14:xfrm>
                <a:off x="2886493" y="4282939"/>
                <a:ext cx="136440" cy="878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E44AD67A-6C0D-3F6B-6861-31845CFAE40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877469" y="4273902"/>
                  <a:ext cx="154127" cy="1055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5683B47A-C1B4-61F6-9BDE-095468242D8D}"/>
                    </a:ext>
                  </a:extLst>
                </p14:cNvPr>
                <p14:cNvContentPartPr/>
                <p14:nvPr/>
              </p14:nvContentPartPr>
              <p14:xfrm>
                <a:off x="2451613" y="4250539"/>
                <a:ext cx="125280" cy="1501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5683B47A-C1B4-61F6-9BDE-095468242D8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442587" y="4241539"/>
                  <a:ext cx="142971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419237E-D812-8F3D-544F-F54FD6D3C0C2}"/>
                    </a:ext>
                  </a:extLst>
                </p14:cNvPr>
                <p14:cNvContentPartPr/>
                <p14:nvPr/>
              </p14:nvContentPartPr>
              <p14:xfrm>
                <a:off x="2519653" y="4309219"/>
                <a:ext cx="106920" cy="1450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419237E-D812-8F3D-544F-F54FD6D3C0C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510653" y="4300241"/>
                  <a:ext cx="124560" cy="1626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BA1B2079-0B87-9808-9823-4A6AAD7D6B65}"/>
                    </a:ext>
                  </a:extLst>
                </p14:cNvPr>
                <p14:cNvContentPartPr/>
                <p14:nvPr/>
              </p14:nvContentPartPr>
              <p14:xfrm>
                <a:off x="2375293" y="4479859"/>
                <a:ext cx="66240" cy="10512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A1B2079-0B87-9808-9823-4A6AAD7D6B6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366293" y="4470890"/>
                  <a:ext cx="83880" cy="1227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57733DA-332C-A6C4-D900-E505C9F8C4E6}"/>
                    </a:ext>
                  </a:extLst>
                </p14:cNvPr>
                <p14:cNvContentPartPr/>
                <p14:nvPr/>
              </p14:nvContentPartPr>
              <p14:xfrm>
                <a:off x="3118693" y="4303099"/>
                <a:ext cx="109080" cy="145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57733DA-332C-A6C4-D900-E505C9F8C4E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109663" y="4294099"/>
                  <a:ext cx="126778" cy="163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CC3AD97-E37D-D7B4-8CE8-CE1FBD9D942F}"/>
                  </a:ext>
                </a:extLst>
              </p14:cNvPr>
              <p14:cNvContentPartPr/>
              <p14:nvPr/>
            </p14:nvContentPartPr>
            <p14:xfrm>
              <a:off x="1252800" y="700920"/>
              <a:ext cx="10000080" cy="53280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CC3AD97-E37D-D7B4-8CE8-CE1FBD9D942F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243440" y="691560"/>
                <a:ext cx="10018800" cy="534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6365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1E17C-9F89-4406-BBAD-B2A260D3A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Nitration of Benzene					                 Text: 18.4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1E56C61-A5CB-2FF2-6818-1BF7428DA181}"/>
              </a:ext>
            </a:extLst>
          </p:cNvPr>
          <p:cNvGrpSpPr/>
          <p:nvPr/>
        </p:nvGrpSpPr>
        <p:grpSpPr>
          <a:xfrm>
            <a:off x="685955" y="1396806"/>
            <a:ext cx="974880" cy="845280"/>
            <a:chOff x="685955" y="1396806"/>
            <a:chExt cx="974880" cy="845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F971CC8-EB8F-62DA-73ED-437BE9AC1BCB}"/>
                    </a:ext>
                  </a:extLst>
                </p14:cNvPr>
                <p14:cNvContentPartPr/>
                <p14:nvPr/>
              </p14:nvContentPartPr>
              <p14:xfrm>
                <a:off x="685955" y="1396806"/>
                <a:ext cx="853920" cy="3596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F971CC8-EB8F-62DA-73ED-437BE9AC1BC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76951" y="1387815"/>
                  <a:ext cx="871567" cy="3772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158DA059-7383-1B83-9D91-2AE72FAA2AAE}"/>
                    </a:ext>
                  </a:extLst>
                </p14:cNvPr>
                <p14:cNvContentPartPr/>
                <p14:nvPr/>
              </p14:nvContentPartPr>
              <p14:xfrm>
                <a:off x="694955" y="1616766"/>
                <a:ext cx="965880" cy="6253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158DA059-7383-1B83-9D91-2AE72FAA2AA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85955" y="1607761"/>
                  <a:ext cx="983520" cy="6429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0EFA72C-5FAD-89DC-1AA8-941D3A6D8E69}"/>
                    </a:ext>
                  </a:extLst>
                </p14:cNvPr>
                <p14:cNvContentPartPr/>
                <p14:nvPr/>
              </p14:nvContentPartPr>
              <p14:xfrm>
                <a:off x="873155" y="1644126"/>
                <a:ext cx="198720" cy="1321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0EFA72C-5FAD-89DC-1AA8-941D3A6D8E6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64171" y="1635126"/>
                  <a:ext cx="216328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83346AA5-7710-BF1A-83C0-7926FA5401FF}"/>
                    </a:ext>
                  </a:extLst>
                </p14:cNvPr>
                <p14:cNvContentPartPr/>
                <p14:nvPr/>
              </p14:nvContentPartPr>
              <p14:xfrm>
                <a:off x="926795" y="1984686"/>
                <a:ext cx="239040" cy="810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83346AA5-7710-BF1A-83C0-7926FA5401F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17795" y="1975726"/>
                  <a:ext cx="256680" cy="985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C5A5DBD-6EE8-1548-E995-539B24102A21}"/>
                    </a:ext>
                  </a:extLst>
                </p14:cNvPr>
                <p14:cNvContentPartPr/>
                <p14:nvPr/>
              </p14:nvContentPartPr>
              <p14:xfrm>
                <a:off x="1361315" y="1745286"/>
                <a:ext cx="123480" cy="2149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C5A5DBD-6EE8-1548-E995-539B24102A2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352315" y="1736286"/>
                  <a:ext cx="141120" cy="23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EE87692-627F-BB0E-1EFC-0163473D404B}"/>
              </a:ext>
            </a:extLst>
          </p:cNvPr>
          <p:cNvGrpSpPr/>
          <p:nvPr/>
        </p:nvGrpSpPr>
        <p:grpSpPr>
          <a:xfrm>
            <a:off x="2109395" y="1152726"/>
            <a:ext cx="668520" cy="357120"/>
            <a:chOff x="2109395" y="1152726"/>
            <a:chExt cx="668520" cy="35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7AD258D-05FB-27DB-1429-299A524C54B6}"/>
                    </a:ext>
                  </a:extLst>
                </p14:cNvPr>
                <p14:cNvContentPartPr/>
                <p14:nvPr/>
              </p14:nvContentPartPr>
              <p14:xfrm>
                <a:off x="2109395" y="1230486"/>
                <a:ext cx="45360" cy="26712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7AD258D-05FB-27DB-1429-299A524C54B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100323" y="1221486"/>
                  <a:ext cx="63141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57EADC2-1A04-B69A-F9C2-32E305ED0AA2}"/>
                    </a:ext>
                  </a:extLst>
                </p14:cNvPr>
                <p14:cNvContentPartPr/>
                <p14:nvPr/>
              </p14:nvContentPartPr>
              <p14:xfrm>
                <a:off x="2182475" y="1174686"/>
                <a:ext cx="59040" cy="2469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57EADC2-1A04-B69A-F9C2-32E305ED0AA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173475" y="1165673"/>
                  <a:ext cx="76680" cy="2646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3B70E6B1-F3F1-7E66-8936-8FFDFF601F00}"/>
                    </a:ext>
                  </a:extLst>
                </p14:cNvPr>
                <p14:cNvContentPartPr/>
                <p14:nvPr/>
              </p14:nvContentPartPr>
              <p14:xfrm>
                <a:off x="2135675" y="1354686"/>
                <a:ext cx="83520" cy="709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3B70E6B1-F3F1-7E66-8936-8FFDFF601F0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126675" y="1345686"/>
                  <a:ext cx="10116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19EAD6DB-D65A-99BD-F8EE-13D6DA99C601}"/>
                    </a:ext>
                  </a:extLst>
                </p14:cNvPr>
                <p14:cNvContentPartPr/>
                <p14:nvPr/>
              </p14:nvContentPartPr>
              <p14:xfrm>
                <a:off x="2337275" y="1152726"/>
                <a:ext cx="111960" cy="2952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19EAD6DB-D65A-99BD-F8EE-13D6DA99C60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328275" y="1143726"/>
                  <a:ext cx="12960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FADEDE33-2F6D-D8B8-CBC5-52506C348C8C}"/>
                    </a:ext>
                  </a:extLst>
                </p14:cNvPr>
                <p14:cNvContentPartPr/>
                <p14:nvPr/>
              </p14:nvContentPartPr>
              <p14:xfrm>
                <a:off x="2487395" y="1193766"/>
                <a:ext cx="115920" cy="2257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FADEDE33-2F6D-D8B8-CBC5-52506C348C8C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478367" y="1184766"/>
                  <a:ext cx="133615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6812E30A-4B9E-1AAB-22C6-DF04733D579C}"/>
                    </a:ext>
                  </a:extLst>
                </p14:cNvPr>
                <p14:cNvContentPartPr/>
                <p14:nvPr/>
              </p14:nvContentPartPr>
              <p14:xfrm>
                <a:off x="2660915" y="1341006"/>
                <a:ext cx="117000" cy="1688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6812E30A-4B9E-1AAB-22C6-DF04733D579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651915" y="1332006"/>
                  <a:ext cx="134640" cy="186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08C7F291-8424-58C6-4D6F-5F1042FE005F}"/>
                  </a:ext>
                </a:extLst>
              </p14:cNvPr>
              <p14:cNvContentPartPr/>
              <p14:nvPr/>
            </p14:nvContentPartPr>
            <p14:xfrm>
              <a:off x="2086826" y="1587971"/>
              <a:ext cx="2369160" cy="18252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08C7F291-8424-58C6-4D6F-5F1042FE005F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077826" y="1578971"/>
                <a:ext cx="2386800" cy="200160"/>
              </a:xfrm>
              <a:prstGeom prst="rect">
                <a:avLst/>
              </a:prstGeom>
            </p:spPr>
          </p:pic>
        </mc:Fallback>
      </mc:AlternateContent>
      <p:grpSp>
        <p:nvGrpSpPr>
          <p:cNvPr id="49" name="Group 48">
            <a:extLst>
              <a:ext uri="{FF2B5EF4-FFF2-40B4-BE49-F238E27FC236}">
                <a16:creationId xmlns:a16="http://schemas.microsoft.com/office/drawing/2014/main" id="{08E13340-8005-E28E-F75E-2CD2C0CCD796}"/>
              </a:ext>
            </a:extLst>
          </p:cNvPr>
          <p:cNvGrpSpPr/>
          <p:nvPr/>
        </p:nvGrpSpPr>
        <p:grpSpPr>
          <a:xfrm>
            <a:off x="2982645" y="1122855"/>
            <a:ext cx="1282680" cy="307080"/>
            <a:chOff x="2982645" y="1122855"/>
            <a:chExt cx="1282680" cy="307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5ED1304-FFF6-B233-0A1B-E9939607503A}"/>
                    </a:ext>
                  </a:extLst>
                </p14:cNvPr>
                <p14:cNvContentPartPr/>
                <p14:nvPr/>
              </p14:nvContentPartPr>
              <p14:xfrm>
                <a:off x="3043125" y="1229415"/>
                <a:ext cx="34920" cy="1695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5ED1304-FFF6-B233-0A1B-E9939607503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034125" y="1220415"/>
                  <a:ext cx="5256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6C2B7DD8-168F-12A3-9641-12AFCED5B3C9}"/>
                    </a:ext>
                  </a:extLst>
                </p14:cNvPr>
                <p14:cNvContentPartPr/>
                <p14:nvPr/>
              </p14:nvContentPartPr>
              <p14:xfrm>
                <a:off x="2982645" y="1278735"/>
                <a:ext cx="145440" cy="439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6C2B7DD8-168F-12A3-9641-12AFCED5B3C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973645" y="1269661"/>
                  <a:ext cx="163080" cy="6170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EA137E43-DB9E-39A5-1E7F-3B38E247101E}"/>
                    </a:ext>
                  </a:extLst>
                </p14:cNvPr>
                <p14:cNvContentPartPr/>
                <p14:nvPr/>
              </p14:nvContentPartPr>
              <p14:xfrm>
                <a:off x="3444525" y="1151295"/>
                <a:ext cx="7200" cy="19512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EA137E43-DB9E-39A5-1E7F-3B38E247101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435525" y="1142295"/>
                  <a:ext cx="2484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D3F0424-0439-33A2-BFFD-034AB9996030}"/>
                    </a:ext>
                  </a:extLst>
                </p14:cNvPr>
                <p14:cNvContentPartPr/>
                <p14:nvPr/>
              </p14:nvContentPartPr>
              <p14:xfrm>
                <a:off x="3510765" y="1122855"/>
                <a:ext cx="27000" cy="20664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6D3F0424-0439-33A2-BFFD-034AB999603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501883" y="1113855"/>
                  <a:ext cx="44408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F2E57552-F297-36BE-568B-134993234C9B}"/>
                    </a:ext>
                  </a:extLst>
                </p14:cNvPr>
                <p14:cNvContentPartPr/>
                <p14:nvPr/>
              </p14:nvContentPartPr>
              <p14:xfrm>
                <a:off x="3445965" y="1252455"/>
                <a:ext cx="76320" cy="374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F2E57552-F297-36BE-568B-134993234C9B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436965" y="1243368"/>
                  <a:ext cx="93960" cy="552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C1C3221-D823-40E3-6FF0-75C4A76B0532}"/>
                    </a:ext>
                  </a:extLst>
                </p14:cNvPr>
                <p14:cNvContentPartPr/>
                <p14:nvPr/>
              </p14:nvContentPartPr>
              <p14:xfrm>
                <a:off x="3597525" y="1280175"/>
                <a:ext cx="118080" cy="14328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C1C3221-D823-40E3-6FF0-75C4A76B053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588525" y="1271175"/>
                  <a:ext cx="13572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B9DD3515-0F72-D02E-FD88-EE7619102963}"/>
                    </a:ext>
                  </a:extLst>
                </p14:cNvPr>
                <p14:cNvContentPartPr/>
                <p14:nvPr/>
              </p14:nvContentPartPr>
              <p14:xfrm>
                <a:off x="3800925" y="1142295"/>
                <a:ext cx="117360" cy="23148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B9DD3515-0F72-D02E-FD88-EE761910296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791925" y="1133295"/>
                  <a:ext cx="1350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299D1FF6-D941-E828-D5BF-01B806E37103}"/>
                    </a:ext>
                  </a:extLst>
                </p14:cNvPr>
                <p14:cNvContentPartPr/>
                <p14:nvPr/>
              </p14:nvContentPartPr>
              <p14:xfrm>
                <a:off x="3962565" y="1128255"/>
                <a:ext cx="113040" cy="18900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299D1FF6-D941-E828-D5BF-01B806E37103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953565" y="1119255"/>
                  <a:ext cx="13068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9DB2C835-9EFA-DABB-5826-736CDF03C129}"/>
                    </a:ext>
                  </a:extLst>
                </p14:cNvPr>
                <p14:cNvContentPartPr/>
                <p14:nvPr/>
              </p14:nvContentPartPr>
              <p14:xfrm>
                <a:off x="4154805" y="1227255"/>
                <a:ext cx="110520" cy="9144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9DB2C835-9EFA-DABB-5826-736CDF03C129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145805" y="1218219"/>
                  <a:ext cx="128160" cy="1091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46E8681C-62AB-4870-5EE0-F3FD7BC32921}"/>
                    </a:ext>
                  </a:extLst>
                </p14:cNvPr>
                <p14:cNvContentPartPr/>
                <p14:nvPr/>
              </p14:nvContentPartPr>
              <p14:xfrm>
                <a:off x="4230765" y="1195575"/>
                <a:ext cx="18360" cy="23436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46E8681C-62AB-4870-5EE0-F3FD7BC3292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221585" y="1186575"/>
                  <a:ext cx="36353" cy="25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79F4928-EEAF-092C-FA37-236F616DF2C2}"/>
                  </a:ext>
                </a:extLst>
              </p14:cNvPr>
              <p14:cNvContentPartPr/>
              <p14:nvPr/>
            </p14:nvContentPartPr>
            <p14:xfrm>
              <a:off x="649440" y="183240"/>
              <a:ext cx="10661400" cy="58309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79F4928-EEAF-092C-FA37-236F616DF2C2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640080" y="173880"/>
                <a:ext cx="10680120" cy="584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91710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B3365-2FA3-07EF-4BF6-F523B5AC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Nitration of Benzene: mechanism - generating </a:t>
            </a:r>
            <a:r>
              <a:rPr lang="en-US" sz="2800" baseline="30000"/>
              <a:t>+</a:t>
            </a:r>
            <a:r>
              <a:rPr lang="en-US" sz="2800"/>
              <a:t>NO</a:t>
            </a:r>
            <a:r>
              <a:rPr lang="en-US" sz="2800" baseline="-25000"/>
              <a:t>2 </a:t>
            </a:r>
            <a:r>
              <a:rPr lang="en-US" sz="2800"/>
              <a:t>electrophile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B11BAF5-C8CE-EE1A-26A0-05275DEF235F}"/>
                  </a:ext>
                </a:extLst>
              </p14:cNvPr>
              <p14:cNvContentPartPr/>
              <p14:nvPr/>
            </p14:nvContentPartPr>
            <p14:xfrm>
              <a:off x="1121889" y="4869985"/>
              <a:ext cx="214200" cy="3484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B11BAF5-C8CE-EE1A-26A0-05275DEF23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12889" y="4860985"/>
                <a:ext cx="231840" cy="366120"/>
              </a:xfrm>
              <a:prstGeom prst="rect">
                <a:avLst/>
              </a:prstGeom>
            </p:spPr>
          </p:pic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66A2A044-D408-B146-1B52-EF1AC631724D}"/>
              </a:ext>
            </a:extLst>
          </p:cNvPr>
          <p:cNvGrpSpPr/>
          <p:nvPr/>
        </p:nvGrpSpPr>
        <p:grpSpPr>
          <a:xfrm>
            <a:off x="1147089" y="4414585"/>
            <a:ext cx="135000" cy="294840"/>
            <a:chOff x="1148147" y="3254418"/>
            <a:chExt cx="135000" cy="294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0363BFED-9742-C802-B6ED-324F4C4041A7}"/>
                    </a:ext>
                  </a:extLst>
                </p14:cNvPr>
                <p14:cNvContentPartPr/>
                <p14:nvPr/>
              </p14:nvContentPartPr>
              <p14:xfrm>
                <a:off x="1148147" y="3340098"/>
                <a:ext cx="8640" cy="20916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0363BFED-9742-C802-B6ED-324F4C4041A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139147" y="3331098"/>
                  <a:ext cx="2628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BD04A2C-50A2-08C4-75CF-72AFDD30BB7C}"/>
                    </a:ext>
                  </a:extLst>
                </p14:cNvPr>
                <p14:cNvContentPartPr/>
                <p14:nvPr/>
              </p14:nvContentPartPr>
              <p14:xfrm>
                <a:off x="1272707" y="3254418"/>
                <a:ext cx="10440" cy="2635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BD04A2C-50A2-08C4-75CF-72AFDD30BB7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63707" y="3245418"/>
                  <a:ext cx="28080" cy="281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B2894A2-1826-0FE9-4061-9C00DF168650}"/>
                  </a:ext>
                </a:extLst>
              </p14:cNvPr>
              <p14:cNvContentPartPr/>
              <p14:nvPr/>
            </p14:nvContentPartPr>
            <p14:xfrm>
              <a:off x="1063209" y="4011385"/>
              <a:ext cx="167400" cy="2034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B2894A2-1826-0FE9-4061-9C00DF16865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54209" y="4002385"/>
                <a:ext cx="185040" cy="22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7B0667B1-4BC6-4112-ADF0-F483AFB129C8}"/>
                  </a:ext>
                </a:extLst>
              </p14:cNvPr>
              <p14:cNvContentPartPr/>
              <p14:nvPr/>
            </p14:nvContentPartPr>
            <p14:xfrm>
              <a:off x="1513929" y="5151505"/>
              <a:ext cx="289440" cy="1594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7B0667B1-4BC6-4112-ADF0-F483AFB129C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504918" y="5142505"/>
                <a:ext cx="307102" cy="177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814771EE-0324-8B17-5BDC-3B13E85330FE}"/>
              </a:ext>
            </a:extLst>
          </p:cNvPr>
          <p:cNvGrpSpPr/>
          <p:nvPr/>
        </p:nvGrpSpPr>
        <p:grpSpPr>
          <a:xfrm>
            <a:off x="596289" y="5283985"/>
            <a:ext cx="412200" cy="463320"/>
            <a:chOff x="597347" y="4123818"/>
            <a:chExt cx="412200" cy="46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47793351-783B-8B06-9664-E703285321CF}"/>
                    </a:ext>
                  </a:extLst>
                </p14:cNvPr>
                <p14:cNvContentPartPr/>
                <p14:nvPr/>
              </p14:nvContentPartPr>
              <p14:xfrm>
                <a:off x="841427" y="4123818"/>
                <a:ext cx="168120" cy="2138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47793351-783B-8B06-9664-E703285321C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32427" y="4114818"/>
                  <a:ext cx="18576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4B08385A-6DFC-FA8F-94C4-E61E818BAF7F}"/>
                    </a:ext>
                  </a:extLst>
                </p14:cNvPr>
                <p14:cNvContentPartPr/>
                <p14:nvPr/>
              </p14:nvContentPartPr>
              <p14:xfrm>
                <a:off x="597347" y="4394898"/>
                <a:ext cx="136080" cy="19224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4B08385A-6DFC-FA8F-94C4-E61E818BAF7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88347" y="4385898"/>
                  <a:ext cx="153720" cy="209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2233455-19CE-0844-F7DD-293DE2ED3EA4}"/>
              </a:ext>
            </a:extLst>
          </p:cNvPr>
          <p:cNvGrpSpPr/>
          <p:nvPr/>
        </p:nvGrpSpPr>
        <p:grpSpPr>
          <a:xfrm>
            <a:off x="193315" y="5339341"/>
            <a:ext cx="229320" cy="274680"/>
            <a:chOff x="194373" y="4179174"/>
            <a:chExt cx="229320" cy="27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DF9EF20C-99E6-B66F-260A-CEFAD3E72433}"/>
                    </a:ext>
                  </a:extLst>
                </p14:cNvPr>
                <p14:cNvContentPartPr/>
                <p14:nvPr/>
              </p14:nvContentPartPr>
              <p14:xfrm>
                <a:off x="263133" y="4314894"/>
                <a:ext cx="134640" cy="399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DF9EF20C-99E6-B66F-260A-CEFAD3E7243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54157" y="4305974"/>
                  <a:ext cx="152233" cy="574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A434FC7F-10A2-0CE4-53BA-A2FE4287A288}"/>
                    </a:ext>
                  </a:extLst>
                </p14:cNvPr>
                <p14:cNvContentPartPr/>
                <p14:nvPr/>
              </p14:nvContentPartPr>
              <p14:xfrm>
                <a:off x="194373" y="4179174"/>
                <a:ext cx="229320" cy="2746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A434FC7F-10A2-0CE4-53BA-A2FE4287A28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85373" y="4170174"/>
                  <a:ext cx="246960" cy="292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0D9F546-3394-E3FF-A602-EB4DFAA1B1B6}"/>
              </a:ext>
            </a:extLst>
          </p:cNvPr>
          <p:cNvGrpSpPr/>
          <p:nvPr/>
        </p:nvGrpSpPr>
        <p:grpSpPr>
          <a:xfrm>
            <a:off x="1227955" y="5310901"/>
            <a:ext cx="247320" cy="318600"/>
            <a:chOff x="1229013" y="4150734"/>
            <a:chExt cx="247320" cy="318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B0ADE6AC-FED9-377C-D630-DD1B3E10FF8F}"/>
                    </a:ext>
                  </a:extLst>
                </p14:cNvPr>
                <p14:cNvContentPartPr/>
                <p14:nvPr/>
              </p14:nvContentPartPr>
              <p14:xfrm>
                <a:off x="1310013" y="4223454"/>
                <a:ext cx="30240" cy="17208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B0ADE6AC-FED9-377C-D630-DD1B3E10FF8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301013" y="4214454"/>
                  <a:ext cx="4788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69DF3AD-A6BD-4D48-08A7-3F45B0D7886C}"/>
                    </a:ext>
                  </a:extLst>
                </p14:cNvPr>
                <p14:cNvContentPartPr/>
                <p14:nvPr/>
              </p14:nvContentPartPr>
              <p14:xfrm>
                <a:off x="1263213" y="4295094"/>
                <a:ext cx="122760" cy="414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69DF3AD-A6BD-4D48-08A7-3F45B0D7886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254213" y="4286015"/>
                  <a:ext cx="140400" cy="5919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347AF080-1BD2-0639-5D61-C89211C56DB7}"/>
                    </a:ext>
                  </a:extLst>
                </p14:cNvPr>
                <p14:cNvContentPartPr/>
                <p14:nvPr/>
              </p14:nvContentPartPr>
              <p14:xfrm>
                <a:off x="1229013" y="4150734"/>
                <a:ext cx="247320" cy="3186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347AF080-1BD2-0639-5D61-C89211C56DB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220013" y="4141744"/>
                  <a:ext cx="264960" cy="3362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821931-8B65-21AC-AA06-C1AB13A01C7B}"/>
              </a:ext>
            </a:extLst>
          </p:cNvPr>
          <p:cNvGrpSpPr/>
          <p:nvPr/>
        </p:nvGrpSpPr>
        <p:grpSpPr>
          <a:xfrm>
            <a:off x="2023915" y="5175541"/>
            <a:ext cx="474254" cy="563040"/>
            <a:chOff x="2024973" y="4015374"/>
            <a:chExt cx="474254" cy="563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BF40BCB3-4798-3A59-8FEA-754B0EE6F77A}"/>
                    </a:ext>
                  </a:extLst>
                </p14:cNvPr>
                <p14:cNvContentPartPr/>
                <p14:nvPr/>
              </p14:nvContentPartPr>
              <p14:xfrm>
                <a:off x="2035187" y="4186818"/>
                <a:ext cx="196200" cy="2134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BF40BCB3-4798-3A59-8FEA-754B0EE6F77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026170" y="4177818"/>
                  <a:ext cx="213872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78D63CC-0B7B-4815-DD61-6ADE47D93A2D}"/>
                    </a:ext>
                  </a:extLst>
                </p14:cNvPr>
                <p14:cNvContentPartPr/>
                <p14:nvPr/>
              </p14:nvContentPartPr>
              <p14:xfrm>
                <a:off x="2312387" y="4150458"/>
                <a:ext cx="24840" cy="2786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78D63CC-0B7B-4815-DD61-6ADE47D93A2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303516" y="4141458"/>
                  <a:ext cx="42228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5EF62885-98EF-5C33-C173-3F154A945B34}"/>
                    </a:ext>
                  </a:extLst>
                </p14:cNvPr>
                <p14:cNvContentPartPr/>
                <p14:nvPr/>
              </p14:nvContentPartPr>
              <p14:xfrm>
                <a:off x="2441267" y="4066938"/>
                <a:ext cx="57960" cy="3546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5EF62885-98EF-5C33-C173-3F154A945B3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432267" y="4057947"/>
                  <a:ext cx="75600" cy="3722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C73A6AA-EA99-A51A-1204-6DE6BE47DADC}"/>
                    </a:ext>
                  </a:extLst>
                </p14:cNvPr>
                <p14:cNvContentPartPr/>
                <p14:nvPr/>
              </p14:nvContentPartPr>
              <p14:xfrm>
                <a:off x="2349827" y="4276818"/>
                <a:ext cx="120960" cy="230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C73A6AA-EA99-A51A-1204-6DE6BE47DADC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340827" y="4267675"/>
                  <a:ext cx="138600" cy="4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EB49463C-89D2-E1AA-9B70-31F6B2F69644}"/>
                    </a:ext>
                  </a:extLst>
                </p14:cNvPr>
                <p14:cNvContentPartPr/>
                <p14:nvPr/>
              </p14:nvContentPartPr>
              <p14:xfrm>
                <a:off x="2040813" y="4016454"/>
                <a:ext cx="11880" cy="230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EB49463C-89D2-E1AA-9B70-31F6B2F69644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031813" y="4007311"/>
                  <a:ext cx="29520" cy="4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2E950DDA-AFDB-CBFC-04EC-6452A4F60282}"/>
                    </a:ext>
                  </a:extLst>
                </p14:cNvPr>
                <p14:cNvContentPartPr/>
                <p14:nvPr/>
              </p14:nvContentPartPr>
              <p14:xfrm>
                <a:off x="2148813" y="4015374"/>
                <a:ext cx="22320" cy="3348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2E950DDA-AFDB-CBFC-04EC-6452A4F6028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139813" y="4006374"/>
                  <a:ext cx="3996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94EB89FB-D772-85A5-4810-5445563D0F4F}"/>
                    </a:ext>
                  </a:extLst>
                </p14:cNvPr>
                <p14:cNvContentPartPr/>
                <p14:nvPr/>
              </p14:nvContentPartPr>
              <p14:xfrm>
                <a:off x="2024973" y="4489134"/>
                <a:ext cx="19800" cy="237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94EB89FB-D772-85A5-4810-5445563D0F4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015973" y="4480134"/>
                  <a:ext cx="374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9BB953FA-B0E7-32C6-E79B-EF79CC7D427A}"/>
                    </a:ext>
                  </a:extLst>
                </p14:cNvPr>
                <p14:cNvContentPartPr/>
                <p14:nvPr/>
              </p14:nvContentPartPr>
              <p14:xfrm>
                <a:off x="2167173" y="4543494"/>
                <a:ext cx="18720" cy="3492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9BB953FA-B0E7-32C6-E79B-EF79CC7D427A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158173" y="4534494"/>
                  <a:ext cx="36360" cy="52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6DB8028D-E230-425C-AA9C-40C2863B0F62}"/>
                  </a:ext>
                </a:extLst>
              </p14:cNvPr>
              <p14:cNvContentPartPr/>
              <p14:nvPr/>
            </p14:nvContentPartPr>
            <p14:xfrm>
              <a:off x="3232229" y="5085176"/>
              <a:ext cx="1803600" cy="3052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6DB8028D-E230-425C-AA9C-40C2863B0F62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223231" y="5076165"/>
                <a:ext cx="1821236" cy="322941"/>
              </a:xfrm>
              <a:prstGeom prst="rect">
                <a:avLst/>
              </a:prstGeom>
            </p:spPr>
          </p:pic>
        </mc:Fallback>
      </mc:AlternateContent>
      <p:grpSp>
        <p:nvGrpSpPr>
          <p:cNvPr id="64" name="Group 63">
            <a:extLst>
              <a:ext uri="{FF2B5EF4-FFF2-40B4-BE49-F238E27FC236}">
                <a16:creationId xmlns:a16="http://schemas.microsoft.com/office/drawing/2014/main" id="{C729F1B3-A8C6-90EF-8316-B1A1507FD8ED}"/>
              </a:ext>
            </a:extLst>
          </p:cNvPr>
          <p:cNvGrpSpPr/>
          <p:nvPr/>
        </p:nvGrpSpPr>
        <p:grpSpPr>
          <a:xfrm>
            <a:off x="3063749" y="4358336"/>
            <a:ext cx="1195920" cy="545040"/>
            <a:chOff x="3217293" y="3122934"/>
            <a:chExt cx="1195920" cy="545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B6438905-CBBB-EF4A-BF56-640FE0727FBD}"/>
                    </a:ext>
                  </a:extLst>
                </p14:cNvPr>
                <p14:cNvContentPartPr/>
                <p14:nvPr/>
              </p14:nvContentPartPr>
              <p14:xfrm>
                <a:off x="3217293" y="3391494"/>
                <a:ext cx="68040" cy="27648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B6438905-CBBB-EF4A-BF56-640FE0727FB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208293" y="3382482"/>
                  <a:ext cx="85680" cy="2941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833FA6B2-AC64-0818-B866-3E1C5BE01369}"/>
                    </a:ext>
                  </a:extLst>
                </p14:cNvPr>
                <p14:cNvContentPartPr/>
                <p14:nvPr/>
              </p14:nvContentPartPr>
              <p14:xfrm>
                <a:off x="3319173" y="3363414"/>
                <a:ext cx="71640" cy="27648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833FA6B2-AC64-0818-B866-3E1C5BE01369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310173" y="3354414"/>
                  <a:ext cx="8928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3AD6EBCC-2401-BB20-1A76-7A527546539D}"/>
                    </a:ext>
                  </a:extLst>
                </p14:cNvPr>
                <p14:cNvContentPartPr/>
                <p14:nvPr/>
              </p14:nvContentPartPr>
              <p14:xfrm>
                <a:off x="3260133" y="3562854"/>
                <a:ext cx="69480" cy="3384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3AD6EBCC-2401-BB20-1A76-7A527546539D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251133" y="3553854"/>
                  <a:ext cx="8712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1DD5C443-6428-9B2E-3E6E-D29A816E7FA1}"/>
                    </a:ext>
                  </a:extLst>
                </p14:cNvPr>
                <p14:cNvContentPartPr/>
                <p14:nvPr/>
              </p14:nvContentPartPr>
              <p14:xfrm>
                <a:off x="3474693" y="3464214"/>
                <a:ext cx="95040" cy="3780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1DD5C443-6428-9B2E-3E6E-D29A816E7FA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465659" y="3455214"/>
                  <a:ext cx="112747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B3AF383C-1457-A63F-479A-0A70AB39DC0E}"/>
                    </a:ext>
                  </a:extLst>
                </p14:cNvPr>
                <p14:cNvContentPartPr/>
                <p14:nvPr/>
              </p14:nvContentPartPr>
              <p14:xfrm>
                <a:off x="3975813" y="3316974"/>
                <a:ext cx="130680" cy="4392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B3AF383C-1457-A63F-479A-0A70AB39DC0E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966813" y="3307900"/>
                  <a:ext cx="148320" cy="6170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C6834510-B7B8-FFF2-A881-6C45C92C7CDE}"/>
                    </a:ext>
                  </a:extLst>
                </p14:cNvPr>
                <p14:cNvContentPartPr/>
                <p14:nvPr/>
              </p14:nvContentPartPr>
              <p14:xfrm>
                <a:off x="4280733" y="3122934"/>
                <a:ext cx="132480" cy="1926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C6834510-B7B8-FFF2-A881-6C45C92C7CD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271733" y="3113934"/>
                  <a:ext cx="15012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855D4E53-E5EF-F559-9923-1871ACF04F23}"/>
                    </a:ext>
                  </a:extLst>
                </p14:cNvPr>
                <p14:cNvContentPartPr/>
                <p14:nvPr/>
              </p14:nvContentPartPr>
              <p14:xfrm>
                <a:off x="3682773" y="3281694"/>
                <a:ext cx="121680" cy="18648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855D4E53-E5EF-F559-9923-1871ACF04F23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673746" y="3272711"/>
                  <a:ext cx="139372" cy="204086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A509502-9048-2538-228C-C9E645265B9B}"/>
              </a:ext>
            </a:extLst>
          </p:cNvPr>
          <p:cNvGrpSpPr/>
          <p:nvPr/>
        </p:nvGrpSpPr>
        <p:grpSpPr>
          <a:xfrm>
            <a:off x="3878264" y="3850612"/>
            <a:ext cx="251280" cy="448200"/>
            <a:chOff x="4031808" y="2615210"/>
            <a:chExt cx="251280" cy="448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00457B9A-1CF8-F44D-FC3F-488CF1F6F537}"/>
                    </a:ext>
                  </a:extLst>
                </p14:cNvPr>
                <p14:cNvContentPartPr/>
                <p14:nvPr/>
              </p14:nvContentPartPr>
              <p14:xfrm>
                <a:off x="4131888" y="2897810"/>
                <a:ext cx="82800" cy="16560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00457B9A-1CF8-F44D-FC3F-488CF1F6F53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122888" y="2888810"/>
                  <a:ext cx="10044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D0226538-8466-110B-6633-E0608932331D}"/>
                    </a:ext>
                  </a:extLst>
                </p14:cNvPr>
                <p14:cNvContentPartPr/>
                <p14:nvPr/>
              </p14:nvContentPartPr>
              <p14:xfrm>
                <a:off x="4223328" y="2836250"/>
                <a:ext cx="59760" cy="12672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D0226538-8466-110B-6633-E0608932331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214328" y="2827250"/>
                  <a:ext cx="7740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C2B4C738-2862-F018-D329-6342CC89956C}"/>
                    </a:ext>
                  </a:extLst>
                </p14:cNvPr>
                <p14:cNvContentPartPr/>
                <p14:nvPr/>
              </p14:nvContentPartPr>
              <p14:xfrm>
                <a:off x="4031808" y="2615210"/>
                <a:ext cx="102240" cy="14328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C2B4C738-2862-F018-D329-6342CC89956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022808" y="2606210"/>
                  <a:ext cx="119880" cy="160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D6D813E-0C42-D9BB-F957-3C3D6E663293}"/>
              </a:ext>
            </a:extLst>
          </p:cNvPr>
          <p:cNvGrpSpPr/>
          <p:nvPr/>
        </p:nvGrpSpPr>
        <p:grpSpPr>
          <a:xfrm>
            <a:off x="4251584" y="4596532"/>
            <a:ext cx="165240" cy="207360"/>
            <a:chOff x="4405128" y="3361130"/>
            <a:chExt cx="165240" cy="207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A45FB34E-CC25-041A-E996-674D38136502}"/>
                    </a:ext>
                  </a:extLst>
                </p14:cNvPr>
                <p14:cNvContentPartPr/>
                <p14:nvPr/>
              </p14:nvContentPartPr>
              <p14:xfrm>
                <a:off x="4405128" y="3412250"/>
                <a:ext cx="89280" cy="15624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A45FB34E-CC25-041A-E996-674D38136502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396128" y="3403229"/>
                  <a:ext cx="106920" cy="1739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575DAAF1-C484-54F1-57B9-29FD52B53699}"/>
                    </a:ext>
                  </a:extLst>
                </p14:cNvPr>
                <p14:cNvContentPartPr/>
                <p14:nvPr/>
              </p14:nvContentPartPr>
              <p14:xfrm>
                <a:off x="4467768" y="3361130"/>
                <a:ext cx="102600" cy="18252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575DAAF1-C484-54F1-57B9-29FD52B53699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458768" y="3352130"/>
                  <a:ext cx="120240" cy="200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962669F7-C993-65BE-8F76-644794D4EF18}"/>
                  </a:ext>
                </a:extLst>
              </p14:cNvPr>
              <p14:cNvContentPartPr/>
              <p14:nvPr/>
            </p14:nvContentPartPr>
            <p14:xfrm>
              <a:off x="4435904" y="4923412"/>
              <a:ext cx="69120" cy="100080"/>
            </p14:xfrm>
          </p:contentPart>
        </mc:Choice>
        <mc:Fallback xmlns=""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962669F7-C993-65BE-8F76-644794D4EF18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4426904" y="4914412"/>
                <a:ext cx="86760" cy="117720"/>
              </a:xfrm>
              <a:prstGeom prst="rect">
                <a:avLst/>
              </a:prstGeom>
            </p:spPr>
          </p:pic>
        </mc:Fallback>
      </mc:AlternateContent>
      <p:grpSp>
        <p:nvGrpSpPr>
          <p:cNvPr id="78" name="Group 77">
            <a:extLst>
              <a:ext uri="{FF2B5EF4-FFF2-40B4-BE49-F238E27FC236}">
                <a16:creationId xmlns:a16="http://schemas.microsoft.com/office/drawing/2014/main" id="{EF6871C4-D366-421D-B0CB-6A5EEA97D867}"/>
              </a:ext>
            </a:extLst>
          </p:cNvPr>
          <p:cNvGrpSpPr/>
          <p:nvPr/>
        </p:nvGrpSpPr>
        <p:grpSpPr>
          <a:xfrm>
            <a:off x="4341224" y="4287652"/>
            <a:ext cx="441360" cy="137160"/>
            <a:chOff x="4494768" y="3052250"/>
            <a:chExt cx="441360" cy="137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21AA44EB-E782-3840-8DC0-40CF8777E342}"/>
                    </a:ext>
                  </a:extLst>
                </p14:cNvPr>
                <p14:cNvContentPartPr/>
                <p14:nvPr/>
              </p14:nvContentPartPr>
              <p14:xfrm>
                <a:off x="4494768" y="3139010"/>
                <a:ext cx="189360" cy="3600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21AA44EB-E782-3840-8DC0-40CF8777E342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485768" y="3130010"/>
                  <a:ext cx="20700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7F122245-866B-F363-F3BD-FD8154C91E95}"/>
                    </a:ext>
                  </a:extLst>
                </p14:cNvPr>
                <p14:cNvContentPartPr/>
                <p14:nvPr/>
              </p14:nvContentPartPr>
              <p14:xfrm>
                <a:off x="4804728" y="3052250"/>
                <a:ext cx="131400" cy="13716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7F122245-866B-F363-F3BD-FD8154C91E95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795728" y="3043250"/>
                  <a:ext cx="149040" cy="154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B7B6F12-9DEF-75CB-E262-8D24AEA0DAFC}"/>
              </a:ext>
            </a:extLst>
          </p:cNvPr>
          <p:cNvGrpSpPr/>
          <p:nvPr/>
        </p:nvGrpSpPr>
        <p:grpSpPr>
          <a:xfrm>
            <a:off x="4833344" y="4239412"/>
            <a:ext cx="138600" cy="156600"/>
            <a:chOff x="4986888" y="3004010"/>
            <a:chExt cx="138600" cy="156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72AF8002-4C73-98F1-A2ED-2C4F8D03D1F6}"/>
                    </a:ext>
                  </a:extLst>
                </p14:cNvPr>
                <p14:cNvContentPartPr/>
                <p14:nvPr/>
              </p14:nvContentPartPr>
              <p14:xfrm>
                <a:off x="4986888" y="3014090"/>
                <a:ext cx="80640" cy="14652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72AF8002-4C73-98F1-A2ED-2C4F8D03D1F6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977888" y="3005068"/>
                  <a:ext cx="98280" cy="1642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8680E22B-8CD7-0A6E-5269-7E650939D037}"/>
                    </a:ext>
                  </a:extLst>
                </p14:cNvPr>
                <p14:cNvContentPartPr/>
                <p14:nvPr/>
              </p14:nvContentPartPr>
              <p14:xfrm>
                <a:off x="5065008" y="3004010"/>
                <a:ext cx="60480" cy="13140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8680E22B-8CD7-0A6E-5269-7E650939D03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056061" y="2995010"/>
                  <a:ext cx="78016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D2C124A2-EFFE-EB9C-9EA3-8C7A759915AC}"/>
                    </a:ext>
                  </a:extLst>
                </p14:cNvPr>
                <p14:cNvContentPartPr/>
                <p14:nvPr/>
              </p14:nvContentPartPr>
              <p14:xfrm>
                <a:off x="5032608" y="3099410"/>
                <a:ext cx="67320" cy="2736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D2C124A2-EFFE-EB9C-9EA3-8C7A759915AC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023560" y="3090290"/>
                  <a:ext cx="85055" cy="45235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4D62A3A-B779-1337-D83E-CC044A56E8AB}"/>
              </a:ext>
            </a:extLst>
          </p:cNvPr>
          <p:cNvGrpSpPr/>
          <p:nvPr/>
        </p:nvGrpSpPr>
        <p:grpSpPr>
          <a:xfrm>
            <a:off x="1644789" y="1651648"/>
            <a:ext cx="974880" cy="845280"/>
            <a:chOff x="685955" y="1396806"/>
            <a:chExt cx="974880" cy="845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D9F66A5D-F909-BB9B-BF9A-9BB704ED4D56}"/>
                    </a:ext>
                  </a:extLst>
                </p14:cNvPr>
                <p14:cNvContentPartPr/>
                <p14:nvPr/>
              </p14:nvContentPartPr>
              <p14:xfrm>
                <a:off x="685955" y="1396806"/>
                <a:ext cx="853920" cy="3596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D9F66A5D-F909-BB9B-BF9A-9BB704ED4D56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676951" y="1387815"/>
                  <a:ext cx="871567" cy="3772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EDBE6868-3610-C3A4-413F-E3482592DA93}"/>
                    </a:ext>
                  </a:extLst>
                </p14:cNvPr>
                <p14:cNvContentPartPr/>
                <p14:nvPr/>
              </p14:nvContentPartPr>
              <p14:xfrm>
                <a:off x="694955" y="1616766"/>
                <a:ext cx="965880" cy="62532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EDBE6868-3610-C3A4-413F-E3482592DA93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685955" y="1607761"/>
                  <a:ext cx="983520" cy="6429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08AF1FBE-538D-467C-C7C7-74E080801137}"/>
                    </a:ext>
                  </a:extLst>
                </p14:cNvPr>
                <p14:cNvContentPartPr/>
                <p14:nvPr/>
              </p14:nvContentPartPr>
              <p14:xfrm>
                <a:off x="873155" y="1644126"/>
                <a:ext cx="198720" cy="13212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08AF1FBE-538D-467C-C7C7-74E080801137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64171" y="1635126"/>
                  <a:ext cx="216328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3267037A-E4C6-84EB-4A86-CD681917A95B}"/>
                    </a:ext>
                  </a:extLst>
                </p14:cNvPr>
                <p14:cNvContentPartPr/>
                <p14:nvPr/>
              </p14:nvContentPartPr>
              <p14:xfrm>
                <a:off x="926795" y="1984686"/>
                <a:ext cx="239040" cy="810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3267037A-E4C6-84EB-4A86-CD681917A95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917795" y="1975726"/>
                  <a:ext cx="256680" cy="985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CE895B97-13B3-07A8-8B3E-42FAE54A41BE}"/>
                    </a:ext>
                  </a:extLst>
                </p14:cNvPr>
                <p14:cNvContentPartPr/>
                <p14:nvPr/>
              </p14:nvContentPartPr>
              <p14:xfrm>
                <a:off x="1361315" y="1745286"/>
                <a:ext cx="123480" cy="21492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CE895B97-13B3-07A8-8B3E-42FAE54A41BE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352315" y="1736286"/>
                  <a:ext cx="141120" cy="23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4056567-4160-F2FB-1E6E-E5C302F51BE3}"/>
              </a:ext>
            </a:extLst>
          </p:cNvPr>
          <p:cNvGrpSpPr/>
          <p:nvPr/>
        </p:nvGrpSpPr>
        <p:grpSpPr>
          <a:xfrm>
            <a:off x="3068229" y="1407568"/>
            <a:ext cx="668520" cy="357120"/>
            <a:chOff x="2109395" y="1152726"/>
            <a:chExt cx="668520" cy="35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E245B5E9-0E22-6500-6A9E-D8C5EFD8A8B9}"/>
                    </a:ext>
                  </a:extLst>
                </p14:cNvPr>
                <p14:cNvContentPartPr/>
                <p14:nvPr/>
              </p14:nvContentPartPr>
              <p14:xfrm>
                <a:off x="2109395" y="1230486"/>
                <a:ext cx="45360" cy="26712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E245B5E9-0E22-6500-6A9E-D8C5EFD8A8B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100323" y="1221486"/>
                  <a:ext cx="63141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A530006E-E4DC-E719-B2ED-9D993F8977B7}"/>
                    </a:ext>
                  </a:extLst>
                </p14:cNvPr>
                <p14:cNvContentPartPr/>
                <p14:nvPr/>
              </p14:nvContentPartPr>
              <p14:xfrm>
                <a:off x="2182475" y="1174686"/>
                <a:ext cx="59040" cy="24696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A530006E-E4DC-E719-B2ED-9D993F8977B7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2173475" y="1165673"/>
                  <a:ext cx="76680" cy="2646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5D3E4DA4-0B06-F882-693A-B65105D788A3}"/>
                    </a:ext>
                  </a:extLst>
                </p14:cNvPr>
                <p14:cNvContentPartPr/>
                <p14:nvPr/>
              </p14:nvContentPartPr>
              <p14:xfrm>
                <a:off x="2135675" y="1354686"/>
                <a:ext cx="83520" cy="7092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5D3E4DA4-0B06-F882-693A-B65105D788A3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2126675" y="1345686"/>
                  <a:ext cx="10116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6C5BCA6A-F4D8-79F7-22AD-640FEB1A6980}"/>
                    </a:ext>
                  </a:extLst>
                </p14:cNvPr>
                <p14:cNvContentPartPr/>
                <p14:nvPr/>
              </p14:nvContentPartPr>
              <p14:xfrm>
                <a:off x="2337275" y="1152726"/>
                <a:ext cx="111960" cy="29520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6C5BCA6A-F4D8-79F7-22AD-640FEB1A6980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328275" y="1143726"/>
                  <a:ext cx="12960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D4B0312B-9EA6-C1C6-9D1E-68EFB8EA377C}"/>
                    </a:ext>
                  </a:extLst>
                </p14:cNvPr>
                <p14:cNvContentPartPr/>
                <p14:nvPr/>
              </p14:nvContentPartPr>
              <p14:xfrm>
                <a:off x="2487395" y="1193766"/>
                <a:ext cx="115920" cy="22572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D4B0312B-9EA6-C1C6-9D1E-68EFB8EA377C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478367" y="1184766"/>
                  <a:ext cx="133615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5145C2B0-5A5B-B908-2D66-A9E8A6C9F462}"/>
                    </a:ext>
                  </a:extLst>
                </p14:cNvPr>
                <p14:cNvContentPartPr/>
                <p14:nvPr/>
              </p14:nvContentPartPr>
              <p14:xfrm>
                <a:off x="2660915" y="1341006"/>
                <a:ext cx="117000" cy="16884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5145C2B0-5A5B-B908-2D66-A9E8A6C9F46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2651915" y="1332006"/>
                  <a:ext cx="134640" cy="186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94" name="Ink 93">
                <a:extLst>
                  <a:ext uri="{FF2B5EF4-FFF2-40B4-BE49-F238E27FC236}">
                    <a16:creationId xmlns:a16="http://schemas.microsoft.com/office/drawing/2014/main" id="{C4BA27F0-8EBF-AAEF-D3F8-DD1D612D05BA}"/>
                  </a:ext>
                </a:extLst>
              </p14:cNvPr>
              <p14:cNvContentPartPr/>
              <p14:nvPr/>
            </p14:nvContentPartPr>
            <p14:xfrm>
              <a:off x="3045660" y="1842813"/>
              <a:ext cx="2369160" cy="182520"/>
            </p14:xfrm>
          </p:contentPart>
        </mc:Choice>
        <mc:Fallback xmlns="">
          <p:pic>
            <p:nvPicPr>
              <p:cNvPr id="94" name="Ink 93">
                <a:extLst>
                  <a:ext uri="{FF2B5EF4-FFF2-40B4-BE49-F238E27FC236}">
                    <a16:creationId xmlns:a16="http://schemas.microsoft.com/office/drawing/2014/main" id="{C4BA27F0-8EBF-AAEF-D3F8-DD1D612D05BA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3036660" y="1833813"/>
                <a:ext cx="2386800" cy="200160"/>
              </a:xfrm>
              <a:prstGeom prst="rect">
                <a:avLst/>
              </a:prstGeom>
            </p:spPr>
          </p:pic>
        </mc:Fallback>
      </mc:AlternateContent>
      <p:grpSp>
        <p:nvGrpSpPr>
          <p:cNvPr id="95" name="Group 94">
            <a:extLst>
              <a:ext uri="{FF2B5EF4-FFF2-40B4-BE49-F238E27FC236}">
                <a16:creationId xmlns:a16="http://schemas.microsoft.com/office/drawing/2014/main" id="{A63DE217-E69E-7091-46F2-8157D99F333A}"/>
              </a:ext>
            </a:extLst>
          </p:cNvPr>
          <p:cNvGrpSpPr/>
          <p:nvPr/>
        </p:nvGrpSpPr>
        <p:grpSpPr>
          <a:xfrm>
            <a:off x="3941479" y="1377697"/>
            <a:ext cx="1282680" cy="307080"/>
            <a:chOff x="2982645" y="1122855"/>
            <a:chExt cx="1282680" cy="307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3431E89F-CA46-1C55-E6A5-9F7D07547DFB}"/>
                    </a:ext>
                  </a:extLst>
                </p14:cNvPr>
                <p14:cNvContentPartPr/>
                <p14:nvPr/>
              </p14:nvContentPartPr>
              <p14:xfrm>
                <a:off x="3043125" y="1229415"/>
                <a:ext cx="34920" cy="16956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3431E89F-CA46-1C55-E6A5-9F7D07547DFB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034125" y="1220415"/>
                  <a:ext cx="5256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711EA7F2-57E4-6BCC-54D3-BA2F3F6EBA0B}"/>
                    </a:ext>
                  </a:extLst>
                </p14:cNvPr>
                <p14:cNvContentPartPr/>
                <p14:nvPr/>
              </p14:nvContentPartPr>
              <p14:xfrm>
                <a:off x="2982645" y="1278735"/>
                <a:ext cx="145440" cy="4392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711EA7F2-57E4-6BCC-54D3-BA2F3F6EBA0B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2973645" y="1269661"/>
                  <a:ext cx="163080" cy="6170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FEBA83ED-5759-6A09-1EE2-4A0B7D33C255}"/>
                    </a:ext>
                  </a:extLst>
                </p14:cNvPr>
                <p14:cNvContentPartPr/>
                <p14:nvPr/>
              </p14:nvContentPartPr>
              <p14:xfrm>
                <a:off x="3444525" y="1151295"/>
                <a:ext cx="7200" cy="19512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FEBA83ED-5759-6A09-1EE2-4A0B7D33C25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435525" y="1142295"/>
                  <a:ext cx="2484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82432793-587D-A500-EAB3-0E9937CBFEE1}"/>
                    </a:ext>
                  </a:extLst>
                </p14:cNvPr>
                <p14:cNvContentPartPr/>
                <p14:nvPr/>
              </p14:nvContentPartPr>
              <p14:xfrm>
                <a:off x="3510765" y="1122855"/>
                <a:ext cx="27000" cy="20664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82432793-587D-A500-EAB3-0E9937CBFEE1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3501883" y="1113855"/>
                  <a:ext cx="44408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C2B650A3-0C8E-B585-4C66-8DB79C37472F}"/>
                    </a:ext>
                  </a:extLst>
                </p14:cNvPr>
                <p14:cNvContentPartPr/>
                <p14:nvPr/>
              </p14:nvContentPartPr>
              <p14:xfrm>
                <a:off x="3445965" y="1252455"/>
                <a:ext cx="76320" cy="37440"/>
              </p14:xfrm>
            </p:contentPart>
          </mc:Choice>
          <mc:Fallback xmlns=""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C2B650A3-0C8E-B585-4C66-8DB79C37472F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436965" y="1243368"/>
                  <a:ext cx="93960" cy="552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C661C94B-CDFB-0F38-B1DF-55B24ED4EC3E}"/>
                    </a:ext>
                  </a:extLst>
                </p14:cNvPr>
                <p14:cNvContentPartPr/>
                <p14:nvPr/>
              </p14:nvContentPartPr>
              <p14:xfrm>
                <a:off x="3597525" y="1280175"/>
                <a:ext cx="118080" cy="14328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C661C94B-CDFB-0F38-B1DF-55B24ED4EC3E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3588525" y="1271175"/>
                  <a:ext cx="13572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76C1E6E3-5CBE-49E5-3569-C04355E78780}"/>
                    </a:ext>
                  </a:extLst>
                </p14:cNvPr>
                <p14:cNvContentPartPr/>
                <p14:nvPr/>
              </p14:nvContentPartPr>
              <p14:xfrm>
                <a:off x="3800925" y="1142295"/>
                <a:ext cx="117360" cy="23148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76C1E6E3-5CBE-49E5-3569-C04355E78780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791925" y="1133295"/>
                  <a:ext cx="1350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099E97BA-C19A-6EC3-EB03-5287A03B280E}"/>
                    </a:ext>
                  </a:extLst>
                </p14:cNvPr>
                <p14:cNvContentPartPr/>
                <p14:nvPr/>
              </p14:nvContentPartPr>
              <p14:xfrm>
                <a:off x="3962565" y="1128255"/>
                <a:ext cx="113040" cy="18900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099E97BA-C19A-6EC3-EB03-5287A03B280E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953565" y="1119255"/>
                  <a:ext cx="13068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D51AEE27-8CFB-3146-0A5F-9EF7106DB3AF}"/>
                    </a:ext>
                  </a:extLst>
                </p14:cNvPr>
                <p14:cNvContentPartPr/>
                <p14:nvPr/>
              </p14:nvContentPartPr>
              <p14:xfrm>
                <a:off x="4154805" y="1227255"/>
                <a:ext cx="110520" cy="91440"/>
              </p14:xfrm>
            </p:contentPart>
          </mc:Choice>
          <mc:Fallback xmlns=""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D51AEE27-8CFB-3146-0A5F-9EF7106DB3A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4145805" y="1218219"/>
                  <a:ext cx="128160" cy="1091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7B68B80F-E361-6E55-9B0D-04CCA6745FFA}"/>
                    </a:ext>
                  </a:extLst>
                </p14:cNvPr>
                <p14:cNvContentPartPr/>
                <p14:nvPr/>
              </p14:nvContentPartPr>
              <p14:xfrm>
                <a:off x="4230765" y="1195575"/>
                <a:ext cx="18360" cy="23436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7B68B80F-E361-6E55-9B0D-04CCA6745FFA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4221585" y="1186575"/>
                  <a:ext cx="36353" cy="25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917B374-1787-36DA-D5BF-126E99FDB5C7}"/>
              </a:ext>
            </a:extLst>
          </p:cNvPr>
          <p:cNvGrpSpPr/>
          <p:nvPr/>
        </p:nvGrpSpPr>
        <p:grpSpPr>
          <a:xfrm>
            <a:off x="5991817" y="1579670"/>
            <a:ext cx="1124280" cy="762120"/>
            <a:chOff x="6090930" y="1227199"/>
            <a:chExt cx="1124280" cy="762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B648AB2C-9C97-1389-AB66-7C37F74CABD0}"/>
                    </a:ext>
                  </a:extLst>
                </p14:cNvPr>
                <p14:cNvContentPartPr/>
                <p14:nvPr/>
              </p14:nvContentPartPr>
              <p14:xfrm>
                <a:off x="6090930" y="1227199"/>
                <a:ext cx="776880" cy="2944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B648AB2C-9C97-1389-AB66-7C37F74CABD0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081930" y="1218199"/>
                  <a:ext cx="79452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D27D5061-B048-807E-8DC9-61F53B472547}"/>
                    </a:ext>
                  </a:extLst>
                </p14:cNvPr>
                <p14:cNvContentPartPr/>
                <p14:nvPr/>
              </p14:nvContentPartPr>
              <p14:xfrm>
                <a:off x="6122250" y="1520239"/>
                <a:ext cx="711000" cy="4690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D27D5061-B048-807E-8DC9-61F53B472547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6113250" y="1511239"/>
                  <a:ext cx="728640" cy="48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4FDDEC10-C732-CEDB-87B3-2E1EBB718796}"/>
                    </a:ext>
                  </a:extLst>
                </p14:cNvPr>
                <p14:cNvContentPartPr/>
                <p14:nvPr/>
              </p14:nvContentPartPr>
              <p14:xfrm>
                <a:off x="6274170" y="1442119"/>
                <a:ext cx="192600" cy="734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4FDDEC10-C732-CEDB-87B3-2E1EBB718796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6265153" y="1433163"/>
                  <a:ext cx="210273" cy="909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BC4B5B45-5558-A134-49B6-80BDDBE6F7B4}"/>
                    </a:ext>
                  </a:extLst>
                </p14:cNvPr>
                <p14:cNvContentPartPr/>
                <p14:nvPr/>
              </p14:nvContentPartPr>
              <p14:xfrm>
                <a:off x="6282090" y="1738399"/>
                <a:ext cx="194040" cy="759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C4B5B45-5558-A134-49B6-80BDDBE6F7B4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273090" y="1729356"/>
                  <a:ext cx="211680" cy="936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981BD9E-E0BD-94D5-F1FA-F293DAF9228D}"/>
                    </a:ext>
                  </a:extLst>
                </p14:cNvPr>
                <p14:cNvContentPartPr/>
                <p14:nvPr/>
              </p14:nvContentPartPr>
              <p14:xfrm>
                <a:off x="6665850" y="1560199"/>
                <a:ext cx="24480" cy="2368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981BD9E-E0BD-94D5-F1FA-F293DAF9228D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6656850" y="1551199"/>
                  <a:ext cx="4212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C3EE9533-3F94-0322-96F5-9B8C9E161EF1}"/>
                    </a:ext>
                  </a:extLst>
                </p14:cNvPr>
                <p14:cNvContentPartPr/>
                <p14:nvPr/>
              </p14:nvContentPartPr>
              <p14:xfrm>
                <a:off x="6806610" y="1339519"/>
                <a:ext cx="408600" cy="17100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C3EE9533-3F94-0322-96F5-9B8C9E161EF1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6797610" y="1330519"/>
                  <a:ext cx="426240" cy="188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69D1B48-8BFD-4514-4987-F96BDD82C896}"/>
              </a:ext>
            </a:extLst>
          </p:cNvPr>
          <p:cNvGrpSpPr/>
          <p:nvPr/>
        </p:nvGrpSpPr>
        <p:grpSpPr>
          <a:xfrm>
            <a:off x="7252537" y="1459070"/>
            <a:ext cx="606960" cy="370440"/>
            <a:chOff x="7351650" y="1106599"/>
            <a:chExt cx="606960" cy="37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3893847-5ECF-97EB-06D3-6BD8B1B420AD}"/>
                    </a:ext>
                  </a:extLst>
                </p14:cNvPr>
                <p14:cNvContentPartPr/>
                <p14:nvPr/>
              </p14:nvContentPartPr>
              <p14:xfrm>
                <a:off x="7351650" y="1144759"/>
                <a:ext cx="131040" cy="2901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3893847-5ECF-97EB-06D3-6BD8B1B420AD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342650" y="1135748"/>
                  <a:ext cx="148680" cy="3078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5B08E12E-04EB-D76A-AC3E-0D6D2F508D0A}"/>
                    </a:ext>
                  </a:extLst>
                </p14:cNvPr>
                <p14:cNvContentPartPr/>
                <p14:nvPr/>
              </p14:nvContentPartPr>
              <p14:xfrm>
                <a:off x="7515090" y="1127479"/>
                <a:ext cx="146520" cy="2491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5B08E12E-04EB-D76A-AC3E-0D6D2F508D0A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506068" y="1118492"/>
                  <a:ext cx="164203" cy="2667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E8541458-9F8F-D343-D4D1-749B87B2D43E}"/>
                    </a:ext>
                  </a:extLst>
                </p14:cNvPr>
                <p14:cNvContentPartPr/>
                <p14:nvPr/>
              </p14:nvContentPartPr>
              <p14:xfrm>
                <a:off x="7732890" y="1281199"/>
                <a:ext cx="225720" cy="19584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E8541458-9F8F-D343-D4D1-749B87B2D43E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7723890" y="1272182"/>
                  <a:ext cx="243360" cy="2135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3D453CFA-1BAE-C69C-A5FD-3F3D778792C1}"/>
                    </a:ext>
                  </a:extLst>
                </p14:cNvPr>
                <p14:cNvContentPartPr/>
                <p14:nvPr/>
              </p14:nvContentPartPr>
              <p14:xfrm>
                <a:off x="7531290" y="1106599"/>
                <a:ext cx="60840" cy="8784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3D453CFA-1BAE-C69C-A5FD-3F3D778792C1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7522290" y="1097599"/>
                  <a:ext cx="78480" cy="105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4B7DA2E-18A7-A89C-C5D4-68F0A71EA525}"/>
                  </a:ext>
                </a:extLst>
              </p14:cNvPr>
              <p14:cNvContentPartPr/>
              <p14:nvPr/>
            </p14:nvContentPartPr>
            <p14:xfrm>
              <a:off x="1251720" y="220680"/>
              <a:ext cx="10567080" cy="63158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4B7DA2E-18A7-A89C-C5D4-68F0A71EA525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1242360" y="211320"/>
                <a:ext cx="10585800" cy="633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6826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D39CB-F80D-678A-65A3-743B531B5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Friedel-Crafts </a:t>
            </a:r>
            <a:r>
              <a:rPr lang="en-US" b="1" u="sng">
                <a:solidFill>
                  <a:srgbClr val="0070C0"/>
                </a:solidFill>
              </a:rPr>
              <a:t>Alkyl</a:t>
            </a:r>
            <a:r>
              <a:rPr lang="en-US"/>
              <a:t>ation					                 Text: 18.5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18A0B1AF-C224-E2BB-BCEC-792B0DD237C9}"/>
              </a:ext>
            </a:extLst>
          </p:cNvPr>
          <p:cNvGrpSpPr/>
          <p:nvPr/>
        </p:nvGrpSpPr>
        <p:grpSpPr>
          <a:xfrm>
            <a:off x="6383833" y="1072629"/>
            <a:ext cx="763200" cy="933480"/>
            <a:chOff x="6383833" y="1072629"/>
            <a:chExt cx="763200" cy="93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BF8F934B-D97E-69A3-7AFC-CE288CFEE9C7}"/>
                    </a:ext>
                  </a:extLst>
                </p14:cNvPr>
                <p14:cNvContentPartPr/>
                <p14:nvPr/>
              </p14:nvContentPartPr>
              <p14:xfrm>
                <a:off x="6383833" y="1438389"/>
                <a:ext cx="331200" cy="298440"/>
              </p14:xfrm>
            </p:contentPart>
          </mc:Choice>
          <mc:Fallback xmlns=""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BF8F934B-D97E-69A3-7AFC-CE288CFEE9C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374833" y="1429389"/>
                  <a:ext cx="348840" cy="31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770ADDBE-4F69-1BD2-7DD5-6E7E2B90891D}"/>
                    </a:ext>
                  </a:extLst>
                </p14:cNvPr>
                <p14:cNvContentPartPr/>
                <p14:nvPr/>
              </p14:nvContentPartPr>
              <p14:xfrm>
                <a:off x="6675073" y="1072629"/>
                <a:ext cx="43920" cy="367920"/>
              </p14:xfrm>
            </p:contentPart>
          </mc:Choice>
          <mc:Fallback xmlns=""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770ADDBE-4F69-1BD2-7DD5-6E7E2B90891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666073" y="1063638"/>
                  <a:ext cx="61560" cy="3855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E8DDEC95-5E0F-7270-FE54-75E07764DA9A}"/>
                    </a:ext>
                  </a:extLst>
                </p14:cNvPr>
                <p14:cNvContentPartPr/>
                <p14:nvPr/>
              </p14:nvContentPartPr>
              <p14:xfrm>
                <a:off x="6705313" y="1430109"/>
                <a:ext cx="390960" cy="145080"/>
              </p14:xfrm>
            </p:contentPart>
          </mc:Choice>
          <mc:Fallback xmlns=""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E8DDEC95-5E0F-7270-FE54-75E07764DA9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696313" y="1421109"/>
                  <a:ext cx="40860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78701D93-AEE5-C851-EE98-4A36E3ED7A2A}"/>
                    </a:ext>
                  </a:extLst>
                </p14:cNvPr>
                <p14:cNvContentPartPr/>
                <p14:nvPr/>
              </p14:nvContentPartPr>
              <p14:xfrm>
                <a:off x="7087993" y="1589229"/>
                <a:ext cx="59040" cy="416880"/>
              </p14:xfrm>
            </p:contentPart>
          </mc:Choice>
          <mc:Fallback xmlns=""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78701D93-AEE5-C851-EE98-4A36E3ED7A2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079048" y="1580229"/>
                  <a:ext cx="76573" cy="434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C1B55661-1DDA-8622-619E-D433CD37BE9A}"/>
              </a:ext>
            </a:extLst>
          </p:cNvPr>
          <p:cNvGrpSpPr/>
          <p:nvPr/>
        </p:nvGrpSpPr>
        <p:grpSpPr>
          <a:xfrm>
            <a:off x="5542153" y="1372149"/>
            <a:ext cx="883440" cy="1045440"/>
            <a:chOff x="5542153" y="1372149"/>
            <a:chExt cx="883440" cy="1045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84E6FC8B-4C06-3A4E-EDED-F01F85E39705}"/>
                    </a:ext>
                  </a:extLst>
                </p14:cNvPr>
                <p14:cNvContentPartPr/>
                <p14:nvPr/>
              </p14:nvContentPartPr>
              <p14:xfrm>
                <a:off x="5547553" y="1372149"/>
                <a:ext cx="831600" cy="36144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84E6FC8B-4C06-3A4E-EDED-F01F85E3970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538553" y="1363158"/>
                  <a:ext cx="849240" cy="3790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5CAE3A71-CCF2-2742-CC33-E9658370B15D}"/>
                    </a:ext>
                  </a:extLst>
                </p14:cNvPr>
                <p14:cNvContentPartPr/>
                <p14:nvPr/>
              </p14:nvContentPartPr>
              <p14:xfrm>
                <a:off x="5542153" y="1656189"/>
                <a:ext cx="883440" cy="76140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5CAE3A71-CCF2-2742-CC33-E9658370B15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533157" y="1647189"/>
                  <a:ext cx="901073" cy="77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A005468A-9336-5F29-A12B-3348730EC78C}"/>
                    </a:ext>
                  </a:extLst>
                </p14:cNvPr>
                <p14:cNvContentPartPr/>
                <p14:nvPr/>
              </p14:nvContentPartPr>
              <p14:xfrm>
                <a:off x="5755633" y="1639629"/>
                <a:ext cx="213120" cy="103320"/>
              </p14:xfrm>
            </p:contentPart>
          </mc:Choice>
          <mc:Fallback xmlns=""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A005468A-9336-5F29-A12B-3348730EC78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746618" y="1630629"/>
                  <a:ext cx="230790" cy="12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1EB6AC7A-2534-87D6-B825-D8C1B31CC09B}"/>
                    </a:ext>
                  </a:extLst>
                </p14:cNvPr>
                <p14:cNvContentPartPr/>
                <p14:nvPr/>
              </p14:nvContentPartPr>
              <p14:xfrm>
                <a:off x="5773273" y="2097189"/>
                <a:ext cx="212400" cy="118080"/>
              </p14:xfrm>
            </p:contentPart>
          </mc:Choice>
          <mc:Fallback xmlns=""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1EB6AC7A-2534-87D6-B825-D8C1B31CC09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764273" y="2088189"/>
                  <a:ext cx="23004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5A4B4B05-EC07-C09C-BB1A-2FB1AEEA9D12}"/>
                    </a:ext>
                  </a:extLst>
                </p14:cNvPr>
                <p14:cNvContentPartPr/>
                <p14:nvPr/>
              </p14:nvContentPartPr>
              <p14:xfrm>
                <a:off x="6254593" y="1839789"/>
                <a:ext cx="20520" cy="27684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5A4B4B05-EC07-C09C-BB1A-2FB1AEEA9D12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245593" y="1830789"/>
                  <a:ext cx="38160" cy="294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8B2722BB-7D5D-326A-D3BE-306AA6CEBFE9}"/>
              </a:ext>
            </a:extLst>
          </p:cNvPr>
          <p:cNvGrpSpPr/>
          <p:nvPr/>
        </p:nvGrpSpPr>
        <p:grpSpPr>
          <a:xfrm>
            <a:off x="990673" y="1367469"/>
            <a:ext cx="1175400" cy="1160280"/>
            <a:chOff x="990673" y="1367469"/>
            <a:chExt cx="1175400" cy="1160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D1B636B7-5C98-4EA1-289C-C30E48164285}"/>
                    </a:ext>
                  </a:extLst>
                </p14:cNvPr>
                <p14:cNvContentPartPr/>
                <p14:nvPr/>
              </p14:nvContentPartPr>
              <p14:xfrm>
                <a:off x="1034593" y="1367469"/>
                <a:ext cx="1131480" cy="395640"/>
              </p14:xfrm>
            </p:contentPart>
          </mc:Choice>
          <mc:Fallback xmlns=""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D1B636B7-5C98-4EA1-289C-C30E4816428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25593" y="1358469"/>
                  <a:ext cx="1149120" cy="41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9E1D6836-B567-73F9-8F61-1FA3D8BCC328}"/>
                    </a:ext>
                  </a:extLst>
                </p14:cNvPr>
                <p14:cNvContentPartPr/>
                <p14:nvPr/>
              </p14:nvContentPartPr>
              <p14:xfrm>
                <a:off x="990673" y="1717029"/>
                <a:ext cx="1162440" cy="810720"/>
              </p14:xfrm>
            </p:contentPart>
          </mc:Choice>
          <mc:Fallback xmlns=""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9E1D6836-B567-73F9-8F61-1FA3D8BCC328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981676" y="1708029"/>
                  <a:ext cx="1180075" cy="82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39C8175B-A95A-2846-C8E1-797D291DA10C}"/>
                    </a:ext>
                  </a:extLst>
                </p14:cNvPr>
                <p14:cNvContentPartPr/>
                <p14:nvPr/>
              </p14:nvContentPartPr>
              <p14:xfrm>
                <a:off x="1258153" y="1657269"/>
                <a:ext cx="234720" cy="146880"/>
              </p14:xfrm>
            </p:contentPart>
          </mc:Choice>
          <mc:Fallback xmlns=""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39C8175B-A95A-2846-C8E1-797D291DA10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249153" y="1648269"/>
                  <a:ext cx="25236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75E8A0C9-C3A6-D605-B453-5A469E2B6CDC}"/>
                    </a:ext>
                  </a:extLst>
                </p14:cNvPr>
                <p14:cNvContentPartPr/>
                <p14:nvPr/>
              </p14:nvContentPartPr>
              <p14:xfrm>
                <a:off x="1334113" y="2117709"/>
                <a:ext cx="232200" cy="152640"/>
              </p14:xfrm>
            </p:contentPart>
          </mc:Choice>
          <mc:Fallback xmlns=""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75E8A0C9-C3A6-D605-B453-5A469E2B6CDC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325127" y="2108730"/>
                  <a:ext cx="249813" cy="1702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D19D23C9-23A5-7D6C-A477-1184976C5A12}"/>
                    </a:ext>
                  </a:extLst>
                </p14:cNvPr>
                <p14:cNvContentPartPr/>
                <p14:nvPr/>
              </p14:nvContentPartPr>
              <p14:xfrm>
                <a:off x="1931353" y="1792629"/>
                <a:ext cx="27720" cy="372960"/>
              </p14:xfrm>
            </p:contentPart>
          </mc:Choice>
          <mc:Fallback xmlns=""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D19D23C9-23A5-7D6C-A477-1184976C5A1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922468" y="1783629"/>
                  <a:ext cx="45134" cy="390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132" name="Ink 131">
                <a:extLst>
                  <a:ext uri="{FF2B5EF4-FFF2-40B4-BE49-F238E27FC236}">
                    <a16:creationId xmlns:a16="http://schemas.microsoft.com/office/drawing/2014/main" id="{CC1D58E2-DBBE-3C90-9AE9-717636AC2B8B}"/>
                  </a:ext>
                </a:extLst>
              </p14:cNvPr>
              <p14:cNvContentPartPr/>
              <p14:nvPr/>
            </p14:nvContentPartPr>
            <p14:xfrm>
              <a:off x="2875633" y="1680669"/>
              <a:ext cx="1894680" cy="326880"/>
            </p14:xfrm>
          </p:contentPart>
        </mc:Choice>
        <mc:Fallback xmlns="">
          <p:pic>
            <p:nvPicPr>
              <p:cNvPr id="132" name="Ink 131">
                <a:extLst>
                  <a:ext uri="{FF2B5EF4-FFF2-40B4-BE49-F238E27FC236}">
                    <a16:creationId xmlns:a16="http://schemas.microsoft.com/office/drawing/2014/main" id="{CC1D58E2-DBBE-3C90-9AE9-717636AC2B8B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2866631" y="1671669"/>
                <a:ext cx="1912323" cy="34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134" name="Ink 133">
                <a:extLst>
                  <a:ext uri="{FF2B5EF4-FFF2-40B4-BE49-F238E27FC236}">
                    <a16:creationId xmlns:a16="http://schemas.microsoft.com/office/drawing/2014/main" id="{73248635-E604-52FD-1B64-4BB99E86B135}"/>
                  </a:ext>
                </a:extLst>
              </p14:cNvPr>
              <p14:cNvContentPartPr/>
              <p14:nvPr/>
            </p14:nvContentPartPr>
            <p14:xfrm>
              <a:off x="1606993" y="2870469"/>
              <a:ext cx="4594680" cy="693000"/>
            </p14:xfrm>
          </p:contentPart>
        </mc:Choice>
        <mc:Fallback xmlns="">
          <p:pic>
            <p:nvPicPr>
              <p:cNvPr id="134" name="Ink 133">
                <a:extLst>
                  <a:ext uri="{FF2B5EF4-FFF2-40B4-BE49-F238E27FC236}">
                    <a16:creationId xmlns:a16="http://schemas.microsoft.com/office/drawing/2014/main" id="{73248635-E604-52FD-1B64-4BB99E86B135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597992" y="2861464"/>
                <a:ext cx="4612321" cy="71064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E96D5F9-5B65-2555-01B8-ADC9B07F77D6}"/>
                  </a:ext>
                </a:extLst>
              </p14:cNvPr>
              <p14:cNvContentPartPr/>
              <p14:nvPr/>
            </p14:nvContentPartPr>
            <p14:xfrm>
              <a:off x="62280" y="38520"/>
              <a:ext cx="12133440" cy="64591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E96D5F9-5B65-2555-01B8-ADC9B07F77D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52920" y="29160"/>
                <a:ext cx="12152160" cy="6477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219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DE000-D56D-77D4-A541-D6FD7398E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Friedel-Crafts </a:t>
            </a:r>
            <a:r>
              <a:rPr lang="en-US" b="1" u="sng">
                <a:solidFill>
                  <a:srgbClr val="0070C0"/>
                </a:solidFill>
              </a:rPr>
              <a:t>Alkyl</a:t>
            </a:r>
            <a:r>
              <a:rPr lang="en-US"/>
              <a:t>ation: Mechanism				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F589DC1-6AE7-FDDD-40B9-51A99CC70881}"/>
              </a:ext>
            </a:extLst>
          </p:cNvPr>
          <p:cNvGrpSpPr/>
          <p:nvPr/>
        </p:nvGrpSpPr>
        <p:grpSpPr>
          <a:xfrm>
            <a:off x="446494" y="1678367"/>
            <a:ext cx="1270440" cy="1092600"/>
            <a:chOff x="446494" y="1678367"/>
            <a:chExt cx="1270440" cy="1092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56521E4D-9710-CAD6-C323-1956298332FD}"/>
                    </a:ext>
                  </a:extLst>
                </p14:cNvPr>
                <p14:cNvContentPartPr/>
                <p14:nvPr/>
              </p14:nvContentPartPr>
              <p14:xfrm>
                <a:off x="448294" y="1678367"/>
                <a:ext cx="1202040" cy="44604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56521E4D-9710-CAD6-C323-1956298332F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39294" y="1669360"/>
                  <a:ext cx="1219680" cy="4636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5E856C99-39FC-032F-30EE-9A891AB1BFB4}"/>
                    </a:ext>
                  </a:extLst>
                </p14:cNvPr>
                <p14:cNvContentPartPr/>
                <p14:nvPr/>
              </p14:nvContentPartPr>
              <p14:xfrm>
                <a:off x="446494" y="1983287"/>
                <a:ext cx="1270440" cy="78768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5E856C99-39FC-032F-30EE-9A891AB1BFB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37494" y="1974283"/>
                  <a:ext cx="1288080" cy="8053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D3D30B6-DB1E-8BC3-E994-A3D942A8E8D5}"/>
                    </a:ext>
                  </a:extLst>
                </p14:cNvPr>
                <p14:cNvContentPartPr/>
                <p14:nvPr/>
              </p14:nvContentPartPr>
              <p14:xfrm>
                <a:off x="701374" y="1978247"/>
                <a:ext cx="251640" cy="1594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D3D30B6-DB1E-8BC3-E994-A3D942A8E8D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92374" y="1969247"/>
                  <a:ext cx="26928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DF432714-9166-1D6A-BB03-1CC78F4BCD74}"/>
                    </a:ext>
                  </a:extLst>
                </p14:cNvPr>
                <p14:cNvContentPartPr/>
                <p14:nvPr/>
              </p14:nvContentPartPr>
              <p14:xfrm>
                <a:off x="732334" y="2450567"/>
                <a:ext cx="361440" cy="8496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DF432714-9166-1D6A-BB03-1CC78F4BCD7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23334" y="2441529"/>
                  <a:ext cx="379080" cy="10267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E3D2D1C7-2520-81B7-F950-526A32B3CB9C}"/>
                    </a:ext>
                  </a:extLst>
                </p14:cNvPr>
                <p14:cNvContentPartPr/>
                <p14:nvPr/>
              </p14:nvContentPartPr>
              <p14:xfrm>
                <a:off x="1449814" y="2166527"/>
                <a:ext cx="25200" cy="3362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E3D2D1C7-2520-81B7-F950-526A32B3CB9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40684" y="2157527"/>
                  <a:ext cx="43096" cy="353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74BF606-F348-115D-C7F3-FCD0EF86A49B}"/>
                  </a:ext>
                </a:extLst>
              </p14:cNvPr>
              <p14:cNvContentPartPr/>
              <p14:nvPr/>
            </p14:nvContentPartPr>
            <p14:xfrm>
              <a:off x="2574454" y="2150327"/>
              <a:ext cx="2144520" cy="3801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74BF606-F348-115D-C7F3-FCD0EF86A49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565454" y="2141336"/>
                <a:ext cx="2162160" cy="397783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oup 20">
            <a:extLst>
              <a:ext uri="{FF2B5EF4-FFF2-40B4-BE49-F238E27FC236}">
                <a16:creationId xmlns:a16="http://schemas.microsoft.com/office/drawing/2014/main" id="{43BB7DC4-06EA-3056-8C22-78399893D741}"/>
              </a:ext>
            </a:extLst>
          </p:cNvPr>
          <p:cNvGrpSpPr/>
          <p:nvPr/>
        </p:nvGrpSpPr>
        <p:grpSpPr>
          <a:xfrm>
            <a:off x="-4711" y="5275080"/>
            <a:ext cx="8370000" cy="1551960"/>
            <a:chOff x="-4711" y="5275080"/>
            <a:chExt cx="8370000" cy="1551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8DF65FF4-1905-E232-0CFE-6B4B86012330}"/>
                    </a:ext>
                  </a:extLst>
                </p14:cNvPr>
                <p14:cNvContentPartPr/>
                <p14:nvPr/>
              </p14:nvContentPartPr>
              <p14:xfrm>
                <a:off x="-4711" y="5275080"/>
                <a:ext cx="8346960" cy="13824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8DF65FF4-1905-E232-0CFE-6B4B86012330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-13711" y="5266080"/>
                  <a:ext cx="8364600" cy="140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8E94830-A02B-F779-40FF-5913E3767881}"/>
                    </a:ext>
                  </a:extLst>
                </p14:cNvPr>
                <p14:cNvContentPartPr/>
                <p14:nvPr/>
              </p14:nvContentPartPr>
              <p14:xfrm>
                <a:off x="8315249" y="6541560"/>
                <a:ext cx="50040" cy="2854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8E94830-A02B-F779-40FF-5913E376788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306313" y="6532560"/>
                  <a:ext cx="67554" cy="30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A500026-8504-AC3E-CC03-DFA673069D84}"/>
              </a:ext>
            </a:extLst>
          </p:cNvPr>
          <p:cNvGrpSpPr/>
          <p:nvPr/>
        </p:nvGrpSpPr>
        <p:grpSpPr>
          <a:xfrm>
            <a:off x="950369" y="5862600"/>
            <a:ext cx="1077120" cy="883080"/>
            <a:chOff x="950369" y="5862600"/>
            <a:chExt cx="1077120" cy="883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4C90FA4F-8281-0F32-317C-CB0943A92D93}"/>
                    </a:ext>
                  </a:extLst>
                </p14:cNvPr>
                <p14:cNvContentPartPr/>
                <p14:nvPr/>
              </p14:nvContentPartPr>
              <p14:xfrm>
                <a:off x="950369" y="5862600"/>
                <a:ext cx="1045800" cy="3560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4C90FA4F-8281-0F32-317C-CB0943A92D9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41372" y="5853600"/>
                  <a:ext cx="1063434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F9C4D089-8EE8-8AFC-0AB7-1DA46209614D}"/>
                    </a:ext>
                  </a:extLst>
                </p14:cNvPr>
                <p14:cNvContentPartPr/>
                <p14:nvPr/>
              </p14:nvContentPartPr>
              <p14:xfrm>
                <a:off x="952529" y="6153480"/>
                <a:ext cx="1074960" cy="5922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F9C4D089-8EE8-8AFC-0AB7-1DA46209614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43529" y="6144480"/>
                  <a:ext cx="1092600" cy="60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096F64F4-26E5-6C44-F936-056AD451208A}"/>
                    </a:ext>
                  </a:extLst>
                </p14:cNvPr>
                <p14:cNvContentPartPr/>
                <p14:nvPr/>
              </p14:nvContentPartPr>
              <p14:xfrm>
                <a:off x="1211369" y="6149520"/>
                <a:ext cx="202320" cy="1065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096F64F4-26E5-6C44-F936-056AD451208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202369" y="6140520"/>
                  <a:ext cx="219960" cy="12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2B5A069-57CA-7EEC-7956-81E15B3F442E}"/>
                    </a:ext>
                  </a:extLst>
                </p14:cNvPr>
                <p14:cNvContentPartPr/>
                <p14:nvPr/>
              </p14:nvContentPartPr>
              <p14:xfrm>
                <a:off x="1254929" y="6452640"/>
                <a:ext cx="223200" cy="363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2B5A069-57CA-7EEC-7956-81E15B3F442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245929" y="6443640"/>
                  <a:ext cx="24084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F349B410-9D7E-AC22-1C67-217CB446DBD4}"/>
                    </a:ext>
                  </a:extLst>
                </p14:cNvPr>
                <p14:cNvContentPartPr/>
                <p14:nvPr/>
              </p14:nvContentPartPr>
              <p14:xfrm>
                <a:off x="1817969" y="6261840"/>
                <a:ext cx="34920" cy="2340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349B410-9D7E-AC22-1C67-217CB446DBD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808969" y="6252840"/>
                  <a:ext cx="52560" cy="25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9E21FDF-273F-693A-B0C4-A721B3D5F85D}"/>
              </a:ext>
            </a:extLst>
          </p:cNvPr>
          <p:cNvGrpSpPr/>
          <p:nvPr/>
        </p:nvGrpSpPr>
        <p:grpSpPr>
          <a:xfrm>
            <a:off x="2665049" y="5627880"/>
            <a:ext cx="1549080" cy="1167120"/>
            <a:chOff x="2665049" y="5627880"/>
            <a:chExt cx="1549080" cy="116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F6F9AE91-1C2E-67B7-CAAB-E54C229D67D7}"/>
                    </a:ext>
                  </a:extLst>
                </p14:cNvPr>
                <p14:cNvContentPartPr/>
                <p14:nvPr/>
              </p14:nvContentPartPr>
              <p14:xfrm>
                <a:off x="2665049" y="6251760"/>
                <a:ext cx="1465200" cy="8352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F6F9AE91-1C2E-67B7-CAAB-E54C229D67D7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656049" y="6242760"/>
                  <a:ext cx="148284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7074C775-28C0-88D8-A7D9-7A6A9617C4A1}"/>
                    </a:ext>
                  </a:extLst>
                </p14:cNvPr>
                <p14:cNvContentPartPr/>
                <p14:nvPr/>
              </p14:nvContentPartPr>
              <p14:xfrm>
                <a:off x="4058249" y="6078240"/>
                <a:ext cx="155880" cy="3747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7074C775-28C0-88D8-A7D9-7A6A9617C4A1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049249" y="6069240"/>
                  <a:ext cx="173520" cy="39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C8171DF4-98C8-E63B-DB58-822006CD7681}"/>
                    </a:ext>
                  </a:extLst>
                </p14:cNvPr>
                <p14:cNvContentPartPr/>
                <p14:nvPr/>
              </p14:nvContentPartPr>
              <p14:xfrm>
                <a:off x="2769809" y="5640480"/>
                <a:ext cx="866160" cy="39132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C8171DF4-98C8-E63B-DB58-822006CD768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760809" y="5631488"/>
                  <a:ext cx="883800" cy="4089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BE51A1DB-9E72-7CC8-13FD-39A04DA77443}"/>
                    </a:ext>
                  </a:extLst>
                </p14:cNvPr>
                <p14:cNvContentPartPr/>
                <p14:nvPr/>
              </p14:nvContentPartPr>
              <p14:xfrm>
                <a:off x="3761609" y="5715360"/>
                <a:ext cx="231120" cy="21132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E51A1DB-9E72-7CC8-13FD-39A04DA77443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752609" y="5706375"/>
                  <a:ext cx="248760" cy="22893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84760BE-E2B5-DEC3-1961-03BE25037779}"/>
                    </a:ext>
                  </a:extLst>
                </p14:cNvPr>
                <p14:cNvContentPartPr/>
                <p14:nvPr/>
              </p14:nvContentPartPr>
              <p14:xfrm>
                <a:off x="4069409" y="5627880"/>
                <a:ext cx="75600" cy="2876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84760BE-E2B5-DEC3-1961-03BE25037779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060409" y="5618880"/>
                  <a:ext cx="9324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E738DB1F-1282-5F60-F7AD-9AAC56B6B5FB}"/>
                    </a:ext>
                  </a:extLst>
                </p14:cNvPr>
                <p14:cNvContentPartPr/>
                <p14:nvPr/>
              </p14:nvContentPartPr>
              <p14:xfrm>
                <a:off x="3006689" y="6434280"/>
                <a:ext cx="150120" cy="30240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E738DB1F-1282-5F60-F7AD-9AAC56B6B5FB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997689" y="6425280"/>
                  <a:ext cx="16776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26CC971-4B8E-9A2A-09D2-88210A8972A2}"/>
                    </a:ext>
                  </a:extLst>
                </p14:cNvPr>
                <p14:cNvContentPartPr/>
                <p14:nvPr/>
              </p14:nvContentPartPr>
              <p14:xfrm>
                <a:off x="3030809" y="6600960"/>
                <a:ext cx="107640" cy="3312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26CC971-4B8E-9A2A-09D2-88210A8972A2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021809" y="6591960"/>
                  <a:ext cx="12528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58C7BABB-9336-4C93-FD93-2ECA91CF12A4}"/>
                    </a:ext>
                  </a:extLst>
                </p14:cNvPr>
                <p14:cNvContentPartPr/>
                <p14:nvPr/>
              </p14:nvContentPartPr>
              <p14:xfrm>
                <a:off x="3211169" y="6431760"/>
                <a:ext cx="29520" cy="2743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58C7BABB-9336-4C93-FD93-2ECA91CF12A4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202277" y="6422748"/>
                  <a:ext cx="46947" cy="29198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803FEB1-2600-282E-2E50-B890D6E3F6A1}"/>
                    </a:ext>
                  </a:extLst>
                </p14:cNvPr>
                <p14:cNvContentPartPr/>
                <p14:nvPr/>
              </p14:nvContentPartPr>
              <p14:xfrm>
                <a:off x="3375689" y="6467040"/>
                <a:ext cx="199080" cy="20232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803FEB1-2600-282E-2E50-B890D6E3F6A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366689" y="6458056"/>
                  <a:ext cx="216720" cy="2199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A6A69FA8-8EF4-9CE5-9550-8860B9212F92}"/>
                    </a:ext>
                  </a:extLst>
                </p14:cNvPr>
                <p14:cNvContentPartPr/>
                <p14:nvPr/>
              </p14:nvContentPartPr>
              <p14:xfrm>
                <a:off x="3672329" y="6616080"/>
                <a:ext cx="154440" cy="17892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A6A69FA8-8EF4-9CE5-9550-8860B9212F9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663329" y="6607080"/>
                  <a:ext cx="172080" cy="19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7E26B4A-0034-E52D-A3F8-2B0ED1275D1B}"/>
              </a:ext>
            </a:extLst>
          </p:cNvPr>
          <p:cNvGrpSpPr/>
          <p:nvPr/>
        </p:nvGrpSpPr>
        <p:grpSpPr>
          <a:xfrm>
            <a:off x="2849" y="5456160"/>
            <a:ext cx="542160" cy="461880"/>
            <a:chOff x="2849" y="5456160"/>
            <a:chExt cx="542160" cy="461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B0BCBA48-087A-2E22-C110-871FF1BC86AC}"/>
                    </a:ext>
                  </a:extLst>
                </p14:cNvPr>
                <p14:cNvContentPartPr/>
                <p14:nvPr/>
              </p14:nvContentPartPr>
              <p14:xfrm>
                <a:off x="222089" y="5699880"/>
                <a:ext cx="121680" cy="6552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B0BCBA48-087A-2E22-C110-871FF1BC86A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13089" y="5690880"/>
                  <a:ext cx="13932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611C0800-6B42-493D-EDCB-4BFB09DD25F4}"/>
                    </a:ext>
                  </a:extLst>
                </p14:cNvPr>
                <p14:cNvContentPartPr/>
                <p14:nvPr/>
              </p14:nvContentPartPr>
              <p14:xfrm>
                <a:off x="263129" y="5630400"/>
                <a:ext cx="91800" cy="1695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611C0800-6B42-493D-EDCB-4BFB09DD25F4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54094" y="5621400"/>
                  <a:ext cx="109509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BE351BA7-AD48-71C5-AC42-67E71A015C42}"/>
                    </a:ext>
                  </a:extLst>
                </p14:cNvPr>
                <p14:cNvContentPartPr/>
                <p14:nvPr/>
              </p14:nvContentPartPr>
              <p14:xfrm>
                <a:off x="2849" y="5755320"/>
                <a:ext cx="542160" cy="16272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BE351BA7-AD48-71C5-AC42-67E71A015C42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-6145" y="5746320"/>
                  <a:ext cx="559788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8C1611BA-D28A-252E-3807-66210DBA2931}"/>
                    </a:ext>
                  </a:extLst>
                </p14:cNvPr>
                <p14:cNvContentPartPr/>
                <p14:nvPr/>
              </p14:nvContentPartPr>
              <p14:xfrm>
                <a:off x="456809" y="5456160"/>
                <a:ext cx="79920" cy="27504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8C1611BA-D28A-252E-3807-66210DBA2931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47809" y="5447160"/>
                  <a:ext cx="9756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083133B3-A590-8620-6FFE-602C66854BA6}"/>
                    </a:ext>
                  </a:extLst>
                </p14:cNvPr>
                <p14:cNvContentPartPr/>
                <p14:nvPr/>
              </p14:nvContentPartPr>
              <p14:xfrm>
                <a:off x="394529" y="5700600"/>
                <a:ext cx="28440" cy="2196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083133B3-A590-8620-6FFE-602C66854BA6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85529" y="5691450"/>
                  <a:ext cx="46080" cy="398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9DE4CED0-457B-8CD9-EB4A-A22692E6E15B}"/>
                    </a:ext>
                  </a:extLst>
                </p14:cNvPr>
                <p14:cNvContentPartPr/>
                <p14:nvPr/>
              </p14:nvContentPartPr>
              <p14:xfrm>
                <a:off x="32994" y="5543305"/>
                <a:ext cx="117000" cy="26496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9DE4CED0-457B-8CD9-EB4A-A22692E6E15B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3994" y="5534305"/>
                  <a:ext cx="13464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3EDC6641-8A8B-CE1E-63CA-F4F06E1CE0FD}"/>
                    </a:ext>
                  </a:extLst>
                </p14:cNvPr>
                <p14:cNvContentPartPr/>
                <p14:nvPr/>
              </p14:nvContentPartPr>
              <p14:xfrm>
                <a:off x="70074" y="5691265"/>
                <a:ext cx="58680" cy="3672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3EDC6641-8A8B-CE1E-63CA-F4F06E1CE0F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1074" y="5682265"/>
                  <a:ext cx="7632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9902B51D-7C9A-BC0D-320D-B335C13E20DB}"/>
                    </a:ext>
                  </a:extLst>
                </p14:cNvPr>
                <p14:cNvContentPartPr/>
                <p14:nvPr/>
              </p14:nvContentPartPr>
              <p14:xfrm>
                <a:off x="98514" y="5769025"/>
                <a:ext cx="75960" cy="4896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9902B51D-7C9A-BC0D-320D-B335C13E20DB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9514" y="5760025"/>
                  <a:ext cx="93600" cy="66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F0D2110-01A6-63A2-1FA2-6ACC89D11594}"/>
              </a:ext>
            </a:extLst>
          </p:cNvPr>
          <p:cNvGrpSpPr/>
          <p:nvPr/>
        </p:nvGrpSpPr>
        <p:grpSpPr>
          <a:xfrm>
            <a:off x="2638391" y="1235486"/>
            <a:ext cx="1365480" cy="820080"/>
            <a:chOff x="2638391" y="1235486"/>
            <a:chExt cx="1365480" cy="820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90338F72-7DE1-F1F8-B905-753CA221E2C7}"/>
                    </a:ext>
                  </a:extLst>
                </p14:cNvPr>
                <p14:cNvContentPartPr/>
                <p14:nvPr/>
              </p14:nvContentPartPr>
              <p14:xfrm>
                <a:off x="2638391" y="1641566"/>
                <a:ext cx="1365480" cy="41400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90338F72-7DE1-F1F8-B905-753CA221E2C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629391" y="1632566"/>
                  <a:ext cx="1383120" cy="43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C730EABA-9F17-385C-18B1-DC00F634B184}"/>
                    </a:ext>
                  </a:extLst>
                </p14:cNvPr>
                <p14:cNvContentPartPr/>
                <p14:nvPr/>
              </p14:nvContentPartPr>
              <p14:xfrm>
                <a:off x="2937191" y="1326926"/>
                <a:ext cx="23040" cy="2307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C730EABA-9F17-385C-18B1-DC00F634B184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928191" y="1317926"/>
                  <a:ext cx="4068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15DF8AB8-2873-E8D9-CEC3-118B0CBE4EA1}"/>
                    </a:ext>
                  </a:extLst>
                </p14:cNvPr>
                <p14:cNvContentPartPr/>
                <p14:nvPr/>
              </p14:nvContentPartPr>
              <p14:xfrm>
                <a:off x="2884631" y="1412246"/>
                <a:ext cx="158760" cy="655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15DF8AB8-2873-E8D9-CEC3-118B0CBE4EA1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2875631" y="1403246"/>
                  <a:ext cx="17640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BED9F941-7607-8D13-79D9-01D6686902E7}"/>
                    </a:ext>
                  </a:extLst>
                </p14:cNvPr>
                <p14:cNvContentPartPr/>
                <p14:nvPr/>
              </p14:nvContentPartPr>
              <p14:xfrm>
                <a:off x="2790311" y="1235486"/>
                <a:ext cx="343800" cy="3610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BED9F941-7607-8D13-79D9-01D6686902E7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781320" y="1226486"/>
                  <a:ext cx="361422" cy="378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C458B4B6-0AF6-1478-F438-BD0E86D5769B}"/>
                  </a:ext>
                </a:extLst>
              </p14:cNvPr>
              <p14:cNvContentPartPr/>
              <p14:nvPr/>
            </p14:nvContentPartPr>
            <p14:xfrm>
              <a:off x="1544040" y="907920"/>
              <a:ext cx="9175680" cy="57708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C458B4B6-0AF6-1478-F438-BD0E86D5769B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1534680" y="898560"/>
                <a:ext cx="9194400" cy="578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82601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1E558-30F0-453B-4FB1-20E4DE4AC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Friedel-Crafts </a:t>
            </a:r>
            <a:r>
              <a:rPr lang="en-US" b="1" u="sng">
                <a:solidFill>
                  <a:srgbClr val="0070C0"/>
                </a:solidFill>
              </a:rPr>
              <a:t>Alkyl</a:t>
            </a:r>
            <a:r>
              <a:rPr lang="en-US"/>
              <a:t>ation: Limitations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2E6E0DF-0C82-B08D-1EE0-CD5E13FD0E90}"/>
              </a:ext>
            </a:extLst>
          </p:cNvPr>
          <p:cNvGrpSpPr/>
          <p:nvPr/>
        </p:nvGrpSpPr>
        <p:grpSpPr>
          <a:xfrm>
            <a:off x="791930" y="1528410"/>
            <a:ext cx="884880" cy="814680"/>
            <a:chOff x="791930" y="1528410"/>
            <a:chExt cx="884880" cy="81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A36383C4-135F-873A-BEFE-D5DC1C5FF0F4}"/>
                    </a:ext>
                  </a:extLst>
                </p14:cNvPr>
                <p14:cNvContentPartPr/>
                <p14:nvPr/>
              </p14:nvContentPartPr>
              <p14:xfrm>
                <a:off x="791930" y="1528410"/>
                <a:ext cx="847800" cy="34272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A36383C4-135F-873A-BEFE-D5DC1C5FF0F4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82926" y="1519410"/>
                  <a:ext cx="865447" cy="36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7582BA45-B8D0-04FA-831A-C1782AC32A5C}"/>
                    </a:ext>
                  </a:extLst>
                </p14:cNvPr>
                <p14:cNvContentPartPr/>
                <p14:nvPr/>
              </p14:nvContentPartPr>
              <p14:xfrm>
                <a:off x="801290" y="1694370"/>
                <a:ext cx="875520" cy="64872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7582BA45-B8D0-04FA-831A-C1782AC32A5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92290" y="1685370"/>
                  <a:ext cx="893160" cy="66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C170FA7B-42E6-F303-FD4E-F3831A03BF5A}"/>
                    </a:ext>
                  </a:extLst>
                </p14:cNvPr>
                <p14:cNvContentPartPr/>
                <p14:nvPr/>
              </p14:nvContentPartPr>
              <p14:xfrm>
                <a:off x="972290" y="1772490"/>
                <a:ext cx="168840" cy="9180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C170FA7B-42E6-F303-FD4E-F3831A03BF5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63290" y="1763490"/>
                  <a:ext cx="18648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DDBCA0BF-ABEE-485D-EB2B-D170DDB46FDA}"/>
                    </a:ext>
                  </a:extLst>
                </p14:cNvPr>
                <p14:cNvContentPartPr/>
                <p14:nvPr/>
              </p14:nvContentPartPr>
              <p14:xfrm>
                <a:off x="1045370" y="2027370"/>
                <a:ext cx="192960" cy="759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DDBCA0BF-ABEE-485D-EB2B-D170DDB46FD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36370" y="2018370"/>
                  <a:ext cx="210600" cy="9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8A30D4DD-33F4-9D12-72D6-6190B7247513}"/>
                    </a:ext>
                  </a:extLst>
                </p14:cNvPr>
                <p14:cNvContentPartPr/>
                <p14:nvPr/>
              </p14:nvContentPartPr>
              <p14:xfrm>
                <a:off x="1512650" y="1840530"/>
                <a:ext cx="37440" cy="23724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8A30D4DD-33F4-9D12-72D6-6190B724751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503650" y="1831530"/>
                  <a:ext cx="55080" cy="254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71B0276-9028-7DC8-58CD-CCD9901BEBB8}"/>
              </a:ext>
            </a:extLst>
          </p:cNvPr>
          <p:cNvGrpSpPr/>
          <p:nvPr/>
        </p:nvGrpSpPr>
        <p:grpSpPr>
          <a:xfrm>
            <a:off x="2316890" y="1701570"/>
            <a:ext cx="1527120" cy="345960"/>
            <a:chOff x="2316890" y="1701570"/>
            <a:chExt cx="1527120" cy="345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CC7CE202-CCB6-DCCA-D69B-E7591C89DA1D}"/>
                    </a:ext>
                  </a:extLst>
                </p14:cNvPr>
                <p14:cNvContentPartPr/>
                <p14:nvPr/>
              </p14:nvContentPartPr>
              <p14:xfrm>
                <a:off x="2316890" y="1840530"/>
                <a:ext cx="1465560" cy="1137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CC7CE202-CCB6-DCCA-D69B-E7591C89DA1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307892" y="1831530"/>
                  <a:ext cx="1483196" cy="13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A78E956-E24E-D910-7030-0FF2DE66DD61}"/>
                    </a:ext>
                  </a:extLst>
                </p14:cNvPr>
                <p14:cNvContentPartPr/>
                <p14:nvPr/>
              </p14:nvContentPartPr>
              <p14:xfrm>
                <a:off x="3639890" y="1701570"/>
                <a:ext cx="204120" cy="3459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A78E956-E24E-D910-7030-0FF2DE66DD6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630874" y="1692570"/>
                  <a:ext cx="221791" cy="363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7BBCE2D1-842F-1DF5-A784-D7C80EDE9812}"/>
                  </a:ext>
                </a:extLst>
              </p14:cNvPr>
              <p14:cNvContentPartPr/>
              <p14:nvPr/>
            </p14:nvContentPartPr>
            <p14:xfrm>
              <a:off x="2257850" y="1117650"/>
              <a:ext cx="988920" cy="39744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7BBCE2D1-842F-1DF5-A784-D7C80EDE981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248847" y="1108650"/>
                <a:ext cx="1006566" cy="41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2F5B70AC-8A62-ACCA-D109-6FCB8A28ED22}"/>
              </a:ext>
            </a:extLst>
          </p:cNvPr>
          <p:cNvGrpSpPr/>
          <p:nvPr/>
        </p:nvGrpSpPr>
        <p:grpSpPr>
          <a:xfrm>
            <a:off x="3269810" y="1130610"/>
            <a:ext cx="677160" cy="270360"/>
            <a:chOff x="3269810" y="1130610"/>
            <a:chExt cx="677160" cy="270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FB4A40D1-30E1-F57D-7D00-F56D721D980F}"/>
                    </a:ext>
                  </a:extLst>
                </p14:cNvPr>
                <p14:cNvContentPartPr/>
                <p14:nvPr/>
              </p14:nvContentPartPr>
              <p14:xfrm>
                <a:off x="3269810" y="1130610"/>
                <a:ext cx="254520" cy="1587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FB4A40D1-30E1-F57D-7D00-F56D721D980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260810" y="1121610"/>
                  <a:ext cx="27216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01EAB63F-2DBC-ED08-6932-BA7B26CD3A95}"/>
                    </a:ext>
                  </a:extLst>
                </p14:cNvPr>
                <p14:cNvContentPartPr/>
                <p14:nvPr/>
              </p14:nvContentPartPr>
              <p14:xfrm>
                <a:off x="3636650" y="1240050"/>
                <a:ext cx="195840" cy="13824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01EAB63F-2DBC-ED08-6932-BA7B26CD3A9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627650" y="1231050"/>
                  <a:ext cx="21348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F7704D38-F058-CB93-E60C-31E7421D8137}"/>
                    </a:ext>
                  </a:extLst>
                </p14:cNvPr>
                <p14:cNvContentPartPr/>
                <p14:nvPr/>
              </p14:nvContentPartPr>
              <p14:xfrm>
                <a:off x="3885770" y="1181370"/>
                <a:ext cx="61200" cy="2196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F7704D38-F058-CB93-E60C-31E7421D8137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876770" y="1172385"/>
                  <a:ext cx="78840" cy="237211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060C5FB-133C-2825-BFAC-DD84651DA485}"/>
              </a:ext>
            </a:extLst>
          </p:cNvPr>
          <p:cNvGrpSpPr/>
          <p:nvPr/>
        </p:nvGrpSpPr>
        <p:grpSpPr>
          <a:xfrm>
            <a:off x="2524610" y="2108370"/>
            <a:ext cx="867600" cy="342000"/>
            <a:chOff x="2524610" y="2108370"/>
            <a:chExt cx="867600" cy="342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D7BBB532-1A44-2D31-9F71-3CE623B4A1F5}"/>
                    </a:ext>
                  </a:extLst>
                </p14:cNvPr>
                <p14:cNvContentPartPr/>
                <p14:nvPr/>
              </p14:nvContentPartPr>
              <p14:xfrm>
                <a:off x="2524610" y="2157330"/>
                <a:ext cx="210960" cy="24552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D7BBB532-1A44-2D31-9F71-3CE623B4A1F5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515610" y="2148317"/>
                  <a:ext cx="228600" cy="26318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E344E00-F972-0E4E-E648-C907EC8EA86A}"/>
                    </a:ext>
                  </a:extLst>
                </p14:cNvPr>
                <p14:cNvContentPartPr/>
                <p14:nvPr/>
              </p14:nvContentPartPr>
              <p14:xfrm>
                <a:off x="2602370" y="2290890"/>
                <a:ext cx="115560" cy="363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4E344E00-F972-0E4E-E648-C907EC8EA86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593370" y="2281890"/>
                  <a:ext cx="13320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57278ACC-8719-6241-FF1C-245A514B0150}"/>
                    </a:ext>
                  </a:extLst>
                </p14:cNvPr>
                <p14:cNvContentPartPr/>
                <p14:nvPr/>
              </p14:nvContentPartPr>
              <p14:xfrm>
                <a:off x="2780930" y="2146170"/>
                <a:ext cx="40320" cy="22104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57278ACC-8719-6241-FF1C-245A514B015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772010" y="2137170"/>
                  <a:ext cx="57804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209E0B71-E03D-C94A-37EE-1AB00DF9475C}"/>
                    </a:ext>
                  </a:extLst>
                </p14:cNvPr>
                <p14:cNvContentPartPr/>
                <p14:nvPr/>
              </p14:nvContentPartPr>
              <p14:xfrm>
                <a:off x="2923490" y="2108370"/>
                <a:ext cx="196200" cy="21456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209E0B71-E03D-C94A-37EE-1AB00DF9475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914490" y="2099370"/>
                  <a:ext cx="21384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E40EC25-FA05-C8BD-D212-9FEA8BCBF445}"/>
                    </a:ext>
                  </a:extLst>
                </p14:cNvPr>
                <p14:cNvContentPartPr/>
                <p14:nvPr/>
              </p14:nvContentPartPr>
              <p14:xfrm>
                <a:off x="3217610" y="2271450"/>
                <a:ext cx="174600" cy="17892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E40EC25-FA05-C8BD-D212-9FEA8BCBF445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208610" y="2262450"/>
                  <a:ext cx="192240" cy="19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20B0E49-727A-27C8-90C4-256D5EAC2120}"/>
              </a:ext>
            </a:extLst>
          </p:cNvPr>
          <p:cNvGrpSpPr/>
          <p:nvPr/>
        </p:nvGrpSpPr>
        <p:grpSpPr>
          <a:xfrm>
            <a:off x="797110" y="5173360"/>
            <a:ext cx="881640" cy="843480"/>
            <a:chOff x="797110" y="5173360"/>
            <a:chExt cx="881640" cy="84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172D378F-7BDD-0534-3B83-44F177C4AC4E}"/>
                    </a:ext>
                  </a:extLst>
                </p14:cNvPr>
                <p14:cNvContentPartPr/>
                <p14:nvPr/>
              </p14:nvContentPartPr>
              <p14:xfrm>
                <a:off x="797110" y="5173360"/>
                <a:ext cx="842040" cy="36180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172D378F-7BDD-0534-3B83-44F177C4AC4E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88110" y="5164369"/>
                  <a:ext cx="859680" cy="3794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8E96F368-463C-A4A2-D799-7F27837C0DDC}"/>
                    </a:ext>
                  </a:extLst>
                </p14:cNvPr>
                <p14:cNvContentPartPr/>
                <p14:nvPr/>
              </p14:nvContentPartPr>
              <p14:xfrm>
                <a:off x="798190" y="5431120"/>
                <a:ext cx="880560" cy="58572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8E96F368-463C-A4A2-D799-7F27837C0DDC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89190" y="5422120"/>
                  <a:ext cx="898200" cy="60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3E8C1E44-D88E-7EE5-255E-0C1661B5436A}"/>
                    </a:ext>
                  </a:extLst>
                </p14:cNvPr>
                <p14:cNvContentPartPr/>
                <p14:nvPr/>
              </p14:nvContentPartPr>
              <p14:xfrm>
                <a:off x="1002670" y="5477920"/>
                <a:ext cx="192240" cy="11412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3E8C1E44-D88E-7EE5-255E-0C1661B5436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993670" y="5468920"/>
                  <a:ext cx="20988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20B34CA-E6B9-9EEB-B6F6-E7E8FCB98DCB}"/>
                    </a:ext>
                  </a:extLst>
                </p14:cNvPr>
                <p14:cNvContentPartPr/>
                <p14:nvPr/>
              </p14:nvContentPartPr>
              <p14:xfrm>
                <a:off x="1102390" y="5753320"/>
                <a:ext cx="184320" cy="4320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20B34CA-E6B9-9EEB-B6F6-E7E8FCB98DC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093390" y="5744320"/>
                  <a:ext cx="20196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C9F49D45-430A-0E19-22B6-7CF9EF5075F7}"/>
                    </a:ext>
                  </a:extLst>
                </p14:cNvPr>
                <p14:cNvContentPartPr/>
                <p14:nvPr/>
              </p14:nvContentPartPr>
              <p14:xfrm>
                <a:off x="1496230" y="5581600"/>
                <a:ext cx="33120" cy="18288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C9F49D45-430A-0E19-22B6-7CF9EF5075F7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487230" y="5572600"/>
                  <a:ext cx="50760" cy="200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78EED01-CFBA-60EF-1BD7-7AE063BB5279}"/>
                  </a:ext>
                </a:extLst>
              </p14:cNvPr>
              <p14:cNvContentPartPr/>
              <p14:nvPr/>
            </p14:nvContentPartPr>
            <p14:xfrm>
              <a:off x="2256190" y="5611480"/>
              <a:ext cx="1398960" cy="5796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78EED01-CFBA-60EF-1BD7-7AE063BB5279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247190" y="5602480"/>
                <a:ext cx="1416600" cy="7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EC3402F-8EA5-5010-3B18-BCF893E3E2AF}"/>
                  </a:ext>
                </a:extLst>
              </p14:cNvPr>
              <p14:cNvContentPartPr/>
              <p14:nvPr/>
            </p14:nvContentPartPr>
            <p14:xfrm>
              <a:off x="3569830" y="5484400"/>
              <a:ext cx="127800" cy="27576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EC3402F-8EA5-5010-3B18-BCF893E3E2AF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560830" y="5475400"/>
                <a:ext cx="145440" cy="29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496C531C-43AD-0A3E-8F8C-169A7FA85A74}"/>
                  </a:ext>
                </a:extLst>
              </p14:cNvPr>
              <p14:cNvContentPartPr/>
              <p14:nvPr/>
            </p14:nvContentPartPr>
            <p14:xfrm>
              <a:off x="2368150" y="5099200"/>
              <a:ext cx="1009800" cy="29268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496C531C-43AD-0A3E-8F8C-169A7FA85A74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2359150" y="5090189"/>
                <a:ext cx="1027440" cy="3103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599615FE-8915-20FF-5B6E-0BF58B1C84C9}"/>
                  </a:ext>
                </a:extLst>
              </p14:cNvPr>
              <p14:cNvContentPartPr/>
              <p14:nvPr/>
            </p14:nvContentPartPr>
            <p14:xfrm>
              <a:off x="2666590" y="4874560"/>
              <a:ext cx="19800" cy="26532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599615FE-8915-20FF-5B6E-0BF58B1C84C9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2657590" y="4865548"/>
                <a:ext cx="37440" cy="282984"/>
              </a:xfrm>
              <a:prstGeom prst="rect">
                <a:avLst/>
              </a:prstGeom>
            </p:spPr>
          </p:pic>
        </mc:Fallback>
      </mc:AlternateContent>
      <p:grpSp>
        <p:nvGrpSpPr>
          <p:cNvPr id="46" name="Group 45">
            <a:extLst>
              <a:ext uri="{FF2B5EF4-FFF2-40B4-BE49-F238E27FC236}">
                <a16:creationId xmlns:a16="http://schemas.microsoft.com/office/drawing/2014/main" id="{45C34270-39E3-5AF7-BDD6-2D29AD41B17E}"/>
              </a:ext>
            </a:extLst>
          </p:cNvPr>
          <p:cNvGrpSpPr/>
          <p:nvPr/>
        </p:nvGrpSpPr>
        <p:grpSpPr>
          <a:xfrm>
            <a:off x="2627350" y="4397920"/>
            <a:ext cx="266400" cy="263520"/>
            <a:chOff x="2627350" y="4397920"/>
            <a:chExt cx="266400" cy="263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87AB34B4-457F-3FFD-2D88-A0B8FF5018E9}"/>
                    </a:ext>
                  </a:extLst>
                </p14:cNvPr>
                <p14:cNvContentPartPr/>
                <p14:nvPr/>
              </p14:nvContentPartPr>
              <p14:xfrm>
                <a:off x="2627350" y="4500520"/>
                <a:ext cx="178560" cy="16092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87AB34B4-457F-3FFD-2D88-A0B8FF5018E9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618350" y="4491520"/>
                  <a:ext cx="19620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F03EA609-C459-0CB8-071D-F8321C2987A1}"/>
                    </a:ext>
                  </a:extLst>
                </p14:cNvPr>
                <p14:cNvContentPartPr/>
                <p14:nvPr/>
              </p14:nvContentPartPr>
              <p14:xfrm>
                <a:off x="2837230" y="4397920"/>
                <a:ext cx="56520" cy="2196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F03EA609-C459-0CB8-071D-F8321C2987A1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828230" y="4388920"/>
                  <a:ext cx="74160" cy="237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EBD1233-FE00-245D-8B4D-BF2AFE2ECEC5}"/>
              </a:ext>
            </a:extLst>
          </p:cNvPr>
          <p:cNvGrpSpPr/>
          <p:nvPr/>
        </p:nvGrpSpPr>
        <p:grpSpPr>
          <a:xfrm>
            <a:off x="2509990" y="5855560"/>
            <a:ext cx="853200" cy="316080"/>
            <a:chOff x="2509990" y="5855560"/>
            <a:chExt cx="853200" cy="316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D9A898EA-0E4A-2593-A055-146EBF000447}"/>
                    </a:ext>
                  </a:extLst>
                </p14:cNvPr>
                <p14:cNvContentPartPr/>
                <p14:nvPr/>
              </p14:nvContentPartPr>
              <p14:xfrm>
                <a:off x="2509990" y="5878600"/>
                <a:ext cx="207000" cy="29304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D9A898EA-0E4A-2593-A055-146EBF00044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500990" y="5869600"/>
                  <a:ext cx="224640" cy="31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8226B7C3-9127-9102-AB68-14EE80517C76}"/>
                    </a:ext>
                  </a:extLst>
                </p14:cNvPr>
                <p14:cNvContentPartPr/>
                <p14:nvPr/>
              </p14:nvContentPartPr>
              <p14:xfrm>
                <a:off x="2590270" y="6034120"/>
                <a:ext cx="115560" cy="579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8226B7C3-9127-9102-AB68-14EE80517C76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581270" y="6025120"/>
                  <a:ext cx="13320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B385C1ED-A1F2-15F8-1322-5B327004C865}"/>
                    </a:ext>
                  </a:extLst>
                </p14:cNvPr>
                <p14:cNvContentPartPr/>
                <p14:nvPr/>
              </p14:nvContentPartPr>
              <p14:xfrm>
                <a:off x="2787550" y="5864920"/>
                <a:ext cx="32400" cy="22320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B385C1ED-A1F2-15F8-1322-5B327004C865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778550" y="5855920"/>
                  <a:ext cx="5004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4263B61D-FF30-39C9-37C3-360BF9BB502C}"/>
                    </a:ext>
                  </a:extLst>
                </p14:cNvPr>
                <p14:cNvContentPartPr/>
                <p14:nvPr/>
              </p14:nvContentPartPr>
              <p14:xfrm>
                <a:off x="2947030" y="5863480"/>
                <a:ext cx="133920" cy="18900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4263B61D-FF30-39C9-37C3-360BF9BB502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938054" y="5854463"/>
                  <a:ext cx="151513" cy="2066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FAE7A90-30BA-38AD-3856-97952AA3E69F}"/>
                    </a:ext>
                  </a:extLst>
                </p14:cNvPr>
                <p14:cNvContentPartPr/>
                <p14:nvPr/>
              </p14:nvContentPartPr>
              <p14:xfrm>
                <a:off x="3112990" y="5855560"/>
                <a:ext cx="27720" cy="1490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FAE7A90-30BA-38AD-3856-97952AA3E69F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103990" y="5846538"/>
                  <a:ext cx="45360" cy="16672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D4E18078-6765-1CC0-E2F1-9234CC5A568A}"/>
                    </a:ext>
                  </a:extLst>
                </p14:cNvPr>
                <p14:cNvContentPartPr/>
                <p14:nvPr/>
              </p14:nvContentPartPr>
              <p14:xfrm>
                <a:off x="3219910" y="5972560"/>
                <a:ext cx="143280" cy="17496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D4E18078-6765-1CC0-E2F1-9234CC5A568A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210910" y="5963560"/>
                  <a:ext cx="160920" cy="19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0E9B518-F083-050D-3740-1B14ADE555C2}"/>
                  </a:ext>
                </a:extLst>
              </p14:cNvPr>
              <p14:cNvContentPartPr/>
              <p14:nvPr/>
            </p14:nvContentPartPr>
            <p14:xfrm>
              <a:off x="0" y="144000"/>
              <a:ext cx="12195720" cy="65682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0E9B518-F083-050D-3740-1B14ADE555C2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-9360" y="134640"/>
                <a:ext cx="12214440" cy="6586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6893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D7E7C-165C-4F19-C8C8-C34BEE839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Friedel-Crafts </a:t>
            </a:r>
            <a:r>
              <a:rPr lang="en-US" b="1" u="sng">
                <a:solidFill>
                  <a:srgbClr val="FF0000"/>
                </a:solidFill>
              </a:rPr>
              <a:t>Acyl</a:t>
            </a:r>
            <a:r>
              <a:rPr lang="en-US"/>
              <a:t>ation						       Text: 18.6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56E97411-73AB-A5D4-82BC-973CE79BE9D4}"/>
                  </a:ext>
                </a:extLst>
              </p14:cNvPr>
              <p14:cNvContentPartPr/>
              <p14:nvPr/>
            </p14:nvContentPartPr>
            <p14:xfrm>
              <a:off x="2443573" y="2218839"/>
              <a:ext cx="1563872" cy="223309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56E97411-73AB-A5D4-82BC-973CE79BE9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34573" y="2209835"/>
                <a:ext cx="1581512" cy="240958"/>
              </a:xfrm>
              <a:prstGeom prst="rect">
                <a:avLst/>
              </a:prstGeom>
            </p:spPr>
          </p:pic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305060AA-88A8-97C1-851C-C33908B80BAC}"/>
              </a:ext>
            </a:extLst>
          </p:cNvPr>
          <p:cNvGrpSpPr/>
          <p:nvPr/>
        </p:nvGrpSpPr>
        <p:grpSpPr>
          <a:xfrm>
            <a:off x="1015105" y="1931727"/>
            <a:ext cx="874804" cy="869487"/>
            <a:chOff x="1001810" y="1754466"/>
            <a:chExt cx="874804" cy="869487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D4892F45-055F-2CA6-BD8F-1EC8DFA8F84A}"/>
                    </a:ext>
                  </a:extLst>
                </p14:cNvPr>
                <p14:cNvContentPartPr/>
                <p14:nvPr/>
              </p14:nvContentPartPr>
              <p14:xfrm>
                <a:off x="1003228" y="1754466"/>
                <a:ext cx="873386" cy="250248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D4892F45-055F-2CA6-BD8F-1EC8DFA8F84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94228" y="1745464"/>
                  <a:ext cx="891027" cy="2678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FA3062A-2F17-C021-FD88-9DC53827B986}"/>
                    </a:ext>
                  </a:extLst>
                </p14:cNvPr>
                <p14:cNvContentPartPr/>
                <p14:nvPr/>
              </p14:nvContentPartPr>
              <p14:xfrm>
                <a:off x="1001810" y="1969622"/>
                <a:ext cx="855663" cy="654331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FA3062A-2F17-C021-FD88-9DC53827B98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92807" y="1960619"/>
                  <a:ext cx="873309" cy="67197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8DDD7C77-FCCF-2108-EFDF-64145B10154F}"/>
                    </a:ext>
                  </a:extLst>
                </p14:cNvPr>
                <p14:cNvContentPartPr/>
                <p14:nvPr/>
              </p14:nvContentPartPr>
              <p14:xfrm>
                <a:off x="1135441" y="1950836"/>
                <a:ext cx="227562" cy="97831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8DDD7C77-FCCF-2108-EFDF-64145B10154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126439" y="1941844"/>
                  <a:ext cx="245205" cy="1154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9CAA9E8D-F0A2-83CE-C228-9C4510A6FAE7}"/>
                    </a:ext>
                  </a:extLst>
                </p14:cNvPr>
                <p14:cNvContentPartPr/>
                <p14:nvPr/>
              </p14:nvContentPartPr>
              <p14:xfrm>
                <a:off x="1226891" y="2354210"/>
                <a:ext cx="205940" cy="95349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9CAA9E8D-F0A2-83CE-C228-9C4510A6FAE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17890" y="2345181"/>
                  <a:ext cx="223582" cy="1130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BB718C4-6A5E-3E63-D2E8-1C5BE811193D}"/>
                    </a:ext>
                  </a:extLst>
                </p14:cNvPr>
                <p14:cNvContentPartPr/>
                <p14:nvPr/>
              </p14:nvContentPartPr>
              <p14:xfrm>
                <a:off x="1716399" y="2047603"/>
                <a:ext cx="18786" cy="298809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BB718C4-6A5E-3E63-D2E8-1C5BE811193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707367" y="2038603"/>
                  <a:ext cx="36488" cy="31645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8B8E431-5C72-F7C0-0A3F-C792F1B0C20E}"/>
              </a:ext>
            </a:extLst>
          </p:cNvPr>
          <p:cNvGrpSpPr/>
          <p:nvPr/>
        </p:nvGrpSpPr>
        <p:grpSpPr>
          <a:xfrm>
            <a:off x="2577913" y="1389051"/>
            <a:ext cx="848929" cy="818445"/>
            <a:chOff x="2564618" y="1211790"/>
            <a:chExt cx="848929" cy="81844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92565193-A3B1-C291-EEEB-DF758906C16F}"/>
                    </a:ext>
                  </a:extLst>
                </p14:cNvPr>
                <p14:cNvContentPartPr/>
                <p14:nvPr/>
              </p14:nvContentPartPr>
              <p14:xfrm>
                <a:off x="2564618" y="1733908"/>
                <a:ext cx="233234" cy="296327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92565193-A3B1-C291-EEEB-DF758906C16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555634" y="1724907"/>
                  <a:ext cx="250843" cy="3139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6EE61B1-1FF3-EB56-E0E6-54C79AA5F7A8}"/>
                    </a:ext>
                  </a:extLst>
                </p14:cNvPr>
                <p14:cNvContentPartPr/>
                <p14:nvPr/>
              </p14:nvContentPartPr>
              <p14:xfrm>
                <a:off x="2858464" y="1704133"/>
                <a:ext cx="251666" cy="230044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6EE61B1-1FF3-EB56-E0E6-54C79AA5F7A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849463" y="1695133"/>
                  <a:ext cx="269308" cy="2476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5AE81891-A491-6A36-4F81-4DED19A78EF8}"/>
                    </a:ext>
                  </a:extLst>
                </p14:cNvPr>
                <p14:cNvContentPartPr/>
                <p14:nvPr/>
              </p14:nvContentPartPr>
              <p14:xfrm>
                <a:off x="3118992" y="1727173"/>
                <a:ext cx="294555" cy="21303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5AE81891-A491-6A36-4F81-4DED19A78EF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109990" y="1718177"/>
                  <a:ext cx="312199" cy="2306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EA4B302-04EE-ECFD-90DA-8D486A2DD862}"/>
                    </a:ext>
                  </a:extLst>
                </p14:cNvPr>
                <p14:cNvContentPartPr/>
                <p14:nvPr/>
              </p14:nvContentPartPr>
              <p14:xfrm>
                <a:off x="3020807" y="1476571"/>
                <a:ext cx="28357" cy="275414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EA4B302-04EE-ECFD-90DA-8D486A2DD86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011833" y="1467571"/>
                  <a:ext cx="45946" cy="2930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10BF3E3-D76B-3073-B28B-7653A56A8DB6}"/>
                    </a:ext>
                  </a:extLst>
                </p14:cNvPr>
                <p14:cNvContentPartPr/>
                <p14:nvPr/>
              </p14:nvContentPartPr>
              <p14:xfrm>
                <a:off x="3134588" y="1475153"/>
                <a:ext cx="18077" cy="245994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10BF3E3-D76B-3073-B28B-7653A56A8DB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125549" y="1466149"/>
                  <a:ext cx="35792" cy="2636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32A13A97-6848-F644-ADCA-71D80A1C5319}"/>
                    </a:ext>
                  </a:extLst>
                </p14:cNvPr>
                <p14:cNvContentPartPr/>
                <p14:nvPr/>
              </p14:nvContentPartPr>
              <p14:xfrm>
                <a:off x="3051290" y="1211790"/>
                <a:ext cx="115554" cy="154898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32A13A97-6848-F644-ADCA-71D80A1C531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042290" y="1202805"/>
                  <a:ext cx="133193" cy="172508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9E4D82FC-DB73-1912-F768-B48481F9B020}"/>
                  </a:ext>
                </a:extLst>
              </p14:cNvPr>
              <p14:cNvContentPartPr/>
              <p14:nvPr/>
            </p14:nvContentPartPr>
            <p14:xfrm>
              <a:off x="3753653" y="1954767"/>
              <a:ext cx="36509" cy="233943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9E4D82FC-DB73-1912-F768-B48481F9B020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3744616" y="1945783"/>
                <a:ext cx="54221" cy="2515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CA6A6706-77DC-AFF3-F057-DC5877AB80FF}"/>
                  </a:ext>
                </a:extLst>
              </p14:cNvPr>
              <p14:cNvContentPartPr/>
              <p14:nvPr/>
            </p14:nvContentPartPr>
            <p14:xfrm>
              <a:off x="3587411" y="1986314"/>
              <a:ext cx="102793" cy="159152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CA6A6706-77DC-AFF3-F057-DC5877AB80FF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3578426" y="1977312"/>
                <a:ext cx="120404" cy="176796"/>
              </a:xfrm>
              <a:prstGeom prst="rect">
                <a:avLst/>
              </a:prstGeom>
            </p:spPr>
          </p:pic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A0D1DE87-B5C0-66CE-56FC-9F36E3ACD6F1}"/>
              </a:ext>
            </a:extLst>
          </p:cNvPr>
          <p:cNvGrpSpPr/>
          <p:nvPr/>
        </p:nvGrpSpPr>
        <p:grpSpPr>
          <a:xfrm>
            <a:off x="2771093" y="2486809"/>
            <a:ext cx="853182" cy="404792"/>
            <a:chOff x="2757798" y="2309548"/>
            <a:chExt cx="853182" cy="40479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9D616C3F-9AC6-E6AC-6839-974FD4DD7D64}"/>
                    </a:ext>
                  </a:extLst>
                </p14:cNvPr>
                <p14:cNvContentPartPr/>
                <p14:nvPr/>
              </p14:nvContentPartPr>
              <p14:xfrm>
                <a:off x="2757798" y="2324436"/>
                <a:ext cx="153835" cy="302708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9D616C3F-9AC6-E6AC-6839-974FD4DD7D6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748791" y="2315438"/>
                  <a:ext cx="171488" cy="32034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489F989C-BCD0-8C36-941E-FA5C94A28DE9}"/>
                    </a:ext>
                  </a:extLst>
                </p14:cNvPr>
                <p14:cNvContentPartPr/>
                <p14:nvPr/>
              </p14:nvContentPartPr>
              <p14:xfrm>
                <a:off x="2803523" y="2509108"/>
                <a:ext cx="97122" cy="48915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489F989C-BCD0-8C36-941E-FA5C94A28DE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794497" y="2500182"/>
                  <a:ext cx="114813" cy="6641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AF9AAD62-F4E1-7DAA-7FB4-B4DC34323DBA}"/>
                    </a:ext>
                  </a:extLst>
                </p14:cNvPr>
                <p14:cNvContentPartPr/>
                <p14:nvPr/>
              </p14:nvContentPartPr>
              <p14:xfrm>
                <a:off x="2994931" y="2309548"/>
                <a:ext cx="210548" cy="289593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AF9AAD62-F4E1-7DAA-7FB4-B4DC34323DB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985933" y="2300543"/>
                  <a:ext cx="228184" cy="3072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8582799A-66FA-51DA-655F-60E829AE378D}"/>
                    </a:ext>
                  </a:extLst>
                </p14:cNvPr>
                <p14:cNvContentPartPr/>
                <p14:nvPr/>
              </p14:nvContentPartPr>
              <p14:xfrm>
                <a:off x="3277435" y="2332588"/>
                <a:ext cx="53169" cy="234652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8582799A-66FA-51DA-655F-60E829AE378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268393" y="2323591"/>
                  <a:ext cx="70892" cy="2522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AE41CAA6-ACB9-C789-E810-7EA8D231DAE6}"/>
                    </a:ext>
                  </a:extLst>
                </p14:cNvPr>
                <p14:cNvContentPartPr/>
                <p14:nvPr/>
              </p14:nvContentPartPr>
              <p14:xfrm>
                <a:off x="3420990" y="2472954"/>
                <a:ext cx="189990" cy="241386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AE41CAA6-ACB9-C789-E810-7EA8D231DAE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411977" y="2463960"/>
                  <a:ext cx="207655" cy="25901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77096E1-650B-7177-6926-19B48D98596D}"/>
              </a:ext>
            </a:extLst>
          </p:cNvPr>
          <p:cNvGrpSpPr/>
          <p:nvPr/>
        </p:nvGrpSpPr>
        <p:grpSpPr>
          <a:xfrm>
            <a:off x="736768" y="4268169"/>
            <a:ext cx="842040" cy="922680"/>
            <a:chOff x="789791" y="4435886"/>
            <a:chExt cx="842040" cy="922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75581D1A-57BF-2440-D80F-405DBE066846}"/>
                    </a:ext>
                  </a:extLst>
                </p14:cNvPr>
                <p14:cNvContentPartPr/>
                <p14:nvPr/>
              </p14:nvContentPartPr>
              <p14:xfrm>
                <a:off x="789791" y="5078486"/>
                <a:ext cx="842040" cy="28008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75581D1A-57BF-2440-D80F-405DBE066846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80791" y="5069486"/>
                  <a:ext cx="859680" cy="29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159BCA70-7E7A-6253-F8C9-A3F98AB60906}"/>
                    </a:ext>
                  </a:extLst>
                </p14:cNvPr>
                <p14:cNvContentPartPr/>
                <p14:nvPr/>
              </p14:nvContentPartPr>
              <p14:xfrm>
                <a:off x="1156271" y="4795886"/>
                <a:ext cx="18360" cy="31860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159BCA70-7E7A-6253-F8C9-A3F98AB60906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147271" y="4786886"/>
                  <a:ext cx="36000" cy="33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FED5F664-114C-57DD-76BB-B32ACD77ED70}"/>
                    </a:ext>
                  </a:extLst>
                </p14:cNvPr>
                <p14:cNvContentPartPr/>
                <p14:nvPr/>
              </p14:nvContentPartPr>
              <p14:xfrm>
                <a:off x="1239431" y="4767446"/>
                <a:ext cx="28440" cy="27540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FED5F664-114C-57DD-76BB-B32ACD77ED70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230431" y="4758458"/>
                  <a:ext cx="46080" cy="2930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831304D0-90DE-7D59-5854-4D55C6902215}"/>
                    </a:ext>
                  </a:extLst>
                </p14:cNvPr>
                <p14:cNvContentPartPr/>
                <p14:nvPr/>
              </p14:nvContentPartPr>
              <p14:xfrm>
                <a:off x="1155911" y="4435886"/>
                <a:ext cx="111600" cy="23076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831304D0-90DE-7D59-5854-4D55C690221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146911" y="4426886"/>
                  <a:ext cx="129240" cy="248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94C2E22-B74E-DECD-B587-C7EF253F34D4}"/>
              </a:ext>
            </a:extLst>
          </p:cNvPr>
          <p:cNvGrpSpPr/>
          <p:nvPr/>
        </p:nvGrpSpPr>
        <p:grpSpPr>
          <a:xfrm>
            <a:off x="1867888" y="4842009"/>
            <a:ext cx="158760" cy="64440"/>
            <a:chOff x="1920911" y="5009726"/>
            <a:chExt cx="158760" cy="64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728D5FA7-7524-7075-A439-6DA80D3A4A77}"/>
                    </a:ext>
                  </a:extLst>
                </p14:cNvPr>
                <p14:cNvContentPartPr/>
                <p14:nvPr/>
              </p14:nvContentPartPr>
              <p14:xfrm>
                <a:off x="1920911" y="5009726"/>
                <a:ext cx="29520" cy="6444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728D5FA7-7524-7075-A439-6DA80D3A4A7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911911" y="5000776"/>
                  <a:ext cx="47160" cy="819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69C8FFE7-6D76-0297-C3E9-69D5A0CE1705}"/>
                    </a:ext>
                  </a:extLst>
                </p14:cNvPr>
                <p14:cNvContentPartPr/>
                <p14:nvPr/>
              </p14:nvContentPartPr>
              <p14:xfrm>
                <a:off x="2026751" y="5025206"/>
                <a:ext cx="52920" cy="4536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69C8FFE7-6D76-0297-C3E9-69D5A0CE170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017812" y="5016134"/>
                  <a:ext cx="70441" cy="63141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AE6B5E8-ABCA-FD7A-C201-E9D0904E596F}"/>
              </a:ext>
            </a:extLst>
          </p:cNvPr>
          <p:cNvGrpSpPr/>
          <p:nvPr/>
        </p:nvGrpSpPr>
        <p:grpSpPr>
          <a:xfrm>
            <a:off x="1870768" y="5444289"/>
            <a:ext cx="160200" cy="49320"/>
            <a:chOff x="1923791" y="5612006"/>
            <a:chExt cx="160200" cy="49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70B224B2-930F-2693-D8B3-492AB9297FC5}"/>
                    </a:ext>
                  </a:extLst>
                </p14:cNvPr>
                <p14:cNvContentPartPr/>
                <p14:nvPr/>
              </p14:nvContentPartPr>
              <p14:xfrm>
                <a:off x="1923791" y="5612006"/>
                <a:ext cx="30600" cy="3348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70B224B2-930F-2693-D8B3-492AB9297FC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914791" y="5603006"/>
                  <a:ext cx="482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0E0EC521-D8A4-7CAA-B465-6E41C924563C}"/>
                    </a:ext>
                  </a:extLst>
                </p14:cNvPr>
                <p14:cNvContentPartPr/>
                <p14:nvPr/>
              </p14:nvContentPartPr>
              <p14:xfrm>
                <a:off x="2042591" y="5622806"/>
                <a:ext cx="41400" cy="3852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0E0EC521-D8A4-7CAA-B465-6E41C924563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033591" y="5613889"/>
                  <a:ext cx="59040" cy="5599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3A79925-9E84-F989-AC11-6A2FE109DD36}"/>
              </a:ext>
            </a:extLst>
          </p:cNvPr>
          <p:cNvGrpSpPr/>
          <p:nvPr/>
        </p:nvGrpSpPr>
        <p:grpSpPr>
          <a:xfrm>
            <a:off x="1791928" y="5068089"/>
            <a:ext cx="447120" cy="215640"/>
            <a:chOff x="1844951" y="5235806"/>
            <a:chExt cx="447120" cy="215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A715B47F-24E4-88F0-D105-ECA45DF84D78}"/>
                    </a:ext>
                  </a:extLst>
                </p14:cNvPr>
                <p14:cNvContentPartPr/>
                <p14:nvPr/>
              </p14:nvContentPartPr>
              <p14:xfrm>
                <a:off x="1844951" y="5248406"/>
                <a:ext cx="134280" cy="17244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A715B47F-24E4-88F0-D105-ECA45DF84D7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835927" y="5239406"/>
                  <a:ext cx="151967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E4BCF37C-20C1-B94C-27F1-8F7A9569EFFE}"/>
                    </a:ext>
                  </a:extLst>
                </p14:cNvPr>
                <p14:cNvContentPartPr/>
                <p14:nvPr/>
              </p14:nvContentPartPr>
              <p14:xfrm>
                <a:off x="2078591" y="5235806"/>
                <a:ext cx="52560" cy="21204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E4BCF37C-20C1-B94C-27F1-8F7A9569EFFE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069591" y="5226806"/>
                  <a:ext cx="7020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A4CA49D0-5DE3-0C8E-994D-2BF673FDC29E}"/>
                    </a:ext>
                  </a:extLst>
                </p14:cNvPr>
                <p14:cNvContentPartPr/>
                <p14:nvPr/>
              </p14:nvContentPartPr>
              <p14:xfrm>
                <a:off x="2253191" y="5249126"/>
                <a:ext cx="32040" cy="3996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A4CA49D0-5DE3-0C8E-994D-2BF673FDC29E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244191" y="5240206"/>
                  <a:ext cx="49680" cy="574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6153CFDD-7A70-5E86-620C-3B80D091F9D8}"/>
                    </a:ext>
                  </a:extLst>
                </p14:cNvPr>
                <p14:cNvContentPartPr/>
                <p14:nvPr/>
              </p14:nvContentPartPr>
              <p14:xfrm>
                <a:off x="2259311" y="5415446"/>
                <a:ext cx="32760" cy="3600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6153CFDD-7A70-5E86-620C-3B80D091F9D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250311" y="5406446"/>
                  <a:ext cx="50400" cy="53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372E9884-0037-9B77-00BC-82BA2D3DDC01}"/>
              </a:ext>
            </a:extLst>
          </p:cNvPr>
          <p:cNvGrpSpPr/>
          <p:nvPr/>
        </p:nvGrpSpPr>
        <p:grpSpPr>
          <a:xfrm>
            <a:off x="3047608" y="4743009"/>
            <a:ext cx="1037520" cy="591480"/>
            <a:chOff x="3100631" y="4910726"/>
            <a:chExt cx="1037520" cy="591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C72323D6-05AF-5937-6E34-4DFB5CE6AAE0}"/>
                    </a:ext>
                  </a:extLst>
                </p14:cNvPr>
                <p14:cNvContentPartPr/>
                <p14:nvPr/>
              </p14:nvContentPartPr>
              <p14:xfrm>
                <a:off x="3100631" y="4910726"/>
                <a:ext cx="179280" cy="41184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C72323D6-05AF-5937-6E34-4DFB5CE6AAE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091631" y="4901726"/>
                  <a:ext cx="196920" cy="42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AE7B1B55-C82F-433A-E684-E72B2A0E582D}"/>
                    </a:ext>
                  </a:extLst>
                </p14:cNvPr>
                <p14:cNvContentPartPr/>
                <p14:nvPr/>
              </p14:nvContentPartPr>
              <p14:xfrm>
                <a:off x="3147431" y="5153006"/>
                <a:ext cx="175320" cy="49320"/>
              </p14:xfrm>
            </p:contentPart>
          </mc:Choice>
          <mc:Fallback xmlns=""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AE7B1B55-C82F-433A-E684-E72B2A0E582D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138431" y="5144006"/>
                  <a:ext cx="19296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E1944A9F-28B9-3643-3872-06C4AAA8F247}"/>
                    </a:ext>
                  </a:extLst>
                </p14:cNvPr>
                <p14:cNvContentPartPr/>
                <p14:nvPr/>
              </p14:nvContentPartPr>
              <p14:xfrm>
                <a:off x="3392951" y="4946366"/>
                <a:ext cx="41400" cy="39060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E1944A9F-28B9-3643-3872-06C4AAA8F247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383951" y="4937366"/>
                  <a:ext cx="59040" cy="40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DF9F90DB-F7D4-A2EF-D15C-251EB6F70064}"/>
                    </a:ext>
                  </a:extLst>
                </p14:cNvPr>
                <p14:cNvContentPartPr/>
                <p14:nvPr/>
              </p14:nvContentPartPr>
              <p14:xfrm>
                <a:off x="3599231" y="4946366"/>
                <a:ext cx="283680" cy="330480"/>
              </p14:xfrm>
            </p:contentPart>
          </mc:Choice>
          <mc:Fallback xmlns=""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DF9F90DB-F7D4-A2EF-D15C-251EB6F7006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590231" y="4937366"/>
                  <a:ext cx="301320" cy="34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43E70931-702F-42F2-D06E-A64B812DCD30}"/>
                    </a:ext>
                  </a:extLst>
                </p14:cNvPr>
                <p14:cNvContentPartPr/>
                <p14:nvPr/>
              </p14:nvContentPartPr>
              <p14:xfrm>
                <a:off x="3953471" y="5195126"/>
                <a:ext cx="184680" cy="307080"/>
              </p14:xfrm>
            </p:contentPart>
          </mc:Choice>
          <mc:Fallback xmlns=""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43E70931-702F-42F2-D06E-A64B812DCD30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944471" y="5186126"/>
                  <a:ext cx="202320" cy="324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112" name="Ink 111">
                <a:extLst>
                  <a:ext uri="{FF2B5EF4-FFF2-40B4-BE49-F238E27FC236}">
                    <a16:creationId xmlns:a16="http://schemas.microsoft.com/office/drawing/2014/main" id="{98560D6C-C043-E570-0D07-76260DE3BB64}"/>
                  </a:ext>
                </a:extLst>
              </p14:cNvPr>
              <p14:cNvContentPartPr/>
              <p14:nvPr/>
            </p14:nvContentPartPr>
            <p14:xfrm>
              <a:off x="4610368" y="4822209"/>
              <a:ext cx="899280" cy="233640"/>
            </p14:xfrm>
          </p:contentPart>
        </mc:Choice>
        <mc:Fallback xmlns="">
          <p:pic>
            <p:nvPicPr>
              <p:cNvPr id="112" name="Ink 111">
                <a:extLst>
                  <a:ext uri="{FF2B5EF4-FFF2-40B4-BE49-F238E27FC236}">
                    <a16:creationId xmlns:a16="http://schemas.microsoft.com/office/drawing/2014/main" id="{98560D6C-C043-E570-0D07-76260DE3BB64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4601368" y="4813209"/>
                <a:ext cx="916920" cy="25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114" name="Ink 113">
                <a:extLst>
                  <a:ext uri="{FF2B5EF4-FFF2-40B4-BE49-F238E27FC236}">
                    <a16:creationId xmlns:a16="http://schemas.microsoft.com/office/drawing/2014/main" id="{73533242-A09A-B613-CB05-B598181BDB42}"/>
                  </a:ext>
                </a:extLst>
              </p14:cNvPr>
              <p14:cNvContentPartPr/>
              <p14:nvPr/>
            </p14:nvContentPartPr>
            <p14:xfrm>
              <a:off x="364528" y="5116110"/>
              <a:ext cx="262440" cy="253800"/>
            </p14:xfrm>
          </p:contentPart>
        </mc:Choice>
        <mc:Fallback xmlns="">
          <p:pic>
            <p:nvPicPr>
              <p:cNvPr id="114" name="Ink 113">
                <a:extLst>
                  <a:ext uri="{FF2B5EF4-FFF2-40B4-BE49-F238E27FC236}">
                    <a16:creationId xmlns:a16="http://schemas.microsoft.com/office/drawing/2014/main" id="{73533242-A09A-B613-CB05-B598181BDB42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355528" y="5107110"/>
                <a:ext cx="280080" cy="2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935CFC8-C1BB-E497-ADAE-DD7A049ADC61}"/>
                  </a:ext>
                </a:extLst>
              </p14:cNvPr>
              <p14:cNvContentPartPr/>
              <p14:nvPr/>
            </p14:nvContentPartPr>
            <p14:xfrm>
              <a:off x="2415240" y="50760"/>
              <a:ext cx="5520600" cy="25315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935CFC8-C1BB-E497-ADAE-DD7A049ADC61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2405880" y="41400"/>
                <a:ext cx="5539320" cy="2550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28247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93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EAS (continued)  Friedel-Crafts Alkylation and Acylation</vt:lpstr>
      <vt:lpstr>Sulfonation of Benzene             Text: 18.3</vt:lpstr>
      <vt:lpstr>Sulfonation of Benzene: Mechanism          Text: 18.3</vt:lpstr>
      <vt:lpstr>Nitration of Benzene                      Text: 18.4</vt:lpstr>
      <vt:lpstr>Nitration of Benzene: mechanism - generating +NO2 electrophile</vt:lpstr>
      <vt:lpstr>Friedel-Crafts Alkylation                      Text: 18.5</vt:lpstr>
      <vt:lpstr>Friedel-Crafts Alkylation: Mechanism    </vt:lpstr>
      <vt:lpstr>Friedel-Crafts Alkylation: Limitations</vt:lpstr>
      <vt:lpstr>Friedel-Crafts Acylation             Text: 18.6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Cook</dc:creator>
  <cp:lastModifiedBy>Tim Cook</cp:lastModifiedBy>
  <cp:revision>4</cp:revision>
  <cp:lastPrinted>2022-11-01T15:06:03Z</cp:lastPrinted>
  <dcterms:created xsi:type="dcterms:W3CDTF">2022-03-01T00:08:26Z</dcterms:created>
  <dcterms:modified xsi:type="dcterms:W3CDTF">2023-01-20T16:13:24Z</dcterms:modified>
</cp:coreProperties>
</file>