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5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8" r:id="rId10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670842-B752-4FB7-86BD-28A55A152227}" v="333" dt="2023-01-23T01:00:04.753"/>
    <p1510:client id="{C5268F53-C8C0-4E3C-8055-4FF85FF4FBAC}" v="951" dt="2023-01-23T00:10:29.2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3" y="1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169FDD31-38F3-4F4C-B923-0E156B6D2D6A}"/>
    <pc:docChg chg="delSld">
      <pc:chgData name="Tim Cook" userId="d1c7cfb340f2c7ab" providerId="LiveId" clId="{169FDD31-38F3-4F4C-B923-0E156B6D2D6A}" dt="2023-01-23T17:20:28.126" v="2" actId="47"/>
      <pc:docMkLst>
        <pc:docMk/>
      </pc:docMkLst>
      <pc:sldChg chg="del">
        <pc:chgData name="Tim Cook" userId="d1c7cfb340f2c7ab" providerId="LiveId" clId="{169FDD31-38F3-4F4C-B923-0E156B6D2D6A}" dt="2023-01-23T17:20:24.850" v="0" actId="47"/>
        <pc:sldMkLst>
          <pc:docMk/>
          <pc:sldMk cId="2517154152" sldId="333"/>
        </pc:sldMkLst>
      </pc:sldChg>
      <pc:sldChg chg="del">
        <pc:chgData name="Tim Cook" userId="d1c7cfb340f2c7ab" providerId="LiveId" clId="{169FDD31-38F3-4F4C-B923-0E156B6D2D6A}" dt="2023-01-23T17:20:28.126" v="2" actId="47"/>
        <pc:sldMkLst>
          <pc:docMk/>
          <pc:sldMk cId="2232118882" sldId="336"/>
        </pc:sldMkLst>
      </pc:sldChg>
      <pc:sldChg chg="del">
        <pc:chgData name="Tim Cook" userId="d1c7cfb340f2c7ab" providerId="LiveId" clId="{169FDD31-38F3-4F4C-B923-0E156B6D2D6A}" dt="2023-01-23T17:20:27.390" v="1" actId="47"/>
        <pc:sldMkLst>
          <pc:docMk/>
          <pc:sldMk cId="3956742540" sldId="337"/>
        </pc:sldMkLst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1:26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1 952 3223 0 0,'2'-6'306'0'0,"2"-11"-324"0"0,16-29 9161 0 0,-23 45-8122 0 0,3 1-958 0 0,0 0 0 0 0,0 0 0 0 0,0 0-1 0 0,-1 0 1 0 0,1 0 0 0 0,0 0 0 0 0,0 0-1 0 0,0 0 1 0 0,0 0 0 0 0,-1 0 0 0 0,1 0-1 0 0,0 0 1 0 0,0 0 0 0 0,0 0 0 0 0,0 0 0 0 0,0 0-1 0 0,-1 0 1 0 0,1 0 0 0 0,0 0 0 0 0,0 0-1 0 0,0 0 1 0 0,0-1 0 0 0,0 1 0 0 0,0 0 0 0 0,-1 0-1 0 0,1 0 1 0 0,0 0 0 0 0,0 0 0 0 0,0 0-1 0 0,0-1 1 0 0,0 1 0 0 0,0 0 0 0 0,0 0 0 0 0,0 0-1 0 0,0 0 1 0 0,0-1 0 0 0,4-11 565 0 0,0-1 1 0 0,1 1-1 0 0,1 0 0 0 0,0 1 1 0 0,1-1-1 0 0,14-18 1 0 0,-17 23-497 0 0,14-17 171 0 0,2 0 0 0 0,0 1 1 0 0,1 1-1 0 0,39-31 1 0 0,108-67-33 0 0,17-14-181 0 0,-9-11-90 0 0,-125 102 36 0 0,66-73 0 0 0,-109 108-19 0 0,0 1 0 0 0,15-11-1 0 0,-7 6 9 0 0,-13 10-20 0 0,0 0 1 0 0,1 1-1 0 0,-1-1 1 0 0,0 1-1 0 0,1 0 1 0 0,-1 0-1 0 0,7-1 0 0 0,7-3 5 0 0,-13 4-10 0 0,0 0 0 0 0,0 1 0 0 0,0-1 0 0 0,0 1 0 0 0,0 0 0 0 0,0 0 0 0 0,0 0 0 0 0,0 0 0 0 0,0 1 0 0 0,0 0 0 0 0,4 1 0 0 0,3 1 0 0 0,0 1 0 0 0,16 7 0 0 0,118 53 87 0 0,11 6 34 0 0,-33-8-31 0 0,-33-15 61 0 0,139 52 0 0 0,-208-92-156 0 0,309 92-663 0 0,-212-66-4649 0 0,-95-28-1117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1:40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62 14999 0 0,'-4'-5'306'0'0,"0"-1"0"0"0,0 1-1 0 0,0 0 1 0 0,0 0 0 0 0,-1 1 0 0 0,0-1-1 0 0,1 1 1 0 0,-2 0 0 0 0,1 0 0 0 0,0 1-1 0 0,-1 0 1 0 0,-9-5 0 0 0,13 8-247 0 0,1 0 0 0 0,0-1 0 0 0,0 1 1 0 0,0 0-1 0 0,-1 0 0 0 0,1 0 0 0 0,0 0 1 0 0,0 0-1 0 0,-1 0 0 0 0,1 1 0 0 0,0-1 0 0 0,0 0 1 0 0,-1 0-1 0 0,1 1 0 0 0,0-1 0 0 0,0 1 0 0 0,0-1 1 0 0,0 1-1 0 0,0 0 0 0 0,0-1 0 0 0,0 1 0 0 0,0 0 1 0 0,0 0-1 0 0,0 0 0 0 0,0-1 0 0 0,0 1 0 0 0,0 0 1 0 0,1 0-1 0 0,-1 0 0 0 0,0 1 0 0 0,0 1 0 0 0,-2 2 67 0 0,0 1-1 0 0,0-1 0 0 0,1 1 1 0 0,-4 11-1 0 0,4-7-34 0 0,0 0-1 0 0,1-1 0 0 0,0 1 1 0 0,1 1-1 0 0,0-1 0 0 0,0 0 1 0 0,3 12-1 0 0,18 69 291 0 0,-15-69-345 0 0,-4-16-28 0 0,0 0 0 0 0,0 0 0 0 0,0-1 0 0 0,1 1 0 0 0,0-1 0 0 0,0 1 0 0 0,0-1 0 0 0,1 0 1 0 0,0 0-1 0 0,0-1 0 0 0,0 1 0 0 0,7 5 0 0 0,-4-5 15 0 0,0 0 0 0 0,0 0-1 0 0,0-1 1 0 0,1-1 0 0 0,-1 1 0 0 0,1-1 0 0 0,0 0 0 0 0,10 2 0 0 0,5-1 26 0 0,0-1 0 0 0,0-1 0 0 0,0-1-1 0 0,1-1 1 0 0,37-5 0 0 0,-40 3-156 0 0,66-10-2270 0 0,-75 9 1725 0 0,-1 0 1 0 0,1 0 0 0 0,-1-1 0 0 0,0-1-1 0 0,15-8 1 0 0,-5 0-5677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8:25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1 283 7367 0 0,'0'0'3278'0'0,"0"0"-3168"0"0,1 0 1 0 0,-1 0 0 0 0,0 0-1 0 0,1 0 1 0 0,-1 1 0 0 0,0-1-1 0 0,1 0 1 0 0,-1 0 0 0 0,0 1-1 0 0,0-1 1 0 0,1 0 0 0 0,-1 0-1 0 0,0 1 1 0 0,0-1 0 0 0,1 0-1 0 0,-1 0 1 0 0,0 1 0 0 0,0-1-1 0 0,0 0 1 0 0,0 1 0 0 0,0-1-1 0 0,1 0 1 0 0,-1 1 0 0 0,2 6 329 0 0,0 0 0 0 0,-1-1 0 0 0,1 10 0 0 0,3 12 445 0 0,29 75 1023 0 0,-19-61-956 0 0,16 75 0 0 0,-29-80-79 0 0,-4-38-850 0 0,1 0-1 0 0,-1-1 1 0 0,1 1-1 0 0,-1 0 0 0 0,1 0 1 0 0,0-1-1 0 0,-1 1 1 0 0,1 0-1 0 0,0-1 1 0 0,0 0-1 0 0,0 1 0 0 0,0-1 1 0 0,0-2-1 0 0,0 4-8 0 0,-4-13-40 0 0,1 1 1 0 0,0-1-1 0 0,0 0 0 0 0,2-1 0 0 0,-1 1 0 0 0,0-23 1 0 0,1 12-73 0 0,-4-32-101 0 0,3-58 1 0 0,4 83 126 0 0,1 1-1 0 0,2-1 0 0 0,11-45 1 0 0,-12 65 69 0 0,1 0 1 0 0,0 0 0 0 0,1 0-1 0 0,0 1 1 0 0,1 0-1 0 0,12-18 1 0 0,-13 22 33 0 0,0 0-1 0 0,0 1 1 0 0,0-1-1 0 0,1 1 1 0 0,-1 1-1 0 0,1-1 1 0 0,0 1-1 0 0,1 0 1 0 0,-1 0-1 0 0,1 1 1 0 0,9-5-1 0 0,-14 8-12 0 0,-1 0 0 0 0,1-1-1 0 0,0 1 1 0 0,0 0 0 0 0,-1 0 0 0 0,1 0-1 0 0,0 0 1 0 0,-1 0 0 0 0,1 0-1 0 0,0 0 1 0 0,0 1 0 0 0,-1-1 0 0 0,1 0-1 0 0,0 1 1 0 0,-1 0 0 0 0,1-1 0 0 0,-1 1-1 0 0,1 0 1 0 0,-1 0 0 0 0,1 0-1 0 0,-1 0 1 0 0,1 0 0 0 0,-1 0 0 0 0,0 0-1 0 0,0 0 1 0 0,0 1 0 0 0,1-1 0 0 0,-1 1-1 0 0,-1-1 1 0 0,3 3 0 0 0,0 1 30 0 0,-1 0 0 0 0,1 1 1 0 0,-1-1-1 0 0,0 1 0 0 0,0-1 1 0 0,-1 1-1 0 0,2 9 0 0 0,-1 2 41 0 0,-2 1-1 0 0,0 0 0 0 0,-1-1 1 0 0,-5 27-1 0 0,-19 71 68 0 0,20-97-127 0 0,-9 28 98 0 0,-26 60 0 0 0,37-98-13 0 0,0 0 0 0 0,0 0 0 0 0,1 0 0 0 0,-3 17 0 0 0,5-24-87 0 0,-1 1 0 0 0,1-1 0 0 0,0 1 0 0 0,0 0 1 0 0,0-1-1 0 0,0 1 0 0 0,1 0 0 0 0,-1-1 0 0 0,0 1 0 0 0,1 0 1 0 0,-1-1-1 0 0,1 1 0 0 0,-1-1 0 0 0,1 1 0 0 0,0-1 0 0 0,0 1 1 0 0,0-1-1 0 0,0 0 0 0 0,0 1 0 0 0,0-1 0 0 0,0 0 0 0 0,0 0 1 0 0,0 1-1 0 0,0-1 0 0 0,1 0 0 0 0,-1 0 0 0 0,1-1 0 0 0,-1 1 1 0 0,0 0-1 0 0,1 0 0 0 0,2 0 0 0 0,5 2 40 0 0,0-1 0 0 0,1-1 1 0 0,-1 1-1 0 0,0-2 0 0 0,1 1 0 0 0,18-2 0 0 0,-2-2 134 0 0,33-8 0 0 0,-16 0-1086 0 0,0-2 0 0 0,47-20 1 0 0,-73 25-1278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8:25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0 629 11055 0 0,'0'0'5128'0'0,"2"0"-4402"0"0,2-1-490 0 0,-1-1 1 0 0,1 0 0 0 0,-1 0 0 0 0,0 0 0 0 0,1-1 0 0 0,-1 1-1 0 0,0-1 1 0 0,0 1 0 0 0,3-6 0 0 0,8-5 205 0 0,8-7 253 0 0,22-29-1 0 0,1 0 29 0 0,144-131 685 0 0,-96 91-1326 0 0,-31 28-36 0 0,-45 46-46 0 0,-7 7 0 0 0,-2-1 0 0 0,13-14 0 0 0,-11 9-3 0 0,-5 7 22 0 0,1 0 1 0 0,-1 0-1 0 0,8-7 1 0 0,-6 10 36 0 0,-6 4-53 0 0,0-1 0 0 0,0 1 1 0 0,0-1-1 0 0,0 1 0 0 0,0-1 1 0 0,0 0-1 0 0,0 1 1 0 0,0-1-1 0 0,0 0 0 0 0,-1 0 1 0 0,1 0-1 0 0,0 0 1 0 0,0 0-1 0 0,0-1 0 0 0,1 1 22 0 0,-1-1 0 0 0,1 0-1 0 0,0 1 1 0 0,0-1 0 0 0,0 1-1 0 0,5-3 1 0 0,2-2 69 0 0,-7 6-74 0 0,0-1 0 0 0,0 1 0 0 0,0 0-1 0 0,0 0 1 0 0,0 0 0 0 0,-1 0 0 0 0,1 0 0 0 0,0 0-1 0 0,0 0 1 0 0,0 0 0 0 0,0 1 0 0 0,0-1-1 0 0,-1 1 1 0 0,1 0 0 0 0,2 0 0 0 0,-1 0 31 0 0,15 4 103 0 0,-11-3-107 0 0,-1-1 1 0 0,0 1 0 0 0,1 1-1 0 0,6 3 1 0 0,159 95 608 0 0,-30-12-59 0 0,58 31-135 0 0,-185-113-524 0 0,1-1-1 0 0,-1-1 1 0 0,1 0 0 0 0,25 4 0 0 0,4-2-6360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8:26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8751 0 0,'0'0'9028'0'0,"2"1"-8141"0"0,1 1-705 0 0,0 0 1 0 0,0 0-1 0 0,-1 0 0 0 0,1 1 1 0 0,-1-1-1 0 0,0 1 0 0 0,1 0 1 0 0,-1 0-1 0 0,0 0 1 0 0,-1 0-1 0 0,1 0 0 0 0,-1 0 1 0 0,1 0-1 0 0,1 6 0 0 0,2 9 201 0 0,6 27-1 0 0,-9-34-186 0 0,16 72 426 0 0,32 194-447 0 0,-39-197-3991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8:26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 5063 0 0,'0'0'232'0'0,"0"-1"-13"0"0,1-13 10714 0 0,7 30-9091 0 0,-1-5-1337 0 0,14 51 815 0 0,21 108 0 0 0,-5 67-1019 0 0,-34-214-490 0 0,14 82-3491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8:26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 40 3679 0 0,'-26'-23'764'0'0,"23"21"-9"0"0,1 0 0 0 0,-1 0 0 0 0,1 1-1 0 0,-1-1 1 0 0,0 1 0 0 0,1 0 0 0 0,-1 0 0 0 0,0 0-1 0 0,0 0 1 0 0,0 0 0 0 0,-4 0 0 0 0,5 1-465 0 0,1 0 1 0 0,-1 0 0 0 0,1 0-1 0 0,-1 0 1 0 0,1 0 0 0 0,-1 0 0 0 0,1 1-1 0 0,-1-1 1 0 0,1 1 0 0 0,0-1-1 0 0,-2 1 1 0 0,2 0-289 0 0,-1 0 0 0 0,1 0 0 0 0,0 0-1 0 0,0 0 1 0 0,0 0 0 0 0,0 0 0 0 0,0 0 0 0 0,0 0-1 0 0,0 0 1 0 0,0 0 0 0 0,0 1 0 0 0,-1 2 0 0 0,-2 6 123 0 0,1 0 0 0 0,0 0 1 0 0,0 0-1 0 0,1 1 1 0 0,0 0-1 0 0,0 17 1 0 0,5 67 102 0 0,-1-70-178 0 0,1 1-1 0 0,1 0 1 0 0,9 29-1 0 0,-10-47-9 0 0,-1 0 0 0 0,1 0-1 0 0,1 0 1 0 0,-1-1 0 0 0,1 1-1 0 0,1-1 1 0 0,-1 0 0 0 0,1 0-1 0 0,0 0 1 0 0,1-1 0 0 0,0 0-1 0 0,0 0 1 0 0,12 9 0 0 0,-16-14-13 0 0,0 0-1 0 0,0 1 1 0 0,0-1 0 0 0,0 0 0 0 0,1-1 0 0 0,-1 1 0 0 0,0 0 0 0 0,1-1 0 0 0,-1 1 0 0 0,1-1 0 0 0,-1 0 0 0 0,1 0 0 0 0,-1 0 0 0 0,0 0 0 0 0,1 0 0 0 0,-1 0 0 0 0,1-1 0 0 0,-1 1 0 0 0,4-2 0 0 0,-3 1 34 0 0,0-1 0 0 0,1 1 0 0 0,-1-1-1 0 0,0 0 1 0 0,0 0 0 0 0,0 0 0 0 0,0 0 0 0 0,-1-1-1 0 0,1 1 1 0 0,0-1 0 0 0,3-5 0 0 0,-1 0 103 0 0,0 0 1 0 0,-1 0 0 0 0,0-1-1 0 0,0 1 1 0 0,-1-1-1 0 0,0 0 1 0 0,-1 0 0 0 0,3-14-1 0 0,-3 7 50 0 0,-1 1 0 0 0,0-1 0 0 0,-1 0 0 0 0,-3-20-1 0 0,1 23-95 0 0,-1 0-1 0 0,0 1 0 0 0,0-1 0 0 0,-2 1 0 0 0,1-1 0 0 0,-2 1 1 0 0,1 0-1 0 0,-2 1 0 0 0,0 0 0 0 0,0 0 0 0 0,-14-17 0 0 0,16 23-205 0 0,0 0 1 0 0,0 0-1 0 0,0 0 0 0 0,0 1 0 0 0,-1 0 0 0 0,0 0 0 0 0,0 0 0 0 0,0 1 1 0 0,0 0-1 0 0,0 0 0 0 0,-1 0 0 0 0,0 1 0 0 0,1 0 0 0 0,-1 0 0 0 0,0 1 1 0 0,0 0-1 0 0,0 0 0 0 0,0 0 0 0 0,0 1 0 0 0,0 0 0 0 0,0 0 1 0 0,0 1-1 0 0,-9 2 0 0 0,9-1-515 0 0,-1 0 1 0 0,1 1-1 0 0,-11 5 0 0 0,0 3-1169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8:28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94 10103 0 0,'2'-1'98'0'0,"1"0"-1"0"0,-1 0 1 0 0,0 0-1 0 0,0 0 1 0 0,1 1-1 0 0,-1-1 1 0 0,3 0-1 0 0,1 1 42 0 0,-5-1-131 0 0,0 1-1 0 0,-1-1 1 0 0,1 1 0 0 0,-1-1 0 0 0,1 1-1 0 0,0-1 1 0 0,-1 1 0 0 0,1-1 0 0 0,-1 1-1 0 0,1-1 1 0 0,-1 0 0 0 0,0 1-1 0 0,1-1 1 0 0,-1 0 0 0 0,1 1 0 0 0,-1-1-1 0 0,0 0 1 0 0,0 0 0 0 0,0 1 0 0 0,1-1-1 0 0,-1 0 1 0 0,0 0 0 0 0,0 0-1 0 0,0 1 1 0 0,0-1 0 0 0,0-1 0 0 0,0-1 84 0 0,1-2 488 0 0,-1-1-1 0 0,1 0 0 0 0,-1 0 1 0 0,0 1-1 0 0,-1-1 0 0 0,1 0 1 0 0,-3-7-1 0 0,3 12 62 0 0,-13-9 958 0 0,11 10-1502 0 0,-1 0 0 0 0,1-1 0 0 0,0 1 0 0 0,-1 0 0 0 0,1 1 0 0 0,-1-1 0 0 0,1 0 0 0 0,0 1 0 0 0,0-1 0 0 0,-1 1 0 0 0,1 0 0 0 0,0-1 0 0 0,0 1 0 0 0,0 0 0 0 0,0 0 0 0 0,0 1 0 0 0,0-1 0 0 0,0 0 0 0 0,0 1 0 0 0,0-1 0 0 0,0 1 0 0 0,1 0 0 0 0,-4 3 0 0 0,0 1 72 0 0,0 1 0 0 0,1 0 0 0 0,-1 0 0 0 0,1 1 0 0 0,-4 10 1 0 0,2-3-54 0 0,1 0 1 0 0,0 1 0 0 0,2 0-1 0 0,-1 0 1 0 0,0 22 0 0 0,3-29-77 0 0,1 0 1 0 0,0 0-1 0 0,1 0 1 0 0,0 1-1 0 0,0-1 1 0 0,1 0 0 0 0,0 0-1 0 0,1-1 1 0 0,-1 1-1 0 0,2 0 1 0 0,3 8-1 0 0,-5-15-21 0 0,-1 0 0 0 0,1 0 0 0 0,-1 0 0 0 0,1 0 0 0 0,0 0 0 0 0,0 0 0 0 0,-1 0-1 0 0,1 0 1 0 0,1-1 0 0 0,-1 1 0 0 0,0-1 0 0 0,0 1 0 0 0,1-1 0 0 0,-1 0 0 0 0,0 0 0 0 0,1 0 0 0 0,-1 0-1 0 0,1-1 1 0 0,-1 1 0 0 0,1-1 0 0 0,0 1 0 0 0,2-1 0 0 0,5 0 31 0 0,1 0-1 0 0,-1-1 1 0 0,0-1 0 0 0,14-3-1 0 0,-1 0-28 0 0,-1 1-209 0 0,-1-2 0 0 0,0 0 0 0 0,31-15 0 0 0,-43 17-532 0 0,-1-1 0 0 0,1 0-1 0 0,-1-1 1 0 0,0 0 0 0 0,-1 0-1 0 0,1-1 1 0 0,6-8 0 0 0,1-3-5646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8:28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9215 0 0,'0'0'707'0'0,"1"2"-464"0"0,4 11 344 0 0,0 1 1 0 0,-1 0-1 0 0,-1 1 0 0 0,0-1 1 0 0,1 19-1 0 0,3 13 910 0 0,5 9-85 0 0,2-1 1 0 0,41 99-1 0 0,-20-82-2633 0 0,-22-47-254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8:3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123 236 5983 0 0,'-1'-2'464'0'0,"1"1"-461"0"0,0 1 0 0 0,0 0 0 0 0,0 0 0 0 0,-1 0 0 0 0,1 0 0 0 0,0 0-1 0 0,0 0 1 0 0,0 0 0 0 0,0-1 0 0 0,0 1 0 0 0,-1 0 0 0 0,1 0-1 0 0,0 0 1 0 0,0 0 0 0 0,0 0 0 0 0,-1 0 0 0 0,1 0 0 0 0,0 0 0 0 0,0 0-1 0 0,0 0 1 0 0,0 0 0 0 0,-1 0 0 0 0,1 0 0 0 0,0 0 0 0 0,0 0 0 0 0,0 0-1 0 0,-1 0 1 0 0,1 0 0 0 0,0 0 0 0 0,0 0 0 0 0,0 0 0 0 0,0 0 0 0 0,-1 0-1 0 0,1 1 1 0 0,0-1 0 0 0,0 0 0 0 0,0 0 0 0 0,0 0 0 0 0,0 0 0 0 0,-1 0-1 0 0,1 0 1 0 0,0 1 0 0 0,0-1 0 0 0,0 0 0 0 0,0 0 0 0 0,0 0-1 0 0,0 0 1 0 0,0 1 0 0 0,0-1 0 0 0,0 0 0 0 0,0 0 0 0 0,-1 1 0 0 0,-9 17 45 0 0,-9 32 858 0 0,17-45-549 0 0,-12 39 2322 0 0,-15 81 0 0 0,4 48-1868 0 0,24-165-780 0 0,-3 29 110 0 0,-4 26 430 0 0,8-63-561 0 0,0 0-1 0 0,0 1 1 0 0,0-1 0 0 0,0 0-1 0 0,-1 0 1 0 0,1 0 0 0 0,0 0-1 0 0,0 0 1 0 0,0 1 0 0 0,0-1-1 0 0,0 0 1 0 0,0 0 0 0 0,0 0-1 0 0,0 0 1 0 0,0 0 0 0 0,0 1-1 0 0,0-1 1 0 0,0 0 0 0 0,0 0-1 0 0,0 0 1 0 0,0 0-1 0 0,0 1 1 0 0,0-1 0 0 0,0 0-1 0 0,0 0 1 0 0,0 0 0 0 0,0 0-1 0 0,0 1 1 0 0,0-1 0 0 0,0 0-1 0 0,0 0 1 0 0,0 0 0 0 0,0 0-1 0 0,0 0 1 0 0,1 1 0 0 0,-1-1-1 0 0,0 0 1 0 0,0 0 0 0 0,0 0-1 0 0,0 0 1 0 0,0 0 0 0 0,0 0-1 0 0,1 1 1 0 0,1-10 126 0 0,11-92 77 0 0,-12 95-199 0 0,65-284-11 0 0,-43 201-97 0 0,-9 45 44 0 0,1 0-1 0 0,24-47 0 0 0,-33 77 99 0 0,1 1 0 0 0,0 1 0 0 0,0-1 0 0 0,2 1 0 0 0,10-13 0 0 0,-18 24-36 0 0,0 1-1 0 0,0 0 1 0 0,0-1-1 0 0,0 1 1 0 0,0 0-1 0 0,0 0 1 0 0,0 0-1 0 0,0 0 1 0 0,0 0-1 0 0,0 0 1 0 0,0 0 0 0 0,0 0-1 0 0,0 0 1 0 0,0 0-1 0 0,0 1 1 0 0,0-1-1 0 0,0 0 1 0 0,0 1-1 0 0,0-1 1 0 0,0 0-1 0 0,0 1 1 0 0,0 0-1 0 0,0-1 1 0 0,0 2-1 0 0,4 3 36 0 0,-1 0 0 0 0,1 1 0 0 0,-2 0 0 0 0,1 0 0 0 0,-1 0-1 0 0,5 10 1 0 0,14 47 284 0 0,-9-24-142 0 0,2 4-14 0 0,9 24-102 0 0,50 100-1 0 0,-26-65-456 0 0,-25-31-3877 0 0,-20-56-438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8:3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46 7831 0 0,'-2'-1'215'0'0,"-6"-8"1670"0"0,10 3 1025 0 0,-1 4-2705 0 0,0 1 1 0 0,1-1-1 0 0,-1 1 1 0 0,0-1-1 0 0,0 1 1 0 0,1 0-1 0 0,-1 0 1 0 0,1 0-1 0 0,-1 0 1 0 0,1 0-1 0 0,-1 0 1 0 0,1 0-1 0 0,0 1 1 0 0,-1-1 0 0 0,1 0-1 0 0,3 0 1 0 0,31-6 1057 0 0,-32 6-1114 0 0,22-1 357 0 0,38 1 0 0 0,-38 1-484 0 0,19 5-124 0 0,-7 0-154 0 0,-3-3-1404 0 0,-18-2-24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8:31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12239 0 0,'1'3'562'0'0,"13"187"2190"0"0,-6-62-980 0 0,-7-81-1648 0 0,3 1 0 0 0,1-1 0 0 0,13 48 0 0 0,-10-65-1370 0 0,23 56 0 0 0,-21-65-668 0 0</inkml:trace>
  <inkml:trace contextRef="#ctx0" brushRef="#br0" timeOffset="1">524 201 12959 0 0,'-7'-7'595'0'0,"5"6"-18"0"0,1 1-371 0 0,-2-1-85 0 0,1 0 1 0 0,-1 0 0 0 0,0 0-1 0 0,1 1 1 0 0,-1-1 0 0 0,0 1 0 0 0,0 0-1 0 0,0 0 1 0 0,0 0 0 0 0,1 0-1 0 0,-1 0 1 0 0,0 1 0 0 0,0-1 0 0 0,0 1-1 0 0,1 0 1 0 0,-1 0 0 0 0,0 0-1 0 0,1 0 1 0 0,-1 0 0 0 0,1 0-1 0 0,-1 1 1 0 0,1 0 0 0 0,0-1 0 0 0,-1 1-1 0 0,-1 2 1 0 0,-1 1 62 0 0,0 1-1 0 0,0-1 1 0 0,1 1-1 0 0,0 0 1 0 0,0 0 0 0 0,0 0-1 0 0,-4 12 1 0 0,3-5-72 0 0,0 1-1 0 0,1 0 1 0 0,1 1 0 0 0,0-1-1 0 0,1 1 1 0 0,1-1 0 0 0,0 1 0 0 0,1 0-1 0 0,0-1 1 0 0,1 1 0 0 0,1-1-1 0 0,1 1 1 0 0,0-1 0 0 0,6 19 0 0 0,-5-22-108 0 0,0 0 1 0 0,1 0 0 0 0,0-1 0 0 0,0 0 0 0 0,1 0 0 0 0,1 0 0 0 0,0 0-1 0 0,0-1 1 0 0,1 0 0 0 0,0-1 0 0 0,0 0 0 0 0,1 0 0 0 0,0-1 0 0 0,1 0-1 0 0,-1 0 1 0 0,1-1 0 0 0,0-1 0 0 0,16 7 0 0 0,-19-10-186 0 0,1 1-1 0 0,-1-2 1 0 0,0 1 0 0 0,1-1 0 0 0,8 1-1 0 0,-12-2-103 0 0,0 0-1 0 0,0 0 1 0 0,0 0-1 0 0,0-1 0 0 0,-1 0 1 0 0,1 1-1 0 0,0-1 1 0 0,0 0-1 0 0,-1-1 0 0 0,1 1 1 0 0,6-4-1 0 0,8-10-1530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1:40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14335 0 0,'0'0'1306'0'0,"0"2"-1077"0"0,-1 8-131 0 0,1-1 0 0 0,0 0 0 0 0,0 1 1 0 0,1-1-1 0 0,2 10 0 0 0,13 50 1902 0 0,-11-49-1440 0 0,15 56 871 0 0,2 15-1071 0 0,61 158 1 0 0,-74-229-2377 0 0,1-3-4980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8:3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5 919 0 0,'-3'-5'6750'0'0,"14"89"3187"0"0,-4-22-9414 0 0,16 68-1 0 0,15 6-749 0 0,-9-45-2720 0 0,-17-56-2747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8:31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7367 0 0,'0'0'334'0'0,"6"-5"119"0"0,4-2 336 0 0,0 1 1 0 0,0 0-1 0 0,0 1 0 0 0,0 0 1 0 0,1 1-1 0 0,0 0 0 0 0,0 0 1 0 0,0 2-1 0 0,17-4 0 0 0,-19 5-570 0 0,0 0-1 0 0,0 0 1 0 0,0 1-1 0 0,0 0 1 0 0,0 1-1 0 0,0 0 0 0 0,0 0 1 0 0,-1 1-1 0 0,1 0 1 0 0,0 1-1 0 0,-1-1 1 0 0,15 8-1 0 0,-20-8-149 0 0,0 0 0 0 0,-1 0-1 0 0,1 1 1 0 0,-1-1 0 0 0,1 1-1 0 0,-1-1 1 0 0,0 1 0 0 0,0 0-1 0 0,0-1 1 0 0,0 1 0 0 0,0 0-1 0 0,-1 0 1 0 0,0 1 0 0 0,1-1-1 0 0,-1 0 1 0 0,0 0 0 0 0,0 1-1 0 0,-1-1 1 0 0,1 4 0 0 0,0-2 0 0 0,-1 1 0 0 0,0-1 0 0 0,0 1 0 0 0,0-1 0 0 0,-1 1 0 0 0,1 0 0 0 0,-1-1 0 0 0,-1 0 1 0 0,1 1-1 0 0,-1-1 0 0 0,-3 7 0 0 0,-1 5-19 0 0,5-14-56 0 0,0 0-1 0 0,0 1 1 0 0,0-1 0 0 0,-1 0-1 0 0,1 1 1 0 0,-1-1 0 0 0,0 0-1 0 0,0 0 1 0 0,-4 4 0 0 0,5-6-58 0 0,0 1 1 0 0,1-1 0 0 0,-1 1 0 0 0,0-1 0 0 0,0 1 0 0 0,1-1 0 0 0,-1 1 0 0 0,1-1 0 0 0,-1 1 0 0 0,1-1 0 0 0,-1 1 0 0 0,1 0 0 0 0,0-1 0 0 0,0 1 0 0 0,0 0 0 0 0,0-1 0 0 0,0 1 0 0 0,0 0 0 0 0,1-1 0 0 0,-1 1-1 0 0,1-1 1 0 0,-1 1 0 0 0,1 0 0 0 0,-1-1 0 0 0,1 1 0 0 0,0-1 0 0 0,-1 0 0 0 0,1 1 0 0 0,0-1 0 0 0,0 1 0 0 0,0-1 0 0 0,0 0 0 0 0,1 0 0 0 0,0 2 0 0 0,6 4 53 0 0,0-1 1 0 0,0 1 0 0 0,1-1 0 0 0,11 6-1 0 0,-12-8-14 0 0,16 12 26 0 0,-11-7 81 0 0,26 13 0 0 0,-35-21 38 0 0,0 1 0 0 0,1 0 0 0 0,-1 1 0 0 0,0-1 0 0 0,-1 0 0 0 0,1 1 0 0 0,0 0 0 0 0,-1 0 0 0 0,0 0 0 0 0,0 1 0 0 0,1-1 0 0 0,-2 1 0 0 0,1-1 0 0 0,0 1-1 0 0,-1 0 1 0 0,0 0 0 0 0,0 0 0 0 0,0 1 0 0 0,0-1 0 0 0,1 9 0 0 0,-2-9 21 0 0,0-1-1 0 0,-1 0 1 0 0,0 1-1 0 0,1-1 1 0 0,-2 1-1 0 0,1-1 1 0 0,0 1-1 0 0,-1-1 1 0 0,1 1-1 0 0,-1-1 1 0 0,0 1-1 0 0,0-1 1 0 0,0 0-1 0 0,-1 0 1 0 0,1 0 0 0 0,-1 1-1 0 0,0-1 1 0 0,1-1-1 0 0,-2 1 1 0 0,-1 3-1 0 0,-2 1 19 0 0,-1 0 0 0 0,1 0 0 0 0,-1 0-1 0 0,-1-1 1 0 0,1 0 0 0 0,-12 6 0 0 0,-51 27 111 0 0,69-39-269 0 0,-14 7-46 0 0,-32 12 0 0 0,41-17-710 0 0,0-1 1 0 0,-1 0 0 0 0,0 0 0 0 0,-10 1 0 0 0,4-3-7289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15:19:28.12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7030A0"/>
    </inkml:brush>
    <inkml:brush xml:id="br4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12310 4970 15663 0,'0'0'688'0,"0"0"144"0,0 0-656 0,9 6-176 0,-20 0 0 0,2-2 0 16,1 0 2496-16,1-1 448 0,0-1 112 0,7-2 16 15,0 0-1216-15,0 0-256 0,0 0-32 0,0 0-16 16,5-5-640-16,2-2-128 0,-1 0-16 0,2-5-16 16,3-4-176-16,2 1-16 0,0-6-16 0,2 0 0 15,2-1-352-15,7-8-64 0,1 1 0 0,1-1-128 16,0-3 144-16,-2 2-144 0,0 1 0 0,-1 1 144 16,3-3 160-16,1 3 16 0,-1 3 16 0,0 1 0 15,-2-1-528-15,1 0-96 0,3 1-32 0,-1 1 0 16,0-1 320-16,-1-2 0 0,-1 2 0 0,0-1 0 15,0 1 0-15,-2-2 0 0,-1 2 0 0,-1 1 0 16,-1 2 0-16,-1 0 0 0,1 1 0 0,-2 3 0 16,-2-2 0-16,-2 3 0 0,0 4 0 0,0-1 0 15,-3 1 0-15,1 4-128 0,-2-2 128 0,1 4 0 0,-1 0 0 16,1 2 0-16,-2 2-128 0,1 2 128 16,2 2 0-16,1 2 0 0,0 1 0 0,1 1 0 0,2 1 0 0,2 4 0 15,2 1 0-15,2 2 0 0,1 0 0 0,4 4 0 16,1 0 0-16,2 3 0 0,0-1 0 0,4 2 0 15,3-1 0-15,-1 1 0 0,1 1 240 0,2-1 0 16,4 2 0-16,4 2 0 0,0 0 16 0,0-1 0 16,-2 0 0-16,0-1 0 0,0 0-128 0,-1 0-128 15,-1 2 176-15,-2-2-176 0,-3-1 240 0,-3-1-64 16,-1 1-16-16,0-3 0 0,-2-1-160 0,-2-2-176 16,-1 1 48-16,-3 0 0 15,-1-1-1040-15,-2 0-208 0,-1 0-32 0,1-2-9520 0,-5 0-1888 0</inkml:trace>
  <inkml:trace contextRef="#ctx0" brushRef="#br0" timeOffset="1066.59">12235 5013 11967 0,'0'0'1072'0,"0"0"-864"0,8 7-208 0,-1-2 0 15,1-5 1984-15,1 1 336 0,-2 1 80 0,3 2 16 16,0 2-672-16,0 5-128 0,1 2-16 0,1 0-16 16,-1 0-464-16,1 2-96 0,0 4 0 0,0 1-16 15,-2 5-176-15,2 3-16 0,1 0-16 0,-1 2 0 16,-2 2-176-16,2-2-48 0,-2-2 0 0,2 5 0 16,1 3 384-16,1 1 64 0,-2 1 0 0,0-4 16 15,-2-3-752-15,-1-1-160 0,-1 0-128 0,0 0 192 16,-2 0 64-16,1-3 32 0,-2 2 0 0,2-3 0 15,-1-1 32-15,1-2 16 0,-2-1 0 0,0 0 0 16,-1-1-16-16,-1-1 0 0,-1-2 0 0,2 0 0 16,0 1-80-16,-1-1-32 0,-1-5 0 0,1 0 0 0,1-1-48 0,0-2-16 15,-2-1 0-15,2 0 0 16,0-1-144-16,1 0 160 0,1 0-160 0,0-3 160 0,2-2-160 0,1-1 0 16,1 2 0-16,2-1 128 15,1-1-128-15,3 0 0 0,3-1 144 0,1 0-144 0,1-1 128 16,2 0-128-16,3-2 128 0,3 0-128 15,0 2 0-15,3 0 0 0,1 0 0 0,0 0 128 0,-1 0-128 0,2 0 0 16,1 2 0-16,0 0 0 0,1 4 0 0,1-1 0 16,0 1 0-16,-3 1 0 0,-2 2 0 0,0-1 0 15,-2 1 0-15,-3 0 0 0,-1 1 0 0,0 0 0 16,0 0 0-16,-5-1 0 0,-3-1 0 0,1 1 0 16,-1 1 0-16,0 0 0 0,-1-3 0 0,-1 1 144 15,-3 0-144-15,-1-1 0 0,-2 0 128 0,0-1-128 0,1-4 0 0,-2 3 0 16,-1-2 160-16,0 1-160 0,-1-4 128 0,1 0-128 15,0-3 0-15,1-1 0 0,-1 1 0 0,1-4 0 16,0-2 0-16,2 0 0 0,0-2 0 0,2 0-176 16,2-4 48-16,0 1 0 0,1-2 0 0,2 2 0 15,2-3 128-15,2 0-160 0,0-1 160 0,0 1-160 16,2 0 160-16,-2 0 0 0,-1 1 0 0,1 1 0 16,0 0 0-16,2 2 0 0,0 0 0 0,0 1-128 15,-5 3 128-15,2-1 0 0,-1 3 0 0,-1 2-128 16,1 1 128-16,-2 3 0 0,-1 1 0 0,0 1-128 15,-1 1 128-15,-1 0 0 0,0 2 0 0,-2 1-128 16,-1 2 128-16,-1-1 0 0,1 1 0 0,0-6-128 16,-2 0 128-16,-1 1 0 0,0 0 0 0,-1 0 0 15,1-4 0-15,-1 0 144 0,-3-2-16 0,1-3-128 16,-1-2 0-16,-1-3 0 0,0-3 0 0,-2-3 0 16,0-1 224-16,0-7-16 0,1-2 0 0,-2-4 0 15,-1-3 256-15,0-3 48 0,0-3 16 0,-1-4 0 0,-2-4 144 0,2-1 32 16,0 1 0-16,-2-1 0 0,-1 1-192 0,-1-1-48 15,2 0 0-15,2 2 0 0,0 1-464 0,-1 6 0 16,0 3 0-16,-2 3 0 16,0-2-1024-16,0 4-320 0,1 6-48 15,1 1-16-15,-2 6-1552 0,-1 6-320 0,2 2-64 0</inkml:trace>
  <inkml:trace contextRef="#ctx0" brushRef="#br0" timeOffset="1555.21">12729 4873 23951 0,'0'0'2128'0,"0"0"-1696"15,0 0-432-15,0 0 0 0,0 0 2240 0,0 0 352 0,3-7 80 0,1 1 16 16,3-4-880-16,2 0-160 0,2 0-48 0,5-3 0 15,1-4-1072-15,3 0-208 0,2-2-64 0,0 1 0 16,1 0-256-16,1 0 0 0,-2-2 0 0,1 2 0 31,1 1-832-31,-1 1-256 0,0 2-64 0,-3 3-15632 0</inkml:trace>
  <inkml:trace contextRef="#ctx0" brushRef="#br0" timeOffset="2015.79">12954 5681 21183 0,'0'0'1888'0,"0"0"-1504"0,0 0-384 0,0 0 0 15,0 0 1920-15,0 0 320 0,0 0 64 0,5 6 16 16,1 0-400-16,4-1-96 0,1 0-16 0,4 0 0 16,2 2-928-16,1-3-192 0,0 1-48 0,2 1 0 15,1 1-208-15,1-1-48 0,2 2-16 0,3-1 0 16,-1-1-368-16,1 2 0 0,0 0 0 0,3-2 0 31,-1 2-1600-31,1-1-352 0,0-1-64 0,-1 0-13568 0</inkml:trace>
  <inkml:trace contextRef="#ctx0" brushRef="#br0" timeOffset="2498.52">14084 4960 4607 0,'0'0'400'0,"0"0"-400"0,-3 10 0 0,2 2 0 15,1-12 4480-15,-2 11 800 0,0 3 160 0,1 4 48 16,2 6-2800-16,-1 0-576 0,0 4-96 0,0 3-32 16,2 3-768-16,1 2-144 0,-1 1-48 0,0-1 0 15,2 1-528-15,1-1-112 0,-1 1-32 0,2-3 0 16,-1-5-352-16,0-1 0 0,2 0 0 0,2 0-10832 15,0-2-2096-15</inkml:trace>
  <inkml:trace contextRef="#ctx0" brushRef="#br1" timeOffset="13866.92">14324 4910 16415 0,'0'0'720'0,"0"0"160"0,0 0-704 0,0 0-176 16,0 0 0-16,0 0 0 0,0 0 1408 0,0 0 240 16,0 0 48-16,0 0 16 0,0 0-352 0,0 0-64 15,13-6-16-15,-8-2 0 0,4 2-144 0,3-2-48 16,2 0 0-16,2 0 0 0,1-1-64 0,3-1-32 15,-1-2 0-15,2 0 0 0,1-1-32 0,2-3 0 16,-1 2 0-16,2-2 0 0,2-1-256 0,1 0-48 0,-1-3-16 0,0 0 0 16,2 1-256-16,0-2-48 0,-1 2-16 15,1 2 0-15,-2-2-192 0,2 2-128 0,0-3 128 0,-1 5-128 16,-1 0 0-16,-3 1 128 0,2 0-128 0,-2 1 0 16,-2 1 0-16,-1-1-256 0,-3-3 32 0,-2 3 16 31,-2 1-1968-31,-1 5-400 0,-1 0-80 0</inkml:trace>
  <inkml:trace contextRef="#ctx0" brushRef="#br1" timeOffset="14367.13">15149 3680 18431 0,'0'0'1632'0,"0"0"-1312"0,0 0-320 0,0 0 0 16,0 0 1552-16,0 0 240 0,0 0 64 0,0 0 0 15,0 0-192-15,0 0-48 0,0 0 0 0,0 0 0 16,8 6-704-16,-1 1-144 0,-2 3-16 0,-1 4-16 16,-2 2 32-16,0 5 0 0,-1 5 0 0,-1 3 0 15,0 1-320-15,0 2-48 0,0 4-16 0,-1 0 0 16,-1 3-192-16,1 2-64 0,0 0 0 0,-1-4 0 16,1-1-128-16,0-2 0 0,-1-4-160 0,2-1 160 15,0-6-784 1,2-1-64-16,-2-2-16 0,1-4 0 15,-1-3-2256-15,1-3-448 0,-1-10-80 0,0 0-32 0</inkml:trace>
  <inkml:trace contextRef="#ctx0" brushRef="#br1" timeOffset="14585.22">15317 3673 8287 0,'0'0'736'0,"0"0"-592"15,0 0-144-15,0 0 0 0,0 0 4224 0,0 0 832 16,0 0 144-16,-1 7 48 0,1 0-3040 0,0 4-608 16,1 2-112-16,1 3-16 0,-1 1-848 0,3 5-176 0,-1-1-16 0,-1 3-16 15,1 4-416-15,-1-3 0 0,1 2 128 0,0 0-128 32,0-2-1344-32,0 2-320 0,0-3-48 0,-1-2-7312 0,0-1-1472 0</inkml:trace>
  <inkml:trace contextRef="#ctx0" brushRef="#br1" timeOffset="14999.51">15429 3131 9215 0,'-3'-15'816'0,"-3"1"-656"0,-1 1-160 0,-3 0 0 0,0 1 3712 0,1 2 704 16,1 1 128-16,0 4 48 0,8 5-2624 0,-10-2-528 16,-1 6-96-16,1 4-32 0,-2 5-736 0,4 0-160 15,-1 5-32-15,0 6 0 0,0 3-240 0,1 2-144 16,2 1 160-16,0 1-160 0,4 2 0 0,2-2 0 16,1-1 0-16,4 0 0 0,2-4 0 0,2 0-128 15,3-5 128-15,2-3-160 0,2-3 160 0,2-5 0 16,2-1 0-16,2-6 0 0,1-3 416 0,1-5 16 15,0-5 0-15,0-3 0 0,-1-4 144 0,-1-1 48 16,-2-5 0-16,-2-2 0 0,-1-2 96 0,-2-1 32 16,-5 2 0-16,-3-4 0 0,-5 0 0 0,-2-12 0 15,-2 5 0-15,-6 5 0 0,-7 5-128 0,-4 5-32 16,-5 0 0-16,-3 2 0 0,-6 2-240 0,1 3-48 0,-2 2-16 0,0 4 0 16,0 3-464-16,3 4-80 0,3 4-32 0,1 3 0 31,-3 1-1856-31,4 2-368 0,4 1-80 0,1 1-14000 0</inkml:trace>
  <inkml:trace contextRef="#ctx0" brushRef="#br1" timeOffset="17161.82">15372 3736 11855 0,'0'0'512'0,"0"0"128"0,0 0-512 0,0 0-128 0,0 0 0 0,0 0 0 15,0 0 1328-15,0 0 224 0,0 0 48 0,0 0 16 16,0 0-208-16,0 0-32 0,0 0-16 0,0 0 0 16,0 0-336-16,0 9-64 0,0-1 0 0,1 0-16 15,-1 1-224-15,0 0-32 0,0 1-16 0,0 3 0 0,0 0-48 0,0 2-16 16,0 0 0-16,0 4 0 16,2 0-160-16,-2 2-48 0,0-3 0 0,0 3 0 0,0 0-112 0,-2 1-32 15,1 2 0-15,0-2 0 0,1 0-96 0,-1 1-32 0,-1-3 0 0,1 1 0 16,0-2-128-16,1 1 128 15,0-5-128-15,0 1 128 0,0-2-128 0,1 0 0 16,0-4 0-16,1 0 0 16,-1-2-384-16,-1-8-128 0,2 7 0 0,-2-7-9152 15,0 0-1808-15</inkml:trace>
  <inkml:trace contextRef="#ctx0" brushRef="#br1" timeOffset="17828.68">15169 4385 11055 0,'0'0'976'0,"0"0"-784"16,0 0-192-16,0 0 0 0,0 0 2512 0,0 0 464 0,0 0 96 0,0 0 0 15,0 0-1280-15,0 0-272 0,0 0-48 0,10 4-16 16,1-1-176-16,-1 2-48 0,0 1 0 0,2 1 0 15,0-1-272-15,1 1-64 0,1-1-16 0,2 2 0 16,0 0-256-16,2 2-48 0,1 0-16 0,2 1 0 16,3 1-112-16,1 0-32 0,1-1 0 0,1 0 0 15,3 2-32-15,-1 0-16 0,-1 0 0 0,1 0 0 16,0 0-96-16,-2-1-16 0,-1 0 0 0,0-1 0 16,0 2-128-16,0 0-128 0,-2 0 192 0,-2-1-192 15,-1 0 256-15,0-2-48 0,-2 2-16 0,1-3 0 16,-2 0 80-16,-1-1 16 0,0 0 0 0,-1 1 0 15,-2-2-96-15,0 0-32 0,1 0 0 0,-2 2 0 16,0-6-160-16,-2 1 128 0,-1-1-128 0,-1 3 128 16,-1 0-128-16,-1-1 0 0,0-2 144 0,-1 0-144 15,2 1 0-15,-8-4-128 0,7 0 0 0,-1 0 0 16,1 1-1488-16,-1-2-304 0,1-2-48 0,1-1-9680 16,-2-1-1952-16</inkml:trace>
  <inkml:trace contextRef="#ctx0" brushRef="#br1" timeOffset="18798.56">16049 4860 15711 0,'0'0'704'0,"0"0"128"0,0 0-656 0,0 0-176 0,-5 2 0 0,5-2 0 0,0 0 1184 0,0 0 208 15,0 0 32-15,0 0 16 0,3-5-288 0,4-2-64 16,3 1-16-16,1-2 0 0,2-1-144 0,1 0-32 15,2-2 0-15,1 1 0 0,0 0-32 0,0-2-16 16,1 0 0-16,2 0 0 0,0-1 16 0,3 0 0 16,-1-2 0-16,1-1 0 0,2-4-64 0,1 1-16 15,-1-1 0-15,0 1 0 0,2-2-176 0,4 1-32 16,-1 1-16-16,-1-1 0 0,-2 1-208 0,-1 0-32 16,-1 4-16-16,0-2 0 0,-3 1-64 0,0 1-16 15,-4 0 0-15,-1 2 0 0,-1 1 0 0,-2 2 0 16,-1 1 0-16,-1 1 0 0,0 0-96 0,0 0 0 15,-2 2-128-15,0-1 192 0,1 0-192 0,-2 1-128 0,0 1 128 0,0 1-208 32,0 3-1984-32,-1-3-400 0,-1 3-80 0,-7 1-13168 0</inkml:trace>
  <inkml:trace contextRef="#ctx0" brushRef="#br1" timeOffset="19331.09">16831 4298 15263 0,'0'0'672'0,"0"0"144"0,0 0-656 0,0 0-160 15,0 0 0-15,0 0 0 0,0 0 1280 0,0 0 240 0,8-2 32 0,-8 2 16 16,8 2-224-16,-1 3-32 0,0-1-16 0,2 5 0 16,0-4-80-16,3 6-32 0,0 3 0 0,2 0 0 15,2 2-96-15,-1 1-32 0,4 0 0 0,1 2 0 16,1 2-176-16,3 4-48 0,2-2 0 0,0 2 0 16,1 1-128-16,2-1-16 0,0 1-16 0,-2-1 0 15,0 1-192-15,-1 0-32 0,1-1-16 0,-1-2 0 16,0 2-144-16,-2-4-32 0,1 0 0 0,-1 0 0 15,-2-2 32-15,0 2 0 0,0-4 0 0,0 3 0 16,1-5-128-16,-4 0-32 0,-1-2 0 0,1-3 0 16,-1 3-128-16,0 0 0 0,0 0 0 0,1-4 128 31,-4-4-848-31,1-1-176 0,1 2-48 0,1-3-11280 0,-1 3-2240 0</inkml:trace>
  <inkml:trace contextRef="#ctx0" brushRef="#br1" timeOffset="44065.99">3558 7883 24879 0,'0'0'1088'0,"0"0"256"0,0 0-1088 0,0 0-256 16,17 17 0-16,-20-8 0 0,2 0 2080 0,0 3 352 15,1 3 80-15,1 1 16 0,0 5-1184 0,2 2-256 16,1 3-32-16,-2 1-16 0,1 3-864 0,0-6-176 16,-2 2 0-16,0 2 0 0,2 0-176 0,-1 1 176 15,0-1-208-15,0-1 80 16,2 2-2064-16,1 1-416 0,-1-6-80 0</inkml:trace>
  <inkml:trace contextRef="#ctx0" brushRef="#br1" timeOffset="44432.37">3559 7730 28559 0,'-18'-15'1264'0,"10"11"272"16,-2 0-1232-16,-2 3-304 0,-2 3 0 0,1-1 0 0,-1-1 192 0,0 4-32 0,-1 4 0 0,-1 5 0 15,-1 4 336-15,1 5 64 0,-1 7 16 0,0 6 0 16,0 7-576-16,2 4 0 0,2 4 0 0,2 4 0 15,2 2 0-15,4 3 0 0,4 1 0 0,3 0-144 16,3-6 144-16,7 1 0 0,5-3-144 0,4-4 144 16,3-5-160-16,3-3 160 0,3-5-208 0,4-5 80 15,2-4 0-15,3-5 0 0,4-6 0 0,-2-4 0 0,-2-7 128 16,-1-4 0-16,-3-9 160 0,0-4-160 0,-1-6 544 0,-3-4 16 16,-3-7 0-16,-4-3 0 0,-1-2 400 0,-5-5 64 15,-1-7 32-15,-5-2 0 0,-3 1 32 0,-3 0 16 16,-3 0 0-16,-4-2 0 0,-3 1-272 0,-3 0-48 15,-2 2-16-15,-5 1 0 0,-5 0-256 0,-4 2-64 16,-4 1-16-16,-3 3 0 0,-3 0-432 0,-1 7 0 16,-1 6 0-16,0 6 0 15,1 6-1328-15,4 5-240 0,2 8-48 0,4 3-16384 0</inkml:trace>
  <inkml:trace contextRef="#ctx0" brushRef="#br1" timeOffset="45296.92">4455 8198 14735 0,'0'0'1312'0,"0"0"-1056"15,0 0-256-15,0 0 0 0,0 0 1664 0,0 0 256 16,2-7 64-16,2 0 16 0,0 2-416 0,-4 5-96 16,0 0-16-16,9 1 0 0,0 3-384 0,1 4-96 15,-1 2-16-15,-3 6 0 0,2 3-288 0,-1 4-64 16,-2 1-16-16,0 2 0 0,0 1-192 0,-1-1-32 16,-1-3-16-16,-1-1 0 0,0-1-176 0,-1-5-48 15,-1-2 0-15,1-1 0 0,-1-6-144 0,0-7 192 0,0 0-192 0,0 0 192 16,0 0-192-16,0 0 0 0,-1-11 144 0,2-3-144 15,-1-4 0-15,0-7 0 0,0 0 0 0,0-4-192 16,2 1 192-16,0-1-208 0,-1 0 80 0,2 1 128 16,-2-1 0-16,2 0 0 0,-2 2 0 0,1 2 0 15,2 3 0-15,-1 1 0 0,3 6 224 0,-1 3-64 16,-1 4 400-16,-4 8 80 0,0 0 0 0,8 6 16 16,-1 8-176-16,1 1-32 0,-1 3-16 0,2 3 0 15,0 5-304-15,1 3-128 0,0 1 128 0,0-1-128 16,2-1 0-16,2-2 0 0,-1-1-144 0,1-1 144 31,2-2-784-31,1-3-48 0,0-4-16 0,1-4 0 16,-2-1-528-16,0-4-96 0,-2-2-32 0,2-1 0 15,-3-6-224-15,-2-1-32 0,1-5-16 0,-2-1 0 0,0-3 976 0,-3-3 192 16,0-1 32-16,-2-1 16 0,-1-2 560 0,-1 1 0 0,-3-1 160 0,-2 0-32 0,0 2 704 0,-1 0 128 16,-1 1 48-16,-1 1 0 0,-4 3 192 0,1 4 32 15,2 3 16-15,-1 4 0 0,1 6-256 0,0 4-48 16,2 4-16-16,0 5 0 0,2 2-672 0,2 5-128 15,4 1-128-15,1 1 192 0,2 0-192 0,3 1 0 0,4-3 0 0,3-2 0 16,3-1 0-16,2-7 0 16,1-2 0-16,2-2 0 0,0-6 0 0,1-1 208 15,-1-3-16-15,0-4-16 0,1-2 352 0,-3-3 80 16,-2-2 16-16,-3-2 0 0,-2-4 352 0,-2 1 80 16,-5-1 16-16,-2 1 0 0,-5 2 80 0,-4-2 32 15,-5 3 0-15,-3-1 0 0,-4-2-224 0,-5 2-32 0,-2-2-16 0,-3 2 0 16,-4 1-368-16,-2-4-80 0,3 1-16 0,-2 1 0 15,-1-2-448-15,3 3-320 0,2-3 64 0,3 1 0 32,4 2-2464-32,2 2-480 0</inkml:trace>
  <inkml:trace contextRef="#ctx0" brushRef="#br1" timeOffset="45866.83">6221 8061 12895 0,'4'-13'576'0,"0"10"112"0,0-3-560 0,3 1-128 0,-1-4 0 0,2 0 0 15,2-4 2432-15,2-2 448 0,0-1 80 0,-2 2 32 16,-1-1-576-16,-2 2-112 0,-2 0-32 0,-1 1 0 16,-1 0-560-16,-3 4-112 0,1-3-32 0,-2 4 0 15,-5 2-224-15,0 1-64 0,-3 3 0 0,-2 2 0 16,1 4-384-16,-2 4-96 0,-2 2-16 0,1 6 0 15,-2 5-400-15,1 3-96 0,0 3-16 0,2 4 0 16,0 2 32-16,4 0 0 0,2 2 0 0,1-2 0 16,2 2-304-16,2 0 0 0,2-1 0 0,3-1 0 15,4-4 0-15,1-2 0 0,1-2 0 0,5-2 0 16,2-6 0-16,4-1-272 0,3-6 48 0,4-4 16 16,0-4-880-16,4-3-160 15,-1-4-32-15,2-4-16 0,-3-5-1712 0,0-1-320 16,-2-3-80-16</inkml:trace>
  <inkml:trace contextRef="#ctx0" brushRef="#br1" timeOffset="46077.2">6742 7702 19343 0,'0'0'1728'0,"0"0"-1392"0,0 0-336 0,0 0 0 16,0 0 2272-16,0 0 384 0,0 0 80 0,0 0 16 15,0 0-848-15,2 9-176 0,-1 3-16 0,2 3-16 16,0 5-1040-16,1 2-208 0,-1 1-32 0,1 3-16 16,0-1-224-16,3 1-48 0,-1 0-128 0,3-2 192 15,-1-2-320-15,1-1-80 0,1-3-16 0,-1-1 0 32,0 0-2544-32,-1-1-512 0,-2-3-112 0</inkml:trace>
  <inkml:trace contextRef="#ctx0" brushRef="#br1" timeOffset="46259.87">6676 7827 30063 0,'0'0'1328'0,"0"0"272"0,0 0-1280 0,0 0-320 0,0 0 0 0,2-7 0 0,0 1 1168 0,2-1 176 16,3 1 16-16,0 1 16 15,3-1-864-15,1 1-192 0,2 0-16 0,2 0-16 0,2 1-288 0,0-1 0 16,0-1-176-16,1 2 176 15,0-5-1984-15,0 3-272 16,-1-1-64-16</inkml:trace>
  <inkml:trace contextRef="#ctx0" brushRef="#br1" timeOffset="46569.8">6865 7438 2751 0,'-28'0'128'0,"15"2"16"16,-3 3-144-16,0-1 0 0,-1 4 0 0,-1 2 0 0,0 4 5504 0,-2 1 1088 15,2 3 192-15,1 4 64 0,2 3-4640 0,0 4-928 16,2 1-176-16,3 2-32 0,1 3-800 0,2 2-144 0,4-2-128 0,2 0 144 16,1 2-16-16,4-2 0 0,4-4 0 0,2-3 0 15,2-1-128-15,1-4-256 0,5 3 64 0,3-6 16 16,0-2 176-16,1-3 0 0,2-4 0 0,2-1-128 16,1-7 128-16,2 0 256 0,0-3-64 0,-1-4-16 15,-2-4 400-15,-1-2 64 0,-3-4 32 0,-2-3 0 16,-2-3 336-16,-2 0 64 0,-3-2 16 0,-3-2 0 15,-1-3-64-15,-2-1-16 0,-2-2 0 0,-1 2 0 16,-3-2-224-16,-2 2-32 0,-2 0-16 0,-2 2 0 16,-4 3-240-16,-4-1-48 0,0 1-16 0,-4 1 0 15,-4 1-272-15,-1 0-160 0,-3 3 192 0,-1 3-192 32,-1 4-1904-32,1 3-480 0,0 3-112 0</inkml:trace>
  <inkml:trace contextRef="#ctx0" brushRef="#br1" timeOffset="47399.93">7663 7973 26431 0,'0'0'1168'0,"0"0"240"0,-2 8-1120 0,2-8-288 0,0 7 0 0,1 3 0 15,2-1 672-15,0 2 80 0,3 2 16 0,-1 1 0 16,1 2-128-16,2-1-32 0,0 0 0 0,1 5 0 16,0-2 224-16,2 2 64 0,-2-1 0 0,1 4 0 15,-1-4-128-15,1 2 0 0,-3-1-16 0,0-1 0 16,1-3-256-16,-3-1-48 0,0 1-16 0,-1-4 0 0,-1-2-176 0,-1-2-16 15,-2-8-16-15,0 0 0 0,0 0 144 16,0 0 16-16,0 0 16 0,0 0 0 16,-2-8 240-16,-1-4 64 0,2-2 0 0,-1-2 0 0,2-2-432 0,2-3-80 15,-1 0 0-15,2-2-16 0,-1 0-176 0,2-5 0 16,1 1 0-16,2-1 0 0,1 1 0 0,1 1 0 16,0 2-192-16,3 4 192 15,-1 0-768-15,2 3-48 0,-1 3 0 0,1 2 0 16,0 3-368-16,2 4-80 0,2-2-16 0,-2 2 0 15,0 1-1920-15,-1 3-400 0,-1-1-80 0,3 2-16 16,-2 0 544-16,0 3 96 0,-2 1 32 0,-2 2 0 16,0 2 1104-16,-3 3 208 0,0 0 48 0,1 0 16 0,-3 1 2480 0,1-1 512 0,0 1 80 0,-1 0 32 15,0 0 848-15,0-1 160 0,1 0 32 0,0 0 16 16,2-1-400-16,1 0-96 0,1-1-16 0,1 0 0 16,-1-1 112-16,1 0 0 0,-1 0 16 0,1 0 0 15,-1-3-1728-15,0 0-400 0,1-4 0 0,-1-1 0 16,1-1 832-16,-1-4 176 0,1 1 16 0,-2-1 16 15,-1-2-272-15,-1-1-64 0,0 0-16 0,-2-3 0 16,-1-1-320-16,0 0-64 0,-1 2-16 0,-2 1 0 16,-2 2-32-16,-2 2 0 0,-1-2 0 0,-3 2 0 15,0 0 112-15,-2 1 16 0,-3-1 0 0,0 4 0 16,0 1-144-16,1 2-32 0,-1 3 0 0,3 5 0 16,2 0-48-16,2 4-16 0,0 2 0 0,1 4 0 15,1 0-336-15,3 4-80 0,0 1-16 0,3 2 0 16,2-4-128-16,2 1-32 0,2-2 0 0,2 2 0 15,4-5-2096-15,2-1-416 16,2-2-96-16,2-3-13200 0</inkml:trace>
  <inkml:trace contextRef="#ctx0" brushRef="#br1" timeOffset="47727.87">8741 8098 20271 0,'0'0'1792'0,"-6"-5"-1424"15,-2-2-368-15,-1 2 0 0,0-1 2368 0,0-1 416 16,-2 0 80-16,1 2 16 0,-1 3-912 0,2 0-176 15,0 4-48-15,0 3 0 0,-1 4-784 0,2 0-144 16,0 3-48-16,1 3 0 0,2 0-304 0,1 2-64 16,4 1-16-16,0 3 0 0,3-2-256 0,1 1-128 0,1 0 128 0,3-6-128 15,0-1 0-15,0-3 0 0,1-2 0 0,1-1 0 16,2-2-176-16,0-1 48 0,-2-2 0 0,0-2 0 16,3-1-64-16,-1-3-16 0,0-1 0 0,0-2 0 15,-5 0 208-15,3-2 0 0,-3-2 0 0,0 1 0 16,-2-2 0-16,0-1 0 0,-1 0 0 0,-1 0 0 15,-1 0 0-15,0 0 0 0,-1 1 0 0,0 3 0 16,-1 1 272-16,0 2-48 0,-1-1-16 0,1 7 0 16,0 0 304-16,0 0 48 0,0 0 16 0,0 0 0 15,-1 8-272-15,2 1-48 0,-2-1-16 0,2 1 0 16,2 1-240-16,1 1 0 0,1 1-192 0,1-1 192 31,2 1-2144-31,3 1-320 0,-1-3-64 0,2 2-8800 0,-1-1-1776 0</inkml:trace>
  <inkml:trace contextRef="#ctx0" brushRef="#br1" timeOffset="48232.44">9050 8121 4607 0,'0'0'400'0,"0"0"-400"0,0 0 0 0,0 0 0 0,11 4 4704 0,-2 0 864 16,0 3 160-16,0 2 32 0,-1 1-3408 0,1 2-688 15,0 1-144-15,2 1-32 0,-1 3-768 0,-1-1-144 16,0-2-48-16,1-1 0 0,-4 0-64 0,-1-2-16 15,0-2 0-15,-1-1 0 0,-1-2 160 0,1 1 32 16,-4-7 0-16,0 0 0 0,0 0 320 0,0 0 80 16,0 0 16-16,0 0 0 0,-3-7-32 0,2-2-16 0,-2-3 0 0,2-1 0 15,1-2-496-15,1-3-80 0,-2-2-32 0,1-1 0 16,0 0-400-16,1 0-320 0,1 1 48 0,-1 0 16 31,2-2-576-31,1 2-128 0,-1 2 0 0,3 2-16 16,0 2-1760-16,1 2-336 0,-1 2-80 0,2 2-16 15,-1 0 1232-15,0 3 240 0,1 1 48 0,0 3 16 16,0 1-96-16,1 0 0 0,1 2-16 0,0 2 0 0,-4 3 1424 0,3 2 320 0,0-1 0 0,0 2 0 16,1 2 1216-16,-1 2 256 0,0 3 32 0,1 3 16 15,1 1 48-15,-2 0 16 0,0-2 0 0,-1 1 0 16,0-1-64-16,-2 2-16 0,1-3 0 0,-2 1 0 16,0-6-96-16,-1 0 0 0,0-3-16 0,0-1 0 15,-2-2-512-15,-2-7-112 0,3 6 0 0,-3-6-16 16,0 0-112-16,0 0-32 0,0 0 0 0,0 0 0 15,0 0-80-15,-1-9-16 0,-1-3 0 0,1-2 0 0,0-2-320 0,1-1-192 16,0-2 192-16,0-2-192 16,-2-2 0-16,1-6 0 0,0-1 0 0,0 0 0 15,2 1-320-15,0 3 0 0,0 1-16 0,3 3 0 16,2 4-480-16,-1 0-80 0,1 2-32 0,2 3 0 16,3 3-1648-16,3 3-336 0,3 2-64 0,1 2-16 15,2 2-1072-15,-1 2-224 0,3 1-32 0</inkml:trace>
  <inkml:trace contextRef="#ctx0" brushRef="#br1" timeOffset="48505.65">9824 7958 11967 0,'0'0'528'0,"0"0"112"0,0 0-512 0,0 0-128 16,0 0 0-16,0 0 0 0,1 8 4016 0,-1 0 768 15,-3 0 144-15,-2 0 48 0,-2 1-2480 0,0 1-512 16,-2 3-80-16,-1 3-32 0,0 1-560 0,1 3-112 0,1 0-32 0,0 0 0 16,0-2-480-16,3 0-112 0,1 1 0 0,2-2-16 15,0-2-368-15,2 0-192 0,0-2 192 0,3-2-192 16,0 0 0-16,-1-3 0 0,2-2 0 0,3 1 0 15,-2-3 0-15,3-2-176 0,-1-2 176 0,3-1-208 16,-1 0-48-16,0-6-16 0,0 1 0 0,0-4 0 16,0 1 272-16,0-1-192 0,-1-1 192 0,-1 1-160 15,-2 1 160-15,0 1 0 0,-1-2 0 0,0 2-128 0,-1-1 128 16,-2 2 0-16,-1 7 160 0,0 0-160 16,0 0 432-16,0 0-16 0,0 0 0 0,0 0 0 15,0 0-208-15,0 0-32 0,1 11-16 0,0 2 0 16,2 1-160-16,1 2-192 0,1-2 32 0,2-1 16 15,-1-1-1648 1,3-3-320-16,2-3-64 0</inkml:trace>
  <inkml:trace contextRef="#ctx0" brushRef="#br1" timeOffset="48833.77">10131 8025 31679 0,'0'0'1408'0,"0"0"272"0,0 0-1344 16,0 0-336-16,0 0 0 0,0 0 0 0,0 0 1120 0,0 0 160 15,-1 9 16-15,0 3 16 0,-1 3-160 0,1 0-48 16,1 3 0-16,0 2 0 0,0 0-368 0,3 1-80 16,-2 0-16-16,1 0 0 0,1-7-240 0,2-1-48 15,1-3-16-15,0-3 0 0,1 1-336 0,2-1 128 16,-1-5-128-16,1-3 0 0,0-3-224 0,0-2-112 0,-1-1-32 0,1-3 0 16,1 2 144-16,-2-4 32 0,0-1 0 0,0 0 0 15,-2-3 192-15,2 2 0 0,-1 1 0 0,-1-4-144 16,1 1 144-16,-1 1 0 0,2-1 0 0,0 2 0 15,0 1 128-15,-1 1 128 0,0 3 0 0,-1 2 16 16,0 2 272-16,-6 5 48 0,8 0 16 0,-1 3 0 16,0 2-272-16,-2 4-48 0,0 3-16 0,2 3 0 15,-1 1-272-15,0 4 0 0,-1 1 128 0,0-2-128 32,1-1-960-32,1 1-240 0,1-1-48 0,1-1-16 15,1 1-2048-15,1-4-400 0,-1-1-96 0</inkml:trace>
  <inkml:trace contextRef="#ctx0" brushRef="#br1" timeOffset="49230.34">10835 7947 11055 0,'-5'2'976'0,"-3"4"-784"16,-2 1-192-16,-2 4 0 0,-1 1 4624 0,-1 2 880 16,-3 0 192-16,0 4 16 0,2-2-4016 0,4 2-800 15,0 1-176-15,2-1-16 0,3-2 272 0,2-1 64 16,2 0 16-16,4-2 0 0,2-2-608 0,-1-2-128 15,1-2-32-15,2-1 0 0,0 0-288 0,2-2 0 16,0-1 0-16,0 0 0 0,-2-3-224 0,1-1-48 16,-1-1-16-16,1 0 0 0,0-1 64 0,-1 1 16 15,-2-4 0-15,-4 6 0 0,2-6 208 0,1-1 0 16,-2 1-160-16,0-1 160 0,1 0-192 0,0-3 16 16,1 0 16-16,0 1 0 0,-1 2-32 0,2 2-16 15,-4 5 0-15,5-5 0 0,1 1 208 0,-1 0 0 16,3 1 192-16,-8 3-192 0,10 7 576 0,2 3 16 0,1 3 0 0,0 3 0 15,0 2 112-15,0 5 32 0,0-1 0 0,-3 1 0 0,-1 2 368 16,-2 1 80-16,-2 1 16 0,-2-1 0 16,-5-1-144-16,-1 0-32 0,-4 1 0 0,-2-2 0 15,-3 2-352-15,-2-4-80 0,-2 0-16 0,-1-2 0 16,-2-2-336-16,-2-1-80 0,-1 0-16 0,1-6 0 16,-1 0-272-16,0-3-64 0,-1-2-16 0,1-5 0 31,1-1-2160-31,2-1-448 0,3-5-64 0,2-3-16704 0</inkml:trace>
  <inkml:trace contextRef="#ctx0" brushRef="#br1" timeOffset="49561">11014 8175 20271 0,'0'0'1792'0,"10"-3"-1424"15,2 3-368-15,2-4 0 0,2-2 3344 0,0-2 608 16,-2-4 112-16,0 3 32 0,1 0-3056 0,-1 0-592 15,-1-2-128-15,-1 1-32 0,-2-3 96 0,2 1 0 16,-3-1 16-16,-1 2 0 0,-3-1-64 0,-1 0-16 16,-4 0 0-16,0 2 0 0,-3-1-128 0,-2 4-48 15,-4 0 0-15,-1 3 0 0,-3 2 144 0,-2 4 32 16,1 5 0-16,-2 2 0 0,-1 3 256 0,3 3 64 16,0 5 16-16,2 2 0 0,3 4 192 0,0-3 48 15,1 1 0-15,3-1 0 0,2 2-416 0,3-1-80 0,3-2-16 0,3-1 0 16,1-3-384-16,2-1 0 0,2-1 0 0,10 3 0 31,4-7-256-31,0-4-144 0,0-3-32 0,2-3 0 16,4-4-1488-16,-1-3-288 0,-1-4-64 0,-2-2-16 0,1-5-912 0,-5 1-192 15,-2-3-48-15</inkml:trace>
  <inkml:trace contextRef="#ctx0" brushRef="#br1" timeOffset="50233.6">11518 8011 17503 0,'0'0'1552'0,"0"0"-1232"0,0 0-320 0,0 0 0 15,-2 14 3248-15,-1-1 592 0,3-13 112 0,0 18 16 16,0 3-1792-16,0 1-384 0,0 0-64 0,3-2 0 16,-1 0-160-16,1-2-32 0,0 0 0 0,-1 2 0 15,2-1-704-15,-1 1-160 0,1-5-32 0,0 1 0 0,-1-2-448 0,1-1-192 16,2-2 128-16,-3-5-128 0,-3-6 0 0,8 6 0 16,0-4 0-16,0-1 0 0,-2-3 0 0,2-5-176 15,0 1 48-15,1-3 0 16,0 0-272-16,0-6-48 0,-1 0-16 0,1-1 0 15,1-1-400-15,-1 0-80 0,-2-5-16 0,5-11 0 16,0 6 0-16,-2 5-16 0,-2 5 0 0,3 1 0 16,0 1 272-16,0 1 64 0,1 3 16 0,-2 3 0 0,-1 4 624 0,-9 4 0 15,0 0 0-15,0 0 0 0,11 12 1152 0,-5 3 192 16,-1 2 32-16,0 3 16 0,-1 3-304 0,-1 2-64 16,-2 1-16-16,-1-1 0 0,0-4-224 0,2 0-32 15,0-4-16-15,2-3 0 0,-1-2-400 0,1-2-80 16,-4-10 0-16,4 5-16 0,-4-5-240 0,0 0 0 15,5 3 0-15,1-4 0 0,-6 1 0 0,8-7-256 0,1-1 16 0,-1-2 16 32,-1-3-288-32,-1-1-64 0,-1-3-16 0,1 0 0 15,-1 0-32-15,-1-2 0 0,0 0 0 0,-1-2 0 16,1-1 16-16,0 1 0 0,-1 1 0 0,2-8 0 0,0 3 192 0,2 1 32 0,1 4 16 0,-1 5 0 16,0 4 368-16,1 3 0 0,-8 8 0 0,0 0 0 15,0 0 688-15,10 2 144 0,-10-2 48 0,11 11 0 16,-2 2-48-16,0 0 0 0,0 2 0 0,-1 4 0 15,0-1-496-15,0-1-96 0,1 0-32 0,-2-4 0 16,4 0-208-16,1 0 0 0,1 0 128 0,1-1-128 16,-1 0 128-16,3-3-128 0,2 1 176 0,0-2-176 0,0-2 192 15,1-2-64-15,-1 2 0 0,2-5-128 0,-1-2 176 0,-1-3-176 16,-2-3 160-16,-2-1-160 16,-1 0 176-16,0-1-176 0,-1-2 192 0,-1-1-192 0,-5-1 192 0,-1 1-192 15,-1-2 192-15,-1-1-192 0,-3 2 144 0,-3 0-144 16,-3 2 0-16,-5-5 144 0,1 2-144 0,-2 4 192 15,-1 4-192-15,0 2 192 0,0 3-16 0,0 6 0 16,-1-1 0-16,2 5 0 0,-1 3 48 0,4 3 16 16,2 4 0-16,2 2 0 0,1-3 16 0,3 1 16 15,-1 1 0-15,4 2 0 0,2-1-272 0,3 1 128 16,5-2-128-16,4-3 0 0,-1-3 0 0,4-1-176 16,2-3 0-16,2 1 0 15,4-6-1536-15,0-2-304 0,-3-5-64 0,1 0-16 16,0-7-1872-16,-3-3-368 0</inkml:trace>
  <inkml:trace contextRef="#ctx0" brushRef="#br1" timeOffset="50566.47">12623 8021 5519 0,'0'0'496'0,"0"0"-496"0,0 0 0 0,-3 13 0 16,-1-1 5504-16,0 3 1024 0,0 1 192 0,2 4 32 16,-4 1-3648-16,4-1-736 0,-1 0-128 0,2-2-48 15,2-1-768-15,2-1-144 0,1-2-48 0,2 0 0 16,3 0-880-16,1-1-176 0,0-6-48 0,2-1 0 15,-1-4-320-15,2-3-80 0,2 0-16 0,-2-6 0 16,0 1 0-16,0-5 0 0,0-1 0 0,0 1 0 16,0-1-64-16,1-2-16 0,1-3 0 0,-1-3 0 15,2 1 176-15,-1-2 48 0,0 2 0 0,-2 1 0 0,0 0 144 0,0 1 0 16,-2 0 0-16,1 4 128 0,-1-1 576 0,-2 4 112 16,-1-1 16-16,-2 4 16 0,-6 7 400 0,0 0 80 15,0 0 16-15,0 0 0 0,4 12-544 0,-1 2-96 16,-3 2-32-16,0 1 0 0,-2 2-416 0,4-2-64 15,-2 3-32-15,0 1 0 0,0 1-160 0,2 0 0 16,1-5-160-16,1 0 160 16,0-1-704-16,1-1-32 0,0 0-16 0,3-1 0 15,-2-4-1680-15,4-3-320 0,1-3-80 0,-2-4-15136 0</inkml:trace>
  <inkml:trace contextRef="#ctx0" brushRef="#br1" timeOffset="50762.08">13312 7483 11055 0,'0'0'976'0,"4"-11"-784"0,0 3-192 0,-4 8 0 16,7-6 5632-16,-7 6 1072 0,0 0 208 0,7 6 64 15,0 7-4368-15,-1 7-880 0,2 7-160 0,0 6-32 16,0 7-896-16,1 3-192 0,1 0-16 0,0 6-16 16,-1-1-144-16,2 1-16 0,0-2-16 0,1-1 0 15,-1-3-240-15,0 0 128 0,-1 0-128 0,1-6 0 31,-4-6-832-31,0-2-272 0,0-2-48 0,-2 2-16 16,-1-3-2240-16,0-5-448 0</inkml:trace>
  <inkml:trace contextRef="#ctx0" brushRef="#br1" timeOffset="50948.27">13285 8025 14735 0,'-7'-26'640'0,"3"15"160"0,-1-2-640 0,0-4-160 0,1 4 0 0,3 0 0 0,1 0 5664 0,2 3 1104 16,0-2 208-16,-2 12 64 0,5-9-4544 0,-5 9-912 15,8-5-176-15,1 1-48 0,1 1-896 0,5 2-176 16,3 0-32-16,3 1-16 0,4 0-240 0,3 0-128 16,2 0 128-16,1 1-208 15,2-1-2192-15,1 0-432 0,-3 0-96 0,1 1-16 16,0-1-448-16,-2 0-112 0,-2-1-16 0,-1 2-4688 16,-2-1-944-16</inkml:trace>
  <inkml:trace contextRef="#ctx0" brushRef="#br1" timeOffset="51197.57">13844 7887 4607 0,'0'0'400'0,"-8"8"-400"0,-3-1 0 0,-4 1 0 16,-2 0 6464-16,0 1 1200 15,-1 0 240-15,-1 0 48 0,-1 2-5024 0,2-1-1008 0,1 2-208 0,4 0-48 16,0-3-960-16,2-1-208 0,5 0-48 0,6-8 0 16,-2 11-448-16,8 1 0 0,2-7-128 0,5 3 128 31,4-3-560-31,3 2 0 0,5 1 0 0,3 2 0 0,0-2 400 0,5 1 160 0,1-1-128 0,0 1 128 16,-1-1 320-16,-1 0 160 0,-7-2 32 0,-3 1 0 15,-3 0 896-15,-4 3 176 0,-6-3 32 0,-3 3 16 16,-1-1-352-16,-3 1-64 0,-2-10 0 0,-9 13-16 15,-6 0-240-15,-2 0-32 0,-5 0-16 0,-3 2 0 16,-2-5-448-16,0 0-80 0,-1 1-32 0,2-3 0 16,1-2-912-16,2-2-176 15,2-3-32-15,4-1-16 0,3-1-1808 16,3 1-352-16,11 0-80 0,-7-6-16 0</inkml:trace>
  <inkml:trace contextRef="#ctx0" brushRef="#br1" timeOffset="51737.66">14411 8626 26719 0,'-5'21'2368'0,"1"-7"-1888"0,-2-1-480 0,0 0 0 16,1-1 2784-16,0 0 464 0,0-1 80 0,0 1 32 15,-1-5-1312-15,6-7-256 0,-5 6-48 0,5-6-16 16,-5 5-512-16,5-5-128 0,-8 2 0 0,0-2-16 16,8 0-688-16,0 0-128 0,-6-5-16 0,2-2-16 15,1-1-352-15,2-4-80 0,1 1-16 0,1-1 0 16,2 0-432-16,1 2-96 0,0-3-16 0,0 1 0 15,1 0 288-15,1 3 48 0,2-1 16 0,3 1 0 0,-2 0 288 0,0 3 128 16,-9 6-128-16,13-1 128 0,-1 2 272 0,-2 3 144 16,-10-4 32-16,5 8 0 0,-5-8 336 0,4 12 80 15,-1-1 16-15,-2 0 0 0,-1-11 16 0,-3 12 16 16,0-2 0-16,-3-1 0 0,0-1-272 0,-1 1-64 16,1-2-16-16,-2-1 0 0,8-6-432 0,-9 2-128 15,2-4 0-15,7 2 0 16,0 0-2464-16,0 0-608 0</inkml:trace>
  <inkml:trace contextRef="#ctx0" brushRef="#br1" timeOffset="58162.64">14267 7249 11967 0,'0'0'1072'0,"0"0"-864"0,0 0-208 0,0 0 0 0,0 0 1760 0,9 13 304 0,-9-13 64 0,0 8 16 0,0-8-816 0,-2 7-176 16,2 2-16-16,2-1-16 0,0 1-544 0,1 1-128 16,1 1 0-16,0-2-16 0,0 0 96 0,-2 1 32 15,1 3 0-15,-1-2 0 0,1 2 256 0,0 0 48 16,-1 0 16-16,1 0 0 0,-2 0-48 0,1 0-16 16,0-1 0-16,1-1 0 0,-2 0-240 0,0-1-32 15,1 1-16-15,-1 2 0 0,2 1-176 0,-1 0-32 16,1-1-16-16,-1 2 0 0,1-1-112 0,0 0-32 15,-1 0 0-15,1 0 0 0,-1-4-160 0,1 2 192 16,2-2-192-16,-1 3 192 0,0 1-192 0,-1-1 0 16,-2-3 144-16,2 0-144 0,-2 1 0 0,-1-1 0 15,0-1 0-15,0 1 128 0,0 1-128 0,1 0 0 0,0-2 128 0,1 0-128 16,-2 0 224-16,2 1-32 0,0 1 0 0,-2 1 0 16,0-1 48-16,1 0 0 0,0-1 0 0,1 1 0 15,-1-1 0-15,0 1 0 0,-2-1 0 0,1 0 0 16,0 1 0-16,1-1 0 0,1 2 0 0,-1-3 0 15,-1 0-240-15,0 3 176 0,1 0-176 0,0-1 160 16,-1 2-160-16,0-2 0 0,0 1 0 0,0-1 128 16,0 0-128-16,0-2 160 0,-1-1-160 0,0 0 160 15,-2-1 32-15,2 3 0 0,0-1 0 0,-1 0 0 16,2 3-48-16,0-3 0 0,2 2 0 0,-2 1 0 16,0-1-144-16,0-4 0 0,0 2 0 0,0 2 128 15,0 1-128-15,-2-1 0 0,4 1 0 0,-2 0 0 16,-2 0 0-16,2-3 0 0,0-1 0 0,0-8 0 15,0 0 0-15,0 7 0 0,0-7 0 0,0 7 0 16,0-7-1072-16,0 0-288 16,0 0-64-16,0 0-16288 0</inkml:trace>
  <inkml:trace contextRef="#ctx0" brushRef="#br0" timeOffset="78994.34">19318 4465 15487 0,'0'0'688'0,"0"0"144"0,0 0-672 0,0 0-160 0,0 0 0 0,0 0 0 0,0 0 1376 0,0 0 240 15,0 0 48-15,0 0 16 0,0 0-416 0,0 0-96 16,28 3-16-16,-28-3 0 0,0 0-208 0,9-5-48 15,0 1-16-15,2 2 0 0,-2 0 64 0,1 0 16 16,1 0 0-16,0 2 0 0,1 2-64 0,-2 0 0 16,2 0 0-16,1 3 0 0,0-4-128 0,2 4-16 15,0-2-16-15,0 1 0 0,-2-3-160 0,1 2-48 16,0-2 0-16,2 0 0 0,0 1-96 0,1-1-32 16,-1-1 0-16,4 0 0 0,0 0-128 0,0 0-16 15,3 1-16-15,-1-1 0 0,1-1-96 0,2 0-16 16,0-1 0-16,0 1 0 0,-1 0-128 0,1 0 192 0,-1-1-192 0,-2 2 192 15,0 0-32-15,0 0 0 0,-1 0 0 0,1 0 0 16,0 0 32-16,0-1 16 0,1-2 0 0,0 2 0 16,2 0-48-16,0-1-16 0,-1-1 0 0,1 0 0 15,0 0-16-15,1 1-128 0,1 0 192 0,1-2-64 16,0 2 64-16,1-1 0 0,1-1 0 0,-3 2 0 16,1-1-16-16,-1 1 0 0,2-1 0 0,0-1 0 15,-1-1-176-15,1 2 192 0,0 2-192 0,-1-2 192 16,2-1-192-16,2 0 0 0,0 1 0 0,-1-1 128 0,2-2-128 0,0 3 0 15,-2-3 0-15,3 2 0 16,-3-2 128-16,-1 1-128 0,-1-1 0 0,-2 1 128 16,2 0-128-16,-2 0 192 0,1 1-192 0,-2-1 192 15,-2 1-192-15,2 0 192 0,1 0-192 0,-3 1 192 16,4 1-192-16,-2-1 0 0,0 0 0 0,0 1 0 16,0-1 128-16,1 1-128 0,-1 0 0 0,1 0 128 0,0-1-128 0,0 2 0 15,-1-2 0-15,0 1 128 0,-1-1-128 0,0 0 0 16,0 1 0-16,0-1 0 0,-2-1 0 0,-1 3 0 15,-1 0 0-15,1 2 0 0,0 0 0 0,1 1 0 16,-3-2 0-16,0 0 0 0,1 1 128 0,-2 0-128 16,0-1 0-16,0 0 128 0,1 2-128 0,-1-2 0 15,0-2 0-15,-1 2 0 0,1-1 0 0,0 1 0 16,-1-1 128-16,1 1-128 0,-2-2 0 0,-1 1 0 16,0-2-160-16,-2 1 160 15,2-2-1232-15,-2 0-160 0,0 1-16 0,1-2-16 16,0 1-1104-16,0 2-224 0,-1-1-32 0,-2-1-13728 15</inkml:trace>
  <inkml:trace contextRef="#ctx0" brushRef="#br0" timeOffset="79430.55">21917 3927 27007 0,'0'0'1200'0,"-5"2"240"0,-1 0-1152 0,6-2-288 0,0 0 0 0,0 0 0 0,0 0 800 0,0 0 96 16,0 0 32-16,0 0 0 0,12 3-304 0,2 0-64 15,2-2-16-15,2 0 0 0,4 0-416 0,1 1-128 16,0-2 0-16,2 2 0 0,0 0 0 0,-1 0 0 16,0 2 0-16,-1 0 0 0,1 1 0 0,-1 3 0 15,-3 1 0-15,-1 0 0 0,1-1 0 0,-2 1 0 16,-2 0 0-16,-2 2 0 0,1-1 448 0,-2 2 0 16,-3 0-16-16,-1 1 0 0,0 0 352 0,-4 1 80 15,-2 2 16-15,-3 2 0 0,-3 3 288 0,-2 2 64 16,-3 2 16-16,-2 1 0 0,-2 0-352 0,1 2-80 15,-2 0-16-15,-1 2 0 0,0-4-384 0,0 2-80 16,1-1-16-16,4-2 0 0,1-2-320 0,3-3 0 16,-1 1-192-16,5 0-13296 0,0 0-2640 15</inkml:trace>
  <inkml:trace contextRef="#ctx0" brushRef="#br0" timeOffset="81471.63">24112 4685 7359 0,'0'0'656'0,"0"0"-528"0,-9 2-128 0,9-2 0 0,0 0 2944 0,0 0 544 0,1 7 112 0,-7-6 32 0,6-1-1168 0,0 0-224 16,0 0-64-16,0 0 0 0,0 0-688 0,8-5-144 16,1-1-16-16,1-2-16 0,3 0-352 0,3-1-64 15,2 0 0-15,3-2-16 0,-1-1-176 0,2-1-48 16,0-6 0-16,3 2 0 0,1-3-272 0,1 1-48 16,1-3-16-16,-2 1 0 0,2 1-160 0,2-1-32 15,2-6-128-15,-1 2 192 0,4 2-192 0,0-2 144 16,-2 0-144-16,1 2 128 0,0 1-128 0,-3-1 0 0,-2 0 0 15,-2 0 0-15,-1 0 0 0,-1 1 0 16,0 1 0-16,-2 2 0 0,-5 4 0 0,-1 2 0 0,-4-1 128 16,0 0-128-16,-1-1 0 0,1 1 0 0,-1 2 144 0,0 2-144 15,2-3 128-15,-4 1-128 0,1 2 128 0,-1 2-128 16,-1 1 240-16,0 3-32 0,-1 0 0 0,-1 2 0 16,1 1 160-16,-1-1 16 0,3 2 16 0,-1 0 0 15,-1 4-80-15,1 1 0 0,1-1-16 0,3 3 0 16,-2 3-128-16,0-1-32 0,2 4 0 0,3 2 0 15,4 0 64-15,0 2 16 0,4 3 0 0,-1 2 0 16,10 9-32-16,0-1-16 0,2-2 0 0,-3-1 0 16,0-3-48-16,-1 0 0 0,1-1 0 0,1 1 0 15,2 4-128-15,3-5 128 0,0-7-128 0,-2 2 128 16,1 4-128-16,-2-2 0 0,-1-3 0 0,-1-6 0 16,-2-3-368-16,-2-1-144 0,-1-2-48 0,-3-2 0 15,-3-5-1776-15,-2 1-352 0,-3 0-80 0</inkml:trace>
  <inkml:trace contextRef="#ctx0" brushRef="#br0" timeOffset="82596.23">24137 4724 2751 0,'0'0'128'0,"0"0"16"0,0 0-144 0,0 0 0 0,0 0 0 0,0 0 0 16,0 0 4208-16,0 0 800 0,8 6 176 0,-3 1 16 0,0 1-2688 0,0 4-528 15,1 2-128-15,-1 3 0 0,0 1-432 0,0 2-80 16,1-1 0-16,1 10-16 0,0 3-256 0,-1 1-48 16,1-2-16-16,-3-1 0 0,0-2-160 0,0 0-16 15,-2 2-16-15,2 6 0 0,0-1-176 0,1 3-16 16,-1 1-16-16,0 0 0 0,0-3-240 0,0 0-48 16,0-4-16-16,0 1 0 0,0-2-112 0,1-1-32 15,-1-3 0-15,0 1 0 0,-2-7-160 0,2 1 192 16,-1-4-192-16,-1 0 192 0,1 1-192 0,0-1 160 15,-1-4-160-15,1 2 160 0,0-3-32 0,0 0-128 16,1-1 192-16,0-1-64 0,0-2 16 0,0 1 0 16,1-4 0-16,2-1 0 0,-1-1 48 0,2-1 0 15,0-2 0-15,0-1 0 0,1-1 0 0,1 1 16 16,1-4 0-16,1 1 0 0,1 1-208 0,2-1 176 16,2-1-176-16,3 3 160 0,2 0-160 0,1-1 0 0,-1 2 0 0,5 2 0 15,0 0 0-15,4 2 0 0,1 1 0 0,-1-1 0 16,0 1 0-16,-7-1 0 0,0 2 0 0,1 0 0 15,1-1 0-15,-1 2 0 0,0 1 0 0,-2-2 0 0,1 1 0 0,6 2 0 16,-2-1 0-16,-2-1 0 16,-1 0 0-16,0 1 0 0,-3 1 0 0,2 1 0 15,-2 1 0-15,0-1 0 0,-4 2 0 0,-1-2 0 16,0-1 0-16,-3-1 128 0,-2-1-128 0,-1-2 0 16,-1-1 0-16,-2 0 0 0,-2-4 128 0,1 1-128 15,-1 0 0-15,1 1 0 0,-1 0 0 0,2-4 0 16,3-1 0-16,0-1 0 0,-2-1 0 0,2-2 0 15,-1 1-144-15,1-3 144 0,2-2 0 0,-1 0 0 0,-1-2-128 16,4-2 128-16,2-2 0 0,0 0 0 0,1-1-192 0,-4 4 64 16,3-1 128-16,0 2-208 0,4 0 208 0,2 2-144 15,2 0 144-15,1 1-128 0,0 3 128 0,9-6-160 0,-2 4 160 0,-2 1-160 16,-1 2 160-16,0 2 0 16,-4 1 0-16,-2 1-128 0,-3-1 128 0,-2 2 0 0,-2 1 0 0,-1 0 0 15,-2 0 0-15,1 0 0 16,-4 0 0-16,0 0 0 0,-2 2 0 0,0 2 0 15,0-1 0-15,-1 1 0 0,-8-4 0 0,9 0 0 16,-9 0 0-16,9 0 0 0,-9 0 0 0,0 0 0 16,8 0 0-16,-8 0 0 0,0 0 0 0,8-4 0 0,-8 4 0 0,0 0 0 15,0 0 0-15,0 0-208 0,0 0 80 0,5-7 128 16,2-2-192-16,-2-2 192 0,-3-1-192 0,1 0 192 16,0 0-128-16,-1 2 128 0,1 2 0 0,1-6 0 15,-3-8 0-15,2-2 0 0,-1 1 0 0,-2 2 128 16,2 1 96-16,-1 1 16 0,0-9 0 0,-1-4 0 15,0-2 224-15,0-5 48 0,-1-3 16 0,0-2 0 16,-1-6 112-16,-2 1 32 0,2-2 0 0,-1 2 0 16,0 5-288-16,0 1-64 0,1-1-16 0,0 2 0 15,-1 0-304-15,0 5 0 0,0 3 0 0,-1 4 0 16,0 2-592-16,-1 4-128 16,-1 0-32-16,1 7 0 0,0 4-1936 0,-2 4-384 0,2 4-64 15</inkml:trace>
  <inkml:trace contextRef="#ctx0" brushRef="#br0" timeOffset="83095.25">24541 4684 1839 0,'0'0'160'0,"0"0"-160"0,-8 2 0 0,1-1 0 0,0 1 6224 0,2-2 1216 16,5 0 240-16,0 0 64 0,0 0-4544 0,0 0-912 16,0 0-176-16,6 0-48 0,5-2-1184 0,2 0-240 15,4-2-64-15,2-1 0 0,5 0-240 0,1-2-48 16,2-2-16-16,0 1 0 0,3-1-272 0,2 1-272 16,-4-1 48-16,2-1 16 15,-5 0-2064-15,0 1-416 0,-2 1-64 0</inkml:trace>
  <inkml:trace contextRef="#ctx0" brushRef="#br0" timeOffset="83490.2">24742 5364 19343 0,'0'0'1728'15,"0"0"-1392"-15,-5 4-336 0,5-4 0 16,0 0 3872-16,-2 9 704 0,2-1 144 0,3 0 16 0,4-2-2400 0,-1-1-480 16,2 2-112-16,2-2-16 0,1-2-1264 0,2 1-256 15,0 1-48-15,1 0-16 0,2 2-144 0,2-3 0 16,4 0 0-16,0 1 0 16,-1-3-448-16,7 4 0 0,0-3-16 0,0 0 0 15,-2 0-2032-15,-7-2-384 0,1-1-96 0,39-5-7504 16,-22 0-1488-16</inkml:trace>
  <inkml:trace contextRef="#ctx0" brushRef="#br0" timeOffset="83810.25">25781 4737 31039 0,'0'0'1376'0,"-3"7"288"0,2 2-1344 0,-3 0-320 0,0 2 0 0,-1 6 0 15,1 6 1872-15,2-1 304 0,0-1 64 0,2 5 16 16,0 8-912-16,2 9-192 0,-1-8-48 0,1 0 0 0,1 2-720 0,2-2-128 16,0 5-48-16,3-2 0 15,0 0-1056-15,1-4-224 0,2-4-32 0,0-3-17280 0</inkml:trace>
  <inkml:trace contextRef="#ctx0" brushRef="#br2" timeOffset="92545.01">26021 4519 1839 0,'0'0'160'0,"0"0"-160"0,0 0 0 0,0 0 0 0,-5 5 3008 0,-1-1 576 15,6-4 128-15,-5 7 0 0,5-7-1280 0,0 0-272 16,-6 3-48-16,6-3-16 0,0 0-496 0,0 0-80 16,0 0-32-16,0 0 0 0,0 0-464 0,0 0-112 15,0 0-16-15,0 0 0 0,0 0-224 0,0 0-48 16,5-7-16-16,3-1 0 0,0 2 64 0,-1 0 16 15,3-3 0-15,0 1 0 0,3 1-96 0,9-5-16 16,2 2 0-16,0-4 0 0,2-1-64 0,4-2-32 0,4 1 0 0,2-2 0 16,0-3-160-16,1 0-48 0,-1 0 0 0,2 2 0 15,-4-3-80-15,-2 2-32 0,0 2 0 0,-4 0 0 16,-3-1-160-16,0 4 160 0,-3 2-160 0,0 0 160 16,-1-2-160-16,0 2 0 0,0 2 144 0,-3 1-144 15,-2 3 176-15,-2 0-48 0,0 2 0 0,-1 1 0 16,0 0-128-16,-2 0 0 0,-3 0 144 0,2 2-144 15,2 0 208-15,-12 2-16 0,0 0-16 0,10 0 0 16,-10 0 0-16,8 0 0 0,-8 0 0 0,0 0 0 16,0 0-48-16,11 0-128 0,-11 0 192 0,10 2-64 15,-1-1-128-15,-1 3 128 0,0-4-128 0,0 0 128 16,-8 0-128-16,0 0 0 0,0 0 144 0,9 0-144 16,-9 0 144-16,9-3-144 0,3 2 192 0,-2 1-192 15,-1 0 256-15,-1 0-48 0,0 0-16 0,0 1 0 0,-8-1-64 16,11 0-128-16,2 3 176 0,-1 1-176 0,-1-2 128 0,2 4-128 15,1-1 0-15,2 3 0 0,-1-1 0 0,2 4 0 16,1-1 0-16,2 3 0 0,1 0 0 0,1-1 0 16,3 1 0-16,-1 0 0 0,1-1 0 0,1 1 0 15,0 0 0-15,2 1 0 0,0-1 176 0,-1 0-32 16,-3-1 0-16,1 0 0 0,0-2 48 0,0 1 16 0,-2-1 0 0,1 2 0 16,-5 1-32-16,1 0-16 15,-1-3 0-15,1 3 0 0,-1-1-160 0,-3 0 192 16,-3-2-192-16,-1 1 192 0,-1-3-192 0,1-1 160 15,0 0-160-15,0-1 160 0,-2 1-160 0,-1-2 192 16,-9-5-192-16,11 5 192 0,-2 2-64 0,-9-7-128 0,0 0 192 16,12 6-64-16,-12-6 16 0,10 3 0 0,-10-3 0 0,9 4 0 15,-9-4-144-15,0 0 160 0,0 0-160 0,11 6 160 16,-2-2-160-16,-2 0 0 0,-7-4 0 0,0 0 0 16,10 2 0-16,-10-2 0 0,9 1 128 0,-1-1-128 15,-8 0 0-15,10 0 0 0,-1-3 0 0,3 1 0 0,0-1 0 16,-2 0 0-16,0-3 0 0,2-1 0 15,1 3 0-15,2-1 128 0,-2-1-128 0,2-2 0 16,3-4 0-16,2 2 0 0,1-2 0 0,0 0 0 16,-3 2 0-16,2-3 0 0,-1-1 128 0,5 0-128 15,0 1 0-15,1-2 0 0,-3-2 0 0,3 0 0 16,1 0 0-16,3 1 0 0,1 2 0 0,1 0 0 16,2-2 0-16,-1 2 0 0,0-1 128 0,-1 0-128 15,1-2 0-15,-2 2 0 0,-2 4 0 0,-2 0 0 16,-4 1 0-16,0-1 0 0,-1 1 0 0,1 1 0 0,-1 1 0 0,-3 3 0 15,-2 1 0-15,-2-3 0 0,1 2 0 0,-2 1 0 16,0 0 0-16,0 2 0 0,0-2 0 0,-1 1 0 16,-3 2 128-16,1 0-128 0,-10 1 0 0,11-2 0 15,-2 1 0-15,-9 1 0 0,0 0 0 0,0 0 128 16,10-1-128-16,-10 1 0 0,8-4 128 0,-8 4-128 16,0 0 0-16,0 0 128 0,0 0-128 0,9-2 0 15,-9 2 0-15,8-1 128 0,-8 1-128 0,0 0 0 16,8-1 0-16,-8 1 0 0,9-3 0 0,-9 3 0 15,10-2 0-15,1 0 0 0,-1 2 0 0,-1-2 0 16,-1 2 0-16,0 0 0 0,-8 0 0 0,13 2 0 0,-1-2 0 0,-1 7 0 16,1-2 0-16,0 3 0 0,2 2 0 0,1-1 0 15,3 2 0-15,0-1 0 0,0 3 0 0,1 0 0 16,0 4 0-16,1 3 0 0,0-2 0 0,3 0 0 16,-1 1 0-16,0-1 0 0,1 1 0 0,0 1 0 15,0 0 160-15,2-2-160 0,1-3 192 0,0 4-192 16,1 0 192-16,1 3-64 0,-1-3 0 0,2-1-128 15,-2-4 128-15,-1 2-128 0,0 1 0 0,0-3 0 16,0-1 0-16,-3-1 0 0,-2-2 0 0,-1 2 0 16,1 0-464-16,-3 0-208 0,-2-1-32 0,0 5-14272 15,-2-3-2864-15</inkml:trace>
  <inkml:trace contextRef="#ctx0" brushRef="#br0" timeOffset="112767.72">19380 2970 26495 0,'0'0'576'0,"0"0"128"0,0 0 32 0,0 0 0 0,14 17-592 0,-20-14-144 0,0-2 0 0,6-1 0 16,0 0 1328-16,0 0 224 0,0 0 48 0,0 0 16 15,0 0-816-15,0 0-160 0,0 0-48 0,0 0 0 16,0 0-336-16,7 0-80 0,-1 0-16 0,1 0 0 16,1 0 32-16,0 0 0 0,-1 0 0 0,3 2 0 15,-3-1 0-15,4 0 16 0,-2 1 0 0,0 0 0 16,0 2-208-16,0 1 0 0,-1 0 128 0,0 2-128 16,-2 0 0-16,1-2 0 0,-2 1 0 0,-1 2 0 0,-1 2 256 0,-2 2-32 15,-1 0-16-15,-1 4 0 0,-1 2 48 0,0 0 16 16,-3 0 0-16,1 2 0 0,0-1-272 0,-1 1 128 15,2 0-128-15,2-1 0 0,-5-1 128 0,5 2-128 16,0 0 0-16,1-1 0 0,0-2 0 0,1 0 0 16,2-1 0-16,1-1 0 0,0 1 0 0,1-2 0 15,1-1 0-15,1 2 0 0,1-4 0 0,1 1 0 16,0-1 0-16,1-2 0 0,2-2 128 0,1 0-128 16,1-3 0-16,2-2 0 0,0-2 0 0,2 0 0 15,0-1 0-15,0-1 0 0,-1-2-192 0,2 0-160 16,-1 1-32-16,1-3 0 15,-2-1-1536-15,0 1-320 0,-1-2-64 0,-2 0-12000 16</inkml:trace>
  <inkml:trace contextRef="#ctx0" brushRef="#br0" timeOffset="112971.97">19464 3260 3679 0,'0'0'160'0,"-6"2"32"0,-2 0-192 0,8-2 0 0,-8 1 0 0,8-1 0 16,0 0 6928-16,0 0 1344 0,0 0 272 0,0 0 48 16,0 0-5744-16,6-4-1152 0,1-1-224 0,4 1-64 15,2-2-880-15,2-1-176 0,1 1-32 0,1 0-16 16,0 1-304-16,3-1 0 0,-1-1 0 0,2 1 0 16,1-1-1472-16,3 0-320 0,-2 2-48 0,1 0-9120 15,1 0-1840-15</inkml:trace>
  <inkml:trace contextRef="#ctx0" brushRef="#br0" timeOffset="113330.26">19969 3073 16575 0,'-3'15'1472'0,"2"-6"-1168"0,0 4-304 0,0 1 0 16,-1 2 1984-16,2 2 352 15,-1 3 64-15,2-1 16 0,-1 0-480 0,0 1-80 16,0 0-32-16,0 0 0 0,-1-1-1280 0,2 0-256 15,2 1-48-15,-1-2-16 0,0-4-224 0,0-2 128 16,1-1-128-16,0-3 0 0,-3-9 0 0,0 0-208 0,6 7 16 0,-6-7 0 31,0 0-352-31,8-6-64 0,-2 0-16 0,1-5 0 0,-2 0 224 0,2-4 32 0,-2-2 16 0,1 0 0 16,1 1 48-16,-1-4 16 0,1 3 0 0,1-3 0 16,0 4 480-16,-1-3 80 0,1 2 32 0,0 0 0 15,0 0 128-15,-2 3 16 0,4 2 16 0,-1 2 0 16,-2 1 576-16,3 2 112 0,0 3 32 0,-1 4 0 15,-1 3-288-15,-1 4-64 0,-2 2-16 0,0 5 0 16,0 3-240-16,-1 2-64 0,-1 2 0 0,-1 3 0 16,1 1-336-16,1 1-176 0,0 0 160 0,1 1-160 31,0-2-912-31,0 0-288 0,1-1-48 0,0-1-16 0,-1-4-1872 16,3-2-368-16</inkml:trace>
  <inkml:trace contextRef="#ctx0" brushRef="#br0" timeOffset="113602.02">20561 2788 26495 0,'0'0'1168'0,"-4"-7"240"0,4 7-1120 0,-5-2-288 15,-2 1 0-15,-1 2 0 0,1 3 1984 0,-1 2 352 16,1 3 64-16,-2 4 16 0,-1 4-976 0,-1 7-192 15,1 1-32-15,1 3-16 0,1 4-496 0,3 1-80 16,0 0-32-16,1 1 0 0,1 0-352 0,3 0-80 0,1 0-16 0,5 0 0 16,-1-4-144-16,3-2 0 15,-1 1 0-15,2 0 0 0,1-6-208 0,0 0-80 16,3-2-16-16,-1-1 0 16,0-2-1376-16,1-1-288 0,1-6-48 0,2-2-16 15,-1-2-784-15,-2 0-144 0,0-4-48 0</inkml:trace>
  <inkml:trace contextRef="#ctx0" brushRef="#br0" timeOffset="113811.34">20849 2721 5519 0,'0'0'240'0,"0"0"64"0,0 0-304 0,0 0 0 0,0 0 0 0,0 0 0 16,-3 7 7248-16,3 3 1392 0,2 1 288 0,-1 4 48 0,2 0-6368 0,1 3-1280 15,-1 4-256-15,1 3-48 0,2 2-848 0,0 6-176 16,1 0 0-16,-2 3 0 0,0 4-288 0,0-2-16 16,2 0 0-16,-1 0 0 15,2-2-2240-15,0-2-448 0,0-2-80 0,0-2-11744 16</inkml:trace>
  <inkml:trace contextRef="#ctx0" brushRef="#br0" timeOffset="114035.98">21081 2643 19343 0,'0'0'1728'0,"0"0"-1392"0,0 0-336 0,0 0 0 16,0 0 2928-16,0 0 512 0,0 0 96 0,-2 9 32 16,0 4-1648-16,2 2-336 0,2 2-64 0,0 4-16 15,1 3-1168-15,1 5-336 0,1 2 144 0,0 4-144 16,2 3 0-16,-1 1 0 0,2 2-192 0,1 1 64 31,1-1-592-31,1 1-112 0,-2-2-32 0,0-1 0 16,-1-2-2464-16,0-2-480 0,5 32-96 0,-5-19-32 0</inkml:trace>
  <inkml:trace contextRef="#ctx0" brushRef="#br0" timeOffset="114214.4">20979 3032 23039 0,'-11'-2'1024'16,"11"2"192"-16,-7-2-960 0,2 1-256 0,5 1 0 0,0 0 0 0,0 0 2288 0,0 0 400 15,0 0 96-15,6 7 16 0,4 0-2064 0,1-1-416 16,4-2-64-16,2 1-32 16,0-3-1760-16,1 0-368 0,0 1-64 0,3-3-11120 15</inkml:trace>
  <inkml:trace contextRef="#ctx0" brushRef="#br0" timeOffset="114636.09">21411 3027 19007 0,'0'0'832'0,"-5"0"192"0,-2 0-832 0,1 2-192 0,-3 1 0 16,1 2 0-16,-1 0 1504 0,1 3 256 0,-1 0 48 0,0 2 16 16,2 2-640-16,3 1-128 0,2 0-32 0,0 0 0 15,4 0-464-15,0-1-112 0,1-3 0 0,2-3-16 16,1 1-288-16,4 0-144 0,0-5 160 0,3 2-160 0,0-4 0 0,1 0 0 15,-1 0 0-15,-1-3 0 16,0 1 0-16,-2 1 0 0,-1-3 0 0,-1 1 0 16,0-2 0-16,-3 0 0 0,-1-1 0 0,-1 0 0 15,-2-1 0-15,-1 1 0 0,-1-1-128 0,0 1 128 16,-2-2-192-16,-1 0 0 0,0 2 16 0,-2-2 0 16,-2 0-64-16,0 0-16 0,0 0 0 0,2 0 0 15,0 2-48-15,3 1-16 0,3 5 0 0,0 0 0 0,0 0 128 16,0 0 0-16,6-3 16 0,3 3 0 15,0 3 176-15,2 2 0 0,2 1 0 0,1 2 0 0,2 3 496 16,-1 2 128-16,2 1 16 0,-1 3 16 0,-2 1 480 0,1 1 80 16,-2 0 32-16,0 1 0 0,-3 1 304 0,-1 1 64 15,-2 1 16-15,-3 2 0 0,-2 1-176 0,-2 0-48 16,-1 0 0-16,-3-1 0 0,-2-3-544 0,-2 0-112 16,1 0-32-16,-3 1 0 0,-2-4-400 0,-1-1-64 15,-1 1-32-15,-1-6 0 0,0-2-224 0,-1-3 0 16,2-3 0-16,-1-1 0 15,1-4-2096-15,0-2-352 0,-1-3-80 0,2-5-16512 16</inkml:trace>
  <inkml:trace contextRef="#ctx0" brushRef="#br0" timeOffset="114968.52">21660 2286 21183 0,'0'0'944'0,"0"0"192"0,1 10-912 0,2 5-224 0,1-2 0 0,1 4 0 16,3-2 2368-16,2 5 448 0,2 2 64 0,4 3 32 15,2 1-1504-15,3 3-320 0,1 1-48 0,1 2-16 16,2 2-336-16,1 1-80 0,2 2-16 0,-1 1 0 15,-1-1 0-15,-1 3 0 0,-4 0 0 0,0-1 0 0,-5 0 176 0,-1 0 48 16,-5 2 0-16,-1-1 0 16,-3 2-128-16,-4 1-32 0,1 4 0 0,-6-2 0 0,-3 1-416 0,-2-4-96 15,0 0-16-15,0-1 0 0,-2 0-128 0,-3-4-192 16,-3-1 32-16,-1-2-13216 16,0-2-2624-16</inkml:trace>
  <inkml:trace contextRef="#ctx0" brushRef="#br0" timeOffset="135130.09">22258 2347 9215 0,'0'0'816'0,"0"0"-656"15,0 0-160-15,0 0 0 0,0 0 2416 0,0 0 448 16,0 0 80-16,7-4 32 0,-1-1-992 0,1 0-192 15,-1 1-32-15,2-1-16 0,0 0-464 0,1-1-112 16,0 0-16-16,2 1 0 0,-1-1-192 0,-1 3-32 16,0-1-16-16,2 0 0 0,-1 0 0 0,1 0 0 0,-1-1 0 0,1 1 0 15,0-3-128-15,5 2-16 0,0-2-16 0,1 1 0 16,0 1-224-16,-1-2-32 0,1 1-16 0,2-1 0 16,-4 2-192-16,1 1-32 0,1 0-16 0,-3 2 0 15,-1 0-240-15,0-2 0 0,0 3 0 0,-2 1 0 31,-1 0-1088-31,1 1-304 0,-2 1-64 0</inkml:trace>
  <inkml:trace contextRef="#ctx0" brushRef="#br0" timeOffset="137096.78">23194 1813 23039 0,'0'0'1024'0,"0"0"192"0,0 0-960 0,0 0-256 16,-2 1 0-16,-7 2 0 0,1 1 1424 0,0-3 240 15,-1 0 64-15,0 0 0 0,0 2-640 0,0 0-128 16,-1 1-32-16,1 2 0 0,-1-2-480 0,1 1-80 16,1 0-32-16,-1 2 0 0,1 0-144 0,0-1-48 15,2 1 0-15,2-1 0 0,1 1-144 0,3-7 0 16,0 0 0-16,3 7 0 0,1 1 0 0,1 0 0 16,1-1 0-16,3-1 0 0,2-1-176 0,1 2 176 0,-1 1-128 0,4-2 128 15,-1 3 0-15,0 0-128 0,-1 3 128 0,0-3 0 16,-1 2 0-16,-1 0 0 0,-4 1 0 0,0 1 0 15,-2 0 176-15,-1 2 112 0,-3 0 32 0,-1 1 0 0,-1 1 144 0,-1-2 48 16,-2 0 0-16,-2-2 0 16,1-1-336-16,-1-1-176 0,-2 1 192 0,0-2-192 15,0 1-224 1,-1-3-160-16,0-2-16 0,0 1-16 16,1-5-3104-16,0 0-608 0,-11-11-128 0,13-4-7296 0</inkml:trace>
  <inkml:trace contextRef="#ctx0" brushRef="#br0" timeOffset="137366.14">23360 1861 17503 0,'0'0'1552'0,"0"0"-1232"15,-7 1-320-15,1 2 0 0,-3 3 2656 0,0 1 480 16,0-1 80-16,-1 1 32 0,1 1-1648 0,3 4-336 16,-1-1-64-16,2 5-16 0,1 2-944 0,3 3-240 15,1 2 0-15,2 2 0 0,4-1 0 0,2-1 0 16,-1-1 0-16,4-1-160 0,1-5-48 0,1-2-16 15,1-5 0-15,2-2 0 16,0-3-240-16,1-4-48 0,-1-5-16 0,1-3 0 0,-3-3 528 0,-1-2-128 16,-2-2 128-16,-2-4 0 0,-3 0 256 0,0 1 96 15,-5-1 32-15,-1 1 0 0,-1 0 224 0,-5 2 48 16,-1-1 16-16,-1 4 0 0,-1-2-304 0,0 0-64 16,-3 2-16-16,0 1 0 0,-1 1-496 0,3-1-112 15,-1-1 0-15,3 1-16 16,2 2-1984-16,1 1-400 0,-1 2-80 0,4 3-9536 0</inkml:trace>
  <inkml:trace contextRef="#ctx0" brushRef="#br0" timeOffset="137696.78">23543 1905 22687 0,'-3'22'1008'0,"3"-11"208"0,1 1-976 0,-1 1-240 0,-1 1 0 0,1 2 0 16,1-3 1312-16,2 1 224 0,1-1 32 0,2 0 16 15,3-1-1072-15,1-2-192 0,0-2-64 0,0-1 0 0,3-2-256 0,-1-3 0 16,0-2 128-16,0-1-128 0,1-3 0 0,-2-1 0 16,1-3 0-16,0-1 0 0,-2-1 0 0,1-1 0 15,-2-1-128-15,-1-1 128 16,-2-1-432-16,1 0 16 0,-2 1 0 0,0 0 0 0,-1-3 816 0,-1 3 176 16,-2 0 16-16,0 1 16 0,-1 0 304 0,0 2 64 15,-1 1 16-15,1 2 0 0,0 7 32 0,0 0 16 16,-1-6 0-16,1 6 0 0,0 0-416 0,0 0-96 15,0 0-16-15,0 9 0 0,0 1-352 0,1 2-160 16,2 1 128-16,-1 2-128 0,1-1 0 0,1 0 0 16,1-1 0-16,1 0 0 15,2-1-704-15,1 0-32 0,2-2 0 0,1-1 0 16,1-1-2464-16,-2-7-512 0,0 2-80 0,-2-3-32 0</inkml:trace>
  <inkml:trace contextRef="#ctx0" brushRef="#br0" timeOffset="138163.2">23936 1776 20559 0,'0'0'896'0,"0"0"208"0,0 0-880 0,0 0-224 0,7 5 0 0,-2 5 0 15,0-1 1760-15,2 2 304 0,1 0 64 0,-1 2 16 16,1 1-720-16,0 2-144 0,1-3-16 0,0-1-16 16,2-3-320-16,-3 0-64 0,-2 0-16 0,1 0 0 15,-7-9-112-15,5 4-32 0,-5-4 0 0,0 0 0 16,0 0-128-16,0 0-16 0,0 0-16 0,0 0 0 15,0 0 64-15,0 0 16 0,0 0 0 0,0 0 0 16,-4-8-176-16,1-1-16 0,2-3-16 0,0 1 0 16,-2-2-416-16,0-3 0 0,2-2 0 0,0-1 0 15,-2 0-352-15,2-2-160 0,0 0-16 0,3-7-16 16,1 5-1424-16,1 5-272 0,1 1-64 16,0 3-16-16,2 2 736 0,0 2 160 0,3 1 16 0,0 1 16 15,0 2-400-15,1 3-64 0,-1 0-32 0,2 2 0 16,1-1 128-16,0 2 32 0,0 0 0 0,0 0 0 15,0 2 496-15,2-2 96 0,-2-3 32 0,0 0 0 16,-2 0 496-16,1-1 96 0,-1 1 32 0,-2-2 0 0,1 1 1632 0,1-1 320 16,-4 1 64-16,0 0 0 0,-2 0 896 0,-5 4 192 15,0 0 16-15,0 0 16 0,0 0-464 0,0 0-80 16,-1 10-32-16,-2 2 0 0,-1 1-352 0,2-2-80 16,-2 0-16-16,2 4 0 0,0 0-608 0,-1 1-112 15,1 0-16-15,0 1-16 0,1 2-416 0,2 2-80 0,-1-1 0 0,2-1-16 16,2 2-368-16,-2-3 0 0,2-1 0 0,1-3 128 31,2 2-1072-31,1 1-208 0,-1-3-32 0,3-2-10848 0,0-3-2176 0</inkml:trace>
  <inkml:trace contextRef="#ctx0" brushRef="#br0" timeOffset="138469.75">24516 1750 5519 0,'-1'25'240'0,"1"-16"64"0,0-1-304 0,0 0 0 0,1 2 0 0,-1-10 0 16,4-6 5456-16,-4 6 1040 0,6 1 208 0,0-1 32 0,3-5-4432 0,-1 2-896 16,4 3-192-16,1-2-16 0,1 0-880 0,0 0-192 15,5-9-128-15,-1 2 192 0,2 3-64 0,-4-2-128 16,1-7 192-16,-2 1-64 0,-2 1-128 0,-3-1 0 16,-2 1 0-16,-1-4 0 0,-4 5 0 0,0 0 0 15,-2 3 0-15,-1-3-176 0,-2 2 176 0,-2 2 0 16,-1-1 0-16,-2 1-128 0,-3-1 128 0,-2 2 176 15,-1 4-48-15,0-1 0 0,0 4 176 0,4 1 16 16,0 2 16-16,-1 3 0 0,1 5 352 0,2 3 64 16,-1 4 16-16,2 3 0 0,4 1 32 0,1 2 16 15,2-2 0-15,3 5 0 0,5-2-448 0,1 0-96 16,3-4-16-16,3-6 0 0,1-4-256 0,-1-5 0 16,1 1-176-16,1 0 176 15,1 4-2816-15,2-5-448 0,-1-3-80 0</inkml:trace>
  <inkml:trace contextRef="#ctx0" brushRef="#br0" timeOffset="138828.97">25441 1532 31551 0,'0'0'1408'0,"0"0"272"0,-7 4-1344 0,-1 0-336 0,2 1 0 0,-1 2 0 16,-2 1 992-16,1 1 128 0,1 1 32 0,-1 2 0 0,1 0-512 0,1 2-80 16,-1 2-32-16,5-3 0 0,-1 0-528 0,3-1 0 15,3-1 0-15,1 2 0 0,1 0 0 0,3-2 0 16,2-5 0-16,2 0 0 0,1-2 0 0,1-3 0 16,0 1 0-16,1 1 0 0,-1-3 0 0,0-1 0 15,-1-6 0-15,-2 1 0 0,-2 0 320 0,0 0-64 16,-1-2 0-16,-1-1 0 0,-2-4 208 0,-1 0 48 15,-3 1 0-15,-1 3 0 0,-3-3 48 0,-1-1 16 16,-2 2 0-16,-2-2 0 0,-1-4-272 0,0 4-48 16,-2-3-16-16,1 2 0 0,-2 1-448 0,1 0-96 15,-1-3-16-15,-1-1 0 16,1 4-2208-16,5 4-448 0,2 5-96 0,5 4 0 16,0 0-720-16,0 0-144 0</inkml:trace>
  <inkml:trace contextRef="#ctx0" brushRef="#br0" timeOffset="139100.64">25778 1389 2751 0,'11'-10'256'0,"2"-3"-256"0,-3-3 0 0,-2 2 0 16,-3-1 3136-16,1 1 576 0,-3-3 112 0,-1 3 16 15,-5 1-1648-15,1 0-336 0,-2-3-64 0,0 7 0 16,-1-2 16-16,-3 1 16 0,0-3 0 0,1 4 0 16,-3 2-992-16,-1 1-192 0,1 4-32 0,1 2-16 15,1 0-208-15,2 7-32 0,-1-1-16 0,2 6 0 16,0 6 272-16,1 1 48 0,1 3 16 0,2 4 0 15,0 5-96-15,1 3-32 0,2 1 0 0,5 3 0 16,-1-1-384-16,2-1-160 0,1-1 128 0,2-2-128 16,2-2 0-16,-2-2 0 0,2-3 0 0,2 0 0 15,-2 0-592-15,0-2-48 0,0-4-16 0,-1 0 0 16,-3-2-1792-16,-2-2-368 0,1 0-64 0,-4-5 0 16,-1-2-640-16,-1-2-128 0</inkml:trace>
  <inkml:trace contextRef="#ctx0" brushRef="#br0" timeOffset="139234.06">25791 1763 24639 0,'-9'-6'544'0,"-2"-3"112"0,-4-6 32 0,2 0 0 0,0-2-560 0,1-2-128 16,1 2 0-16,2 0 0 0,2 1 1328 0,3 0 224 16,2 2 48-16,0-2 16 0,2 2-208 0,2 2-32 15,0 3-16-15,3 2 0 0,2 2-656 0,1 1-128 16,1-2-16-16,3 2-16 0,1 1-544 0,1 3 0 16,2-4-240-16,7 3 80 15,3 0-1440-15,-1-5-304 0,-2 1-48 0</inkml:trace>
  <inkml:trace contextRef="#ctx0" brushRef="#br0" timeOffset="139566.62">26399 1559 20271 0,'0'0'1792'0,"5"6"-1424"0,2 1-368 0,-1-1 0 16,2-2 2304-16,1-1 400 0,2-2 80 0,-1-1 16 15,0-1-1168-15,3 1-224 0,1-3-64 0,5-4 0 16,-1 0-768-16,-1-2-144 0,-1-3-48 0,-6 4 0 16,-1-1-80-16,2-2-32 0,-1 0 0 0,-1-1 0 15,-1-1-80-15,0 0-32 0,0 1 0 0,-3-1 0 0,-1 0-160 0,-4 1 160 16,-1 2-160-16,-3 1 160 0,-1 1-32 0,-4-4-128 16,-2 2 192-16,-1 3-64 0,-1 6 48 0,0 4 0 15,2 4 0-15,-1 5 0 0,-1 2 208 0,1 0 64 16,2 1 0-16,2 3 0 0,3 2 128 0,1 0 48 15,1-1 0-15,4 5 0 0,-1-2-288 0,4 0-48 0,0-3-16 16,3 0 0-16,1-4-272 0,2 0 0 16,2-2 0-16,2-4 0 0,2-3-208 0,-3 0-112 15,2-6 0-15,10 0-16 16,1 0-2608-16,3-6-512 0,1-3-96 0</inkml:trace>
  <inkml:trace contextRef="#ctx0" brushRef="#br0" timeOffset="139750.67">26914 1156 29487 0,'0'0'2624'0,"0"0"-2112"0,0 0-512 0,0 0 0 16,0 0 1984-16,0 0 272 0,9 1 64 0,3-1 16 15,2 0-544-15,3-1-128 0,1-3 0 0,2 1-16 16,5-1-1264-16,1 0-240 0,4 3-144 0,2-2-12960 15,1-2-2688-15</inkml:trace>
  <inkml:trace contextRef="#ctx0" brushRef="#br0" timeOffset="168535.29">26845 4066 2751 0,'0'0'256'0,"0"0"-256"0,0 0 0 0,0 0 0 16,0 0 3280-16,0 0 624 0,0 0 112 0,0 0 16 15,0 0-1680-15,0 0-352 0,0 0-64 0,0 0-16 16,0 0-416-16,0 0-96 0,5 0 0 0,-5 0-16 16,0 0-320-16,5-4-64 0,3 0-16 0,0-3 0 15,-3 2-288-15,2-3-48 0,-1-1-16 0,3 1 0 16,-1-2-192-16,0-2-32 0,1-1-16 0,1-1 0 15,4-7-240-15,-4 1-160 0,-1 3 192 0,2 0-192 16,-1-1 0-16,0 1 0 0,0 0-240 0,-3 0 80 16,1 3-1712-16,0 0-352 15,0-1-64-15</inkml:trace>
  <inkml:trace contextRef="#ctx0" brushRef="#br0" timeOffset="168816.78">27274 3253 9215 0,'0'0'816'0,"0"0"-656"0,4 7-160 0,-3-1 0 16,0 1 3312-16,-1 2 624 0,0-2 128 0,0 3 32 15,-1 2-2496-15,0-1-512 0,-1 5-80 0,1-2-32 16,0 5-496-16,-1 0-96 0,0 0-32 0,2 0 0 16,0-2-352-16,-1-1-160 0,-1-2 16 0,1-1 0 31,2 1-2464-31,-1-2-480 0,-1 8-112 0,2-9 0 0</inkml:trace>
  <inkml:trace contextRef="#ctx0" brushRef="#br0" timeOffset="169028.98">27490 3063 2751 0,'0'0'256'0,"0"0"-256"0,0 0 0 0,0 0 0 16,0 0 4416-16,0 0 848 0,0 0 176 0,3 9 16 0,-1 0-3200 0,1 3-640 15,0 1-128-15,-1 4-16 0,1-1-1024 0,-1 2-192 16,1 4-32-16,0 2-16 0,-1-4-208 0,1 4-288 15,-1-2 64-15,1 1 16 16,0 1-416-16,-1 1-80 0,1 2 0 0,0-5-7072 16,0-1-1408-16</inkml:trace>
  <inkml:trace contextRef="#ctx0" brushRef="#br0" timeOffset="169269.22">27313 3399 34959 0,'0'0'768'0,"0"0"144"0,0 0 48 0,0 0 32 0,0 0-800 0,-7 3-192 0,1-4 0 0,6 1 0 16,0 0 1920-16,0 0 320 0,0 0 80 0,0 0 16 15,0 0-1264-15,5 6-256 0,-5-6-48 0,10 4-16 16,2 0-752-16,1 0-208 0,2 0-16 0,0-2 0 31,1 0-736-31,1-1-160 0,1 0-32 0,0 1-11568 0,2 0-2320 0</inkml:trace>
  <inkml:trace contextRef="#ctx0" brushRef="#br0" timeOffset="169864.74">26536 3724 23327 0,'0'0'1024'16,"0"0"224"-16,-3 7-992 0,1-1-256 0,2-6 0 0,-3 8 0 0,3 0 2112 0,0 0 368 15,1 1 80-15,2 1 0 0,1 0-1024 0,1 4-192 16,2 0-64-16,-1 0 0 0,2 1-448 0,-2-1-112 16,0 0-16-16,1 3 0 0,4-4-416 0,-1 2-96 15,1-2 0-15,1 0-16 0,2 2-176 0,0-4 0 16,-3-2 0-16,0 1 0 0,4-2-192 0,-4 1-32 16,1 0 0-16,0 2 0 15,-2-3-528-15,-1 1-96 0,-1 0-32 0,0 3 0 16,1 1-1568-16,-1-2-320 0,0 0-64 0,0-3-10480 0</inkml:trace>
  <inkml:trace contextRef="#ctx0" brushRef="#br0" timeOffset="170305.81">26166 3227 22463 0,'0'0'992'0,"0"0"208"0,0-5-960 0,0 5-240 16,1-6 0-16,-1 6 0 0,0-7 1824 0,0 7 320 15,0 0 64-15,0 0 16 0,0 0-1296 0,3 9-256 16,-1 2-48-16,1 2-16 0,-1 4-320 0,1 0-64 15,-2 3-16-15,2 3 0 0,-2-4-208 0,0 5 0 16,1-1 0-16,-1 3 0 0,0-2 0 0,2-1-336 0,-2-1 48 0,1-2 16 31,-2-2-752-31,1 0-128 0,2-3-48 0,-1-2-7696 16,1-3-1552-16</inkml:trace>
  <inkml:trace contextRef="#ctx0" brushRef="#br0" timeOffset="170529.39">26352 3097 5519 0,'0'0'240'0,"0"0"64"0,0 0-304 0,0 0 0 0,0 0 0 0,0 0 0 16,0 0 3568-16,0 9 656 0,1 3 128 0,1 0 16 16,-1 1-2464-16,3 0-496 0,1 5-112 0,0 0-16 15,-1 0-800-15,0 2-160 0,1 2-48 0,1-1 0 16,-3 1-272-16,3 2 0 0,-1 0 0 0,0 1 0 15,2-4-528-15,-2 1-64 0,0-1-16 0,-1-1 0 16,1-4-512-16,-2 1-96 0,-1-1-32 0,1-2-8432 16</inkml:trace>
  <inkml:trace contextRef="#ctx0" brushRef="#br0" timeOffset="170755.37">26214 3346 27007 0,'0'0'1200'0,"0"0"240"0,0 0-1152 0,0 0-288 0,-4 5 0 0,4-5 0 16,0 0 1904-16,0 0 320 0,0 0 64 0,5 7 16 16,-5-7-880-16,8 4-160 0,1-2-48 0,2 2 0 15,0-3-656-15,2 1-144 0,0-4-32 0,3 1 0 16,2-4-384-16,2 4 0 0,2-2 0 0,-1 0-18240 15</inkml:trace>
  <inkml:trace contextRef="#ctx0" brushRef="#br0" timeOffset="185837.97">19412 5008 10127 0,'0'0'448'0,"0"0"96"0,0 0-544 0,0 0 0 0,0 0 0 0,0 0 0 15,4-8 4912-15,-4 8 864 0,0 0 176 0,0 0 48 16,0 0-3520-16,0 0-704 0,0 0-144 0,8 7-32 15,-1 2-720-15,-2 0-160 0,1-1-16 0,0 4-16 16,-1 5-128-16,-1 1-32 0,0 5 0 0,-1 3 0 16,0 3-272-16,0 10-48 0,-2 0-16 0,2 0 0 15,-3 1-192-15,0-3 0 0,0-1 128 0,0-4-128 32,1 1-384-32,0-3-112 0,1-3-16 0,-1-1-16 15,0-4-2272-15,2-1-448 0,-1-1-80 0</inkml:trace>
  <inkml:trace contextRef="#ctx0" brushRef="#br0" timeOffset="186061.74">19634 4943 23039 0,'0'0'1024'0,"0"0"192"0,0 0-960 0,0 0-256 15,0 0 0-15,0 0 0 0,0 0 2544 0,0 0 464 16,0 0 80-16,0 0 32 0,4 8-1984 0,0 4-400 15,0 3-80-15,2 2-16 0,1 3-512 0,1 3-128 16,1 2 0-16,-1 4 0 0,1 2 0 0,0 0 0 16,0 2 0-16,-1 1 0 15,0-3-656-15,-1 2-16 0,0-1 0 0,1 1 0 16,-2-1-2160-16,2-3-432 0,-1-4-96 0</inkml:trace>
  <inkml:trace contextRef="#ctx0" brushRef="#br0" timeOffset="186272.49">19429 5406 25791 0,'0'0'2304'0,"0"0"-1856"0,0 0-448 0,0 0 0 15,0 0 2336-15,0 0 368 0,7-3 80 0,1-3 16 16,1-1-1456-16,2 2-272 0,5 1-64 0,1-1-16 0,1 0-848 0,2 1-144 15,-1-5 0-15,1 5 0 16,2 0-2000-16,3 0-288 0,0-1-48 0</inkml:trace>
  <inkml:trace contextRef="#ctx0" brushRef="#br0" timeOffset="186566.75">20060 5055 12895 0,'-6'-18'1152'0,"3"13"-928"0,3 5-224 0,0 0 0 16,-8-4 3696-16,1 1 688 0,-1-1 144 0,-1 3 16 15,-1 1-1792-15,1 0-384 0,-1 1-64 0,-1 3 0 16,0 3-992-16,-1 2-192 0,2 1-32 0,-2 7-16 16,0 7-416-16,0-1-80 0,2 4 0 0,2 0-16 15,2-3-256-15,2 1-48 0,2-1-16 0,4-2 0 16,3 1-112-16,3-5-128 0,3 1 176 0,2-1-176 15,3 0 0-15,0-1 0 0,1-3 0 0,1-2 0 16,3-3 0-16,0-1 0 0,0-3-176 0,1-1 176 31,1 0-704-31,1-3-16 0,-2-3-16 0,0-2 0 16,0-3-2640-16,-1 0-528 0,-1-1-96 0</inkml:trace>
  <inkml:trace contextRef="#ctx0" brushRef="#br0" timeOffset="186768.24">20322 4820 11055 0,'0'0'976'0,"0"0"-784"0,-4 10-192 0,2 0 0 0,1 3 5360 0,-1 3 1024 16,4 2 208-16,-1 0 32 0,3-1-3680 0,1 1-752 16,0 2-144-16,2 5-16 0,1 5-1216 0,1 1-240 15,-2 2-64-15,1-2 0 0,0 0-240 0,1-1-48 16,0 0-16-16,2-1 0 0,-1-2-208 0,3-2 0 15,-1-2-144-15,0 0 144 16,-2-3-2320-16,2 0-368 0,-2-4-80 0</inkml:trace>
  <inkml:trace contextRef="#ctx0" brushRef="#br0" timeOffset="187242.13">20909 5298 20271 0,'0'0'1792'0,"3"9"-1424"0,-3 0-368 0,-2 0 0 15,1 0 2464-15,-2 2 416 16,1-1 96-16,-2 3 16 0,-1 3-912 0,1-1-176 16,1 2-48-16,-1-2 0 0,-1 0-1344 0,0-2-288 0,0 0-48 0,-1 2-16 15,2 0-384-15,1 2-80 0,-1-4-16 0,0-1-10832 16,0-3-2176-16</inkml:trace>
  <inkml:trace contextRef="#ctx0" brushRef="#br0" timeOffset="187834.2">21283 5373 7359 0,'0'0'656'0,"0"9"-528"16,-1 2-128-16,0-1 0 0,-1-1 4000 0,2-1 768 15,0-8 160-15,0 8 16 0,0-2-2688 0,0-6-528 16,0 0-128-16,0 0 0 0,0 0-800 0,5-3-160 15,1-4-16-15,-1-1-16 0,0-1 96 0,0-1 0 16,-1-3 16-16,0-3 0 0,1-2-144 0,1-2-48 16,0-1 0-16,-1 0 0 0,1-1-208 0,-1 0-32 15,1-4-16-15,1 0 0 0,-1-1-144 0,1-2-128 16,1-2 192-16,-1 2-192 0,0 2 128 0,0-3-128 0,-1 1 0 16,1 2 0-16,0-1 0 0,1 6 0 0,-1 5 0 0,-1 1 0 15,-1 3 0-15,1 3-304 0,-1 2 64 0,0 2 16 16,-5 6 32-16,0 0 16 0,0 0 0 0,9 4 0 15,0 2 16-15,2 4 0 0,-2 3 0 0,1 4 0 16,3 3-16-16,-1 2 0 0,0 3 0 0,1 1 0 16,-1 0 176-16,2 1-208 0,-1 1 80 0,1 3 128 15,1-4-256-15,0 3 64 0,1 0 0 0,-2-3 16 0,-1-4 176 0,-1-1 0 16,0-1 0-16,-2-3 0 16,-1-1 0-16,-1-2 0 0,-3-2 128 0,2-3-128 0,-2-1 448 15,-1 0 0-15,-3-1 16 0,-1-8 0 16,0 0 288-16,-4 5 48 0,-1-1 16 0,-3 0 0 15,-3 0 96-15,-2 0 32 0,-4-1 0 0,-3 2 0 16,-2-1-16-16,-3 0 0 0,-2 0 0 0,-2-3 0 16,-1-1-288-16,0 0-48 0,0 0-16 0,3 2 0 0,1 2-384 0,2 3-192 15,2 1 160-15,3-2-160 16,2-3-768-16,1 1-240 0,4 0-48 0,3 3-12896 16,4 5-2560-16</inkml:trace>
  <inkml:trace contextRef="#ctx0" brushRef="#br0" timeOffset="190597.31">19399 6037 11967 0,'28'-34'1072'0,"-28"34"-864"0,0 0-208 0,0 0 0 0,0 0 3776 0,0 0 704 16,0 0 128-16,0 0 48 0,0 0-2352 0,0 0-448 15,0 0-112-15,2 8-16 0,0 1-1152 0,-1 1-224 16,0 1-48-16,1 2-16 0,-1 2-16 0,1 4 0 16,1 0 0-16,0 1 0 0,-1-1-144 0,1 5-128 15,1-1 192-15,0 1-192 0,0 0 0 0,-1 0 0 16,1-2-240-16,-1 0 80 16,0 0-720-16,-1-1-144 0,1-4-16 0,-1 1-16 15,0-2-672-15,-2-2-128 0,1 0-16 0,-1-4-10912 16</inkml:trace>
  <inkml:trace contextRef="#ctx0" brushRef="#br0" timeOffset="190805.19">19389 6363 8287 0,'0'0'736'0,"0"0"-592"0,0 0-144 0,0 0 0 16,0 0 3424-16,-4 6 656 0,0 1 128 0,4-7 16 15,-1 8-1664-15,1-8-352 0,2 10-64 0,4-3-16 16,0 0-752-16,2 2-160 0,0-2-16 0,1 0-16 15,-1 0-480-15,2 1-112 0,2-3-16 0,0-1 0 16,1-1-384-16,1 0-64 0,2-6-128 0,1-1 176 16,-3-4-176-16,2 0-224 0,-1-2 48 0,0-3 16 31,-2-1-2208-31,0 0-448 0,-2-4-96 0</inkml:trace>
  <inkml:trace contextRef="#ctx0" brushRef="#br0" timeOffset="191227.74">19222 6596 13823 0,'0'0'1216'0,"0"0"-960"15,-5 3-256-15,5-3 0 0,-4 4 2528 0,-1 1 464 0,-1 0 80 0,3 2 32 16,-3-1-1632-16,0 1-320 0,-5 0-64 0,2 3 0 16,1 0-640-16,1-1-128 0,-1 0-32 0,1 0 0 15,1 3-288-15,1-1 128 0,-1 0-128 0,4 1 0 16,0-2 0-16,2 1 0 0,2-2 0 0,0 0 0 16,4-1 0-16,-1 0 0 0,1 0-128 0,2 1 128 15,3 1 0-15,-1-3-144 0,0 0 144 0,1 1 0 16,-2 0 0-16,0 1 0 0,0 2 0 0,-1-4 176 15,-3 3 192-15,-1-1 32 0,0 1 16 0,-4-2 0 16,-1 1 192-16,-3 0 32 0,-3 2 16 0,-1-4 0 16,-1 1-208-16,-1 0-32 0,-2 0-16 0,0-2 0 15,1 0-400-15,-1-2 0 0,-1-2 0 0,3 0 0 32,0-1-928-32,4-1-64 0,1-3-16 0,5 3 0 15,-2-6-2432-15,2-1-480 0</inkml:trace>
  <inkml:trace contextRef="#ctx0" brushRef="#br0" timeOffset="191460.93">19285 6773 11055 0,'0'0'976'0,"0"0"-784"0,0 0-192 0,0 0 0 0,0 0 3008 0,0 0 544 16,0 0 112-16,0 0 32 0,-7 0-1600 0,-1 6-320 15,0-2-64-15,1 3-16 0,0 2-576 0,2 3-112 16,2 0-32-16,1 2 0 0,0 3-624 0,2 0-128 16,2 1-32-16,2 1 0 0,-1-2-192 0,4 0 0 15,1-2 0-15,1 0 0 0,1-2 0 0,1-4 0 16,1-1 0-16,-1-3 0 0,2-1 0 0,0-2 0 15,2-2 0-15,-4-2 144 0,0-4 96 0,-2-1 16 16,-1-4 0-16,-2 1 0 0,0 1-16 0,-3-6 0 16,0 1 0-16,-2 0 0 0,-1-2-240 0,-1 2 144 15,0 1-144-15,-2 0 128 16,1-2-656-16,-2 2-144 0,-2 0-32 0,1 1 0 16,1 1-2992-16,0 2-592 0</inkml:trace>
  <inkml:trace contextRef="#ctx0" brushRef="#br0" timeOffset="191770.8">19450 6737 22911 0,'-1'13'1024'0,"1"-7"192"0,-1 2-960 0,-1 4-256 0,1 0 0 0,0 1 0 15,-1 1 1600-15,1 2 256 0,1-1 64 0,0 1 16 16,1 1-768-16,2-1-144 0,0-2-48 0,2-4 0 16,0 2-528-16,1-3-128 0,1 0 0 0,1 1-16 15,0-1 112-15,1-3 32 0,0-2 0 0,0 0 0 16,0-1-448-16,0-2 0 0,0-1 0 0,1 0 0 31,-10 0-272-31,9-5-144 0,0-2-32 0,0 1 0 0,-1-5 272 0,-3 2 176 0,0-1-208 0,0-3 80 0,1-2 128 0,-4 1 0 16,0 0 0-16,-2 1-128 0,0 0 256 0,0 1 48 15,-2 1 16-15,0 1 0 0,-1 2 272 0,2-1 64 16,-1 2 16-16,2 7 0 0,0 0-48 0,0 0-16 16,0 0 0-16,0 0 0 0,0 0-80 0,0 0-16 15,0 10 0-15,2-3 0 0,-1 5-384 0,2-1 0 16,1-1-144-16,1 0 144 0,1 2-224 0,2-1 64 15,0-2 16-15,1-1 0 16,1-1-2416-16,1 1-496 0,-2-1-80 0,0-2-6480 0,0-2-1296 16</inkml:trace>
  <inkml:trace contextRef="#ctx0" brushRef="#br0" timeOffset="192429.46">19785 6710 1839 0,'0'0'0'0,"5"5"160"0,-5-5-160 0,6 9 0 0,0 0 0 0,1 3 0 16,-1 2 5600-16,2 2 1088 0,-1 1 224 0,-1 0 32 16,1-2-4576-16,-1 1-896 0,2-2-192 0,-2 1-48 15,1-2-480-15,-3 0-112 0,-2-4 0 0,1 0-16 16,-2-1-32-16,-1 0 0 0,0-8 0 0,-2 6 0 16,2-6-16-16,-4 5-16 0,4-5 0 0,0 0 0 15,-7 2-160-15,7-2-16 0,-6-4-16 0,-1-2 0 16,2 0-368-16,1-4 0 0,2-2 0 0,2-3 0 15,0 0-352-15,2-1-32 0,3-3-16 0,1 2 0 16,-1-3-320-16,1 3-64 0,1-1-16 0,1 1 0 16,1 3-16-16,3 1 0 0,1 0 0 15,-2-1 0-15,0 1 304 16,-1 2 48-16,1 2 16 0,-2-1 0 0,0 4 448 0,0 2 0 0,-1-4 0 0,0 3 0 0,-2 1 352 0,-6 4 64 16,8-3 16-16,-2 3 0 0,-6 0 0 0,0 0 0 15,7 4 0-15,-7-4 0 0,5 7 16 0,-5-7 16 16,0 0 0-16,3 8 0 0,-2 1-48 0,0 3-16 15,-1-2 0-15,0 2 0 0,0-2-64 0,0 5-16 16,0-1 0-16,0 2 0 0,0-3-176 0,0 0-144 16,-1 0 192-16,1 1-192 0,1-1 0 0,2 0 0 15,0-3 0-15,-1 1 0 0,1-2 0 0,2 0 0 0,2-1 0 0,-2-2 0 16,3 1 0-16,-1 0 0 0,1-2-144 0,1-1 144 16,-9-4-160-16,11 4 160 0,-2-2-192 0,1 1 192 15,1-2 0-15,-1-1 0 0,-2-1 0 0,3-2 0 16,-2 3 0-16,1-5 0 0,0 0 0 0,1-2 144 15,-2 2-16-15,0-2 0 0,0 0 0 0,0 0 0 16,-1-3-128-16,-1-1 128 0,-2 0-128 0,0-2 128 16,-1 3-128-16,-1 0 0 0,-3 0 144 0,-2 0-144 15,0 1 128-15,-2 0-128 0,-1 3 160 0,-1-1-160 16,0 1 496-16,-2 0 0 0,-1 0 0 0,0 3 0 16,0 3 288-16,0 3 64 0,-2-2 16 0,3 4 0 15,1 2-96-15,1 1 0 0,2 1-16 0,2 1 0 16,2 2-560-16,1 0-192 0,2-1 0 0,2 1 144 15,1 0-144-15,2 0 128 0,3-3-128 0,0 0 128 0,2-1-128 0,2-2-256 16,-1-2 64-16,3-1 16 16,1-2-1600-16,2-1-320 0,-1-1-64 0,4-1-10160 15,-4 0-2032-15</inkml:trace>
  <inkml:trace contextRef="#ctx0" brushRef="#br0" timeOffset="192768.2">20866 6597 20271 0,'0'0'896'0,"0"0"192"0,-7 6-880 0,1-4-208 0,-2-2 0 0,2 3 0 16,-1 2 2960-16,2 2 560 0,-3-5 96 0,0 3 32 15,0 1-1520-15,1 1-288 0,0 3-64 0,2-1-16 16,0 1-1424-16,1 1-336 0,1 2 0 0,2-3 0 15,2 3 0-15,2 0 0 0,1-2 0 0,2 2 0 16,-1-3 0-16,6 0 0 0,2 2 0 0,0-4 0 16,1 0 0-16,2 0 0 0,1-2 0 0,0 1 0 15,0-6 0-15,-2 0 0 0,-2 1 0 0,0-4 0 16,-1 0 0-16,0-4 0 0,-2 0 0 0,-2-2 0 16,-1 0 0-16,-1 0 0 0,-3 1 0 0,-3-3-176 15,-3 0 176-15,-2 0 0 0,-3-3 160 0,-1 1-160 16,0 1-176-16,-3 0-128 0,-1-1-16 0,-3 0-16 15,0-1-1728-15,0 0-352 16,0 0-64-16</inkml:trace>
  <inkml:trace contextRef="#ctx0" brushRef="#br0" timeOffset="192999.61">21161 6374 13823 0,'0'0'608'0,"0"0"128"0,-8-1-592 0,-1-1-144 16,0-1 0-16,-1 2 0 0,0-1 3648 0,2 1 704 16,-1 0 144-16,9 1 32 0,-8-2-2688 0,8 2-544 15,0 0-96-15,-5 7-32 0,1 1-864 0,3 3-176 16,1 0-128-16,1 3 144 0,0 5-144 0,5 1 0 0,0 3 0 0,2 0 0 16,0 0 0-16,0 4 0 0,1-5 0 0,1 1 0 15,1 5-320-15,0-5 16 0,1 0 0 0,-2 0 0 31,0-2-2304-31,-1-2-464 0,6 15-80 0,1-9-32 0</inkml:trace>
  <inkml:trace contextRef="#ctx0" brushRef="#br0" timeOffset="193165.29">21069 6540 29823 0,'0'0'1328'0,"0"0"272"0,0 0-1280 0,0 0-320 0,0 0 0 0,8 0 0 16,3 0 0-16,-1 0 160 0,0-5-160 0,1 1-8816 16,3 0-1840-16</inkml:trace>
  <inkml:trace contextRef="#ctx0" brushRef="#br0" timeOffset="194003.48">21072 6467 11967 0,'0'0'1072'0,"0"0"-864"0,0 0-208 0,-4 7 0 16,-1-5 2944-16,5-2 528 0,-5 5 112 0,5-5 32 0,0 0-1360 0,0 0-272 15,0 0-48-15,0 0-16 0,0 0-1040 0,0 0-224 16,0 0-32-16,0 0-16 0,0 0-32 0,6-6-16 16,1 1 0-16,-1-1 0 0,1 3-560 0,-7 3 0 15,8-3 0-15,-2 3 0 16,1 0-544-16,0 3-160 0,3-3-48 0,-1 1 0 15,0-1-1744-15,0 1-336 0,1 3-80 0</inkml:trace>
  <inkml:trace contextRef="#ctx0" brushRef="#br0" timeOffset="194366.55">21623 6333 6447 0,'0'0'576'0,"4"-5"-576"0,0-2 0 0,0 0 0 15,0 1 3248-15,0 1 528 0,1-2 128 0,-5 7 0 16,5-5-1216-16,-5 5-240 0,0 0-48 0,0 0-16 15,6 4-560-15,-1 2-112 0,-1 4-32 0,0 3 0 16,-2 2-336-16,1 4-64 0,-2-3 0 0,1 5-16 16,-1 1-880-16,-1 2-192 0,0 2-16 0,1-3-16 15,0 4-160-15,1-1 128 0,-1 1-128 0,0 0 128 16,1-2-128-16,-1 0-176 0,2 0 48 0,-1 2 0 16,1-3-1696-16,-1-4-336 0,2-1-64 0,0-2-8304 15,0-2-1664-15</inkml:trace>
  <inkml:trace contextRef="#ctx0" brushRef="#br0" timeOffset="194559.81">21892 6228 19343 0,'0'0'1728'0,"0"0"-1392"15,0 0-336-15,0 0 0 0,0 0 1968 0,-3 7 320 16,1 2 64-16,1 5 16 0,1 3-544 0,-2 3-96 0,0-1-32 0,2 5 0 15,0-2-1248-15,1 2-240 0,2-2-48 0,-1 3-16 16,1 1-144-16,1 0 0 0,1 1 0 0,1-3 0 16,1-4-320-16,-1 3-32 0,1-3-16 0,-1 4 0 31,-3-1-2656-31,1-1-544 0,0-2-96 0</inkml:trace>
  <inkml:trace contextRef="#ctx0" brushRef="#br0" timeOffset="194770.72">21710 6544 22111 0,'0'0'976'0,"0"0"208"0,0 0-944 0,0 0-240 0,0 0 0 0,0 0 0 0,-3-4 3584 0,3 4 656 16,0 0 144-16,4-6 32 0,2 0-2496 0,2 1-480 15,0 0-96-15,2 0-32 0,2-1-1008 0,1 3-304 16,2-4 128-16,-1-1-128 0,1 2-240 0,1 0-112 15,1 3-32-15,-1-4 0 16,-2 1-2848-16,-1-1-576 0,3 0-112 0</inkml:trace>
  <inkml:trace contextRef="#ctx0" brushRef="#br0" timeOffset="194995.18">22171 6051 12895 0,'0'0'1152'16,"0"0"-928"-16,0 0-224 0,0 0 0 0,0 0 3552 0,0 0 672 0,3 9 128 0,-1 3 16 15,0-2-2384-15,0 5-496 0,2 0-80 0,-1 2-32 16,1-1-1056-16,-1 1-320 0,1-3 128 0,0 3-128 16,0 0 0-16,0-1 0 0,0-2 0 0,-1 1-128 31,-1-1-432-31,1-1-80 0,-1 0 0 0,1 0-16 15,0-4-1600-15,-2 0-320 0</inkml:trace>
  <inkml:trace contextRef="#ctx0" brushRef="#br0" timeOffset="195219.54">22037 6231 27183 0,'0'0'1200'0,"0"0"256"0,0 0-1168 0,0 0-288 16,0 0 0-16,0 0 0 0,0 0 2496 0,0 0 432 16,9 4 80-16,-1-4 32 0,0 0-928 0,-1 0-176 15,6 0-32-15,0 0-16 0,0 0-864 0,2 0-160 16,-1 0-32-16,0 0-16 0,2-4-656 0,1 1-160 16,-1 0 0-16,1-3 0 15,0 1-2752-15,-2 0-592 0</inkml:trace>
  <inkml:trace contextRef="#ctx0" brushRef="#br0" timeOffset="206962.31">27462 3187 7359 0,'0'0'656'0,"0"0"-528"15,0 0-128-15,0 0 0 0,0 0 1936 0,0 0 368 0,0 0 64 0,1 12 0 16,-1-12-1264-16,0 0-256 0,5 10-48 0,-5-10-16 15,0 0-16-15,0 0-16 0,0 0 0 0,7 9 0 16,-7-9-128-16,0 0-32 0,6 9 0 0,-6-9 0 16,7 9-48-16,-7-9-16 0,0 0 0 0,0 0 0 15,7 10-16-15,0-1-16 0,-3-2 0 0,1 1 0 16,-1 1 112-16,-4-9 32 0,0 0 0 0,5 12 0 16,-5-12-80-16,4 12-16 0,0-2 0 0,-1 2 0 15,-3 1 48-15,1-1 16 0,0 1 0 0,-1 0 0 16,0 0-160-16,0 0-48 0,0 0 0 0,0 0 0 15,0 0-176-15,0 0-32 0,-1 0-16 0,1 2 0 16,-1 0-176-16,-1-3 0 0,1 1 144 0,-2-1-144 16,2-2 0-16,2-1 0 0,-1-9 0 0,-1 12 0 15,-2-2-352-15,3-10-32 0,-2 12-16 0,1-1 0 16,1-11-2096-16,0 0-432 0,-2 11-80 0</inkml:trace>
  <inkml:trace contextRef="#ctx0" brushRef="#br0" timeOffset="207597.11">27284 3191 4607 0,'0'0'400'0,"0"0"-400"16,0 0 0-16,0 0 0 0,0 0 3280 0,0 0 576 15,0 0 112-15,0 0 32 0,0 0-1952 0,-2 12-384 0,2-12-64 16,-3 13-32-16,2-2-352 0,-2 2-64 0,0 0 0 0,1 0-16 16,-1 3-336-16,1-3-64 0,-2 3-16 0,1-1 0 15,1 1-416-15,0 1-96 0,-2-1-16 0,2-2 0 16,0 2-192-16,2-1 0 0,0 3 128 0,2-1-128 31,-1-1-320-31,2-2-128 0,-2-2 0 0,-1-12-13376 0</inkml:trace>
  <inkml:trace contextRef="#ctx0" brushRef="#br1" timeOffset="-203527.76">18325 8085 21183 0,'-4'-1'944'0,"-1"-1"192"0,-2 1-912 0,1 1-224 0,1-4 0 0,2 2 0 16,3 2 1424-16,0 0 240 0,0 0 64 0,3-7 0 16,2-3-896-16,3 0-192 0,1 3-16 0,1-1-16 15,3 0-240-15,3-2-48 0,0-2-16 0,3 4 0 16,2-2 144-16,0 2 16 0,-2 0 16 0,1 4 0 15,0-1 64-15,-2 3 16 0,-3 0 0 0,2 4 0 16,-2 0-256-16,-2 3-48 0,-3 0-16 0,-1 3 0 0,-2 2-64 0,-2 3-16 16,-2 2 0-16,-3 3 0 0,-3 4-160 0,-1 0 160 15,-1 1-160-15,-3 0 160 16,-1 1-512-16,-1-1-96 0,-2 0-32 0,1 0 0 16,0-3-32-16,0-1 0 0,1-2 0 0,-2-2 0 0,0-2 112 0,2-1 16 0,-1-5 0 0,2-1 0 15,2-2 112-15,0-1 16 16,2-2 16-16,5-1 0 0,0 0 240 0,0 0-144 15,4-7 144-15,2 2-128 0,2 0 128 0,1 1 0 16,0-2 128-16,2 3-128 0,0 3 368 0,2 3 0 16,1-1 0-16,1 3 0 0,2 2-128 0,0 1-32 15,0 1 0-15,0 0 0 0,0 0-208 0,0 0 0 16,1 0 0-16,-1 3 0 0,-1-3-256 0,-2 2-112 0,-1-5-16 0,-2-1-13632 16</inkml:trace>
  <inkml:trace contextRef="#ctx0" brushRef="#br1" timeOffset="-203167.31">18462 7626 21183 0,'-18'-1'1888'0,"-3"2"-1504"0,-3 2-384 0,-2 4 0 15,-1 5 2272-15,-4 4 384 0,-2 3 80 0,0 4 16 16,2 4-1312-16,2 6-256 0,3 3-48 0,2 6-16 15,1 3-688-15,5 4-144 0,3 1-32 0,3 4 0 16,4 2-256-16,5 3 128 0,6 1-128 0,4 0 0 0,3-4 0 0,6-3 0 16,4-3 0-16,7-5 0 0,4-4 0 0,4-5 0 15,4-5 0-15,2-2 0 0,2-7 0 0,0-3 0 0,0-6 0 16,2-4 0-16,1-4 272 0,1-4 0 16,2-3 0-16,-2-4 0 0,-1-4-80 0,-3-4-32 15,-4-5 0-15,-2-1 0 0,-7-5 256 0,-3-3 48 16,-4-3 16-16,-3-1 0 0,-4-5 208 0,-5-2 32 15,-3-3 16-15,-4-1 0 0,-4 0 128 0,-4 0 32 16,-4 1 0-16,-3 2 0 0,-5 0-432 0,-4 2-80 16,-6 1 0-16,-4 2-16 0,-4 2-224 0,-3 1-144 15,-2 3 192-15,-2 2-192 16,-1 1-1664-16,1 2-448 0,0 3-96 0,3 1-16464 0</inkml:trace>
  <inkml:trace contextRef="#ctx0" brushRef="#br1" timeOffset="-201500.81">19652 8090 12895 0,'0'0'1152'0,"0"0"-928"16,0 0-224-16,-2-5 0 0,-1-2 1584 0,-1 1 272 16,-1 2 48-16,0 0 16 0,-2 3-384 0,2-1-80 15,-2 0-16-15,1-1 0 0,-1 3-336 0,0 2-64 16,-1-1-16-16,0 3 0 0,1 2-208 0,0 2-48 15,-4 3-16-15,1 0 0 0,1 2-112 0,-1-1-32 0,3 0 0 0,0 2 0 16,1 3-32-16,2 3 0 0,1-1 0 0,2 2 0 16,2-1-160-16,3 0-32 0,3 1-16 0,3 0 0 15,0 0-224-15,2-1-144 0,1-3 192 0,1-2-192 16,2-2 0-16,2-1 0 0,2-2 0 0,1-3-144 31,2-2-336-31,2-2-64 0,2-3-16 0,1-3 0 16,0-2-1824-16,2-3-368 0,2-2-80 0</inkml:trace>
  <inkml:trace contextRef="#ctx0" brushRef="#br1" timeOffset="-201161.57">20115 8084 11967 0,'0'0'1072'0,"-9"2"-864"0,-3 1-208 0,-1-1 0 0,0 0 3056 0,-1 0 560 16,-1 2 112-16,1 4 32 0,0 5-1872 0,1 0-368 15,0 2-80-15,0 0-16 0,2 9-736 0,1-2-160 16,1 0-16-16,2-1-16 0,2 0-496 15,2-2 128-15,3-1-128 0,4-2 0 0,0-2 0 0,1-2 0 16,2-1 0-16,2-2 0 0,0-1 0 0,2-5 0 16,0 1 0-16,2-4 0 0,0-1-256 0,2-2-32 15,-1 0-16-15,-1-5 0 0,-2-1 560 0,-1-2 128 16,-1-1 0-16,0 1 16 0,-1-2-240 0,0 0-160 16,-3-2 192-16,0 1-192 0,-1 0 224 0,-1-1-64 0,-5 0-16 0,2 0 0 15,-1 2 336-15,0 2 64 16,0 0 16-16,-2 3 0 0,0 3 208 0,3 5 32 15,0 0 16-15,0 0 0 0,-5-1-400 0,5 1-80 0,0 0-16 16,-2 8 0-16,-1 2-320 0,3 0 0 0,1 3 0 16,2 2 0-1,-1-2-320-15,4 0-64 0,0-1-32 0,3 1 0 0,3 0-2512 16,0-2-496-16,-2 0-96 0</inkml:trace>
  <inkml:trace contextRef="#ctx0" brushRef="#br1" timeOffset="-200862.66">20337 8127 26783 0,'0'0'1184'0,"0"0"240"0,-6 4-1136 0,3 2-288 0,-1 5 0 0,2-2 0 15,-2-2 832-15,2 0 128 0,2-7 0 0,-1 9 16 16,1 3-400-16,0 1-96 0,1 3-16 0,0-1 0 0,0 0-320 0,2-1-144 16,0 0 128-16,-1-1-128 0,1-1 0 0,1-3 0 15,1-1 0-15,3-3 0 0,-2-2 0 0,1-2-224 16,-1-2 32-16,2-2 0 0,0-2-128 0,-1-3 0 15,-2-2-16-15,1-1 0 0,3-2 336 0,-2-2 0 16,-1-4 0-16,1 1 0 0,1-3 288 0,0 0-32 16,-1-1 0-16,3 1 0 0,-4 2 160 0,3 0 32 15,0 1 0-15,0 3 0 0,-1 2 576 0,1 2 112 16,2 2 16-16,-1 5 16 0,1 4-208 0,-1 4-64 16,4 0 0-16,1 5 0 0,-2 4-400 0,0 1-96 15,-1 2-16-15,1 1 0 0,0-3-160 0,0 5-32 0,0 0-16 16,1 2 0-1,0-3-1040-15,1 1-208 0,-1 0-32 0,2-3-10800 0,-1 1-2176 0</inkml:trace>
  <inkml:trace contextRef="#ctx0" brushRef="#br1" timeOffset="-200531.94">21690 7998 21183 0,'0'0'1888'0,"-5"-3"-1504"0,-2-2-384 0,7 5 0 0,-6-4 1664 0,-2 0 272 16,0 0 48-16,0-1 16 0,3 2-160 0,5 3-48 15,-9 0 0-15,1 3 0 0,2 1-592 0,-1 1-128 16,1 1-32-16,0 5 0 0,0 2-528 0,1 3-96 16,1 2-32-16,0 1 0 0,1 2-384 0,3 0 0 15,3-1 0-15,-1 1 0 16,1-1-560-16,3 0 16 0,1-3 0 0,2-1 0 16,2-3-1424-16,2-2-272 0,2 0-64 0,1-3-7504 15,1-6-1504-15</inkml:trace>
  <inkml:trace contextRef="#ctx0" brushRef="#br1" timeOffset="-200297.34">21939 8031 20271 0,'-17'0'1792'0,"9"0"-1424"15,-2 2-368-15,-2 3 0 0,-1-1 1952 0,0 4 320 0,-1 1 64 0,-1 3 16 16,1 2-1088-16,2 2-224 0,2 1-32 0,2 1-16 16,3 0-496-16,2 3-112 0,3 1 0 0,4-1-16 15,4-2-368-15,2-2 0 0,5-1 0 0,2-4-128 16,2-2 128-16,2-2-160 0,0-1 160 0,1-5-160 15,0-3 160-15,2-3 0 0,-5-4 0 0,-1 0 0 16,-2-2 192-16,-2-2-48 0,-2 0 0 0,-3-2 0 16,-1 1-144-16,-4-4 192 0,-1 0-192 0,-3 0 192 15,-4-1-448-15,-3 1-64 0,-2-1-32 0,-1 1 0 16,-2 0-1248-16,-1 3-256 0,-1-3-64 0,-2 2-10752 16</inkml:trace>
  <inkml:trace contextRef="#ctx0" brushRef="#br1" timeOffset="-200001.67">22168 8016 22111 0,'0'9'1968'0,"-1"4"-1584"15,2 1-384-15,1 5 0 0,-2-1 2208 0,0 1 352 16,-2 1 80-16,1 0 16 0,0-2-784 0,2-3-144 16,-1 1-48-16,0-4 0 0,0 1-800 0,0 0-176 15,3-5-16-15,-1-3-16 0,-2-5-448 0,0 0-96 16,8-1 0-16,0-5-128 0,0-1 0 0,1-4-272 15,0-2 16-15,1 0 16 16,0-4-368-16,0 0-80 0,-2-1-16 0,1 1 0 0,-3 0 448 0,1 0 64 16,-2 1 32-16,2 1 0 0,-1 2 160 0,1 1 0 15,-2 2 128-15,0 2-128 0,-1 3 576 0,-4 5 32 0,0 0 16 0,0 0 0 16,0 0-192-16,0 0-48 0,7 3 0 0,-1 5 0 16,-1 4-208-16,-1 1-48 0,0 1-128 0,0 2 192 15,-1 0-192-15,1-1-256 0,1 1 48 0,0 1 16 31,2 0-2672-31,-1 0-528 0,1-2-96 0</inkml:trace>
  <inkml:trace contextRef="#ctx0" brushRef="#br1" timeOffset="-199728.99">22636 7979 17503 0,'0'0'1552'0,"2"9"-1232"0,-2 2-320 0,0 2 0 0,1 3 2176 0,0 2 384 15,1 1 80-15,2 2 16 0,1 1-896 0,1 1-176 16,1-3-48-16,1-1 0 0,1-2-544 0,0-2-112 16,0 0-32-16,1-2 0 0,1-2-432 0,-1-1-96 15,-1-5 0-15,-1-3-16 0,1-2 96 0,-1-2 32 16,-1-3 0-16,-1-3 0 0,1-1 0 0,-1-7 0 16,2 2 0-16,-1-2 0 0,-3-1-240 0,-1 0-64 15,-1-3 0-15,0 0 0 0,0-4-320 0,-1 2-80 16,-1-3-16-16,0 0 0 15,-1-1-1648-15,-1-1-336 0,1-2-64 0,-3 2-12768 0</inkml:trace>
  <inkml:trace contextRef="#ctx0" brushRef="#br1" timeOffset="-199427.77">23118 7990 17503 0,'0'0'768'0,"3"9"176"0,1-1-752 0,2 0-192 0,0-1 0 0,1 0 0 15,0-2 2464-15,1 0 464 0,-1 1 80 0,1-4 32 16,-8-2-1216-16,9-2-240 0,-1-2-48 0,-1 1-16 16,0-4-496-16,-1 1-80 0,0-3-32 0,-1-2 0 15,0 1-592-15,0-4-128 0,-2-1-32 0,-2 1 0 16,-1 1-160-16,-1-1 192 0,-2-1-192 0,1 1 192 16,-4 1 32-16,0 2 16 0,-3 2 0 0,-2 4 0 15,0 2 176-15,-1 5 32 0,0 3 16 0,0 3 0 0,-1 2 16 0,2 2 0 16,0 2 0-16,1 3 0 0,1 2-272 0,3-1-48 15,5-1-16-15,2 1 0 0,2-4-144 0,4 2 0 16,2 0 0-16,8 4 0 16,2 0-816-16,1-7-32 0,-2-3-16 0,0-2 0 15,1 0-2112-15,-1-3-416 0,0-1-96 0</inkml:trace>
  <inkml:trace contextRef="#ctx0" brushRef="#br1" timeOffset="-199096.72">23443 7910 5519 0,'0'0'240'0,"0"0"64"0,0 0-304 0,6 13 0 15,0 2 0-15,-2-1 0 0,-1 2 5472 0,-1 1 1040 0,2-1 208 0,0 0 32 16,-1 0-4192-16,1-1-832 0,-2 1-160 0,2-2-32 16,1 1-416-16,1-1-80 0,-1-1-16 0,0-2 0 15,0-4-240-15,-5-7-48 0,0 0-16 0,0 0 0 16,7 11 16-16,-7-11 0 0,0 0 0 0,0 0 0 15,0 0-16-15,0 0 0 0,6-5 0 0,2-3 0 16,-3-1-400-16,1 0-64 0,-1-5-32 0,0-2 0 16,1-4-224-16,1-1 128 0,0 0-128 0,-1-2 0 15,-1-2-176-15,0-1-128 0,1-3-16 0,1-3-16 32,1 7-224-32,-1 5-32 0,-2 6-16 0,0 2 0 15,0 2-160-15,1 2-16 0,-6 8-16 0,8-8 0 0,-2 0 336 0,2 1 64 0,1 0 16 0,1 1 0 16,2 0-160-16,-1 4-32 15,-4 0 0-15,3 2 0 0,-10 0-2240 16,13 0-448-16,-2 0-80 0,-2 4-10224 0</inkml:trace>
  <inkml:trace contextRef="#ctx0" brushRef="#br1" timeOffset="-198894.62">23943 7683 13823 0,'1'-11'608'0,"0"3"128"0,-1-1-592 0,2-2-144 15,-1 1 0-15,0-3 0 0,1-3 4224 0,-1 3 800 16,0 0 160-16,1 3 48 0,-2-1-3472 0,2 5-688 15,-2 6-144-15,0 0-32 0,0 0-560 0,0 0-112 16,12 11-32-16,-2 5 0 0,-1 4 0 0,1 3-16 16,-4 4 0-16,2 5 0 0,0 3-176 0,0 1 160 15,-2 1-160-15,2 1 160 0,1 1-160 0,1-1 0 0,-3 0 0 0,2-1 0 32,1 1-704-32,1-1-80 0,-2-5-16 0,0 1 0 15,2-2-256-15,-4-2-48 0,-1-3-16 0,-1-3-8432 0,0 0-1696 0</inkml:trace>
  <inkml:trace contextRef="#ctx0" brushRef="#br1" timeOffset="-196471.92">23900 7930 18431 0,'0'0'1632'0,"0"0"-1312"0,0 0-320 0,0 0 0 0,-7 0 1984 0,7 0 320 0,0 0 64 0,0 0 0 16,-5-3-192-16,5 3-32 0,-5-5-16 0,5 5 0 16,0 0-464-16,0 0-112 0,-2-7-16 0,5 1 0 15,2-1-656-15,3 4-144 0,3 0-32 0,2 0 0 16,4 1-448-16,2-1-112 0,3 0-16 0,4 3 0 15,4-2-128-15,3 1-256 0,0-1 64 0,15-2 16 16,-3-2-3184 0,-4-1-640-16</inkml:trace>
  <inkml:trace contextRef="#ctx0" brushRef="#br1" timeOffset="-195796.26">25463 7832 11055 0,'0'0'976'0,"0"0"-784"0,-4-5-192 0,1 1 0 16,1-3 2512-16,-1 1 464 0,2-2 96 0,-2 2 0 0,1-1-1360 0,-1 0-288 15,0 1-48-15,1 1-16 0,2 5-624 0,-7-5-128 16,-1-1-32-16,1 5 0 0,-1 2 80 0,-1 5 16 16,0 3 0-16,-2 2 0 0,-1 2-80 0,1 3-16 15,-2 5 0-15,2-3 0 0,-1 2-384 0,2-1-64 16,1 0-128-16,2-1 176 0,2-1-176 0,1-2 0 15,2-2 0-15,0 0 0 0,5-5 0 0,1 1 0 16,1-1 0-16,3-1 0 0,2-2 0 0,3-1 0 16,-1-2 0-16,0-2 0 0,0-3 0 0,-1 0 0 0,2-1 0 15,0-1-176-15,-1-2 176 0,1 1-160 16,2-2 160-16,-2 1-160 0,0 0 160 0,-2-1 0 16,0 1 0-16,-2 1 0 0,0-2 0 0,-1 1 0 15,-2 2 0-15,0 1 0 0,-6 4 0 0,0 0 0 16,0 0 0-16,0 0 0 0,0 0 352 0,0 0 0 0,0 9 0 0,0 2 0 15,-2 1-32-15,2 1 0 0,0 1 0 0,-1-1 0 16,0 4-320-16,2-3 0 0,2-1 0 0,0 3 0 31,1 1-1536-31,3-1-256 0,2-3-64 0,3-3-7664 0,2-2-1520 0</inkml:trace>
  <inkml:trace contextRef="#ctx0" brushRef="#br1" timeOffset="-195600.42">25995 7829 21183 0,'-9'-9'944'0,"9"9"192"0,-7-4-912 0,-2 2-224 0,-1 0 0 0,-1 1 0 16,-1 0 1984-16,1 0 336 0,-4 1 80 0,1 2 16 15,-2 3-1200-15,1 3-224 0,-1 4-48 0,0 1-16 16,3 4-96-16,0 2 0 0,0 5-16 0,3-2 0 0,2 0-176 0,3 0-48 16,1 1 0-16,3-3 0 0,3 0-400 0,3 0-64 15,3-1-128-15,3-1 176 0,2-2-176 0,4 0-256 16,2-2 64-16,0-4 16 15,-1-3-480-15,1-1-112 0,2-4 0 0,1-1-16 16,1-1-1488-16,-1-1-288 0,-3-2-64 0,1-2-16 0</inkml:trace>
  <inkml:trace contextRef="#ctx0" brushRef="#br1" timeOffset="-195378.13">26312 7806 16575 0,'0'0'1472'0,"0"0"-1168"0,-7 0-304 0,7 0 0 16,0 0 2944-16,0 0 544 0,-3 8 96 0,2 1 32 15,1 1-2080-15,3 2-400 0,-1 1-96 0,4 1-16 16,0 1-592-16,2 0-128 0,1 1-32 0,2 0 0 16,-1-2-272-16,3 0 0 0,1 1 0 0,1-2 0 31,-2-2-480-31,0 1-48 0,0 0-16 0,-1-3 0 15,-1-1-2256-15,2-3-448 0,2-4-80 0</inkml:trace>
  <inkml:trace contextRef="#ctx0" brushRef="#br1" timeOffset="-195214.22">26593 7833 4607 0,'0'0'400'16,"0"0"-400"-16,0 0 0 0,-5 11 0 0,-2 0 5280 0,-2 6 976 15,0 0 192-15,0 4 32 0,-1 1-4256 0,1 2-864 16,1-1-160-16,-1 5-48 0,1 3-512 0,1 0-96 15,1-1-32-15,2-1 0 0,1-2-512 0,2 2-144 16,1-4-16-16,3 0 0 16,-1-2-2560-16,3-2-512 0</inkml:trace>
  <inkml:trace contextRef="#ctx0" brushRef="#br1" timeOffset="-194963.09">26999 7268 16575 0,'0'0'1472'0,"0"0"-1168"0,0 0-304 0,0 0 0 15,-7 7 3728-15,2 6 688 0,1 4 144 0,-1 7 32 16,-4 3-2832-16,1 7-560 0,0 5-112 0,2 4-32 16,0 0-96-16,6-10 0 0,0 5-16 0,0 2 0 15,-1 4-688-15,2 1-128 0,3-1-128 0,1-1 192 16,3 0-192-16,0 1 0 0,0-3 0 0,2 17-176 15,-1-4-1216-15,-2-20-240 0,1-2-48 16,4 15-16-16,-3-5-608 0,-3-5-112 16,-2-5-16-16</inkml:trace>
  <inkml:trace contextRef="#ctx0" brushRef="#br1" timeOffset="-194662.98">25494 8436 23951 0,'-15'4'2128'0,"15"-4"-1696"16,-7 5-432-16,7-5 0 0,0 0 1600 0,0 0 256 15,8 6 32-15,4-1 16 0,2 1-752 0,7-2-160 16,6-4-32-16,7-3 0 0,8 0 544 0,6 2 96 0,4-4 32 0,4 2 0 15,-1 1-384-15,1-1-80 0,3 0-16 0,3 2 0 16,6 0-704-16,2-2-128 0,3 1-48 0,29-5 0 16,-12 1-272-16,-9-4 0 0,-5 3 0 0,-2 0 0 15,2 1-144-15,-3-1-144 0,-4 1-32 0,0-1 0 32,-5 1-2928-32,-4-1-592 0</inkml:trace>
  <inkml:trace contextRef="#ctx0" brushRef="#br1" timeOffset="-194130.6">28753 7747 29887 0,'-11'-10'1328'0,"3"5"272"0,-2-1-1280 0,-4 3-320 16,0 0 0-16,-4 4 0 0,-3 2 0 0,-4 5 0 16,-6 3 0-16,-2 4 0 0,-1-1 224 0,2 2-16 15,-1 2 0-15,3 3 0 0,4 1 560 0,3 1 128 16,2-3 0-16,5 1 16 0,3-2-464 0,3 1-80 15,5-2-32-15,2-2 0 0,3-1-336 0,4-4 0 0,2-1 0 0,5-1 128 16,2-5-272-16,1 2-48 0,2-2-16 0,3-2 0 16,4-3-160-16,0-3-16 0,-1-3-16 0,0 0 0 31,-1-1-288-31,0-1-48 0,0-3-16 0,-2-2 0 16,0 2-192-16,-2-3-32 0,-3 2-16 0,-2-2 0 15,-2 0 64-15,1 2 16 0,-1-1 0 0,-1 2 0 0,-2 2 608 0,-7 10 128 0,8-7 32 0,-8 7 0 16,10-2 720-16,-10 2 160 0,12 2 32 0,-2 6 0 15,-1 4 672-15,-2 2 144 0,-2 3 16 0,-1 4 16 16,-2 4-208-16,0 0-32 0,-4 1-16 0,0-2 0 16,-2-3-208-16,-1 2-32 0,-3-1-16 0,0-1 0 15,-1-3-368-15,-1 3-80 0,-3 0-16 0,-3-2 0 16,-1-1-400-16,1 1-96 0,-1-2-16 0,2-4 0 16,-1-3-128-16,2-1 0 0,-1 0-160 0,4-4 160 15,2-2-2480-15,9-3-400 0,-11 1-64 0,11-1-7968 16,-6-6-1584-16</inkml:trace>
  <inkml:trace contextRef="#ctx0" brushRef="#br1" timeOffset="-193634.96">28932 7720 23951 0,'0'0'1056'0,"0"0"224"0,12 3-1024 0,1 3-256 15,1 3 0-15,-3 3 0 0,-5 1 1744 0,1-1 304 16,-1 2 48-16,-2 3 16 0,-4-1-896 0,-1 2-160 15,-1 1-32-15,-1 1-16 0,-4-4-16 0,1 1 0 0,-1-2 0 0,1 0 0 16,-2-1-224-16,1-1-64 0,2-3 0 0,-2-1 0 16,0-1-352-16,7-8-80 0,-8 5-16 0,8-5 0 15,0 0-64-15,0 0-32 0,0 0 0 0,0 0 0 16,-3-6-32-16,6-4 0 0,1-2 0 0,2-1 0 16,1-2-400-16,2 0-96 0,1-3-16 0,2-1 0 31,-2 0-192-31,2 0-32 0,1 4-16 0,3-2 0 15,-2 1-128-15,1 2-16 0,-4-2-16 0,0 5 0 0,-2 1 464 0,1 0 80 0,-1 1 32 0,2 1 0 16,-1 2 208-16,-1-1 0 0,-9 7 0 0,8-3 0 16,-8 3 128-16,0 0 64 0,0 0 0 0,11 7 16 15,-5 2-32-15,-1 4-16 0,-2 1 0 0,-2 3 0 16,-1 3-160-16,0-1 0 0,0 2 0 0,2 1 128 16,-1-1-128-16,1 0 0 0,1-3 0 0,1 1 0 0,1-4 0 15,3 1 0-15,1-6 0 0,2 0 0 16,-2-4 128-16,1-1-128 0,-1 0 128 0,3-2-128 0,2-3 384 0,-2-3 0 15,-1 0 0-15,-2-4 0 0,0-2 192 0,0 0 48 0,-1-2 0 0,0 1 0 16,-1-4-176-16,0-1-16 16,-2 1-16-16,-1-4 0 0,-1-1 16 0,-3 0 0 0,-2 2 0 0,0-1 0 15,-2 1-304-15,0-2-128 16,-1 0 0-16,-1-3 128 16,0 2-1360-16,1 3-288 0,0 3-48 0,2-3-16 15,0 1-1072-15,2 6-224 0,1 1-32 0,0 9-6864 16,0 0-1360-16</inkml:trace>
  <inkml:trace contextRef="#ctx0" brushRef="#br1" timeOffset="-193326.95">29467 7656 23903 0,'0'0'1056'0,"0"0"224"0,6 14-1024 0,-1-1-256 0,-1-1 0 0,-2 2 0 15,-2 3 1504-15,0-1 256 0,0 0 48 0,0-1 16 16,0 1-528-16,0-2-96 0,-2-2-32 0,2 2 0 16,0 2-512-16,3 1-96 0,-1 0-32 0,2-3 0 15,0-2-32-15,0 0-16 0,-4-12 0 0,5 13 0 16,1-3-128-16,-6-10-32 0,9 7 0 0,1-2 0 15,2-5 48-15,1 0 0 0,1-4 0 0,-1-1 0 16,0-3-112-16,2-1-32 0,2 0 0 0,0-4 0 16,-2-3-224-16,2 0 144 0,-1 1-144 0,0 0 128 15,-3-3-128-15,1 1-192 0,-2 0 32 0,-2 0 16 16,-2 0-32-16,-2 2 0 0,0 3 0 0,-6 12 0 16,1-12 176-16,-1 12 144 0,0 0-16 0,0 0-128 0,0 0 352 0,-12 4-32 15,2 3-16-15,1 3 0 0,-2 2-160 0,1 1-16 16,1 3-128-16,0 2 192 0,-1 1-192 0,4 1 0 15,1-1 0-15,2 1 0 0,2 0 0 0,2 0-240 0,3-1 48 16,2-1 16 0,2-1-1920-16,4-3-384 0,4-2-80 0,2-4-8320 15,3-3-1664-15</inkml:trace>
  <inkml:trace contextRef="#ctx0" brushRef="#br1" timeOffset="-192898.73">30102 7832 15663 0,'0'0'688'0,"0"0"144"0,0 0-656 0,0 0-176 0,0 0 0 0,0 0 0 16,0 0 2400-16,0 14 448 16,0 2 96-16,1 2 0 0,0 2-1152 0,-1 2-256 0,-2 3-32 0,0 0-16 15,2-1-400-15,4 2-96 0,1 3-16 0,2 1 0 16,1-4-240-16,-3-1-48 0,-2-6-16 0,0 1 0 16,1 1 288-16,0-2 64 0,0 0 16 0,1-4 0 15,1-3-304-15,-2-3-64 0,-4-9-16 0,0 0 0 16,7 11-112-16,0-8-32 0,-7-3 0 0,0 0 0 15,0 0-128-15,0 0-48 0,6-10 0 0,1-4 0 16,-2 2-192-16,-1-4-144 0,0-2 192 0,-3-1-192 16,-1-4 0-16,3 0 0 0,-1-3 0 0,4-2 0 15,-1 1-496-15,0-2-48 16,-1-3-16-16,1-2 0 0,2-3-704 16,2 0-144-16,1 1-16 0,1 4-16 0,0 2 144 0,2 2 16 0,1 4 16 15,0 5 0-15,2 4 1264 0,-1 4 0 0,1 2 176 0,-1 5 0 16,1 3 768-16,-2 5 144 0,-2 0 48 0,-1 6 0 0,-4 3-128 0,-1 3-32 15,-1-2 0-15,-4 2 0 0,-3 0 0 0,-4-1 0 16,-2 1 0-16,-2-1 0 0,-3 0-224 0,-3-1-48 16,-2 1-16-16,-1-2 0 0,-4-2-320 0,1 0-64 0,-1-2-16 15,-1 0 0-15,1-5-288 0,-1 1 0 16,1 0 128-16,-1 2-128 16,1-2-1392-16,3 0-336 0,6 0-64 0,2 2-12096 15,3-3-2432-15</inkml:trace>
  <inkml:trace contextRef="#ctx0" brushRef="#br1" timeOffset="-191067.87">19003 9600 11967 0,'0'0'528'0,"-3"6"112"0,1 2-512 0,-1 4-128 0,3 4 0 0,-1 1 0 16,-2-1 3280-16,2 3 624 0,0-1 128 0,1-2 32 16,1 1-2784-16,2 0-576 0,0-1-96 0,1 0-32 15,0-2-1312 1,0 1-272-16,0-2-48 0</inkml:trace>
  <inkml:trace contextRef="#ctx0" brushRef="#br1" timeOffset="-190660.2">18994 9391 21183 0,'-7'-5'1888'0,"0"0"-1504"16,-1 1-384-16,1 0 0 0,-1-1 1600 0,1 1 256 15,1 1 64-15,6 3 0 0,0 0-1616 0,0 0-304 16,0 0 0-16,0 0-176 16,0 0-448-16,0 0-80 0,7 4-32 0,2 1 0 15,3 2-496-15,-1 1-112 0,1 2 0 0,1 2-16 16,0 0-16-16,2 1 0 0,0 2 0 0,1 1 0 0,0 1 944 0,-2 1 192 0,0 0 48 0,1 2 0 15,-2 0 192-15,-2 0 0 0,0 1 0 0,-2 0 0 16,-1 0 0-16,0-1 256 0,-1-2-48 0,0-1-16 16,-1-4 496-16,0-2 80 0,-1 0 32 0,1-3 0 15,-6-8-240-15,7 4-48 0,-7-4-16 0,8 0 0 16,-2-4 16-16,1-3 16 0,-1-2 0 0,1-3 0 16,-1-3-144-16,1-2-48 0,-1-1 0 0,2-1 0 15,-3-2-208-15,2-1-128 0,-1-1 160 0,2 2-160 16,0-1 384-16,1-2-32 0,-1 3 0 0,0 3 0 15,4 1 752-15,-3 3 160 0,0 1 16 0,-1 4 16 16,-2 2-112-16,1 3-32 0,-7 4 0 0,6 3 0 16,-1 3-400-16,-1 5-96 0,0 5-16 0,1 2 0 15,-2 4-272-15,1 0-64 0,0 3-16 0,0 2 0 16,1 2-288-16,0-2-192 0,0 2 16 0,2-6 16 16,1 0-2080-16,1-4-432 0,1-1-80 15</inkml:trace>
  <inkml:trace contextRef="#ctx0" brushRef="#br1" timeOffset="-190430.94">19759 9119 29711 0,'0'0'640'0,"0"0"144"0,-5 4 32 0,1 2 32 0,1 3-672 0,1 0-176 15,-1 3 0-15,2 5 0 0,2 5 448 0,0 2 48 0,2 3 16 0,1 4 0 16,1 5-320-16,3 3-64 0,4 0-128 0,1 4 192 15,0-3-192-15,1 3 0 0,3 0 0 0,-1 0 0 32,-1-4-720-32,2-1-96 0,-2-3-16 0,-2-5 0 15,-2 0-2896-15,1-3-592 0,4 14-112 0,-8-16-3936 0</inkml:trace>
  <inkml:trace contextRef="#ctx0" brushRef="#br1" timeOffset="-190067.35">19908 9756 9215 0,'-17'-35'816'0,"9"21"-656"0,-2-4-160 0,-2-5 0 16,-3-1 2720-16,1-2 512 0,0-2 96 0,1 2 32 15,1 0-1760-15,2 3-336 0,-1 0-80 0,5 2-16 16,2 2-288-16,1 1-64 0,2 1-16 0,2 2 0 16,3 1-480-16,0 2-80 0,1 2-32 0,2 1 0 15,2 0-208-15,1 2 128 0,1 2-128 0,0 0 0 16,0 3 128-16,1 0-128 0,-1 4 0 0,2 0 0 16,-2 3 192-16,-2 0-64 0,-1 4-128 0,-3 0 192 0,-2 4 96 0,-2-1 16 15,0 2 0-15,-2 3 0 0,0 0-48 0,-2 3 0 16,-1 1 0-16,1 1 0 0,1 1-32 0,1 2-16 0,2 1 0 15,1 3 0-15,4-3 16 0,1 1 0 16,5-1 0-16,1-2 0 0,0-3-224 0,3-4 0 0,1-3 0 16,1-2 0-16,2-3 0 0,1-3 0 15,-2-3 0-15,1-3 0 0,-1-3 0 0,1-2-128 16,-2-3 128-16,0-2 0 0,-1-4 0 0,-1-1 0 16,-3 1 0-16,-1-4 144 0,-5-1 48 0,-1 0 16 15,-4 2 0-15,0-1 0 0,-4 1 448 0,-2 1 96 16,-3 0 16-16,-4 3 0 0,-2-2 192 0,-1 3 32 0,-2-4 16 0,-2 3 0 15,-4 0-304-15,-2 0-64 16,1 2-16-16,1-1 0 0,2 1-432 0,0 5-192 16,2-1 160-16,0 6-160 15,1 4-1280-15,1 3-336 0,2 6-80 0</inkml:trace>
  <inkml:trace contextRef="#ctx0" brushRef="#br2" timeOffset="-187161.38">21640 9445 21935 0,'-2'-7'960'0,"16"-2"224"0,-22 1-944 0,-1 0-240 16,1 2 0-16,-2-1 0 0,-2-3 560 0,-1 2 64 0,-2 0 16 0,0 0 0 15,0 2-256-15,-1 1-64 16,2 0 0-16,1 1 0 0,1 1-192 0,1 2-128 16,2 2 160-16,0 3-160 0,0 1 0 0,1 2 0 15,0 2 0-15,2 0 0 0,-1 1 0 0,3 3 0 0,0-3 0 0,3 3 0 16,1 1 0-16,0-1 0 0,3-3 0 0,2 1 0 15,2-2 0-15,2-1 0 0,1-2 0 0,2-2 0 16,1-1 0-16,1-3-160 0,1-2 160 0,0 0-128 16,1-2 128-16,-1-3 0 0,1-3-144 0,-2-2 144 15,-1-1-144-15,1-1 144 0,-3 0-192 0,0-1 192 16,-4 2 0-16,0 1 0 0,-3 1 0 0,0 0 0 16,-2 2 0-16,1 1 176 0,-2 2 0 0,-1 6 0 15,-1-7 720-15,1 7 128 0,0 0 48 0,0 0 0 16,0 0-112-16,0 0 0 0,0 0-16 0,0 0 0 15,-4 7-432-15,2 2-64 0,-1 4-32 0,2 1 0 0,-1 2-256 0,2 2-160 16,0 2 192-16,2 2-192 16,0-4 0-16,2 2 0 0,0-2 0 0,3-1 0 15,0-1-1424-15,4-2-192 0,-1-1-48 0,1-3-7488 16,-2-2-1488-16</inkml:trace>
  <inkml:trace contextRef="#ctx0" brushRef="#br2" timeOffset="-186968.67">21925 8996 19343 0,'0'0'1728'0,"0"0"-1392"16,0 0-336-16,0 0 0 0,0 0 1840 0,0 0 288 16,0 0 64-16,2 9 16 0,1 3-1104 0,1 1-208 0,0 3-64 0,1-1 0 15,0 6-512-15,2 0-128 0,2 3 0 0,0 2-16 16,0 2-176-16,3 2 0 0,-2-4 0 0,1 3 0 15,0 0-176-15,2-2-64 0,-1-2-16 0,0 0 0 32,0-1-1936-32,-1-1-400 0,-2-4-80 0</inkml:trace>
  <inkml:trace contextRef="#ctx0" brushRef="#br2" timeOffset="-186765.66">22239 8840 24191 0,'0'0'1072'16,"0"0"208"-16,-3 12-1024 0,1 2-256 0,-1 3 0 0,0 4 0 0,1 2 640 0,-2 3 64 15,0 3 0-15,0 2 16 0,1 2-32 0,2 1-16 16,1 3 0-16,1-1 0 0,1-4-672 0,0 1-192 16,1-1-16-16,0 2 0 15,0-2-2464-15,3-4-480 0,3 22-112 16,0-16-6096-16</inkml:trace>
  <inkml:trace contextRef="#ctx0" brushRef="#br2" timeOffset="-186519.38">22467 9103 16575 0,'0'0'1472'0,"0"0"-1168"15,0 0-304-15,-8 1 0 0,-1-1 2688 0,0 3 464 0,0 1 112 0,0 1 0 16,0 2-1856-16,-2 2-384 0,1 1-80 0,-2 2-16 15,0 2-576-15,0 1-112 0,-1 2-32 0,2 1 0 16,0-1-208-16,2 0 128 0,1-2-128 0,3 0 0 16,2-4 144-16,1 0-144 0,1-2 128 0,2-1-128 15,1-2 176-15,2 1-48 0,2-1-128 0,0 0 192 16,1-1-192-16,0 1 176 0,3-2-176 0,0 0 160 16,2-1-160-16,1-1-224 0,1 0 48 0,3-1 16 31,1-1-1696-31,1-1-352 0,0-3-64 0</inkml:trace>
  <inkml:trace contextRef="#ctx0" brushRef="#br2" timeOffset="-186369">22699 9125 10127 0,'0'0'896'0,"-5"7"-704"0,-2 1-192 0,2 1 0 0,-1 4 3216 0,2-3 624 15,-2 2 112-15,3 2 16 0,0-1-3008 0,3 0-624 16,0 0-112-16,3 2-32 15,-1 2-1296-15,2-2-272 0</inkml:trace>
  <inkml:trace contextRef="#ctx0" brushRef="#br2" timeOffset="-186191.46">22839 9163 2751 0,'0'0'256'16,"0"0"-256"-16,0 0 0 0,-3 7 0 0,-2-1 5872 0,-1 3 1120 0,1 2 240 0,-1 4 32 15,-1 2-4848-15,2 7-976 0,-3 2-192 0,2-1-32 16,-1 3-720-16,2 1-144 0,0 1-32 0,2 1 0 16,-1-2-320-16,2-4-320 0,0-1 64 0,4 0 16 31,2-6-2144-31,1 0-432 0,0-3-96 0</inkml:trace>
  <inkml:trace contextRef="#ctx0" brushRef="#br2" timeOffset="-185966.2">23168 8622 11967 0,'0'-16'1072'0,"0"10"-864"0,-1-1-208 0,1 7 0 0,0 0 4320 0,0 0 816 16,0 0 176-16,-5 8 16 0,0 5-3312 0,-1 7-672 16,0 3-128-16,-1 7-16 0,1 5-272 0,1 6-48 15,-1 3-16-15,3 3 0 0,-1 1-640 0,2 2-224 16,1 1 144-16,2-2-144 0,2 1 0 0,2-2-304 15,3 0 48-15,-2-1 16 16,2-1-2624-16,0-3-528 0,-1-5-96 0,-1 0-9856 16</inkml:trace>
  <inkml:trace contextRef="#ctx0" brushRef="#br2" timeOffset="-185631.28">21809 9718 16575 0,'-15'4'736'0,"9"-1"160"0,-3 0-720 0,-1-1-176 0,5 5 0 0,5-7 0 15,0 0 3456-15,0 0 640 0,0 0 144 0,4 6 32 16,4-1-2352-16,4-1-480 0,9 0-96 0,3 2 0 15,5-4-240-15,6 2-32 0,7-4-16 0,4 0 0 16,3-3 224-16,3 1 64 0,4 1 0 0,4-2 0 16,4-1-480-16,3 0-96 0,4 1 0 0,0-3-16 15,-3 1-496-15,-1 0-80 0,2-1-32 0,-1 1 0 0,0 0-144 0,0 1 0 16,1 1-192-16,-5 1 192 16,-4-2-1536-16,-2 0-176 15,-1 0-32-15,-3-1-17952 0</inkml:trace>
  <inkml:trace contextRef="#ctx0" brushRef="#br2" timeOffset="-184535.29">24291 9385 17791 0,'0'0'784'0,"0"0"176"15,0 0-768-15,0 0-192 0,-1-8 0 0,-1 1 0 0,1-3 1216 0,-2 1 192 16,2 0 64-16,-3 1 0 0,-1-4-400 0,0 4-80 16,-2 1-16-16,1 0 0 0,-1 0-528 0,-1 2-96 15,-1 3-32-15,-1 0 0 0,-2 2-48 0,0 0-16 16,-1 4 0-16,2 1 0 0,-3 1-256 0,1 3 0 16,3 4 0-16,2 0 0 0,-1 0 0 0,3 1 0 15,0 2 0-15,4-4 0 0,-1-1 0 0,3 2 0 16,3 0 0-16,1-1 0 0,1 0 0 0,1-4 0 15,2 0 0-15,0-3 0 0,0-1-176 0,0-2 16 0,1 1 0 0,-1-2 0 32,-1-2-208-32,1-2-32 0,3-1-16 0,-3-1 0 15,-1-1-192-15,1-1-32 0,-1-1-16 0,-1 1 0 0,1-1 272 0,-2 0 64 0,0 0 16 0,2 0 0 16,-3 0 80-16,-1 2 16 0,-3 6 0 0,6-4 0 16,-6 4 208-16,0 0 0 0,5-3 0 0,0 5 0 0,-5-2 576 0,7 6 64 15,0 3 16-15,0 3 0 16,0 4 112-16,-1 2 0 0,-1 0 16 0,-1 3 0 15,0 0 352-15,-1 2 64 0,-1 0 16 0,-2 0 0 16,-1 0-224-16,-3 1-32 0,-1-1-16 0,0 0 0 16,-2-3-320-16,-1 0-64 0,0 0-16 0,-2-1 0 15,-2-2-288-15,1-5-64 0,-1 0-16 0,0-3 0 16,0-4-368-16,3-3-80 0,1 0-16 0,2-5 0 16,1-2-3040-16,-1-4-624 15</inkml:trace>
  <inkml:trace contextRef="#ctx0" brushRef="#br2" timeOffset="-184062.42">24473 9269 23327 0,'6'18'1024'0,"-4"-8"224"0,1 3-992 0,-1 4-256 16,1 0 0-16,-2 3 0 0,-1-1 768 0,0 2 128 15,-1 0 0-15,0 0 16 0,-1-1 176 0,1-2 16 16,-1-1 16-16,-1-2 0 0,0 1-704 0,2-6-144 15,0 1-16-15,-1-3-16 0,2-8-112 0,0 0-128 16,0 0 176-16,0 0-176 0,0 0 0 0,0 0 0 0,4-11 0 0,2 0 0 31,-1-2-224-31,1-3-160 0,2-1-16 0,0-3-16 16,0 0-320-16,1-1-64 0,1 0-16 0,2 1 0 16,1-1-48-16,-1 2-16 0,-2 2 0 0,2-1 0 0,1 1 336 15,-1 4 64-15,-2 0 16 0,1 1 0 0,-1 3 464 0,0 1 0 0,0 0 0 0,-1 2 0 16,-2 2 128-16,0 2 112 0,-7 2 16 0,0 0 16 15,3 8 256-15,-2 3 48 0,-2 3 16 0,-1 2 0 16,2 2-208-16,-1 0-32 0,-2 2-16 0,1 1 0 16,-1-1 16-16,2 3 0 0,0-1 0 0,2 0 0 15,4-6 64-15,0 0 16 0,-1 1 0 0,4-2 0 16,2-3-208-16,2-2-32 0,3-4-16 0,-1-2 0 16,0-2-48-16,1-2-128 0,-2-3 192 0,0-3-64 0,-3-2 32 0,1-4 0 15,-1-1 0-15,-2 0 0 0,-2-1 16 0,1 1 0 16,-3-2 0-16,-2 1 0 0,-2-2-48 0,-2 1 0 15,-2-1 0-15,0 3 0 16,-3-4-448-16,0 4-112 0,-1-4-16 0,0 3 0 16,-1-1-3088-16,0 2-624 0</inkml:trace>
  <inkml:trace contextRef="#ctx0" brushRef="#br2" timeOffset="-183761.97">24991 9321 22463 0,'-3'17'992'0,"3"-5"208"0,-1 4-960 0,1 5-240 0,-1 2 0 0,2-1 0 16,-1-3 1056-16,0-1 160 0,3-1 48 0,-1-2 0 15,2 0-432-15,1-2-96 0,2-3-16 0,-1-1 0 16,2-1-464-16,0-5-112 0,1-3-16 0,0-2 0 16,0-2-128-16,2-4 0 0,-1 0 0 0,1 0 128 15,-1-2-128-15,-1 0-176 0,0-2 48 0,1-1 0 16,-5-2 0-16,1 1 0 0,-1-1 0 0,1-1 0 15,-4-1 128-15,1 0 0 0,-2 1 0 0,-1 1-128 16,0 0 128-16,0 2 0 0,3 4 160 0,-3 0-160 16,-1 0 976-16,-1 4 112 0,2 5 0 0,0 0 16 15,0 0-80-15,-1 6-32 0,-2 5 0 0,1 2 0 16,-1 2-672-16,2 5-144 0,1-2-32 0,1 4 0 16,3 0-144-16,1 2 0 0,2-5-160 0,1 1 160 15,1 1-1696 1,1 0-240-16,3-4-48 0,2 1-7840 0,0 0-1568 0</inkml:trace>
  <inkml:trace contextRef="#ctx0" brushRef="#br2" timeOffset="-183333.63">25451 9496 16575 0,'0'9'1472'0,"1"4"-1168"16,2 5-304-16,1 0 0 0,1 4 2112 0,0 2 352 15,2 1 80-15,-1-2 16 0,1 4-1088 0,-1-3-192 16,0-7-64-16,-1 1 0 0,1 0-240 0,2-1-48 16,-4-1-16-16,1-2 0 0,-1-1-608 0,0-2-128 0,-1-3-32 0,-3-8 0 15,1 6 0-15,-1-6 0 0,0 0 0 0,0 0 0 16,0 0 0-16,0 0 0 0,-6-5 0 0,-1-3 0 16,1-1-144-16,-1-4 0 0,1-4 144 0,0 0-144 15,1-3 0-15,0-3-240 0,1-6 48 0,0-1 0 31,-1-4-1584-31,0-1-304 0,2-3-64 0,2-2-16 16,2-4-784-16,0-2-176 0,2-1-16 0,2 3-16 16,3 3 2160-16,0 2 432 0,0 5 96 0,1 6 16 0,-1 4 1888 0,2 6 384 0,0 4 80 0,3 3 16 15,1 5 80-15,0 2 32 0,-1 5 0 0,0 6 0 16,1 4 0-16,1 1 0 0,-2 1 0 0,0 3 0 16,0-1-512-16,-2 2-112 0,-1 3 0 0,-3-2-16 15,0-1-256-15,-2 1-48 0,-2-3-16 0,-5 0 0 0,-1 1-240 0,-4 0-64 16,-1-2 0-16,-4 3 0 0,-3-3-400 0,-2 2-96 15,-1-4-16-15,-2-1 0 0,-1 2-256 0,0-3 0 16,0-3 0-16,1 0 0 16,-1-1-1664-16,1-3-432 0,3-2-80 0</inkml:trace>
  <inkml:trace contextRef="#ctx0" brushRef="#br0" timeOffset="-180369.57">26668 9394 9215 0,'0'0'816'0,"0"0"-656"0,0 0-160 0,0 0 0 0,-2-5 2176 0,2 5 384 16,0 0 96-16,0 0 16 0,0 0-1376 0,0 0-272 0,-2 6-48 0,0 6-16 15,1-2 128-15,1 5 32 0,1 3 0 0,1 0 0 16,-1 0-432-16,3 1-96 0,1-1-16 0,3-2 0 15,0-2 64-15,1-1 16 0,0-5 0 0,1-2 0 16,1 0 48-16,2-3 0 0,-1-3 0 0,-1 0 0 16,1-2-160-16,-3-2-32 0,-2 0 0 0,-1-3 0 15,-1-2 16-15,2-1 0 0,1-1 0 0,0 1 0 16,-3-3-400-16,0 0-128 0,2 1 0 0,-1-7 0 31,-1-1-512-31,3 3-224 0,0 0-32 0,1 3-16 0,0 0-1472 0,0-1-304 16,-3 1-48-16,-4 5-10016 0</inkml:trace>
  <inkml:trace contextRef="#ctx0" brushRef="#br0" timeOffset="-180268.97">27026 9299 11967 0,'0'0'528'0,"0"0"112"0,4 9-512 0,0 1-128 16,0 2 0-16,0 0 0 0,0 1 2752 0,0 2 528 16,-2-2 112-16,1 2 0 0,1 0-2736 0,-2-2-656 15,1 2 0-15,-1-2-10656 16</inkml:trace>
  <inkml:trace contextRef="#ctx0" brushRef="#br0" timeOffset="-179829.46">27080 9144 16575 0,'0'0'1472'0,"0"0"-1168"0,0 0-304 0,0 0 0 15,0 0 512-15,0 0 32 0,6 11 16 0,3 2 0 16,3-4-560-16,-3-2 0 0,1-1 0 0,3 2 0 15,2-5 0-15,8 3-144 0,2 6 144 0,-8-5 0 16,1-2 0-16,2 0 0 0,-1 0 0 0,1 2 0 16,-3-3 0-16,0 0 0 0,-2-2 0 0,0 1 0 15,-2 1 192-15,-4 1 0 0,-5 3 16 0,-3-2 0 16,-2 3 240-16,-3 2 64 0,-3-1 0 0,0 3 0 16,-2-1 336-16,-1 1 80 0,-3 0 16 0,2 0 0 15,0 0-48-15,2 0 0 0,1-1 0 0,2 0 0 16,1-2-128-16,2-1-48 0,2-1 0 0,1-8 0 15,0 0-528-15,0 0-192 0,7 4 0 0,4-3 144 16,-1-3-336-16,2-3-80 0,0-3-16 0,6-4 0 16,-1-1-112-16,-1 1-32 0,-3-1 0 15,-4 4 0-15,0-3 160 0,1 2 16 0,1-3 16 0,-1 2 0 0,1 1 240 16,-4 1 0-16,0 1 0 0,-2 2 0 0,-1-1 784 0,-4 7 208 16,0 0 32-16,0 0 16 0,0 0 304 0,3 9 48 15,-1 4 16-15,-2 0 0 0,-1 0-512 0,1 3-80 16,1-2-32-16,1 3 0 0,0 1-528 0,2 1-128 0,3-1 0 0,0-2-128 31,4-1-960-31,-1 1-288 0,2-2-64 0,1-2-14672 0</inkml:trace>
  <inkml:trace contextRef="#ctx0" brushRef="#br0" timeOffset="-179192.73">28464 8808 1839 0,'0'0'160'0,"0"0"-160"0,-9 0 0 0,9 0 0 15,-8 12 5888-15,2-3 1136 0,-2-1 224 0,1 3 48 16,1 0-5824-16,2 4-1184 0,4 0-288 0,0 4 0 16,0-1 0-16,2-1 0 0,1-2-208 0,2 0 80 15,3-1-2352-15,1-3-464 0</inkml:trace>
  <inkml:trace contextRef="#ctx0" brushRef="#br0" timeOffset="-179026.91">28587 8831 15663 0,'0'0'1392'0,"0"0"-1120"16,0 0-272-16,0 0 0 0,0 0 2432 0,0 0 416 16,0 0 96-16,0 0 0 0,-7 11-1216 0,2 1-256 15,2 0-64-15,-1 1 0 0,0 1-816 0,3-1-160 16,1 0-48-16,3 4 0 16,2 2-1520-16,1-1-304 0,1 0-64 0,0 0-11552 0</inkml:trace>
  <inkml:trace contextRef="#ctx0" brushRef="#br0" timeOffset="-178763.33">28916 8985 12895 0,'0'0'1152'0,"-5"-6"-928"0,-1 0-224 0,-2 2 0 15,0 1 2688-15,-1-1 480 0,-1 2 96 0,-1 2 32 16,-1 2-1504-16,1 4-288 0,-2 1-64 0,1 5-16 15,-1 4-480-15,1-1-112 0,0 4 0 0,3 3-16 16,4 1-48-16,0 3-16 0,-2 0 0 0,5 2 0 16,0-3-288-16,4 1-48 0,2 0-16 0,-1 0 0 15,1 0-272-15,3-5-128 0,2-2 128 0,3-2-128 16,1-1 0-16,1-3 0 0,0-1 0 0,3-1 0 16,-2-4-1328-16,3-3-192 0,0-5-32 0,-1 1-8480 15,-1-2-1680-15</inkml:trace>
  <inkml:trace contextRef="#ctx0" brushRef="#br0" timeOffset="-178365.64">29193 8871 21711 0,'0'0'960'0,"0"0"192"0,0 0-912 0,0 0-240 0,-7 8 0 0,2 4 0 15,0 3 864-15,0 1 128 0,-1 2 32 0,1 3 0 16,1 3-16-16,2 0 0 0,2 1 0 0,1 1 0 15,2 0-560-15,-1-1-96 0,1-2-32 0,1 5 0 16,1-2-128-16,1-1-16 0,0-3-16 0,-1 0 0 16,3-1-160-16,0-2 160 0,1 1-160 0,1-2 160 15,-1-2-160-15,3-3 192 0,0-4-192 0,1 0 192 16,0-2 0-16,-1-2 16 0,-12-5 0 0,13-1 0 16,0-2-16-16,-2-2 0 0,1-3 0 0,-2-1 0 15,1-2-64-15,-2 0 0 0,0-4-128 0,-2 1 192 0,1-2-192 0,-3 2 128 16,-1 0-128-16,-2-1 0 15,-2 2 0-15,0 0 0 0,-1 0 0 0,-2 1-160 16,-2 1 160-16,-1 2 0 0,-2 2 0 0,0 2-128 16,-1 1 320-16,2 4 80 0,7 0 16 0,-9 6 0 15,1 1 304-15,2 3 64 0,-1 3 16 0,2 2 0 0,1-1 64 16,2 4 16-16,0 2 0 0,4 1 0 0,0-3-352 0,2 0-64 0,0 2-16 16,1-3 0-16,2-3-320 0,2-1 0 15,1-1 0-15,1 0 0 16,-1-1-272-16,1 0-128 0,0-1-32 0,2-2 0 15,2-3-2048-15,-2-1-400 0,-13-4-96 0</inkml:trace>
  <inkml:trace contextRef="#ctx0" brushRef="#br0" timeOffset="-177825.64">29665 9184 5519 0,'0'0'496'0,"-7"12"-496"0,1-1 0 0,1 2 0 16,-2 1 3520-16,2 0 624 0,0 0 112 0,1 2 32 16,1-2-2544-16,2 1-496 0,2-1-96 0,2-1-32 15,-1-4-512-15,2 1-96 0,0 1-32 0,-4-11 0 16,0 0-304-16,8 9-176 0,-8-9 192 0,6 7-192 16,-6-7 256-16,0 0-64 0,0 0-16 0,11 2 0 15,-11-2 16-15,10-4 16 0,-10 4 0 0,11-8 0 16,-3-5-208-16,-1 2 144 0,0-1-144 0,-1-1 128 15,0 0-304-15,-1 2-64 0,0-2-16 0,2-1 0 16,-2 1-96-16,0 1-32 0,0 1 0 0,0 0 0 16,-1 1 384-16,0 2 0 0,-4 8 0 0,7-9 0 15,-7 9 400-15,0 0 208 0,0 0 32 0,0 0 16 16,0 0 144-16,0 0 32 0,0 0 0 0,4 15 0 0,-3 1-48 0,-1 0 0 16,0-1 0-16,1 0 0 0,-1-4-352 0,3 2-80 15,-3-13-16-15,4 11 0 0,-4-11-208 0,4 13-128 16,-4-13 160-16,0 0-160 0,0 0 176 0,0 0-176 15,0 0 192-15,9 6-192 0,-9-6 256 0,0 0-64 16,12-4-16-16,-2 2 0 0,-1-5-32 0,-1 2 0 16,-3-4 0-16,2 0 0 0,-1-3-144 0,2 0 0 15,0-1 0-15,1 2 0 0,0-1 0 0,2 0 0 16,-2 0 0-16,-2 3 0 0,-1 0 0 0,0 3 0 16,-6 6 0-16,0 0 0 0,0 0 288 0,0 0 128 15,0 0 32-15,0 0 0 0,0 0-208 0,0 0-48 16,8 10 0-16,-1 2 0 0,-7-12-192 0,5 13 0 0,-3-1 0 0,0 1 0 31,-1-2-560-31,2 2-96 0,-2 0-32 0,-1-2 0 16,-1 1-2720-16,2-1-560 0,2 0-96 0,-3-11-32 0</inkml:trace>
  <inkml:trace contextRef="#ctx0" brushRef="#br0" timeOffset="-177030.25">30185 9095 15663 0,'0'0'1392'0,"0"0"-1120"0,0 0-272 0,1 11 0 16,-2 2 2944-16,-2 0 544 0,-1 0 96 0,-1 4 32 15,0-2-1520-15,2 4-304 0,1-2-64 0,2 0-16 16,-1-4-784-16,1 1-160 0,2-1-16 0,1 1-16 16,-1-1-480-16,0-2-112 0,-4-1-16 0,2 1 0 0,0-11-128 0,0 9 128 15,2-1-128-15,-2-8 128 0,0 0-128 0,0 0 128 16,0 0-128-16,0 0 128 0,0 0-128 0,0 0 128 15,0 0-128-15,10-7 128 0,-2-1-128 0,1 0 0 16,0 1 0-16,0-4 0 0,-1-2-240 0,-1-1 32 16,-2-1 0-16,1 0 0 0,1-2 16 0,1 1 16 15,-1 3 0-15,1-1 0 0,-1-3 32 0,-1 4 0 16,0 1 0-16,0 2 0 0,-6 10 320 0,8-7 64 16,-8 7 16-16,0 0 0 0,0 0 144 0,0 0 48 15,0 0 0-15,10 7 0 0,-3 1-96 0,-2 2-16 16,-1 2 0-16,-3 1 0 0,-2 1 16 0,0 2 0 0,-1-5 0 0,2 1 0 15,2-1 0-15,-2 0 0 0,0-3 0 0,0-8 0 16,-2 11-160-16,2-11-16 0,0 0-16 0,0 0 0 16,3 9-160-16,-3-9 128 0,0 0-128 0,0 0 128 15,0 0-128-15,0 0 0 0,10-3 0 0,0-1 128 16,-1-5-128-16,-2 1 0 0,0 2 0 0,0-2 0 16,-2-5 0-16,0 2-192 0,1 2 64 0,2-4 128 31,1-6-464-31,1 2 16 0,-1-4 16 0,-2 5 0 15,1-2-416-15,0 4-96 0,1 1-16 0,-1 1 0 0,0 0 208 16,0 4 48-16,-3 2 0 0,-5 6 0 0,10-1 448 0,-10 1 80 0,0 0 32 0,0 0 0 16,0 0 144-16,7 14 0 0,-2 0 0 0,0 2 0 15,2 1 320-15,-2-4 64 0,-1 1 0 0,1 1 0 0,3-1 112 16,1 0 16-16,2-1 16 0,0 0 0 16,2 0-128-16,0-4-16 0,0 1-16 0,0-1 0 0,-1 0-96 0,1-3-16 15,2 1 0-15,-1-3 0 0,0-2-32 0,1 1-16 16,-2-3 0-16,-2 0 0 0,0-4 16 0,-1 0 0 15,3-1 0-15,-2-2 0 0,-1-4-96 0,1 0-128 16,-1 2 176-16,-1-3-176 0,-1-1 0 0,0 0 0 16,0 0 0-16,1-1 0 0,-1-2 0 0,-1 3-304 15,0-1 64-15,-3 2 16 0,-4-1 0 0,0 3 0 16,0-1 0-16,0 11 0 0,-2-6 224 0,2 6-192 16,0 0 192-16,0 0-192 0,-11 0 320 0,2 1 64 15,9-1 0-15,-7 9 16 0,1 0 32 0,0 3 0 16,1 0 0-16,1 0 0 0,2 1-48 0,0 1-16 15,4-2 0-15,0 1 0 0,1 1-176 0,1-2 0 16,1-3 0-16,0-1 0 0,-5-8 0 0,8 10 0 0,-1-1-192 0,0-2 192 31,-7-7-800-31,15 6-32 0,-2-2-16 0,-2-1 0 16,-11-3-2096-16,12 1-400 0,0 0-96 0,-3-1-10704 0</inkml:trace>
  <inkml:trace contextRef="#ctx0" brushRef="#br0" timeOffset="-176661.58">31129 9007 12895 0,'0'0'576'0,"0"0"112"0,-1 13-560 0,-2 0-128 0,-1 0 0 0,0 0 0 16,-1 1 3264-16,0 2 640 0,-1-3 112 0,3 2 16 16,0 4-1312-16,0-2-272 0,-1-2-48 0,2 1-16 0,1-2-1168 0,-1-3-224 15,1-1-48-15,1-1-16 0,0-9-416 0,0 0-64 16,4 8-32-16,-4-8 0 0,0 0-160 0,10 5-16 15,-10-5-16-15,11 0 0 0,-11 0-96 0,10-4 0 16,-10 4-128-16,11-7 192 0,-4-4-192 0,3 3 128 16,-4-3-128-16,1-1 0 0,-1-1 0 0,2 0 0 15,2-4 0-15,-2 0-160 16,-1 1-288-16,0-1-48 0,1-1-16 0,1 0 0 16,1-3-288-16,0 0-64 0,3 2-16 0,1 2 0 0,-1 2 544 0,0 4 96 15,0 0 32-15,-2 3 0 0,-3 4 896 0,-8 4 176 16,0 0 32-16,0 0 16 0,5 11-336 0,-1 1-64 15,-3 2 0-15,0 3-16 0,1 0-208 0,-2 0-32 0,-2 2-16 0,1-2 0 16,1 0-240-16,0 0 176 16,-1-3-176-16,1 3 160 0,0 3-320 0,4-3-64 0,0 0-16 0,1-4 0 31,1 1-608-31,1-3-128 0,-7-11-32 0,10 10 0 0,1-1-1488 0,-1-2-320 16,1-3-48-16,-1-2-6656 0,2 2-1328 0</inkml:trace>
  <inkml:trace contextRef="#ctx0" brushRef="#br0" timeOffset="-176361.38">31716 9042 6447 0,'1'-13'576'0,"-4"4"-576"0,-1-2 0 0,-2 1 0 15,-2-2 4352-15,1 2 768 0,1 1 160 0,1 1 32 16,0-1-3872-16,-2 5-768 0,-1 1-160 0,8 3-16 16,-10 3 160-16,2-1 48 0,8-2 0 0,-8 6 0 15,8-6 64-15,-8 7 0 0,2 4 16 0,6-11 0 0,-3 10-144 16,3 1-48-16,0-11 0 0,7 13 0 0,2 0-128 0,3-2-16 15,-1 0-16-15,2 1 0 0,2-1 192 0,-2 1 32 16,-3 0 16-16,-1 1 0 0,-1 2 32 0,0 0 16 16,-3-6 0-16,-2 1 0 0,-3 2-16 0,-4 0 0 15,-3-3 0-15,-2 0 0 0,-3 3-192 0,1-6-64 16,-2 2 0-16,-2-1 0 0,1-3-240 0,1-2-48 16,1 1-16-16,2-1 0 0,1 2-336 0,9-4-80 15,-11 0-16-15,11 0 0 16,-9-4-704-16,9 4-144 0,0 0-16 0,0 0-16 15,3-11-1888-15,3 3-368 0,3 3-80 0,4-3-6464 16,3-1-1296-16</inkml:trace>
  <inkml:trace contextRef="#ctx0" brushRef="#br0" timeOffset="-176121.8">31901 9064 2751 0,'0'0'256'0,"11"-5"-256"0,-1-2 0 0,-4 1 0 16,1-1 6368-16,-7 7 1232 0,3-6 240 0,-3 6 48 16,0 0-5040-16,0 0-1008 0,-5-8-208 0,-1 5-32 15,6 3-832-15,-12 0-144 0,-1 6-48 0,0 0 0 16,0 2-288-16,4 2-64 0,0 2-16 0,1 1 0 15,1 0-208-15,3 1 0 0,2 2 128 0,0-2-128 16,2-1 0-16,4-1 0 0,3-1 0 0,-1-1 0 16,1-2 0-16,1-2 0 0,2-2 0 0,-1-2 0 15,-9-2 144-15,12 1-144 0,-3-1 128 0,-9 0-128 16,11-3 272-16,-11 3-16 0,10-6-16 0,-3-1 0 16,-7 7-112-16,6-9-128 0,-3 1 176 0,-3-2-176 15,-2-1 0-15,0 4-192 0,-3 0 0 0,-1-1 0 16,0-3-448-16,-1 0-96 0,1 3-16 0,-1-2-10832 15,1-1-2176-15</inkml:trace>
  <inkml:trace contextRef="#ctx0" brushRef="#br0" timeOffset="-175794.69">32087 8915 23951 0,'0'0'2128'0,"-1"16"-1696"15,1-2-432-15,0 1 0 0,0-1 1888 0,0 0 288 16,-2 1 64-16,1-2 16 0,0-1-976 0,0-1-192 15,-1 0-32-15,1-1-16 0,-2 1-224 0,1 0-48 16,2-11-16-16,-5 11 0 0,1-1-80 0,1-2-16 0,3-8 0 0,0 0 0 16,0 0-304-16,0 0-64 15,0 0-16-15,0 0 0 0,0 0-272 0,12 0 0 0,-1-3 128 0,1 1-128 16,0-5 0-16,0 1-304 0,-1-2 64 0,0 0 16 31,-1-2-208-31,1 2-32 0,0-3-16 0,1 2 0 16,-3 0-32-16,-1 1 0 0,0-1 0 0,0 3 0 0,0-1 240 0,-2 2 32 0,-6 5 16 0,0 0 0 15,0 0 576-15,0 0 112 0,0 0 32 0,0 0 0 16,4 10 160-16,-1 1 48 0,-3-11 0 0,1 13 0 16,0-3-256-16,-1-10-64 0,0 13 0 0,0-13 0 15,0 11-384-15,0-11 0 0,5 10-192 0,-5-10 192 16,8 9-1664-16,-8-9-192 0,11 7-64 0,-11-7-9408 16,0 0-1872-16</inkml:trace>
  <inkml:trace contextRef="#ctx0" brushRef="#br0" timeOffset="-174762.04">29100 9911 13823 0,'0'0'1216'0,"0"0"-960"0,0 0-256 0,-2 15 0 0,-1-1 2496 0,2 3 464 15,1 0 96-15,0 3 16 0,0-3-1248 0,0 3-240 16,0 1-48-16,4 0-16 0,1-5-496 0,0-1-112 15,-1 0-16-15,0-2 0 0,-1-1-320 0,-1-1-80 16,-2-11-16-16,4 11 0 0,-4-11-224 0,0 0-64 16,0 0 0-16,0 0 0 0,0 0-16 0,0 0-16 15,0 0 0-15,0 0 0 0,0 0-160 0,3-7 0 16,-1-3 144-16,1 1-144 0,-1-4 0 0,1-3 0 0,0-2-192 0,1-2 64 31,0-1-400-31,2-1-80 0,2-1-16 0,1-1 0 16,0 1-464-16,2 2-112 0,0 3-16 0,1-3 0 15,0 1 176-15,2 2 16 0,2 0 16 0,-2 2 0 0,-1 4 656 0,0 3 128 0,-1 0 32 0,1 4 0 16,-1 4 512-16,-1-2 128 0,0 3 0 0,-11 0 16 16,10 6 608-16,-2 4 112 0,-3 1 32 0,-1 1 0 15,-1 1-544-15,-3 0-96 0,-3 0-32 0,-1 4 0 16,-2-3 32-16,-2 5 16 0,-1-1 0 0,0-1 0 16,0 1 64-16,-1-1 16 0,3-1 0 0,0-1 0 15,2 1-224-15,1 0-32 0,1-2-16 0,1 2 0 16,-2-5-160-16,3 2-48 0,1-1 0 0,2 0 0 15,2 0 16-15,1-3 0 0,-5-9 0 0,12 13 0 16,1-2-80-16,1-1-128 0,2-4 176 0,1 1-176 0,3-6 128 16,-1 0-128-16,2-1 0 0,1-1 0 0,3 0 0 0,1-6 0 15,-1 2 0-15,-2-3 0 0,-2-2-192 0,1-1 48 16,2 0 16-16,-5 0 0 0,-3 1-16 0,-3-1 0 16,-1-1 0-16,-3 1 0 0,-3-1-64 0,0 3-16 15,-3-2 0-15,-1 2 0 0,-5 0 80 0,1 0 16 0,-1 3 0 16,3 6 0-16,-7-7 128 0,0 3 0 15,-3 2 0-15,10 2 128 0,-9-2 96 0,0 5 32 16,0 2 0-16,1 3 0 0,-1 4 96 0,0 1 32 16,1 0 0-16,3 1 0 0,1 0-176 0,3 1-16 15,1-1-16-15,1-1 0 0,2 0-176 0,2 0 0 0,1-2 0 0,5 2 0 32,-1-6-528-32,2 3-48 0,0-1 0 0,1-1 0 15,1-3-2432-15,2 0-480 0,-1-2-96 0</inkml:trace>
  <inkml:trace contextRef="#ctx0" brushRef="#br0" timeOffset="-174498.69">30021 10001 15663 0,'-4'-7'1392'0,"-1"-4"-1120"0,-1 2-272 0,-3 3 0 16,-1 2 2992-16,-1 1 528 0,0 2 128 0,-1 5 0 16,-1 0-2528-16,1 5-512 0,0 2-96 0,2 4-32 15,0-1 288-15,2 3 48 0,1 1 16 0,2 3 0 16,2-3-352-16,3 2-64 0,3-3-16 0,2 1 0 15,4-4-96-15,3 2-32 0,0-3 0 0,1-2 0 0,0-4 80 0,1 0 16 16,2-2 0-16,0-5 0 0,0 0 80 0,0-5 0 16,-3 0 16-16,1-3 0 0,0-1 208 0,-4-3 32 15,-4-1 16-15,0-1 0 0,-2-3-304 0,1-2-64 16,1 0-16-16,1-2 0 0,-3-1-192 0,-4 1-144 16,-4 0 192-16,1 2-192 0,1-5 0 0,-1 5 0 15,-1-4 0-15,-1 3 0 16,-3-7-1728-16,2 3-256 0,-1-1-64 0,4 5-9424 15,3 3-1904-15</inkml:trace>
  <inkml:trace contextRef="#ctx0" brushRef="#br0" timeOffset="-174161.62">30232 9879 16575 0,'-3'21'736'0,"2"-6"160"0,-3 4-720 0,1 4-176 0,0-2 0 0,0 2 0 16,0 0 3312-16,3-4 624 0,0 1 128 0,2-3 32 15,-1-4-1952-15,3 0-384 0,1-3-80 0,2-1-16 16,0-1-944-16,-7-8-192 0,12 7-32 0,0-6-16 16,-2 0-192-16,2-2-32 0,1-3-16 0,0-1 0 15,0-3-240-15,0 0 0 0,2-4 0 0,-2 2 0 16,-3-3 0-16,0-1-128 0,0 1 128 0,-1-2-208 16,0 0 64-16,-1-2 16 0,-1 0 0 0,1 0 0 15,0-2 128-15,-1 3-208 0,-1 0 80 0,1 3 128 16,-2 0 0-16,-1 2 0 0,-4 11 0 0,0 0 0 15,0 0 192-15,0 0 48 0,0 0 16 0,0 0 0 16,0 0 96-16,-8 12 32 0,1 2 0 0,1 3 0 0,1 0-384 16,1 2 128-16,1-1-128 0,2 0 0 0,0-1 0 0,2-1 0 15,3-1 0-15,1 0-192 16,2-1-544-16,2 0-112 0,1-2-32 0,2-1 0 16,0-2-2352-16,2-3-480 0,0-1-80 0,2-2-9152 15</inkml:trace>
  <inkml:trace contextRef="#ctx0" brushRef="#br0" timeOffset="-173969.84">30836 9960 911 0,'0'-16'0'0,"0"16"0"16,-4-12 0-16,4 12 0 0,-10-11 5792 0,0 1 1072 15,0 1 224-15,-2 4 32 0,-1 1-4880 0,-1 3-960 16,-3 3-208-16,0 4-48 0,-2 2 64 0,2 1 16 16,0 4 0-16,3 2 0 0,1 1-16 0,3 0 0 0,1 1 0 0,3 0 0 15,4-1-432-15,2 0-80 0,1 0-32 0,2-2 0 16,-1-1-384-16,6-1-160 0,4 0 128 0,2-6-128 31,3 3-1072-31,3-2-288 0,2-3-64 0,-1 0-16 16,-2-4-1696-16,2-3-320 0,1-2-80 0</inkml:trace>
  <inkml:trace contextRef="#ctx0" brushRef="#br0" timeOffset="-173760.95">31087 9850 12895 0,'-1'-15'576'0,"0"3"112"0,-1-4-560 0,1 2-128 0,0-1 0 0,-1 2 0 15,1 3 4832-15,0 0 928 0,1 10 192 0,0 0 48 16,0 0-3760-16,0 0-736 0,0 0-160 0,0 0-16 16,-4 13-896-16,2 5-176 0,1 4-48 0,1 0 0 0,1 4-208 0,2 2 0 15,0 0 0-15,-1 1 0 16,4 1-256-16,-1 3 0 0,0-3 0 0,1-2 0 16,6 0-416-16,-3-2-80 0,-2-2-16 0,1 0 0 15,0-2-1680-15,-1 0-352 0,1 0-64 0,0-2-16 16,-2-6-32-16,0-2-16 0,-4-3 0 0</inkml:trace>
  <inkml:trace contextRef="#ctx0" brushRef="#br0" timeOffset="-173564.41">31176 10279 6447 0,'0'0'576'0,"-8"-10"-576"16,-2-5 0-16,-1 1 0 0,-2 0 3200 0,1-2 512 16,-1-4 128-16,3 2 0 0,1 0-816 0,0 0-160 15,-1-1-48-15,1 1 0 0,2 0-1440 0,1 1-288 16,2 1-64-16,1 5-16 0,0-2 304 0,2 2 64 16,1 2 16-16,0 9 0 0,0-10-400 0,2 3-80 0,-2 7-16 0,0 0 0 15,8-5-672-15,-8 5-224 0,9-5 128 0,-9 5-128 16,14-2 0-16,-2 2-224 0,-12 0 32 0,16 3 16 31,2 0-688-31,0-1-144 0,1-1-16 0,-1 2-16 16,0-2-1904-16,2 1-384 0,1-2-80 0,-2 0-5840 0,1-2-1168 0</inkml:trace>
  <inkml:trace contextRef="#ctx0" brushRef="#br0" timeOffset="-173461.46">31422 9954 9215 0,'0'0'816'0,"0"0"-656"0,0 0-160 0,0 0 0 15,4 14 4256-15,-1-1 816 0,-3 0 176 0,-2 0 16 16,1 0-3728-16,0 0-768 0,-2-2-128 0,1 1-48 15,-1-1-320-15,3-11-64 0,1 13-16 0,-1-7 0 16,0-6-608-16,0 0-128 0,0 0-32 0,0 0-8272 16,0 0-1664-16</inkml:trace>
  <inkml:trace contextRef="#ctx0" brushRef="#br0" timeOffset="-173132.81">31541 9872 11967 0,'0'0'1072'0,"-1"-7"-864"0,-2-7-208 0,0 4 0 0,-1 1 3200 0,2-2 576 16,-1 1 128-16,1 4 32 0,2 6-3008 0,0 0-608 15,0 0-112-15,0 0-16 0,0 0-192 0,0 0-176 16,0 0 48-16,0 0 0 0,11 2-128 0,1 5-32 16,-2-1 0-16,0 5 0 0,-1 2 288 0,-1 1 0 15,-2 0-128-15,1 1 128 0,-1-1 0 0,-1-1 0 16,1 0 0-16,-1 0 0 0,0-1 352 0,0 1 128 16,-2 3 32-16,-1-2 0 0,0-1 416 0,0 3 96 15,1-3 0-15,1 2 16 0,1 1-304 0,0 0-64 0,0-2-16 16,1-1 0-16,0 0-304 0,1 0-64 0,-1-4-16 0,3 2 0 15,2 0 64-15,-1-3 16 0,-2-1 0 0,1-5 0 16,-9-2 160-16,13 2 48 0,-1-5 0 0,-2-1 0 16,-2-1 144-16,0-2 48 0,0 1 0 0,-8 6 0 15,5-12-400-15,-2 2-80 0,-3-2-16 0,-3 0 0 16,-1-1-112-16,-1 0-16 0,-2-1-128 0,-2-2 192 16,-4-1-192-16,-1 0 0 0,-2-1-144 0,1 0 144 15,0-1-1696-15,1 1-240 16,0 0-48-16,2-2-14304 0</inkml:trace>
  <inkml:trace contextRef="#ctx0" brushRef="#br0" timeOffset="-172796.42">31914 9854 11967 0,'0'0'1072'0,"4"14"-864"16,-2 5-208-16,0-2 0 0,-2 0 3152 0,-2 0 592 15,0 2 112-15,-2 1 32 0,-2-2-1136 0,1 0-240 16,-1-1-32-16,1-1-16 0,1-2-704 0,0-1-144 15,4-13-16-15,-3 11-16 0,3-11-832 0,0 0-176 16,0 0-16-16,0 0-16 0,0 0-160 0,0 0-48 16,0 0 0-16,11-2 0 0,-1 0-336 0,0-5-160 15,1-2 16-15,-1 0 0 16,1-2-432-16,2 0-64 0,1-2-32 0,0 1 0 16,-1-5-368-16,2 3-80 0,-2 1-16 0,1 0 0 15,-1 0-320-15,2 2-64 0,-2-1-16 0,0 5 0 0,-2 0 1008 0,-2 6 192 16,-9 1 32-16,0 0 16 0,0 0 1280 0,10 10 256 0,-4 1 48 0,-2 2 16 15,-1 1-208-15,-2 4-32 0,-2 3-16 0,1-3 0 16,0 1-512-16,-2 0-96 0,1 1-32 0,-2-2 0 16,1-2-416-16,1-1 0 0,-1 0 0 0,2-2 0 31,0 0-2288-31,2-4-480 0,-2-9-112 0,0 0 0 0</inkml:trace>
  <inkml:trace contextRef="#ctx0" brushRef="#br0" timeOffset="-172594.49">32559 9447 20271 0,'0'0'1792'0,"0"0"-1424"16,0 0-368-16,0 0 0 0,0 0 2336 0,0 0 400 15,1 13 80-15,-1 0 0 0,-1-3-1712 0,-2 1-336 16,1 1-80-16,-2 2-16 0,0 2-416 0,0-3-64 15,0 1-32-15,2-1 0 0,0-1-416 0,4 0-96 16,1-2-16-16,-3-10-14144 0</inkml:trace>
  <inkml:trace contextRef="#ctx0" brushRef="#br0" timeOffset="-172435.77">32764 9497 21183 0,'-5'8'1888'0,"1"3"-1504"0,1 4-384 0,-1-2 0 16,0 0 1616-16,-1 0 256 0,-2 0 48 0,1 1 16 16,-1 1-1696-16,2-4-240 0,0-2-256 0</inkml:trace>
  <inkml:trace contextRef="#ctx0" brushRef="#br1" timeOffset="-92803.28">1004 10642 2751 0,'22'-2'256'0,"4"0"-256"0,3-1 0 0,2 2 0 0,0-1 1680 0,1 1 304 0,2 0 48 0,1 1 16 16,1-4-1536-16,5 1-288 0,3-1-64 0,4 2-16 16,2-1-144-16,3 1 192 0,2 0-192 0,-2-3 192 15,-2 1 32-15,1 0 16 0,2 0 0 0,-1-1 0 16,2-1 144-16,8 0 48 0,6 0 0 0,-1 1 0 16,-5-2 32-16,1 1 16 0,0-1 0 0,0 1 0 15,4-2-32-15,4 0 0 0,2 1 0 0,0 2 0 0,-1 1-128 0,-4-2-16 16,-4-3-16-16,3-1 0 0,4 3-48 0,4 0-16 15,3 3 0-15,-2-2 0 0,-4-1-64 0,0 2-16 16,-3 0 0-16,6 1 0 0,6 1 80 0,0-2 16 16,-1 1 0-16,-3 0 0 0,-2-1-96 0,2 4-16 15,2-3 0-15,3 1 0 0,3 1 0 0,-2-2 0 16,-6 0 0-16,1 1 0 0,1 2-128 0,5 0 0 16,5-1 144-16,-3-2-144 0,-4 2 0 0,0-2 0 15,0 1 0-15,7 3 128 0,5-4-128 0,-2 2 0 16,-6-4 128-16,-2 3-128 0,-3-1 160 0,8 1-32 15,8 2-128-15,-3-3 192 0,-6-4-64 0,-1 4-128 0,1 1 176 0,3 2-176 16,7 1 192-16,-3 0-192 0,-6-5 192 16,1 2-192-16,0 1 144 0,4-1-144 0,4-1 0 0,-3 0 144 15,-7 2-16-15,4-2 0 0,4 1 0 0,0-2 0 16,4-3-128-16,-4 3 0 0,-1 2 144 0,1-1-144 16,5 2 128-16,-2-3-128 0,-2-2 128 0,-1 3-128 15,-2 0 0-15,5 2 128 0,6-1-128 0,-4 0 0 16,-7 0 0-16,0-1 0 0,0 1 0 0,6 2 0 15,0 1 0-15,-2 0 0 0,-5-6 0 0,1 5 0 16,2 1 144-16,1 0-144 0,-1 0 192 0,2-2-192 16,-6 0 0-16,1 1 0 0,1 0 0 0,0 1 0 15,-1 0 0-15,-3 0 0 0,-2 1 0 0,1 2-144 16,1 2 144-16,0-1 0 0,-1-7 0 0,-1 6 0 16,-5-1 0-16,2 5 0 0,4-1 128 0,-2-2-128 15,1 0 0-15,-4-1 0 0,-3 1 0 0,4 2-128 0,0-2 128 16,0 0 0-16,1-1 160 0,-3-2-160 0,-6-1 0 0,-1 3 128 15,-2 3-128-15,5-1 0 0,3-1 320 0,-2-1 0 16,-5-2 16-16,-3 2 0 0,-2 1-32 0,4 1-16 16,0 1 0-16,4 0 0 0,-1-4-112 0,-3-1-32 15,-3-1 0-15,-1 2 0 0,-1 6-144 0,3-3 0 16,4-1 144-16,2-4-144 0,1 0 0 0,-3 0 0 0,-4 0 0 0,0 1 0 16,1 2 0-16,6-1 128 15,2 0-128-15,-4-2 0 0,-4-2 0 0,-1 1 144 16,-1 0-144-16,2 2 0 0,3 2 240 0,3-2-64 15,2-2-16-15,-4 1 0 0,-3-2-32 0,0 2-128 16,2 2 192-16,3-1-64 0,2 0-128 0,0-1 128 0,-3-1-128 0,-2 0 128 16,-2-1-128-16,3 2 0 0,7 2 144 0,-3-1-144 15,-3-2 160-15,-2-1-32 0,-1 1-128 0,2 2 192 16,4 2 64-16,0-1 0 0,2-2 0 0,-3 0 0 16,-6 0-256-16,-1 0 176 0,1 2-176 0,3-1 160 15,4 3-32-15,-1-1-128 0,-5-6 192 0,-3 4-64 16,-2 3-128-16,1 3 0 0,2-3 144 0,3 1-144 15,1-3 0-15,-2 1 0 0,-4-2 0 0,-3 2 128 16,-1 0-128-16,1 2 0 0,2 1 0 0,1 0 128 16,0-4-128-16,-3 1 0 0,-3 3 0 0,-2-2 128 15,-1 1-128-15,2 1 0 0,3-1 0 0,2 0 0 16,3 0 0-16,-1 2 0 0,-5 1 0 0,-4 1 0 16,-3-1 0-16,4-1 0 0,4 1 0 0,1-1 0 15,3-2 0-15,-2 0 0 0,-3 0 0 0,-3 2 0 16,-3-2 0-16,4 2 0 0,4-1 0 0,2 1 0 0,3-1 272 0,-5 1-16 15,-1-1 0-15,-3 1 0 0,-1 1 0 0,4-2 0 0,3-1 0 0,2 2 0 16,2-1-256-16,-5 1 128 16,-3-3-128-16,-1 4 0 0,1-1 128 0,2 0-128 15,1-2 0-15,0 2 0 0,1 0 128 0,-3 1-128 16,-3-1 0-16,0 1 0 0,-1-1 0 0,4 3 0 16,1 0 128-16,0-1-128 0,0-1 0 0,-1-3 0 15,-6-1 0-15,2 1 0 0,0 4 0 0,1 2 0 16,3-3 0-16,2-1 0 0,1 0 0 0,-1-2 0 15,-5 0 0-15,1 1 0 0,-1 0 0 0,3 2 0 0,2 1 0 16,2-1 0-16,-2-3 128 0,-1 0-128 16,0-1 0-16,-2 1 0 0,-1 2 0 0,3 1 0 0,4 1 0 0,-1-1 0 15,-1-4 0-15,-2 1 0 0,-4-3 0 0,3 4 0 16,-3 0 128-16,4-1-128 0,4 1 0 0,0-1 0 16,-1-4 128-16,-3 4-128 0,-1-2 144 0,-1 2-144 15,4 0 0-15,3 1 0 0,4-4 0 0,-2 2-160 16,-6 1 160-16,-1-2 0 0,2 1 0 0,2 0 0 15,1-2 0-15,3 2 0 0,3 0 0 0,-6 1 0 16,-2 2 0-16,-1-3 0 0,1-2 0 0,5 2 128 16,6-2-128-16,-1 3 0 0,-2 1 0 0,-2 1 0 15,-4-3 0-15,3 0 0 0,4-2 0 0,3 2 0 16,-1-1 0-16,-3 0 0 0,-6 0 0 0,2-3 128 16,2 4-128-16,4-1 0 0,4 0 0 0,-4-2 0 15,-5 3 0-15,0-2 128 0,-3 0-128 0,6-1 128 16,3 3-128-16,1-3 176 0,-2 0-176 0,-3 3 192 0,-4-4-16 0,2 2 0 15,1-1 0-15,1 3 0 0,1-4-32 0,-3 1 0 16,-6-1 0-16,1 2 0 0,0 1-144 0,2-1 192 16,3 0-192-16,-1 0 192 0,-3-2-192 0,-3 0 192 15,-2 0-192-15,0 2 192 0,-1 1-192 0,3-3 0 16,1-1 0-16,2 1 0 0,-1-2 0 0,-3 1 160 16,-4 0-160-16,0-1 160 0,3 2 0 0,0 0 0 15,1-1 0-15,0 0 0 0,-1-1 80 0,-3 0 16 16,-3 1 0-16,0-1 0 0,1 1-64 0,2 1 0 15,5-3 0-15,-1 2 0 0,0 1-64 0,-2 0-128 16,-2-3 176-16,0 3-176 0,0 0 160 0,5 0-160 16,1 0 128-16,4 0-128 0,-4 0 0 0,-2 0 0 0,-3 0 128 0,0 0-128 15,2 0 0-15,2 0 128 0,5 2-128 0,-2-1 128 16,-3-1-128-16,0 1 128 0,-2 2-128 0,0-2 128 16,-2 2-128-16,5-1 0 0,3 1 144 0,-1 1-144 15,-1-1 0-15,-2 0 0 0,-1 1 0 0,-1 0 128 16,0 2-128-16,2-3 0 0,3 1 0 0,-1-1 0 15,-5 0 0-15,-2 0 0 0,-1 1 0 0,1 0 0 16,0 0 0-16,2 1 0 0,-1 2 0 0,-1-1 0 16,-1-3 0-16,-1 1 0 0,-2-3 0 0,-1 3 0 15,-1 4 0-15,1 0 128 0,1 1-128 0,0-5 0 16,-1 0 0-16,-1 0 0 0,-3 1 0 0,-1 0 0 16,-1 0 0-16,1 1 0 0,-3-1 0 0,3 1 128 15,0 2-128-15,1-3 0 0,1-2 0 0,1 0 0 16,-6 0 0-16,-22-1 0 0,5 3 0 0,3 1 0 0,2 1 0 0,3-2 0 15,1 0 0-15,1-1 0 16,0-1 0-16,38 0 144 0,-14-3-144 0,-34 0 160 0,4 0-32 0,1 0 0 16,2 0 0-16,1 0 0 0,1 0 64 0,-2 0 16 15,-3 0 0-15,29 0 0 0,-43 0-208 0,-25 0 0 16</inkml:trace>
  <inkml:trace contextRef="#ctx0" brushRef="#br0" timeOffset="-79801.33">11409 14006 28095 0,'0'0'1248'0,"0"0"256"0,0 0-1200 0,0 0-304 0,0 0 0 0,0 0 0 0,0 0 704 0,0 0 96 15,0 0 16-15,12-13 0 0,-6 6-48 0,2-5 0 16,2-1 0-16,3-5 0 0,3-3-128 0,4-3-16 16,0-2-16-16,4-1 0 0,1-2-96 0,2 2 0 15,2-2-16-15,2 2 0 0,4-2-272 0,-1 0-48 16,-1 1-16-16,-1-1 0 0,-3 2-160 0,-2 0 160 16,1 1-160-16,-2 2 160 0,-1 0-160 0,-1 1 0 15,0 1 0-15,-2-1 128 0,0 2-128 0,-1 2 0 0,-1-1 144 16,-1 2-144-16,-1 0 0 0,-1 1 128 0,0 0-128 0,-1 0 0 15,-2 0 128-15,-1 4-128 0,0 0 128 0,0 1-128 16,0 2 160-16,0 2-32 0,2-2-128 0,-3 2 192 16,-3 3 0-16,1-1-16 0,2 5 0 0,0-2 0 15,1 3 16-15,0 3 0 0,2 1 0 0,1 1 0 16,0 0-64-16,0 3-128 0,1 4 192 0,3 2-64 16,2 2 80-16,3 3 16 0,1 4 0 0,3 1 0 15,3 5 96-15,2-2 0 0,1 2 16 0,3-1 0 16,3-2 0-16,0 1 0 0,4 3 0 0,-4-1 0 15,0-2-192-15,-1 0-144 0,2 1 192 0,-2-1-192 16,-3-1 144-16,-1-2-144 0,2-1 0 0,-1-2 144 16,-2-3-144-16,-1-1 0 0,1-1 0 0,-1-2 128 15,2-5-896-15,-3 0-192 16,-4 1-48-16,-2-4 0 0,-2 1-1936 0,-4-3-400 0,-4-2-80 16</inkml:trace>
  <inkml:trace contextRef="#ctx0" brushRef="#br0" timeOffset="-78763.04">11427 14052 4607 0,'-6'-12'192'0,"6"12"64"0,0 0-256 0,-3-4 0 0,-1-1 0 0,4 5 0 16,0 0 4736-16,-1-4 896 0,-1-2 176 0,2 6 32 16,0 0-3632-16,0 0-736 0,0 0-128 0,0 0-48 0,0 0-224 0,8 6-48 15,0 5-16-15,0 2 0 0,1 2-160 0,0 5-16 16,-1 1-16-16,2 4 0 0,-2 2-176 0,1 3-48 15,0 1 0-15,1 4 0 0,-1 3-80 0,1 1 0 16,-2 0-16-16,0-1 0 0,-2-1-96 0,1-1-16 16,-1 1 0-16,0-2 0 0,-1-1-128 0,1-2-16 15,0-2-16-15,-1-2 0 0,-1-2-224 0,1-3 128 16,0 0-128-16,-1-3 0 0,-1-1 128 0,-1-2-128 16,1 0 0-16,-1-4 144 0,1 0-144 0,0 0 0 15,1-2 144-15,-3 0-144 0,0-3 0 0,0-1 144 16,-1-7-144-16,3 7 0 0,-3-7 128 0,5 5-128 15,2 0 0-15,1 1 0 0,-1-2 128 0,5-3-128 16,1 0 0-16,3-1 0 0,1 0 0 0,1 0 0 16,3 0 128-16,2 0-128 0,2-1 0 0,1 0 0 0,3 1 0 0,2 0 0 15,3 0 160-15,3 0-160 0,2 0 128 0,1 1-128 16,2 0 0-16,1 3 128 0,0-1-128 0,1 1 0 16,-2-1 0-16,-3 3 0 0,-5 0 0 0,-3 2 0 15,-2 0 0-15,-2 1 128 0,2 0-128 0,-4 2 0 16,-4-1 192-16,-2 0-32 0,-2 1-16 0,0 1 0 15,-3-5-144-15,-1 4 0 0,-2 1 0 0,1-2 0 16,-3-1 0-16,0 0 160 0,-3-1-160 0,2 0 160 16,0-2-160-16,-3 1 0 0,0-1 0 0,-5-6 128 15,6 4-128-15,-6-4 0 0,6 3 0 0,2-2 128 16,-1 2-128-16,0-4 0 0,1-2 0 0,1-1 0 16,2-2 0-16,2-2 0 0,2-1-128 0,2-2 128 0,3 1 0 0,3-2-144 15,1-1 144-15,2-1 0 0,1-5 0 0,1 2-128 16,-2 0 128-16,1-1 0 0,4 0 0 0,-2 0 0 15,-2-1 0-15,1 3 0 0,-1-1 0 0,-1-2 0 16,3 4 0-16,-3 2 0 0,-2 1 0 0,-1 1 0 16,0 2 0-16,0 2 0 0,-4 1 0 0,1 2 0 15,-2 3 0-15,-1 0 0 0,-3-1 0 0,1 2 0 16,-1 2 0-16,-1 0 0 0,-1 1 0 0,-1 0 0 16,1 1 0-16,0-3 0 0,-4 0 0 0,0 0 0 15,-1-1 0-15,0 0 0 0,-7 0 0 0,6-2 0 16,1-2 0-16,-2-1 0 0,-1-2 0 0,0-2 0 15,-1-4 0-15,-1-5 0 0,0-4 0 0,-2-3 0 16,0-3 0-16,-2-2 0 0,-2-2 320 0,0-2-16 0,-2-6-16 0,-2-3 0 16,-2-3 96-16,-1-2 32 0,-2 1 0 0,0 2 0 15,1-3-96-15,1 4 0 0,-1-3-16 0,1 3 0 16,2 1-304-16,2 2 0 0,-3 5-128 0,4 0 128 31,-1 4-1408-31,2 2-176 0,1 4-32 0,0 2-11808 0,3 6-2352 0</inkml:trace>
  <inkml:trace contextRef="#ctx0" brushRef="#br1" timeOffset="-73096.19">13338 13931 19695 0,'0'0'432'0,"0"0"80"0,0 0 32 0,0 0 16 0,0 0-560 0,0 0 0 0,0 0 0 0,0 0 0 0,0 0 1984 0,0 0 272 16,0 0 64-16,0 0 16 0,0 0-688 0,0 0-144 15,0 0-32-15,0 0 0 0,19-11-80 0,-12 13-32 16,3-5 0-16,1 2 0 0,4-3-144 0,0-1-48 16,2-2 0-16,1 1 0 0,1-2-416 0,0 1-96 15,3-3-16-15,1 1 0 0,-1 0-320 0,1-2-64 16,1 1 0-16,0-3-16 0,1 0-240 0,4-2 144 16,0 1-144-16,1-2 128 0,0 1-128 0,0-2 0 15,-2 0 0-15,1 1 128 0,0 0-128 0,-1 1-224 16,1 1 48-16,-3 2 16 15,-3 3-1920-15,-2-2-384 0,-1 3-80 0,-1 1-9376 16,0 0-1888-16</inkml:trace>
  <inkml:trace contextRef="#ctx0" brushRef="#br1" timeOffset="-72197.81">14035 12877 19007 0,'0'0'832'0,"0"0"192"0,-2-7-832 0,1-3-192 0,0-1 0 0,1 0 0 15,0 2 1600-15,0 1 256 0,0 1 64 0,0 7 16 16,0 0-384-16,0 0-80 0,0 0 0 0,0 0-16 16,0 0-560-16,6 10-96 0,-1 7-32 0,1 2 0 15,-1 2-144-15,-1 5-48 0,-2 4 0 0,1 6 0 16,-2 4-336-16,1 3-80 0,-2 3-16 0,0 2 0 15,0 1-144-15,0 4 0 0,-2-5 0 0,2-3 0 32,0-4-512-32,0-2-48 0,-1-3 0 0,1-4 0 15,-1-5-1616-15,1-3-336 0,2-4-64 0</inkml:trace>
  <inkml:trace contextRef="#ctx0" brushRef="#br1" timeOffset="-71988.25">14179 12804 22111 0,'0'0'976'0,"0"0"208"0,0 0-944 0,0 0-240 15,0 0 0-15,0 0 0 0,0 0 2272 0,0 0 416 16,-1 10 64-16,0 3 32 0,-1 2-1600 0,1 6-320 16,-2 6-64-16,2 2-16 0,1 4-464 0,0 3-112 15,0 5-16-15,1-1 0 0,-2 0-192 0,1 1 0 16,1-2 0-16,1-3 0 15,-1-3-960-15,0-3-64 0,1-6-32 0,-1-4-13664 0</inkml:trace>
  <inkml:trace contextRef="#ctx0" brushRef="#br1" timeOffset="-71633.63">14183 12093 23439 0,'-9'-17'1024'0,"5"13"240"0,-2-3-1008 0,-2 1-256 0,-3 2 0 0,1 2 0 16,-2 4 1280-16,0 3 192 0,-1 1 64 0,2 6 0 15,-1 4-768-15,2 5-128 0,-1 5-48 0,1 5 0 16,-1 6-368-16,3 4-80 0,3 6-16 0,1-1 0 16,3 3-128-16,4 0 0 0,-1-2 0 0,5-3 0 15,1-4 0-15,3-3 0 0,4-5-128 0,2-2 128 16,2-4-128-16,1-3 128 0,-1-8-160 0,2-3 160 15,0-5 0-15,1-5 128 0,-1-3 16 0,0-6 0 16,-2-3 432-16,0-4 64 0,-2-2 32 0,0-6 0 0,-2-2 304 0,-3 0 64 16,-6-3 16-16,-2 1 0 0,-2 0-336 0,-4 0-64 15,-2-1-16-15,-2 2 0 0,-3 2-288 0,-3 0-64 16,-2 1-16-16,-3 1 0 0,-2 2-272 0,0-1 0 16,-1-1 0-16,1 3-144 15,-2 4-1808-15,0 3-352 0,2 4-80 0,0 3-8272 16,2 2-1648-16</inkml:trace>
  <inkml:trace contextRef="#ctx0" brushRef="#br1" timeOffset="-71167.97">14173 13493 18431 0,'0'0'1632'0,"0"0"-1312"16,0 0-320-16,0 0 0 0,0 0 2816 0,0 0 512 15,0 0 80-15,6 5 32 0,2 1-1520 0,1 4-288 16,4-4-64-16,2 3-16 0,0 2-272 0,2 0-48 15,3 1-16-15,1 0 0 0,-1 0-464 0,4 1-112 16,3-3 0-16,1 2-16 0,0-2-384 0,1 1-80 16,1-2-16-16,-3 0 0 0,1-1-416 0,-2-2-96 15,1 1-16-15,1-1 0 16,-4 1-1856-16,-1-1-368 0,-4 0-80 0,-1-1-13344 0</inkml:trace>
  <inkml:trace contextRef="#ctx0" brushRef="#br1" timeOffset="-70633.66">15079 13661 12895 0,'-3'16'1152'0,"3"-7"-928"0,0 0-224 0,4 5 0 15,1 4 3504-15,3 3 656 0,-3 3 128 0,3 1 16 16,0 3-2544-16,0 1-512 0,1-2-96 0,0 1-32 15,1-2-528-15,1 0-96 0,-1-3-32 0,-1-3 0 16,1-2-288-16,-3-2-176 0,0-3 192 0,-1 0-192 0,0-4 208 0,-2-1-64 16,-4-8-16-16,0 0 0 0,0 0 320 0,0 0 48 0,-6 0 16 0,0-4 0 15,-2-3 64-15,2-2 32 16,-1-3 0-16,0-3 0 0,1-6-608 0,-1-4 0 16,2-2 0-16,-1-4 0 0,2-5-224 0,2 0-16 15,-1-1 0-15,1-1 0 0,2 1-32 0,2 0-16 16,0 1 0-16,3 0 0 0,1 6 96 0,0 2 32 15,2 0 0-15,1 5 0 0,2 2 160 0,0 4 0 16,0-1-144-16,0 4 144 0,1 1 0 0,2 2-144 0,1 3 144 0,0 3 0 16,0 1 0-16,-1 3 176 15,1 2 0-15,-2 2 0 0,-2 1 112 0,0 6 32 16,-2 3 0-16,-1 0 0 0,-4 0 64 0,-2 4 32 16,-2 7 0-16,-1-2 0 0,-3 1-192 0,-3 3-32 0,0 3-16 0,-4 0 0 15,1 1-48-15,-2-2-128 0,0-2 192 0,1 1-64 16,-1-1-128-16,0-2 128 0,2-1-128 0,-1-3 128 15,2-1-128-15,1-4 192 0,2-2-192 0,2-1 192 16,3 0 144-16,1-6 48 0,0-6 0 0,0 0 0 16,6 8-80-16,4-1-16 0,2-2 0 0,4 0 0 15,2 0-96-15,3-2-32 0,2 1 0 0,5-3 0 16,1 2-160-16,2-2 128 0,1-4-128 0,1 2 128 16,1 0-128-16,0 1-256 0,-4-4 64 0,0 3 16 31,-2-1-2368-31,1 2-464 0,-3-2-112 0</inkml:trace>
  <inkml:trace contextRef="#ctx0" brushRef="#br0" timeOffset="-67913.13">11838 13883 7359 0,'-9'1'656'0,"-2"1"-528"0,1 1-128 0,-1 1 0 0,2 0 4608 0,3-1 896 0,-1-2 192 0,7-1 16 15,0 0-3360-15,0 0-688 0,0 0-128 0,0 0-16 16,5-8-544-16,3-2-96 0,4-3-32 0,2-2 0 16,3 5-240-16,1-3-48 0,3-3-16 0,2 2 0 15,3-5-352-15,0 4-64 0,-2 1 0 0,1-1-128 16,0 2 0-16,0 3-304 0,1-3 48 0,0 2 0 16,-1 1-2784-16,-1 2-544 0</inkml:trace>
  <inkml:trace contextRef="#ctx0" brushRef="#br0" timeOffset="-67528.31">11883 14521 30287 0,'0'0'656'0,"0"0"144"0,0 0 32 0,-4 6 32 0,4-6-688 0,0 0-176 0,0 0 0 0,0 7 0 16,3 1 1328-16,2-1 224 0,2-1 48 0,3 1 16 16,3 2-864-16,4-3-176 0,1 1-48 0,3 1 0 15,3 0-224-15,1-1-48 0,1 1-16 0,1 0 0 16,0 0-240-16,3 0 0 0,2 0-192 0,-4-1 192 31,0 0-1728-31,-1 2-256 0,3-2-32 0,-4-1-13088 0</inkml:trace>
  <inkml:trace contextRef="#ctx0" brushRef="#br0" timeOffset="-67154.27">13035 13936 17503 0,'0'0'1552'0,"0"0"-1232"0,0 0-320 0,0 0 0 15,0 0 2256-15,0 0 400 0,0 0 80 0,0 0 16 16,0 0-864-16,0 12-160 0,1-3-48 0,0 4 0 16,2 3-448-16,1 3-80 0,1 5-32 0,1 2 0 15,0 4-496-15,1 1-112 0,1 0 0 0,0 2-16 16,-1-5-304-16,0 1-64 0,1 0-128 0,1 1 192 16,1-3-432-16,-1 2-80 0,0-4-32 0,0-1-16928 15</inkml:trace>
  <inkml:trace contextRef="#ctx0" brushRef="#br3" timeOffset="-62631.36">10835 15562 12895 0,'0'0'1152'0,"0"0"-928"0,0 0-224 0,0 0 0 16,0 0 2384-16,3 8 432 0,-2 3 96 0,0 4 16 16,1 2-1392-16,-1 5-288 0,0 0-48 0,1 5-16 15,-1 1-96-15,0 4-32 0,1 1 0 0,-1 3 0 16,0 2-608-16,2 1-112 0,-1 0-16 0,1-1-16 16,1-3-304-16,0-1 0 0,0-1 0 0,1-2 0 0,1-2 128 0,1 0-128 15,1-2 0-15,-2-1 0 0,0-3 0 0,-1 1 0 16,1-5 0-16,1-2 0 0,-1-2 0 0,1-3 0 15,-1-2 0-15,2-2 0 0,0-3 0 0,1-2 0 16,-1-3 0-16,1-2-192 0,0 1 0 0,2-4 0 16,-1-2 0-16,0-1 0 0,1-1 192 0,-1-1 0 15,1-1 0-15,0-2 0 0,-1 0 0 0,-1-1 0 16,-1-2 128-16,1-1-128 0,0-1 288 0,0 0-48 16,-1 0-16-16,-2-1 0 0,1 1-80 0,-2 1-16 15,-1-1 0-15,-3 2 0 0,-2 3 96 0,0 2 16 16,-2 0 0-16,-1 2 0 0,-1 2 432 0,-2 5 96 15,0-2 0-15,0 4 16 0,-1 1-16 0,2 4 0 16,-2 3 0-16,1 3 0 0,1 0-320 0,1 4-64 16,-1 2 0-16,2 5-16 0,2 0-240 0,2 3-128 0,1 1 128 0,2-1-128 15,1-1 0-15,1 1 0 0,1-1 0 0,4-2 0 0,0-3 0 0,2-2 0 16,2 0 0-16,0-1-128 31,3-3-512-31,0-4-80 0,2 0-32 0,0-2 0 16,2-5-2304-16,0-3-464 0,-2-2-80 0,1-6-32 0</inkml:trace>
  <inkml:trace contextRef="#ctx0" brushRef="#br3" timeOffset="-62331.34">11600 15948 21183 0,'0'0'1888'0,"-3"-6"-1504"0,-3 1-384 0,2 1 0 16,-2 0 2464-16,-2 0 416 0,-1 2 96 0,0-2 16 15,0 1-1456-15,0 3-304 0,-3 2-48 0,1 3-16 0,1-1-640 0,0 2-128 16,0 2-16-16,1 4-16 0,1-2-368 0,1 3 0 15,0 0 0-15,2 0 128 0,2-1-128 0,3 0 0 16,3 1-128-16,1-3 128 0,1 1-160 0,2-1 160 16,0 1-192-16,4-2 192 0,-1 0-144 0,2-3 144 15,1 1 0-15,1-1-144 0,1 1 144 0,0-1 0 16,2 1 0-16,-2 0 0 0,-2 0 0 0,-2 1 0 16,-1-1 0-16,-3-1 0 0,-1 1 0 0,-2 1 0 15,-3-1 0-15,-2 2 128 0,-5 2 64 0,0-1 32 16,-3 2 0-16,-3 1 0 0,-1 1-48 0,-1-2-16 15,-2 0 0-15,2 1 0 0,-2-4-304 0,2 0-64 16,-1-1-16-16,3-1 0 16,2-2-1776-16,2 0-368 0,2-5-64 0,6 0-11808 0</inkml:trace>
  <inkml:trace contextRef="#ctx0" brushRef="#br3" timeOffset="-62030.08">11924 15918 4607 0,'0'0'192'0,"0"0"64"0,0 0-256 0,-8-2 0 0,0 4 0 0,-1-2 0 16,0 0 5520-16,0 0 1072 0,-2 1 192 0,2 3 64 16,-3-2-4784-16,2 2-944 0,1 2-192 0,0-1-32 15,1 1-688-15,1 2-208 0,2 0 128 0,3 1-128 16,0 3 0-16,4-3 0 0,2 3-208 0,2 1 80 16,2-3 128-16,2 2-192 0,2 1 192 0,2 1-192 15,-1-1 192-15,2 2 0 0,-1-1-144 0,2 0 144 0,-1-1 256 0,0 2 112 16,-2-1 16-16,-1 0 16 0,-3 1 752 0,-3-1 128 15,-2 0 48-15,-4-1 0 0,-3 2 16 0,-2 0 16 16,-4 0 0-16,-3 0 0 0,-1 1-512 0,-4-2-96 16,-2-1-32-16,-2 2 0 0,-2-3-432 0,-2-2-96 0,-1-2 0 15,1-2-16 1,1 0-1120-16,2-3-208 0,1-1-64 0,3-5-18016 0</inkml:trace>
  <inkml:trace contextRef="#ctx0" brushRef="#br3" timeOffset="-61467.89">13062 15834 9215 0,'0'0'816'0,"-1"9"-656"0,-3-3-160 0,2 3 0 0,4 1 1792 0,-1 2 320 16,0 4 64-16,2 2 0 0,0 3-256 0,0 3-64 15,3 1-16-15,-1 5 0 0,0 3-464 0,0 1-96 16,1 0 0-16,-3 1-16 0,1 0-176 0,0-4-48 15,-1-2 0-15,-1-3 0 0,0-3-256 0,0-3-48 16,-3-4-16-16,1-2 0 0,0-2-64 0,1-4-16 16,-1-8 0-16,0 0 0 0,0 0 144 0,0 0 32 15,-5-4 0-15,1-4 0 0,0-4-272 0,0-1-48 16,1-4-16-16,0-1 0 0,2-3-304 0,-1-1-176 0,1-2 192 0,1 0-192 16,1-1 0-16,1 0 0 0,0 2 0 0,2-2 0 15,0 0-224-15,0 0-48 0,2 0-16 0,2 3 0 31,1 0-608-31,3 3-128 0,1 0-32 0,2 5 0 16,1 1-2016-16,3 1-416 0,0 2-80 0,0 2-5232 0,-1 3-1056 0</inkml:trace>
  <inkml:trace contextRef="#ctx0" brushRef="#br3" timeOffset="-61194.43">13392 16012 17327 0,'8'14'768'0,"-4"-8"160"0,-1 5-736 0,1 1-192 0,-1-2 0 0,1 0 0 0,0 1 1824 0,2-2 336 15,0 1 64-15,0-3 16 0,1 1-768 0,0-3-128 16,1-1-48-16,0-2 0 0,-1 0-416 0,2-2-96 15,0-2-16-15,-3 0 0 0,2-3 32 0,0-1 0 16,0 0 0-16,1-3 0 0,-1 0-192 0,1-3-32 16,0 0-16-16,-1 0 0 0,-3 1-160 0,0-1-16 15,-1-1-16-15,-1 0 0 0,-3 1-96 0,0 2-16 16,-2 1 0-16,0 1 0 0,-2 1 96 0,-3 3 16 16,0 2 0-16,-1 0 0 0,0 4 48 0,-1 2 16 15,-3 2 0-15,2 3 0 0,1 4-192 0,-1-1-48 16,1 2 0-16,1 3 0 0,2 3-192 0,1 1 0 15,1 0 0-15,1 0 0 0,2 1 0 0,1 0 0 16,2 1 0-16,4-1-160 16,0 2-384-16,2-4-80 0,1-1-16 0,3-2 0 15,0 0-2016-15,3-4-416 0,5-4-64 0,-1-1-7104 0,1-4-1424 16</inkml:trace>
  <inkml:trace contextRef="#ctx0" brushRef="#br3" timeOffset="-60860.9">13882 16158 11967 0,'3'-15'528'0,"-2"9"112"0,-1-2-512 0,-1-1-128 0,-2-2 0 0,0 2 0 15,-1 0 3136-15,-1 3 608 0,-1-4 112 0,-2 4 32 16,-1 2-1888-16,0 1-368 0,-2 3-80 0,1 2-16 16,-2 3-256-16,2-1-64 0,-1 4-16 0,2-1 0 15,1 1-592-15,0 3-112 0,2 0-32 0,-1 0 0 16,1 2-464-16,2 0 128 0,3 0-128 0,2 0 0 16,0-1 0-16,1-2 128 0,3 2-128 0,1-4 0 15,2 0 0-15,1-2 0 0,2-1-208 0,-1 1 64 16,2-5-64-16,1-1-16 0,1-1 0 0,1-3 0 15,-1-2 0-15,0 0 0 0,2-2 0 0,-2-1 0 0,-2-4 224 0,0 2 0 16,-2 0 0-16,-1-1 0 0,-1-1 0 0,-1 1 0 16,-2 2 144-16,-1-1-144 0,0 1 0 15,-3-1 128-15,-2 2-128 0,-1 3 0 0,2 6 384 0,0 0 16 16,0 0 16-16,0 0 0 0,0 0-176 0,-6 6-48 16,-1 2 0-16,1 1 0 0,-1 3-192 0,3 1 0 15,0 1 0-15,4 1 0 0,-2-2-208 0,3 0-48 16,3 0 0-16,0 0 0 15,1-3-1328-15,3 1-272 0,2 1-48 0,2-2-7952 0,0-4-1600 0</inkml:trace>
  <inkml:trace contextRef="#ctx0" brushRef="#br3" timeOffset="-60644.96">14307 15925 18431 0,'-16'0'816'0,"9"2"160"0,-3 0-784 0,0 1-192 0,-2 0 0 0,1 1 0 15,-1 1 3568-15,1 1 656 0,1 3 144 0,1 1 32 16,1 1-2848-16,0 2-560 0,2 0-112 0,0 2-32 16,2 0-576-16,2 1-112 0,1 1-32 0,1-3 0 15,2 2-128-15,3-3 0 0,-2 1 0 0,4 2 0 16,2-3 0-16,1-1-176 0,2-1 176 0,0-3-192 16,1-1-832-1,1-2-160-15,2-1-32 0,1-2-16 16,2 1-2720-16,-1-4-528 0</inkml:trace>
  <inkml:trace contextRef="#ctx0" brushRef="#br3" timeOffset="-60457.18">14593 15794 911 0,'-3'-17'0'0,"2"9"0"16,-2-2 0-16,-1 2 0 0,0-5 0 0,2 2 0 0,0 5 6896 0,0-1 1296 16,-2 1 256-16,4 6 48 0,0 0-5744 0,0 0-1136 15,0 0-224-15,-2 9-48 0,4 4-720 0,0 4-144 16,1 4-32-16,1 2 0 0,1 2-320 0,2 2-128 15,0-1 0-15,3 3 144 0,-3 2-144 0,4-1 0 0,-1-2 0 0,2 0 0 32,0 1-528-32,-1-1-48 0,0-1 0 0,-1-2-10336 15,-1-1-2080-15</inkml:trace>
  <inkml:trace contextRef="#ctx0" brushRef="#br3" timeOffset="-60259.66">14576 16176 28671 0,'-24'-15'1280'0,"14"9"256"0,-3-3-1232 0,0 0-304 0,-2-4 0 0,4 2 0 16,0 1 1184-16,3-1 176 0,3 2 48 0,4 1 0 15,3-2-704-15,4 1-128 0,1 0-16 0,4 1-16 16,1-3-544-16,1 4 0 0,0-1 0 0,0 1 0 16,-2 1-128-16,2 2 128 0,0-1 0 0,-1-1-144 31,3 4-416-31,0 2-80 0,1-3 0 0,-1 3-9424 0,1 0-1888 0</inkml:trace>
  <inkml:trace contextRef="#ctx0" brushRef="#br3" timeOffset="-59501.32">14865 15989 22687 0,'0'0'1008'0,"0"0"208"0,-1 7-976 0,-1 2-240 16,2 1 0-16,0 2 0 0,0 1 1440 0,2 0 240 15,-1 3 48-15,3-3 16 0,0 1-864 0,1 2-176 16,0-3-48-16,2 0 0 0,-1-1-656 0,2-1 0 15,0 0 0-15,2-1 0 16,3-1-736-16,-2-1-176 0,-2-3-48 0,1-1 0 16,1-2-992-16,-2-2-208 0,1 0-32 0,-1-3-16 15,1-1 48-15,-3-2 16 0,0-5 0 0,-1 1 0 16,-2-2 848-16,0-2 160 0,2-3 48 0,-1-1 0 0,0-2 1088 0,-2 0 160 16,-2-3 64-16,-1 1 16 0,-1 0 512 0,-1-1 96 15,1 1 32-15,0 0 0 0,-3-3 848 0,-1 1 192 16,-3-1 16-16,0 1 16 0,1 1-240 0,2 3-48 0,0 1-16 0,0 2 0 15,1 4-240-15,2 0-32 0,2 2-16 0,0 5 0 16,0 6-864-16,0 0-176 0,0 0-48 0,0 0 0 16,11 5-272-16,1 4 0 0,-2 3 0 0,2 5 0 15,0 0 0-15,-1 4 240 0,2 2-48 0,-1 1-16 0,0-2 0 16,0 1 0-16,1-1 0 0,-2 1 0 16,0-3-176-16,-2 0 160 0,1-2-160 0,1-1 160 15,-2-4 432-15,0 0 96 0,-1 0 16 0,0-1 0 16,-2-2 416-16,-1-4 96 0,-5-6 0 0,0 0 16 15,0 0-208-15,0 0-64 0,0 0 0 0,0 0 0 16,0 0-304-16,7-6-64 0,-3-3-16 0,-2-1 0 16,0-3-256-16,0-2-48 0,0-1-16 0,-1-4 0 0,0-2-256 0,0-2 0 15,1-2 0-15,-2 0 0 16,-2-1-1808-16,2-1-272 0,0 2-48 0,0 4-16 16,-1 3-816-16,1 2-176 0,1 2-16 0,2 4-16 15,-2 3 816-15,-1 8 176 0,0 0 16 0,0 0 16 16,0 0 448-16,8 4 96 0,-1 1 0 0,1 0 16 0,1 0 1264 0,1 1 320 15,1-1 0-15,0 1 0 0,1 1 0 0,1 1 0 16,0-1 0-16,0 3 0 0,0 1 832 0,2 1 240 16,-1 0 32-16,0-3 16 0,2 3 1184 0,-1-1 256 15,1 1 32-15,1 0 16 0,-1-2-752 0,-1-1-128 16,2-2-48-16,0-2 0 0,-1 0-720 0,1-1-128 16,-2-1-48-16,0-3 0 0,-3 0-336 0,-2-3-80 15,0 2-16-15,1-2 0 0,-5-3-96 0,0-1 0 0,-2-2-16 0,-2 1 0 16,-1 2-32-16,-1-3 0 0,-1 1 0 0,0 1 0 0,-4 2-208 15,-2 0 176-15,-1 0-176 0,-1 2 160 16,-3 2-160-16,1 2 0 0,-1 4 0 0,0 2 0 16,-2 5 0-16,0 2 0 0,3 2 192 0,1 2-64 15,2 1 544-15,4 1 96 0,4 0 32 0,4-2 0 16,4-3-96-16,5 0 0 0,4-4-16 0,3 0 0 16,4-3-416-16,3-3-80 0,3-2 0 0,0-3-16 31,2-3-896-31,1 0-176 0,4-2-48 0,1 0-11792 0,2-6-2368 0</inkml:trace>
  <inkml:trace contextRef="#ctx0" brushRef="#br3" timeOffset="-59023.61">11324 16908 27071 0,'0'0'1200'0,"0"0"240"0,0 0-1152 0,0 10-288 0,-1-1 0 0,-1 5 0 0,4 6 752 0,0 2 80 15,1 6 32-15,1 5 0 0,1 2-320 0,3 15-64 16,1-1-16-16,0 2 0 0,2-1-464 0,0-6 0 16,2-1 0-16,2 0 0 15,-1 0-2080-15,-2-4-512 0</inkml:trace>
  <inkml:trace contextRef="#ctx0" brushRef="#br3" timeOffset="-58821.61">11363 17306 27407 0,'0'0'1216'0,"0"0"256"0,0 0-1184 0,0 0-288 15,0 0 0-15,0 0 0 0,0 0 416 0,4 7 32 16,1-1 0-16,3 1 0 0,3-1-320 0,0 2-128 0,2-1 0 0,3-1 128 15,1-1-128-15,5-1 0 0,0 0 0 0,0-4 0 32,-1-1-512-32,0-4-144 0,0-2-32 0,1-2 0 15,0-3-2000-15,-1 2-384 0,-1-5-96 0,-5 1-16 0</inkml:trace>
  <inkml:trace contextRef="#ctx0" brushRef="#br3" timeOffset="-58495.25">11710 17090 14447 0,'-5'-20'640'0,"3"12"128"0,1 1-608 0,0 0-160 0,-2-1 0 0,2 2 0 16,1-1 1552-16,0 7 288 0,0 0 48 0,0 0 16 15,4 7-368-15,-2 6-80 0,1 2-16 0,1 6 0 16,1 4-368-16,2 4-80 0,-2 3-16 0,0-2 0 16,0 0-512-16,2 0-96 0,1 0-32 0,-2-1 0 15,1-3 0-15,-1-1 0 0,2-2 0 0,0-2 0 0,0-3-160 0,1-1-48 16,0-2 0-16,0-4 0 0,-1-4-128 0,0-1 0 16,0-4 0-16,1-2 0 0,0-6 0 0,0-1 0 15,0-4 0-15,2-1 0 0,-1-3 0 0,2-2 0 16,-1-1 160-16,1-2-160 0,1-2 144 0,-1 1-144 15,-2-1 0-15,1 1 144 0,-2 3-144 0,0-1 0 0,-1 5 0 16,-2 4 128-16,0 3 0 0,-6 7-128 16,2-5 192-16,-2 5-64 0,0 0 256 0,0 0 32 15,1 12 16-15,1 1 0 0,-2 5-208 0,1 2-32 16,0-1-16-16,1 3 0 0,2-1-176 0,0 3 0 16,1-1 0-16,1-1 0 15,1 0-464-15,1-1-32 0,2-1 0 0,2-2 0 16,1-2-2080-16,1-2-432 0,2-1-64 0,1-1-8976 0</inkml:trace>
  <inkml:trace contextRef="#ctx0" brushRef="#br3" timeOffset="-58162.12">12397 17392 8287 0,'1'-17'368'0,"-1"11"80"0,0-2-448 0,0-1 0 0,-1 0 0 0,-2 0 0 16,0 1 4096-16,-4 1 720 0,-1 3 160 0,0-1 16 16,-2 1-2624-16,0 3-544 0,-1 1-96 0,-1 2-32 15,1 1-672-15,-1 4-144 0,1 2-32 0,2 1 0 16,1 2-464-16,3 1-80 0,0 1-32 0,2 3 0 15,2 1-272-15,1 1 128 0,1-1-128 0,2 0 0 16,2 2 0-16,3-2 0 0,1-4 0 0,2-3 0 16,-1 2 0-16,1-3 0 0,0-3 0 0,1-3 0 15,0-4 0-15,-1-2 0 0,0 0 0 0,-1-2 0 0,1-5 0 0,-2 0 0 16,0-2 0-16,0-1 0 0,0-1 0 16,-1 0 0-16,0 0 0 0,0-1 0 0,-3 1 240 0,0 0-64 15,-2 0-16-15,1 2 0 0,0 2 256 0,-2 3 48 16,-1-3 16-16,-1 9 0 0,0 0 144 0,0 0 16 15,0 0 16-15,0 0 0 0,0 0-192 0,0 0-32 16,0 0-16-16,-1 9 0 0,1-1-288 0,1 2-128 0,1 0 128 16,0 1-128-16,2-1 0 0,2 1 0 15,0 0-224-15,1 1 80 16,0-1-1696-16,1-2-336 0,-1 0-64 0,1-3 0 16,-1-2-1088-16,2-1-192 0,1-2-64 0</inkml:trace>
  <inkml:trace contextRef="#ctx0" brushRef="#br3" timeOffset="-57828.09">12696 17231 29199 0,'0'0'640'0,"0"0"128"0,0 0 16 0,0 0 48 0,0 0-656 0,0 0-176 0,0 0 0 0,0 0 0 15,1 9 1120-15,0 4 192 0,2 2 32 0,-2 4 16 16,0 1-704-16,2 4-144 0,0-1-16 0,-1 1-16 16,1-1-304-16,1-3-176 0,0 1 192 0,0 0-192 15,-1-2 128-15,1-2-128 0,0-3 0 0,0-1 0 16,0-1 0-16,1-3 160 0,-1-2-160 0,-4-7 128 15,0 0-128-15,0 0 0 0,7-5 0 0,-1-3-176 16,1-1-48-16,-1-4-16 0,1-3 0 0,-1 0 0 16,1-1 32-16,-1-1 0 0,2 0 0 0,-1-2 0 15,-1-2 208-15,1 1 0 0,-1 2-160 0,1 1 160 0,-1-1 128 16,2 4 80-16,-1 2 32 0,1 2 0 0,-1 3 448 16,1 3 80-16,0 1 32 0,0 4 0 0,-2 4-16 0,2 4 0 15,-1 0 0-15,0 5 0 0,1-1-240 0,0 3-48 16,1 1-16-16,0 1 0 0,1-3-480 0,0 2 128 15,0-2-128-15,-1 0 0 16,2 1-2448-16,-1-2-544 0</inkml:trace>
  <inkml:trace contextRef="#ctx0" brushRef="#br3" timeOffset="-56428.56">13570 16942 19343 0,'0'0'1728'0,"0"0"-1392"0,0 0-336 0,26-20 0 16,-24 35 720-16,0 1 80 0,2 2 16 0,3 2 0 15,-3 0-256-15,1 3-48 0,1-1-16 0,1 1 0 16,-2 2-224-16,0-1-32 0,1-2-16 0,-1 0 0 16,0 1-224-16,0-1 144 0,-2-1-144 0,-1-1 128 15,1-3-128-15,-2 0 160 0,-1-5-160 0,2-1 160 16,-2-3-160-16,0-1 160 0,0-7-160 0,0 0 160 15,0 0-160-15,0 0-144 0,0 0 144 0,0 0-208 16,0 0-112-16,0 0 0 0,-2-11-16 0,2-1 0 31,2-1-64-31,-1 0-16 0,0 0 0 0,3 2 0 0,1 0 240 0,2 1 176 0,-2-1-208 0,3 2 80 16,2 1 256-16,2 3 64 0,1 1 16 0,3 4 0 16,3-2 304-16,2 4 48 0,0 1 16 0,0 3 0 15,-1 2 128-15,-2 1 48 0,-1 2 0 0,-2-1 0 16,-3-1 320-16,-3 3 64 0,-2 0 16 0,-3 1 0 0,-3-3-448 0,-1 3-96 15,-3-2-16-15,-3 0 0 0,-3 4-320 0,-2-2-64 16,0-3-16-16,-4 1 0 0,-2-2-192 0,0-1-128 16,2-2 128-16,-2 1-208 0,0-2-96 0,0-3-16 15,-1 0 0-15,3-1 0 0,2-1 16 0,3-1 0 16,2-1 0-16,1 1 0 16,2 1-208-16,5 0-32 0,0 0-16 0,0 0 0 0,0 0 128 0,8-2 32 15,1-1 0-15,3 0 0 0,-2 1 224 0,6-1 176 16,1 2-208-16,2-3 80 0,1 3 128 0,1-1 0 15,0 2 160-15,1-5-160 0,-1 0 208 0,0 0-48 16,-1-2-16-16,0 1 0 0,-2-2-144 0,-1-1 160 16,-1-3-160-16,-2-1 160 0,-2 0 80 0,0 0 16 0,-2 0 0 0,-2 0 0 15,-3 0-16-15,0 0 0 0,-2-2 0 0,-2 2 0 16,-1 3-48-16,-1 1-16 0,-2 2 0 0,1 1 0 16,2 6 272-16,0 0 64 0,-5-4 16 0,5 4 0 15,-7 2 160-15,7-2 16 0,-5 8 16 0,1 3 0 16,1 2-144-16,2 1-16 0,0 2-16 0,1-1 0 15,1 2-336-15,3 2-64 0,0-1-16 0,1-1 0 16,2-2-128-16,2 0 0 0,0-1 0 0,3-1 0 16,-1 0-720-16,2-1-32 15,0-2 0-15,0-3 0 16,2-1-2240-16,-1 1-448 0,0-5-80 0</inkml:trace>
  <inkml:trace contextRef="#ctx0" brushRef="#br3" timeOffset="-56101.17">14415 17087 2751 0,'-5'-14'256'0,"5"14"-256"16,0 0 0-16,0 0 0 0,-1-5 4960 0,1 5 944 16,0 0 192-16,0 0 48 0,0 0-3648 0,-3 9-704 15,0 4-160-15,3 0-32 0,2 4-656 0,-1 1-144 16,-1 3-32-16,0 0 0 0,0 0-448 0,0-1-80 16,1 1-32-16,2 0 0 0,0-1-208 0,-1-2 128 15,-2-1-128-15,2-3 0 0,0-2 128 0,1-2-128 16,-2 1 0-16,2-3 0 0,-3-8 0 0,0 0 0 15,0 0 0-15,0 0 0 0,0 0 0 0,9-4 0 16,0-3-128-16,0 1 128 0,0-2-144 0,2-4 144 16,-4-2 0-16,1-1-144 0,1 2 144 0,0-2-160 15,2-5 160-15,-2 3-160 0,-1 0 160 0,0 2 0 16,-2 0 160-16,2 2-160 0,-1 2 480 0,0 0 0 0,1 2 0 0,0 4 0 16,-8 5-32-16,8 0-16 0,-8 0 0 0,10 5 0 15,1 4-224-15,-1 2-32 0,-2 2-16 0,1 2 0 16,1 3-160-16,0 1 0 0,-3 0 0 0,3 1 128 31,-1 1-1312-31,0 0-272 0,0-2-48 0,1-1-8800 0,1-1-1776 0</inkml:trace>
  <inkml:trace contextRef="#ctx0" brushRef="#br3" timeOffset="-55729.5">14900 17066 15663 0,'0'0'1392'0,"0"0"-1120"0,0 0-272 0,0 0 0 0,5-5 1648 0,1-1 272 15,0-1 48-15,2 0 16 0,4 2-1024 0,-1-1-192 16,1-1-32-16,1 1-16 0,5-5-304 0,1 3-64 16,-2 1-16-16,0-1 0 0,-2 0 64 0,0 1 16 15,-2 1 0-15,-2 1 0 0,0 1 288 0,-1 1 64 16,-1 1 16-16,-1 2 0 0,-8 0 176 0,0 0 16 15,0 0 16-15,5 6 0 0,-2 3-64 0,-2 2-16 16,-1-2 0-16,-1 3 0 0,-2 3-288 0,1 0-64 16,-1 1-16-16,-2 3 0 0,-2 0-288 0,2 3-64 0,0 1-16 15,0-1 0-15,0 1-176 0,-1-1 160 16,4 3-160-16,-2 1 160 0,1-4-160 0,2 1 0 0,1-3 144 0,1-1-144 16,2-2 0-16,1-2 144 0,0 0-144 0,1-2 0 15,3-3 0-15,1-1 0 0,1-2 0 0,2-2 0 16,1-2-160-16,1-2 16 0,2 0 0 0,0-2 0 31,-2-2-1840-31,0-1-352 0,1-2-80 0,-2-1-13072 0</inkml:trace>
  <inkml:trace contextRef="#ctx0" brushRef="#br3" timeOffset="-55335.17">15081 17217 33119 0,'-22'6'1472'0,"13"-5"288"0,1 0-1408 0,0 1-352 0,1-1 0 0,7-1 0 0,0 0 1280 0,0 0 192 16,0 0 48-16,0 0 0 0,9 9-992 0,1-4-192 16,2-1-32-16,2-1-16 0,-1-2-288 0,4 0 0 15,2-2 0-15,1 0 0 0,4 1 0 0,-2-4 0 16,-2 1 128-16,2-2-128 0,-1 1 0 0,-1 2 0 16,1-1 0-16,0 0-144 0,0-1-80 0,-3 0-16 15,-2 1 0-15,0-1 0 0,-2 0 80 0,-1 0 16 16,-3-1 0-16,1-2 0 0,-2-1 144 0,0 2 0 15,-1-3 0-15,-2 1 0 0,0 0 0 0,-2 0 0 16,-2 0 0-16,-1 2 128 0,-1-2-128 0,0 1 0 16,-2 1 0-16,-1-1 0 0,-1 2 128 0,-1 3 16 15,-3 0 0-15,0 4 0 0,1 0 400 0,-1 3 80 16,-1 2 16-16,1 2 0 0,0 4 0 0,2 1 16 16,-1 1 0-16,2 2 0 0,2-2-272 0,3 4-64 15,1-2-16-15,2-2 0 0,1 1-304 0,3-2 0 0,0-1 0 0,2-1 0 31,3-2-432-31,1-2-32 0,2-1-16 0,0-3 0 16,3-2-1616-16,-1 0-320 0,2-2-64 0,-1 0-16 16,0-4-1568-16,0-3-320 0</inkml:trace>
  <inkml:trace contextRef="#ctx0" brushRef="#br3" timeOffset="-54795.41">15729 17034 13823 0,'0'0'1216'0,"0"0"-960"0,0 0-256 0,0 0 0 16,0 0 3392-16,0 0 624 0,0 0 128 0,0 0 16 0,2 13-2000 0,-1 0-416 15,0 0-80-15,1 4 0 0,-2 2-768 0,1 1-128 16,-1-1-48-16,1 2 0 0,0-3-128 0,1 1-16 16,-1-2-16-16,2-3 0 0,-1-2-272 0,1-2-48 15,0-1-16-15,-3-9 0 0,5 6-224 0,-5-6 128 16,0 0-128-16,0 0 0 0,0 0 0 0,8-7 0 16,-2-3 0-16,1-2 0 0,-2-1-256 0,0-2-80 15,0 0-32-15,0-2 0 0,1-1 176 0,-1-2 16 16,0-1 16-16,-1-1 0 0,0-1 160 0,0-1-160 0,0 2 160 15,0 1-160-15,-2 3 160 0,0 2 0 16,-1 3 0-16,0 3-128 0,0 2 128 0,-1 8 0 16,0 0 0-16,0 0 128 0,0 0 80 0,0 0 32 15,0 0 0-15,6 12 0 0,-1 1-32 0,0 1 0 16,2 3 0-16,-1 0 0 0,1 1-80 0,-1 2-128 0,1-3 176 16,1 0-176-16,1 0 256 0,1-2-48 0,-1 1-16 15,2-2 0-15,-1-1 64 0,3-1 16 0,1 0 0 0,2-3 0 16,-2 1-64-16,1-2-16 0,0 0 0 0,2 0 0 15,0-6-16-15,0 0-16 0,-1-5 0 0,0-1 0 16,-1-2-160-16,0-2 128 0,-2-3-128 0,-3 0 128 0,-1-1-128 16,-1-1 0-16,-2-1 0 0,0-2 0 15,-2 0 0-15,-2 1 0 0,-2-2-160 0,2 0 160 0,-4 1-176 0,0 2 176 16,-4-2-192-16,0 2 192 16,-2 1-192-16,-1 0 64 0,-3 2 128 0,0 1-208 0,-1 3 208 0,0 5 0 15,0 3-160-15,2 4 160 0,0-1 0 0,2 5 208 16,3 3-16-16,0 4-16 15,4 2 192-15,2 3 32 0,2 1 16 0,6 1 0 16,4 1-96-16,4-1 0 0,3-2-16 0,2-1 0 0,1-1-176 16,3-4-128-16,4-4 192 0,-1 0-192 0,2-3 0 0,0-3-144 15,0-3-16-15,-2 0 0 16,0-4-2960-16,0 0-592 0</inkml:trace>
  <inkml:trace contextRef="#ctx0" brushRef="#br3" timeOffset="-53969.78">13865 18406 13823 0,'-17'-5'608'0,"8"3"128"0,-3-1-592 0,-2 2-144 0,-3-1 0 0,0 2 0 16,-1 0 3696-16,-1 0 704 0,0 2 144 0,2 2 16 15,3 3-2688-15,1 4-528 0,1 2-128 0,3 4 0 16,0 2-896-16,2 5-160 0,3 2-32 0,3 3-128 0,2-2 0 0,3 0 0 15,1-1-160-15,3-2 160 0,3-3-192 0,0 0 192 16,2-2-160-16,2-1 160 0,0-2-144 0,2-4 144 16,2-3-128-16,-1-1 128 0,0-2 0 0,0-2 0 15,1-6 0-15,-1-5 0 0,-3-3 432 0,0-6 16 16,-5-1 0-16,-1-1 0 0,-2-3 176 0,-2-2 32 16,-2-5 16-16,-2-2 0 0,0-4-240 0,1-1-48 15,-4 1-16-15,1-4 0 0,0 2-240 0,-2 1-128 16,-1-1 160-16,0 0-160 15,2-4-1232-15,-4-3-352 0,-1-2-64 0,-1 1-14416 0</inkml:trace>
  <inkml:trace contextRef="#ctx0" brushRef="#br3" timeOffset="-53661.24">14007 18513 28671 0,'4'29'1280'0,"-1"-16"256"0,1 0-1232 0,1 0-304 0,0-1 0 0,3-2 0 16,0-1 656-16,1-2 80 0,0-4 16 0,0-3 0 16,4-3 112-16,0-2 32 0,0-4 0 0,-1-3 0 15,-2-4-400-15,1-2-80 0,-2-3-16 0,0-2 0 16,-1 1-64-16,-2-1-16 0,-3 2 0 0,0 2 0 16,-3 1 0-16,0 1 0 0,-2 1 0 0,-2 2 0 15,-1 2 240-15,-1 3 32 0,-2 1 16 0,0 0 0 16,-1 4-96-16,0 3-32 0,-2 2 0 0,1 3 0 15,-1 4-208-15,2 1-32 0,0 4-16 0,1 4 0 16,3 3-224-16,1 2-192 0,2 3 48 0,0-1 0 16,2 0-432-1,3-2-64-15,2 0-32 0,4-1 0 0,3-1-1824 0,2-7-352 16,2-2-80-16,2-1-7184 0,2-5-1456 0</inkml:trace>
  <inkml:trace contextRef="#ctx0" brushRef="#br3" timeOffset="-53361.58">14539 18409 6447 0,'-16'3'576'0,"9"1"-576"16,-6-3 0-16,0 4 0 0,-3-2 4560 0,0 2 816 16,-1 1 144-16,0 4 48 0,0 0-2992 0,2 2-592 15,0 1-112-15,5 1-16 0,2-1-1232 0,3-1-240 16,1 1-64-16,3-1 0 0,1-1-320 0,2-1 0 16,2-1 0-16,4-3-192 0,1-3-128 0,3 1-48 15,0-4 0-15,1 0 0 0,0 0 96 0,0-3 16 0,0 0 0 0,0 2 0 16,0-4 256-16,0 1 0 0,0-2 0 0,-1-1 0 15,-1 0 0-15,-1 0 256 0,-3-2-32 0,0-1 0 16,-1 0 160-16,1 0 16 0,-2 0 16 0,-1 3 0 16,0-3 128-16,-1 5 32 0,-3 5 0 0,0 0 0 15,0 0-64-15,0 0 0 0,0 0 0 0,-2 7 0 0,0 2-176 16,-1 3-32-16,0 2-16 0,1 2 0 16,-1-1-288-16,2 1-192 0,1 0 16 0,0-2 16 15,1 0-672-15,1 1-128 16,0-2-16-16,2 0-16 15,1 0-1824-15,3-4-352 0,1-1-80 0</inkml:trace>
  <inkml:trace contextRef="#ctx0" brushRef="#br3" timeOffset="-53172.22">14862 18444 28095 0,'-10'-8'1248'0,"5"5"256"0,-3-1-1200 0,-3-3-304 15,0 3 0-15,-2 2 0 0,2-2 1280 0,-2 1 192 16,0 2 32-16,1 1 16 0,-1 2-416 0,4 4-80 15,1 0 0-15,2 3-16 0,1 3-400 0,1 4-80 16,3-1-16-16,1 4 0 0,0 0-352 0,2 2-160 16,3-2 128-16,3 1-128 0,1-3 192 0,2-1-64 15,3-2 0-15,0-1 0 16,3-3-1600-16,2-3-336 0,0-4-64 0,5-1-16 16,3-2-1312-16,0-5-272 0</inkml:trace>
  <inkml:trace contextRef="#ctx0" brushRef="#br3" timeOffset="-52982.17">15156 18135 32479 0,'0'0'1440'0,"0"0"288"0,-8 0-1376 16,0 0-352-16,0 3 0 0,2 1 0 0,-1 1 1232 0,5 3 176 0,0 4 48 0,2 5 0 16,2 5-720-16,0 1-144 0,2 1-16 0,1 0-16 15,2 5-560-15,1-2 0 0,2 3 0 0,1 2 0 16,-1 2-240-16,0 2-96 0,1-2-32 0,1 0 0 15,-1-1-1488-15,0-6-288 0,-2-6-64 0,-1 2-12624 0</inkml:trace>
  <inkml:trace contextRef="#ctx0" brushRef="#br3" timeOffset="-52798.78">15089 18512 4607 0,'-8'-1'400'0,"1"1"-400"15,-1 1 0-15,1 0 0 0,7-1 7264 0,0 0 1376 16,0 0 256-16,0 0 64 0,0 0-6560 0,0 0-1312 16,8-7-272-16,4-3-48 0,1 3-592 0,2-5-176 15,1 0 0-15,2 2 0 16,3 1-1472-16,-1 1-416 0,-2 1-80 0,2 5-8608 16,-1-2-1728-16</inkml:trace>
  <inkml:trace contextRef="#ctx0" brushRef="#br3" timeOffset="-52664.2">15448 18474 20447 0,'1'16'896'0,"0"-8"192"0,2 0-864 0,0 1-224 0,-1 1 0 0,3 1 0 15,1-1 704-15,-1 0 112 0,1 2 16 0,1-5 0 32,-7-7-1408-32,9 4-288 0,0-1-48 0</inkml:trace>
  <inkml:trace contextRef="#ctx0" brushRef="#br3" timeOffset="-52326.46">15549 18234 23951 0,'-5'3'2128'16,"0"-2"-1696"-16,-2-1-432 0,7 0 0 0,-5 0 2352 0,5 0 384 15,0 0 80-15,0 0 0 0,0 0-1664 0,0 9-352 16,2 2-64-16,0 1-16 0,3 1-576 0,2 1-144 15,2 2 0-15,-1 3 0 0,0 2 0 0,0 1-144 16,-1 0 144-16,1 1-208 0,-1-1 208 0,-3-3-192 16,1 3 192-16,0-1-192 0,0-3 192 0,2 1 0 15,-1 2 0-15,1-2 0 0,-1-3 160 0,1-2 32 16,-1-3 0-16,0-2 0 0,1-1 112 0,1-3 16 16,1-1 16-16,0-4 0 0,-1 0 32 0,-1-6 0 15,1 0 0-15,1-3 0 0,-1-4-16 0,-1-2 0 0,0-2 0 0,-3-1 0 16,1-1-64-16,0-4-16 0,-1 3 0 0,-1-5 0 15,-2 1-272-15,0 7 128 0,-1 3-128 0,0-4 0 32,0 2-1488-32,2 1-416 0,-1-2-80 0,-1 1-14544 0</inkml:trace>
  <inkml:trace contextRef="#ctx0" brushRef="#br3" timeOffset="-51995.18">16106 18343 11055 0,'0'0'480'15,"0"0"112"-15,1 6-464 0,2 2-128 0,-3-8 0 0,-3 6 0 16,3-6 4960-16,-3 7 976 0,-1-1 192 0,-3 0 32 16,-1-2-3568-16,0 2-720 0,-1-2-144 0,0 1-16 0,-3 2-880 0,1 1-192 15,-2-4-16-15,1 5-16 0,-2 0-368 0,1 1-80 16,2 1-16-16,2 2 0 0,0 1-144 0,1 2 0 16,2-3 0-16,0 1 0 0,4 2 0 0,2-3 0 15,2-3 0-15,2-3-176 0,3-1-80 0,1 1-32 16,-1-1 0-16,5-2 0 15,2-5-160-15,1 0-48 0,-1 1 0 0,1-3 0 0,0-5 192 0,1 0 48 16,-1 0 0-16,-2 1 0 0,-1-1 128 0,0 0 128 16,-2 0-192-16,2 2 192 0,-4-4 0 0,-2 4 0 15,1 2 0-15,-3 0 0 0,-4 4 0 0,0 0 0 0,4-6 0 0,-4 6 0 16,0 0 304-16,0 0-48 16,0 0 0-16,0 0 0 0,0 0 64 0,0 0 0 15,1 7 0-15,0 1 0 0,1 1-320 0,0 1 0 0,4-1-176 0,-3 0 176 31,1-1-1792-31,2 1-240 0,-1 1-48 0,3 1-13488 0</inkml:trace>
  <inkml:trace contextRef="#ctx0" brushRef="#br3" timeOffset="-51772.95">16496 18061 35471 0,'-7'-20'1568'0,"5"10"336"0,-1-2-1520 0,1 3-384 0,2 9 0 0,0 0 0 16,0 0 1536-16,0 0 256 0,0 0 32 0,5 14 16 16,0 3-944-16,2 10-176 0,2-1-32 0,1 5-16 15,3 3-496-15,1-2-176 0,0 0 0 0,-1 2 144 0,-2-2-144 0,2 2 0 16,3-1-160-16,-6-9 160 16,1 2-736-16,2 2-48 0,-1 1-16 0,-1 1 0 15,2-1-2400-15,-2 1-464 0,-2-1-112 0</inkml:trace>
  <inkml:trace contextRef="#ctx0" brushRef="#br3" timeOffset="-51597.82">16556 18541 20271 0,'-20'-21'896'0,"9"9"192"0,-2-5-880 0,1 2-208 16,1-2 0-16,4-2 0 0,1-1 4320 0,4 1 816 15,0 4 176-15,2 2 16 0,4 1-3344 0,3 1-656 0,1 0-144 0,1 5-32 16,4 1-944-16,3 1-208 0,0 0 0 0,12-1 0 31,-1 3-1136-31,-1 2-192 0,0 0-32 0,-9 0-10720 0,0-3-2128 0</inkml:trace>
  <inkml:trace contextRef="#ctx0" brushRef="#br3" timeOffset="-51300.78">16841 18468 27983 0,'0'0'1232'0,"-2"10"272"0,-1 1-1200 0,3-2-304 0,0 1 0 0,3-2 0 16,-1 1 1280-16,4-1 192 0,-1 0 32 0,1-2 16 16,3-1-688-16,2-2-144 0,-1-3-32 0,3-1 0 15,0-3-480-15,0-1-176 0,-1-2 0 0,1 1 144 16,-2-6-144-16,-1 1 0 0,2 1 0 0,-3 0 0 16,-1-2 368-16,-2 0-16 0,0 0 0 0,-3 1 0 0,-1-1 448 0,-4 0 96 15,0 0 0-15,-2 2 16 0,-1 0-16 0,-1 0 0 16,0 3 0-16,-1 0 0 0,0 3-496 0,-1 2-96 15,-1 0-32-15,-2 4 0 0,5 0-144 0,-2 3-128 16,1 2 144-16,1 2-144 0,1 4 0 0,-1-1-208 16,3 0 16-16,0 6 0 15,3 0-336-15,3-4-64 0,3-1-16 0,2-1 0 16,4-1-2384-16,-1-5-464 0,2-1-112 0,-2-2-11600 0</inkml:trace>
  <inkml:trace contextRef="#ctx0" brushRef="#br3" timeOffset="-50900.91">17334 18349 19343 0,'0'0'848'0,"-6"-4"192"0,-2 2-832 0,0-2-208 0,-1 1 0 0,0 0 0 15,0 2 2032-15,-2 2 352 0,0 2 80 0,-1 4 16 16,-1-1-1712-16,2 3-320 0,-2 6-80 0,2-2-16 16,0 4-144-16,3 0-16 0,3 1-16 0,2 3 0 15,0-3-48-15,4 1 0 0,5 1 0 0,2 0 0 16,3-5-128-16,0-2 160 0,2-2-160 0,2-4 160 15,-2-1-160-15,0-4-224 0,2-2 48 0,-1 0 16 16,-3 2-176-16,1-2-48 0,-2-3 0 0,3-5 0 16,-1-2 384-16,0-5 0 0,-2-2 0 0,1-1 0 15,-2-1-176-15,-3-5-112 0,0 1-32 0,-2-3 0 16,1-2 144-16,-1 0 32 0,-2-2 0 0,-2 2 0 0,-1 1 272 0,0-1 48 16,-2-2 16-16,0-3 0 0,0-5 736 0,-1-1 160 15,-3-2 16-15,-1 2 16 0,0 1-976 0,2 2-144 16,1 5 0-16,1 4-192 0,0 8 32 0,1 6 16 15,3 13 0-15,0 0 0 0,0 0 880 0,0 0 176 16,-1 18 48-16,2-1 0 0,1 5 608 0,2 21 128 16,-1 5 32-16,3 2 0 0,-2-4-880 0,-1-15-160 15,4 2-48-15,0 0 0 0,-2 0-448 0,3 11-192 16,1-8 128-16,0-8-128 16,1-3-1360-16,1-5-368 0,-2-6-64 0,-3-6-15744 0</inkml:trace>
  <inkml:trace contextRef="#ctx0" brushRef="#br3" timeOffset="-50727.21">17832 17764 39103 0,'0'0'1728'0,"0"0"368"0,-2 8-1680 0,0 1-416 0,0 2 0 0,-1 1 0 16,2 4 0-16,0 1 0 0,-1 0 0 0,2 1 0 15,0-1-832-15,2 0-192 0,-1-4-32 0,0 0-9872 16,0 0-1968-16</inkml:trace>
  <inkml:trace contextRef="#ctx0" brushRef="#br3" timeOffset="-50562.11">17947 17719 36047 0,'0'0'1600'0,"0"0"320"0,-5 7-1536 0,1 1-384 15,1 2 0-15,-1 2 0 0,0 1 944 0,2 4 96 16,-1-1 32-16,2 0 0 16,1 1-1280-16,1 0-256 0,2-2-48 0,-2-1-16704 0</inkml:trace>
  <inkml:trace contextRef="#ctx0" brushRef="#br3" timeOffset="-48213.55">13108 18049 14735 0,'1'2'640'0,"-1"-2"160"0,0 0-640 0,0 0-160 16,0 0 0-16,0 0 0 0,0 0 3008 0,0 0 560 15,25 3 112-15,-25-3 32 0,4 8-2224 0,-1-1-432 16,3 1-96-16,0-2 0 0,1 1-624 0,-2 0-112 15,1 0-32-15,1 0 0 0,-1-4-192 0,2 3 0 16,-1-2 0-16,-1-1-160 16,0 1-1728-16,0 0-352 0,-6-4-64 0</inkml:trace>
  <inkml:trace contextRef="#ctx0" brushRef="#br3" timeOffset="-48061.8">13299 17981 5519 0,'0'0'496'15,"0"0"-496"-15,0 10 0 0,0 0 0 0,-1 0 4672 0,1 3 832 0,0 1 160 0,1-3 32 16,2 2-4000-16,1-1-800 0,2 0-176 0,2-1-8848 16,0-1-1792-16</inkml:trace>
  <inkml:trace contextRef="#ctx0" brushRef="#br0" timeOffset="-34226.82">17519 13961 20095 0,'0'0'896'0,"0"0"176"0,0 0-864 0,0 0-208 16,0 0 0-16,0 0 0 0,0 0 240 0,13 6 0 16,-3-8 0-16,3 0 0 0,2 4 832 0,5-2 160 15,1-4 48-15,2 4 0 0,2 2-64 0,2 0-16 16,3-5 0-16,2 3 0 0,-1 3-368 0,3-2-64 16,-2 2 0-16,2-2-16 0,3 0 0 0,0 2 0 15,1 2 0-15,5 0 0 0,3-3-288 0,5 3-48 16,4 1-16-16,3-4 0 0,2-4-176 0,-1 2-32 15,0 0-16-15,-1 0 0 0,2 0 64 0,0 0 16 0,1 0 0 0,3 0 0 16,0 0 64-16,-3-2 0 0,-3 0 16 0,-2 2 0 16,0 4-144-16,-1-4-16 0,-2-4-16 0,5 8 0 15,3-1-32-15,-1 0-128 0,1-6 192 0,-4 2-64 16,1-1-128-16,-3-2 192 0,-3-2-192 0,1 3 192 16,3 5-192-16,-2-1 128 0,-4 0-128 0,3-1 128 15,-5-2-128-15,-3 2 0 0,-4 1 0 0,-2 3 0 16,-1-3 0-16,-2 4-256 0,0-2 48 0,-3 0 0 31,0-3-1504-31,2 1-288 0,3 1-64 0,1 0-16 0,2-2-1072 16,-1-5-224-16,-1-7-32 0</inkml:trace>
  <inkml:trace contextRef="#ctx0" brushRef="#br0" timeOffset="-33867.29">20182 13591 22111 0,'0'0'1968'16,"0"0"-1584"-16,0 0-384 0,0 0 0 0,0 0 640 0,10 5 64 16,4 1 0-16,2-1 0 15,2-1-1040-15,2 3-208 0,-1-1-32 0,5 4-16 0,2 0 592 0,1 0 288 16,2 0-32-16,2-1 0 0,1 0 320 0,-1 1 64 15,-4 1 16-15,-2 2 0 0,-4 0-80 0,-4 1-32 0,-4-1 0 0,-4 1 0 16,-4 1 192-16,-4 2 32 0,-2 4 16 0,-5 1 0 16,-6 4 400-16,-2-1 80 0,-7-2 16 0,-4 6 0 15,-5 5-400-15,-4-2-80 0,-1 1-16 0,0-2 0 16,1 0-528-16,2 1-128 0,2 4 0 0,2-1-128 16,0-1 0-16,4-1 0 0,3-3 0 0,1 1 0 31,-1 0-1168-31,4 2-304 0,3 1-48 0,4-3-8912 0,2 1-1792 0</inkml:trace>
  <inkml:trace contextRef="#ctx0" brushRef="#br1" timeOffset="-30600.47">17849 12974 26719 0,'-5'5'2368'0,"-2"2"-1888"0,2 0-480 0,0 4 0 0,1 1 1664 0,0 2 256 16,0 3 32-16,2 2 16 0,0 5-912 0,4 1-176 0,-1 3-48 0,2 5 0 15,1 1-416-15,1 2-96 0,0 2 0 0,0-1-16 16,0-3-304-16,1-3 0 0,-1-1 0 0,-1-5 0 15,0-5 160-15,0-1-160 0,-2-4 128 0,-1-2-128 16,1-3 176-16,-2-10-48 0,0 0-128 0,0 0 192 16,0 0-16-16,-3-10-16 0,1-3 0 0,-1-2 0 15,-1-6-160-15,0-4 0 0,0-4 0 0,0-2-176 16,0-4-80-16,0-2-32 0,-1 1 0 0,1-3 0 16,2-2 112-16,-1 1 32 0,2-2 0 0,1 2 0 15,0 1 144-15,2 2 0 0,1 2 0 0,1 2 0 16,1 3 0-16,2 4 176 0,-1 3-16 0,1 6 0 15,-1 4 64-15,1 2 16 0,1 2 0 0,-2 5 0 16,-6 4-240-16,9 3 176 0,0 4-176 0,-1 4 160 16,-3 5 80-16,1 4 16 0,-1 2 0 0,-1 2 0 15,-2 4-32-15,1 2 0 0,0 0 0 0,-2 2 0 16,0 2-224-16,2-1 144 0,-1-3-144 0,1-1 128 0,0-5-128 0,-1 0 0 16,2-2 0-16,0-1 0 0,0-3 0 0,1-1 0 15,-1-3 0-15,3-1 0 0,2-2 0 0,1-2 0 16,2-3 0-16,2 0 0 15,1-2-480-15,1-4-32 0,1 0 0 0,3-6 0 16,2 1-2240-16,2-4-464 0,-1-1-96 0</inkml:trace>
  <inkml:trace contextRef="#ctx0" brushRef="#br1" timeOffset="-30161.41">18281 13103 14735 0,'-5'4'1312'0,"-1"1"-1056"0,0 2-256 0,2-2 0 16,4-5 4112-16,0 0 768 0,0 0 160 0,0 0 16 15,9 1-3200-15,1-1-640 0,3-2-128 0,2-6-16 16,-1-1-336-16,2-2-64 0,1-3-16 0,1-2 0 0,2 0-208 16,-1-2-64-16,-1 0 0 0,2 0 0 15,-1-3-240-15,0 0-144 0,0 1 160 0,1-2-160 16,-1 1 128-16,0-1-128 0,-2 1 0 0,0-1 144 15,-3 1-144-15,0 2 0 0,1 2 0 0,-2-3 0 16,-3 3 0-16,2 2 0 0,-2 0 128 0,1 2-128 16,-2-4 0-16,-1 4 0 0,-1-2 0 0,1 2 0 15,0 0 0-15,-1 0 0 0,-1 0 0 0,1 1 0 16,-2-1 0-16,0 1 0 0,-1 0 0 0,0 2 0 0,1-1 0 0,0 2 0 16,0 0 144-16,1 1-144 0,-1 1 144 0,1 0-144 15,4 2 192-15,-3 1-192 0,3 1 272 0,0 1-48 16,2 4-16-16,1 1 0 0,2 2-64 0,5 3-16 15,2 1 0-15,3 3 0 0,1 0-128 0,3 3 160 16,2 2-160-16,1-1 160 0,1-1-160 0,1 4 192 16,1-2-192-16,0-2 192 0,-1 1-192 0,0-2 160 15,1-1-160-15,-2 0 160 0,-2 0-160 0,-1-3 0 16,0-1 0-16,-1-2 0 16,-2-1-1104-16,1-1-256 0,-2-5-48 0,-2 1-10704 15,0-1-2144-15</inkml:trace>
  <inkml:trace contextRef="#ctx0" brushRef="#br1" timeOffset="-29811.97">18557 12116 3679 0,'0'0'320'0,"0"0"-320"0,0 0 0 0,0 0 0 0,0 0 5696 0,0 0 1056 15,0 0 224-15,0 0 32 0,0 0-4128 0,0 0-816 16,8 4-160-16,-2 2-48 0,2 4-880 0,0 5-176 15,0 2-32-15,0 7-16 0,1 3-416 0,-1 3-80 16,0 1 0-16,-1 2-16 0,2-2-240 0,1 2 0 16,-1-2-144-16,1-1 144 15,3-1-1984-15,-1-3-288 0,-3-5-64 0,0-3-7776 16,2-1-1568-16</inkml:trace>
  <inkml:trace contextRef="#ctx0" brushRef="#br1" timeOffset="-29618.93">18802 11978 18431 0,'0'0'816'0,"0"0"160"0,0 0-784 0,0 0-192 0,0 0 0 0,0 0 0 16,0 0 3392-16,-1 8 624 0,2 2 128 0,1 4 16 16,-1 5-2496-16,1 2-496 0,1 1-96 0,2 2-32 15,2 3-768-15,1 1-144 0,1-3-128 0,1 0 144 31,1-2-1696-31,-1-2-352 0,-1-3-64 0,-1-2-7952 0,-2-3-1584 0</inkml:trace>
  <inkml:trace contextRef="#ctx0" brushRef="#br1" timeOffset="-29226.67">18558 11389 13823 0,'-10'-13'1216'0,"5"7"-960"0,-2 1-256 0,1 2 0 16,-2 0 2688-16,0 1 480 15,0 1 96-15,0 2 32 0,2 4-1504 0,-2 3-288 16,-1 4-64-16,0 5-16 0,-2 1-704 0,4 7-144 16,1 5-16-16,4-1-16 0,0 2-384 0,2 2-160 15,2-3 128-15,3-3-128 0,3-1 0 0,2 0 0 16,2-4 0-16,1-1 0 0,3-5 0 0,1-2 0 15,1-3 0-15,1-2 0 0,2-7 448 0,0 0 0 16,0-5 0-16,0-2 0 0,-2-3 576 0,1-3 112 0,-2-2 16 0,-2-1 16 16,-2-4-432-16,-2 0-96 0,-2-5 0 0,-2 3-16 15,-1-1-112-15,-6-1 0 0,-2 1-16 16,-3 1 0-16,-1 1-176 0,-5-1-16 0,-1 2-16 0,-4 1 0 16,-2 1-160-16,0 1-128 0,-1-1 192 0,0 2-192 15,-2 2-144-15,2 4-144 0,0 3-32 0,0 5 0 31,1 5-2832-31,2 3-576 0,1 6-112 0</inkml:trace>
  <inkml:trace contextRef="#ctx0" brushRef="#br0" timeOffset="-25796.04">19964 12709 13823 0,'19'-14'1216'0,"-19"14"-960"15,0 0-256-15,0 0 0 0,-4-7 3136 0,1-2 592 16,1 1 112-16,-2-1 32 0,0 0-1760 0,-1 0-336 16,0-1-80-16,0 0-16 0,0 3-432 0,-2 1-96 15,1 0 0-15,-2 1-16 0,-1-2-240 0,1 3-64 16,0 3 0-16,-1 2 0 0,-2 2-160 0,1 3-32 16,1 2-16-16,1 4 0 0,1 1-352 0,1 4-64 0,-1 0-16 0,1 4 0 15,3 1-192-15,3-3 128 16,3 1-128-16,2 1 0 0,0-3 0 0,4 0 0 15,3-1 0-15,1-1 0 0,0 1 0 0,2-3 0 0,0 2 0 0,1-3 0 16,0-3 0-16,-1 1-192 0,1-5 192 0,1 0-160 31,0-3-368-31,1 0-80 0,2-4-16 0,-3-3 0 16,1 0-2000-16,0-4-416 0,-1-1-80 0,0-4-12096 0</inkml:trace>
  <inkml:trace contextRef="#ctx0" brushRef="#br0" timeOffset="-25625.18">20338 12456 18431 0,'0'0'1632'0,"0"0"-1312"0,-7 7-320 0,4-1 0 0,0 1 3904 0,2 3 720 15,-1 3 144-15,2 4 32 16,0 3-2608-16,3 3-512 0,1 5-96 0,2 3-32 0,1 3-704 0,1 0-144 16,0 0-16-16,1 1-16 0,0-1-464 0,3-2-80 15,1-2-128-15,0-1 176 0,0-2-176 0,1-1-256 16,3-1 64-16,-1-3-12752 15,-1-1-2560-15</inkml:trace>
  <inkml:trace contextRef="#ctx0" brushRef="#br0" timeOffset="-22032.86">17982 15089 26319 0,'-1'-3'1152'0,"13"-21"256"0,-12 24-1120 0,0 0-288 0,0 0 0 0,1-5 0 0,-1-3 976 0,1-2 144 16,2-3 32-16,-1-1 0 0,5-2-496 0,-1-2-80 16,1-2-32-16,1-2 0 0,0-4-352 0,2-1-64 15,3-2 0-15,-1-1-128 0,0-1 128 0,1-1-128 16,-2 1 0-16,2 1 0 0,-1 1 0 0,0 2 0 16,0 0 0-16,-1 2 0 0,0 1 0 0,-2 3-144 15,-3 1 144-15,2 1-192 0,-3 4 192 0,1 0 0 16,-2 5 0-16,-1 0 0 0,1 3 0 0,-4 7 0 15,8-1 0-15,0 2 0 0,0 3-128 0,1 2 128 16,0 6-128-16,3 4 128 0,1 3 0 0,-1 5-160 16,-2 3 160-16,2 3 0 0,1 3 0 0,-1 2 0 15,-2-2 0-15,2 0 0 0,-2 1-272 0,2-1 48 16,-2 0 16-16,1-6 0 16,-2-1-288-16,0 0-48 0,-1-5-16 0,-2 0-8368 0,0-2-1680 0</inkml:trace>
  <inkml:trace contextRef="#ctx0" brushRef="#br0" timeOffset="-21856.49">18175 14875 29599 0,'-17'-8'1312'0,"11"5"272"0,0 1-1264 0,6 2-320 0,0 0 0 0,0 0 0 16,0 0 1280-16,0 0 208 0,0 0 48 0,0 0 0 15,10 0-960-15,1 1-192 0,0 0-48 0,3 2 0 16,3-1-336-16,1 2 0 0,2 2 0 0,1-2 0 15,0-4-144-15,1 2-112 0,0 2 0 0,0-4-10352 16,-1 0-2064-16</inkml:trace>
  <inkml:trace contextRef="#ctx0" brushRef="#br0" timeOffset="-21669.7">18608 14555 24879 0,'0'0'2208'0,"0"0"-1760"15,0 0-448-15,0 0 0 0,0 0 2176 0,1 8 368 16,-2 3 64-16,2 0 16 0,3 2-1376 0,-1 4-272 0,-1 3-48 0,1 3-16 16,1 3-656-16,0 3-128 15,-2 1-128-15,1 0 192 0,-2-1-384 0,2-1-80 16,1 2-16-16,1-1 0 16,2-2-2512-16,-2-2-496 0,1-3-96 0</inkml:trace>
  <inkml:trace contextRef="#ctx0" brushRef="#br0" timeOffset="-21435.7">18948 14461 13823 0,'-8'-14'608'0,"3"9"128"0,-3 0-592 0,1 1-144 0,-1 2 0 0,0 0 0 16,-1-2 4624-16,-2 4 896 0,1 0 176 0,-1 4 48 15,2 1-3552-15,0 4-704 0,0 3-144 0,3 4-16 16,2 4-880-16,0 0-160 0,1 3-32 0,3 0-16 15,1 1-240-15,3 2 144 0,2 1-144 0,1 0 128 0,3-1-128 0,0-1 0 16,0-3 0-16,2-1 0 0,1 0 0 0,0-3 0 16,0-1 0-16,2-2-176 15,0-2-368-15,1-2-80 0,0-2-16 0,-1-5-10848 16,1-1-2176-16</inkml:trace>
  <inkml:trace contextRef="#ctx0" brushRef="#br0" timeOffset="-21254.73">19236 14292 14735 0,'0'0'1312'0,"0"0"-1056"15,-5 10-256-15,0-1 0 0,-2 6 4720 0,2 4 880 16,1 1 176-16,0 5 48 0,0 3-4064 0,2 5-800 16,1 2-176-16,2 2-16 0,3 1-448 0,-2-1-96 0,2 1-16 0,1 0 0 15,2 0-480-15,2-3-112 0,2-1 0 0,2-2-10992 16,1-2-2192-16</inkml:trace>
  <inkml:trace contextRef="#ctx0" brushRef="#br0" timeOffset="-20831.65">19448 14737 26719 0,'0'0'1184'0,"0"0"240"0,0 0-1136 0,0 0-288 0,0 0 0 0,9-4 0 16,1 1 2000-16,1-1 352 0,0 0 64 0,5 0 16 0,1 0-1344 0,0 0-272 16,-2 1-48-16,1 3-16 0,1-3-480 0,-3 3-80 15,2 3-32-15,-2-2 0 0,-2 1-160 0,0 2 128 16,-2 2-128-16,-2 0 128 0,-1 5 32 0,-3-2 0 16,-2 1 0-16,-2 0 0 0,-1 4-160 0,-2-4 160 15,1 2-160-15,-2 2 160 0,-3-4-160 0,1 2 160 16,-2-3-160-16,1 0 160 0,1-1-160 0,-1 0 0 15,1-1-160-15,1-1 160 16,-1-1-656-16,6-5-48 0,-5 6 0 0,5-6 0 16,-2 6 0-16,2-6 0 0,0 0 0 0,3 8 0 0,3 0 384 0,0 0 64 15,1-2 0-15,2 2 16 0,1 0 240 0,2 1 0 16,0 0 0-16,1 0 0 0,1-5 608 0,0 3 16 16,-2-1 0-16,0 3 0 0,-2 3 400 0,-1-2 64 15,2 2 32-15,-5-2 0 0,-3 1 352 0,-3 1 80 0,-3 1 16 0,-3 0 0 16,-3 1-368-16,-3-1-80 0,-2 0-16 0,-3 1 0 15,-3 0-400-15,-1 1-96 0,0-2-16 0,1 0 0 16,-4 0-368-16,1-2-80 0,0-1-16 0,1-2 0 16,1 0-1600-16,3-2-320 0,1 1-64 15</inkml:trace>
  <inkml:trace contextRef="#ctx0" brushRef="#br3" timeOffset="-13193.37">17719 11502 29487 0,'-16'-20'1296'0,"4"2"288"0,7 4-1264 0,3 3-320 16,2 11 0-16,10-1 0 0,10 5 512 0,7 5 64 15,7 4 0-15,4 8 0 0,1 5-576 0,4 7-320 16,2 6 32-16,5 9 16 0,3 11 272 0,9 9 0 15,4 7-128-15,5 6 128 0,-1 5 144 0,0 9 96 16,0 6 16-16,1 7 0 0,2 4 32 0,5 4 16 16,6 4 0-16,-3-2 0 0,-3 0-304 0,1-5 0 15,0-2 128-15,2-4-128 0,2-4 0 0,-1-7 128 16,-4-3-128-16,-2-7 0 0,-4-9 208 0,1 1-64 16,0-3-16-16,1-1 0 0,3-2-128 0,-5-3 192 15,-7-3-192-15,-3-1 192 0,-2-2-192 0,-2-2 0 0,-5-1 0 0,1 1 0 31,-4-3-2912-31,-4-9-608 0</inkml:trace>
  <inkml:trace contextRef="#ctx0" brushRef="#br3" timeOffset="-12901.92">19921 11317 28559 0,'0'-12'1264'0,"0"12"272"0,0 0-1232 0,-3 18-304 15,-1 10 0-15,-4 11 0 16,-3 13-608-16,-8 12-176 0,-5 15-48 0,-5 18 0 0,-2 14 1088 0,-6 10 224 15,-6 11 32-15,-2 10 16 0,-5 12 816 0,-5 5 144 16,-3 0 48-16,-8 2 0 0,-5 4-432 0,-5-4-80 16,-1-3 0-16,0-2-16 0,0-2-304 0,-6-2-48 15,-10-5-16-15,2-4 0 0,1-2-320 0,3-3-80 16,-1-5-16-16,2-4 0 0,-2-4-224 0,4-2 144 16,5-11-144-16,7-1 128 15,6-2-1200-15,6 0-240 0,5 0-48 0</inkml:trace>
  <inkml:trace contextRef="#ctx0" brushRef="#br1" timeOffset="-4724.93">22265 11579 19343 0,'0'0'1728'0,"0"0"-1392"0,8-1-336 0,0-1 0 0,3 0 256 0,1 0 0 0,1 1-16 0,3 1 0 0,-2 0 640 0,2 0 128 16,1 1 16-16,1 2 16 0,-1-2-336 0,-3 2-64 16,-1 0 0-16,-2-1-16 0,-4 3-256 0,-7-5-48 15,10 7-16-15,-5 1 0 0,-5-8 32 0,-3 11 16 16,-1 1 0-16,-2 1 0 0,-1 2-176 0,-1-2-48 16,-3 0 0-16,-2-2 0 0,2 1-128 0,-1 1 0 15,1-5 0-15,0 2 128 0,2-1-320 0,3 1-80 16,0-4-16-16,6-6 0 15,-2 7-160-15,2-7-16 0,0 0-16 0,0 0 0 16,6 6 0-16,3-2 0 0,3-1 0 0,-3-1 0 0,4 2 288 0,2 0 192 16,2 0-208-16,1 1 80 0,3 2 448 0,0-1 80 15,0 1 32-15,-1 1 0 0,1 2 272 0,0 0 48 16,-4 0 16-16,-3 0 0 0,-2 0-128 0,-1 1 0 16,-2-2-16-16,-3 4 0 0,-3-1 144 0,-5-2 48 0,-1 1 0 15,-4 2 0-15,-2-2-192 0,-4 4-48 0,-4-2 0 0,-3 1 0 16,-3 0-416-16,-2 0-160 0,-1-1 0 0,0-2 144 31,-3-3-560-31,1 1-112 0,-1-4-32 0,0-1-9760 0,2-2-1968 0</inkml:trace>
  <inkml:trace contextRef="#ctx0" brushRef="#br1" timeOffset="-4334.8">22472 11241 27183 0,'-10'-9'1200'0,"6"4"256"0,-3 1-1168 0,-1 3-288 0,-1 2 0 0,-1 3 0 0,-6-1 832 0,-1 0 96 15,-1 8 32-15,-3 2 0 0,-1 3-368 0,-1 3-64 16,0 5-16-16,1 3 0 0,-1 6-512 0,3 4 0 16,1 4 0-16,2 2 0 0,1 2 0 0,4 2-192 15,5 2 192-15,1 0-192 0,5 3 192 0,2 2-176 16,5 0 176-16,1 1-160 0,5-1 32 0,4-7 0 15,2-2 0-15,4-3 0 0,3-4-192 0,4-6-48 0,1-4 0 0,-3-9 0 16,4 0 240-16,3-4 128 16,3-3-160-16,2-4 160 0,1-8 0 0,-1-4 288 15,-1-5-32-15,8-8-16 0,-5-7 336 0,-5-4 64 16,-4-6 0-16,-3-1 16 0,-4-3 368 0,-7 8 64 16,-4-7 0-16,-1-1 16 0,-1-3-144 0,-4 0-16 15,-5 0-16-15,-3 0 0 0,-4 2-304 0,-6-8-64 0,-3 1-16 0,-6 6 0 16,-6 1-128-16,-4 1-32 0,-3 0 0 0,-7 7 0 15,-3 2-384-15,-1 5-224 0,-3 4 32 0,1 2 0 32,-1 3-3200-32,3 5-624 0</inkml:trace>
  <inkml:trace contextRef="#ctx0" brushRef="#br1" timeOffset="-3693.93">23606 11658 17791 0,'0'0'784'0,"0"0"176"0,0 0-768 0,0 0-192 0,0-5 0 0,-1-1 0 15,-2 0 1088-15,0 3 192 0,-5 3 48 0,-1 0 0 16,-4 2-560-16,-3 6-96 0,0 2-32 0,-1 6 0 16,-1 1-448-16,0 3-192 0,0 2 128 0,-1 0-128 15,2 3 208-15,2-2-32 0,0-3-16 0,2-1 0 16,3 0 416-16,2-4 64 0,3-1 32 0,1 0 0 15,3-4 16-15,2 0 0 0,3 0 0 0,2-1 0 16,4-3-384-16,1-3-80 0,2 1-16 0,3-3 0 16,1-1-48-16,1-1-16 0,0-3 0 0,2-1 0 0,2-2-16 0,-1-2 0 15,-1-2 0-15,-1 0 0 0,-1-2-128 0,-1 0 192 16,-1-4-192-16,-3 2 192 0,-3 4-192 0,1-2 192 16,-2 1-192-16,-2 3 192 0,-2 0 288 0,-1 2 64 15,-4 7 16-15,0 0 0 0,0 0 208 0,0 0 64 16,0 0 0-16,0 0 0 0,0 0-496 0,-3 9-80 15,2 4-32-15,-1 2 0 0,2 0-224 0,0 2 0 0,0 0 0 16,2 0 0-16,2-1-400 0,0-1 16 16,2 0 16-16,1-2 0 15,0-2-1616-15,1 1-336 0,-1 0-64 0,-1-4-7232 16,2-4-1456-16</inkml:trace>
  <inkml:trace contextRef="#ctx0" brushRef="#br1" timeOffset="-3494.16">23868 11399 14735 0,'0'0'1312'0,"0"0"-1056"0,0 0-256 0,0 0 0 15,0 0 2400-15,-3 8 416 0,-1 2 96 0,0 6 16 16,1 1-2080-16,1 5-400 0,-1 0-96 0,0 6-16 16,2 2-208-16,1 0-128 0,1 3 160 0,2-4-160 15,1 1 0-15,0-1-160 0,0 1 0 0,1-2 0 31,0 1-1952-31,2-5-384 0,0-5-64 0,4 2-32 0</inkml:trace>
  <inkml:trace contextRef="#ctx0" brushRef="#br1" timeOffset="-3063.16">24102 11692 8287 0,'1'-15'368'0,"0"8"80"0,-1-2-448 0,0 0 0 16,0-2 0-16,-1 4 0 0,0 0 3280 0,1 7 576 15,0 0 112-15,0 0 32 0,0 0-2224 0,0 0-448 16,-7 8-96-16,3 4-16 0,3 2-592 0,0 2-128 15,-1 1-32-15,2 1 0 0,2 1-240 0,3 1-48 16,0-3-16-16,3-4 0 0,1-3-160 0,2 2 0 16,-2 1 0-16,1-1 128 0,2 1-128 0,-2-4 0 15,1-2 0-15,0-3 0 0,-3-2 128 0,1-1 0 16,2 2 0-16,-1-3 0 0,-3-4 128 0,1-2 32 16,-1-2 0-16,1-1 0 0,-1 2 0 0,-2-5 0 15,-1 2 0-15,0-2 0 0,0-2-288 0,0 0 0 16,0-2 0-16,-1 2 0 15,0-1-384-15,0 1-128 0,-1 0-16 0,0 1-16 16,0 2-128-16,1 2-32 0,1 4 0 0,-4 5 0 0,0 0 128 0,8 4 32 16,-2 6 0-16,1 1 0 0,-1 3 352 0,2 0 192 0,0 1-192 0,2-2 192 15,1 0 208-15,-1 0 160 0,-2-6 16 0,1 3 16 16,0-1-80-16,0-3-32 0,-1-4 0 0,0-4 0 16,-2-4 1008-16,1 3 208 0,-2-2 32 0,-5 5 16 15,4-8-272-15,0-2-48 0,-1-3-16 0,-2-2 0 16,-1 0-448-16,0-1-80 0,-1-1-32 0,-2 0 0 15,0-2-416-15,1-1-96 0,-1 0-16 0,1 1 0 32,-1 1-1088-32,0-1-208 0,-1 0-48 0,3 3-16 0,1 2-1808 0,1 5-352 15,1 0-80-15,-1-1-16 0</inkml:trace>
  <inkml:trace contextRef="#ctx0" brushRef="#br1" timeOffset="-2728.42">24721 11524 1839 0,'0'0'0'0,"0"0"160"0,0 0-160 0,0 0 0 0,-1 9 0 0,-2 2 0 0,-1-1 5488 0,0 2 1056 16,-2 0 224-16,-2 1 32 0,1 0-4400 0,0 4-880 16,-1 1-176-16,1 0-48 0,1-1-512 0,-1 3-96 15,3 3-32-15,2-3 0 0,0-2-256 0,2-2-48 16,2-2-16-16,2 0 0 0,1 1-80 0,1-2 0 16,2-6-16-16,3 0 0 0,-2-4-112 0,0-1-128 15,0-2 176-15,0 1-176 0,0 1 144 0,3-5-144 16,-2-3 0-16,1-1 144 0,-1-3-144 0,-1-1 0 15,-1 2 0-15,0-3 0 0,-1 2-144 0,-2 0 144 16,0-1 0-16,-1-2 0 0,0 4 0 0,0 0 0 0,-4 0 0 0,1 0 0 16,-1 1 0-16,0 1 0 0,0 1 0 0,0 1 0 15,0 5 208-15,0 0 0 0,0 0 0 0,0 0 0 16,0 0 128-16,0 0 32 0,0 0 0 0,0 0 0 0,0 0-112 0,0 0-32 16,0 7 0-16,1 2 0 15,3 2-224-15,-1 1 0 0,1-5 0 0,0 1 0 0,0 0-128 16,2 1-80-16,2 2-16 0,0-2 0 31,1 1-2144-31,1 1-448 0,2-2-64 0,-3-3-6624 0,0-1-1312 0</inkml:trace>
  <inkml:trace contextRef="#ctx0" brushRef="#br1" timeOffset="-2518.5">25074 11583 8287 0,'0'0'736'0,"0"0"-592"16,0 0-144-16,0 0 0 0,0 0 4864 0,0 0 928 15,-6 6 192-15,1 3 32 0,-1 3-3776 0,1 3-768 16,0 1-160-16,1 4-32 0,0 0-544 0,2 0-112 16,-1 3-32-16,2-3 0 0,1 3-432 0,1-3-160 15,0 0 0-15,2 0 144 0,1-5-144 0,1 1-176 16,0-2 48-16,2-2 0 16,1-2-688-16,-1-2-128 0,1-3-16 0,0 1-16 15,2-4-528-15,0 0-96 0,-1-6-32 0,1-2-7152 16,1-1-1440-16</inkml:trace>
  <inkml:trace contextRef="#ctx0" brushRef="#br1" timeOffset="-2377.58">25273 11660 11967 0,'0'0'528'0,"0"0"112"0,0 0-512 0,0 0-128 0,0 0 0 0,0 0 0 15,0 10 4512-15,-2 2 864 0,-3 2 192 0,-4 7 16 16,1 1-3552-16,-2 2-720 0,-2-1-144 0,-1 3-16 16,-1 2-688-16,-2 2-128 0,2 1-16 0,-2 3-16 15,2-3-304-15,1 2 0 0,1-6 0 0,3-2 0 31,1-7-1296-31,3-1-320 0,1-1-64 0</inkml:trace>
  <inkml:trace contextRef="#ctx0" brushRef="#br1" timeOffset="-2061.14">25585 11565 21183 0,'-18'-6'1888'0,"9"8"-1504"0,-4 2-384 0,-1 2 0 0,-2 1 1840 0,-1 0 288 15,-1 3 64-15,0-3 16 0,1 2-1088 0,1 2-224 16,2-1-32-16,2 2-16 0,2 0-464 0,4 0-112 16,4-2-16-16,2 0 0 0,2 1-256 0,5 1-176 15,2-3 32-15,4 0 0 0,3 0-64 0,2 0-16 16,0-2 0-16,3-1 0 0,0 1-32 0,0 0-16 16,0 0 0-16,-1-1 0 0,-1 4 544 0,-5-4 112 15,-2-1 32-15,-3 3 0 0,-3 3 656 0,-3-1 128 0,-6-1 16 0,-2 0 16 16,-4 2-16-16,-4 0 0 0,-4 1 0 0,-1 3 0 15,-2 0-576-15,-1 0-128 0,-1-2-32 0,-1 0 0 16,-1-2-480-16,2 0 0 0,0-1 0 0,2-3-12672 16,1 1-2528-16</inkml:trace>
  <inkml:trace contextRef="#ctx0" brushRef="#br1" timeOffset="-1527.85">26588 11472 20271 0,'0'0'1792'0,"0"0"-1424"0,0 0-368 0,-7 4 0 0,-2 0 1184 0,0 1 160 16,0 2 48-16,-1-4 0 15,-1 4-640-15,1-1-128 0,3 2-32 0,-1 0 0 16,2 0 112-16,1 1 32 0,0 2 0 0,1-4 0 16,0 1-256-16,2 1-48 0,5 0-16 0,0 2 0 15,2 1-224-15,1-3-64 0,2 0 0 0,3 3 0 16,2-3-128-16,0 2 160 0,-2 2-160 0,4 3 160 15,-1-4 160-15,-1 3 48 0,-1 2 0 0,-2 2 0 16,-2-2 48-16,0 0 16 0,-2 0 0 0,-2-1 0 16,-4 0 32-16,-2 1 16 0,-3 3 0 0,-1-3 0 15,0 0-224-15,-2-1-64 0,-1 0 0 0,0-2 0 16,1-1-528-16,-1 1-112 0,1-5-32 0,-1-3-10384 16,0-3-2064-16</inkml:trace>
  <inkml:trace contextRef="#ctx0" brushRef="#br1" timeOffset="-1342.71">26821 11422 23039 0,'0'0'2048'0,"6"7"-1648"16,-2-1-400-16,-2 4 0 0,-1 1 1056 0,1 5 128 16,-1 4 32-16,3 0 0 0,1 5-240 0,-1 3-32 15,-5 2-16-15,1-2 0 0,0 2-528 0,1 2-96 16,-1 0-32-16,1 2 0 0,2 1-272 0,0-2 0 0,-1-2 128 0,-1-1-128 31,1-1-448-31,-1-3-160 0,3-3-32 0,0-2 0 16,0-4-2528-16,-2-3-512 0</inkml:trace>
  <inkml:trace contextRef="#ctx0" brushRef="#br1" timeOffset="-1025.67">26777 11841 11055 0,'1'-8'976'0,"2"-2"-784"0,0 2-192 0,3-1 0 16,2-4 2496-16,1 1 448 0,-1 0 80 0,4-1 32 15,2 0-1824-15,3 0-352 0,1 1-80 0,3 1-16 16,-1-2-592-16,-2 1-192 0,-1 4 0 0,0-2 0 16,-2 2 0-16,-2 3 0 0,-1-2 0 0,-1 3 0 15,-2 3 0-15,-9 1 0 0,6 1 0 0,-6-1 0 16,3 11 128-16,-2-2-128 0,-2 5 0 0,-2 0 0 0,-1 3 288 0,0 3-48 16,-1 3-16-16,0 1 0 0,2-2 16 0,1 0 0 15,0-2 0-15,2-1 0 0,3 0 208 0,1-1 32 16,0-1 16-16,4-3 0 0,1-3-144 0,3-2-32 15,1-2 0-15,0-1 0 0,0-4 192 0,0-2 48 16,0-2 0-16,-2-5 0 0,1-3 192 0,-3-2 32 16,-1 2 16-16,-1-1 0 0,-3-3-80 0,-3 1-16 15,0-2 0-15,-2 1 0 0,-2-2-448 0,-2 1-112 16,-1-1-16-16,-4 0 0 0,0 2-128 0,-3 1-144 16,0-3 144-16,0 3-208 15,0 0-1888-15,0 0-368 0,-2 0-80 0</inkml:trace>
  <inkml:trace contextRef="#ctx0" brushRef="#br1" timeOffset="-664.97">27349 11879 15663 0,'4'15'1392'0,"0"5"-1120"0,1 5-272 0,1 1 0 16,-2 1 3248-16,1 1 592 0,-1-1 112 0,-2-1 16 15,1-3-1952-15,-1 0-400 0,0-1-80 0,0-4 0 16,2-1-768-16,-1-4-128 0,-3-4-48 0,1-2 0 15,-1-7-208-15,0 0-32 0,0 0-16 0,0 0 0 16,0 0-16-16,0 0 0 0,-4-6 0 0,-1-1 0 16,0-4-320-16,-2-1 144 0,1-2-144 0,1 0 0 15,-3-4-336-15,-1-3-176 0,-2-5-48 0,2-2 0 16,1-2-560-16,2-2-112 0,-2-4-32 16,4 3 0-16,1-1-560 0,3-3-112 0,3 3-32 15,4 4 0-15,3 4 496 0,3 3 112 0,0 1 16 0,1 3 0 0,1 4 1648 0,0 3 336 16,2 3 64-16,0 4 0 0,-1 2 400 0,-3 6 80 15,-1-1 16-15,-4 5 0 0,-2 2-160 0,-2 3-16 16,-3 1-16-16,-2 4 0 0,-3 0-32 0,-4 2 0 16,-2 2 0-16,-3 1 0 0,-2-2-352 0,1 3-80 15,-4-2-16-15,1 1 0 0,0-4-336 0,0 1-64 16,1-5 0-16,1 2-128 16,0-6-1888-16,4 0-480 0,2-2-112 0</inkml:trace>
  <inkml:trace contextRef="#ctx0" brushRef="#br1" timeOffset="-334.99">27871 11685 9215 0,'0'0'816'0,"-9"5"-656"0,-6-4-160 0,1 3 0 16,0 1 4928-16,-2-1 944 0,-1 0 192 0,0 1 32 15,-1 0-4112-15,1 1-832 0,1-2-176 0,5 1-16 16,1-1-688-16,4 1-128 0,1 0-16 0,5-5-128 31,-4 7-384-31,4-7-176 0,0 0-32 0,6 6-16 16,2 1-336-16,3 0-64 0,0 1-16 0,2 1 0 0,2 3 640 0,-1-3 112 0,0 2 16 0,1 0 16 15,0 4 576-15,0-2 112 0,-2-1 32 0,-2 1 0 16,-1 0 848-16,-4 0 160 0,-2-2 48 0,-3 1 0 16,-2 1-64-16,-2-2 0 0,1 0 0 0,-5 4 0 15,-2-5-448-15,-1 1-80 0,-3-2-32 0,0 0 0 0,-2-1-464 0,1 1-112 16,-2-4-16-16,2 1 0 15,0-2-1056-15,1 0-224 0,0 0-32 0,-3-3-16 16,6-2-2224-16,0-3-448 0</inkml:trace>
  <inkml:trace contextRef="#ctx0" brushRef="#br1" timeOffset="1305.35">28948 11698 12895 0,'0'0'1152'0,"0"0"-928"0,0 0-224 0,0-11 0 16,0 2 2592-16,0 9 480 0,-2-9 80 0,0 1 32 15,-3 0-1328-15,-1 2-272 0,6 6-48 0,-6-6-16 16,-2 3-640-16,-1 3-128 0,0-3-32 0,0 6 0 16,-2-1-464-16,0 6-80 0,-1 4-32 0,0 2 0 15,-1 2-144-15,1 2 0 0,1 5-160 0,0 2 160 16,2-1-176-16,2-1 176 0,2 1-192 0,3-5 192 0,-1-2-128 0,3-1 128 15,0-1 0-15,3-2 0 0,-3-13-160 0,0 0 160 16,9 10-128-16,0-5 128 0,-9-5-224 0,12-2 32 16,-1-1 16-16,2-4 0 0,-1-2 176 0,-1-2-128 15,0 0 128-15,0-2-128 0,-2-3 128 0,1 0 0 16,2 1 0-16,-2-1 0 0,0 0 0 0,-1 1 128 16,0-1-128-16,-1 2 0 0,-2 2 256 0,2 3 0 15,0 5-16-15,-8 4 0 0,0 0 208 0,0 0 32 16,0 0 16-16,0 0 0 0,0 0-240 0,0 0-64 15,0 0 0-15,0 0 0 0,0 0-192 0,2 16-192 16,1 5 48-16,1-2 0 16,-1 2-736-16,-1 1-144 0,2 2-16 0,3 0-16 15,0 0-1552-15,4-3-304 0,-3-2-64 0</inkml:trace>
  <inkml:trace contextRef="#ctx0" brushRef="#br1" timeOffset="1572.21">29511 11241 911 0,'-1'-17'0'0,"1"17"0"0,-2-8 0 0,2 8 0 0,-10 0 3632 0,2 4 640 16,2 7 128-16,-1 6 16 16,-1 5-2688-16,2 7-528 0,0 6-112 0,1 4-32 15,1 4-192-15,2 4-32 0,0 2-16 0,5 4 0 16,1-3-496-16,0 3-80 0,1-3-32 0,0 1 0 15,3-4-208-15,-1-1 144 0,-1-2-144 0,1-3 128 0,-2-8-128 16,-1-1 0-16,0-2 0 0,-3-7 0 16,0-1-256-16,1-3-144 0,-2-4-32 0,0-4-10096 0</inkml:trace>
  <inkml:trace contextRef="#ctx0" brushRef="#br1" timeOffset="1706.56">29298 11683 18431 0,'0'0'1632'0,"0"0"-1312"16,0 0-320-16,0 0 0 0,0 0 2416 0,0 0 400 0,0 0 96 0,8-1 16 16,-8 1-2368-16,13 3-560 15,0-1 0-15,4 3 0 0,-1-2 0 0,2 1 0 0,2 0 0 0,1 0 0 32,1 0-1808-32,4-2-304 0,3-2-48 0</inkml:trace>
  <inkml:trace contextRef="#ctx0" brushRef="#br1" timeOffset="1878.8">29837 11289 22799 0,'0'0'1008'0,"0"0"208"0,0 0-960 0,4 14-256 0,0 0 0 0,-2 5 0 16,1 5 704-16,-2 5 112 0,1 4 16 0,0 5 0 15,1 3-448-15,-1 2-96 0,0 1-16 0,0 2 0 16,2 1-272-16,0-2 0 0,3 1-208 0,-3-1-7680 15,-2 2-1536-15</inkml:trace>
  <inkml:trace contextRef="#ctx0" brushRef="#br1" timeOffset="2206.4">29750 11829 4607 0,'0'0'192'0,"0"0"64"0,0 0-256 0,3-9 0 0,1 1 0 0,2 2 0 15,-6 6 4064-15,7-8 768 16,1 1 160-16,3 1 16 0,0-2-3312 0,1 0-672 16,0 2-128-16,2-2-16 0,2 3-336 0,-2-1-64 15,2 0-16-15,1-1 0 0,-2 1-80 0,0 1-32 16,-2-2 0-16,1 2 0 0,0 0 0 0,0 0 0 0,-3-2 0 0,-2 1 0 16,-1-1-160-16,-8 7-16 0,5-9-16 0,1 2 0 15,-6 7-32-15,0 0 0 0,-3-7 0 0,3 7 0 16,0 0 256-16,0 0 32 0,0 0 16 0,0 0 0 15,-9 7 96-15,1 5 32 0,-1-1 0 0,2 3 0 16,1 4-240-16,2 3-64 0,3 4 0 0,2-2 0 16,2-1-256-16,-1 3 0 0,1-3 0 0,1 0 0 15,4-1 0-15,2 0-176 0,0-5 32 0,1 1 0 16,-2-3-2032-16,4-3-384 16,4-5-96-16</inkml:trace>
  <inkml:trace contextRef="#ctx0" brushRef="#br1" timeOffset="2506.94">30274 11692 6447 0,'-2'13'272'0,"2"-1"80"0,2 5-352 0,-1 4 0 0,2 4 0 0,-1 1 0 16,-1-1 3888-16,1-1 704 16,-1 1 144-16,0 1 16 0,1-5-2448 0,0 1-480 15,0-5-96-15,-2-1-32 0,0-3-736 0,0 0-160 16,0-1-32-16,0-12 0 0,0 0-400 0,0 0-96 15,0 0-16-15,0 0 0 0,0 0-32 0,0 0-16 16,0 0 0-16,0 0 0 0,-3-16-208 0,0-1-288 16,2-1 64-16,1-2 16 0,0-5 208 0,0 1 0 15,0 0 0-15,3-3-144 0,2-2 144 0,1 3 0 16,1 0 0-16,3 2 128 0,3 4 64 0,3-3 32 0,1 3 0 16,0 0 0-16,2 3 608 0,2 0 112 0,1 1 16 0,3 6 16 15,1 0-336-15,-1 3-64 0,2 2 0 0,0 4-16 16,-5-1-560-16,2 5-256 0,1 2 32 0,0 2-17248 15</inkml:trace>
  <inkml:trace contextRef="#ctx0" brushRef="#br1" timeOffset="3501.42">30059 11638 17679 0,'0'0'768'0,"-8"-3"192"0,1-1-768 0,7 4-192 0,0 0 0 0,-1-10 0 16,1 2 1088-16,0 8 192 0,0 0 48 0,0 0 0 15,0 0 80-15,1-8 0 0,-1 8 16 0,7-9 0 16,-1 1-432-16,-6 8-96 0,0 0 0 0,0 0-16 15,0 0-176-15,9-4-48 0,0 2 0 0,-9 2 0 16,0 0-96-16,0 0-32 0,10 6 0 0,-3 2 0 16,0 1-16-16,-2 1-16 0,-2 1 0 0,-3 1 0 15,-3-3 96-15,2 2 32 0,1-11 0 0,-1 12 0 0,-1-1 80 0,2-11 0 16,-6 10 16-16,-5 0 0 0,-2 0-336 0,2-4-64 16,0 1 0-16,-1 0-16 0,-1 1-304 0,-1 0 0 15,-3 0 0-15,3-2 0 16,-1 1-1408-16,5-2-320 0,3 0-80 0,7-5-9760 15,0 0-1936-15</inkml:trace>
  <inkml:trace contextRef="#ctx0" brushRef="#br1" timeOffset="4237.79">23690 12897 24479 0,'0'0'1088'0,"0"0"208"0,0 0-1040 0,5 6-256 16,-13-11 0-16,0 1 0 0,1 0 1296 0,-1 1 208 0,0 0 32 0,0 0 16 16,2 1-528-16,-2 2-96 0,0 2-32 0,0 2 0 15,-1 3-448-15,0 2-112 0,0 3-16 0,0 2 0 16,1 0-320-16,3 2 0 0,1 1 0 0,2 0 0 16,2 0 0-16,4 0 0 0,4 1 0 0,3-4-192 15,0 2 192-15,4-2 0 0,0-1 0 0,4-1 0 16,-1-1 0-16,1-5 0 0,0-3 0 0,-1-2 0 15,-1-2 272-15,-3-2-16 0,0-3 0 0,0-1 0 0,-3-2 64 0,1-2 16 16,-3 1 0-16,-1-2 0 16,-3 1-16-16,-1-1 0 0,-1-1 0 0,-5 0 0 0,1 1-112 15,-2-2-16-15,-2 1-16 0,-1 0 0 0,-2 0-176 0,-1-1 0 16,0-1 0-16,1 1 0 16,0 0-1552-1,-1 1-352-15,0 0-64 0,1 2-16 0,0-1-1280 0,3 2-256 0</inkml:trace>
  <inkml:trace contextRef="#ctx0" brushRef="#br1" timeOffset="4771.46">23833 12800 3679 0,'19'7'160'0,"-13"-3"32"0,-6-4-192 0,8 8 0 16,0 2 0-16,-1 2 0 0,1 1 4240 0,-1 3 816 15,-1 1 144-15,0 1 48 0,-3 0-2752 0,1 0-528 16,-1 2-112-16,0-1-32 0,-2 0-608 0,0-2-128 16,1-2-32-16,-1 1 0 0,0-3-416 0,0-1-96 15,1-3-16-15,-2-9 0 0,0 0-192 0,0 0-32 16,0 0-16-16,0 0 0 0,6-4-64 0,-1-3-16 15,-1-2 0-15,0-3 0 0,2-1-208 0,0-1-128 16,2-2 128-16,-2-3-208 16,0-1-224-16,-1-1-32 0,1-1-16 0,1 1 0 15,-1-2-80-15,2 1-16 0,0 0 0 0,0 3 0 0,-2 0 160 0,1 5 32 0,-1 2 0 0,1 3 0 16,-3 2 144-16,-4 7 48 0,0 0 0 0,6 5 0 16,0 3 192-16,0 4 0 0,-2 2 0 0,1 5 160 15,0 3 80-15,1 2 16 0,-1 0 0 0,1-3 0 16,3 1-96-16,2-1-16 0,-3-3 0 0,1-1 0 15,1-1 32-15,2-1 0 0,2 0 0 0,1-4 0 16,-4 0 16-16,2-2 16 0,0-1 0 0,1-2 0 16,-3-1 80-16,2-3 16 0,-1-2 0 0,0-2 0 15,-2-4 16-15,1-2 16 0,-1-1 0 0,2-1 0 16,0-2-144-16,-1-1-48 0,0-2 0 0,-1 1 0 16,-1-2-144-16,-1 0 0 0,-3-3 0 0,-2 1 0 15,0 1 0-15,-1 1 0 0,1-3 0 0,-3 2-176 0,-3 1 176 16,-2 2 0-16,-2 1 0 0,1-1 0 0,-2 3 0 0,-1 6-192 15,0 0 192-15,0 6-192 0,0 3 192 0,-1 4-160 16,1 5 160-16,0 2-160 0,1 1 160 0,2 5 0 16,2-2 160-16,0 2-160 0,1-1 224 0,3-1-48 15,3-2-16-15,2 0 0 0,2-1 32 0,3-2 16 16,3 2 0-16,2-4 0 0,1-1 0 0,1 2 0 16,0-5 0-16,3 1 0 0,-1-1-64 0,4 0-16 15,-1-4 0-15,0 0 0 0,1-1-128 0,1-2-272 16,-1-2 64-16,1-2 16 15,1 0-2112-15,-5 2-432 0,-1-6-80 0,-4 1-11008 0</inkml:trace>
  <inkml:trace contextRef="#ctx0" brushRef="#br1" timeOffset="5006.54">23666 13212 26719 0,'-15'23'1184'0,"8"-12"240"0,2 4-1136 0,1 0-288 0,4 4 0 0,5-5 0 16,7-1 1664-16,2-1 288 0,3-4 48 0,4-1 16 15,4 1-592-15,6-3-112 0,4-2-32 0,6-3 0 16,3 0-256-16,6-1-64 0,2-1-16 0,3-2 0 16,-1-2-432-16,0 1-64 0,1 1-32 0,-3 0 0 15,-1-1-416-15,-1-1-224 0,3 3 32 0,1-4 0 16,2-2-2624-16,0 2-528 0,3 6-112 0</inkml:trace>
  <inkml:trace contextRef="#ctx0" brushRef="#br1" timeOffset="5407.63">25992 13173 20271 0,'0'0'896'0,"0"0"192"0,-8-10-880 0,1 1-208 0,0 1 0 0,-1 1 0 16,2-2 2240-16,-3 2 384 0,-1 1 96 0,3 1 16 15,-4 0-1488-15,2 4-288 0,-1-1-64 0,-1 6-16 16,-1 0-592-16,1 4-112 0,0 4-32 0,2 2 0 16,-1 0-144-16,2 5 0 0,1-1 0 0,2 1 0 15,3-3 0-15,0 0 0 0,1-1 0 0,2 4 0 16,2-1 0-16,2-4 0 0,-1-3 0 0,1-1 0 15,2 2 0-15,1-4 0 0,1-5 0 0,1 0 0 16,2-7 0-16,1 2 160 0,-1 2-32 0,-2-6-128 16,1 0 0-16,0-3 0 0,1-4 0 0,0 0 0 15,-2 1 128-15,1 0-128 0,-2-1 0 0,0 1 0 16,-1 1 256-16,-2 2-48 0,-1-1-16 0,-1 3 0 16,-2 0 432-16,-1 2 80 0,-1 5 0 0,0 0 16 15,0 0-80-15,0 0-32 0,0 0 0 0,0 0 0 0,0 0-432 0,-5 5-176 16,-1 4 128-16,3 0-128 0,0 3-192 0,2-2-112 15,-1 5-16-15,2 0-16 16,3 0-1328-16,2 3-272 0,3-4-48 0,0 1-8304 16,0-1-1648-16</inkml:trace>
  <inkml:trace contextRef="#ctx0" brushRef="#br1" timeOffset="5631.4">26434 13146 14735 0,'-10'0'1312'0,"-2"1"-1056"0,-1 2-256 0,0 1 0 16,0 1 4944-16,1 2 944 0,2-1 176 0,1 2 32 16,-2 1-4240-16,5 4-832 0,0 0-192 0,3-1-16 15,1 1-16-15,5 1 0 0,1-2 0 0,4 1 0 16,1 0-496-16,2 0-112 0,5 0 0 0,1 0-16 16,1-2-176-16,1-1 0 0,-1-1 0 0,1 0 0 31,2-1-304-31,0-1-80 0,0-4-32 0,-2 0 0 15,-2 0-1888-15,0-5-368 0,-1 1-80 0,0-2-7920 0,-1 0-1584 0</inkml:trace>
  <inkml:trace contextRef="#ctx0" brushRef="#br1" timeOffset="5788.78">26767 13152 4607 0,'0'0'400'0,"0"0"-400"0,0 0 0 0,0 0 0 15,0 0 6688-15,-7 7 1248 0,1 2 256 0,0 2 64 0,1-4-6272 0,0 4-1232 16,0 1-256-16,1-1-48 0,1 2 0 0,2 0 0 15,2 0 0-15,3-1 0 16,3 0-848-16,-1 0-176 0,-1-7-16 0,3 3-16 16,3-3-2432-16,2 0-480 0,2-5-112 0</inkml:trace>
  <inkml:trace contextRef="#ctx0" brushRef="#br1" timeOffset="5970.56">26945 13218 26367 0,'0'0'1168'0,"0"0"240"0,0 0-1120 0,0 0-288 16,0 0 0-16,-5 7 0 0,-2 3 2048 0,1 0 336 15,-1 2 80-15,1 2 16 0,2 6-1008 0,-1 1-208 16,-3 1-48-16,1 1 0 0,1 3-640 0,2 2-128 16,-1-4-16-16,1 2-16 0,1 3-416 0,3-4 0 0,-1-2 0 0,2 0 0 31,1-5-1904-31,0-1-304 0,1-3-64 0,2-2-8496 0,0-4-1712 0</inkml:trace>
  <inkml:trace contextRef="#ctx0" brushRef="#br1" timeOffset="6132.77">27226 12648 38591 0,'0'0'1712'0,"0"0"336"0,0 0-1632 0,0 13-416 0,0 4 0 0,-2 6 0 16,0 2 896-16,-1 8 80 0,-1 6 32 0,0-8 0 15,-1 3 432-15,1 8 96 0,-2 2 0 0,0 4 16 16,1 1-880-16,1-2-176 0,3-2-48 0,0-1 0 15,1 2-1520-15,2 1-304 0,3-3-64 0</inkml:trace>
  <inkml:trace contextRef="#ctx0" brushRef="#br1" timeOffset="6766.26">28147 13364 16575 0,'9'-3'1472'0,"1"-3"-1168"0,-3-2-304 0,2 0 0 16,2 0 1056-16,-3 2 160 0,-3-6 16 0,-2 1 16 16,-3 11 960-16,-3-10 192 0,-1 0 32 0,-1 0 16 15,-2 1-400-15,-1 3-64 0,-1 1-32 0,-2 2 0 16,-2 2-1056-16,-2 2-192 0,-2 4-64 0,0 3 0 0,-2 1-640 0,-1 2 0 15,-1 2 0-15,2-2 0 0,-1 4-304 0,5-1 64 16,2-1 16-16,2 0 0 0,3 0 224 0,6 1-192 16,2-14 192-16,4 17-192 0,2-1-32 0,5-3 0 15,2-2 0-15,0-2 0 16,1-2-352-16,2-3-64 0,3-4 0 0,-1-2-16 16,-2-2-608-16,0-1-112 0,1-4-32 0,-2-2 0 15,1-1 240-15,1 1 32 0,-1 1 16 0,-2 0 0 16,-1-2-352-16,-1 1-64 0,1-2 0 0,0-2-16 15,1 2-672-15,-1 1-128 0,-1 3-16 0,0 3-16 16,-2 1 848-16,-10 5 160 0,13 0 32 0,-13 0 16 0,13 0 3696 0,-13 0 720 16,0 0 160-16,0 0 16 0,8 11-240 0,-4 2-48 15,-2 0-16-15,-2 2 0 0,-2 2-768 0,-3 0-144 0,-3 0-48 0,-1 2 0 16,-3 2-624-16,-2 1-128 0,-2 2-32 0,-1-2 0 16,0 0-656-16,-1 0-144 0,-3 0-32 0,4-1 0 15,0-5 32-15,3-2 0 0,1-1 0 0,2-4 0 31,2-3-2080-31,9-6-400 0,0 0-96 0,0 0-14992 0</inkml:trace>
  <inkml:trace contextRef="#ctx0" brushRef="#br1" timeOffset="7270.85">28643 13186 16575 0,'-2'16'1472'0,"2"-3"-1168"0,2 4-304 0,0 3 0 0,1-2 1728 0,-1 3 304 16,-2 0 48-16,0-1 16 0,-1 0-1744 0,-1-2-352 16,-1 0 0-16,-1 1 0 0,-1-1 1264 0,1-2 368 15,1-3 80-15,2 0 16 0,0-3-256 0,1-10-64 16,-2 11 0-16,2-11 0 0,0 0-832 0,0 0-192 16,0 0-16-16,0 0-16 0,0 0-352 0,0 0 0 15,10-8 0-15,-4-1 128 0,1-6-128 0,-2 1 0 16,0-4 0-16,2-1 0 0,-1 1-240 0,1-1-16 15,-2-2 0-15,1 0 0 16,2 0-528-16,1-1-112 0,0-3-32 0,3 3 0 16,2 1 288-16,1-1 48 0,-2 1 16 0,0 1 0 0,1 4 576 0,-1-1 0 15,-1 4 0-15,-2 2 128 0,0 2 160 0,-3 4 32 0,-7 5 0 0,0 0 0 16,0 0-320-16,0 0 160 0,8 8-160 0,-3 2 128 16,-2 3 288-16,-3 4 48 0,-1 3 16 0,-2 0 0 15,0 1-288-15,0 4-48 0,-3-1-16 0,1-2 0 16,1 1 96-16,0 2 16 0,2 0 0 0,0-4 0 15,1-2 48-15,4-2 16 0,1 3 0 0,1-5 0 16,1 0-176-16,3-6-128 0,2-1 144 0,-1-2-144 16,1 1 144-16,1-3-144 0,1-2 128 0,0-2-128 15,-2 0 336-15,1-4-16 0,0-1 0 0,0-2 0 16,-1-3 240-16,0 0 32 0,-5-7 16 0,-1 4 0 16,-1 0-48-16,0-3-16 0,-1 2 0 0,-1-5 0 15,0 1-336-15,-5 0-64 0,1 0-16 0,-4-1 0 16,0 0-640-16,-1 1-144 0,-2-1-32 15,1 4 0-15,2 0-2384 0,1 4-464 0,1-2-112 0</inkml:trace>
  <inkml:trace contextRef="#ctx0" brushRef="#br1" timeOffset="7607.72">29165 13173 6447 0,'0'0'576'0,"-2"12"-576"15,2-12 0-15,-1 17 0 0,1-1 6016 0,0 1 1088 16,0 0 208-16,-3 1 48 0,-1-3-5856 0,1 2-1184 15,2-1-320-15,1 1 128 0,0 3 112 0,0-1 16 16,0-5 16-16,1 3 0 0,1 0 352 0,0-1 64 16,2-3 16-16,1-5 0 0,-5-8-256 0,11 8-64 0,-2-2 0 0,1-2 0 15,1-3-128-15,-1-2-48 0,1-5 0 0,0-1 0 16,1 1-208-16,3-5 176 0,0-2-176 0,0-3 160 16,-1 2-160-16,-1-2 0 0,-1 0 0 0,-2-1-176 15,0 0 0-15,1 4 0 0,-3-3 0 0,0 2 0 16,-2 1 176-16,-1-2 0 0,-1 5 0 0,-4 10 0 15,3-9 192-15,-3 9 80 0,0 0 16 0,0 0 0 16,0 0 224-16,0 0 64 0,-7 9 0 0,1 3 0 16,1 1-352-16,-1 1-64 0,1 2-16 0,0 3 0 15,0 5-144-15,2-4 0 0,-1 3-160 0,2-3 160 16,0 3-784 0,4-3-64-16,0 3-16 0,3-5 0 0,3 0-1840 0,0 0-368 15,2 1-80-15,2-9-10752 0</inkml:trace>
  <inkml:trace contextRef="#ctx0" brushRef="#br1" timeOffset="8036.73">29644 13475 3679 0,'0'0'320'0,"0"0"-320"16,0 0 0-16,0 0 0 0,8 5 2592 0,-2 1 448 16,-6-6 96-16,5 16 0 0,-2 5-1568 0,1 0-320 15,0-2-64-15,0 3-16 0,0 0 416 0,-2 1 80 16,1-1 0-16,1-1 16 0,1-2 0 0,-1-1 0 15,0 1 0-15,0-2 0 0,0-2-176 0,0-2-32 16,0-1-16-16,-1-1 0 0,1-1-464 0,-4-10-96 16,0 0 0-16,0 0-16 0,4 10 144 0,-4-10 16 15,0 0 16-15,0 0 0 0,0 0-160 0,7-6-48 16,-2-3 0-16,0-3 0 0,-1-1-176 0,0-1-32 0,1-3-16 0,-1 0 0 16,0-3-432-16,0-1-64 0,0-2-128 0,1-3 176 31,0-4-496-31,1-2-112 0,0 1-16 0,1-1 0 15,0-5-400-15,4 1-96 0,-1-1-16 0,2 1 0 16,0 0-304-16,1 6-64 0,1 3-16 0,3 5 0 0,0 4 800 0,-3 5 160 0,-2 3 16 0,0 7 16 16,-2 3 816-16,-10 0 176 0,13 6 16 0,0 4 16 15,-2 5 96-15,-1 0 32 0,1 0 0 0,-2 4 0 16,-1 4 192-16,-3-3 32 0,-5-1 16 0,-3 0 0 16,-3 2-208-16,-3 0-64 0,-2 1 0 0,-3-1 0 15,-3-3-240-15,-3 0-48 0,-1 1-16 0,-1-1 0 16,-3-4-80-16,1 1-32 0,-1-8 0 0,3 3 0 15,2 0-352-15,2-3 0 0,2-4 0 0,2 3 0 16,1 0-2864-16,2-3-528 0</inkml:trace>
  <inkml:trace contextRef="#ctx0" brushRef="#br1" timeOffset="9605.53">22224 15172 23039 0,'0'0'2048'0,"0"0"-1648"0,0 0-400 0,0 0 0 16,0 0 1344-16,0 0 192 0,0 0 48 0,10 21 0 16,-13-12-576-16,-1 3-112 0,0-1-32 0,0 8 0 15,0-1-480-15,-1 4-112 0,4 2-16 0,-2 0 0 16,2 1-256-16,1-7-192 0,1-1 16 0,2 0 16 15,2-2 160-15,2 0 0 0,-1-2 0 0,2-1 0 16,0-4 0-16,1 0 192 0,3-3 0 0,-1 0-16 16,2-4-48-16,2-1 0 0,-1-2 0 0,-2 2 0 15,-1 0-128-15,4 0 0 0,-1 0 0 0,2 0 0 16,-2-5 0-16,2 1 0 0,-1 0 0 0,5-4 0 16,1 3-240-16,-3-3-128 0,-2-1-16 0,-1-2-9248 15,1 1-1840-15</inkml:trace>
  <inkml:trace contextRef="#ctx0" brushRef="#br1" timeOffset="9802.28">22518 15109 11967 0,'-13'12'1072'0,"5"-5"-864"0,-4 4-208 0,2 8 0 16,1 5 4800-16,-2 5 928 15,1 4 176-15,-1 3 48 0,0 3-4288 0,-1 6-864 16,4 3-160-16,0 1-48 0,2 0-112 0,2-4-32 15,0 0 0-15,3-10 0 0,1-4-320 0,2 3-128 16,3-4 0-16,2-1 144 16,-1-5-1248-16,4-1-256 0,-3-5-48 0,6 1-13760 0</inkml:trace>
  <inkml:trace contextRef="#ctx0" brushRef="#br1" timeOffset="10170.64">22261 14615 24991 0,'-44'12'1104'0,"21"-4"240"0,-7 5-1088 0,-5 9-256 0,-4 8 0 0,-1 8 0 16,-1 6 976-16,2 11 144 0,1 10 32 0,5 3 0 15,3 5-384-15,2 2-80 0,5 5-16 0,4 2 0 0,5 2-32 0,5 0-16 16,5 0 0-16,7-2 0 0,6-4-320 0,8-4-64 15,6-3-16-15,7-5 0 0,7-7-224 0,-3-16 0 16,7-5 0-16,4-6 0 0,2-4 0 0,2-7 0 16,2-3 0-16,5-5 0 0,1-8 0 0,18-2 144 0,-1-6-16 15,-5-9 0-15,-6-7 128 0,-5-7 32 16,-4-5 0-16,-5-9 0 0,-3-5-32 0,-6-6 0 16,-7-4 0-16,-4 2 0 0,-6-1 384 0,-5 1 64 15,-6-1 0-15,-5 1 16 0,-6 1 304 0,-5-4 64 16,-6-3 16-16,-3 2 0 0,-6 1-448 0,-4 2-80 15,-7 3-32-15,4 10 0 0,-4-8-544 0,-7 1-320 16,-7-1 32-16,-4 0-13024 16,-7 0-2592-16</inkml:trace>
  <inkml:trace contextRef="#ctx0" brushRef="#br1" timeOffset="40871.25">23765 15489 2751 0,'0'0'256'0,"0"0"-256"0,0 0 0 0,0 0 0 0,2-7 5888 0,-2-2 1120 0,0-1 224 0,-2-1 64 16,2 0-4816-16,-1-3-960 0,-1 0-192 0,-1 0-48 0,-1-1-144 0,-1 4-48 16,-2-2 0-16,-1 0 0 0,-2 2-384 0,-2 2-96 15,-1 3-16-15,0 2 0 0,-4 4-272 0,-1 6-64 16,-2 2-16-16,1 6 0 0,-1 7-240 0,3 4-208 16,2 4 32-16,2 5 16 0,1 2 0 0,3 2 0 15,6 0 0-15,2 1 0 0,4-3 160 0,3 1-192 16,3-1 192-16,4-2-192 0,3-3 192 0,3-3 0 0,2-5 0 0,-2-10-128 15,0-2 128-15,2-5 128 16,0-3-128-16,0-4 176 0,0-3 272 0,-1-4 48 16,1-4 16-16,3-6 0 0,-6-7 464 0,-5 3 112 15,-3-3 0-15,-2-2 16 0,-1-4-480 0,-2-3-112 16,0-4 0-16,-2-4-16 0,-3-2-256 0,-1-16-48 16,-6 0-16-16,1 2 0 0,-2 5-400 0,0 3-80 15,-1 4-16-15,1 0 0 16,-1 3-1904-16,2 2-384 0,1 4-80 0,1 4-9408 0,-1 4-1904 0</inkml:trace>
  <inkml:trace contextRef="#ctx0" brushRef="#br1" timeOffset="41172.78">24123 15418 21183 0,'-4'7'1888'0,"-1"1"-1504"0,-2 2-384 0,-1 1 0 15,-1-1 2064-15,-1 2 352 0,-1 1 64 0,-1-2 16 16,-1 5-1424-16,3 0-288 0,1-2-48 0,0 2-16 0,1-2-272 0,1 3-64 16,2 0-16-16,3 1 0 15,0-2-16-15,5 0 0 0,1-2 0 0,2 0 0 0,3-1 112 0,2-2 32 16,1-2 0-16,2-1 0 0,2-3 64 0,1-3 16 16,0-2 0-16,2-1 0 0,-1-3 192 0,-1-2 32 15,-2-2 16-15,-1-1 0 0,2-3-96 0,-6 0-16 16,-2-1 0-16,0-2 0 0,-1 0-288 0,-1-4-64 15,-4-2-16-15,-2-1 0 0,0 1-336 0,-2 0 0 16,-4 0 0-16,0 0 0 16,-3 2-1072-16,-2-3-272 0,1 1-64 0,-4 0-16 15,-3 1-2032-15,-2 2-416 0</inkml:trace>
  <inkml:trace contextRef="#ctx0" brushRef="#br1" timeOffset="41501.44">24340 15536 911 0,'4'13'0'0,"2"-3"0"0,-1-1 0 0,3 0 0 16,1 1 6480-16,0-3 1216 0,3 0 240 0,-3 1 64 15,-1-3-5136-15,-1-2-1024 0,2-2-208 0,2-1-32 16,-1-1-512-16,1-2-80 0,-2-2-32 0,1-2 0 16,1-1-400-16,-2-1-64 0,-1-1-32 0,-1-2 0 15,1-1-272-15,-2-1-48 0,-3-3-16 0,-1 1 0 16,-4 2 0-16,1 1 0 0,-3 1 0 0,-1 2 0 15,0-1-16-15,-2 3 0 0,-2 6 0 0,0-1 0 16,0 6 16-16,0 1 0 0,-2 2 0 0,2 5 0 16,0 2-16-16,1 4-128 0,0 1 192 0,2 1-64 15,-1 1-128-15,4 1 0 0,3-4 0 0,1 2 128 0,3-4-128 0,0 0 0 16,2 0 0-16,2-1 0 0,4 0-320 0,2-3 64 16,3-1 16-16,3-1 0 15,0-2-1744-15,4-1-368 0,3-3-64 0,2 1-8608 16,1-7-1728-16</inkml:trace>
  <inkml:trace contextRef="#ctx0" brushRef="#br1" timeOffset="41742.4">24977 15457 28959 0,'-8'-16'1280'0,"4"9"272"0,0 2-1232 0,-3 0-320 16,-3-1 0-16,-3 1 0 0,-1 1 768 0,-1 0 112 0,0 3 16 0,-1 0 0 16,0 1-400-16,6 0-80 0,-3 4-16 0,0 1 0 15,1 3-16-15,2 1-16 0,2 1 0 0,3 3 0 16,1-1-368-16,4 1 0 0,5 0 0 0,0 1 0 15,3 1 0-15,1-2 0 0,2-3-160 0,2 1 160 16,0 0-128-16,5 4 128 0,1 0 0 0,-2-2 0 16,-1-2 192-16,-2-1 128 0,-3 3 48 0,-2-4 0 15,-4 2 352-15,-1 1 80 0,-3-1 16 0,-1 1 0 0,0 1-16 0,-5 3 0 16,-3-2 0-16,-2 0 0 16,-3-1-400-16,0 0-80 0,0-1 0 0,0-3-16 15,-2-2-512-15,5-3-112 0,-2-2 0 0,3 1-16 16,0-3-3232-1,1-1-640-15</inkml:trace>
  <inkml:trace contextRef="#ctx0" brushRef="#br1" timeOffset="42106.35">25243 15568 17503 0,'-13'16'1552'0,"9"-11"-1232"16,-2 2-320-16,0 3 0 0,-2 4 2608 0,3 1 464 15,1-2 80-15,-1 0 32 0,1 4-2288 0,0-2-448 16,0 1-80-16,4-2-32 0,1-2 128 0,2-3 32 16,1 0 0-16,1-2 0 0,-5-7-496 0,8 4 0 15,1-4 0-15,0 0 0 0,0-4 0 0,0 1-288 16,-1-3 32-16,-1-1 16 0,-1-1-80 0,1 1-32 16,-3-4 0-16,1 1 0 0,0-2 352 0,3-2 0 15,1-3-144-15,0 0 144 0,0 1 240 0,2-1 96 0,0 0 32 16,1-2 0-16,0 2 928 0,-3 4 192 15,1 4 48-15,1 3 0 0,-2 2 240 0,-1 1 48 0,1-3 16 0,-1 6 0 16,0 6-912-16,-1 1-176 0,3 1-48 0,-1 5 0 0,-1 5-288 16,1 9-64-16,-2-3-16 0,0 2 0 15,-1 2-336-15,0-5 128 0,-1 2-128 0,0 0 0 32,2-2-1296-32,-5-3-336 0,2-5-64 0,1 2-16 0,1-2-2128 15,-1-2-448-15,5 13-64 0,-10-26-32 0</inkml:trace>
  <inkml:trace contextRef="#ctx0" brushRef="#br1" timeOffset="42293.71">25764 15218 27647 0,'0'0'2448'0,"0"0"-1952"16,0 0-496-16,0 0 0 0,-5 2 2576 0,5-2 432 15,0 0 64-15,-7 7 32 0,2-2-2032 0,0 1-416 16,1 1-80-16,0 2 0 16,1 2-1248-16,2 0-240 0,0 1-48 0,0-2-16224 0</inkml:trace>
  <inkml:trace contextRef="#ctx0" brushRef="#br1" timeOffset="42507.77">26005 15086 30399 0,'0'0'2704'0,"0"0"-2160"16,0 0-544-16,3 8 0 16,-1 2 2000-16,1 3 304 0,0 2 48 0,-2 3 16 15,3 5-1344-15,0 5-272 0,1-2-48 0,0 10-16 16,-1 2-432-16,1 0-64 0,1-3-32 0,-3 2 0 16,1 6-336-16,2-3-64 0,-1-6-16 0,0 0 0 15,0-2-2416-15,0 2-480 0,-2-5-112 16</inkml:trace>
  <inkml:trace contextRef="#ctx0" brushRef="#br1" timeOffset="42671.44">25921 15557 39215 0,'-6'-23'1728'0,"5"21"384"0,1 2-1696 0,0 0-416 0,0-7 0 0,4-2 0 15,-4 9 1280-15,8-4 192 16,1-4 16-16,4 2 16 0,1-2-464 0,6 4-80 15,1 3-32-15,5-4 0 0,4-6-624 0,4-3-128 16,5-2-32-16,4-2 0 16,4 0-1952-16,2-2-400 0</inkml:trace>
  <inkml:trace contextRef="#ctx0" brushRef="#br1" timeOffset="43309.31">27089 15276 12895 0,'0'0'1152'0,"0"0"-928"0,0 0-224 0,0 11 0 0,-2-5 3984 0,1 3 752 15,1 2 160-15,0-1 32 0,-1 1-2672 0,1 2-528 16,1 1-96-16,2 2-32 0,-1 1-752 0,1 1-144 16,-1 0-48-16,2 0 0 0,0-2-480 0,2 0-176 15,-3-3 0-15,4-2 144 0,1-1-144 0,0-3 0 16,-1 0 0-16,3-3 128 0,-1-2-128 0,-2-2 0 16,1-1 0-16,0-2 0 0,-1-2 0 0,-1-1 0 15,1-5 0-15,-1 1 0 0,-1-3-176 0,1 0-16 16,-2-2 0-16,-1 4 0 15,0-5-256-15,0 4-48 0,-1 1-16 0,2 3 0 16,0 1-16-16,-4 7-16 0,0 0 0 0,0 0 0 0,8 0 288 0,0 4 48 0,1 3 16 0,-1-1 0 16,0 3 192-16,3 2-192 0,4 2 192 0,2 0-192 15,2 1 192-15,-1-1 0 0,-1-2 0 0,0-1 0 16,-1 1 496-16,1-4 32 0,0 0 16 0,-3-2 0 0,-1-4 592 16,-1 1 112-16,-3-1 32 0,-1-2 0 15,1-3 64-15,-4-1 0 0,-2-2 16 0,-1-1 0 0,-2-1-512 16,2-1-96-16,-4-1-32 0,1-2 0 0,-3 0-368 0,0 0-80 15,2 0-16-15,-4-1 0 16,-1-2-256-16,-3 0-144 0,1 1 16 0,2-1 0 16,0 1-1344-1,-1 0-256-15,-1-3-48 0,3 4-16 0,2 1-1600 0,4 1-320 16,2 3-64-16</inkml:trace>
  <inkml:trace contextRef="#ctx0" brushRef="#br1" timeOffset="43566.28">27670 15210 20895 0,'0'0'928'0,"0"0"192"0,0 0-896 0,4 9-224 15,-3 0 0-15,-1 1 0 0,-1 2 2368 0,0-1 416 16,1 4 96-16,-2 0 0 0,0 0-1152 0,0 2-256 16,1 1-32-16,1 1-16 0,1 0-624 0,2 2-128 15,0 0-32-15,2-1 0 0,0 0-208 0,2-1-48 16,0-4-16-16,3 0 0 0,0-2 80 0,0-2 32 16,1-1 0-16,-2-3 0 0,0 1-16 0,-1-4 0 15,0-5 0-15,-2-2 0 0,1 1 256 0,-3-4 48 16,-2-1 16-16,0-1 0 0,-2-1-256 0,0-2-48 15,-2-1-16-15,0-2 0 0,-1 0-304 0,-1-3-160 0,-1-1 160 0,0-1-160 16,0 2 0-16,-1-1-208 0,-1-1 16 0,-3-2 0 31,1 0-752-31,0 3-144 0,1 3-16 0,1-2-16 16,-1 3-1904-16,2 2-384 0,3-1-80 0</inkml:trace>
  <inkml:trace contextRef="#ctx0" brushRef="#br1" timeOffset="43836.43">28005 15311 13823 0,'-4'13'1216'0,"-1"3"-960"0,0 4-256 0,1-2 0 15,0 4 3936-15,1 2 736 0,2 0 160 0,0 0 32 16,-1-2-2736-16,2-2-528 0,2-4-128 0,-1-2 0 16,0-3-480-16,2-4-96 0,-3-7 0 0,0 0-16 0,0 0-304 0,0 0-48 15,0 0-16-15,0 0 0 0,3-7 320 0,-1 1 48 16,0-7 16-16,-1 0 0 0,0-2-384 0,0-2-80 15,1-1-16-15,-2-3 0 0,0-1-208 0,1-1-32 16,3-2-16-16,0-1 0 0,1 0-160 0,0-3 0 16,2 2 0-16,-1 3 128 0,2-1-128 0,0 3 0 15,-2 1-160-15,0 1 160 16,-1 1-736-16,0 4-48 0,2 2-16 0,0 1 0 16,0 3-2208-16,1 2-432 0,0 5-80 0,2 2-12416 0</inkml:trace>
  <inkml:trace contextRef="#ctx0" brushRef="#br1" timeOffset="44042.14">28309 14825 33231 0,'0'0'1472'0,"0"0"304"0,-3 8-1424 0,2 2-352 0,1 3 0 0,-1 4 0 15,1 6 1344-15,-2 1 208 0,0 4 48 0,0 3 0 16,1 3-560-16,1 2-96 0,-2 6-32 0,0-3 0 15,1 4-640-15,1 0-128 0,1-2-16 0,1-1-128 32,-1-1-624-32,1 0-224 0,2-3-48 0,0-4-16 0,2-3-2384 15,-1-4-480-15,0-3-80 0</inkml:trace>
  <inkml:trace contextRef="#ctx0" brushRef="#br1" timeOffset="44299.75">28583 15109 23951 0,'0'0'2128'0,"-7"0"-1696"16,-2-1-432-16,-1 2 0 0,-5 2 2144 0,2 1 352 16,-1 2 64-16,1 1 0 0,-1 1-1024 0,0 1-224 15,0 3-32-15,1 1-16 0,0 4-384 0,3 0-80 16,1 1-16-16,1 3 0 0,2-4-192 0,1 2-32 16,4-2-16-16,2 0 0 0,3 0 240 0,1 0 48 15,1-1 16-15,0-1 0 0,2 2-176 0,4-4-32 16,3 0-16-16,4 0 0 0,0 0-336 0,2 0-64 15,1 2-16-15,2-5 0 0,0 1-208 0,1-1 0 0,1 2 0 0,0-2 0 32,0-1-2896-32,0 2-688 0</inkml:trace>
  <inkml:trace contextRef="#ctx0" brushRef="#br1" timeOffset="45976.17">29743 15189 10127 0,'0'0'896'0,"0"0"-704"16,0 0-192-16,0 0 0 0,0 0 3824 0,0 0 720 0,0 0 160 0,0 0 32 16,7 21-2688-16,-22-23-544 0,2 2-96 0,1 3-32 15,3 0-144-15,-1 2-16 16,-1 1-16-16,1 4 0 0,0 0-560 0,0 3-96 0,1 3-32 0,3 3 0 16,2-1-384-16,3 3-128 0,2 0 0 0,1-4 0 15,2 0 0-15,4-1 0 0,1-1 0 0,2 1 0 16,1 0-128-16,-1-2 128 0,0-2 0 0,0-6-144 15,1 2 144-15,0-1 128 0,1-2-128 0,0-3 176 16,0-3 192-16,0-2 32 0,1 0 16 0,-1-4 0 16,-3-1 80-16,-3-4 16 0,1 1 0 0,-1-1 0 15,-3-1-192-15,0-3-16 0,-2 1-16 0,-2 0 0 16,0 1-288-16,-2 0 0 0,-2-3 0 0,-2 0 0 16,1 0-416-16,-1-1-192 0,-2-3-32 0,1 1-16 15,-1 1-2544-15,3 2-512 0,1 4-112 16</inkml:trace>
  <inkml:trace contextRef="#ctx0" brushRef="#br1" timeOffset="46278.11">29944 15171 22687 0,'8'18'1008'0,"-1"-6"208"0,4 2-976 0,-1 4-240 16,2 3 0-16,0 1 0 0,1 2 1008 0,-1 0 144 16,-1 1 48-16,1 0 0 0,0 0 288 0,-3-2 64 15,-5 1 16-15,1-3 0 0,1 1-784 0,4-4-144 16,-4-2-48-16,1-3 0 0,-3 0-336 0,2-7-80 15,3-2-16-15,-9-4 0 0,0 0-160 0,8-4 192 16,0-5-192-16,0-4 192 0,1-4-192 0,-3-2-144 16,1-6 144-16,-1-1-208 0,0-2 16 0,-1 0 0 15,0-1 0-15,0 2 0 0,0-1 0 0,1 3 16 0,1 3 0 16,0 4 0-16,1 4 368 0,0 2 80 0,-2 4 16 0,2 4 0 16,-8 4 688-16,12 4 144 0,-3 3 32 0,0 3 0 15,-1 6-384-15,1 3-80 0,0 5-16 0,0 3 0 16,0 2-208-16,0 0-32 0,2-1-16 0,-2 3 0 15,-1 2-272-15,0 0-144 0,-1-1 160 0,3 1-160 32,0 1-2336-32,0-3-560 0</inkml:trace>
  <inkml:trace contextRef="#ctx0" brushRef="#br1" timeOffset="47837.32">22151 16736 15663 0,'0'0'1392'0,"0"0"-1120"0,0 0-272 0,0 0 0 0,0 0 2080 0,0 0 352 0,0 0 80 0,0 0 16 0,0 0-1328 0,0 0-272 15,0 0-48-15,0 0-16 0,0 0-96 0,0 0 0 16,-5-6-16-16,-6 12 0 0,-1 5-352 0,-3 2-64 16,2 3-16-16,-1 4 0 0,0 5-320 0,2 1 0 15,0 6 0-15,2 1 0 0,2 1-128 0,4 0 128 16,0-4-128-16,3 0 128 0,2-1 0 0,3-2 0 16,4-6 0-16,1 0 0 0,1-5 176 0,5-3 112 15,-2-3 32-15,1-3 0 0,1-4 320 0,-1-1 64 16,0-5 0-16,1-3 16 0,-2-5 240 0,0-2 64 0,0-6 0 15,-4-1 0-15,0-5 96 0,-3-2 32 16,0-4 0-16,-4-3 0 0,0-1-656 0,-2-3-128 0,0-1-32 0,-3-11 0 16,-2 4-208-16,0 3-128 0,-2 2 160 0,-1 2-160 31,-2 3-1600-31,1 1-400 0,-2 3-96 0,1 3-9792 0,-1 3-1952 0</inkml:trace>
  <inkml:trace contextRef="#ctx0" brushRef="#br1" timeOffset="48497.94">22365 17040 15663 0,'0'0'1392'0,"5"4"-1120"0,2 0-272 0,1 1 0 0,0-3 2064 0,2-1 368 15,1-1 64-15,0 0 0 0,4-3-640 0,2-2-128 16,-1-3-16-16,-2-4-16 0,-3 1-224 0,1-5-64 15,1-2 0-15,-3-2 0 0,-3-1-432 0,-2 3-80 16,-1-3-32-16,-1 3 0 0,-2 0-336 0,-2 2-64 16,-5-1-16-16,0 4 0 0,1 0 256 0,-3 0 64 15,-4 3 0-15,2 3 0 0,-1 1-272 0,2 2-48 16,-4 1-16-16,1 4 0 0,1 5-240 0,0 0-64 16,2 5 0-16,0 3 0 0,1 4-128 0,2 6 0 15,2 0 0-15,2 5-176 0,2 1 48 0,3 0 0 16,2-1 0-16,3-2 0 15,3 3-320-15,0-4-48 0,5 0-16 0,0-2 0 16,2-3-1184-16,3-2-240 0,1-2-48 0,1-3-16 16,3-2-592-16,-1 0-112 0,-1-4-32 0,-2-4 0 15,0-4 624-15,0-2 128 0,0 0 32 0,-1-4 0 16,-3-1-416-16,-1-4-64 0,-1-4-32 0,0 0 0 0,-3-4 1728 0,-2-2 352 0,-1 0 64 0,-3 0 0 16,0 0 1728-16,-2 2 320 0,-2-3 80 0,-2 1 16 15,-2 1 800-15,-1 3 144 0,-2-1 48 0,-1 4 0 16,-3 3-592-16,2 1-112 0,-2 2-32 0,0 4 0 0,-1 3-704 15,0 1-144-15,0 4-16 0,-2 2-16 16,1 3-432-16,2 3-64 0,0 1-32 0,1 3 0 16,3 3-672-16,-2-2 0 0,3 0 0 0,0-1 0 15,2 1 0-15,2-4 0 0,2 1 0 0,-1-1 0 16,2-2 0-16,1-2 0 0,2-2 0 0,1 1 0 16,-2-2 0-16,-6-6 0 0,8 2 0 0,0 1 0 0,-8-3 0 0,9-3 0 15,0-1 0-15,0-1 0 0,-1 1 128 0,1-2-128 16,0-5 0-16,-1 2 128 0,0-1-128 0,-2-1 160 15,0 1-160-15,0-3 160 0,-1 2-16 0,1 0 0 16,-3-1 0-16,0 3 0 0,0 0-16 0,-2 2-128 16,-1 7 192-16,0 0-64 0,0 0-128 0,0 0 0 15,0 0 0-15,0 7 128 0,0 2-128 0,1 4 0 16,1-2 0-16,0 4 0 16,1-1-576-16,1 2 0 0,0 1 0 0,1-3 0 15,1 2-1552-15,2-3-304 0,3-4-64 0,0 0-16 16,4-1-624-16,-1-2-128 0,2-2-32 0,1-4-6688 15</inkml:trace>
  <inkml:trace contextRef="#ctx0" brushRef="#br1" timeOffset="48701.58">23175 17066 911 0,'4'-5'0'0,"-2"0"0"0,1-2 0 0,0 2 0 16,-2-3 4048-16,2-1 736 0,-3-1 144 0,0-2 16 15,-3-2-1904-15,0 1-384 0,-2 2-80 0,1-1-16 16,-1 2-496-16,-2 2-96 0,0 2-32 0,-2 0 0 16,-1 3-928-16,0 0-192 0,0 3-48 0,0 3 0 15,1 0-416-15,0 4-96 0,1 2 0 0,3 3-16 16,2 2-240-16,2 2 128 0,0 1-128 0,2 1 0 15,3 2 0-15,1-1 0 0,4 1 0 0,1-1 0 16,-1-3 0-16,1 0 0 0,3-1 0 0,2 0 0 31,-1-4-512-31,1-4 16 0,1-2 0 0,0-1 0 16,1-2-2512-16,0 0-512 0,-2-5-112 0,1-2-16 0</inkml:trace>
  <inkml:trace contextRef="#ctx0" brushRef="#br1" timeOffset="48864.16">23434 16795 8287 0,'-1'-9'736'0,"-2"-3"-592"0,-1-2-144 0,-1-3 0 15,0-3 4544-15,-1 2 864 16,-2 1 176-16,3 3 48 0,-1 2-2784 0,2-1-544 16,0 4-128-16,2 5 0 0,2 4-1200 0,0 0-224 15,0 0-48-15,0 13-16 0,1 3-688 0,2 6 0 16,1 3 0-16,1 6 0 0,1 4 0 0,2 6 0 16,1 3 0-16,2 1 0 15,1 1-1024-15,-1 1-64 0,0-1-32 0,2-3 0 16,0-3-2768-16,0-5-544 0</inkml:trace>
  <inkml:trace contextRef="#ctx0" brushRef="#br1" timeOffset="49040.18">23331 17001 14735 0,'-14'-21'1312'0,"10"15"-1056"0,0-3-256 0,2-1 0 15,0 1 4480-15,4 0 848 0,-2 0 176 0,2 0 16 16,2 1-3152-16,1 0-640 0,1 2-128 0,0 1-32 15,3 1-832-15,2 1-160 0,0 2-48 0,5 2 0 16,1 2-528-16,2 1-272 0,2 1 16 0,3 3 16 31,-1-1-2192-31,2 3-432 0,1-1-80 0</inkml:trace>
  <inkml:trace contextRef="#ctx0" brushRef="#br1" timeOffset="49202.92">23775 17005 30175 0,'0'0'1344'0,"-3"8"256"0,0 2-1280 0,1 2-320 16,0 0 0-16,1 1 0 0,0 1 480 0,1 2 32 16,1-1 0-16,3 6 0 0,0-6-512 0,0-4 0 15,0 0-128-15,0-2-9312 16,0-3-1856-16</inkml:trace>
  <inkml:trace contextRef="#ctx0" brushRef="#br1" timeOffset="49474.3">23825 16692 11055 0,'0'0'480'0,"0"0"112"0,0 0-464 0,0 0-128 0,0 0 0 0,-3 7 0 15,-1 0 4272-15,2 4 832 0,1 2 160 0,4 4 48 16,-1 2-3648-16,3 4-704 0,2 3-160 0,1-3-32 16,1 1-432-16,-1-4-80 0,0 5-32 0,1 1 0 15,1-1 208-15,2-1 32 0,1-2 16 0,-1-3 0 16,-1-1 352-16,4 3 64 0,-4 0 0 0,1-4 16 15,0-3 48-15,-2 0 16 0,1-3 0 0,-1-3 0 16,-1-1-144-16,0-3-16 0,-9-4-16 0,8 1 0 16,0-2-80-16,0-3-16 0,-3-3 0 0,0-2 0 15,-1-1-256-15,-1-2-64 0,-1-4-16 0,1-1 0 16,-2-2-112-16,-2-2 0 0,-2-3-16 0,0 0 0 16,-1-4-2416-16,1 6-464 0,0 1-112 0,1-2 0 15,0 3-1584-15,4 3-304 16,0 4-64-16</inkml:trace>
  <inkml:trace contextRef="#ctx0" brushRef="#br1" timeOffset="49804.08">24309 16808 5519 0,'0'0'496'0,"0"0"-496"16,8 0 0-16,-8 0 0 0,0 0 3840 0,5 4 688 0,-1 1 128 0,0 0 16 15,-4-5-1600-15,-1 13-320 16,-3 3-64-16,1-4 0 0,1 0-1040 0,-4 1-208 16,1 1-32-16,1 2-16 0,0-1-688 0,3 1-144 15,-2 0-32-15,1-1 0 0,0 1-160 0,1-2-48 16,1-3 0-16,3-1 0 0,-2 0-192 0,2 2-128 15,-1-3 160-15,2 0-160 0,0-2 144 0,-4-7-144 16,0 0 128-16,8 1-128 0,0 3 0 0,0-3 0 16,1-2-224-16,-3-3 80 15,1-1-224-15,-1-3-32 0,-1-2-16 0,1-2 0 0,-1-2 176 0,0 2 48 0,0 0 0 0,-1 3 0 16,-1 1 192-16,-1 1 0 0,1-1 0 0,-2 1 0 16,-1 7 128-16,0 0 0 0,0 0 16 0,0 0 0 15,0 0 160-15,0 0 16 0,0 0 16 0,0 0 0 16,0 0-112-16,0 0-32 0,0 0 0 0,2 13 0 15,-1-1-192-15,2 0 0 0,-3-12 0 0,6 14 0 32,1 0-1552-32,-2 1-256 0,-5-15-48 0,5 9-8960 0,2 1-1792 0</inkml:trace>
  <inkml:trace contextRef="#ctx0" brushRef="#br1" timeOffset="50005.38">24647 16605 2751 0,'-3'-22'128'0,"2"12"16"0,-2 0-144 0,2 0 0 16,0 0 0-16,1 10 0 0,0 0 5520 0,0 0 1072 16,5 11 224-16,0 1 32 0,0 5-4768 0,2 1-960 15,2 7-192-15,4 11-32 0,0 1 16 0,0 0 16 16,1 0 0-16,2 1 0 0,-3 0-720 0,3-2-208 16,-1 1 0-16,2 2 128 15,-4-2-2000-15,0 3-400 0,-1-5-80 0,-3-12-10432 16</inkml:trace>
  <inkml:trace contextRef="#ctx0" brushRef="#br1" timeOffset="50336.23">24845 17090 10127 0,'-8'-22'896'0,"2"10"-704"0,-4-4-192 0,0-5 0 16,-2 0 3280-16,-2-2 624 0,-3-3 128 0,3 1 32 16,2-2-2752-16,4 5-544 0,2 2-128 0,2 4 0 15,4 2 768-15,2 1 176 0,2 3 16 0,3 2 16 16,-1 3-608-16,3 2-128 0,3 2-32 0,0 1 0 15,1 0-528-15,0 1-96 0,0 2-32 0,1 0 0 16,2 1-64-16,1 0 0 0,1 0-128 0,0 0 192 16,1-1-192-16,0 1 144 0,1-3-144 0,-1 2 128 15,1-3-128-15,-2 0 160 0,-2 0-160 0,-2-2 160 16,-1 1 16-16,-1 0 0 0,-2-2 0 0,-1 0 0 16,-1 2 336-16,-1-4 80 0,-7 5 16 0,5-7 0 15,-1 1-176-15,-3-2-48 0,-1 2 0 0,-1-1 0 16,-2-1-192-16,-1 2-32 0,-1-1-16 0,-1 2 0 0,-2 1 80 0,0 3 16 15,-2-1 0-15,-1 4 0 0,1-1-48 0,-1 4-16 16,1 3 0-16,1 5 0 0,1 0-176 0,1 1-224 16,2 5 48-16,3 0 16 0,0 3-128 0,4 1-32 15,0-1 0-15,5 6 0 16,3-4-640-16,3-5-128 0,4-2-16 0,3-4-16 16,1-3-1824-16,3-4-352 0,2-3-80 0,-6-3-10096 0</inkml:trace>
  <inkml:trace contextRef="#ctx0" brushRef="#br1" timeOffset="50636.04">25442 16809 25103 0,'0'0'1104'0,"-3"-7"240"0,-2-4-1072 0,0 2-272 0,0 0 0 0,-3 2 0 16,0 1 1616-16,-1 1 272 0,0-1 48 0,-4 3 16 15,-1 3-1552-15,-1 2-400 0,2 5 0 0,1 3 128 16,3 3-128-16,0 4 144 0,1 3-144 0,3 2 160 16,1 1 240-16,4 1 48 0,3-1 16 0,3 1 0 15,5-2 48-15,0-1 0 0,3-3 0 0,-1 0 0 16,1-3-320-16,2 0-64 0,1-6-128 0,1 2 192 15,-1-5 64-15,0-1 0 0,1-3 0 0,-1-2 0 16,-3 0 512-16,1-3 96 0,-1-2 32 0,-1-3 0 16,0-1 16-16,-1-3 16 0,-1-2 0 0,1-3 0 15,-1-1-416-15,-2-2-64 0,-1-5-32 0,-2-2 0 16,1-3-224-16,-4-1-64 0,0-2 0 0,-3-3 0 16,0-3 192-16,-4-1 48 0,-2 0 0 0,-2-3 0 15,-3-3-16-15,0 2 0 0,-4 1 0 0,-4-17 0 16,1 10-2752-16,1 10-544 0,0 7-128 0,5 17-15360 0</inkml:trace>
  <inkml:trace contextRef="#ctx0" brushRef="#br1" timeOffset="51402.33">31032 15317 911 0,'0'0'0'0,"0"0"0"16,0 0 0-16,0 0 0 0,23 0 6592 0,-27-12 1216 0,0-2 256 0,0 3 64 16,-1 1-5408-16,-1 1-1072 0,0 1-224 0,-1 3-32 15,7 5-304-15,-9-2-48 0,-1 4-16 0,1 3 0 16,-2 3-736-16,6-1-160 0,0 5-128 0,0 1 192 16,-1 2-192-16,2 0 0 0,2 1-192 0,1-1 192 15,1 1-176-15,1 11 176 0,1-6-128 0,4-2 128 16,0-4 0-16,2-4 0 0,0-1 0 0,2-3-128 15,2-2 128-15,0-1-128 0,-1-4 128 0,3-4-128 32,0-1-416-32,-1-5-80 0,-1 0-16 0,2-2 0 15,3-1-272-15,-4 0-64 0,-5 0-16 0,0-2 0 0,-2 0 96 0,-1 2 32 16,-1-2 0-16,-1 3 0 0,-2 3 1008 0,-1 9 208 0,0 0 32 0,0 0 16 16,0 0 576-16,0 0 112 0,0 0 32 0,0 0 0 15,0 0-176-15,-2 13-48 0,-1 4 0 0,2 2 0 16,-1 2-400-16,2 1-96 0,3 2-16 0,2-1 0 15,3 3-224-15,1-2-160 0,0-5 192 0,3 2-11904 16,1 0-2384-16</inkml:trace>
  <inkml:trace contextRef="#ctx0" brushRef="#br1" timeOffset="52437.81">26480 16374 15663 0,'0'0'1392'0,"0"0"-1120"0,0 0-272 0,5 3 0 15,0 3 1664-15,2 3 288 16,-1 3 48-16,1 2 16 0,1 3-800 0,-2 5-144 16,3 3-48-16,0 3 0 0,-1-4-448 0,0 5-80 15,0 2-32-15,-2 1 0 0,1-2-272 0,-1 0-64 16,0-2-128-16,-2 0 192 0,-2-2 80 0,-1-3 16 0,1 1 0 0,-1-5 0 16,-2-1-96-16,1-1 0 0,-2-4-16 0,1-1 0 15,0-3-48-15,0-1-128 0,1-8 192 0,0 0-64 16,0 0-128-16,0 0 0 0,0 0 0 0,0 0 0 15,-2-9-288-15,2-1-96 0,2-3 0 0,0-1-16 16,2 1 176-16,1 0 32 0,0 2 16 0,2 0 0 16,2 2 176-16,3 1-128 0,2 0 128 0,1 3-128 15,-1 3 272-15,4-1 64 0,3 6 16 0,2 1 0 16,0 1 432-16,-4 3 96 0,-3 1 16 0,-2 1 0 0,-1 1 0 16,-1 2 0-16,-3-3 0 0,-1 2 0 15,-2 2-128-15,-2-1 0 0,-2 0-16 0,-5 0 0 16,-2-1-208-16,-3 0-32 0,-5-1-16 0,0 1 0 15,0-1-208-15,-1-1-32 0,-3-2-128 0,0 0 192 16,-2-4-384-16,2 1-64 0,3-1-32 0,0-2 0 16,1 0-416-16,-2-4-64 0,4-3-32 0,0 1 0 15,2-2-192-15,3-1-32 0,0 1-16 0,4-1 0 16,2 1-64-16,4-1-16 0,2 3 0 0,3-2 0 16,3 2 464-16,2 1 80 0,1 1 32 0,2-1 0 0,2-1 544 0,3 1 0 0,2 2 0 0,1 0 144 15,-1-2 288-15,2 3 48 16,-1-5 16-16,0 1 0 0,-2 0 64 0,-2-4 16 0,-1 0 0 0,-1 1 0 15,1 0-96-15,-2-3-16 16,0-2 0-16,1 2 0 0,-4-1-96 0,-3 1-32 0,-3-3 0 16,-1 1 0-16,-1 2-112 0,-3-1-32 15,-3 1 0-15,-1 3 0 0,0 1 256 0,-1-1 32 16,-3-1 16-16,-2 2 0 0,0 1 208 0,-2 3 64 16,0 1 0-16,2 2 0 0,-1 2-368 0,1 2-64 15,-1 2-16-15,2 2 0 0,1 2 48 0,0 4 0 0,0 0 0 0,2 2 0 16,0 2-64-16,2-2-16 0,3 0 0 0,1-1 0 15,1 3-288-15,2-2 0 0,0-4 128 0,4 0-128 16,1-2-224-16,1 1-96 0,0-5-32 0,0-1 0 31,1-1-1872-31,0 1-368 0,5-6-80 0,-2 0-7488 0,-1-7-1488 0</inkml:trace>
  <inkml:trace contextRef="#ctx0" brushRef="#br1" timeOffset="52764.52">27377 16768 23727 0,'0'0'1040'0,"0"0"240"15,0 0-1024-15,0 0-256 0,0 0 0 0,0 0 0 16,0 0 1888-16,0 0 336 0,0 0 64 0,0 0 16 0,0 0-1152 0,1 8-208 16,3 2-48-16,-3 4-16 0,1 5-304 0,-1 0-64 15,0 2-16-15,-1 1 0 0,0-2-96 0,1 1-16 16,2-1 0-16,0 0 0 0,-1 0-96 0,1-5-32 16,-2-2 0-16,1-4 0 0,-2-9-112 0,2 8-16 15,1-1-128-15,1-3 192 0,-4-4-192 0,7-2 0 16,0-2 0-16,0-2 0 0,-1-2-144 0,2-2-32 15,1-5 0-15,0 0 0 0,2-2-16 0,-1 0 0 16,0-2 0-16,1-1 0 0,-2-1-96 0,1 0-32 16,0-1 0-16,-1 2 0 0,0-2 320 0,0 4-160 15,0 2 160-15,0 3-128 0,-1 0 128 0,0 4 0 16,1 2 128-16,0 3-128 0,0 2 288 0,0 3-16 0,-2 4 0 0,-2 4 0 16,-2 5-64-16,-1 0-16 0,2 4 0 15,1 2 0-15,1 1-64 0,-1-1-128 16,0 3 176-16,0-3-176 0,2-1 0 0,1-2-320 0,-1-2 32 15,3 0 16 1,-1-2-2688-16,0 0-544 0,-1-5-96 0</inkml:trace>
  <inkml:trace contextRef="#ctx0" brushRef="#br1" timeOffset="53136.51">27849 16688 22175 0,'0'0'976'0,"0"0"208"0,0 0-944 0,9-1-240 0,0 0 0 0,0-2 0 16,2 2 1312-16,0-1 224 0,2 0 32 0,3 0 16 16,-2 0-176-16,2 1-48 0,0-2 0 0,2 0 0 0,-3 1-512 0,1-1-96 15,1-2-32-15,-3 0 0 0,-1 2-80 0,0-2 0 16,-1 1-16-16,-1 1 0 0,-1 2-288 0,0 0-48 16,-10 1-16-16,0 0 0 0,7 2 48 0,-7-2 0 15,0 0 0-15,0 0 0 0,0 12-64 0,-1 1 0 16,-2 0 0-16,-3 4 0 0,-4-1-64 0,0 2 0 15,1 3-16-15,-3-2 0 0,-1 1 128 0,0 2 16 16,-1 0 16-16,1 0 0 0,1-1-80 0,3 0-32 0,0 0 0 0,2-1 0 16,3-2-16-16,3 0 0 0,4-1 0 15,-1-1 0-15,1-2-80 0,2 0-128 16,2-2 176-16,0 0-176 0,4-2 128 0,2-2-128 16,0-3 0-16,1-1 0 0,2-1 0 0,1-2 0 0,0-2 0 0,1-2 0 31,2-1-1280-31,-2-2-272 0,-1-5-48 0,0 2-16 15,-2-4-1312-15,0-1-256 0</inkml:trace>
  <inkml:trace contextRef="#ctx0" brushRef="#br1" timeOffset="53533.28">28047 16803 23039 0,'-16'6'2048'0,"11"0"-1648"0,0-2-400 0,0 1 0 16,-1 0 2368-16,2 1 384 0,4-6 64 0,0 0 32 15,0 0-1344-15,6 10-272 0,3-4-48 0,1-2-16 16,2 1-208-16,1-1-32 0,1-1-16 0,5-1 0 16,0 1-336-16,3-3-64 0,0 1 0 0,1-1-16 15,0 0-192-15,-1 0-48 0,2-1 0 0,-2 0 0 16,0-2-256-16,-2 2 0 0,-1-1 0 0,2 0 0 0,0-1-160 0,-2 1-96 16,-2-4 0-16,4 0-16 15,-4-1-272-15,-2 1-48 0,-4-1-16 0,0 0 0 16,-3 3 160-16,-3-3 16 0,-5 7 16 0,2-8 0 0,0 2 416 0,-2-2-160 0,-2 0 160 0,-2-1 0 15,4 9 0-15,-5-7 0 16,-1 0 160-16,-3-4-32 0,-2 6 48 0,3 4 16 16,1 1 0-16,-3 4 0 0,1 0 128 0,-1 3 48 15,-2 5 0-15,2 1 0 0,-1 1 144 0,2 3 16 16,1 2 16-16,3 0 0 0,2 1-160 0,3 1-16 16,2-2-16-16,0 1 0 0,2-2-352 0,1-1 144 15,5-1-144-15,1-1 0 0,5 0 0 0,0-2 0 0,1-3 0 16,1-1-192-1,0-5-1072-15,2-1-208 0,-1-3-32 0,1 0-16 16,-2-6-1600-16,0 1-320 0,-2-4-64 0,-2 0-5840 0,-1-1-1152 0</inkml:trace>
  <inkml:trace contextRef="#ctx0" brushRef="#br1" timeOffset="54033.7">28674 16845 16991 0,'0'0'752'0,"0"0"144"0,-1-6-704 0,-2 0-192 0,0-1 0 0,2 2 0 16,0-1 2256-16,1-1 432 0,0 7 64 0,0 0 32 15,0 0-672-15,0 0-144 0,0 0-32 0,0 0 0 16,0 0-512-16,5 8-96 0,0 2-32 0,-1-2 0 15,0 3-272-15,0 2-48 0,1 1-16 0,0 2 0 16,-1-1-48-16,0 1-16 0,0 0 0 0,0-2 0 16,0 0-320-16,1 3-80 0,-1-6-16 0,0-1 0 15,0-1-176-15,-4-9-48 0,0 0 0 0,0 0 0 16,6 1-256-16,-6-1 0 0,7-1 0 0,-1-5 0 0,1-3-160 0,0-2-144 16,-1-2-16-16,2-3-16 15,0-1-176-15,0-1-16 0,-1-1-16 0,4-10 0 16,-3 3-160-16,-5 12-16 0,3-3-16 0,-2 0 0 15,-2 1-32-15,1 2-16 0,-1 1 0 0,1 1 0 0,-2 0 400 0,2-5 64 16,-2 6 32-16,-1 11 0 0,0 0 288 0,0 0 192 16,0 0-16-16,0 0-16 0,0 0 128 0,8 10 32 15,0 3 0-15,1 3 0 0,1 2 32 0,2 1 16 16,-1 1 0-16,2 2 0 0,1-2-112 0,0 1-32 0,-1-2 0 0,2 1 0 16,-1-6-48-16,2 2-16 15,2-6 0-15,2 1 0 0,-5-2 32 0,2-2 0 0,1-1 0 16,-1-2 0-16,0-2-48 0,-8-2 0 0,1-4 0 0,-1 2 0 15,0-4-144-15,0 3 0 0,0-4 144 0,0-1-144 16,-1 0 0-16,6-9 0 0,-5 3 0 0,-2 0 0 16,-3-2-192-16,-2 0-16 0,0 2 0 0,-2 1 0 15,-2 0-112-15,0 3 0 0,-3-2-16 0,-2 1 0 16,-3 4 0-16,-1 0 0 0,-2 5 0 0,0 4 0 16,-1 1 336-16,0 5 0 0,-2 3-144 0,3 6 144 15,1 3 576-15,2 1 192 0,1-2 16 0,6 5 16 0,4-1-16 16,6 1 0-16,6-4 0 0,2 0 0 15,4-2-368-15,3-1-80 0,4-5-16 0,5 0 0 0,4-6-320 16,3-2 0-16,1-5 0 0,4-2-14096 16,2-2-2816-16</inkml:trace>
  <inkml:trace contextRef="#ctx0" brushRef="#br1" timeOffset="55905.95">29717 16433 19343 0,'0'0'848'0,"0"0"192"0,0 0-832 0,0 0-208 16,0 0 0-16,0 0 0 0,0 0 2496 0,0 0 448 0,0 0 80 0,0 0 32 16,0 0-1424-16,0 0-288 0,0 0-48 0,16 9-16 15,-16-9-208-15,11 5-48 0,-2 2-16 0,-1 2 0 16,-1 2-400-16,1 5-80 0,-1-3-16 0,0 4 0 16,-2 3-304-16,0-2-64 0,-1 3-16 0,0 1 0 15,-1 3-128-15,-1-1 0 0,1 1 0 0,-3 3-176 31,-1 0-1392-31,-1 1-288 0,0 0-48 0,0-1-8976 0,2 1-1808 0</inkml:trace>
  <inkml:trace contextRef="#ctx0" brushRef="#br1" timeOffset="56266.49">29855 17345 19343 0,'-12'17'848'0,"5"-6"192"0,-3-2-832 0,-1-1-208 15,-2-2 0-15,2-1 0 0,11-5 3440 0,-10 3 640 16,1-2 128-16,9-1 16 0,0 0-3216 0,0 0-656 16,-8-9-128-16,4-1-32 0,1-2-336 0,2 0-80 15,4-1-16-15,-1 1 0 16,1-1-560-16,-1 0-112 0,2 0-32 0,0 2 0 15,0-1 368-15,1 1 80 0,2 2 16 0,-7 9 0 0,0 0 480 0,0 0 0 16,0 0 0-16,0 0 0 0,0 0 368 0,0 0 160 0,0 0 48 0,0 0 0 16,10 8 256-16,-2 3 64 0,0 0 16 0,-3 1 0 15,-2 0-144-15,-2 1-16 0,0-3-16 0,1 2 0 16,-2-12 32-16,1 12 0 0,0-3 0 0,-1-9 0 16,-5 8-224-16,0-2-32 0,-2-1-16 0,-2 1 0 15,0-1-304-15,0-4-64 0,1-1-128 0,8 0 192 16,-10-5-2544-1,1-2-512-15,1-2-96 0</inkml:trace>
  <inkml:trace contextRef="#ctx0" brushRef="#br1" timeOffset="56904.71">21945 17636 35935 0,'11'-3'3200'16,"6"1"-2560"-16,8 4-512 0,6 2-128 0,7-4 640 0,3 3 128 15,4-2 0-15,4-1 16 0,6-1-608 0,9 3-176 16,6 4 0-16,7-1 0 16,5-2 832-16,3-1 112 0,1 2 16 0,9 4 0 0,10-2-240 0,3 1-32 0,1-6-16 15,3 3 0-15,3 1-48 0,8-1-16 16,2-6 0-16,4-1 0 0,3 2-96 0,-1-2 0 16,2-2-16-16,0 2 0 0,-2 3-176 0,-1-2-48 15,0-4 0-15,-2 1 0 0,-5 3-272 0,-1-4 128 16,1-1-128-16,-6-1 0 0,-9-1 0 0,-2 1 0 15,-4-3 0-15,-5 0-14800 16,-5-2-2848-16</inkml:trace>
  <inkml:trace contextRef="#ctx0" brushRef="#br4" timeOffset="77465.55">5275 3072 20271 0,'17'-35'1792'0,"-21"43"-1424"0,-3 3-368 0,2 3 0 16,-1 2 928-16,2 7 112 0,2 4 32 0,2 3 0 16,3 3-128-16,4 8-32 0,2 9 0 0,2 6 0 15,2 5-320-15,3 10-64 0,0 3-16 0,1 11 0 16,1 3-176-16,0 9-32 0,2 8-16 0,2 4 0 15,3 3-112-15,-1 4-32 0,-1 4 0 0,0 2 0 16,-1 2-144-16,0 0 160 0,1-3-160 0,-3-1 160 16,0 0-32-16,-2 0 0 0,-1-5 0 0,0-2 0 15,0-3 32-15,-1-3 0 0,-2-3 0 0,-2-6 0 16,-2-6-32-16,1-8 0 0,-2-10 0 0,0-8 0 16,-3-8-1088-16,1-10-240 15,-2-6-32-15</inkml:trace>
  <inkml:trace contextRef="#ctx0" brushRef="#br4" timeOffset="78607.75">5237 2873 23039 0,'-30'-12'2048'0,"18"12"-1648"0,-1 0-400 0,0 0 0 16,2 0 512-16,-1 0 0 0,0 0 16 0,2 1 0 15,0-2 16-15,4-2 0 0,-1-1 0 0,2 1 0 16,5 3 336-16,0-8 64 0,3-3 16 0,2-2 0 16,3-1-560-16,4-2-96 0,2-1-32 0,6-2 0 15,3-2-32-15,4 0-16 0,6-1 0 0,2 0 0 16,2-2-96-16,2-1-128 0,2-1 176 0,3 2-176 16,-1 0 0-16,3 2 0 0,5 0 0 0,8-2 0 15,4 2 0-15,-2 1 0 0,-1-1 0 0,0 3 0 16,0-1 0-16,1 2-192 0,3 0 192 0,2-1-192 0,3 0 192 0,1 2-176 15,-1-3 176-15,25-3-160 0,-10 2 160 0,-2 5 0 16,-1 1 0-16,3 3-128 0,3 0 128 0,-2 3 0 16,-3 1 0-16,-1-2 0 0,-2-1 0 0,6 2 0 0,6 3 0 0,-3-3 0 15,-5-1 0-15,-1 3 0 16,-2-1 0-16,1 1 0 0,3 2 0 0,-2 2 0 16,-1 2 0-16,-4 0 0 0,-3 0 0 0,5-2 0 15,-1-1 0-15,3 3 0 0,0-1 0 0,-3 2 0 16,-4 0 0-16,0 2 0 0,1-2 0 0,-2 1 144 15,1 0-144-15,-2 1 0 0,-3-1 0 0,-3 2 0 16,-2 0 0-16,-1 0 0 0,-3 0 240 0,0-3-64 0,0 2-16 0,0 2 0 16,-3-1-16-16,-3 1 0 15,-6 0 0-15,-1 0 0 0,-2-1-144 0,-2 0 0 0,-5 0 0 0,1-2 0 16,0 0 128-16,-1-1-128 0,-1-1 128 0,0 0-128 16,1-1 128-16,0 2-128 0,-4 0 0 0,-1 3 128 15,-2 0-128-15,-2-1 0 0,-3 2 144 0,0 1-144 16,-2 2 0-16,1 2 128 0,-3 0-128 0,-1 4 0 15,-1 3 0-15,-1 2 128 0,1 3-128 0,0 6 0 16,0 6 0-16,3 2 0 0,-3 3 0 0,0 2 0 16,-3 5 0-16,4 4 0 0,1 5 0 0,1 2 0 15,2 1 0-15,-1 4 0 0,-2 2 0 0,1 6 0 16,-1 0 0-16,-1 8-128 0,-2 2 128 0,-1 8-192 16,0 1 64-16,-1 3 0 0,0 5 0 0,0 1 0 15,0 5 128-15,-3 0 0 0,-1 1 0 0,-1 1 0 16,-2-1-144-16,1-3 144 0,-5-3-160 0,2-2 160 15,-3-1 0-15,1 0 0 0,-3 1 0 0,3-1 0 0,-2-2 0 0,0 0 0 16,-1-2 0-16,0 0 0 0,0-3 0 0,-1 0 128 0,1 1-128 0,1-2 0 16,0-5 320-16,-2-1-32 15,0 0-16-15,0-3 0 0,1-7-64 0,-3-5-16 16,-1-3 0-16,-1-8 0 0,1-5 176 0,0-5 16 16,-3-4 16-16,0 0 0 0,-1-3 64 0,-2-1 16 15,-1-3 0-15,-1-3 0 0,-3-2-256 0,-1 0-48 16,-1 0-16-16,-3-1 0 0,-3-1-160 0,-2 0 160 15,-1 0-160-15,-2 1 160 0,-5-3-160 0,-4 1 192 16,-4-1-192-16,-3-2 192 0,-6 1-192 0,-3-1 128 16,-6 0-128-16,0 2 128 0,-1 2-128 0,-5 0 0 0,-4-2 144 15,-8 3-144-15,-9-1 176 0,3-3-48 0,0 0 0 0,-1-4 0 16,-1 2 176-16,-8 5 16 0,-8-4 16 0,1 2 0 16,-1-2-128-16,1 0-16 0,1-2-16 0,-4 2 0 15,-5-1-176-15,4 0 0 0,1 1 0 0,-3-4 128 0,-3 2-128 16,-1-2 0-16,5 0 0 0,2 0 0 15,1-2 0-15,-4-2 0 0,-4-5 0 0,2 1 0 16,5-4 160-16,0 1-160 0,-2-2 192 0,3 1-192 16,-2-3 368-16,9 1-48 0,4 0 0 0,1 2 0 15,0-2-128-15,1 0-48 0,1 1 0 0,4 2 0 16,6-3 16-16,4 1 0 0,3-1 0 0,2 0 0 16,-3 0-160-16,2-2-144 0,3 0 144 0,4-2-208 15,6-2-1232-15,4 0-240 0,3-2-48 0,5-5-10288 16,5-6-2048-16</inkml:trace>
  <inkml:trace contextRef="#ctx0" brushRef="#br4" timeOffset="79471.02">4083 3522 24591 0,'0'0'528'0,"-1"12"112"0,1-3 32 0,0 1 32 0,0 1-560 0,0-5-144 0,0-6 0 0,0 0 0 15,0 0 1520-15,0 0 272 0,0 0 48 0,3-12 16 16,-1-3-640-16,-1-7-128 0,-2-7-32 0,1-5 0 15,0-5-848-15,0-4-208 0,1-1 0 0,1-6 0 16,-1 1 0-16,2 0 0 0,1 1 0 0,-3 1 0 16,-1 1 0-16,0 2-160 0,0 2 160 0,0 5-128 15,1 1-128-15,2 6-32 0,1 3 0 0,1 5 0 0,3 5 32 0,1 7 16 16,1 4 0-16,5 9 0 16,0 3-224-16,7 11-48 0,5 9-16 0,3 7 0 0,-1 7 144 0,4 7 48 15,2 6 0-15,3 0 0 0,0 2 48 0,-2-3 16 0,0-4 0 16,-1-4 0-16,0-4-48 0,-4-8 0 15,-2-6 0-15,-4-4 0 0,-3-3 320 0,-4-5 0 16,-2-4 0-16,-7-2 0 0,-9-8 192 0,0 0 112 16,0 0 16-16,-13 0 0 0,-8-2 256 0,-5-5 64 15,-4-2 16-15,-4-1 0 0,-2-2-400 0,-6-3-64 16,-4 0-32-16,-5-2 0 0,-6-1 16 0,-4-2 0 16,-3 1 0-16,0-2 0 0,0-3-176 0,3 2 0 15,1-1 0-15,5 0 0 0,4 3 0 0,6 3 0 16,4 2 0-16,7 5 0 0,6 2 0 0,7 3 256 0,6 3 0 0,9 2-16 15,6 0-240-15,8 7-192 0,6 0 48 0,6 0 0 16,3 2-48-16,7-1-16 0,7-1 0 16,4-2 0-1,5-5-512-15,3-4-112 0,6-4 0 0,3-3-16 16,2-5-352-16,-2-4-64 0,0-3-16 0,-1-2 0 16,-1-1 528-16,-4 0 112 0,-2-1 0 0,-3-1 16 0,-3 1 336 0,-5 2 64 0,-5 3 16 0,-5 2 0 15,-6 3 336-15,-6 4 64 0,-4 3 0 0,-6 3 16 16,-7 1 1440-16,-7 3 272 0,-5 3 64 0,-3 3 16 15,-6 5 0-15,-4 5 0 0,-4 5 0 0,-2 5 0 16,-3 7-720-16,-4 3-160 0,-3 7-32 0,-5 6 0 16,-2 4-400-16,0 3-96 0,1 2-16 0,1 0 0 15,2-2-448-15,5-2-128 0,5-3 0 0,4 2 0 16,4 1-3008-16,2 2-656 0</inkml:trace>
  <inkml:trace contextRef="#ctx0" brushRef="#br4" timeOffset="82939.6">18916 3277 5519 0,'-6'-18'496'0,"0"-7"-496"0,-2-4 0 0,2-1 0 0,-4-5 1776 0,1-3 256 0,1-1 48 0,-2-1 16 16,-3-5-832-16,-1 2-176 0,1 2-16 0,1 1-16 16,0 4 256-16,3 3 48 0,1 5 16 0,2 3 0 15,-1 3-416-15,2 3-96 0,0 5-16 0,1 2 0 16,0 3-112-16,1 3-32 0,-1 1 0 0,4 5 0 15,0 0-304-15,0 0-64 0,0 0-16 0,-2 7 0 16,-1 4-320-16,2 4 128 0,1 5-128 0,0 5 0 16,0 6 272-16,1 7-16 0,1 5 0 0,-1 9 0 15,-1 8 16-15,0 4 0 0,0 8 0 0,1 6 0 0,2 7-272 0,-2 3 160 16,0 3-160-16,3 5 128 16,0-1-128-16,-1 0 0 0,-1-2 0 0,0-2 128 15,-1-5-304-15,0-3-64 0,1-1-16 0,-1-2 0 0,0-2 480 0,0 0 96 16,1 2 0-16,-2-1 16 0,0-4-192 15,1 3-144-15,0-4 192 0,-1 5-192 0,-2 0 192 0,0 1-64 16,1-4 0-16,0 4-128 0,1 0 128 16,0 2-128-16,-4-2 0 0,3-1 0 0,3-2 0 0,-2-2 0 0,0-4 0 15,0 0 0-15,0 0 0 0,0-2 0 16,-1-3 128-16,0-2-128 0,-1-1 128 0,0-2-128 16,-2-4 144-16,1 2-144 0,2-2 0 0,-2 0 128 15,1-4-128-15,-1 0 0 0,1 1 0 0,-1-1 0 0,2 2 128 0,-2-4-128 16,-1 1 0-16,0-2 0 15,2-1 0-15,-1 1 0 0,-1-1 0 0,0-2 0 16,2-1 0-16,-1-1 0 0,-1 0 128 0,0-2-128 16,0-1 0-16,0-3 144 0,0-3-144 0,0-1 160 0,2-1-160 0,1-1 160 15,1-2-160-15,1-2 160 16,1-2-160-16,2-1 160 0,3-2 32 0,2-2 0 0,1-1 0 0,5-3 0 16,3-1-32-16,3-3 0 0,2-2 0 0,3-2 0 15,2-3 32-15,3-2 0 0,4 0 0 0,2-5 0 16,-2 2-48-16,5-4 0 0,3 2 0 0,6-2 0 15,3 2-144-15,4-2 0 0,-3 0 0 0,3-2 128 16,3-1-128-16,-2 1 192 0,2-1-192 0,4-3 192 16,3-3-16-16,5 1 0 0,-1 0 0 0,0-2 0 0,1 1-48 0,0-2-128 15,1 3 192-15,1-3-64 16,3 0-128-16,-3 0 0 0,-3 0 144 0,-2 1-144 16,-2-1 0-16,0 0 0 0,-2 0 0 0,-1 0 128 0,1 0-128 0,0-2 0 15,-3 1 128-15,-1 0-128 16,-2-2 128-16,-3 2-128 0,-5-6 128 0,1 1-128 0,-1-2 256 15,-1 1-32-15,1-1 0 0,-3 1 0 0,-3-1-224 0,0 0 0 16,-2 0 0-16,-3 3 0 0,-2-2 0 0,-1 5 0 16,0-2 0-16,0 0 144 0,-1 0-144 0,0-3 0 15,1 3 0-15,-1-1 128 0,3 0-128 0,-3-2 0 16,0 1 0-16,0 0 0 0,2 1 0 0,-3 0 0 16,-2 0 0-16,0 1 128 0,-4 0-128 0,2 1 0 0,0-1 0 0,0 0 0 15,-5 0 0-15,1 4 0 16,0 0 128-16,1 0-128 0,0 3 0 0,-1-2 0 15,1 4 0-15,-1-1 0 0,0 2 0 0,0 0-192 16,0 0 64-16,-1 1 128 0,-1 0-208 0,-4 1 80 16,1 0 128-16,-3 0-208 0,-1-2 208 0,-1 2 0 15,-2 1 0-15,-3-2 0 0,-2 0 128 0,0 1-128 16,-1-1 144-16,0-1-144 0,-2 1 496 0,1-1 0 0,-1-3 0 0,2-2 0 16,0-1 16-16,1-3 0 0,0 1 0 0,2-8 0 15,-1-1-256-15,0-2-64 0,0-4 0 0,0-3 0 16,-1-5-64-16,2-2 0 0,-4-3-128 0,3-3 192 15,-1 0-32-15,0-6-16 0,-1-2 0 0,-1-5 0 16,0-2 32-16,-1-6 0 0,0-3 0 0,0-1 0 16,-1 2-176-16,-1-1 192 0,0-2-192 0,0 2 192 15,-1 1 32-15,-1 1 16 0,0 3 0 0,-2-2 0 0,1 2 80 16,0-2 0-16,1 1 16 0,-1-1 0 16,0 0-128-16,2-2-16 0,-1-4-16 0,2 0 0 15,2 0-176-15,-1-3 0 0,0-1 0 0,0 0 0 16,2 2 0-16,-1 2 0 0,-1 2 0 0,-1 5 0 15,-1 0 0-15,0 5 0 0,-1 4 0 0,-1 1 0 0,-2 4 0 16,1-1 160-16,-1 5-160 0,0-1 160 0,-2 2-32 0,0 1-128 0,1 2 192 16,-2 1-64-16,0-2-128 0,-1 2 0 15,-2 2 0-15,2-4 0 0,0 0 0 0,-2-2 0 16,1 1 0-16,-1 1 0 0,-1-1 0 0,1 2 0 16,-1-1 0-16,1 2 0 0,-1 0 0 0,1 1 0 15,-1 2 0-15,0 2 0 0,0 2 0 0,-1 3 0 0,1 3 0 16,0 1 0-16,0 3 0 0,-1 2 0 15,-1 1 0-15,-2 3 0 0,0 3 0 0,-1 2 0 16,0-2 0-16,-1 4 0 0,0 0 0 0,-1 3 0 16,0-1 0-16,-2 2 0 0,-3-1 0 0,-2-1 0 15,-3 0 0-15,-1 0 0 0,-2 1-144 0,-2 1 144 0,-3 0 0 16,0 2 0-16,-1 1-144 0,-2-1 144 0,-1-1 0 0,0 3-144 16,-4 1 144-16,0 2 0 0,-1-1-144 0,-1 0 144 15,-5-2 0-15,-1 1 0 0,0 0-144 0,-1-1 144 16,-1 0 0-16,1 0 0 0,-4-1 0 0,-1 1 0 15,-3-1 0-15,-5 2 144 0,-5-3-144 0,-1 2 192 16,-1 1-64-16,-3 0-128 0,0 2 192 0,-3 2-64 0,-5 3-128 0,-2 3 128 16,-4 0-128-16,6 2 128 15,0 4-128-15,-4-2 0 0,-2 6 0 0,-2 0 0 0,0-2 0 0,0-1 128 16,2 1-128-16,0 2 0 16,-3 1 192-16,0-2-32 0,3 0-16 0,1-1 0 15,1-1 48-15,4-1 0 0,2-2 0 0,3-1 0 16,3 2-192-16,1 1 128 0,3-1-128 0,5 1 128 0,6 2-128 0,3 3-192 15,4 3 32-15,3 1 16 16,2 0-1696-16,6 2-336 0,3 2-64 0,7-2 0 16,4 2-1216-16,5 0-256 0,-15 19-32 15,12-11-16-15</inkml:trace>
  <inkml:trace contextRef="#ctx0" brushRef="#br4" timeOffset="83775.32">18073 2513 24351 0,'0'0'1088'0,"0"0"208"0,0 0-1040 0,0 0-256 16,-2-5 0-16,-1-2 0 0,1-3 656 0,-1-3 80 15,2-4 16-15,1-4 0 0,0-5-208 0,1-4-32 16,2-13-16-16,-1-4 0 0,2 1-496 0,0-1 0 15,0-1 0-15,1-2 0 0,0 1 0 0,1 1-160 16,-1 2 0-16,1 6 0 16,1 4-336-16,1 6-64 0,-2 7-16 0,2 5 0 15,2 5 64-15,1 6 0 0,-2 7 0 0,1 11 0 16,2 6-112-16,3 9-16 0,1 4 0 0,3 4 0 0,0 5 320 0,3 4 64 16,-2 0 16-16,0 1 0 0,-1 0 384 0,1-2 80 0,1 0 16 0,-1-4 0 15,0-6 176-15,-2-4 32 0,-2-6 16 0,-2-3 0 0,-2-6 64 16,-2-1 16-16,-2-3 0 0,-3-4 0 15,-5-5 352-15,0 0 80 0,0-7 16 0,-2-3 0 16,-5 1-384-16,-3-4-80 0,-5-2-16 0,-4 0 0 16,-5-3-128-16,-2 0-16 0,-6 0-16 0,-9 1 0 15,-7 0 0-15,-1 0 0 0,-1 0 0 0,3 1 0 16,1 0 144-16,1 5 16 0,1 2 16 0,2 2 0 16,3 2 32-16,5 1 0 0,5 1 0 0,4 3 0 15,3 2-352-15,7-1-64 0,5 0-16 0,10-1 0 16,0 0-128-16,7 3-272 0,5-1 64 0,7 0 16 15,6-2-416 1,4-2-80-16,1-1-16 0,6-4 0 0,6-1 64 0,3-2 0 16,4-2 0-16,3 0 0 0,3-2 384 0,-2 0 96 0,-2-2 16 0,-3 0 0 0,-5 3 912 0,-4 2 176 15,-2 0 32-15,-6 1 16 16,-5-1-1584-16,-5 3-320 0,-5 2-64 0,-5 2-16 0,-4 1 1472 0,-7 3 288 16,0 0 64-16,-10 3 16 0,-6 1 688 0,-5 5 128 15,-6 4 16-15,-6 7 16 0,-3 6-592 0,-9 5-112 16,-6 6-32-16,-2 4 0 0,-1 5-512 0,2 2-96 0,4 4-32 15,4-1 0 1,5 4-1376-16,3 0-288 0,5-1-48 0,5 0-17520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6:1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1101 6911 0 0,'-3'5'5327'0'0,"16"-25"-3492"0"0,-3 8-1524 0 0,1 1 0 0 0,0 0 0 0 0,1 0 0 0 0,0 1 0 0 0,1 1 0 0 0,19-12 0 0 0,20-15-66 0 0,-50 35-240 0 0,101-87 270 0 0,-64 54-106 0 0,49-34 0 0 0,7-5 52 0 0,162-139 543 0 0,-184 159-658 0 0,133-76 0 0 0,50-14-713 0 0,-235 130 607 0 0,-1-1 0 0 0,-1 0 0 0 0,30-30 0 0 0,-36 32 0 0 0,1 4 23 0 0,-13 7-20 0 0,0 1 0 0 0,1-1 0 0 0,-1 0 1 0 0,0 1-1 0 0,0-1 0 0 0,1 0 0 0 0,-1 0 0 0 0,0 0 0 0 0,0 0 1 0 0,0 0-1 0 0,0 0 0 0 0,1-1 0 0 0,5-12 10 0 0,-7 12-11 0 0,0 1 0 0 0,1-1 0 0 0,-1 1 0 0 0,1 0 1 0 0,0-1-1 0 0,0 1 0 0 0,-1 0 0 0 0,1-1 0 0 0,0 1 0 0 0,0 0 0 0 0,0 0 1 0 0,0-1-1 0 0,0 1 0 0 0,0 0 0 0 0,1 0 0 0 0,-1 0 0 0 0,0 1 0 0 0,0-1 1 0 0,1 0-1 0 0,-1 0 0 0 0,0 1 0 0 0,1-1 0 0 0,2 0 0 0 0,11-2 193 0 0,-13 2-172 0 0,1 1 0 0 0,-1-1 0 0 0,0 1 0 0 0,0 0 0 0 0,0 0 0 0 0,1 0 1 0 0,-1 0-1 0 0,0 0 0 0 0,0 0 0 0 0,1 0 0 0 0,3 2 0 0 0,12 3 118 0 0,-11-4-84 0 0,0 1 0 0 0,0 0 0 0 0,9 5 1 0 0,327 172 1156 0 0,-338-176-1198 0 0,565 276 1368 0 0,-486-240-1250 0 0,307 125 367 0 0,-181-89-581 0 0,-181-65-917 0 0,-1 0 0 0 0,38 23 0 0 0,-52-25-919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6:12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5 438 4607 0 0,'0'0'6480'0'0,"-2"8"-5269"0"0,1 1-671 0 0,0 1 1 0 0,0-1-1 0 0,1 0 1 0 0,1 1-1 0 0,2 17 1 0 0,15 48 452 0 0,-6-34-400 0 0,69 334 2162 0 0,-15-65-1926 0 0,24 51 422 0 0,-29-88 255 0 0,-55-206-1967 0 0,-6-64 480 0 0,1-1-1 0 0,-1 0 1 0 0,0 1-1 0 0,1-1 1 0 0,-1 0-1 0 0,1 1 1 0 0,0-1 0 0 0,-1 0-1 0 0,1 0 1 0 0,2 4-1 0 0,-1-4-3 0 0,0-1-1 0 0,0 1 1 0 0,-1-1-1 0 0,1 1 1 0 0,0-1 0 0 0,0 0-1 0 0,0 0 1 0 0,1 0-1 0 0,-1 0 1 0 0,0 0-1 0 0,0 0 1 0 0,0-1 0 0 0,5 1-1 0 0,-5 0-14 0 0,6 1 0 0 0,1 0 0 0 0,-1 0 0 0 0,1-1 0 0 0,0 0 0 0 0,0-1 0 0 0,9 0 0 0 0,101-2 0 0 0,-67 3-12 0 0,165 16-96 0 0,-144-8 92 0 0,22 1 11 0 0,282 34-83 0 0,-6 33 21 0 0,18 49 306 0 0,-377-121-238 0 0,15 2 31 0 0,-1 0 0 0 0,1-2 0 0 0,37 3 0 0 0,-60-8-26 0 0,1 0-1 0 0,0 0 1 0 0,0-1-1 0 0,0 1 0 0 0,-1-1 1 0 0,1 0-1 0 0,0 0 1 0 0,-1-1-1 0 0,1 1 1 0 0,-1-1-1 0 0,1 0 1 0 0,4-3-1 0 0,4-4-24 0 0,1 0 0 0 0,15-15 0 0 0,14-10-15 0 0,101-43-173 0 0,-57 33 122 0 0,-25 12 67 0 0,2 2 0 0 0,1 3 0 0 0,101-28 0 0 0,-60 24 18 0 0,63-14 0 0 0,-97 36 0 0 0,-70 9-5 0 0,1-1-1 0 0,-1 0 1 0 0,0 0-1 0 0,0 0 1 0 0,0 0 0 0 0,0 0-1 0 0,0 0 1 0 0,0-1-1 0 0,0 1 1 0 0,0-1-1 0 0,0 1 1 0 0,-1-1 0 0 0,1 0-1 0 0,-1 0 1 0 0,1 0-1 0 0,-1 0 1 0 0,1 0-1 0 0,-1 0 1 0 0,0 0 0 0 0,0 0-1 0 0,0 0 1 0 0,-1-1-1 0 0,1 1 1 0 0,1-5-1 0 0,0-5-44 0 0,0-1 0 0 0,0 0 0 0 0,-1-17 0 0 0,-1 24 38 0 0,-6-250-120 0 0,-18 0 721 0 0,0-14 334 0 0,9 107-132 0 0,-38-172 1 0 0,35 244-674 0 0,-38-160-636 0 0,52 235 48 0 0,-32-94-1145 0 0,29 93-1414 0 0,-1 0 1 0 0,-11-17-1 0 0,12 22-3095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6:1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0 404 5983 0 0,'0'0'464'0'0,"2"0"-305"0"0,-1 0-149 0 0,0 0-1 0 0,0 0 1 0 0,0-1 0 0 0,0 1 0 0 0,-1 0-1 0 0,1 0 1 0 0,0-1 0 0 0,0 1-1 0 0,0 0 1 0 0,0-1 0 0 0,-1 1-1 0 0,1-1 1 0 0,0 1 0 0 0,0-1-1 0 0,-1 0 1 0 0,1 1 0 0 0,-1-1 0 0 0,2-1-1 0 0,10-16 1190 0 0,0-1 627 0 0,10-2 998 0 0,45-33-1 0 0,-18 16-1835 0 0,-6 3-767 0 0,2 2 1 0 0,1 2 0 0 0,1 2-1 0 0,1 3 1 0 0,82-33-1 0 0,-92 44-1398 0 0,-1-2-378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6:13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0,'1'0'5143'0'0,"41"4"1329"0"0,58 20-4855 0 0,-95-23-1366 0 0,327 105 2869 0 0,-161-43-2516 0 0,-16-8-539 0 0,12-2-3650 0 0,-135-44-1822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6:13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 9215 0 0,'-2'-15'908'0'0,"0"6"3523"0"0,3 17-1899 0 0,82 539 3389 0 0,0-155-4662 0 0,-59-297-1184 0 0,4 13-764 0 0,-5-37-7526 0 0,-18-57 1545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6:18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10 639 6935 0 0,'0'0'630'0'0,"-2"2"-520"0"0,-6 9 7453 0 0,28-16-5878 0 0,10-6-748 0 0,-1-2 0 0 0,0-1 0 0 0,-1 0-1 0 0,33-25 1 0 0,98-82 933 0 0,-154 117-1812 0 0,173-128 831 0 0,-105 79-813 0 0,130-81-289 0 0,-189 124-617 0 0,0-1 0 0 0,-1 0 0 0 0,0-1 0 0 0,12-15 0 0 0,1 0-2398 0 0,-14 13 1534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6:21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75 7831 0 0,'-22'18'904'0'0,"-11"7"8471"0"0,48-26-8990 0 0,-1 0 0 0 0,0-1-1 0 0,22-7 1 0 0,-3 1-67 0 0,114-10 637 0 0,-82 13-710 0 0,222-46 213 0 0,-232 39-420 0 0,-38 8-23 0 0,0 1 0 0 0,1 1 0 0 0,-1 1 0 0 0,25 1 0 0 0,-36 0-6 0 0,-1 0 0 0 0,0 1 0 0 0,0 0 0 0 0,0 0 0 0 0,0 0 0 0 0,0 0 0 0 0,0 1 0 0 0,0 0 0 0 0,-1 0-1 0 0,1 0 1 0 0,0 1 0 0 0,-1 0 0 0 0,0-1 0 0 0,0 1 0 0 0,0 1 0 0 0,0-1 0 0 0,0 1 0 0 0,0-1 0 0 0,4 7 0 0 0,-6-5-2 0 0,1 1 0 0 0,0-1 0 0 0,-1 1 1 0 0,0-1-1 0 0,0 1 0 0 0,-1 0 1 0 0,0 0-1 0 0,0 0 0 0 0,0 0 1 0 0,0 7-1 0 0,-2 9 41 0 0,-3 32-1 0 0,2-39-31 0 0,-3 23 31 0 0,-17 60 0 0 0,-19 38 5 0 0,20-71-48 0 0,-74 196 182 0 0,26-78 65 0 0,44-113-99 0 0,-23 105 0 0 0,43-144-36 0 0,-2 37-1 0 0,7-54-47 0 0,0 1-1 0 0,0 0 1 0 0,2-1 0 0 0,5 25-1 0 0,-5-31-11 0 0,0-1 0 0 0,1 0 0 0 0,-1 0 0 0 0,2 0-1 0 0,-1 0 1 0 0,1-1 0 0 0,8 12 0 0 0,-9-15-21 0 0,0 1 1 0 0,0-1-1 0 0,0 0 1 0 0,1 0-1 0 0,0 0 1 0 0,-1 0-1 0 0,1-1 0 0 0,0 1 1 0 0,0-1-1 0 0,1 0 1 0 0,-1 0-1 0 0,0-1 1 0 0,9 3-1 0 0,122 13 351 0 0,-63-11-260 0 0,-52-5-114 0 0,1-1 1 0 0,-1-1-1 0 0,33-6 0 0 0,-46 6-8 0 0,20-4-34 0 0,0-2-1 0 0,-1-1 0 0 0,34-14 0 0 0,-5 1-1044 0 0,-50 20 668 0 0,1-1-1 0 0,-1 0 1 0 0,0-1 0 0 0,0 1 0 0 0,0-1 0 0 0,0 0-1 0 0,0 0 1 0 0,0 0 0 0 0,-1-1 0 0 0,1 0-1 0 0,-1 0 1 0 0,0 0 0 0 0,0 0 0 0 0,-1-1 0 0 0,1 1-1 0 0,2-6 1 0 0,7-22-1566 0 0,-3 1-10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1:4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1 681 13591 0 0,'0'0'2267'0'0,"0"-1"-1838"0"0,5-18-34 0 0,0 1 0 0 0,1 1 0 0 0,11-24-1 0 0,6-17-101 0 0,3-23-18 0 0,22-65-91 0 0,-7 15-231 0 0,-9 24 27 0 0,-31 102 15 0 0,1 1 0 0 0,-1 0 0 0 0,1 0 1 0 0,0 0-1 0 0,1 1 0 0 0,-1-1 0 0 0,0 0 0 0 0,1 1 0 0 0,0 0 0 0 0,0-1 0 0 0,0 1 0 0 0,0 0 0 0 0,1 1 0 0 0,-1-1 0 0 0,8-4 1 0 0,-9 7-5 0 0,-1-1 0 0 0,1 1 0 0 0,-1 0 1 0 0,1 0-1 0 0,0 0 0 0 0,-1 0 1 0 0,1 0-1 0 0,0 0 0 0 0,-1 0 1 0 0,1 0-1 0 0,-1 1 0 0 0,1-1 1 0 0,-1 1-1 0 0,1-1 0 0 0,1 2 1 0 0,21 11-69 0 0,-23-12 73 0 0,6 4-7 0 0,0 0 0 0 0,0 1 0 0 0,0 0 0 0 0,-1 1 0 0 0,0-1 1 0 0,0 1-1 0 0,7 13 0 0 0,30 59-106 0 0,-17-28 83 0 0,110 225-5094 0 0,-118-228 3624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6:22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9 148 15319 0 0,'0'0'698'0'0,"-1"0"-10"0"0,-5 0-348 0 0,5 0 181 0 0,2-1 130 0 0,13-4 85 0 0,0 0 1 0 0,-1 1 0 0 0,25-4 0 0 0,2-1 81 0 0,110-25 829 0 0,187-18 0 0 0,-307 49-1728 0 0,298-23-1744 0 0,-281 27-122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15:28:56.56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2421 4251 20271 0,'-21'4'1792'0,"11"-8"-1424"0,-1 0-368 0,3 1 0 0,8 3 192 0,0 0-48 16,0 0 0-16,0 0 0 15,0 0 0-15,0 0 0 0,10 7 0 0,4 2 0 16,4-3 160-16,7 1 16 0,5-1 16 0,8-2 0 15,5 3 48-15,6-2 16 0,7-1 0 0,7 0 0 16,5-3 240-16,5 2 64 0,5-1 0 0,9-2 0 16,8-2 0-16,6-1 0 0,2-1 0 0,8 2 0 15,5-1-64-15,5-1-16 0,5-2 0 0,3 0 0 16,2 0-208-16,2-5-32 0,1-2-16 0,0 3 0 16,-2 3 32-16,0 0 16 0,-2-4 0 0,-3 2 0 15,-5 1-160-15,-2 0-48 0,-1-1 0 0,-6-1 0 16,-5-2-64-16,1 2-16 0,-1 2 0 0,-1 0 0 0,-3 3-128 0,-1-2 0 15,-1 1 0-15,-1 1 0 0,-3 1 0 0,-7 2 128 16,-6 4-128-16,-5 0 0 0,-6-2-144 0,-1 3-112 16,-3 1-32-16,-3-2-15200 15</inkml:trace>
  <inkml:trace contextRef="#ctx0" brushRef="#br0" timeOffset="17700.93">14844 8249 15663 0,'0'0'1392'0,"0"0"-1120"0,0 0-272 0,0 0 0 0,4 9 2528 0,5 0 448 0,4 1 96 0,8-3 0 15,6 0-2160-15,7-2-432 0,7 0-96 0,4 1 0 16,2-5 352-16,7 4 80 0,4-4 16 0,39 2 0 16,-1-3-192-16,0 0-48 0,-3 1 0 0,1-2 0 15,1 0 192-15,5 1 48 0,5-2 0 0,-28 1 0 16,8-3-320-16,7 3-64 0,7-3-16 0,4 0 0 15,4-2 16-15,39-2 0 0,-14-1 0 0,-5 2 0 16,0-3 0-16,-3 1 0 0,-7 1 0 0,2 0 0 16,2 1 16-16,-3 1 16 0,-6-3 0 0,0 2 0 15,-4 5-240-15,3-2-48 0,0-2-16 0,-4 0 0 0,-4 2-176 0,-2-1 0 16,1 4 0-16,0-3 128 0,-2-2-128 0,-6 2 0 16,-7 1 0-16,-2 0 0 0,-3 2 0 0,-5-2 128 15,-4-3-128-15,-4-4 0 0,-4 3 0 0,-6 0 0 16,-4 1-144-16,0-1 144 15,-3-5-1376-15,0 3-160 0,-1 0-48 0,1-4-10304 16,-4-1-2064-16</inkml:trace>
  <inkml:trace contextRef="#ctx0" brushRef="#br0" timeOffset="18002.86">19346 7621 28271 0,'-24'-15'1248'0,"13"13"272"0,0 2-1216 0,2 0-304 0,0-3 0 0,9 3 0 0,0 0 160 0,0 0-32 16,10 4 0-16,5 1 0 16,4 2 384-16,7 1 80 0,4 1 16 0,4 0 0 15,1 0-160-15,5 0-16 0,1 0-16 0,2 2 0 16,-1-2-208-16,1 4-32 0,1 0-16 0,3 1 0 16,2 1-160-16,-3-2 0 0,-1 0 0 0,-6 0 128 15,-6 2 0-15,-3 1 0 0,-6 1 0 0,-4 3 0 16,-6 0 448-16,-5 3 96 0,-3 4 16 0,-6-4 0 15,-6 4 496-15,-4 0 96 0,-6 2 32 0,-9 6 0 16,-8 6-176-16,-9 3-48 0,-8 0 0 0,-1 4 0 0,-1 0-320 0,3 1-80 16,2 0-16-16,1 1 0 0,2-5-384 15,6 1-80-15,8-2-16 0,5-2 0 16,4 0-1712-16,8-2-336 0,4 2-80 0</inkml:trace>
  <inkml:trace contextRef="#ctx0" brushRef="#br0" timeOffset="18669.41">16016 6861 20271 0,'0'0'896'0,"-5"10"192"0,1 5-880 0,-1 5-208 16,1 6 0-16,1 7 0 0,2 4 2176 0,1 3 384 15,0 2 64-15,4 1 32 0,2 1-1904 0,4 0-384 16,0 1-80-16,0-2-16 0,1-7-272 0,-1-3 0 16,2-8 0-16,0-5 0 0,-1-3 0 0,1-4 0 15,-3-5 0-15,2-3 0 0,-3-3 0 0,-1-5-256 16,-1-2 80-16,-1-4 16 0,-1-7 320 0,-2-3 64 16,0-5 16-16,-2-2 0 0,0-3-112 0,-3-3-128 15,-1-5 176-15,-2-3-176 0,-5-4 0 0,-1-1 0 0,1-2 0 16,-2 2 0-16,0 0-128 0,0 2 128 0,-3 2-208 0,4 5 80 15,2 5 512-15,2 5 96 0,1 3 32 0,4 3 0 16,1 4 112-16,4 5 16 0,0-1 16 0,3 5 0 16,3 2-304-16,1 3-64 0,3 0-16 0,2 2 0 15,3 2-272-15,3 0 128 0,1 2-128 0,1-3 0 16,0 1 0-16,3-1 0 0,1-1 0 0,1 0 0 16,2-1-160-16,1-2-144 0,1-1-16 0,2-1-16 15,-1 0-1744 1,1 1-352-16,-3-1-64 0</inkml:trace>
  <inkml:trace contextRef="#ctx0" brushRef="#br0" timeOffset="18857.23">16100 6981 23951 0,'-15'0'2128'0,"15"0"-1696"0,0 0-432 0,0 0 0 0,0 0 1776 0,0 0 272 16,0 0 48-16,12-4 16 0,4-1-752 0,3 1-144 15,5-4-16-15,2 0-16 0,4 0-672 0,1-2-144 16,2-1-32-16,2 2 0 16,1 0-608-16,2 0-128 0,0 1-32 0,1 2-10272 15,0-1-2064-15</inkml:trace>
  <inkml:trace contextRef="#ctx0" brushRef="#br0" timeOffset="19043.14">16157 7252 32303 0,'-17'4'1424'0,"12"-4"304"0,-2 0-1376 0,7 0-352 0,0 0 0 0,0 0 0 15,0 0 976-15,13 0 128 0,4-4 32 0,4-1 0 16,3-2-512-16,3-2-112 0,3-1 0 0,3-2-16 16,0 0-496-16,4 0 0 0,1-1 0 0,2 2 0 31,3 0-3072-31,2 1-512 0</inkml:trace>
  <inkml:trace contextRef="#ctx0" brushRef="#br0" timeOffset="19398.64">16802 7317 29535 0,'-6'12'1312'0,"3"-4"272"0,2 1-1264 0,0 0-320 0,1-1 0 0,0-8 0 0,0 0 1200 0,0 0 176 16,5 2 32-16,4-2 16 0,3-6-480 0,1-3-112 15,1-6 0-15,2-3-16 0,1-4-528 0,1-4-96 16,1-4-32-16,2-3 0 0,0-2-160 0,0-1 0 16,0-2 144-16,-2-1-144 0,0-1 0 0,-1 0 0 15,0-3 0-15,-1-1 128 0,-1 1-128 0,-2-2-256 16,-1 1 64-16,0-2 0 0,-1-1-32 0,-2 4-16 16,-1 3 0-16,1 4 0 0,-3 6 96 0,0 7 16 15,-1 6 0-15,1 7 0 0,-2 0 128 0,2 6-208 16,1 4 80-16,-1 8 128 0,1 6-192 0,1 8 192 15,-1 4-192-15,0 9 192 0,0 7-160 0,1 4 160 0,1 3 0 0,2 5-144 16,0-4 144-16,2 3-192 0,2-4 192 16,-1-2-192-1,1 0-256-15,0 0-64 0,-1-3-16 0,0-2 0 16,-2-4-1648-16,-2-3-320 0,0-1-64 0,-2-4-9664 0</inkml:trace>
  <inkml:trace contextRef="#ctx0" brushRef="#br0" timeOffset="19539.36">17193 7144 23951 0,'-7'-9'2128'0,"-3"1"-1696"0,1 0-432 0,2 3 0 15,1 1 1984-15,6 4 304 0,-4-4 64 0,4 4 16 16,0 0-1664-16,10-3-320 0,3 1-64 0,4-2 0 16,3-1-512-16,5-2-112 0,4-1-16 0,2 0 0 15,2 1-2048-15,3-1-400 16</inkml:trace>
  <inkml:trace contextRef="#ctx0" brushRef="#br0" timeOffset="19834.12">18056 6605 23039 0,'-18'-8'1024'0,"8"6"192"0,-5-1-960 0,-3 1-256 16,-3-1 0-16,0 2 0 0,2 1 1120 0,-1 1 176 15,1 2 48-15,2 0 0 0,3 4-384 0,2 1-64 16,4 4 0-16,3-3-16 0,1 2-688 0,4 5-192 0,2-3 0 0,5 4 0 15,2 3 0-15,3 3 0 0,2-2 0 0,4 2 0 16,5 2 0-16,0 0-128 0,2 0 128 0,2-1 0 16,3 0 176-16,-1-2 112 0,-3-1 32 0,0-1 0 15,-3-2 688-15,0 0 144 0,-4-1 16 0,-3-1 16 16,-4-1 608-16,-6 2 112 0,-3-1 16 0,-3 0 16 16,-5 0-416-16,-6 3-96 0,-3-4-16 0,-5 2 0 15,-1 0-624-15,-1 0-128 0,-1 3-16 0,1-6-16 16,-1 2-432-16,1-2-64 0,0-1-128 0,1-1 176 31,2 1-2288-31,0-3-464 0</inkml:trace>
  <inkml:trace contextRef="#ctx0" brushRef="#br0" timeOffset="25930.08">22365 6652 23951 0,'0'0'1056'0,"0"0"224"0,4-5-1024 0,0-2-256 0,0 1 0 0,3-1 0 0,2 0 1840 0,2-3 304 16,2-1 64-16,4-1 16 0,3-1-1008 0,3 0-192 16,2-1-32-16,4 1-16 0,2-2-688 0,0 2-144 15,1-1-16-15,0 1-128 0,2 1 128 0,0-1-128 16,0 0 0-16,0 3 0 0,0-4 208 0,-2 4-64 16,0 1-16-16,-1 1 0 0,-1 0-128 0,-3 3 160 15,-2 1-160-15,-3 4 160 0,-3 3 32 0,-4 2 16 16,-3 1 0-16,-3 4 0 0,-4 1 272 0,-3 6 48 15,-4 5 16-15,-4 6 0 0,-6 4 96 0,-4 8 0 16,-2-1 16-16,-1 8 0 0,-4 1-80 0,1 7 0 16,0-1-16-16,1 2 0 0,0 0 80 0,2 2 0 15,3-1 16-15,2-3 0 0,3-1-96 0,4-1-32 0,-3-1 0 0,5-1 0 16,4-5-208-16,0-2-64 0,1 0 0 0,2-5 0 0,3 0-448 16,5-3-80-16,1 0-32 0,6-3 0 31,1-1-2320-31,3-1-480 0,3-4-96 0,1 0-14880 0</inkml:trace>
  <inkml:trace contextRef="#ctx0" brushRef="#br0" timeOffset="26433.99">23239 8449 18431 0,'0'0'816'0,"-7"5"160"0,1 0-784 0,-1-2-192 0,1 2 0 0,-1 0 0 0,1-2 3312 0,6-3 608 16,-6 4 128-16,6-4 32 0,0 0-2464 0,0 0-480 15,0 0-112-15,0 0 0 0,0 0-736 0,0 0-144 16,0 0-16-16,8-4-128 0,0 1 0 0,0 1 0 16,-8 2 0-16,0 0 0 0,10 2 384 0,-1 1-48 15,-1 2 0-15,-1 3 0 0,-2 0 272 0,0 1 48 16,-1 1 16-16,-3 1 0 0,1 2 0 0,-1-3 0 15,-1 0 0-15,0 2 0 0,-1 0-240 0,-2-2-48 16,-1 0-16-16,-1-1 0 0,0-2-192 0,-2 1-48 0,1 0 0 0,-2-1 0 16,-1-3-128-16,0-2 0 15,0-1 144-15,-1-2-144 0,1 1 0 0,1-1 0 16,1-3 0-16,-1-1-128 0,1-2-128 0,2 1-32 0,1-5 0 0,2 0 0 16,0-4 112-16,2 2 32 0,2-3 0 15,2 3 0-15,1 0 16 0,1 2 0 0,1 0 0 0,1 2 0 16,1 3 128-16,0-1 0 0,1 3-144 0,1 2 144 15,-1 2 0-15,1 1 0 0,0 3 192 0,0 1-64 16,-1 0 128-16,-1 2 0 0,-1 1 16 0,-1-1 0 16,-2 3 144-16,-1 0 32 0,-2 2 0 0,0-2 0 15,-4-2 80-15,0 0 32 0,-2 2 0 0,-1-2 0 16,-3 0-112-16,0 0-32 0,0-1 0 0,-1-1 0 16,0-4 0-16,0 0 0 0,0-2 0 0,0-3 0 15,1-1-1184 1,0 0-256-16,0-5-32 0,3-1-13344 0,2-3-2656 0</inkml:trace>
  <inkml:trace contextRef="#ctx0" brushRef="#br1" timeOffset="49393.25">5040 14291 25391 0,'0'0'1120'0,"0"0"240"0,0 0-1088 0,0 0-272 0,0 0 0 0,0 0 0 16,5-2 1120-16,-7 13 160 0,-1 2 48 0,3 2 0 16,3 5-512-16,-1 5-112 0,2 1 0 0,3 6-16 15,1 1-416-15,2 5-80 0,0 1 0 0,2-3-16 16,1 1-176-16,0-3 0 0,0-3 0 0,3-6-9856 16,-2-8-1984-16</inkml:trace>
  <inkml:trace contextRef="#ctx0" brushRef="#br1" timeOffset="49531.25">5079 13935 20271 0,'-18'-5'896'0,"10"2"192"0,0 0-880 0,1 1-208 16,-1-1 0-16,1 2 0 0,-1 1 1584 0,3 2 272 16,0 4 48-16,5-6-9072 15,0 10-1792-15</inkml:trace>
  <inkml:trace contextRef="#ctx0" brushRef="#br1" timeOffset="49832.3">5534 14288 11055 0,'-10'35'976'0,"3"-15"-784"0,-2 5-192 0,0 6 0 15,0 4 2608-15,1 3 464 0,3 1 112 0,1 0 16 16,1-2-1728-16,5-2-320 0,2 0-80 0,3-5-16 15,1-5-336-15,1-4-64 0,2-3-16 0,2-5 0 16,2-4 176-16,2-6 16 0,0-5 16 0,2-3 0 16,2-5 288-16,-2-5 48 0,-1-4 16 0,1-5 0 15,-1-2-368-15,-3-4-64 0,-2-1 0 0,-1-6-16 16,-3 1 208-16,-2-6 64 0,-2 1 0 0,-5-1 0 16,-3-1-688-16,-2 1-128 0,-1 2-16 0,-5 1-16 15,1-1-176-15,-2 3 0 0,-1-3 0 0,-1 3 0 16,-2 0-2144-16,0 3-416 15,0 2-64-15,1 2-8528 0,1-2-1712 0</inkml:trace>
  <inkml:trace contextRef="#ctx0" brushRef="#br1" timeOffset="50131.89">6075 14444 12895 0,'0'0'576'0,"7"7"112"0,1-2-560 0,-1 0-128 15,1 2 0-15,1-2 0 0,-1-2 4160 0,0-2 784 16,-8-1 176-16,7-4 16 0,-1 2-3600 0,-2-4-704 16,-1-1-160-16,-1-4-32 0,0-2-64 0,-2-3-32 15,-2-1 0-15,1 0 0 0,-2 1-288 0,-1-4-64 16,-1 2-16-16,-3 1 0 0,-2 1-48 0,0 2-128 16,-2 3 192-16,-3 1-64 0,0 3 0 0,-2 4-128 0,0 3 192 0,1 3-64 15,2 5 224-15,1 5 32 0,1 3 16 0,3 3 0 16,3 5-144-16,2 2-16 0,2 1-16 0,5 3 0 15,2-4-224-15,4 2 0 0,4-2 0 0,3 0 0 0,2-1 0 0,3-3 0 16,3 0 0-16,3-1-160 31,2-5-1904-31,1-3-384 0,1-4-80 0,1-4-12336 0</inkml:trace>
  <inkml:trace contextRef="#ctx0" brushRef="#br1" timeOffset="50461.77">6436 14332 11967 0,'0'0'1072'0,"-3"9"-864"0,-1 5-208 0,2 1 0 0,2 3 4592 0,2 1 864 15,-1 3 176-15,2 1 48 0,-2 2-4144 0,3 0-816 16,4-3-160-16,-1-1-48 0,1 0-192 0,0-3-64 16,1 0 0-16,0 0 0 0,0-3-256 0,1 0 0 15,-1-4 128-15,0-1-128 0,0-1 0 0,1-1 0 16,1-1 0-16,-2-2 0 0,0-5-176 0,0-4-144 15,2-1-16-15,-2-3-16 0,0-4 32 0,-1-2 0 16,-2-3 0-16,2-3 0 0,-1-2 0 0,0-1 16 16,0-3 0-16,-1 0 0 0,0-2 128 0,0 1 32 15,1-2 0-15,-1 2 0 0,-2 1 144 0,3 1 0 16,-1 3 0-16,1 2 128 0,0 3 400 0,0 4 96 16,-3 3 16-16,1 3 0 0,-5 7-96 0,0 0-16 15,5 7 0-15,-1 5 0 0,0 3 48 0,1 7 0 0,-1 5 0 16,1 4 0-16,1 3-288 0,-1 2-48 0,1-1-16 0,4 1 0 31,-1-1-1456-31,1-3-304 0,1 1-48 0,2-7-13968 0</inkml:trace>
  <inkml:trace contextRef="#ctx0" brushRef="#br1" timeOffset="50666.01">7268 13722 21183 0,'0'0'1888'0,"-5"5"-1504"0,0 2-384 0,0 6 0 16,-2 5 2400-16,2 6 416 0,0 3 64 0,1 6 32 15,1 3-1600-15,2 6-320 0,0 2-64 0,3 3-16 0,2 1-272 0,5 2-48 16,2 1-16-16,2 0 0 0,1-1-448 0,2 1-128 16,-1-2 0-16,5-3 0 15,1-1-1472-15,1-3-320 0,1-2-64 0,-1-4-8000 16,-1-2-1584-16</inkml:trace>
  <inkml:trace contextRef="#ctx0" brushRef="#br1" timeOffset="50842.6">7189 14477 11967 0,'-9'-13'1072'0,"1"-3"-864"15,3 1-208-15,-1 0 0 0,2-3 4896 0,2 2 928 16,-1 2 192-16,3 0 48 0,3-1-4528 0,2 4-896 0,3-1-176 0,4 0-32 15,2 2-432-15,4-1 0 0,4 2 0 0,4 1-176 32,6 1-1200-32,2 1-240 0,2 0-48 0</inkml:trace>
  <inkml:trace contextRef="#ctx0" brushRef="#br1" timeOffset="50979.91">7847 14391 23039 0,'-4'21'2048'0,"-1"-2"-1648"0,0 5-400 0,1-3 0 16,1-2 784-16,2 0 80 0,0-1 16 0,1-3 0 16,1-1-1328-1,2-3-256-15,2-2-48 0</inkml:trace>
  <inkml:trace contextRef="#ctx0" brushRef="#br1" timeOffset="51107.78">7881 14047 22111 0,'-21'-20'1968'0,"11"14"-1584"15,-5-1-384-15,2 1 0 0,2-2 1808 0,-2 3 288 16,1 1 48-16,1 1 16 0,0 1-2160 0,2 0-208 16,2 2-160-16,7 0-8240 15,-4 0-1648-15</inkml:trace>
  <inkml:trace contextRef="#ctx0" brushRef="#br1" timeOffset="51301.36">8150 13777 23951 0,'0'0'1056'0,"-3"13"224"0,2 5-1024 0,-1 7-256 0,2 5 0 0,0 5 0 16,0 4 2368-16,3 6 400 0,-2 0 96 0,3 0 16 15,1 0-1680-15,2 2-336 0,-1-1-64 0,4 1-16 16,1 0-544-16,2-2-112 0,0-2-128 0,2-1 176 16,-1 0-1232-1,0-2-240-15,1-1-48 0,-1-2-13968 0</inkml:trace>
  <inkml:trace contextRef="#ctx0" brushRef="#br1" timeOffset="51488.36">8153 14426 34143 0,'-14'-25'1520'0,"9"18"304"0,0 1-1456 16,1 0-368-16,0 1 0 0,4 5 0 0,0 0 1536 0,0 0 256 15,0 0 32-15,0 0 16 0,0 0-1072 0,8-4-224 16,1 1-32-16,4 1-16 0,2 0-336 0,4 2-160 15,0 0 160-15,3 2-160 0,2-2 0 0,1 1 0 16,2 0-208-16,2 0 64 16,-1-1-1776-16,2 0-336 0,3-2-80 0,-2-1-16 15,2-1-1520-15,-2-1-304 0</inkml:trace>
  <inkml:trace contextRef="#ctx0" brushRef="#br1" timeOffset="51643.44">8722 14199 27759 0,'0'0'1216'0,"0"0"272"0,0 0-1184 0,0 0-304 15,0 0 0-15,-3 8 0 0,1 3 1424 0,0 0 240 16,4 2 32-16,-2 2 16 0,0 2-880 0,2 0-160 0,1 1-32 0,1 0-16 16,1 2-448-16,2-2-176 0,0 1 128 0,2 0-128 15,-1-4-224-15,1 0-128 0,1-2-32 0,1-1 0 32,1-5-2880-32,1 0-576 0,12 2-112 0,-4-10-16 0</inkml:trace>
  <inkml:trace contextRef="#ctx0" brushRef="#br1" timeOffset="51798.32">8997 14236 13823 0,'0'0'608'0,"-4"5"128"0,-2 4-592 0,-2 7-144 0,-1 3 0 0,-1 9 0 15,0 6 5936-15,-3 7 1152 0,-1 4 224 0,-3 6 48 0,-2 3-4512 0,1 2-912 16,0 2-176-16,2-2-32 0,2 0-848 0,2-1-176 16,3-3-16-16,1-3-14880 15,3-3-2960-15</inkml:trace>
  <inkml:trace contextRef="#ctx0" brushRef="#br1" timeOffset="52367.82">9910 14348 2751 0,'-7'0'256'0,"-1"0"-256"0,0 0 0 0,3-3 0 0,0-3 2896 0,2-2 544 16,-1 4 96-16,4 4 32 0,0 0-1328 0,0 0-272 15,-1-4-48-15,1 4-16 0,0 0-144 0,-4-1-32 16,2 1 0-16,2 0 0 0,0 0-672 0,-4 5-144 15,1 7-16-15,-1 1-16 0,0 3-352 0,3 4-64 16,0 4-16-16,1-1 0 0,1 3-176 0,0-1-32 16,3 4-16-16,3-3 0 0,1-6-224 0,2-2 0 15,0-3 0-15,3-2 0 0,0 0 256 0,2-6 0 16,-1-7 0-16,-1 0 0 0,0-3-48 0,-1-3 0 16,0-2 0-16,-3-5 0 0,-3-3 16 0,0 1 0 15,-4-1 0-15,-1 0 0 0,-3-3-96 0,-3 2 0 16,-3-3-128-16,-4 3 192 0,-2-1 0 0,-3 3 0 15,-3 1 0-15,1 3 0 0,0-1-384 0,-1 3-64 0,-3 2-32 0,3 0 0 32,1 1-256-32,5 4-48 0,4-1-16 0,2 2-9936 0,2 0-1984 15</inkml:trace>
  <inkml:trace contextRef="#ctx0" brushRef="#br1" timeOffset="52633.59">10447 13961 25967 0,'-12'-29'1152'0,"7"16"240"0,-2-1-1120 0,1-3-272 0,-1-3 0 0,-1 1 0 16,-3 2 1536-16,-1-2 256 0,0 4 64 0,0 2 0 0,1 2-768 0,-1 5-160 15,0 3-32-15,0 7 0 0,2 5-240 0,0 8-48 16,-1 5-16-16,1 10 0 0,1 7-304 0,1 6-64 15,1 4-16-15,6 3 0 0,0 4-208 0,3 0 128 16,4 3-128-16,1-3 0 0,4-2 0 0,-1-1 0 16,2-5 0-16,2-3 0 15,2-2-1232-15,0-3-192 0,-2-4-48 0,-1-2-9120 16,0-4-1824-16</inkml:trace>
  <inkml:trace contextRef="#ctx0" brushRef="#br1" timeOffset="52788.38">10225 14400 28559 0,'-14'-6'1264'0,"14"6"272"0,0 0-1232 0,0 0-304 0,0 0 0 0,0 0 0 15,0 0 2272-15,10 0 400 0,2 0 80 0,5-3 0 16,4 2-1600-16,3-3-336 0,6-3-64 0,4-2-16 16,4-1-560-16,3-3-176 0,5-3 0 0,8 0-18256 15</inkml:trace>
  <inkml:trace contextRef="#ctx0" brushRef="#br1" timeOffset="53201.17">11427 13769 21183 0,'0'0'1888'0,"0"0"-1504"0,0 0-384 0,0 0 0 16,1 8 1920-16,1 0 320 0,0 2 64 0,1 2 16 15,-2 4-1376-15,2-1-288 0,2-3-48 0,2 2-16 16,-2 1-368-16,1-1-80 0,2 0-16 0,1 1 0 31,2-2-1344-31,0 0-288 0,2-5-48 0</inkml:trace>
  <inkml:trace contextRef="#ctx0" brushRef="#br1" timeOffset="53335.83">11763 13752 25791 0,'0'0'2304'0,"0"0"-1856"0,-2 7-448 0,1 1 0 0,2 1 1472 0,-1 1 192 16,0 2 32-16,1 2 16 0,2 3-1264 0,1 1-256 15,1 1-64-15,3-1 0 16,0 0-1680-16,3-1-352 0,2 0-64 0</inkml:trace>
  <inkml:trace contextRef="#ctx0" brushRef="#br1" timeOffset="53670.55">12054 13853 29423 0,'0'0'1296'0,"0"0"288"0,0 0-1264 0,0 0-320 16,8-7 0-16,2 1 0 0,2-2 528 0,1 1 48 0,0-2 16 0,3 1 0 15,1 2-160-15,2-1-48 0,2-3 0 0,3 2 0 16,2 0 144-16,0 2 32 0,-1 2 0 0,-1-1 0 16,1 1-304-16,-1 2-48 0,-5 6-16 0,-2-1 0 15,-1 2-192-15,-4 3 128 0,-3 2-128 0,-3 5 0 16,-3 2 176-16,-2 5-176 0,-1 1 192 0,-3 6-192 15,-2 2 448-15,-1 3 0 0,-3 4-16 0,-1 0 0 16,1 1 272-16,0 1 64 0,0 2 16 0,1 0 0 16,3-1-144-16,2 2-48 0,2-2 0 0,4-1 0 15,3-1-352-15,3 0-80 0,1-6-16 0,1-2 0 16,4 1-144-16,2-6 0 0,1-4 0 0,3-4 0 16,3-2-416-16,3-3 32 0,-1-4 16 0,1-1 0 15,2-3-1312-15,-2-2-272 0,-1-3-48 0,0-3-9136 16,-1-2-1840-16</inkml:trace>
  <inkml:trace contextRef="#ctx0" brushRef="#br1" timeOffset="53862.25">12290 14278 28559 0,'-34'7'2544'0,"20"-1"-2032"15,0-1-512-15,1 1 0 0,1-2 2624 0,3 0 416 16,2 1 96-16,7-5 0 0,0 0-1840 0,0 0-368 15,8-2-80-15,6-2-16 0,5-1-464 0,4-3-112 16,6-1 0-16,1-2-16 0,1 1-240 0,2-2 0 16,0-2 0-16,3-1-160 15,-1 1-2256-15,0-2-448 0,0 1-80 0</inkml:trace>
  <inkml:trace contextRef="#ctx0" brushRef="#br1" timeOffset="54040.21">13010 13566 31215 0,'-11'17'1376'0,"7"-7"288"0,-1 1-1328 0,0 2-336 0,-1 2 0 0,-1 4 0 16,0 0 320-16,2 1-16 0,1 3 0 0,2-1 0 16,0-1-304-16,1-4 0 0,1-1 0 0,1-3 0 15,3-3-2624 1,-4-10-592-16</inkml:trace>
  <inkml:trace contextRef="#ctx0" brushRef="#br1" timeOffset="54184.13">13200 13447 32127 0,'-1'14'1424'0,"0"-3"304"0,-2 3-1392 16,0 6-336-16,-1 3 0 0,0 5 0 0,-1 2 944 0,0 2 112 15,0 2 32-15,2 1 0 0,1 1-592 0,2-1-112 16,0-1-32-16,1 0-11248 15,2-2-2256-15</inkml:trace>
  <inkml:trace contextRef="#ctx0" brushRef="#br1" timeOffset="54696.48">14037 14476 15663 0,'0'-20'1392'0,"0"11"-1120"0,-1-1-272 0,0 1 0 16,-1 1 3056-16,-2 0 544 0,-1-3 112 0,-1 2 32 15,-2 0-1840-15,-4 1-368 0,-2 2-80 0,-1 2-16 0,1 0-352 0,-2 4-64 16,-2 3 0-16,2 3-16 0,1 2-544 0,-1 5-96 16,3 1-32-16,1 2 0 0,2 1-336 0,1 0 0 15,2 1 0-15,3 2 0 0,2-2 0 0,2 0-160 16,0 0 160-16,2-2 0 0,1-2-224 0,2-1 64 16,2-2 16-16,1-2 0 15,-1-2-480-15,3-2-80 0,-1-3-32 0,2 1 0 16,2-3-288-16,3-5-48 0,-2-2-16 0,1-1 0 15,-1-1-112-15,0 0-16 0,1 1-16 0,-1 1 0 16,-1 0 624-16,-1 3 128 0,1 2 32 0,-3 2 0 0,1 1 624 0,1 4 128 16,-1 5 16-16,1 1 16 0,-2 3 816 0,0 4 144 15,-4 1 48-15,1 3 0 0,2 4 176 0,-4 0 32 16,-2 0 16-16,-2 1 0 0,-2-2-32 0,-2 1-16 0,-1-1 0 0,-1 0 0 16,-3-2-608-16,-1 0-112 0,0-3-32 0,0 1 0 15,-2-4-448-15,1-2-112 0,-2-4-16 0,2-2 0 31,0-2-1328-31,3-5-272 0,0-2-48 0,2-3-11376 0,2-4-2272 0</inkml:trace>
  <inkml:trace contextRef="#ctx0" brushRef="#br1" timeOffset="55166.96">14308 14334 34095 0,'6'14'1504'0,"-3"-4"320"0,1 3-1456 0,2 4-368 0,0 2 0 0,1 0 0 0,-4 1 800 0,1 2 96 15,-1-1 0-15,-2 2 16 0,-2-1 256 0,1-3 48 16,0-1 16-16,1-4 0 16,-1 1-528-16,0-4-128 0,0-2 0 0,-1 1-16 0,1-10-400 0,0 0-160 15,0 0 128-15,0 0-128 0,0 0 0 0,0 0-176 16,0 0 16-16,-3-8 0 0,2-3-96 0,1-2-32 16,0-4 0-16,1-2 0 0,1-2-96 0,0-1 0 15,1-2-16-15,2 1 0 16,2-1-112-16,2 1-32 0,1-1 0 0,5 1 0 15,2 0-64-15,-1 0-16 0,-1 2 0 0,0 6 0 0,2-1 320 0,-1 6 64 0,0 1 16 16,1 2 0-16,-6 3 224 0,0 3 0 0,-3 4 0 16,-2 2 0-16,-1 5 0 0,1 5 0 15,-3 1 192-15,1 5-192 0,-2 5 464 0,-2 0-16 16,0 2 0-16,-2 1 0 0,0-1 0 0,-1 2-16 16,3-1 0-16,0 0 0 0,0-5 48 0,1-2 16 15,-1-2 0-15,2-2 0 0,2-3-320 0,2-4-176 0,-1 0 192 0,3-5-192 16,1-3 176-16,2-4-176 0,-1-5 160 0,1-1-160 15,-2-5 144-15,3-2-144 0,-2-3 128 16,-1-3-128-16,-2 0 176 0,-1-3-48 0,1 1-128 0,-3-2 192 16,-2 1-64-16,-1-1-128 0,-1-2 176 0,-1 3-176 15,0 2 0-15,-2 0-304 0,-1 3 48 0,0-2 0 32,-2 3-1200-32,-1-2-224 0,3 1-48 0,2 6-16 15,-1 1-1728-15,3 11-352 0</inkml:trace>
  <inkml:trace contextRef="#ctx0" brushRef="#br1" timeOffset="55467.07">14861 14325 5519 0,'8'16'240'0,"-4"-5"64"0,-2-2-304 0,2 5 0 15,0 1 0-15,3 2 0 0,-2 1 4096 0,1-2 768 16,1 2 160-16,0-3 32 0,-1-2-3648 0,1-1-704 16,-1 0-160-16,2-2-32 0,0 0 240 0,0-3 32 15,-1-1 16-15,0-3 0 0,-1-1 0 0,2-4 0 16,0 0 0-16,1-2 0 0,0-5-160 0,3-2-48 0,0-2 0 15,-2 0 0-15,1-1-400 0,-2-2-64 16,0-1-128-16,-1 0 176 0,0 0-176 0,-2 1 0 16,-1 0 0-16,0-1-176 0,1 4 352 0,-2 0 64 15,0 0 16-15,-2 2 0 0,-1 2 640 0,-1 3 128 16,0 6 16-16,0 0 16 0,0 0-240 0,0 0-48 0,-1 9-16 0,0 1 0 16,1 5-560-16,0 3-192 0,2 0 0 0,1 3 144 15,0 1-144-15,1 0 0 0,1 2 0 0,5 8 0 31,2-7-1104-31,1 0-256 0,1-2-48 0,1-2-9936 0,0-6-1984 0</inkml:trace>
  <inkml:trace contextRef="#ctx0" brushRef="#br1" timeOffset="55867.49">15564 14524 22111 0,'1'18'1968'15,"-1"4"-1584"-15,0 4-384 0,3 2 0 16,1-1 1984-16,2 2 304 0,-1 0 64 0,-1-9 16 0,0 0-1248 0,0 1-240 16,0 1-48-16,0-4-16 0,2 1 224 0,0-3 48 15,-1 0 16-15,-1-3 0 0,-2-2-512 0,2-1-96 16,1-3-32-16,-1-1 0 0,-4-6-208 0,0 0-32 16,0 0-16-16,0 0 0 0,0 0 288 0,-1-10 48 15,-2 1 16-15,0-6 0 0,-1 0 336 0,-4-10 64 16,0 1 0-16,4-3 16 0,1-4-480 0,2-2-112 15,1-1 0-15,0-2-16 16,-1-3-880-16,2-2-192 0,0-2-16 0,3 1-16 16,3 2-544-16,1 2-128 0,0 2 0 0,3 2-16 15,1 2 432-15,1 6 96 0,0 6 0 0,0 4 16 0,1 0 880 0,0 6 0 16,-1 3 0-16,1 3 128 0,2 4 384 0,-1 3 80 0,1 1 16 16,-1 4 0-16,0 3 416 0,-2 2 64 0,-1 1 32 0,-2 0 0 15,-2 2 80-15,-3-1 16 0,-1 3 0 0,-4-1 0 16,-3 3-160-16,-2-2-32 0,-4 2 0 0,-1-1 0 0,-3 0-352 0,-3-3-80 15,-4 1-16-15,1-1 0 16,-1 1-304-16,2-4-64 0,1-1-16 0,0 0 0 31,0-2-1056-31,3 0-224 0,-2 0-32 0,4 0-21424 0</inkml:trace>
  <inkml:trace contextRef="#ctx0" brushRef="#br1" timeOffset="57157.71">17153 14283 1839 0,'0'0'0'0,"0"0"160"0,-5 0-160 0,0 1 0 0,-1 2 0 0,6-3 0 16,-4 9 7584-16,2-1 1488 0,-1 3 288 0,1 1 64 15,-1 4-6880-15,0 2-1392 0,5 3-256 0,-1 0-64 0,0 2-384 0,2 2-64 16,1 0 0-16,1 1-16 0,2 0-368 0,0 0 0 16,3 1-192-16,0-3-11648 15,2-5-2304-15</inkml:trace>
  <inkml:trace contextRef="#ctx0" brushRef="#br1" timeOffset="57536.16">17235 14231 21183 0,'-10'-15'1888'0,"5"9"-1504"16,-1-2-384-16,0 0 0 0,-1 0 2912 0,3-1 512 16,0-1 96-16,3-1 32 0,0 1-2336 0,2-1-480 15,2 1-96-15,2 1 0 0,1 1-320 0,4 2-48 16,1 2-16-16,2 1 0 0,0 4-256 0,0 5-304 15,2 5 64-15,0 2 16 16,1 7-240-16,1 3-48 0,-1 2-16 0,-2 4 0 16,2 0-128-16,-3 1-32 0,-3-2 0 0,-1 1 0 0,0 0 464 0,-1-3 96 0,-1-2 128 0,-1-1-208 15,-1-3 208-15,1-3 0 0,-2-2 0 0,-1-2 0 16,0-2 240-16,0-1-16 0,-3-10 0 0,0 0 0 16,0 0 192-16,0 0 32 0,0 0 16 0,9-4 0 15,0-2-32-15,1-3-16 0,2-4 0 0,-1-2 0 16,-2-4-288-16,1 0-128 0,1-2 0 0,0 0 128 15,1 3-128-15,0-3 0 0,1 3 0 0,0 1 0 16,0 1 0-16,0 3 0 0,1 3 0 0,-1 3 0 16,-2 3 0-16,-4 4 128 0,0 3-128 0,0 3 0 15,-2 5 288-15,0 3-32 0,1 3 0 0,1 3 0 0,-2 3-256 0,2 2 0 16,2 1 0-16,1-1 0 16,3-2-1328-16,3-1-208 0,1-2-64 0,1-3 0 15,2-3-2064-15,2-2-432 0</inkml:trace>
  <inkml:trace contextRef="#ctx0" brushRef="#br1" timeOffset="57765.88">18369 14057 1839 0,'-4'-17'160'0,"-2"-5"-160"16,-3-4 0-16,-3-3 0 0,-1-1 7552 0,-1-2 1472 16,-3-1 288-16,0 3 64 0,-3 0-6384 0,1 5-1280 15,-2 7-256-15,1 5-48 0,1 0-464 0,0 9-96 16,3 6-16-16,-3 7 0 0,4 5-448 0,0 8-80 15,4 6-32-15,1 7 0 0,3 6-272 0,3 8 0 16,1 3 0-16,7 4 0 0,3 1 0 0,3 2 0 0,3-2-176 0,3 1 176 16,1-1-288-16,1-2 48 0,1-4 16 0,2-4 0 31,3-3-2192-31,-1-1-432 0,-3-9-96 0,-1-2-8160 0,0-3-1632 0</inkml:trace>
  <inkml:trace contextRef="#ctx0" brushRef="#br1" timeOffset="57907.92">18289 14632 27183 0,'-20'-27'1200'0,"11"12"256"0,-2-4-1168 0,0-5-288 0,-4-4 0 0,2-2 0 16,2-1 1408-16,0 1 208 0,1 3 48 0,2 5 16 16,4 3-512-16,0 4-96 0,3 1-32 0,1 4 0 15,1 2-592-15,3 1-128 0,3 3-32 0,4 2 0 16,5 0-288-16,3 2 0 0,4 0-128 0,1 0 128 16,1 0-1296-16,1-1-176 0,0 0-16 0,0-4-8784 15,0-1-1760-15</inkml:trace>
  <inkml:trace contextRef="#ctx0" brushRef="#br1" timeOffset="58531.3">18625 13759 23039 0,'0'0'2048'0,"0"0"-1648"16,0 0-400-16,-7 6 0 0,2 1 2688 0,0 4 464 16,2 8 96-16,-1 0 16 0,1 7-1984 0,-1 4-400 15,0 2-80-15,1 4-16 0,2 6 256 0,1 2 48 16,0 2 16-16,1-1 0 0,2 0-544 0,1-5-112 15,1-2-32-15,3-3 0 0,-1-2-416 0,3-1 0 16,-1-2 128-16,0-5-128 0,1 0 0 0,-1-6 0 16,-1-2 0-16,0-5-176 0,1-1-144 0,0-4-48 15,0-4 0-15,1-3 0 16,0-3-272-16,2-4-48 0,-2-6-16 0,1-2 0 16,0-3 64-16,0-2 16 0,-1-4 0 0,1-1 0 15,-1-3-208-15,2 0-32 0,-4-2-16 0,-1 0 0 16,0 0-416-16,-2 1-96 0,0 0-16 0,-1 3 0 15,0 3 144-15,-1 2 32 0,-2 3 0 0,-1 5 0 0,0 1 1232 0,-1 4 208 0,1 8 64 0,0 0 16 16,0 0 528-16,-3 7 96 0,-1 2 32 0,2 5 0 16,0 6 16-16,2 3 0 0,0 3 0 0,3-1 0 15,2 5 32-15,2-1 16 0,-1-2 0 0,2-1 0 16,1-2-224-16,3-2-32 0,1-3-16 0,0 1 0 16,0-2-288-16,1-1-48 0,1-3-16 0,6 6 0 15,-3-4-96-15,0-5-32 0,-1-4 0 0,-5-3 0 0,1-2 64 0,1 0 16 16,0-4 0-16,1 0 0 0,-1-2-48 0,2-5-16 15,-1-2 0-15,0 0 0 0,-2-1-96 0,0-4-32 0,-1 1 0 0,2-8 0 16,-2 4-144-16,-3-3 192 16,-4 1-192-16,0-1 192 0,0 1-192 0,-2-1 0 15,-3 1 144-15,-1 1-144 0,-2 1 0 0,-1 2 0 16,-2 1 0-16,0 4 0 0,0 3 0 0,6 9 0 16,-9-5 0-16,9 5 0 0,-9 4 208 0,0 4-16 15,-1 5-16-15,3 4 0 0,0 4 208 0,3-1 64 16,2 3 0-16,2-8 0 0,1 2-48 0,2 2 0 15,2-3 0-15,1 1 0 0,3-1-272 0,3 0-128 16,1-2 128-16,8 7-128 0,0-8 0 0,1-1 0 16,0-3 128-16,2 0-128 0,-1-3 0 0,-1-3-256 0,-1 0 64 0,-1-3 16 31,-3-3-1424-31,0 0-272 0,1 1-64 0,-3-5-16 16,-1-2-1408-16,-1 0-288 0,-2-1-48 0</inkml:trace>
  <inkml:trace contextRef="#ctx0" brushRef="#br1" timeOffset="58903.91">19605 14146 1839 0,'0'0'160'0,"0"0"-160"16,0 0 0-16,0 0 0 0,0 0 3424 0,0 0 656 15,0 0 128-15,0 0 16 0,0 0-2576 0,8 1-528 16,-8-1-96-16,0 0-32 0,0 0-208 0,7-1-32 16,-7 1-16-16,0 0 0 0,0 0-416 0,0 0-96 15,0 0-16-15,0 0 0 0,10 4-208 0,-10-4 0 16,0 0-192-16,0 0 192 16,0 0-784-16,9 4-48 0,-9-4-16 0,0 0 0 15,0 0 112-15,0 0 32 0,0 0 0 0,0 0 0 0,0 0 704 0,0 0 0 16,0 0 0-16,0 0 160 0,0 0 480 0,0 0 80 15,0 0 32-15,0 0 0 0,0 0-528 0,0 0-96 0,0 0-128 0,0 0 176 32,0 0-784-32,11-4-160 0,-11 4-16 0,0 0-16 0,0 0 368 0,0 0 80 0,0 0 16 0,0 0 0 15,0 0 336-15,0 0 192 0,0 0-32 0,0 0 0 16,0 0 432-16,0 0 96 0,0 0 16 0,9-3 0 31,-9 3-1408-31,0 0-288 0</inkml:trace>
  <inkml:trace contextRef="#ctx0" brushRef="#br1" timeOffset="59371.74">19487 14339 11967 0,'0'0'1072'0,"0"0"-864"16,0 0-208-16,0 0 0 0,0 0 2736 0,0 0 496 15,0 0 96-15,11 1 32 0,-11-1-1248 0,12 0-240 16,-1-1-48-16,-1 1-16 0,-1-4-464 0,3 1-80 16,2-2-32-16,1 0 0 0,-6-2-416 0,2-3-96 15,1-2-16-15,1-1 0 0,2-1-256 0,-1-6-48 16,-1 1-16-16,0 0 0 0,-1 1-384 0,-2 1 128 15,-1 0-128-15,-2 0 0 0,-2 4 0 0,-1 0 0 16,-2 0-224-16,-3 2 80 0,0 1-16 0,-2 3 0 0,3 7 0 16,-6-7 0-16,-3 3 160 0,-3 4-128 0,-1 4 128 0,-3 5-128 15,-2 2 128-15,1 4 0 0,0 1 0 0,-1 5 0 16,-2 2 224-16,2 3 80 0,0-2 16 0,1 2 0 16,2-1 656-16,4-1 144 0,0 0 32 0,5-2 0 15,2 0-256-15,4 0-64 0,2-2 0 0,5-2 0 16,3-2-416-16,6-2-96 0,2-2 0 0,4-3-16 15,3-2-304-15,4-2 160 0,2-3-160 0,-9 1 128 16,3-3-1568 0,3-1-320-16,1-3-64 0,15-4-16 0,-9-1-1456 0,-3-2-288 15,-4 0-64-15</inkml:trace>
  <inkml:trace contextRef="#ctx0" brushRef="#br1" timeOffset="60166.38">19983 14003 26319 0,'0'0'1152'0,"0"0"256"0,0 0-1120 16,0 0-288-16,6 10 0 0,-4-1 0 0,0 3 1600 0,-1 3 256 15,0 6 48-15,0-1 16 0,1 3-400 0,-1 2-80 16,0 2-16-16,1 1 0 0,-1-1-528 0,0-1-128 16,1 0 0-16,-1-2-16 0,0-5-208 0,0 0-32 15,1-1-16-15,-1-5 0 0,-1 0-176 0,0-3-48 16,1-4 0-16,-1-6 0 0,0 0-144 0,0 0-128 15,0 0 192-15,0 0-192 0,0 0 0 0,7-4 0 16,-1-4 0-16,1-1 0 0,-1-3-176 0,1-2-144 16,-1-5-16-16,2 0-16 15,0-3-320-15,1-2-64 0,2-3-16 0,-1-1 0 16,-1 0-272-16,2-2-64 0,-1 0-16 0,1 1 0 0,-1 4 592 0,0 3 128 0,1 1 32 0,1-2 0 16,-3 9 896-16,-3 6 176 0,-6 8 48 0,0 0 0 15,0 0 0-15,5 10 16 0,-3 5 0 0,-2 7 0 16,0 6-224-16,0 4-48 0,0-4-16 0,1 4 0 15,2 3-496-15,1-4 0 0,-1-1 0 0,4-3 0 16,2-2 0-16,2-1 0 0,-1-2-176 0,3-4 176 31,1-2-912-31,3-1-64 0,0 0-16 0,1-5 0 0,3-1-800 16,0-3-144-16,0-5-48 0,0-2 0 16,-2-2 368-16,2-4 64 0,1-3 16 0,-1-2 0 0,-4-2 992 0,-1 0 208 0,-3-2 32 0,-1-1 16 15,-1-1 288-15,1-1 0 0,0 0 0 0,-4 3 144 16,-2-1-144-16,1-4 0 0,1 1 0 0,-2-1 0 0,1 1 0 0,-1 1 0 15,-2-2 192-15,1 1-64 0,-2-1 848 0,-2 4 176 16,-1 3 16-16,-1 2 16 0,-2-1 256 0,1 3 48 16,2 10 16-16,0 0 0 0,-6-3-464 0,0 6-80 15,-1 2-32-15,0 4 0 0,-1 4-400 0,0 3-80 16,1 1 0-16,0 10-16 0,1-3 208 0,2-2 32 16,2-3 16-16,3 1 0 0,3-2-272 0,3-1-48 15,0 0-16-15,1-5 0 0,0 1-160 0,3-3-48 16,0 1 0-16,5 2 0 0,-3-3 64 0,0-2 16 15,0-3 0-15,0-1 0 0,-1-1 32 0,-1-3 0 16,1-2 0-16,1-1 0 0,0-3 0 0,0 2 0 0,-1-9 0 0,1 2 0 16,1-4-128-16,1 0-128 0,-1-2 176 0,0-2-176 15,1 0 128-15,-1 1-128 0,-2 2 0 0,0-4 0 16,-2-2 0-16,-1 1 0 0,2 2 0 0,-5 1 0 16,-2-1 0-16,-3 4 0 0,-1 2 0 0,0 2 0 15,0 11 128-15,0 0-128 0,-6-6 0 0,6 6 0 16,-13 5 0-16,0 5 128 0,-2 3-128 0,2 6 0 15,0 3 256-15,2-3-48 0,-1 6-16 0,3 1 0 16,1 2 0-16,4-2-16 0,1-2 0 0,3 1 0 16,3-3-176-16,2-1 0 0,3-4-160 0,5-2 160 15,4-1-1424-15,3-1-192 16,0-5-48-16,5-2 0 0,3-2-1120 0,0-5-224 0,1-6-64 0,1-2-7632 16,-1-1-1536-16</inkml:trace>
  <inkml:trace contextRef="#ctx0" brushRef="#br1" timeOffset="60402.71">21365 14034 12895 0,'0'0'576'0,"-5"-13"112"0,-3-3-560 0,-1 3-128 0,-1 3 0 0,-2 1 0 16,-2-1 4928-16,-1 3 960 16,0-1 192-16,2 3 48 0,0 1-4464 0,1 2-896 15,1 1-192-15,2 6-16 0,1 2-304 0,3 3-48 16,1 1-16-16,3 0 0 0,2 2-192 0,5 2-128 16,0 0 128-16,5 2-208 0,3 2 208 0,3 0-144 0,1 1 144 0,3-1-128 15,0-2 128-15,0 1 224 16,-1 2-48-16,0 1-16 0,-3-2 656 0,-1 2 128 15,-3 0 16-15,-3 0 16 0,-3 0 464 0,-5-4 96 16,-2 0 0-16,-4-2 16 0,-2 0-240 0,-3 0-48 16,-2 0-16-16,-2-1 0 0,-2-2-608 0,-1 0-112 0,2-1-16 0,-2-2-16 31,-1-2-1040-31,3-1-208 0,-1-4-32 0,6-1-21936 0</inkml:trace>
  <inkml:trace contextRef="#ctx0" brushRef="#br1" timeOffset="61104.9">22069 14038 16575 0,'0'0'1472'0,"0"0"-1168"0,0 0-304 0,0 0 0 15,0 0 1600-15,0 0 272 0,0 0 48 0,0 0 16 16,0 0-464-16,0 0-112 0,0 0-16 0,7 6 0 15,-7-6-272-15,6 7-64 0,-6-7-16 0,4 8 0 0,-4-8-384 0,0 0-80 16,0 0-16-16,2 9 0 0,-2 0-144 0,0-9-48 16,0 0 0-16,-4 5 0 0,-2 2-80 0,1-2-32 15,5-5 0-15,-5 1 0 0,0-2 80 0,5 1 16 16,0 0 0-16,-5-3 0 0,-2-3-96 0,4-2-16 16,2-3 0-16,0 1 0 0,0-2-48 0,1 2-16 15,1-1 0-15,0 1 0 0,0 1 32 0,1 2 0 16,-1-2 0-16,2 5 0 0,-3 4-160 0,0 0 0 15,0 0 0-15,0 0 128 0,0 0-128 0,8-4 0 16,-1 4 0-16,2 4-176 16,1-1-1072-16,-1 2-224 0,0 0-32 0,0 3-8960 15,-1 5-1792-15</inkml:trace>
  <inkml:trace contextRef="#ctx0" brushRef="#br1" timeOffset="61451.44">22149 14378 20671 0,'0'0'912'0,"0"0"192"0,0 0-880 0,0 0-224 0,0 0 0 0,4 6 0 16,1 2 1088-16,-5-8 192 0,5 6 16 0,0 0 16 15,1-1-240-15,-1 0-48 0,-5-5-16 0,6 8 0 16,0 1-160-16,-3-3-16 0,-3-6-16 0,0 0 0 16,0 0-176-16,2 7-16 0,-2 0-16 0,-2 0 0 15,2-7-160-15,-3 6-16 0,-4 1-16 0,1-2 0 16,-1-3-224-16,0 0-32 0,1-1-16 0,-1-1 0 15,1-1-144-15,1-2 128 0,0-2-128 0,1-2 128 16,0 0-128-16,2-1-192 0,2-1 32 0,2-1 16 16,0 0-48-16,2 1-16 0,-1-3 0 0,2 2 0 0,0 2 208 0,0-1-192 15,2 2 192-15,-1 1-192 0,2 2 192 0,0 1 128 16,0 2 0-16,0 2-128 0,0 2 624 0,-1 1 16 16,-1 2 0-16,0 3 0 0,-1 2-80 0,1 1-16 15,-4-1 0-15,0 1 0 0,-2 0-96 0,-2-1 0 16,-2 0-16-16,2-1 0 0,-4 1-432 0,1-2 0 15,0 0 0-15,0 1-12112 16,-2-6-2432-16</inkml:trace>
  <inkml:trace contextRef="#ctx0" brushRef="#br1" timeOffset="62433.68">23807 14315 911 0,'-1'15'0'0,"1"7"0"0,1 5 0 0,2 1 0 16,1-2 4320-16,0 0 784 0,1-3 144 0,-1-1 48 15,0-6-3056-15,0-2-624 0,1-1-112 0,0-6-32 16,0-3-256-16,-5-4-48 0,5-7-16 0,2-3 0 15,-1-2-112-15,0-3-16 0,-2-5-16 0,-1-2 0 16,0-2-368-16,-2 1-80 0,1-4-16 0,-1-1 0 16,-1-1 256-16,0-1 48 0,-1-1 16 0,1 0 0 15,1-2-352-15,0-1-64 0,-1 2 0 0,0-3-16 16,0 2-304-16,0 4-128 0,-1 5 0 0,2 4 128 16,2 4-272-16,1 5-64 0,1 3-16 0,2 4 0 31,2 4-480-31,1 3-112 0,2 2-16 0,2 3 0 15,3 3-1168-15,3 1-240 0,2 1-64 0,3 1 0 0,3 1-496 16,2-1-96-16,0 0-32 0,2-1 0 16,-1 2 960-16,1-5 192 0,-2 1 48 0,-3-1 0 0,-4 2 1248 0,-2-4 256 0,0-2 48 0,-3 1 16 15,-4-3 2304-15,-1 1 464 0,-4-3 80 0,-1 2 32 0,-8-4-32 0,0 0 0 16,0 0 0-16,0 0 0 0,0 0-848 0,0 0-176 16,-6 0-48-16,-1-2 0 0,-1 2-656 0,-1 0-144 15,-1 0-32-15,-1 2 0 0,0 2-320 0,0 3-64 16,1 2-16-16,-1 1 0 0,2 3-128 0,1 0-48 15,-1 4 0-15,2 0 0 0,-1 0-208 0,2 1 0 16,4 1 0-16,2-1 0 0,2-1 0 0,2 0 0 16,2-4-160-16,0 0 160 0,2 0-192 0,1-3 64 15,2-3 0-15,-1-3 0 0,2 0-64 0,1-2-16 16,0 0 0-16,0-4 0 0,0-3 48 0,-1-1 16 16,-2 0 0-16,0-4 0 0,0-3 144 0,0-1-160 15,0-1 160-15,1 1-160 0,-1-3 160 0,-2 1 0 16,1-1-144-16,-1 0 144 0,0 1 0 0,-2-3 0 0,1 1 0 15,-2 0 0-15,-1 1 0 0,-1 1 0 0,-2 2 0 0,0 2 128 16,-1 4 240-16,2 2 32 0,-5 2 16 0,3 4 0 16,0 0-32-16,0 0 0 0,0 6 0 0,-1 5 0 15,-1 4-224-15,2 4-160 0,2 0 192 0,2 3-192 16,1 2 160-16,1-1-160 0,2 3 128 0,1-2-128 16,4 1 0-16,0-1-224 0,2 0 32 0,0-3 0 15,2 1-2320-15,1-4-464 0,-1-5-96 16</inkml:trace>
  <inkml:trace contextRef="#ctx0" brushRef="#br1" timeOffset="62626.25">24861 13821 22111 0,'-6'-19'1968'0,"1"-7"-1584"16,-3-3-384-16,3 0 0 0,1 2 3200 0,2 3 576 15,-1 6 96-15,3 1 32 0,1 6-1920 0,1 3-384 16,-2 8-80-16,0 0-16 0,0 0-928 0,7 13-192 15,3 10-48-15,0 3 0 0,-1 8-80 0,3 3 0 16,1 6-16-16,3 0 0 0,0 1-240 0,3 2 0 16,-2 2 0-16,0 3 0 15,1-2-304-15,1 2-144 0,0-1-48 0,-1-5 0 16,-1-4-2592-16,0-1-528 0,-2-1-96 0</inkml:trace>
  <inkml:trace contextRef="#ctx0" brushRef="#br1" timeOffset="62816.66">24831 14171 28559 0,'-13'-11'2544'0,"0"1"-2032"0,-1-1-512 0,4 1 0 15,2 1 2832-15,3-3 480 0,1 0 80 0,4 2 32 16,4 1-2096-16,5 0-432 0,5-3-64 0,3 2-32 16,3 0-608-16,3 1-192 0,5 0 0 0,2 1 0 15,2 2-192-15,19-1-160 0,-1 2-32 0,-16 5 0 16,2 3-2496-16,2-1-512 0,-1 1-112 0,-1 1-11856 15</inkml:trace>
  <inkml:trace contextRef="#ctx0" brushRef="#br1" timeOffset="63135.25">25415 14150 11967 0,'0'0'1072'0,"-7"6"-864"0,2 1-208 0,-4 5 0 0,2-1 4416 0,3-2 848 16,2 3 176-16,2 0 16 0,1 0-3056 0,2-1-608 15,1 0-128-15,6 3-32 0,3-2-480 0,1-3-80 16,3-1-32-16,2-7 0 0,0 0-416 0,2-2-96 15,1-4-16-15,0-3 0 0,2-2-176 0,-2-2-32 16,-1-4-16-16,-7 3 0 0,2-2-288 0,3-10 0 16,-3 1 0-16,-6 9 0 0,1-4-240 0,-1-7-96 15,-4 3-32-15,-4 7 0 16,-4-2-320-16,-5 0-64 0,-1 2-16 0,-6-7 0 0,-4 1 320 0,-2 3 64 0,-5 6 16 0,7 4 0 16,-3 3 368-16,-1 2 0 15,-1 4 128-15,-10 6-128 0,7 7 448 0,10-5 0 16,2 1 0-16,2 3 0 0,4 2 128 0,6 3 16 0,2 3 16 0,6 6 0 15,7 0-272-15,6-3-48 0,3-2-16 0,-3-5 0 0,7 2-80 16,20 8-32-16,1-4 0 0,-13-9 0 16,6 0-160-16,21 7 0 0,-2-3 0 0,-21-7 0 15,1 2-256-15,20 4-96 0,-6-5-16 0,-3 3 0 16,-3-3-2832-16,-3 0-576 0,-5-2-128 0</inkml:trace>
  <inkml:trace contextRef="#ctx0" brushRef="#br1" timeOffset="63401.57">24054 14819 36863 0,'-28'11'3264'0,"18"-4"-2608"16,1-1-528-16,3 4-128 0,8-1 1840 0,6 1 336 15,5 1 64-15,9-1 0 0,8 0-1344 0,8 1-288 16,7 1-48-16,10-6-16 0,4 1 608 0,10-2 112 16,9-1 16-16,7-3 16 0,5-2-592 0,6-1-112 15,2-3-16-15,6-1-16 0,7-1-256 0,0 2-48 16,0 0-16-16,58-3 0 16,-18 0-848-16,-16 3-160 0,-14-2-48 0,-5 0-14832 0,-5-3-2976 0</inkml:trace>
  <inkml:trace contextRef="#ctx0" brushRef="#br1" timeOffset="63903.07">27571 14049 7359 0,'0'0'656'0,"5"-7"-528"16,-5 7-128-16,7-8 0 0,-7 8 3600 0,0 0 688 15,0 0 144-15,0 0 32 0,-5-7-1968 0,5 7-400 16,0 0-80-16,-10 7-16 0,0-1-1024 0,0 6-208 16,-2 2-32-16,1 3-16 0,2 2-464 0,0 1-80 15,0 3-32-15,4 1 0 0,1 2-144 0,6-1 0 16,5 0 0-16,2-3 0 0,3-1 224 0,2-3-32 16,2-3-16-16,2-2 0 0,0-2 64 0,2-3 16 15,-1-1 0-15,-3-3 0 0,-4-2-64 0,1-3-16 16,0-4 0-16,-1 0 0 0,-6-3 128 0,-1 0 16 0,-3-5 16 0,-4 2 0 15,-2-2 304-15,-2-2 48 0,-3 0 16 0,-3-3 0 16,-5 1-224-16,0-1-32 0,0 0-16 0,2 3 0 16,-2-3-608-16,2 1-112 0,0 0-32 0,2 0 0 15,4 0-1984-15,5 4-384 16,4 3-96-16,4 1-12256 0</inkml:trace>
  <inkml:trace contextRef="#ctx0" brushRef="#br1" timeOffset="64130.68">28220 13651 19343 0,'-5'-15'1728'0,"-4"0"-1392"0,-4 0-336 0,0 0 0 0,0 3 3168 0,0 3 560 16,0 0 112-16,1 5 32 0,0 4-1888 0,3 2-368 16,-3 2-80-16,2 5 0 0,1 4-992 0,0 8-192 15,-2 0-32-15,2 9-16 0,1 4-304 0,4 4 0 16,3 0 0-16,4 3 0 0,1 5 0 0,1 1 0 15,3 1 0-15,1 0 0 0,0-1-208 0,0 1 48 16,0-1 16-16,2 0 0 16,-2-4-1968-16,0-6-384 0,1-3-64 0,-3-12-12256 15</inkml:trace>
  <inkml:trace contextRef="#ctx0" brushRef="#br1" timeOffset="64255.89">28059 14175 34959 0,'-10'-19'1536'0,"7"6"336"0,3 2-1488 0,0-4-384 0,0 1 0 0,2 1 0 16,2 0 1008-16,3 1 128 0,3 2 16 0,3-1 16 16,3 2-832-16,3 1-160 0,5-3-48 0,3 3 0 31,6 0-1744-31,3 5-368 0,3 1-64 0,-9 0-13504 0</inkml:trace>
  <inkml:trace contextRef="#ctx0" brushRef="#br1" timeOffset="64594.32">29396 13829 13823 0,'0'0'608'16,"-2"12"128"-16,-2-2-592 0,1 3-144 0,0 4 0 0,2 3 0 0,1 1 4624 0,-1 2 896 16,-2 1 176-16,2 0 48 0,1 4-3536 0,0-2-704 15,1-1-144-15,1-2-16 0,0-3-512 0,1-2-112 16,-1 0-16-16,1-4 0 0,0 1-272 0,-1-2-64 15,1-4-16-15,-2 0 0 0,-1-9-64 0,0 0-16 16,0 0 0-16,0 0 0 0,0 0 272 0,0 0 48 16,-12-1 16-16,2-3 0 0,-2-1 160 0,2-2 48 15,-1 1 0-15,2-2 0 0,0-5-176 0,4 0-48 16,1-2 0-16,3-3 0 0,-2-3-336 0,2-2-80 16,1-3-16-16,0-2 0 0,1-2-352 0,3 3-80 15,1 2-16-15,3-1 0 16,0 4-432-16,2 4-96 0,1-1-16 0,0 8 0 15,2-1-960-15,2 4-192 0,0 2-32 0,4-1-16 16,0 1-64-16,1-1-16 0,1 3 0 0,1 2 0 16,0-1-1344-16,0 2-288 0</inkml:trace>
  <inkml:trace contextRef="#ctx0" brushRef="#br1" timeOffset="64758.32">29855 13718 11967 0,'0'0'1072'0,"0"0"-864"0,0 0-208 0,9 6 0 16,-9-6 3920-16,11 6 752 0,-3 2 128 0,-1 2 48 15,1 2-2416-15,0 1-496 0,0 3-80 0,0-2-32 16,-1 0-1184-16,3 5-256 0,-1 1-32 0,0 1-16 16,1 2-336-16,2-3 0 0,0-1 0 0,1 3 0 15,0-4-144-15,0 0-112 0,0-3 0 0,0 0-16 16,0 1-2352-16,3-3-480 0</inkml:trace>
  <inkml:trace contextRef="#ctx0" brushRef="#br1" timeOffset="64937.63">30327 13774 12895 0,'-19'4'1152'0,"3"0"-928"15,-2 3-224-15,-7 2 0 0,-5 4 6016 0,-8 4 1152 16,-5 5 224-16,0 3 48 0,4 0-4368 0,2 2-864 16,5 0-176-16,3-1-48 0,4 2-1088 0,4-2-208 15,3-1-48-15,4 1-16 0,3-2-768 0,4 0-160 16,1-3-16-16,5 1-16 15,5-1-3552-15,1-4-704 0</inkml:trace>
  <inkml:trace contextRef="#ctx0" brushRef="#br1" timeOffset="65331.21">30776 13589 12895 0,'0'0'1152'0,"0"0"-928"0,-11 8-224 0,-1 4 0 16,-2 5 4224-16,0 6 816 0,1 5 144 0,-2 7 48 16,0 5-2608-16,0 1-528 0,4-1-112 0,-2 3 0 15,1 1-768-15,4-2-128 0,3-4-48 0,1-4 0 16,1-4-272-16,1-3-48 0,0-2-16 0,1-4 0 16,0-4-448-16,2-3-80 0,2-2-32 0,-3-12 0 15,0 0-144-15,0 0 0 0,0 0 144 0,11 0-144 0,0-8 0 0,-1-2-128 16,-1-5 0-16,1-3 0 0,-1-3 0 0,2-4 0 15,2-2 0-15,4-2 0 0,0-1 0 0,0-4 0 16,-2-1 0-16,-1 1 0 0,0 2-112 0,-1-1-16 16,0 3 0-16,2 5 0 0,-1 5 432 0,-1 4 80 0,0 3 0 15,-2 5 16-15,-11 8 816 0,13 3 144 0,0 2 48 0,-2 9 0 16,0 8-304-16,-2 8-48 16,-3 4-16-16,2 7 0 0,-1 4-400 0,1 1-64 15,-2 1-32-15,3-2 0 0,0-2-224 0,3 0-64 16,0-3 0-16,2-4 0 15,3-3-992-15,1-5-208 0,1-3-32 0,5-7-21920 0</inkml:trace>
  <inkml:trace contextRef="#ctx0" brushRef="#br1" timeOffset="80166.73">21665 15912 28847 0,'-1'0'1280'0,"1"0"256"0,0 0-1216 0,0 0-320 16,23-16 0-16,-23 30 0 0,2-1 544 0,0 3 48 15,3 8 16-15,-1 4 0 0,2 0 160 0,0 4 48 16,1 0 0-16,0 3 0 0,1-1-544 0,1 2-96 0,1-3-32 0,-1-3 0 16,0-1-144-16,1-2 0 0,-2-2 0 0,0-3 0 15,-2-1 0-15,0-2 0 0,-3-5 0 0,0-2 0 32,-2-2-592-32,-1-10 0 0,-1 5 0 0,-3-1 0 15,-4-1-176-15,-1-3-16 0,0-3-16 0,-4-1 0 0,0-1 560 0,0-1 240 0,-3-4-192 0,1 0 192 16,-1-3 400-16,2 0 208 0,-2 1 32 0,0-2 16 15,2-1 288-15,2 2 48 0,3 0 16 0,3 3 0 16,3-2 432-16,1 3 96 0,0 3 0 0,4-2 16 16,1 1-400-16,4 2-96 0,1 1-16 0,2 2 0 15,2 0-320-15,2 1-64 0,3 0-16 0,3 1 0 16,1-2-448-16,3 1-192 0,4-2 176 0,4-1-176 16,5 1-1504-16,6-3-400 0,5 0-80 15</inkml:trace>
  <inkml:trace contextRef="#ctx0" brushRef="#br1" timeOffset="80766.98">22672 16229 19343 0,'0'17'848'0,"1"-8"192"0,0 2-832 0,2 4-208 0,1 6 0 16,2 3 0-16,1 1 1904 0,1-1 336 0,-1 2 64 0,1 3 0 16,1-3-1200-16,1 0-240 0,-4 2-48 0,2-5-16 15,-3-1-480-15,2-1-80 0,-2-4-32 0,-1-1 0 0,-4-2-208 0,1-2 0 16,-1-3 0-16,0-9 0 0,-1 8 624 0,1-8 80 15,0 0 0-15,-7 1 16 0,2-4-336 0,0-4-80 16,0-4-16-16,1-2 0 0,-2-6-288 0,1-4 0 16,0-1-128-16,0-4 128 0,0 0 0 0,-1-2 0 15,1-4 0-15,3-2 0 0,0 0-128 0,2-1 128 16,3 2 0-16,-1 0-144 0,4 0 144 0,1 4 0 16,3 2 0-16,1 4 0 0,2 3 192 0,2 0 128 15,-1 5 32-15,0 6 0 0,3 1 96 0,0 6 0 16,-1 3 16-16,-2 1 0 0,1 1-112 0,-4 4-32 15,-2 4 0-15,-1 1 0 0,-1 0 16 0,-5 4 0 16,-2 3 0-16,-2 3 0 0,-5-1-128 0,-1 2-16 16,-3 3-16-16,-2 0 0 0,-2-3-176 0,1 1 0 15,0 1-160-15,1-3 160 16,0-1-2112-16,0-1-320 0,1-4-64 0,3 2-7872 0,2-6-1568 0</inkml:trace>
  <inkml:trace contextRef="#ctx0" brushRef="#br1" timeOffset="81028.78">23045 16152 9215 0,'0'0'816'0,"0"0"-656"0,0 0-160 0,0 0 0 16,-4-1 4672-16,0 0 896 0,-2 1 176 0,0 2 32 15,-2 2-3168-15,0 4-640 0,0 3-128 0,1 2-32 16,-2 3-896-16,1 4-176 0,1 2-32 0,3 3-16 16,3-2-528-16,2 2-160 0,3 0 0 0,4-2 0 15,1-2 128-15,3-1-128 0,2-3 0 0,2-3 0 0,2 1 160 0,0-8-32 16,1-1 0-16,0-4 0 0,-1-3 64 0,-1-3 0 15,-1-3 0-15,-2-2 0 0,-2-1-16 0,-1-4 0 16,-4-3 0-16,0 0 0 0,-2 1-176 0,-1-2 160 16,-3 1-160-16,-2-1 160 0,-2-1-384 0,-2 1-80 15,-1 0-16-15,-2 1 0 16,-3 0-1296-16,1 1-272 0,-2 3-48 0,3 3-16 16,-1-1-1232-16,3 4-240 0,3-1-48 0,4 1-7760 0</inkml:trace>
  <inkml:trace contextRef="#ctx0" brushRef="#br1" timeOffset="81328.55">23380 16069 3679 0,'0'0'160'0,"10"1"32"0,2-2-192 0,-2 1 0 0,-2 3 0 0,-8-3 0 16,0 0 6272-16,0 0 1200 0,0 0 240 0,0 0 48 15,0 7-4624-15,-3 1-944 0,-2-1-176 0,-1-1-32 16,-3-1-976-16,-1 2-192 0,0-1-48 0,0 1 0 16,0 1-480-16,1-2-96 0,0-2-32 0,1 1 0 15,1-3-160-15,1 3 0 0,6-5 0 0,0 0 0 31,0 0-304-31,0 0-80 0,6 4-32 0,1 1 0 16,2 0-32-16,3 1-16 0,1-3 0 0,2 4 0 0,2-1 304 0,-1 0 160 0,0 0-160 0,0 2 160 16,-1 0 0-16,1 1 192 0,-3 0-16 0,0 0 0 15,-4 0 400-15,-1 0 64 0,-1-2 32 0,-2-1 0 16,-3 4-16-16,-2 0 0 0,-4 2 0 0,-1-2 0 0,-1 1-208 16,-3-1-32-16,-3 1-16 0,0 0 0 0,-1 1-400 15,0-3 128-15,-1 0-128 0,1-1 0 16,0-3-1376-16,1 0-352 0,2-2-80 0,2-2-10608 15,1-3-2128-15</inkml:trace>
  <inkml:trace contextRef="#ctx0" brushRef="#br1" timeOffset="81467.34">23720 16219 19343 0,'-4'12'1728'0,"0"1"-1392"16,-1 1-336-16,1 2 0 0,1-1 2496 0,3 0 448 15,2 2 64-15,0-1 32 16,1 0-3808-16,1-2-768 0</inkml:trace>
  <inkml:trace contextRef="#ctx0" brushRef="#br1" timeOffset="81599.16">23741 15974 911 0,'0'0'0'0,"-3"-4"0"0,0-1 0 0,2-1 0 0</inkml:trace>
  <inkml:trace contextRef="#ctx0" brushRef="#br1" timeOffset="81781.11">23961 15770 22111 0,'0'0'1968'0,"0"0"-1584"15,0 12-384-15,0 2 0 0,0 2 3200 0,1 2 576 16,1 3 96-16,0 3 32 0,1 0-1936 0,1 5-384 16,1 2-80-16,1 2-16 0,2 1-784 0,0 0-176 15,0 0-16-15,0 1-16 0,0-1-656 0,1-2-128 16,0 1-32-16,-1-6 0 16,-1-1-2032-16,0 0-400 0,-2-3-96 15,0-2-13024-15</inkml:trace>
  <inkml:trace contextRef="#ctx0" brushRef="#br1" timeOffset="81934.06">23957 16176 9215 0,'-13'-21'816'0,"8"12"-656"0,-3 0-160 0,2 0 0 15,-1 1 5200-15,3 1 1008 0,0-1 208 0,3 2 48 16,1 6-3440-16,0 0-672 0,4-7-144 0,2 3-32 16,3 3-1360-16,3 1-288 0,3 0-48 0,1 0-16 31,4 0-736-31,2 3-160 0,4-1-16 0,0 2-16 15,0 0-2432-15,2-1-496 0,0-1-80 0</inkml:trace>
  <inkml:trace contextRef="#ctx0" brushRef="#br1" timeOffset="82077.7">24413 16095 12895 0,'0'0'576'0,"0"0"112"0,-3 8-560 0,0-2-128 0,3-6 0 0,-3 9 0 16,1-1 4752-16,-1 3 928 0,2 0 176 0,2 4 32 15,0-2-4128-15,2 2-832 0,1 2-160 0,2 0-48 16,-2 0-720-16,2-1 0 0,0-2 0 0,2-1 0 15,0-1-2656-15,0-2-416 0,8 0-96 0,-1-10-16 0</inkml:trace>
  <inkml:trace contextRef="#ctx0" brushRef="#br1" timeOffset="82394.3">24496 15907 3679 0,'-4'-14'320'0,"2"7"-320"15,0 1 0-15,-1-5 0 0,1 2 5248 0,-1 1 960 16,2 2 208-16,1 1 48 0,0 5-4880 0,0 0-976 15,0 0-192-15,0 0-32 0,6-3-384 0,-6 3 0 16,9 1 0-16,2 3 0 16,-1 3-576-16,1 3-16 0,-2 3-16 0,0 3 0 0,0 1 288 0,0 1 64 15,-1 4 16-15,0-2 0 0,-3 3 240 0,0 1 0 0,-2-1-160 0,-1 1 160 16,1-1 912-16,0 1 256 0,-1-1 48 16,2 2 16-16,0-2 352 0,0-3 64 0,1 0 16 0,2-2 0 15,2-1-416-15,1 1-80 0,-1-4-16 0,2-1 0 16,0-2-448-16,2-3-112 0,2-1-16 0,-3-3 0 0,-1-1-144 15,2 0-48-15,-2-5 0 0,-2-2 0 16,0-2-16-16,-2-2-16 0,-2 1 0 0,-1-3 0 0,-3 0-128 16,-1-2-32-16,0 1 0 0,-3 0 0 15,-2-2-192-15,-1-2 0 0,-3-2 0 0,-1 2 0 16,1 0-1664-16,0-3-384 16,-3 0-80-16,2 0-15664 0</inkml:trace>
  <inkml:trace contextRef="#ctx0" brushRef="#br1" timeOffset="82694.34">24958 15961 29887 0,'7'17'1328'0,"-5"-6"272"0,0 2-1280 0,0 4-320 15,1 3 0-15,-2 3 0 0,1 2 2368 0,-2 1 432 16,0 3 80-16,-2-4 0 0,1-1-832 0,1 0-160 16,1-2-32-16,2-1-16 0,0-4-1216 0,-1-3-240 15,2-2-64-15,-1-3 0 0,-2-2-192 0,-1-7-128 16,0 0 128-16,6 1-128 0,-6-1 0 0,10-7 0 15,-3-2 0-15,3-2-192 0,-1-4 192 0,0-2-208 16,0-1 80-16,-1-2 128 16,1 0-480-16,0-1 32 0,-1 0 0 0,0 1 0 0,-1 1 160 0,3 0 32 15,-1 5 16-15,1 2 0 0,1 1 432 0,-2 3 96 0,-1 4 16 0,1 3 0 16,1 3 528-16,2 5 96 0,-2 2 32 0,2 7 0 0,-2 4-192 16,1 4-16-16,-1 2-16 0,1-1 0 15,-3 2-352-15,1-2-80 0,1-2-16 0,2-1 0 31,0-2-608-31,-2 0-112 0,0-2-16 0,1-2-15104 0,-2-2-3008 0</inkml:trace>
  <inkml:trace contextRef="#ctx0" brushRef="#br1" timeOffset="84330.88">26459 16099 13823 0,'-5'-9'1216'0,"5"9"-960"0,0 0-256 0,-3-5 0 15,3-2 2832-15,0-1 528 0,0 0 96 0,1 2 32 16,-1 6-1552-16,0 0-304 0,2-5-64 0,-2 5-16 16,0 0-416-16,0 0-96 0,0 0-16 0,8 7 0 15,-1 5-560-15,0 3-112 0,-2 0-32 0,-1 3 0 16,0-1-80-16,-1 3-32 0,-2 0 0 0,-1-1 0 15,0 2-208-15,0-4 144 0,0 0-144 0,-1-2 128 16,-1 0-128-16,1-2 0 0,-2-1 0 0,1-2 0 0,-1-5 0 0,3-5-256 16,0 0 64-16,0 0 16 0,0 0-16 0,-1-5-16 15,1-4 0-15,1-2 0 0,0-4 80 0,2 0 128 16,0 1-208-16,-1-2 80 0,2-2 128 0,0-1-160 16,1-2 160-16,0 0-160 0,2-3 160 0,-2 5 0 15,3-3 0-15,2-3 0 0,1 3 0 0,-2 2 0 0,-4 2 0 0,0 5 0 16,2 4 0-16,-1 4 256 15,-6 5-64-15,0 0-16 0,8 5-16 0,-1 1 0 16,1 2 0-16,1 4 0 0,0 5 160 0,0-3 16 0,0 3 16 16,0 3 0-16,0 2-192 0,2 0-32 15,2 2-128-15,1 0 192 0,2 1-192 0,-2-3 0 0,1-1 0 16,0 0 0-16,1-3 0 0,2 0 0 16,0-2 0-16,-1-3 0 0,-1-2 0 0,1-5 144 0,-1-1-144 15,-2 1 128-15,0-6 0 0,2-3 0 0,-2-4 0 0,-1 0 0 16,0-6-128-16,2-1 192 0,-4-2-192 0,-2-1 192 15,-1 1-192-15,0-5 128 0,-1 0-128 0,-2 0 128 16,-3-1-128-16,0 1 160 0,-4 3-160 0,-1 0 160 16,-1 1-16-16,-2 3 0 0,1 1 0 0,0 1 0 15,-2 4 112-15,0 4 32 0,-1 4 0 0,-1 3 0 16,0 3 32-16,1 2 16 0,3 2 0 0,1 3 0 16,1 4-336-16,2 0 0 0,-1 3 0 0,5 1 0 15,0-3 0-15,2 2 0 0,1 0 0 0,3-3-128 16,2-1-320-16,2-2-64 15,3-1-16-15,2-2 0 0,1-2-2784 0,2-5-544 0,0 0-112 0</inkml:trace>
  <inkml:trace contextRef="#ctx0" brushRef="#br1" timeOffset="84700.52">27306 16027 10127 0,'0'0'896'0,"0"0"-704"16,-4-8-192-16,1 2 0 0,-1 1 4800 0,4 5 912 15,-7-2 192-15,7 2 48 0,-6 4-3552 0,0 3-704 16,2 2-144-16,2 1-16 0,1 5-896 0,2 3-160 15,1-1-32-15,2 4-16 0,2 1-432 0,1-1 0 16,4 0 0-16,-1 1 0 0,2-4-128 0,0-1 128 16,-1-3-160-16,4-2 160 0,-3-2-256 0,-1 0 32 15,0-4 16-15,0-2 0 0,0-1 208 0,-1-3 0 16,1-2 0-16,-1-3 0 0,-2-3 0 0,1 0 0 0,2-1 0 0,-1 0 0 16,-2-3 0-16,-3-1 0 0,-1-2 0 0,0 0 0 15,0 2 0-15,-2 0 0 0,1 3 0 0,0 0 0 16,-1 0 0-16,1 1 0 0,-1 1-176 0,1 2 176 15,-3 6-320-15,0 0 32 0,8 0 16 0,1 4 0 16,1 0 80-16,1 4 0 0,-1 2 16 0,3 2 0 16,2 1 176-16,-1 0-128 0,-1 2 128 0,0-3-128 15,-1 0 416-15,1-4 96 0,0 0 0 0,-1-2 16 16,1-1 688-16,-2-1 144 0,1-2 32 0,0-2 0 16,-2-4 144-16,-1-2 48 0,-2 2 0 0,-2-2 0 15,-1-3-640-15,-1-2-128 0,-3-2-32 0,0-1 0 16,-2 0-352-16,0-3-80 0,-1-3-16 0,-1-1 0 15,-1-3-816-15,0-4-160 0,-2-2-48 0,2-1-13392 16,0-2-2688-16</inkml:trace>
  <inkml:trace contextRef="#ctx0" brushRef="#br1" timeOffset="85195.34">28867 16028 30351 0,'-13'-5'1344'0,"5"-1"272"0,-1-6-1296 0,0-1-320 0,0 4 0 0,0-4 0 16,-2 2 832-16,3-2 80 0,-1 3 32 0,-1 1 0 15,-3 1 1152-15,1 3 224 0,0 1 48 0,2 1 16 16,1 2-1584-16,0 5-320 0,-2 0-64 0,2 5-16 15,0-1-208-15,2 5-32 0,1 2-16 0,2 1 0 16,0 0-144-16,3 1 0 0,1 1 0 0,1-1 0 16,2-4 0-16,1 0 0 0,1 0-128 0,0-1 128 15,0-3-208-15,0 0 16 0,1-3 16 0,-6-6 0 16,0 0-128-16,10 6-16 0,0-4-16 0,1-2 0 16,-1-4-48-16,-1 0 0 0,1-1 0 0,-1-1 0 15,0-5-272-15,0 1-64 0,0-1-16 0,0 0 0 16,-1-2-416-16,1 1-96 15,-1 3-16-15,0 0 0 0,0-3 16 0,-1 7 0 0,-7 5 0 0,12-2 0 0,-12 2 1248 0,13 4 0 16,-1 3 256-16,1 2-48 16,-1 3 1008-16,1 2 208 0,-2 3 48 0,0 3 0 0,-2 0 320 0,-2 3 64 15,-4 0 0-15,-1 2 16 0,-2 1-432 0,-3 0-96 16,-1-4 0-16,-2 2-16 0,-2-1-496 0,0-1-112 16,-1-1-16-16,-1-1 0 0,-3 0-480 0,-1-3-96 15,0 3-128-15,0-7 176 0,1-4-448 0,1-1-96 16,0-4-16-16,2-1 0 15,-1-6-1968-15,4 0-400 0,7 3-64 0,-7-13-9760 16,3-5-1952-16</inkml:trace>
  <inkml:trace contextRef="#ctx0" brushRef="#br1" timeOffset="85667.09">29143 15910 34671 0,'16'-3'1536'0,"-6"2"320"0,1 1-1488 0,2 1-368 0,0 3 0 0,1 3 0 16,-2 0 1024-16,0 5 144 0,-2 4 32 0,1-2 0 15,-4 4 176-15,1 3 32 0,-1 1 16 0,-3 1 0 16,-3-1-672-16,-1 0-144 0,0 1-32 0,1-4 0 16,-2-1-240-16,0-2-48 0,-1-2-16 0,1-4 0 15,1-10-272-15,-1 9 0 0,1-9 128 0,0 0-128 16,0 0 0-16,0 0-224 0,0 0 32 0,0 0 16 16,1-13-80-16,2 0 0 0,-2-5-16 0,2 1 0 15,0-1-48-15,1-2 0 0,2-4 0 0,0-1 0 16,3-3-256-1,2 2-48-15,0 2-16 0,2 0 0 0,-1 2 0 0,1 2 0 0,0 1 0 16,0 1 0-16,0 2 640 0,-1 3 0 0,-2 4 0 0,1 2 0 16,-3 1 256-16,-8 6 112 0,0 0 16 0,0 0 16 0,0 0 192 15,6 10 48-15,-3 3 0 0,-3 3 0 0,-1 2-128 0,-2 4 0 16,0-2-16-16,1 3 0 0,0 2-240 0,2 0-32 16,0-2-16-16,3-3 0 0,0-2-80 0,1 0-128 15,1-5 176-15,1-1-176 0,2 1 144 0,0-2-144 16,0-5 0-16,-8-6 144 0,10 7-144 0,-10-7 128 15,13 0-128-15,-1-2 128 0,0 1 48 0,-2-4 0 16,-2-6 0-16,0 0 0 0,1-2 64 0,-1-2 16 16,-3-2 0-16,-1 0 0 0,0 0-64 0,-2-1-16 15,0-3 0-15,-4 2 0 0,0-1-176 0,-2 1 0 16,-1-2-160-16,-2-1 160 16,-1-2-1856-16,0 1-256 0,1-1-64 0,0 3-11008 0,1 2-2176 0</inkml:trace>
  <inkml:trace contextRef="#ctx0" brushRef="#br1" timeOffset="85966.87">29750 15816 29999 0,'0'0'1328'0,"2"14"272"0,1 1-1280 0,-1 2-320 0,1-3 0 0,0 2 0 16,-1-1 1216-16,-1 1 160 0,-1-3 32 0,0 4 16 16,0 1-176-16,2 0-32 0,0-6-16 0,2-1 0 15,0 0-496-15,1 1-80 0,-5-12-32 0,10 10 0 16,-3-2-320-16,2-4-64 0,-9-4-16 0,12 0 0 15,-1-1-32-15,-1-2-16 0,-1-1 0 0,0-2 0 16,0-3-16-16,2-2 0 0,1-2 0 0,-1-1 0 16,1 1-128-16,-1-3-176 0,-4 2 48 0,1 0 0 15,-1-1 128-15,-1 1 0 0,-1 0 0 0,-1 0 0 0,-1 5 0 16,-3 9 272-16,-1-9-32 0,1 9-16 0,0 0 368 0,0 0 80 16,0 0 16-16,-9 5 0 0,1 2-304 0,1 3-48 0,1 2-16 15,2 2 0-15,0 1-320 0,3-1 128 16,-1-1-128-16,5 2 0 0,1 0-208 0,1 0-112 15,3-2-32-15,2-2 0 16,2 0-2208-16,2-3-432 0,1-2-80 0,4-2-8704 16,3-4-1728-16</inkml:trace>
  <inkml:trace contextRef="#ctx0" brushRef="#br1" timeOffset="86366.31">30314 15774 29535 0,'0'0'1312'0,"-1"9"272"0,-3 2-1264 0,1 2-320 0,2 1 0 0,1 4 0 16,0 3 1152-16,0 1 192 0,0 3 16 0,1 1 16 16,2 3-192-16,-1 1-32 0,0 1-16 0,0-2 0 15,1-2-224-15,1 1-32 0,0-2-16 0,1-3 0 16,0-3-224-16,0-1-64 0,1-3 0 0,0-2 0 16,-1-2-384-16,-1-1-64 0,-4-11-128 0,0 0 176 15,0 0-176-15,0 0 0 0,0 0 0 0,0 0 0 16,0 0-128-16,-2-12-16 0,-2-1 0 0,1-2 0 15,1-2 144-15,-1-3 0 0,0-3 0 0,1-1 0 16,-1-4 0-16,3-3-208 0,1-6 16 0,2-2 16 16,-2-6-2016-16,2 0-416 0,0-2-80 0,3 3 0 15,3 1 688-15,3 3 144 0,1 2 16 16,3 5 16-16,2 7 1376 0,1 3 256 0,1 5 192 0,-2 6-208 0,-2 5 2544 0,-2 3 512 16,2 4 96-16,-1 7 32 0,2 5-608 0,-2 6-128 15,-3 3-32-15,-5 5 0 0,-1 1-704 0,-3 3-144 16,0 1-16-16,-3 1-16 0,-3 0-512 0,-2 0-112 15,-5-1 0-15,-2-2-16 0,-1-5-432 0,-1 0-96 16,-3-2-16-16,-1-1 0 0,-2-4-144 0,-1-2-224 16,-1-2 48-16,0-2 16 15,-2-7-1712-15,1 0-352 0,-1 0-64 0</inkml:trace>
  <inkml:trace contextRef="#ctx0" brushRef="#br1" timeOffset="86826.74">22939 17713 24879 0,'0'0'1088'0,"-3"4"256"0,1 5-1088 0,0 1-256 16,2 3 0-16,2 0 0 0,0 2 2000 0,1 0 352 15,1 2 64-15,1 6 16 0,-1-3-1568 0,1-4-304 16,0 0-64-16,1-1-16 0,-1 1-480 0,0-4-128 0,-1-1-16 0,0 2 0 31,0-3-2752-31,-3-1-560 0</inkml:trace>
  <inkml:trace contextRef="#ctx0" brushRef="#br1" timeOffset="87198.54">22906 17472 6447 0,'0'0'576'0,"0"-7"-576"0,0 1 0 0,2-1 0 16,-2 7 3440-16,6-4 576 0,2 2 112 0,1 2 32 15,3 1-4160-15,1 3-896 0,3 0-128 0,3 1-48 32,3 1 304-32,4 2 48 0,0-1 16 0,2-1 0 0,-2 0 384 0,6 0 64 0,-3 1 32 0,-3-2 0 15,-9-3 592-15,-1 2 112 0,-2 4 32 0,-2 1 0 16,-3 0 448-16,-1 2 112 0,-2-5 16 0,-3 3 0 16,-2 2-368-16,-5 1-64 0,0 1-16 0,-2 0 0 0,-2-2-448 0,-1 2-192 15,0 3 176-15,0-2-176 0,1 0 128 0,0-1-128 16,0-3 0-16,2-2 0 0,6-8 176 0,-3 6-176 15,0 2 192-15,3-8-192 0,4 7 400 0,2-1-16 16,1 1-16-16,4-1 0 0,2 2 224 0,3 1 48 16,2 3 16-16,0 1 0 0,-1-1 368 0,-1 2 80 15,-1 3 16-15,0-1 0 0,-2-1 160 0,-3 0 48 0,-2 0 0 0,-3 1 0 16,-2-2-256-16,-3 2-48 16,-3 1-16-16,-2 0 0 0,-3-2-384 0,-1-2-80 15,-1 0-16-15,-1-3 0 0,2-1-528 0,-1-3-272 16,-2-1 16-16,1-5 16 15,2-5-2896-15,3 1-576 0</inkml:trace>
  <inkml:trace contextRef="#ctx0" brushRef="#br1" timeOffset="87567.85">24309 17775 29423 0,'0'0'1296'0,"0"0"288"0,0 0-1264 0,0 0-320 0,-8 3 0 0,0 0 0 16,-2-3 1456-16,0 0 224 0,2 1 48 0,-1 3 16 16,-3 0-624-16,0 2-128 0,2 0-32 0,-2 1 0 15,0 1-656-15,-2 4-144 0,4-2-32 0,0 3 0 16,1 2-128-16,3-1 0 0,1 0 0 0,1 1-176 16,2-2 176-16,2 1 0 0,2 3 0 0,2-1-128 0,1-2 0 15,1 0 0-15,2-4 0 0,3-4 0 0,3-1-96 0,3-2-16 16,0-1 0-16,0-5 0 0,-2 0 112 0,2-6 128 15,-4-2-208-15,2-3 80 0,-2-2 128 0,0 1 0 16,-2-2 0-16,1 2 128 0,-3-4-128 0,-2 7 144 16,-2 0-144-16,0-1 160 0,-1 2 240 0,-2 2 48 15,-1 1 16-15,0 1 0 0,-1 2 144 0,0 5 32 16,0 0 0-16,0 0 0 0,0 0-288 0,0 0-48 16,-6 8-16-16,0 2 0 0,2 3-288 0,1 3-272 15,0-2 48-15,2 3 16 16,1-5-528-16,1-2-96 0,0 3-32 0,3 0 0 15,0 2-1824-15,4-3-352 0,-2-2-80 0,4-2-6608 16,-1-3-1312-16</inkml:trace>
  <inkml:trace contextRef="#ctx0" brushRef="#br1" timeOffset="87864.02">24777 17772 17503 0,'-5'-6'1552'0,"0"2"-1232"0,-2-2-320 0,-1-1 0 15,-3-3 3872-15,-1 2 720 0,-2 3 144 0,1 2 16 16,-1 6-2640-16,0 2-512 0,0 3-128 0,1 2 0 15,2-2-976-15,1 4-192 0,1 5-48 0,1 0 0 16,0 2-256-16,3 2 0 0,1-1 0 0,4 1-144 16,3 3 144-16,3-5-160 0,3-1 160 0,3-2-160 15,2-1 0-15,3-2 0 0,0 0 0 0,3-5 0 16,-5 0 160-16,6-7 0 0,0-2 0 0,-3-7 0 16,-6 0 128-16,-1-2 128 0,-4-1 0 0,0 0 16 15,-3-4 384-15,0 0 80 0,0 0 16 0,-3 0 0 0,-1-2-240 0,0 2-64 16,0-1 0-16,-4 0 0 0,-1-1-448 0,-2-5 0 15,-1 1 0-15,2 1 0 16,1 1-1280-16,-2-2-336 0,-2-4-80 0,1 0-16592 16</inkml:trace>
  <inkml:trace contextRef="#ctx0" brushRef="#br1" timeOffset="88129.74">25125 17460 11967 0,'0'0'528'0,"-6"8"112"0,-2 2-512 0,0 2-128 0,2 2 0 0,-4 6 0 16,1-1 4800-16,0 5 912 0,-3 1 192 0,3 3 48 16,3 2-3888-16,1 3-768 0,1-3-144 0,2-1-48 15,2-1-400-15,3 1-96 0,1-6-16 0,2 1 0 16,1-3-400-16,2-3-64 0,3-5-128 0,0-1 176 16,1-3 80-16,1-3 32 0,0-2 0 0,2-2 0 15,1-2 176-15,-3-4 48 0,-1-2 0 0,-1 0 0 16,-3-4 192-16,0-1 32 0,0-5 16 0,-1 0 0 15,-1-3-48-15,-2 1 0 0,-3-2 0 0,1 1 0 16,0-5-240-16,-1 0-48 0,-2-4-16 0,0 1 0 16,-2-3-400-16,-2 0 0 0,1-3 0 0,-2 1-176 15,0-5-2064-15,-2-1-400 16,-2-1-96-16,1 0-16336 0</inkml:trace>
  <inkml:trace contextRef="#ctx0" brushRef="#br1" timeOffset="88470.07">25389 17611 27295 0,'0'24'1216'0,"1"-15"240"0,2 0-1168 0,0 1-288 15,1 3 0-15,3-2 0 0,-1 1 1024 0,2-2 160 16,0-2 32-16,2 1 0 0,2-3 64 0,1 1 0 16,2-2 16-16,-1 0 0 0,-1 2-496 0,0-6-96 15,0-2-32-15,0-2 0 0,0-1-96 0,-1-1-32 16,0 0 0-16,-2-2 0 0,-1-4-256 0,-1 0-48 15,-2 2-16-15,-2-3 0 0,0-1-80 0,-1-1-16 16,-3 0 0-16,-1 1 0 0,-3 1 32 0,-2 0 0 0,-1-1 0 0,-3 3 0 16,0-1 288-16,-2 3 48 0,1 2 16 0,0 5 0 15,2 1-144-15,0 2-32 0,-3 5 0 0,3 3 0 16,1 3-128-16,2 3-16 0,2 1-16 0,1 0 0 16,3 0 0-16,3 2 0 0,3 2 0 0,2-1 0 0,1-2-176 15,3 0 0-15,4-3 144 0,2-1-144 16,1-6 0-16,2 0 0 0,3-2 0 0,2-1-192 15,3-2-112-15,-2-2-16 0,-1-1-16 0,0-1 0 16,-1-2-1328 0,-2-1-272-16,-2 2-48 0,-1-2-10320 0,-3 0-2064 0</inkml:trace>
  <inkml:trace contextRef="#ctx0" brushRef="#br1" timeOffset="88835.76">24717 17328 26319 0,'0'0'1152'0,"0"0"256"0,0 0-1120 0,0 0-288 0,0 0 0 0,0 0 0 16,-1 7 1792-16,1 3 288 0,2 6 64 0,1 2 16 16,1 4-368-16,-1 0-80 0,-1 3-16 0,0 4 0 15,-1 2-608-15,1 2-128 0,2 1-32 0,0 1 0 16,0 1-464-16,0-4-80 0,1-4-32 0,1 1 0 31,0-2-1456-31,2-3-304 0,0-6-48 0,3 0-10928 0,0-2-2192 0</inkml:trace>
  <inkml:trace contextRef="#ctx0" brushRef="#br1" timeOffset="89184.46">25112 17171 29135 0,'0'0'1280'0,"0"0"288"0,0 0-1248 0,0 0-320 0,-2 7 0 0,0 4 0 16,1 2 1984-16,2 1 320 0,2 2 80 0,1 2 16 16,1 3-624-16,0 1-128 0,2 0-32 0,1 2 0 15,2-1-1168-15,0 2-256 0,1 0-32 0,2 1-16 31,1 1-1408-31,1-3-272 0,0-5-64 0</inkml:trace>
  <inkml:trace contextRef="#ctx0" brushRef="#br1" timeOffset="90134.46">26198 17666 24479 0,'0'0'1088'0,"-4"-5"208"0,-1 0-1040 0,-1 1-256 16,-1 1 0-16,1 0 0 0,-2 3 704 0,-1-4 96 16,-1 2 16-16,1 2 0 0,-1 0-64 0,1 1-16 15,0 4 0-15,0-1 0 0,-2 2-544 0,3 0-192 16,2 2 144-16,-1 0-144 0,2 1 0 0,1 1 0 0,0 2-192 0,3 0 192 16,1 1-192-16,2 2 192 0,2 0-160 0,3-1 160 15,1 0-160-15,1-1 160 0,3-1-160 0,1 0 160 16,1-2-128-16,2-2 128 0,1-1 0 0,1-5-144 15,-1-4 144-15,1-2 0 0,-2-1 0 0,-1-5 0 16,1 0 0-16,0-6 176 0,-5-3-48 0,1-5 0 16,-4 0-128-16,0-4 0 0,-2 0 0 0,-2-1 128 0,-3-1-128 15,-1 0 0-15,-1 0 0 0,-1 1 0 16,-1 2 0-16,-2-2 240 0,-2 2-16 0,-1-1 0 16,-1 0 256-16,-1 0 48 0,-3 1 16 0,0 1 0 15,0 0 128-15,1 2 32 0,2 5 0 0,-1 1 0 16,3 3 0-16,3 5 0 0,0 3 0 0,5 7 0 15,0 0-256-15,-3 9-32 0,5 10-16 0,0 4 0 16,3 6-400-16,3 1 128 0,3 4-128 0,3 1 0 16,3 1-128-16,2 1-128 0,4-1 0 0,1-2-11120 0,2-4-2208 15</inkml:trace>
  <inkml:trace contextRef="#ctx0" brushRef="#br1" timeOffset="90363.67">27185 17224 35007 0,'0'0'3120'0,"1"-7"-2496"0,-1-4-496 0,2-1-128 16,0 2 1264-16,1 2 224 0,0-3 48 0,-1 5 16 15,-2 6-448-15,0 0-80 0,0 0-32 0,0 0 0 16,7 4-480-16,-1 2-112 0,1 7-16 0,-2 6 0 15,-1 3-384-15,1 4 0 0,-1 4 0 0,1 2 0 16,0 5-288-16,2 2-32 0,-1 0-16 0,1 1 0 31,-1 2-1664-31,2 0-336 0,0 0-64 0,1-3-9248 0,-1-3-1856 0</inkml:trace>
  <inkml:trace contextRef="#ctx0" brushRef="#br1" timeOffset="90766.27">27232 17498 23039 0,'-16'-9'1024'0,"10"5"192"0,-2 0-960 0,2-3-256 16,0-2 0-16,2 3 0 0,2-2 3056 0,1 1 560 15,2-3 112-15,1 5 32 0,4-1-2608 0,1 0-528 16,4-1-112-16,2 1 0 0,3-1-512 0,1 2 0 16,-1 1 0-16,4 2 0 0,0-2 0 0,-1 1 0 15,-1 2 0-15,1 1 0 0,-1 0 0 0,-2 1 0 16,-2 0 0-16,-1 3 0 0,-4 0 0 0,-2 0 0 15,-1 1 0-15,-3 3 0 0,-3 1 128 0,-2 4-128 16,0 4 0-16,-2 0 144 0,-1 5-144 0,-3 6 0 16,-1 0 0-16,1 2 128 0,1 0 64 0,5 0 16 15,2 0 0-15,1 0 0 0,4 0 48 0,2-4 0 16,2-2 0-16,4-1 0 0,4-4-96 0,1-4-16 16,2-2 0-16,1-2 0 0,2-5-144 0,2-3 160 0,2-2-160 15,-1-5 160-15,-4-4-16 0,1-2 0 0,-3-4 0 16,0-3 0-16,-2 0 144 0,-2-1 32 0,-6-1 0 0,-1 1 0 15,-3-2 160-15,-5 2 32 0,-4 4 16 0,-3-2 0 16,-3 2 80-16,-4 1 16 0,-4 0 0 0,-2 0 0 16,-1 0-288-16,-1 2-48 0,1 0-16 0,1 3 0 15,0 1-512-15,2 1-96 0,2 2-32 0,0-3-13600 16,2-1-2736-16</inkml:trace>
  <inkml:trace contextRef="#ctx0" brushRef="#br1" timeOffset="91365.02">23091 16729 6447 0,'-35'0'272'0,"20"0"80"0,-5 0-352 0,0 0 0 0,2 0 0 0,0 0 0 15,1 0 6144-15,1 0 1152 0,1 0 224 0,3 0 48 16,3 1-5408-16,2 0-1088 0,2 0-224 0,5-1-32 16,0 0-176-16,0 0-16 0,13 3-16 0,5 0 0 15,7 1-256-15,7-3-48 0,7 0-16 0,5 1 0 0,3-2 224 0,6 0 64 16,6 1 0-16,7 1 0 0,9 2 288 0,6 0 64 16,5 1 16-16,5-1 0 0,5 2-224 0,6-4-32 15,6 2-16-15,2 0 0 0,-1-1-288 0,5-1-64 16,3 2-16-16,-3-3 0 0,-5 1-304 0,-3-1 128 15,-3-1-128-15,-3 1 0 0,-4-2 0 0,-6 0 0 16,-7-1-192-16,-5 1 48 16,-7-1-1920-16,-3-1-384 0,-3-1-80 0</inkml:trace>
  <inkml:trace contextRef="#ctx0" brushRef="#br1" timeOffset="108533.96">29319 16918 14735 0,'-2'-10'640'0,"-2"0"160"0,0 1-640 0,0-4-160 0,0-1 0 0,0 1 0 15,2 1 2608-15,-1 1 480 0,3 11 112 0,-3-10 0 16,1 2-1184-16,2 8-240 0,0 0-48 0,0 0-16 15,0 0-368-15,-8 8-80 0,-1 5-16 0,1 7 0 16,1 3-656-16,0 6-128 0,-1 1-16 0,1 6-16 16,2-2-128-16,2 5-32 0,3-2 0 0,2 3 0 15,-1 1-272-15,4-2 0 0,2 0 0 0,2-4 0 16,1-1 0-16,2-3-176 0,-2-2 32 0,4-7 0 16,0-1-1264-16,3-4-240 0,1-4-48 0,0-3-8832 15,1-5-1760-15</inkml:trace>
  <inkml:trace contextRef="#ctx0" brushRef="#br1" timeOffset="108832.84">29684 16991 21183 0,'0'0'944'0,"-2"13"192"0,-1 0-912 0,2 1-224 15,0 3 0-15,2 3 0 0,0 2 1072 0,3 1 160 0,-1-1 48 0,-1 1 0 16,1-1-128-16,-1-1 0 0,2-2-16 0,0-2 0 15,-1-1-240-15,2-2-32 0,-1-1-16 0,-1-1 0 16,-3-12-528-16,0 0-96 0,0 0-32 0,6 6 0 16,-6-6 448-16,0 0 96 0,0 0 16 0,11-6 0 15,-2-6 48-15,-1-1 16 0,-1-1 0 0,1-3 0 16,0-4-304-16,2 0-48 0,1 0-16 0,1-2 0 16,-3-5-256-16,0 0-64 0,-1-2-128 0,1 0 192 15,0 2-192-15,1 2 0 0,1 0 0 0,-1 3 0 16,1 2-544-16,-1 5 0 15,-1 1 0-15,2 4 0 0,-1 3-1888 0,0 6-384 0,-10 2-80 0,12 0-16 16,1 2-272-16,-2 2-48 16</inkml:trace>
  <inkml:trace contextRef="#ctx0" brushRef="#br1" timeOffset="109133.45">30103 17103 1839 0,'10'10'0'0,"-10"-10"160"0,0 0-160 0,8 11 0 16,3-2 0-16,2-3 0 0,0 2 5360 0,0-3 1040 15,0-1 192-15,0-4 64 0,-2 0-4096 0,1 0-800 16,1 0-160-16,-1-4-48 0,1-2-544 0,0-3-112 16,-1-2-32-16,-1-2 0 0,1 0-512 0,-1 0-96 15,-1 0-32-15,-1 0 0 0,-4-1-16 0,1-2 0 16,-2 2 0-16,-3 1 0 0,-4 1 256 0,-2 3 48 16,-3 1 16-16,-1 1 0 0,-1 4 176 0,-2 1 48 15,-1 2 0-15,0 4 0 0,-2 3-384 0,2-1-80 0,3 3-16 0,0 3 0 16,0 4-272-16,1-2 0 0,2 2 0 0,3-1 0 15,1 2 0-15,3 0 0 16,3-4-144-16,1 0 144 16,3 0-512-16,2 0 0 0,3-1-16 0,3-1 0 0,0-5-2288 0,3 1-448 15,3-2-80-15,0-3-10816 0</inkml:trace>
  <inkml:trace contextRef="#ctx0" brushRef="#br1" timeOffset="109465.1">30628 16974 6447 0,'-13'-4'576'0,"4"1"-576"0,-1 1 0 0,-1 0 0 16,-1 1 5600-16,1 1 1008 0,-1 0 208 0,2 3 32 16,-1 0-5424-16,2 3-1088 0,9-6-208 0,-6 8-128 15,6-8 336-15,-3 10 0 0,3-10 0 0,6 12 0 16,4-2-336-16,1-2 0 0,2-3 0 0,2-1 0 16,-1-1 0-16,2-3 0 0,1-2 0 0,0 2 0 15,-2-1-448-15,0 0 0 0,-5-3 0 0,-10 4 0 16,0 0-128-16,10-4-48 0,1-1 0 0,-3-1 0 15,-8 6-432-15,6-7-96 0,1-2 0 0,-7 9-16 16,0 0-336-16,7-7-64 0,-7 7-16 0,0 0 0 0,0 0 1104 0,11 3 224 16,-2 2 32-16,-1 4 16 0,-3 3 1600 0,0-1 320 15,2 4 64-15,-1 3 16 0,0 0 112 0,-1 1 16 16,-3-4 16-16,0 2 0 0,-2 0-464 0,0-1-112 16,1-2-16-16,-2 0 0 0,-5 2-352 0,0-2-80 15,-1-2-16-15,-3 0 0 0,-3-4-448 0,-1-2-112 16,-1-2-16-16,1-1 0 15,0-3-1168-15,-1-2-240 0,1 0-64 0,0-3-10176 0,-1-3-2032 0</inkml:trace>
  <inkml:trace contextRef="#ctx0" brushRef="#br1" timeOffset="109598.36">30873 16759 20271 0,'0'0'896'0,"0"0"192"0,-9 2-880 0,9-2-208 0,-10 4 0 0,1 3 0 15,-2-1 3904-15,3 1 720 0,8-7 160 0,-7 6 16 16,0 3-4144-16,2 2-832 0,0-1-160 0,1-1-10576 16,4-9-2112-16</inkml:trace>
  <inkml:trace contextRef="#ctx0" brushRef="#br1" timeOffset="109898.58">30997 16732 18767 0,'-10'15'832'0,"3"-3"176"0,-3 2-816 0,1 3-192 0,0 1 0 0,-1 4 0 16,3 3 960-16,1-1 160 16,2 0 32-16,2 0 0 0,3-3-752 0,4-2-144 15,3-2-16-15,1-1-16 0,2-2-224 0,2-2 0 16,2-3 0-16,1-4 0 0,1-5 0 0,1-2 0 15,1-2-128-15,-1-2 128 0,-1-4 304 0,-3-2 160 16,-2-1 48-16,-2 0 0 0,2 0 800 0,-4-2 160 16,-4-4 48-16,-2 2 0 0,0 2-544 0,-4-2-96 0,-2 0-32 0,-1 1 0 15,0-2-416-15,-2 2-96 0,0 2-16 0,-2 1 0 32,-1 1-960-32,0 0-208 0,-2 2-48 0,0 3-8912 0,-1 4-1792 0</inkml:trace>
  <inkml:trace contextRef="#ctx0" brushRef="#br1" timeOffset="110272.43">30941 16905 30351 0,'-9'11'1344'0,"2"-2"272"0,0 3-1296 0,1 0-320 0,4 0 0 0,-1 1 0 16,-1-2 752-16,0 5 80 0,-1 1 0 0,3-1 16 15,-2-3-48-15,4 0-16 0,4-4 0 0,-1 1 0 16,-3-10-784-16,6 11 0 0,-6-11-224 0,8 6-10432 16,-8-6-2080-16</inkml:trace>
  <inkml:trace contextRef="#ctx0" brushRef="#br1" timeOffset="110897.93">31403 16809 20271 0,'0'0'1792'0,"0"0"-1424"16,6-10-368-16,-1 0 0 0,1-1 2416 0,-1 2 400 15,-5 9 96-15,0 0 16 0,0 0-1376 0,4-9-272 16,-3 1-48-16,-1 8-16 0,0 0-304 0,0 0-64 16,0 0-16-16,-9-4 0 0,0 3-608 0,9 1-224 15,-11 2 144-15,2 2-144 0,9-4 0 0,-9 6 0 16,9-6 0-16,-6 7-176 0,6-7-32 0,-3 12-16 16,3-12 0-16,-1 11 0 0,1-1 96 0,4 0 128 15,-2 2-208-15,3 1 80 0,2 4 128 0,1-3 0 16,3 0-144-16,1-1 144 0,0 0 0 0,1 0 0 15,-1 0 192-15,-1-4-64 0,0 1 128 0,-2 1 0 16,-9-11 16-16,8 9 0 0,-8-9-16 0,5 13 0 16,-5-13 0-16,-3 13 0 0,-2-3 0 0,-3 1-16 0,-1-5 0 0,0 1 0 15,-1-3-48-15,-2 2-16 0,-1-2 0 0,1-1 0 16,0-3-176-16,3 0 0 0,9 0 0 0,-10 0-176 16,10 0-144-16,0 0-48 0,0 0 0 0,0 0 0 15,0 0-16-15,0 0 0 0,0 0 0 0,0 0 0 16,6-7 48-16,4 2 0 0,1 0 0 0,1 2 0 15,0 2 336-15,1 0-176 0,2-1 176 0,2 1-128 16,0-2 128-16,3-2 0 0,-1 1 0 0,1-2 0 16,0-1 0-16,0 1 0 0,0-1 0 0,-2 1 128 15,-1-4-128-15,-1 3 0 0,-2-5 0 0,0 1 128 16,0 0-128-16,-5 0 144 0,-4 0-144 0,-1 0 160 16,0 2-32-16,-4 9-128 0,1-10 192 0,-1 10-64 15,-5-11 64-15,-2 5 16 0,7 6 0 0,-9 0 0 16,-3 0 192-16,2 4 48 0,0 2 0 0,-2 3 0 15,-1 3 144-15,1 2 48 0,3 2 0 0,2 2 0 0,1-1-112 0,1 3-16 16,1-5 0-16,2 2 0 0,2 2-512 0,3-4 0 16,0-6 0-16,3 2 0 0,5-1-208 0,2-2-160 15,4-3-16-15,1-1-16 16,0-4-768-16,-1-1-160 0,0-4-16 0,-1-3-10352 16,-1-4-2064-16</inkml:trace>
  <inkml:trace contextRef="#ctx0" brushRef="#br1" timeOffset="111268.7">31992 16530 36159 0,'0'0'1600'0,"0"0"336"0,0 0-1552 0,0 0-384 0,0 0 0 0,0 0 0 16,0 0 528-16,-5 16 32 0,-1-2 0 0,0 5 0 16,-1 2 128-16,2 2 16 0,1 3 16 0,0 3 0 15,-1 1-544-15,1-2-176 0,0 1 0 0,3-4 0 16,1 0 0-16,4-5 0 0,-3 3 0 0,5-5 0 15,-1 0 0-15,1-1 0 0,1-1 0 0,-1-1-144 16,1-2 144-16,-1-1-128 0,0 1 128 0,-1-4-128 16,-5-9 128-16,8 11-208 0,-1-3 80 0,-7-8 128 15,12 3-320-15,-12-3 48 0,13 0 16 0,-2-1 0 16,-2-5-32-16,0-1 0 0,-1-1 0 0,1-1 0 16,0-1 288-16,-3-2 0 0,0-1 0 0,-2 0 0 15,-1-1 0-15,0 1 0 0,-3 2 0 0,0-1 0 16,0 1 0-16,-3 2 192 0,-2 1-16 0,5 8-16 15,0 0 304-15,-8-5 64 0,1 2 16 0,7 3 0 0,-10 5-240 0,3-1-48 16,0 4-16-16,3 1 0 0,2 0-240 0,0 2 0 16,1-1 0-16,4 2-160 0,1-1-144 0,1 1-16 15,1-3-16-15,2 0 0 16,1-1-1776-16,3-3-368 0,1 1-64 0,4-5-16 16,2 0-1136-16,1-1-224 0</inkml:trace>
  <inkml:trace contextRef="#ctx0" brushRef="#br1" timeOffset="111458.58">32460 16781 4607 0,'0'0'400'0,"0"0"-400"0,0 0 0 0,-13-3 0 0,2-1 5312 0,-2 6 992 0,0 1 192 0,0 3 32 15,0-1-3936-15,0 3-800 0,-1 2-144 0,0 3-48 16,-1 3-224-16,4 1-48 0,-1 1-16 0,1 2 0 16,2-1-864-16,4 1-160 0,2-3-32 0,5-2-16 15,2 0-240-15,2-2 0 0,3-3 0 0,0 0 0 16,3 0-384-16,1-4 0 0,3-2-16 0,1-4 0 31,0-3-1840-31,0 0-352 0,-2-3-80 0,1-3-6960 0,0-3-1392 0</inkml:trace>
  <inkml:trace contextRef="#ctx0" brushRef="#br1" timeOffset="111636.98">32577 16490 3679 0,'0'0'320'0,"0"0"-320"0,0 0 0 0,0 0 0 15,0 0 5424-15,-1 10 1008 0,1 6 208 0,0 4 32 0,0 4-4544 0,1 2-912 16,1 1-176-16,0 0-32 0,2 2-560 0,1 1-128 16,1-3 0-16,0 2-16 0,3-3-304 0,0 1-192 15,0-2 16-15,1 0 16 16,-1-2-1664-16,-1-3-336 0,-3-1-64 0,-1-2-16 0</inkml:trace>
  <inkml:trace contextRef="#ctx0" brushRef="#br1" timeOffset="111824.14">32508 16855 15663 0,'0'0'1392'0,"0"0"-1120"0,0 0-272 0,1-9 0 16,-1 9 4416-16,10-8 832 0,-3-2 176 0,5 3 16 16,1 1-4416-16,3-3-880 0,2-1-144 0,3 3 0 15,2-3-256-15,2 3 64 0,0-4 0 0,0 3 0 31,-2 2-1408-31,-1 1-288 0,-1-1-48 0</inkml:trace>
  <inkml:trace contextRef="#ctx0" brushRef="#br1" timeOffset="111951.28">32835 16864 32991 0,'-7'11'1472'0,"3"-2"288"0,0 2-1408 0,0 1-352 0,0 0 0 0,3 0 0 16,1-12-256-16,2 11-128 0,2-1-32 0,-4-10 0 15,0 0-1424-15,11 9-272 0</inkml:trace>
  <inkml:trace contextRef="#ctx0" brushRef="#br1" timeOffset="112262.43">32905 16554 8287 0,'0'0'736'0,"0"0"-592"0,-4-8-144 0,4 8 0 0,0-12 3312 0,0 12 624 16,0 0 128-16,0 0 32 16,0 0-4096-16,10 0-624 0,-10 0-208 0,10 13-64 0,-2 4 704 0,-1 5 192 0,-2 5 0 0,-1 0 0 15,-1 2-192-15,-1 2 192 0,1 0-192 0,-1-1 192 16,1-1 0-16,0-2 0 0,0 1 0 0,1-5 192 16,0-1 112-16,2-1 16 0,0-1 16 0,1-3 0 15,-1-4 336-15,1 0 64 0,-1-4 16 0,1 0 0 16,-7-9 592-16,10 6 112 0,-10-6 16 0,13 3 16 15,-1-3-80-15,-6-1-32 0,1-2 0 0,1-1 0 16,0-2-288-16,-1-1-48 0,1-5-16 0,0-1 0 16,0-1-512-16,5-15-96 0,-1 2-32 0,-3 1 0 15,-3 1-624-15,-2 2-128 0,-1 2-16 0</inkml:trace>
  <inkml:trace contextRef="#ctx0" brushRef="#br1" timeOffset="112403.03">33160 16800 18431 0,'-3'16'1632'0,"2"-3"-1312"0,1 3-320 15,4-2 0-15,1 3 2080 0,0-1 352 0,-1-3 64 0,0 0 0 0,0 0-1936 0,1-2-400 0,2-1-160 0,-1-1 128 32,-6-9-1792-32,8 6-352 0,-8-6-80 0,0 0-16 0</inkml:trace>
  <inkml:trace contextRef="#ctx0" brushRef="#br1" timeOffset="112533.47">33223 16679 14735 0,'0'0'1312'0,"-11"-6"-1056"0,-1-2-256 15,3 0 0-15,3 0 2512 0,6 8 448 0,-5-8 96 0,5 8 16 32,0-10-3456-32,4-1-704 0,5-4-128 0,4 3-16 0</inkml:trace>
  <inkml:trace contextRef="#ctx0" brushRef="#br1" timeOffset="112683.52">33468 16487 18431 0,'0'0'1632'0,"0"0"-1312"0,0 0-320 0,0 0 0 15,0 0 2176-15,-8 12 352 0,0 2 80 0,0 2 16 16,-1 1-1024-16,4 7-192 0,1 0-32 0,3 4-16 16,1 0-704-16,0 1-144 0,0-2-16 0,0 2-16 15,0-2-480-15,2 3 0 0,2 0 0 0,0-1 0 16,0-1-1744-16,0-4-400 15,-1-2-80-15</inkml:trace>
  <inkml:trace contextRef="#ctx0" brushRef="#br1" timeOffset="112853.31">33374 16710 17503 0,'0'0'1552'0,"0"0"-1232"16,0 0-320-16,0 0 0 0,0 0 3968 0,0 0 752 15,0 0 144-15,0 0 16 0,12 0-4048 0,-1 2-832 16,2-2-144-16,2 2-48 16,-1 2-1296-16,3 1-272 0,1 1-48 0</inkml:trace>
  <inkml:trace contextRef="#ctx0" brushRef="#br1" timeOffset="113027.85">33588 16765 3679 0,'0'0'160'0,"-7"11"32"16,1-1-192-16,-1 0 0 0,1 2 0 0,0-3 0 0,2 2 5136 0,3 0 992 0,1 1 192 0,3 0 32 15,1 0-5040-15,2 1-1008 0,2-6-304 0,1 1 128 32,2-1-1536-32,-5-3-304 0,2-2-64 0</inkml:trace>
  <inkml:trace contextRef="#ctx0" brushRef="#br1" timeOffset="113193.07">33728 16802 26607 0,'0'0'1168'0,"0"0"256"0,0 0-1136 16,-3 9-288-16,-1 1 0 0,-2 3 0 0,0 0 1888 0,-2 4 320 15,-1 3 64-15,0 2 16 0,1 0-1008 0,0 2-192 16,-1-1-32-16,1-1-16 0,0 0-752 0,5-9-160 16,-3 2-128-16,1-1 192 0,0 0-480 0,1 2-96 15,0 0 0-15,0-2-16 16,2-1-3136-16,-2 9-624 0</inkml:trace>
  <inkml:trace contextRef="#ctx0" brushRef="#br1" timeOffset="113464.52">33648 16240 36399 0,'0'0'1600'0,"0"13"352"0,4 5-1568 0,2 5-384 0,3 2 0 0,2 7 0 15,-1-1 0-15,3 5 0 0,3 2 128 0,1 3-128 16,1 2 512-16,-1 0 64 0,-1-6 0 0,-2 2 16 16,-1 1 32-16,-3-3 0 0,-1 5 0 0,-3-3 0 15,-2 3 304-15,-3 0 64 0,0-5 16 0,-1 1 0 16,-1-3-592-16,-4-2-112 0,-2-3-32 0,-3-1 0 15,-3 1-272-15,-3-4 0 0,-1-1 0 0</inkml:trace>
  <inkml:trace contextRef="#ctx0" brushRef="#br1" timeOffset="126432.87">9831 8582 911 0,'59'-50'0'0,"13"-12"0"0,9-6 0 0,1-13 0 0,-3-13 0 0,-3-4 0 15,-7-3 1648-15</inkml:trace>
  <inkml:trace contextRef="#ctx0" brushRef="#br1" timeOffset="131931.91">30018 17603 16527 0,'-18'-6'720'0,"-6"12"176"0,6-12-720 0,0 1-176 15,1 1 0-15,3 0 0 0,-1 1-192 0,4 1-80 16,-1 0-16-16,1 0 0 0,0-1 1088 0,0 0 224 0,2 1 32 0,1-1 16 15,8 3 336-15,0 0 80 0,-8-4 16 0,8 4 0 16,0 0-736-16,0 0-128 0,0 0-48 0,0 0 0 16,0 0-352-16,0 0-80 0,0 0-16 0,12-4 0 15,2 6-144-15,3 0-256 0,2 1 64 0,3 3 16 16,4 4 176-16,8-1 0 0,8 0 0 0,6 1 0 16,4 1 0-16,4-2 256 0,3-1-64 0,3-1-16 0,2 1-176 15,7 3 0-15,4 2 144 0,7 0-144 16,7-3 192-16,0 2-48 0,-3-2 0 0,6 1 0 15,6-1 48-15,2-1 16 0,-1-1 0 0,-1-1 0 16,-1-2 96-16,3 1 16 0,3 0 0 0,-4-1 0 0,-6-5-32 16,-2 1 0-16,-1 2 0 0,2-1 0 15,5-2-128-15,-4 0-32 0,-7 0 0 0,-2 0 0 16,-2 0-128-16,1 2 0 0,1-2 0 0,-3-2 128 16,-4 0-128-16,-35 1 0 15,3-2 0-15,4-1-176 0,2 0-352 0,-1 0-80 0,2 0-16 0,-1 2 0 16,-1-1-784-16,35-2-176 0,3-4-16 15,-29 2-16-15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5:1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20 852 7343 0 0,'0'0'1384'0'0,"2"-2"-725"0"0,4-4-252 0 0,-6 6-397 0 0,0 0-1 0 0,0 0 1 0 0,0 0-1 0 0,0-1 0 0 0,0 1 1 0 0,0 0-1 0 0,0 0 1 0 0,0 0-1 0 0,0 0 0 0 0,0 0 1 0 0,0 0-1 0 0,0 0 1 0 0,0 0-1 0 0,0 0 1 0 0,0 0-1 0 0,0 0 0 0 0,0 0 1 0 0,0-1-1 0 0,0 1 1 0 0,0 0-1 0 0,0 0 1 0 0,0 0-1 0 0,0 0 0 0 0,0 0 1 0 0,0 0-1 0 0,0 0 1 0 0,0 0-1 0 0,0 0 1 0 0,0 0-1 0 0,0 0 0 0 0,0 0 1 0 0,0-1-1 0 0,0 1 1 0 0,0 0-1 0 0,0 0 0 0 0,0 0 1 0 0,0 0-1 0 0,0 0 1 0 0,0 0-1 0 0,0 0 1 0 0,-1 0-1 0 0,1 0 0 0 0,0 0 1 0 0,0 0-1 0 0,0 0 1 0 0,0 0-1 0 0,0 0 1 0 0,0 0-1 0 0,0 0 0 0 0,0 0 1 0 0,0 0-1 0 0,-17 4 1400 0 0,7-2 1656 0 0,12-3-2987 0 0,-1 0 0 0 0,-1 0 1 0 0,2 0-1 0 0,-1 0 0 0 0,1 0 1 0 0,-2 0-1 0 0,2 0 1 0 0,-1 1-1 0 0,3-1 0 0 0,-3 0-3 0 0,19-10 499 0 0,0-1 0 0 0,-1-2 0 0 0,0 1-1 0 0,25-26 1 0 0,0 2 21 0 0,-26 22-425 0 0,100-77 578 0 0,-79 64-575 0 0,48-26 0 0 0,343-194-10 0 0,-279 155-69 0 0,28-17-7 0 0,-144 88-89 0 0,30-23 324 0 0,-64 45-310 0 0,-1-1 0 0 0,1 1 0 0 0,0-1 1 0 0,1 1-1 0 0,-1 0 0 0 0,-1-1 0 0 0,1 1 0 0 0,1 0 0 0 0,-1 0 0 0 0,0 0 0 0 0,-1 0 0 0 0,2 0 0 0 0,-1 0 0 0 0,0 0 1 0 0,0 0-1 0 0,1 0 0 0 0,16 5 92 0 0,-10 0-79 0 0,0 0 0 0 0,1 1 1 0 0,-2 0-1 0 0,1 0 0 0 0,12 12 1 0 0,-4-2 29 0 0,379 291 1324 0 0,-264-210-932 0 0,33 18-152 0 0,-113-83-178 0 0,73 33 0 0 0,-76-42-110 0 0,119 50-253 0 0,-149-65-1140 0 0,22 12 0 0 0,-18-4-4501 0 0,-7-6-583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5:13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1375 0 0,'0'0'3082'0'0,"2"-13"-752"0"0,-1 29 3880 0 0,6 25-4242 0 0,1 12-1302 0 0,10 66 594 0 0,16 162 672 0 0,-29-192-1454 0 0,14 208 828 0 0,-10-224-1064 0 0,-4-27-50 0 0,0 85 1 0 0,-9-25 660 0 0,4-105-694 0 0,15 16 210 0 0,-6-11-338 0 0,0-1 1 0 0,0-1-1 0 0,0 0 0 0 0,1-1 0 0 0,15 5 1 0 0,52 4-10 0 0,-27-4-24 0 0,-34-6 15 0 0,178 36 42 0 0,-3 13-59 0 0,-122-27 28 0 0,-2 4-1 0 0,-1 2 1 0 0,-1 3-1 0 0,97 66 0 0 0,-119-65 36 0 0,-24-19 36 0 0,31 19-1 0 0,-25-16 3 0 0,-22-14-71 0 0,1-2 1 0 0,0 2-1 0 0,0-2 1 0 0,-1 1-1 0 0,1-1 1 0 0,0 0-1 0 0,1 0 1 0 0,5 2-1 0 0,-8-3-19 0 0,2 0 50 0 0,0 0 0 0 0,1 0 0 0 0,0 0 0 0 0,6 0 0 0 0,-8-1-39 0 0,-2 0 1 0 0,2-1 0 0 0,-1 1-1 0 0,0-1 1 0 0,1 0 0 0 0,-2 1 0 0 0,2-2-1 0 0,-1 2 1 0 0,0-1 0 0 0,0 0-1 0 0,3-2 1 0 0,21-17 3 0 0,-14 11-1 0 0,17-9 0 0 0,130-64 43 0 0,-53 33-43 0 0,68-30 22 0 0,-82 41-43 0 0,173-68 0 0 0,-23 13-216 0 0,-232 88 216 0 0,0-1 0 0 0,-2 0 0 0 0,1 0 0 0 0,0-1 0 0 0,7-7 0 0 0,-12 9-59 0 0,-1 1 1 0 0,0-1-1 0 0,1 0 0 0 0,-2 0 1 0 0,1 0-1 0 0,-1 0 0 0 0,0-1 0 0 0,0 1 1 0 0,0 0-1 0 0,0-8 0 0 0,3-2-19 0 0,-1-2 67 0 0,-2 1-1 0 0,1-1 1 0 0,-1-1-1 0 0,-2-23 1 0 0,0 20 8 0 0,-21-409 1058 0 0,-35-37-373 0 0,44 383-1168 0 0,11 77 59 0 0,-2-17-348 0 0,3 23 588 0 0,0 0 1 0 0,-1-1-1 0 0,1 1 0 0 0,-1 1 1 0 0,1-2-1 0 0,-1 1 1 0 0,1 0-1 0 0,-1 0 1 0 0,1 0-1 0 0,0 0 1 0 0,-1 0-1 0 0,0 0 1 0 0,0 0-1 0 0,0 1 1 0 0,0-2-1 0 0,0 2 105 0 0,1 0 0 0 0,0 0 0 0 0,-1-1 0 0 0,1 1 0 0 0,0 0 0 0 0,-1 0-1 0 0,1 0 1 0 0,0 0 0 0 0,-1 0 0 0 0,1 0 0 0 0,0 0 0 0 0,-1 0 0 0 0,1 0 0 0 0,0 0 0 0 0,0 1 0 0 0,0-1-1 0 0,0 0 1 0 0,-1 0 0 0 0,1 0 0 0 0,0 0 0 0 0,-1 0 0 0 0,1 1 0 0 0,0-1 0 0 0,0 0 0 0 0,-1 1 0 0 0,-1-1-408 0 0,0 2 0 0 0,0 0 0 0 0,0-1 0 0 0,0 1 1 0 0,-2 4-1 0 0,-12 20-5405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5:13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10 237 11519 0 0,'0'0'528'0'0,"-1"0"-16"0"0,-8 12 979 0 0,11-12-788 0 0,62-17 1064 0 0,0-1 1 0 0,92-41-1 0 0,-146 54-1722 0 0,0 0-1 0 0,0-1 1 0 0,-1 0-1 0 0,0 0 0 0 0,10-10 1 0 0,-10 10-36 0 0,0 1 0 0 0,0-1 0 0 0,0 1 0 0 0,1 1 0 0 0,14-6 1 0 0,14-6-28 0 0,-27 11 29 0 0,83-40-4772 0 0,-75 37-1081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5:14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7367 0 0,'0'0'568'0'0,"-1"0"-373"0"0,-2 0 1912 0 0,5 2-961 0 0,12 6-52 0 0,1 0 0 0 0,1-2 0 0 0,27 10 0 0 0,10 4-130 0 0,76 48 997 0 0,2 0-782 0 0,59 19-1236 0 0,-161-74-999 0 0,-9-7-3871 0 0,-4-1-1025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5:15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98 8719 0 0,'0'0'399'0'0,"-1"-2"-4"0"0,-2-15 605 0 0,2-2 0 0 0,-1 1 0 0 0,3-20 0 0 0,-1 35 582 0 0,2 3-617 0 0,0 8-301 0 0,4 15-281 0 0,16 241 2335 0 0,-14-133-2112 0 0,17 236-110 0 0,-17-305-409 0 0,0 1-552 0 0,-7-22-3119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5:16.9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46 2759 0 0,'0'-2'207'0'0,"0"1"-197"0"0,0 1 0 0 0,0-1 1 0 0,0 1-1 0 0,0-1 0 0 0,0 0 0 0 0,0 1 0 0 0,0-1 0 0 0,0 0 0 0 0,1 1 0 0 0,-1 0 1 0 0,0-1-1 0 0,0 1 0 0 0,1-1 0 0 0,-1 0 0 0 0,1 0 0 0 0,-1 0 195 0 0,1 0 0 0 0,-1 0-1 0 0,1-1 1 0 0,-1 1 0 0 0,1 1 0 0 0,-1-2-1 0 0,1 1 1 0 0,-1-1 0 0 0,0 2 0 0 0,0-2 0 0 0,1 1-1 0 0,-1-2 1 0 0,0-14 6715 0 0,0 19-6431 0 0,17 149 3659 0 0,-7 16-2112 0 0,-11-92-1598 0 0,12 246 1050 0 0,3-242-2854 0 0,-13-77 944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5:17.5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135 159 5063 0 0,'-2'-10'1148'0'0,"0"0"0"0"0,-1 0 0 0 0,0 0 0 0 0,-7-15 0 0 0,8 21-753 0 0,-1 0 1 0 0,1 0 0 0 0,-1 0-1 0 0,1 0 1 0 0,-1 0-1 0 0,0 1 1 0 0,0-1 0 0 0,-1 0-1 0 0,0 1 1 0 0,1 0-1 0 0,-6-3 1 0 0,8 5-322 0 0,-1 0 0 0 0,0 0-1 0 0,2 0 1 0 0,-2 1 0 0 0,0 0 0 0 0,1-1 0 0 0,0 1 0 0 0,-1-1 0 0 0,0 1-1 0 0,1-1 1 0 0,-1 1 0 0 0,0 0 0 0 0,1 0 0 0 0,-1 0 0 0 0,0 0 0 0 0,1 0-1 0 0,0 0 1 0 0,-1 1 0 0 0,-3 0 0 0 0,4 0-25 0 0,-1 0 0 0 0,0 0 0 0 0,1 0 0 0 0,-1 1 0 0 0,1-2 0 0 0,-1 2 0 0 0,1-1 0 0 0,0 1 0 0 0,-1-1 0 0 0,1 1 0 0 0,0 0 0 0 0,0-1 0 0 0,0 1 0 0 0,-1 1 0 0 0,-1 5 0 0 0,1 0 0 0 0,-1 0 1 0 0,1 0-1 0 0,0 0 0 0 0,0 0 1 0 0,1 13-1 0 0,-1 1-47 0 0,1 0 0 0 0,1 0 0 0 0,2-1 0 0 0,0 1 0 0 0,1 0-1 0 0,9 31 1 0 0,-9-45-2 0 0,-1-1 0 0 0,2 1 0 0 0,0-1 0 0 0,-1 1-1 0 0,1-1 1 0 0,1 0 0 0 0,-1 0 0 0 0,11 10 0 0 0,-10-12 0 0 0,0-1 0 0 0,1-1 0 0 0,-1 1 0 0 0,0 0 0 0 0,0-1 0 0 0,1 0 0 0 0,0 0 0 0 0,0-1 0 0 0,0 1 0 0 0,0-2 0 0 0,0 1 0 0 0,10 1 0 0 0,-11-3 10 0 0,1 1 1 0 0,-1-1-1 0 0,0-1 0 0 0,1 1 0 0 0,-1 0 1 0 0,0-1-1 0 0,1 0 0 0 0,-1-1 0 0 0,0 1 1 0 0,0-1-1 0 0,0-1 0 0 0,-1 2 0 0 0,1-2 0 0 0,0 1 1 0 0,-1-2-1 0 0,0 2 0 0 0,1-1 0 0 0,-1-1 1 0 0,5-5-1 0 0,-2 2 94 0 0,0-1 0 0 0,0 0 0 0 0,-1 0 0 0 0,-1 0 0 0 0,0-1-1 0 0,0 0 1 0 0,0 0 0 0 0,0 0 0 0 0,2-13 0 0 0,-3 9 79 0 0,-1-1 0 0 0,-1 1 0 0 0,0 0 0 0 0,-1-1 0 0 0,0 0 0 0 0,-3-23 0 0 0,1 26-71 0 0,0 1-1 0 0,-1 0 1 0 0,-1 0-1 0 0,1 0 1 0 0,-1 0-1 0 0,-2 0 1 0 0,1 1-1 0 0,0 0 1 0 0,-9-14-1 0 0,8 17-37 0 0,0 0-1 0 0,0 0 1 0 0,-1 0 0 0 0,0 1-1 0 0,0 0 1 0 0,-10-6-1 0 0,11 8-60 0 0,0 0-1 0 0,0 0 1 0 0,0 1-1 0 0,-1-1 1 0 0,1 2-1 0 0,-1-2 1 0 0,1 2-1 0 0,0 0 1 0 0,-10-2-1 0 0,12 3-51 0 0,1 1 0 0 0,-2-1 0 0 0,2 0 0 0 0,-1 1 0 0 0,0 0 1 0 0,0-1-1 0 0,1 1 0 0 0,-1 0 0 0 0,1 0 0 0 0,-1 1 0 0 0,1-1 0 0 0,-6 3 0 0 0,5 0-302 0 0,-1-2 0 0 0,0 2 0 0 0,0-1 1 0 0,1 1-1 0 0,0-1 0 0 0,-5 8 0 0 0,3 1-1253 0 0,3 2-64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5:18.0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12 138 10591 0 0,'-1'1'488'0'0,"-9"17"6876"0"0,26-27-5668 0 0,108-71-82 0 0,-104 69-1802 0 0,1 0 1 0 0,1 2-1 0 0,31-10 1 0 0,-1 5-6425 0 0,-30 10 404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1:47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95 10591 0 0,'0'0'819'0'0,"-1"0"-534"0"0,-15 5 6839 0 0,18-6-6645 0 0,9-8-316 0 0,0 1-1 0 0,1-1 1 0 0,0 2 0 0 0,1 0-1 0 0,0 0 1 0 0,0 1 0 0 0,0 1-1 0 0,16-4 1 0 0,-10 3-325 0 0,0 2 0 0 0,1 0 0 0 0,-1 1 0 0 0,24-1 1 0 0,-29 3-2221 0 0,26-5 0 0 0,-23 2 592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5:18.4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285 46 10135 0 0,'-3'-5'919'0'0,"0"2"-769"0"0,0-1 1 0 0,0 0-1 0 0,0 1 1 0 0,-1 0-1 0 0,0-1 1 0 0,1 1-1 0 0,-1 0 1 0 0,-5-2-1 0 0,6 4 95 0 0,1-1 0 0 0,-2 1 0 0 0,2 0 0 0 0,-1 1 0 0 0,0-1 0 0 0,0 0 0 0 0,0 1 0 0 0,0-1 0 0 0,0 1 0 0 0,1 0 0 0 0,-2 0 0 0 0,2 0 0 0 0,-2 1 0 0 0,-3 0 0 0 0,-3 2-96 0 0,0 0 0 0 0,1 2-1 0 0,0-1 1 0 0,-1 0-1 0 0,1 1 1 0 0,0 1 0 0 0,1 0-1 0 0,-1-1 1 0 0,2 2 0 0 0,-1 0-1 0 0,1 0 1 0 0,0 1 0 0 0,0-1-1 0 0,-8 13 1 0 0,7-7 50 0 0,0 0 1 0 0,0 1 0 0 0,1-1-1 0 0,1 1 1 0 0,1 0-1 0 0,0 1 1 0 0,0 0-1 0 0,1 0 1 0 0,-1 16 0 0 0,4-21-60 0 0,0-1 0 0 0,0 1 1 0 0,1-1-1 0 0,1 0 1 0 0,0 1-1 0 0,0-1 1 0 0,4 15-1 0 0,-4-20-100 0 0,0 1 1 0 0,2-1-1 0 0,-2 0 0 0 0,2 1 0 0 0,-1-1 1 0 0,1 1-1 0 0,-1-2 0 0 0,1 1 0 0 0,0 0 1 0 0,0 0-1 0 0,1-1 0 0 0,-1 0 0 0 0,1 1 1 0 0,0-2-1 0 0,0 2 0 0 0,7 1 1 0 0,-1 0-11 0 0,0 0 1 0 0,0-1-1 0 0,1-1 1 0 0,-1 0-1 0 0,1 0 1 0 0,13 1-1 0 0,-5-2-21 0 0,0-1 0 0 0,36-2-1 0 0,-37-2-228 0 0,-1 1-1 0 0,0-2 0 0 0,1 0 0 0 0,20-9 0 0 0,-21 6-1171 0 0,-1 1-1 0 0,18-14 0 0 0,-20 10-298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5:18.8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11519 0 0,'0'0'1040'0'0,"0"2"-853"0"0,4 62 4924 0 0,14 36-2911 0 0,0 14-2074 0 0,12 75-231 0 0,-4-64-2859 0 0,-18-92-2753 0 0,-4-18 775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5:19.1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75 1 8287 0 0,'0'0'639'0'0,"-1"2"-415"0"0,0 11 497 0 0,-1 0 0 0 0,1-1 1 0 0,1 1-1 0 0,0-1 0 0 0,2 1 0 0 0,2 18 1 0 0,25 78 1157 0 0,1-21-1569 0 0,-4-19-283 0 0,11 55-526 0 0,-23-71-4210 0 0,-7-26-115 0 0</inkml:trace>
  <inkml:trace contextRef="#ctx0" brushRef="#br0" timeOffset="1">21 546 10591 0 0,'-7'-3'1104'0'0,"0"-1"427"0"0,7 4-1232 0 0,-1 0-1 0 0,1 0 1 0 0,-1 0-1 0 0,1 0 1 0 0,0-1 0 0 0,-1 1-1 0 0,1 0 1 0 0,0 0-1 0 0,-1-2 1195 0 0,0 2-1194 0 0,1-1-1 0 0,0 1 1 0 0,0 0 0 0 0,-1 0-1 0 0,1-1 1 0 0,7-8 19 0 0,-1 2 0 0 0,2-1 0 0 0,-1 1 0 0 0,2-1 0 0 0,11-7 0 0 0,-16 12-278 0 0,3-1-38 0 0,1 0 0 0 0,0 0 0 0 0,0-1 0 0 0,0 2 0 0 0,13-3 0 0 0,0-1-1 0 0,42-12-2343 0 0,-42 15 1028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5:19.5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1 13991 0 0,'20'3'3622'0'0,"55"7"-2494"0"0,-71-9-1096 0 0,0 0 1 0 0,0 0-1 0 0,0 0 1 0 0,-1 0 0 0 0,1 0-1 0 0,0 1 1 0 0,-1 0-1 0 0,1-1 1 0 0,-1 2-1 0 0,1-2 1 0 0,-2 2 0 0 0,2-1-1 0 0,-1 1 1 0 0,0-1-1 0 0,0 1 1 0 0,-1 0 0 0 0,3 4-1 0 0,-4-5 27 0 0,0-1-1 0 0,-1 2 1 0 0,1-2-1 0 0,-1 1 1 0 0,1 0 0 0 0,-1 0-1 0 0,0 0 1 0 0,0 0-1 0 0,0-1 1 0 0,0 2-1 0 0,0-2 1 0 0,-1 1 0 0 0,0 3-1 0 0,0-1 42 0 0,-1 6 11 0 0,-1 0 0 0 0,1 0 0 0 0,-2 0 0 0 0,0 0-1 0 0,1-1 1 0 0,-2 0 0 0 0,-9 14 0 0 0,-46 55-110 0 0,59-76 1 0 0,-15 12-191 0 0,10-12-2978 0 0,18-2 3011 0 0,2 1 0 0 0,-2 1 0 0 0,15 2 0 0 0,-20-1 357 0 0,-1-1 0 0 0,1 1 0 0 0,0 1 0 0 0,-1-1 0 0 0,0 1 0 0 0,1 0 0 0 0,-1 1 0 0 0,0-1 1 0 0,-1 1-1 0 0,1 0 0 0 0,-1 0 0 0 0,0 1 0 0 0,-1 0 0 0 0,0-1 0 0 0,0 1 0 0 0,0 1 0 0 0,0-1 1 0 0,-1 0-1 0 0,-1 1 0 0 0,2 1 0 0 0,-3-2 0 0 0,2 1 0 0 0,1 12 0 0 0,-4-15 32 0 0,0 1-1 0 0,0 0 0 0 0,-1-1 1 0 0,0 0-1 0 0,1 0 0 0 0,-1 0 1 0 0,0 0-1 0 0,-1 1 0 0 0,1-1 1 0 0,-1 0-1 0 0,-2 4 0 0 0,-4 5 322 0 0,-15 22-1 0 0,18-28-578 0 0,0-2-1 0 0,-1 1 1 0 0,0 0 0 0 0,0-1 0 0 0,0 0 0 0 0,0 0 0 0 0,-1-1 0 0 0,0 1-1 0 0,-10 4 1 0 0,5-4-757 0 0,0 0 0 0 0,-1-1 0 0 0,0-1 0 0 0,-25 5 1 0 0,14-5-1105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5:20.2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52 30 1839 0 0,'0'2'134'0'0,"-6"20"882"0"0,4-17 378 0 0,0 0 0 0 0,-1 0 0 0 0,1 0 0 0 0,-6 7 0 0 0,7-11-923 0 0,1 0-424 0 0,0 0 0 0 0,-1 0-1 0 0,1-1 1 0 0,-1 0 0 0 0,0 1 0 0 0,0 0 0 0 0,1-1 0 0 0,-1 1-1 0 0,1 0 1 0 0,-1-1 0 0 0,0 1 0 0 0,0-1 0 0 0,0 0 0 0 0,0 0-1 0 0,1 0 1 0 0,-2 1 0 0 0,1-1-33 0 0,0-1 1 0 0,0 1-1 0 0,0 0 1 0 0,0-1-1 0 0,0 0 1 0 0,0 0-1 0 0,0 0 1 0 0,1 0-1 0 0,-1 1 1 0 0,0-1-1 0 0,1 0 1 0 0,-1 0-1 0 0,0 0 1 0 0,0 0-1 0 0,1 1 1 0 0,0-1-1 0 0,0-1 1 0 0,-1 1-1 0 0,1 0 1 0 0,-1 0-1 0 0,1 0 1 0 0,0 0-1 0 0,0 0 1 0 0,-1-1-1 0 0,1 2 1 0 0,0-1-1 0 0,0-1 1 0 0,1 1-1 0 0,-1 0 1 0 0,0-2-1 0 0,1-2 253 0 0,0 0 1 0 0,0 1-1 0 0,0-1 0 0 0,1 0 0 0 0,4-8 0 0 0,-5 9-97 0 0,1 1 0 0 0,0 0 0 0 0,0-1-1 0 0,6-5 1 0 0,-8 8 230 0 0,1 1-368 0 0,0 0-1 0 0,0 1 1 0 0,0-1 0 0 0,0 0-1 0 0,-1 0 1 0 0,0 0-1 0 0,1 0 1 0 0,0 0-1 0 0,0 0 1 0 0,0 0 0 0 0,0 0-1 0 0,-1-1 1 0 0,1 1-1 0 0,0 0 1 0 0,-1 0-1 0 0,1-1 1 0 0,0 1 0 0 0,0 0-1 0 0,7-3 3209 0 0,-17 15-4193 0 0,0-3-1659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5:20.6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107 19 6447 0 0,'0'2'499'0'0,"-21"36"5013"0"0,21-37-5382 0 0,-1 0-1 0 0,0 1 1 0 0,1-1-1 0 0,-1 1 1 0 0,0 0 0 0 0,0-1-1 0 0,0 0 1 0 0,-1 2-1 0 0,0-1 78 0 0,1-1 805 0 0,-1-2-954 0 0,2 1-37 0 0,-2-1 0 0 0,1 1 0 0 0,0-1 0 0 0,0 0 0 0 0,0 0 0 0 0,0 0 0 0 0,0 0 0 0 0,0 1 0 0 0,0-1 0 0 0,1-1 0 0 0,-2 0 0 0 0,1 1 129 0 0,-5-6 145 0 0,5 6-282 0 0,1 0 1 0 0,0 0-1 0 0,-1 0 1 0 0,1 0-1 0 0,-1 0 1 0 0,1 0-1 0 0,-1 0 1 0 0,1-1-1 0 0,0 1 1 0 0,-1 0-1 0 0,1 0 1 0 0,0 0-1 0 0,0-1 1 0 0,0-1-1 0 0,1 0 10 0 0,-1 2-1 0 0,1-2 1 0 0,0 1 0 0 0,0 0-1 0 0,-1 0 1 0 0,1-1-1 0 0,0 1 1 0 0,1 1 0 0 0,-1-2-1 0 0,0 2 1 0 0,3-4-1 0 0,-4 4-22 0 0,1 0 0 0 0,-1 0 0 0 0,1 0 0 0 0,0 1 0 0 0,0-1 0 0 0,0 1 0 0 0,-1 0 0 0 0,0-1 0 0 0,1 0 0 0 0,0 1 0 0 0,2-1 0 0 0,4 4 0 0 0,2 1 0 0 0,-8-3 18 0 0,1-1 42 0 0,-1 0 0 0 0,0 0 0 0 0,-1 0-1 0 0,1 1 1 0 0,0-1 0 0 0,0 1 0 0 0,0-1-1 0 0,0 1 1 0 0,-1 0 0 0 0,1-1-1 0 0,0 1 1 0 0,-1-1 0 0 0,1 1 0 0 0,0 0-1 0 0,0-1 1 0 0,-1 1 0 0 0,0 0 0 0 0,1 0-1 0 0,-1-1 1 0 0,1 1 0 0 0,-1 0 0 0 0,1 2-1 0 0,-1-2 28 0 0,0 0-1 0 0,0 1 0 0 0,0-1 1 0 0,0 1-1 0 0,0-1 0 0 0,-1 1 1 0 0,1-2-1 0 0,-1 2 1 0 0,1 0-1 0 0,-1-1 0 0 0,1 0 1 0 0,-1 0-1 0 0,1 1 0 0 0,-1-1 1 0 0,0-1-1 0 0,0 2 1 0 0,0-1-1 0 0,0 0 0 0 0,-2 1 1 0 0,0 1 41 0 0,0-1 0 0 0,-2 0 0 0 0,2 0 0 0 0,-1-1 1 0 0,-5 3-1 0 0,-5 1-29 0 0,2-2-71 0 0,8-2-21 0 0,2 0 0 0 0,-1-1 1 0 0,-1 0-1 0 0,1 1 0 0 0,-5 3 0 0 0,8-4-27 0 0,-1 1 1 0 0,1-1 0 0 0,-1 0-1 0 0,0 0 1 0 0,0 0-1 0 0,0 0 1 0 0,1 1-1 0 0,-1-1 1 0 0,0 0-1 0 0,0 0 1 0 0,0 0 0 0 0,1 0-1 0 0,-1 0 1 0 0,1 0-1 0 0,-1 0 1 0 0,0 0-1 0 0,0-1 1 0 0,0 1-1 0 0,0 0 1 0 0,1 0-67 0 0,-1-1 0 0 0,1 1-1 0 0,0-1 1 0 0,-1 1 0 0 0,1-1 0 0 0,0 1-1 0 0,0-1 1 0 0,0 1 0 0 0,-1-1 0 0 0,1 1-1 0 0,0-1 1 0 0,0 1 0 0 0,0 0 0 0 0,0 0-1 0 0,0-1 1 0 0,0 1 0 0 0,0-1 0 0 0,0 0 0 0 0,0 1-1 0 0,0-1 1 0 0,1 1 0 0 0,-1-1 0 0 0,0 1-1 0 0,0 0 1 0 0,0 0 0 0 0,1-1 0 0 0,-1 1-1 0 0,0-1 1 0 0,1 0 0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5:21.4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52 3223 0 0,'0'0'4960'0'0,"2"8"-397"0"0,-2-4-4812 0 0,-1 4 2260 0 0,1-8-1967 0 0,0 1 1 0 0,-1-1 0 0 0,1 0 0 0 0,0 0 0 0 0,0 0 0 0 0,-1 0-1 0 0,1 0 1 0 0,0 0 0 0 0,0 0 0 0 0,0 0 0 0 0,0 0 0 0 0,0 0-1 0 0,-1 0 1 0 0,1 0 0 0 0,0 0 0 0 0,-1 0 0 0 0,1 0-1 0 0,0 0 1 0 0,0 0 0 0 0,-1 0 0 0 0,1-1 0 0 0,0 1 0 0 0,0 0-1 0 0,-1 0 1 0 0,1 0 0 0 0,0 0 0 0 0,0-1 0 0 0,-1 1-1 0 0,1 0 1 0 0,0 0 0 0 0,0-1 0 0 0,0 1 115 0 0,0-1-147 0 0,0 1 0 0 0,0 0-1 0 0,0-1 1 0 0,-1 0 0 0 0,1 1 0 0 0,0-1 0 0 0,0 0-1 0 0,0 1 1 0 0,-1-1 0 0 0,1 1 0 0 0,0 0 0 0 0,-1-1-1 0 0,1 1 1 0 0,-1-2 0 0 0,0 1-9 0 0,1 0 0 0 0,0 1 0 0 0,0-1 0 0 0,-1 0 0 0 0,1 0 0 0 0,-1 0 0 0 0,1 0 0 0 0,0 0 0 0 0,0 0 0 0 0,0 0 1 0 0,-1 0-1 0 0,1 0 0 0 0,0 0 0 0 0,0 0 0 0 0,1 0 0 0 0,-1 0 0 0 0,0 0 0 0 0,0 1 0 0 0,0-2 0 0 0,1 1 0 0 0,-1 0 0 0 0,1 0 0 0 0,-1-1 0 0 0,0 1-4 0 0,1-1 0 0 0,-1 2 0 0 0,1-1 0 0 0,-1-1 0 0 0,1 1 0 0 0,-1 0 0 0 0,1 0 0 0 0,0 0 0 0 0,-1 0 0 0 0,1 0 0 0 0,0 0 0 0 0,0 0 0 0 0,0 0 0 0 0,0 0 0 0 0,-1 0 0 0 0,1 0 0 0 0,2 0 0 0 0,0-1 0 0 0,-1 0 0 0 0,-1 2 0 0 0,0-2 0 0 0,1 1 0 0 0,0 0 0 0 0,-1 0 0 0 0,2 1 0 0 0,-2-1 0 0 0,1 0 0 0 0,0 0 0 0 0,2 0 0 0 0,1 0 0 0 0,-3 0 10 0 0,-1 1 0 0 0,1-1 0 0 0,0 1 0 0 0,0-1 0 0 0,0 1 0 0 0,-1 0-1 0 0,1 0 1 0 0,0 0 0 0 0,0 0 0 0 0,0 0 0 0 0,0 0 0 0 0,-1 1 0 0 0,3 0 0 0 0,0 0 51 0 0,-3-1 741 0 0,0 0-750 0 0,-1 0 1 0 0,0 1 0 0 0,0 0-1 0 0,0-1 1 0 0,0 1-1 0 0,0 0 1 0 0,0-1 0 0 0,1 1-1 0 0,-1-1 1 0 0,1 0 0 0 0,-1 1-1 0 0,0-1 1 0 0,1 1 0 0 0,0 0-1 0 0,0 0 5 0 0,-1-1 0 0 0,0 1 0 0 0,1-1 1 0 0,0 0-1 0 0,-1 1 0 0 0,1 0 0 0 0,-1 0 0 0 0,1 0 0 0 0,-1 0 0 0 0,0-1 0 0 0,1 0 0 0 0,-1 1 0 0 0,0 0 0 0 0,0 0 0 0 0,0 1 0 0 0,0 0 35 0 0,0 1 0 0 0,0-2 0 0 0,0 2 1 0 0,-1-2-1 0 0,0 1 0 0 0,1 1 0 0 0,-1-2 0 0 0,0 1 0 0 0,0 0 0 0 0,0 0 0 0 0,0 0 0 0 0,0-1 0 0 0,-1 1 0 0 0,2 0 0 0 0,-2-1 1 0 0,0 1-1 0 0,0 1 0 0 0,-1-1-70 0 0,1 0 1 0 0,-1 0-1 0 0,1 0 1 0 0,-1 0-1 0 0,0-2 1 0 0,0 2-1 0 0,1-1 1 0 0,-2 1 0 0 0,2-2-1 0 0,-1 1 1 0 0,-5 1-1 0 0,7-2-34 0 0,0 0-1 0 0,-1 0 1 0 0,1 0-1 0 0,-1 0 1 0 0,1 0-1 0 0,0 0 1 0 0,-1-1-1 0 0,1 1 1 0 0,0 0 0 0 0,-1-1-1 0 0,1 0 1 0 0,0 1-1 0 0,0 0 1 0 0,-1-1-1 0 0,1 1 1 0 0,0-1-1 0 0,0 0 1 0 0,-2-1-1 0 0,2 1-27 0 0,1 0-235 0 0,-6-9-902 0 0,6 9 926 0 0,-1-7-545 0 0,2 2-2472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5:25.2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80 6335 0 0,'0'0'290'0'0,"2"4"-9"0"0,12 11 7179 0 0,-17-35-7288 0 0,4 0-119 0 0,0 14-53 0 0,1 0 0 0 0,3 2 22 0 0,-4 4 19 0 0,0 0 0 0 0,0 0 1 0 0,0-1-1 0 0,0 1 0 0 0,-1 0 1 0 0,1 0-1 0 0,0 0 0 0 0,0 0 1 0 0,0 0-1 0 0,0 0 0 0 0,-1 0 1 0 0,1 0-1 0 0,0 0 0 0 0,-1 0 1 0 0,1 1-1 0 0,0-1 0 0 0,0 0 1 0 0,-1 0-1 0 0,1 0 0 0 0,0 0 1 0 0,0 1-1 0 0,0-1 0 0 0,-1 1 1 0 0,1-1-1 0 0,-1 1 0 0 0,1 0 1 0 0,1 0 150 0 0,-1 1-98 0 0,0 0 1 0 0,-1-1 0 0 0,1 1 0 0 0,0 0 0 0 0,0-1 0 0 0,0 2-1 0 0,0 1 1 0 0,-1-3-71 0 0,0 1-1 0 0,0-2 0 0 0,0 2 1 0 0,0-1-1 0 0,0 1 1 0 0,-1-2-1 0 0,1 2 0 0 0,0-1 1 0 0,-1 1-1 0 0,1-1 0 0 0,-1-1 1 0 0,0 2-1 0 0,1-1 1 0 0,-1 0-1 0 0,1 0 0 0 0,-1 0 1 0 0,0 0-1 0 0,0 0 0 0 0,0 0 1 0 0,0 0-1 0 0,1 0 1 0 0,-1 0-1 0 0,0-1 0 0 0,-1 1 1 0 0,1 0-1 0 0,1 0 0 0 0,-2-1 1 0 0,1 0-1 0 0,0 1 1 0 0,0-1-1 0 0,0 1 0 0 0,-1-1 1 0 0,1 1-1 0 0,0-1 0 0 0,0 0 1 0 0,-1 0-1 0 0,1 0 1 0 0,0 0-1 0 0,0 0 0 0 0,-1 0 1 0 0,1 0-1 0 0,0-1 1 0 0,0 1-1 0 0,-3-1 0 0 0,4 1-19 0 0,-1 0 0 0 0,0-1 0 0 0,-1 1-1 0 0,1 0 1 0 0,1 0 0 0 0,-1-1 0 0 0,0 1-1 0 0,0-1 1 0 0,0 0 0 0 0,0 1 0 0 0,1-1-1 0 0,-1 0 1 0 0,0 1 0 0 0,0-1 0 0 0,1 0-1 0 0,-1 0 1 0 0,0 0 0 0 0,1 0 0 0 0,0 1-1 0 0,-1-1 1 0 0,0-1 0 0 0,-1-2-3 0 0,1 2-1 0 0,-4-10 0 0 0,3 7-30 0 0,0 4 29 0 0,1-1 0 0 0,1 0-1 0 0,0 0 1 0 0,-1 0 0 0 0,0 1-1 0 0,1-1 1 0 0,0-1-1 0 0,-1 2 1 0 0,1-1 0 0 0,0 0-1 0 0,0 0 1 0 0,0 0 0 0 0,0 0-1 0 0,1 0 1 0 0,-1 0 0 0 0,1 0-1 0 0,-1 0 1 0 0,1 1-1 0 0,-1-1 1 0 0,1 0 0 0 0,0 0-1 0 0,0 0 1 0 0,0 0 0 0 0,0 1-1 0 0,-1-1 1 0 0,2 1 0 0 0,1-3-1 0 0,-3 3-4 0 0,1 1 0 0 0,-1 0 0 0 0,0-1 0 0 0,0 1-1 0 0,1 0 1 0 0,-1 0 0 0 0,0 0 0 0 0,1 0 0 0 0,-1-1 0 0 0,0 1-1 0 0,1 0 1 0 0,-1 0 0 0 0,0-1 0 0 0,1 1 0 0 0,-1 0 0 0 0,0 0-1 0 0,0 0 1 0 0,0 0 0 0 0,1-1 0 0 0,-1 1 0 0 0,1 0 0 0 0,-1 0-1 0 0,1 0 1 0 0,12 6-63 0 0,-9-4 80 0 0,-4-2-7 0 0,1 0 1 0 0,0 1-1 0 0,0-1 1 0 0,0 1-1 0 0,-1 0 1 0 0,1 0-1 0 0,-1 0 1 0 0,0-1-1 0 0,1 0 1 0 0,0 1-1 0 0,-1 0 1 0 0,1 0-1 0 0,-1 0 1 0 0,1 0-1 0 0,-1-1 1 0 0,0 1-1 0 0,1 0 1 0 0,-1 0-1 0 0,0 1 1 0 0,0 15 1195 0 0,0-15-1105 0 0,-5 4 186 0 0,2-4-248 0 0,0 0-1 0 0,0-1 0 0 0,0 1 1 0 0,0 0-1 0 0,0-1 0 0 0,0 0 1 0 0,-4 2-1 0 0,2-5 103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23.2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355 222 5983 0 0,'0'-8'542'0'0,"0"-7"-768"0"0,0-2 1813 0 0,0-1-1 0 0,-4-24 1 0 0,3 37-1187 0 0,-1 0 0 0 0,1-1-1 0 0,-1 1 1 0 0,0 0 0 0 0,0 0 0 0 0,0 0 0 0 0,-1 0-1 0 0,1 0 1 0 0,-1 1 0 0 0,0-1 0 0 0,-1 1 0 0 0,-3-4 0 0 0,0 1 16 0 0,0 1 1 0 0,0-1 0 0 0,0 2 0 0 0,-1-1 0 0 0,0 1-1 0 0,-9-4 1 0 0,14 7-317 0 0,0 1 0 0 0,-1-1-1 0 0,1 1 1 0 0,0 0 0 0 0,-1 1 0 0 0,0-1 0 0 0,1 0-1 0 0,-1 1 1 0 0,1 0 0 0 0,-1 0 0 0 0,0 0-1 0 0,1 0 1 0 0,-1 1 0 0 0,1-1 0 0 0,-1 1 0 0 0,1 0-1 0 0,-1 0 1 0 0,-5 3 0 0 0,-2 2 38 0 0,0 0 0 0 0,1 0 0 0 0,0 2 0 0 0,1-1 0 0 0,0 1-1 0 0,0 1 1 0 0,1-1 0 0 0,0 1 0 0 0,0 1 0 0 0,-9 15 0 0 0,7-9-53 0 0,0 1 0 0 0,2 0 0 0 0,0 1 1 0 0,1 0-1 0 0,-9 36 0 0 0,11-33-34 0 0,1 1 1 0 0,1 0-1 0 0,1 1 1 0 0,2-1-1 0 0,0 0 1 0 0,5 40-1 0 0,-3-50-44 0 0,0 0 0 0 0,1 1 1 0 0,1-2-1 0 0,0 1 0 0 0,1 0 0 0 0,0-1 1 0 0,1 0-1 0 0,0 0 0 0 0,0 0 0 0 0,1-1 0 0 0,1 0 1 0 0,0 0-1 0 0,15 13 0 0 0,-5-8-141 0 0,1-1 0 0 0,0-1-1 0 0,1 0 1 0 0,1-2 0 0 0,0-1 0 0 0,0 0 0 0 0,1-1-1 0 0,37 9 1 0 0,-43-15-198 0 0,0 0 0 0 0,0-2 0 0 0,0 1 0 0 0,0-2 0 0 0,0 0 0 0 0,0-1 0 0 0,29-6-1 0 0,-20 2-466 0 0,-1-1 0 0 0,1-2 0 0 0,-2 0 0 0 0,30-16 0 0 0,-28 12-391 0 0,-2-2 0 0 0,36-26 0 0 0,-46 29 649 0 0,0 0 0 0 0,-1-1 0 0 0,0 0 0 0 0,-1-1 0 0 0,13-19 0 0 0,-21 27 623 0 0,0 0 0 0 0,0 0 0 0 0,-1-1 0 0 0,0 1 0 0 0,0-1-1 0 0,0 0 1 0 0,-1 0 0 0 0,0 1 0 0 0,0-1 0 0 0,0 0-1 0 0,-1 0 1 0 0,0 0 0 0 0,-1-9 0 0 0,1 12 113 0 0,0 1 1 0 0,-1-1-1 0 0,1 1 1 0 0,-1-1-1 0 0,0 1 0 0 0,0-1 1 0 0,0 1-1 0 0,0-1 1 0 0,0 1-1 0 0,0 0 0 0 0,-1-1 1 0 0,1 1-1 0 0,-1 0 1 0 0,1 0-1 0 0,-1 0 0 0 0,0 0 1 0 0,0 1-1 0 0,0-1 1 0 0,0 0-1 0 0,0 1 0 0 0,-1-1 1 0 0,1 1-1 0 0,0 0 1 0 0,-1 0-1 0 0,1 0 0 0 0,-1 0 1 0 0,1 0-1 0 0,-1 0 1 0 0,1 1-1 0 0,-1-1 1 0 0,-5 1-1 0 0,5 0-54 0 0,-1 0 0 0 0,0 0 0 0 0,0 0-1 0 0,1 1 1 0 0,-1-1 0 0 0,0 1 0 0 0,1 0 0 0 0,-1 1 0 0 0,1-1 0 0 0,-1 0 0 0 0,1 1-1 0 0,0 0 1 0 0,0 0 0 0 0,0 0 0 0 0,0 0 0 0 0,0 0 0 0 0,0 1 0 0 0,0-1 0 0 0,1 1-1 0 0,-1 0 1 0 0,1 0 0 0 0,0 0 0 0 0,-1 0 0 0 0,-1 4 0 0 0,0 1-78 0 0,0-1-1 0 0,1 1 1 0 0,0 0 0 0 0,0 0 0 0 0,1 0-1 0 0,0 0 1 0 0,0 0 0 0 0,1 0-1 0 0,0 16 1 0 0,1-14-51 0 0,0 0 0 0 0,2 0 1 0 0,-1 1-1 0 0,1-1 0 0 0,1 0 0 0 0,-1 0 0 0 0,2-1 0 0 0,-1 1 1 0 0,2-1-1 0 0,-1 1 0 0 0,11 15 0 0 0,-10-18-7 0 0,0-1-1 0 0,0 0 1 0 0,1 0 0 0 0,0 0-1 0 0,0-1 1 0 0,0 0-1 0 0,0 0 1 0 0,1 0 0 0 0,0-1-1 0 0,0 0 1 0 0,0 0 0 0 0,0-1-1 0 0,1 0 1 0 0,0 0 0 0 0,12 2-1 0 0,-7-2 24 0 0,0-1-1 0 0,0-1 0 0 0,0 0 1 0 0,1-1-1 0 0,-1 0 1 0 0,0-1-1 0 0,0-1 0 0 0,23-5 1 0 0,-31 6-6 0 0,-1 0-1 0 0,0-1 1 0 0,0 1 0 0 0,0-1 0 0 0,0 0 0 0 0,0 0-1 0 0,0 0 1 0 0,-1-1 0 0 0,1 0 0 0 0,-1 1-1 0 0,1-1 1 0 0,-1 0 0 0 0,0 0 0 0 0,0-1 0 0 0,0 1-1 0 0,-1-1 1 0 0,1 1 0 0 0,-1-1 0 0 0,0 0-1 0 0,0 0 1 0 0,0 0 0 0 0,-1 0 0 0 0,1 0-1 0 0,-1-1 1 0 0,0 1 0 0 0,0 0 0 0 0,-1-1 0 0 0,1 1-1 0 0,-1-8 1 0 0,0 6 12 0 0,-1 1-1 0 0,0-1 1 0 0,0 0 0 0 0,0 1-1 0 0,-1 0 1 0 0,0-1-1 0 0,0 1 1 0 0,0 0 0 0 0,0 0-1 0 0,-1 0 1 0 0,0 0-1 0 0,0 0 1 0 0,-1 1 0 0 0,1-1-1 0 0,-1 1 1 0 0,0 0-1 0 0,0 0 1 0 0,-6-4 0 0 0,-8-6 1 0 0,-1 0 0 0 0,-1 2 0 0 0,-22-11 0 0 0,29 16-81 0 0,-17-9-1784 0 0,-64-24-1 0 0,85 36-9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23.8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5 208 10591 0 0,'0'0'488'0'0,"0"2"-12"0"0,-3 33 1803 0 0,2 64 0 0 0,5-14-47 0 0,-3-82-2152 0 0,0 4-3 0 0,-1-5 115 0 0,7-16 33 0 0,-5 6-177 0 0,0 0-1 0 0,0 1 1 0 0,0-14 0 0 0,1-2-35 0 0,0 9-7 0 0,1-11 5 0 0,0 1 0 0 0,2-1 0 0 0,1 2-1 0 0,19-46 1 0 0,-24 65-19 0 0,1 0-1 0 0,-1 0 0 0 0,1 0 1 0 0,0 1-1 0 0,0-1 1 0 0,4-3-1 0 0,2 1-15 0 0,1 6-24 0 0,-7 1 48 0 0,0 0 0 0 0,0 1 1 0 0,0-1-1 0 0,0 1 0 0 0,0 0 0 0 0,-1 0 0 0 0,1 0 0 0 0,-1 0 0 0 0,1 0 0 0 0,-1 1 0 0 0,0-1 0 0 0,0 0 1 0 0,0 1-1 0 0,0 0 0 0 0,0 0 0 0 0,0-1 0 0 0,1 5 0 0 0,4 8 73 0 0,-1 0 1 0 0,5 18-1 0 0,-9-27-35 0 0,35 138 409 0 0,-22-116-316 0 0,-14-26-61 0 0,6-12 14 0 0,4-10-35 0 0,0 0 1 0 0,-2-1-1 0 0,14-43 0 0 0,-11 30-42 0 0,3-13-7 0 0,-8 25 0 0 0,0 0 0 0 0,16-30 0 0 0,-14 35 8 0 0,-1 1 47 0 0,17-23 1 0 0,-22 34 10 0 0,0 1 1 0 0,1 0-1 0 0,-1 0 1 0 0,1 0-1 0 0,0 1 1 0 0,0-1 0 0 0,1 1-1 0 0,-1 0 1 0 0,9-4-1 0 0,-11 6-26 0 0,-1 1 0 0 0,0-1 0 0 0,1 1 0 0 0,-1 0-1 0 0,0-1 1 0 0,1 1 0 0 0,-1 0 0 0 0,0 0 0 0 0,1 0 0 0 0,-1 0 0 0 0,1 0-1 0 0,-1 0 1 0 0,0 0 0 0 0,1 0 0 0 0,-1 1 0 0 0,0-1 0 0 0,1 0 0 0 0,-1 1-1 0 0,0-1 1 0 0,2 2 0 0 0,-1-1 39 0 0,1 1 0 0 0,-1 0 0 0 0,1 0-1 0 0,-1 0 1 0 0,0 0 0 0 0,0 0 0 0 0,0 1 0 0 0,3 4 0 0 0,2 3 146 0 0,-1 1 0 0 0,-1 0 0 0 0,6 17 0 0 0,5 25-154 0 0,-2 1 0 0 0,12 95 0 0 0,-25-147-566 0 0,0 6-1109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1:47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0,'0'0'4370'0'0,"1"3"-2441"0"0,4 61 2051 0 0,4 38-2476 0 0,39 151-1128 0 0,-42-226-573 0 0,2 12-1503 0 0,14 43 1 0 0,-15-60-648 0 0,-1-1-3141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24.7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0 235 6447 0 0,'0'0'499'0'0,"17"-2"1224"0"0,-15 2-1311 0 0,0 0 0 0 0,0 0 0 0 0,0 1 1 0 0,0-1-1 0 0,0 1 0 0 0,0-1 0 0 0,1 1 0 0 0,-1 0 1 0 0,-1 0-1 0 0,1 0 0 0 0,0 0 0 0 0,0 0 0 0 0,0 0 1 0 0,0 0-1 0 0,1 3 0 0 0,1-1-10 0 0,-1 0 0 0 0,0 1-1 0 0,-1-1 1 0 0,1 1 0 0 0,-1 0 0 0 0,4 8 0 0 0,1 3 69 0 0,-2 1 0 0 0,8 32 0 0 0,-13-44-338 0 0,10 53 159 0 0,-5-15-189 0 0,-5-40-88 0 0,7-24-562 0 0,13-66 249 0 0,-12 46 79 0 0,17-49 1 0 0,-21 79 242 0 0,8-20 161 0 0,-11 31-175 0 0,-1 0 0 0 0,1-1-1 0 0,0 1 1 0 0,0 0 0 0 0,0 0-1 0 0,0 0 1 0 0,0 0 0 0 0,0 0-1 0 0,0 0 1 0 0,0 0 0 0 0,0 0 0 0 0,1 0-1 0 0,-1 0 1 0 0,0 0 0 0 0,1 1-1 0 0,-1-1 1 0 0,0 1 0 0 0,3-1 0 0 0,-3 1 15 0 0,0 0 0 0 0,1 0 0 0 0,-1 1 0 0 0,0-1 0 0 0,0 1 0 0 0,0-1 0 0 0,1 1 0 0 0,-1-1 0 0 0,0 1 0 0 0,0 0 0 0 0,0 0 0 0 0,0-1 0 0 0,0 1 1 0 0,0 0-1 0 0,1 2 0 0 0,0-1 36 0 0,2 1 13 0 0,-1 1 1 0 0,1 0-1 0 0,-1 0 0 0 0,0 0 0 0 0,0 0 0 0 0,-1 0 0 0 0,1 0 1 0 0,2 8-1 0 0,-1-1 69 0 0,-1-1 0 0 0,-1 0 0 0 0,2 12 0 0 0,14 140 393 0 0,-17-152-557 0 0,-1-8-83 0 0,13-20-499 0 0,-2-3 391 0 0,-1-1 1 0 0,14-43-1 0 0,-20 53 194 0 0,16-49-25 0 0,-11 30 9 0 0,2 0 1 0 0,1 1-1 0 0,1 0 1 0 0,17-28-1 0 0,-25 51 49 0 0,2 15 156 0 0,-3 0-117 0 0,-1-1 1 0 0,1 1-1 0 0,-1 0 1 0 0,-1 0-1 0 0,0 0 1 0 0,0 0-1 0 0,1 12 1 0 0,2 8 75 0 0,3 8 26 0 0,-3-10-92 0 0,1 0 0 0 0,2 0-1 0 0,10 25 1 0 0,-14-43-63 0 0,0-1 0 0 0,0 0 0 0 0,0 0-1 0 0,1 0 1 0 0,0 0 0 0 0,1-1 0 0 0,-1 0 0 0 0,1 0 0 0 0,1-1 0 0 0,8 7 0 0 0,-13-10-4 0 0,1 0 1 0 0,0 0 0 0 0,0-1 0 0 0,0 1 0 0 0,1-1 0 0 0,-1 0 0 0 0,0 0-1 0 0,0 0 1 0 0,1 0 0 0 0,-1 0 0 0 0,0-1 0 0 0,1 0 0 0 0,-1 1-1 0 0,1-1 1 0 0,-1-1 0 0 0,1 1 0 0 0,-1 0 0 0 0,0-1 0 0 0,1 0-1 0 0,-1 1 1 0 0,0-1 0 0 0,1-1 0 0 0,-1 1 0 0 0,0 0 0 0 0,0-1 0 0 0,0 0-1 0 0,3-2 1 0 0,1-1 2 0 0,-1-1 0 0 0,1 0 0 0 0,-1 0 0 0 0,-1 0 0 0 0,1-1 0 0 0,5-9 0 0 0,26-49 5 0 0,-28 48 1 0 0,1-3 20 0 0,-1-1 0 0 0,-1 0 0 0 0,-1 0 1 0 0,-1 0-1 0 0,-1-1 0 0 0,-1 0 0 0 0,2-37 0 0 0,-6 56-17 0 0,0-1 0 0 0,0 1 0 0 0,0 0 0 0 0,0-1 0 0 0,-1 1 0 0 0,1 0 0 0 0,-3-6 0 0 0,-4 16 51 0 0,1 4-65 0 0,1-1 0 0 0,1 0 0 0 0,0 1 0 0 0,0 0 0 0 0,1 0 1 0 0,0 0-1 0 0,-1 13 0 0 0,1 2-46 0 0,1 53 1 0 0,3-66 48 0 0,0 0-1 0 0,1 1 1 0 0,0-1-1 0 0,1-1 1 0 0,0 1-1 0 0,1 0 1 0 0,1-1-1 0 0,11 22 1 0 0,-13-28-1 0 0,0-1 1 0 0,0 0-1 0 0,0 0 1 0 0,1-1-1 0 0,0 1 1 0 0,0-1 0 0 0,0 1-1 0 0,0-1 1 0 0,1-1-1 0 0,-1 1 1 0 0,1 0-1 0 0,0-1 1 0 0,0 0 0 0 0,1 0-1 0 0,-1-1 1 0 0,1 0-1 0 0,-1 0 1 0 0,1 0-1 0 0,-1 0 1 0 0,1-1 0 0 0,11 1-1 0 0,-11-2 6 0 0,0 0-1 0 0,0 0 1 0 0,0-1-1 0 0,0 0 1 0 0,0-1-1 0 0,0 1 1 0 0,0-1-1 0 0,0 0 1 0 0,-1-1-1 0 0,1 0 1 0 0,-1 1-1 0 0,1-1 0 0 0,-1-1 1 0 0,0 1-1 0 0,-1-1 1 0 0,1 0-1 0 0,0 0 1 0 0,7-10-1 0 0,-8 9 45 0 0,0 0-1 0 0,-1 0 0 0 0,1-1 0 0 0,-1 1 0 0 0,0-1 0 0 0,0 0 0 0 0,0 0 0 0 0,-1 0 0 0 0,0 0 1 0 0,-1-1-1 0 0,1 1 0 0 0,-1 0 0 0 0,0-1 0 0 0,-1 1 0 0 0,1-1 0 0 0,-1 0 0 0 0,-1-8 0 0 0,-1 7 65 0 0,0-1 0 0 0,-1 1-1 0 0,0 0 1 0 0,0-1 0 0 0,0 1-1 0 0,-1 1 1 0 0,0-1 0 0 0,-1 0-1 0 0,0 1 1 0 0,0 0 0 0 0,-6-6-1 0 0,-8-7 54 0 0,-2 0-1 0 0,-24-17 1 0 0,-14-13-448 0 0,46 39-538 0 0,1 0-1 0 0,-29-16 0 0 0,39 26 247 0 0,0 0 0 0 0,0-1 0 0 0,0 0 0 0 0,0 1 0 0 0,1-1 0 0 0,-3-3 0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25.0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7831 0 0,'8'19'689'0'0,"-2"1"0"0"0,0 0 0 0 0,4 25 0 0 0,4 63 5281 0 0,-3-17-2889 0 0,-8-63-2536 0 0,5 19 126 0 0,-7-45-266 0 0,-1-3-329 0 0,8-15-20 0 0,-1 1 0 0 0,0-1 1 0 0,-2-1-1 0 0,4-17 0 0 0,6-14-33 0 0,28-62-75 0 0,-36 97 35 0 0,-1 0 1 0 0,2 1-1 0 0,-1 0 1 0 0,2 1-1 0 0,0-1 1 0 0,12-11-1 0 0,-19 21 31 0 0,0 0 0 0 0,0 0-1 0 0,1 0 1 0 0,-1 1 0 0 0,0-1-1 0 0,1 1 1 0 0,0-1 0 0 0,-1 1 0 0 0,1 0-1 0 0,0 0 1 0 0,0 0 0 0 0,-1 0-1 0 0,1 1 1 0 0,0-1 0 0 0,0 1-1 0 0,0 0 1 0 0,0-1 0 0 0,0 1 0 0 0,0 1-1 0 0,0-1 1 0 0,0 0 0 0 0,3 2-1 0 0,-2-1 52 0 0,0 1 0 0 0,0-1 0 0 0,0 1 0 0 0,0 0 0 0 0,0 0-1 0 0,-1 1 1 0 0,1-1 0 0 0,-1 1 0 0 0,0 0 0 0 0,0 0 0 0 0,0 0 0 0 0,0 0-1 0 0,0 0 1 0 0,4 7 0 0 0,4 9 267 0 0,-1 0-1 0 0,-1 1 1 0 0,-1 0 0 0 0,6 23-1 0 0,19 87 1045 0 0,-24-86-1123 0 0,6 26 77 0 0,-7-27-835 0 0,25 74 0 0 0,-25-98-854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31.1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46 223 8287 0 0,'0'2'382'0'0,"1"53"140"0"0,8 316 2770 0 0,-5-348-3230 0 0,-2-10 353 0 0,-6-25-145 0 0,-11-52-188 0 0,4 0 1 0 0,-5-74-1 0 0,8 55-48 0 0,4 45 494 0 0,0-70 0 0 0,5 102-405 0 0,0 0 0 0 0,0 1-1 0 0,1-1 1 0 0,0 0 0 0 0,-1 1 0 0 0,2 0-1 0 0,-1-1 1 0 0,1 1 0 0 0,0 0-1 0 0,0 0 1 0 0,0 0 0 0 0,1 1-1 0 0,-1-1 1 0 0,1 1 0 0 0,0 0 0 0 0,0 0-1 0 0,7-5 1 0 0,4-1-69 0 0,0 0 1 0 0,0 1-1 0 0,0 0 0 0 0,24-8 0 0 0,-26 11-277 0 0,1 1-1 0 0,0 1 0 0 0,0 0 1 0 0,0 1-1 0 0,0 0 1 0 0,29-1-1 0 0,-23 5-667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31.5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62 10591 0 0,'0'0'1915'0'0,"2"1"-1058"0"0,0 0-709 0 0,0 0-1 0 0,0 0 0 0 0,0 0 1 0 0,0 0-1 0 0,0-1 0 0 0,0 1 1 0 0,0-1-1 0 0,0 1 0 0 0,0-1 1 0 0,0 0-1 0 0,0 0 0 0 0,0 0 0 0 0,0 0 1 0 0,0 0-1 0 0,4-1 0 0 0,3-1 98 0 0,0-1-1 0 0,13-5 0 0 0,0 0 97 0 0,-14 6-314 0 0,153-40-1618 0 0,-144 38 8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31.9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0 135 12383 0 0,'0'0'1119'0'0,"9"2"-902"0"0,-6-1-67 0 0,1-1-1 0 0,0 0 1 0 0,0 0 0 0 0,0 0-1 0 0,0 0 1 0 0,0-1-1 0 0,-1 0 1 0 0,8-1 0 0 0,31-14 2097 0 0,-20 7-1594 0 0,220-76-624 0 0,-218 75-1158 0 0,0-3-50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32.3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70 1 7831 0 0,'-8'11'649'0'0,"1"1"-1"0"0,0 0 0 0 0,1 1 0 0 0,0-1 1 0 0,1 1-1 0 0,1 0 0 0 0,0 0 0 0 0,-3 19 1 0 0,0 14 1022 0 0,-1 51 1 0 0,7-71-1440 0 0,1 0 1 0 0,1-1 0 0 0,1 1-1 0 0,10 43 1 0 0,-8-54-200 0 0,0 0 1 0 0,1 0-1 0 0,1 0 1 0 0,0-1 0 0 0,2 0-1 0 0,-1 0 1 0 0,1-1-1 0 0,1 0 1 0 0,10 12-1 0 0,-15-21-23 0 0,0 0 1 0 0,0 0-1 0 0,1-1 0 0 0,-1 0 0 0 0,1 0 0 0 0,-1 0 0 0 0,1 0 0 0 0,0-1 1 0 0,0 0-1 0 0,0 0 0 0 0,1 0 0 0 0,-1 0 0 0 0,0-1 0 0 0,1 0 1 0 0,-1 0-1 0 0,0-1 0 0 0,1 1 0 0 0,-1-1 0 0 0,1 0 0 0 0,7-2 1 0 0,-6 2-23 0 0,-1-1 1 0 0,0-1 0 0 0,0 1 0 0 0,1-1 0 0 0,-1 0 0 0 0,0-1 0 0 0,-1 1 0 0 0,1-1 0 0 0,0 0 0 0 0,-1-1 0 0 0,0 1 0 0 0,0-1 0 0 0,0 0 0 0 0,0-1 0 0 0,0 1 0 0 0,-1-1 0 0 0,5-6 0 0 0,2-5-45 0 0,-1 0 0 0 0,-1-1 1 0 0,12-29-1 0 0,-18 38 44 0 0,-1 0 1 0 0,1 0-1 0 0,-2 0 0 0 0,1 0 1 0 0,-1 0-1 0 0,0-1 0 0 0,0 1 1 0 0,-1 0-1 0 0,-1 0 0 0 0,1-1 1 0 0,-3-8-1 0 0,3 15 21 0 0,0 0 0 0 0,-1 1 0 0 0,0-1 0 0 0,1 0 0 0 0,-1 0 0 0 0,0 1 0 0 0,0-1 0 0 0,0 0 0 0 0,0 1 0 0 0,0-1 0 0 0,0 1 0 0 0,0-1 0 0 0,-1 1 0 0 0,1 0 0 0 0,0-1 0 0 0,-1 1 0 0 0,1 0 0 0 0,-1 0 0 0 0,0 0 0 0 0,1 0 0 0 0,-3-1 0 0 0,3 2 14 0 0,-1 0 0 0 0,1-1 0 0 0,0 1 0 0 0,-1 0 0 0 0,1 0 0 0 0,0 0 0 0 0,-1 0 0 0 0,1 0 0 0 0,-1 0 0 0 0,1 1 0 0 0,0-1 0 0 0,-1 0 0 0 0,1 1 0 0 0,0-1 0 0 0,-1 1 0 0 0,1-1 0 0 0,0 1 0 0 0,0 0 0 0 0,0-1 0 0 0,-1 1 0 0 0,1 0-1 0 0,0 0 1 0 0,0 0 0 0 0,0 0 0 0 0,0 0 0 0 0,0 0 0 0 0,0 0 0 0 0,0 2 0 0 0,-3 3 40 0 0,0 1 0 0 0,0 0 0 0 0,1 0 0 0 0,0 0 0 0 0,1 1 0 0 0,0-1-1 0 0,0 1 1 0 0,0-1 0 0 0,1 1 0 0 0,0 0 0 0 0,1-1 0 0 0,-1 1 0 0 0,2 12 0 0 0,0-8-25 0 0,1 1 0 0 0,0-1 0 0 0,1 0 0 0 0,0-1 1 0 0,1 1-1 0 0,0-1 0 0 0,0 1 0 0 0,7 10 0 0 0,-6-14-47 0 0,0-1 0 0 0,1 0-1 0 0,0 0 1 0 0,0 0 0 0 0,1-1-1 0 0,-1 0 1 0 0,1 0-1 0 0,1-1 1 0 0,-1 0 0 0 0,1 0-1 0 0,0 0 1 0 0,0-1 0 0 0,0-1-1 0 0,0 1 1 0 0,1-1 0 0 0,0-1-1 0 0,-1 1 1 0 0,1-1 0 0 0,17 1-1 0 0,-13-2-353 0 0,1-1 0 0 0,-1 0 0 0 0,1 0 0 0 0,0-1-1 0 0,19-5 1 0 0,-21 3-564 0 0,0 0-1 0 0,-1-1 0 0 0,1 0 0 0 0,-1-1 1 0 0,0-1-1 0 0,11-6 0 0 0,-6 0-3484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32.7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114 334 5063 0 0,'-12'-8'544'0'0,"10"7"-299"0"0,1 0 0 0 0,-1 1 0 0 0,0-1 0 0 0,-1 0 0 0 0,1 1 0 0 0,0-1 0 0 0,0 1 0 0 0,0 0 0 0 0,0 0 0 0 0,0 0 0 0 0,0 0 0 0 0,-1 0 0 0 0,1 0 0 0 0,0 0 0 0 0,0 1 0 0 0,0-1 0 0 0,0 1 0 0 0,0-1 0 0 0,0 1 0 0 0,0 0 0 0 0,0 0 0 0 0,0 0 0 0 0,0 0 0 0 0,1 0 0 0 0,-1 0 0 0 0,-2 3 0 0 0,0-1 316 0 0,1 0 0 0 0,-1 1 1 0 0,1-1-1 0 0,0 1 0 0 0,1-1 1 0 0,-1 1-1 0 0,0 0 0 0 0,1 0 1 0 0,0 0-1 0 0,0 1 1 0 0,-1 4-1 0 0,0 2-490 0 0,0 0 0 0 0,1 0 0 0 0,1 0 0 0 0,-1 0 0 0 0,2 1 0 0 0,0-1 0 0 0,2 18 0 0 0,-1-24-71 0 0,-1 1 0 0 0,1-1 0 0 0,1 0 0 0 0,-1 0 0 0 0,1 0 0 0 0,0-1 0 0 0,0 1 0 0 0,0 0 0 0 0,1-1 0 0 0,0 1 0 0 0,-1-1 1 0 0,2 0-1 0 0,-1 0 0 0 0,0 0 0 0 0,1 0 0 0 0,0 0 0 0 0,0-1 0 0 0,6 5 0 0 0,-4-4-47 0 0,0-1 0 0 0,0 1 0 0 0,0-1 0 0 0,1-1 0 0 0,-1 1 0 0 0,1-1 0 0 0,-1 0 0 0 0,1 0-1 0 0,0-1 1 0 0,0 0 0 0 0,-1 0 0 0 0,1-1 0 0 0,0 0 0 0 0,0 0 0 0 0,9-1 0 0 0,-7-1-134 0 0,0 0 0 0 0,0-1 1 0 0,0 0-1 0 0,0 0 0 0 0,-1-1 1 0 0,1 0-1 0 0,-1 0 0 0 0,0-1 1 0 0,9-7-1 0 0,-5 3-664 0 0,0-1 1 0 0,0-1 0 0 0,-1 0-1 0 0,17-23 1 0 0,-11 11-3902 0 0</inkml:trace>
  <inkml:trace contextRef="#ctx0" brushRef="#br0" timeOffset="1">417 52 455 0 0,'-10'-19'-127'0'0,"-10"-14"13892"0"0,19 35-12781 0 0,-2 7-640 0 0,0 0 0 0 0,1 0 0 0 0,0 0 0 0 0,0 0-1 0 0,1 0 1 0 0,-1 16 0 0 0,7 60 87 0 0,-4-69-307 0 0,3 14-42 0 0,2 0 0 0 0,13 43 0 0 0,-3-18-40 0 0,0 5-1174 0 0,37 84-1 0 0,-43-119-170 0 0</inkml:trace>
  <inkml:trace contextRef="#ctx0" brushRef="#br0" timeOffset="2">349 507 13039 0 0,'-12'-6'541'0'0,"2"0"0"0"0,-1-1-1 0 0,1-1 1 0 0,0 1 0 0 0,-17-19 1005 0 0,27 25-1391 0 0,0 0 1 0 0,0 0 0 0 0,0 0 0 0 0,1 0 0 0 0,-1 0 0 0 0,0 0 0 0 0,1 0 0 0 0,-1-1 0 0 0,1 1 0 0 0,-1 0 0 0 0,1 0 0 0 0,-1 1-1 0 0,1-1 1 0 0,0 0 0 0 0,1-2 0 0 0,6-3-58 0 0,1 0-1 0 0,0 1 1 0 0,0-1-1 0 0,0 2 1 0 0,0-1-1 0 0,12-3 1 0 0,63-15-410 0 0,-54 16 65 0 0,10-1-541 0 0,-2 1-4585 0 0,-15 1-550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33.1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38 242 12551 0 0,'-6'17'651'0'0,"-2"0"0"0"0,-16 28-1 0 0,35-80 3679 0 0,-6 17-4407 0 0,1-1 0 0 0,0 1 0 0 0,11-21-1 0 0,0 7 21 0 0,-11 20-49 0 0,12-21 0 0 0,-1 8 27 0 0,-8 11 27 0 0,16-20-1 0 0,-21 30 38 0 0,0 0 0 0 0,0 0-1 0 0,0 1 1 0 0,1-1 0 0 0,-1 1 0 0 0,1 0-1 0 0,0 0 1 0 0,7-3 0 0 0,-2 3-7 0 0,-9 2 21 0 0,-1 1 0 0 0,1 0 0 0 0,-1 0 0 0 0,1 0-1 0 0,-1 0 1 0 0,0 0 0 0 0,1 0 0 0 0,-1 0 0 0 0,1 0-1 0 0,-1 0 1 0 0,1 1 0 0 0,-1-1 0 0 0,0 0 0 0 0,1 0 0 0 0,-1 0-1 0 0,1 0 1 0 0,-1 0 0 0 0,0 1 0 0 0,1-1 0 0 0,-1 0-1 0 0,1 1 1 0 0,0 1 4 0 0,1 0 0 0 0,-1 0 0 0 0,1 0 0 0 0,-1 1-1 0 0,0-1 1 0 0,0 0 0 0 0,0 1 0 0 0,0-1 0 0 0,0 1 0 0 0,-1-1 0 0 0,1 1-1 0 0,-1 3 1 0 0,2 37 174 0 0,-1-26-101 0 0,0 23 116 0 0,13 77-1 0 0,-13-110-181 0 0,2 0 0 0 0,-1 0 0 0 0,1 0 0 0 0,0-1 0 0 0,1 1 0 0 0,-1-1 0 0 0,1 0 0 0 0,1 0 0 0 0,-1 0 0 0 0,1 0 0 0 0,0-1 0 0 0,0 0 0 0 0,9 7 0 0 0,-12-10 31 0 0,1 0 0 0 0,0 0 1 0 0,0 0-1 0 0,0 0 0 0 0,0 0 1 0 0,0-1-1 0 0,0 1 0 0 0,1-1 1 0 0,-1 0-1 0 0,0 0 0 0 0,1 0 0 0 0,-1-1 1 0 0,1 1-1 0 0,-1-1 0 0 0,1 0 1 0 0,-1 0-1 0 0,1 0 0 0 0,-1 0 1 0 0,1-1-1 0 0,-1 1 0 0 0,1-1 0 0 0,-1 0 1 0 0,0 0-1 0 0,1 0 0 0 0,-1 0 1 0 0,0-1-1 0 0,0 0 0 0 0,0 1 1 0 0,6-5-1 0 0,-6 3 42 0 0,0 0 0 0 0,0 0 0 0 0,0 0 0 0 0,0-1 0 0 0,-1 1-1 0 0,1-1 1 0 0,-1 1 0 0 0,0-1 0 0 0,0 0 0 0 0,0 0 0 0 0,-1 0 0 0 0,1 0 0 0 0,-1-1 0 0 0,0 1 0 0 0,0 0 0 0 0,0 0 0 0 0,-1-1 0 0 0,1-6 0 0 0,-1-2 65 0 0,-1 0 0 0 0,0 1 0 0 0,-1-1 0 0 0,-1 0 0 0 0,-4-13 0 0 0,4 16-103 0 0,-1 1 0 0 0,0-1 0 0 0,0 1 1 0 0,-1 0-1 0 0,-1 1 0 0 0,1-1 1 0 0,-9-9-1 0 0,-26-25-864 0 0,12 15-2654 0 0,6 6-2378 0 0,12 13 442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33.4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1 100 10103 0 0,'1'3'464'0'0,"7"13"-125"0"0,0 0-1 0 0,-2 0 1 0 0,0 1-1 0 0,-1 0 1 0 0,4 23-1 0 0,-3 1 2171 0 0,2 51-1 0 0,-7-76-1875 0 0,0 1 0 0 0,6 23 0 0 0,3-57-569 0 0,-8 14-59 0 0,4-9-5 0 0,0 0 0 0 0,-1 0 0 0 0,-1-1 0 0 0,5-18-1 0 0,3-8-63 0 0,-4 14 28 0 0,37-95-506 0 0,-37 102 460 0 0,0 1 1 0 0,2 0-1 0 0,0 0 1 0 0,19-22 0 0 0,-26 34 154 0 0,1 1 1 0 0,1 0-1 0 0,-1-1 1 0 0,1 1-1 0 0,10-6 1 0 0,-14 9-52 0 0,0 0 1 0 0,1 0-1 0 0,-1 1 0 0 0,0-1 1 0 0,1 1-1 0 0,-1-1 1 0 0,1 1-1 0 0,-1-1 0 0 0,1 1 1 0 0,0 0-1 0 0,-1 0 1 0 0,1 0-1 0 0,-1 0 0 0 0,1 0 1 0 0,-1 0-1 0 0,1 0 1 0 0,-1 0-1 0 0,1 1 0 0 0,-1-1 1 0 0,1 0-1 0 0,-1 1 0 0 0,1 0 1 0 0,-1-1-1 0 0,1 1 1 0 0,-1 0-1 0 0,0 0 0 0 0,1-1 1 0 0,1 3-1 0 0,2 2 141 0 0,-1 0-1 0 0,1 0 1 0 0,-1 0-1 0 0,0 1 1 0 0,0 0-1 0 0,0-1 1 0 0,5 14-1 0 0,15 49 816 0 0,-14-36-565 0 0,39 159 739 0 0,-48-187-1143 0 0,4 17-744 0 0,10 22 0 0 0,-8-21-4231 0 0,2 2-2346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34.2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1 293 8751 0 0,'2'-1'58'0'0,"-1"1"-1"0"0,1-1 0 0 0,0 1 0 0 0,0 0 0 0 0,-1 0 0 0 0,1-1 1 0 0,0 1-1 0 0,0 0 0 0 0,0 0 0 0 0,-1 1 0 0 0,4-1 1 0 0,-4 1-44 0 0,1 0 1 0 0,-1 0 0 0 0,0 0-1 0 0,0 0 1 0 0,0 0 0 0 0,0 0-1 0 0,0 1 1 0 0,-1-1 0 0 0,1 0-1 0 0,0 0 1 0 0,0 1 0 0 0,-1-1 0 0 0,1 0-1 0 0,-1 1 1 0 0,1-1 0 0 0,-1 3-1 0 0,20 57 1233 0 0,-2 1 0 0 0,-4 0 0 0 0,12 109 0 0 0,-26-160-1079 0 0,0-1 0 0 0,-3 20 0 0 0,0 11 844 0 0,-14-55 127 0 0,13 8-1071 0 0,0 1 0 0 0,1-1 0 0 0,0-1-1 0 0,0 1 1 0 0,0 0 0 0 0,0-1 0 0 0,1 1 0 0 0,0-1 0 0 0,-1-9 0 0 0,-1-9 116 0 0,0-30 1 0 0,4 44-130 0 0,-2-29-54 0 0,2 0 1 0 0,1 0-1 0 0,3-1 1 0 0,1 2-1 0 0,12-49 1 0 0,-7 57-57 0 0,1 0 0 0 0,2 1 0 0 0,23-42 0 0 0,-28 60 37 0 0,0 0 1 0 0,0 1-1 0 0,1 0 0 0 0,1 1 0 0 0,0 0 1 0 0,0 0-1 0 0,1 1 0 0 0,0 1 1 0 0,0-1-1 0 0,17-7 0 0 0,-24 14 16 0 0,1-1 0 0 0,-1 2 0 0 0,1-1 0 0 0,0 0 0 0 0,-1 1 0 0 0,1 0 0 0 0,0 0 0 0 0,0 1 0 0 0,0-1 0 0 0,-1 1 0 0 0,1 0 0 0 0,0 0 0 0 0,0 0 0 0 0,0 1 0 0 0,0 0 0 0 0,-1 0 0 0 0,1 0 0 0 0,8 4 0 0 0,-6-2 36 0 0,-1 0-1 0 0,0 1 1 0 0,0 0 0 0 0,0 0-1 0 0,0 0 1 0 0,-1 1-1 0 0,1-1 1 0 0,-1 2 0 0 0,0-1-1 0 0,-1 0 1 0 0,1 1-1 0 0,3 6 1 0 0,-4-4 89 0 0,0 0 0 0 0,0 1 0 0 0,-1 0 0 0 0,0 0 0 0 0,0 0 0 0 0,-1 0 0 0 0,0 0 1 0 0,-1 0-1 0 0,0 0 0 0 0,0 1 0 0 0,-1-1 0 0 0,0 0 0 0 0,-1 1 0 0 0,0-1 0 0 0,0 0 0 0 0,-4 12 0 0 0,-3 5 134 0 0,0-1 0 0 0,-1 0-1 0 0,-2-1 1 0 0,-20 35 0 0 0,14-31-146 0 0,-1 0 0 0 0,-28 30-1 0 0,-48 44-32 0 0,55-61-185 0 0,3-8-1575 0 0,35-32 933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1:4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149 175 1839 0 0,'-2'0'595'0'0,"-5"2"2384"0"0,-1 0 1 0 0,1 0-1 0 0,-15 6 0 0 0,17-5-2551 0 0,0 0-1 0 0,1 0 1 0 0,-1 0-1 0 0,0 0 1 0 0,1 1-1 0 0,0 0 1 0 0,0 0-1 0 0,0 0 1 0 0,0 0-1 0 0,-4 8 1 0 0,0 1-188 0 0,1 0 0 0 0,1 0 0 0 0,0 1 0 0 0,1-1 0 0 0,1 1 0 0 0,0 0 0 0 0,1 1 0 0 0,0-1 0 0 0,1 1 0 0 0,0 25 0 0 0,2-30-154 0 0,1 1 1 0 0,0-1 0 0 0,0 0-1 0 0,1 0 1 0 0,1 0 0 0 0,-1 0-1 0 0,6 10 1 0 0,-5-13-42 0 0,0-1 1 0 0,0 0-1 0 0,1 0 0 0 0,0 0 0 0 0,0-1 0 0 0,0 1 1 0 0,1-1-1 0 0,0 0 0 0 0,0-1 0 0 0,0 1 1 0 0,8 4-1 0 0,-8-6-55 0 0,1 0 0 0 0,0 0 0 0 0,0-1-1 0 0,0 0 1 0 0,0 0 0 0 0,0-1 0 0 0,0 0 0 0 0,0 0 0 0 0,0 0 0 0 0,8 0 0 0 0,-4-1-338 0 0,0 0 1 0 0,0-1 0 0 0,0 0 0 0 0,0-1-1 0 0,17-4 1 0 0,-18 2-342 0 0,0 0 0 0 0,0-1 1 0 0,-1 0-1 0 0,0 0 0 0 0,12-9 0 0 0,-1-1-1082 0 0</inkml:trace>
  <inkml:trace contextRef="#ctx0" brushRef="#br0" timeOffset="1">439 0 9671 0 0,'0'0'748'0'0,"0"3"-492"0"0,-2 34 621 0 0,1-17 554 0 0,1-1-1 0 0,1 0 0 0 0,3 23 1 0 0,67 214-451 0 0,-64-235-1403 0 0,4 10-3921 0 0,4 0-1448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34.6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75 31 2303 0 0,'-1'0'9232'0'0,"-7"-1"-7516"0"0,6 1-1518 0 0,-1 0-1 0 0,1 1 0 0 0,-1-1 0 0 0,1 1 1 0 0,-1 0-1 0 0,1 0 0 0 0,0 0 1 0 0,-1 0-1 0 0,1 0 0 0 0,0 1 1 0 0,0-1-1 0 0,0 1 0 0 0,0-1 0 0 0,0 1 1 0 0,0 0-1 0 0,0-1 0 0 0,1 1 1 0 0,-1 0-1 0 0,0 0 0 0 0,1 1 0 0 0,0-1 1 0 0,-1 0-1 0 0,-1 5 0 0 0,1-1-122 0 0,-1 0-1 0 0,1 0 1 0 0,0 1-1 0 0,0-1 1 0 0,1 1-1 0 0,-1-1 0 0 0,1 14 1 0 0,1-12-55 0 0,0-1 0 0 0,1 1 1 0 0,0 0-1 0 0,0-1 0 0 0,1 1 0 0 0,0-1 0 0 0,5 12 1 0 0,-5-15-2 0 0,0 0 1 0 0,0 0 0 0 0,0-1 0 0 0,0 1 0 0 0,1-1 0 0 0,0 0 0 0 0,-1 1 0 0 0,1-1 0 0 0,0 0 0 0 0,1-1-1 0 0,-1 1 1 0 0,0-1 0 0 0,1 1 0 0 0,-1-1 0 0 0,6 2 0 0 0,-7-3 25 0 0,1 0 0 0 0,-1 0 0 0 0,0 0 0 0 0,1 0 1 0 0,-1 0-1 0 0,1-1 0 0 0,-1 1 0 0 0,1-1 0 0 0,-1 0 0 0 0,1 0 1 0 0,-1 0-1 0 0,1 0 0 0 0,-1 0 0 0 0,1 0 0 0 0,-1-1 0 0 0,1 1 0 0 0,-1-1 1 0 0,1 0-1 0 0,-1 0 0 0 0,0 0 0 0 0,1 0 0 0 0,-1 0 0 0 0,0 0 1 0 0,0 0-1 0 0,0-1 0 0 0,0 1 0 0 0,0-1 0 0 0,0 0 0 0 0,0 1 0 0 0,0-1 1 0 0,-1 0-1 0 0,1 0 0 0 0,0 0 0 0 0,-1-1 0 0 0,0 1 0 0 0,0 0 0 0 0,0 0 1 0 0,0-1-1 0 0,0 1 0 0 0,0 0 0 0 0,0-1 0 0 0,-1 1 0 0 0,1-4 1 0 0,0-1 62 0 0,0 1 0 0 0,-1-1 1 0 0,0 1-1 0 0,0-1 1 0 0,0 1-1 0 0,-1-1 1 0 0,0 1-1 0 0,0-1 1 0 0,-1 1-1 0 0,0-1 1 0 0,-3-6-1 0 0,1 3-98 0 0,-2 0 0 0 0,1 0-1 0 0,-1 1 1 0 0,-1 0 0 0 0,-12-16-1 0 0,15 21-348 0 0,-16-19-1950 0 0,11 6-4108 0 0,6 10 605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35.2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12 919 0 0,'0'2'67'0'0,"7"28"-405"0"0,4 17 5709 0 0,2 13 3292 0 0,-3-20-7299 0 0,-3-5 181 0 0,-6-26-1137 0 0,0-1 0 0 0,1 0 1 0 0,0 1-1 0 0,6 12 1 0 0,-7-19 157 0 0,7 8 66 0 0,-8-10-591 0 0,1 1 0 0 0,-1-1 0 0 0,1 0 0 0 0,-1 0 0 0 0,1 0 0 0 0,-1 0 0 0 0,1 1 0 0 0,-1-1 0 0 0,1 0 0 0 0,0 0 0 0 0,-1 0 0 0 0,1 0 0 0 0,-1 0 0 0 0,1 0 0 0 0,-1-1 0 0 0,1 1 0 0 0,-1 0 0 0 0,1 0 0 0 0,0 0 0 0 0,-1 0 0 0 0,1-1 0 0 0,-1 1 0 0 0,1-1 0 0 0,10-12 340 0 0,-7 6-326 0 0,0-1 1 0 0,3-12-1 0 0,-6 15 30 0 0,11-32 67 0 0,54-139 24 0 0,-53 155-176 0 0,-13 21 0 0 0,0 0 0 0 0,1-1 0 0 0,-1 1 0 0 0,0 0 0 0 0,0 0 0 0 0,0-1 0 0 0,1 1 0 0 0,-1 0 0 0 0,0 0 0 0 0,0-1 0 0 0,1 1 0 0 0,-1 0 0 0 0,0 0 0 0 0,1 0 0 0 0,-1-1 0 0 0,0 1 0 0 0,1 0 0 0 0,-1 0 0 0 0,0 0 0 0 0,1 0 0 0 0,-1 0 0 0 0,0 0 0 0 0,1 0 0 0 0,-1 0 0 0 0,0 0 0 0 0,1 0 0 0 0,-1 0 0 0 0,0 0 0 0 0,1 0 0 0 0,-1 0 0 0 0,0 0 0 0 0,1 0 0 0 0,-1 0 0 0 0,0 0 0 0 0,1 0 0 0 0,-1 1 0 0 0,0-1 0 0 0,1 0 0 0 0,-1 0 0 0 0,0 0 0 0 0,1 1 0 0 0,-1-1 0 0 0,7 10 0 0 0,-7-9 0 0 0,6 11 0 0 0,0 0 0 0 0,-1 0 0 0 0,-1 1 0 0 0,5 16 0 0 0,1 8 0 0 0,-10-37 0 0 0,10 30-297 0 0,18 37 0 0 0,-24-59 15 0 0,1 1-1 0 0,0 0 0 0 0,1-1 0 0 0,-1 0 1 0 0,2-1-1 0 0,-1 1 0 0 0,1-1 0 0 0,11 9 1 0 0,-14-13-167 0 0,0-1 1 0 0,0 0-1 0 0,0 1 1 0 0,0-1 0 0 0,0-1-1 0 0,0 1 1 0 0,1-1-1 0 0,-1 0 1 0 0,0 0-1 0 0,1 0 1 0 0,-1 0 0 0 0,1-1-1 0 0,0 0 1 0 0,-1 0-1 0 0,8-1 1 0 0,-5 1 164 0 0,-1-2 1 0 0,1 1-1 0 0,-1-1 0 0 0,0 0 0 0 0,1 0 1 0 0,-1-1-1 0 0,0 0 0 0 0,0 0 0 0 0,9-7 1 0 0,-11 6 308 0 0,0 0 1 0 0,0 0 0 0 0,0 0 0 0 0,-1-1 0 0 0,1 1 0 0 0,-1-1-1 0 0,0 0 1 0 0,-1 0 0 0 0,1 0 0 0 0,-1 0 0 0 0,0-1-1 0 0,0 1 1 0 0,-1-1 0 0 0,0 1 0 0 0,0-1 0 0 0,1-10-1 0 0,-2 13 177 0 0,0 0 1 0 0,0 1-1 0 0,0-1 0 0 0,-1 0 0 0 0,1 0 0 0 0,-1 1 0 0 0,0-1 0 0 0,1 0 0 0 0,-1 1 0 0 0,0-1 1 0 0,-1 1-1 0 0,1-1 0 0 0,0 1 0 0 0,-1 0 0 0 0,1 0 0 0 0,-1-1 0 0 0,0 1 0 0 0,0 0 0 0 0,0 0 1 0 0,-3-2-1 0 0,4 3-39 0 0,-1 0 0 0 0,0 0 1 0 0,0-1-1 0 0,0 1 1 0 0,1 0-1 0 0,-1 1 0 0 0,0-1 1 0 0,0 0-1 0 0,-1 1 1 0 0,1-1-1 0 0,0 1 0 0 0,0-1 1 0 0,0 1-1 0 0,0 0 1 0 0,0 0-1 0 0,-1 0 0 0 0,1 0 1 0 0,0 1-1 0 0,0-1 0 0 0,0 0 1 0 0,0 1-1 0 0,0-1 1 0 0,0 1-1 0 0,0 0 0 0 0,0 0 1 0 0,-2 1-1 0 0,0 1-95 0 0,0 0 0 0 0,0 0 0 0 0,0 0 0 0 0,1 0-1 0 0,-1 1 1 0 0,1 0 0 0 0,0 0 0 0 0,0 0 0 0 0,0 0 0 0 0,1 0 0 0 0,-1 0-1 0 0,1 1 1 0 0,0-1 0 0 0,1 1 0 0 0,-1-1 0 0 0,1 1 0 0 0,-1 0 0 0 0,2 0-1 0 0,-1 0 1 0 0,0 0 0 0 0,1 0 0 0 0,0 0 0 0 0,0-1 0 0 0,0 1 0 0 0,1 0-1 0 0,2 9 1 0 0,2-1-68 0 0,-1-11 0 0 0,-2-1 0 0 0,1 1 1 0 0,1 0-1 0 0,-1 0 0 0 0,0 0 0 0 0,1-1 1 0 0,-1 1-1 0 0,1-1 0 0 0,-1 1 1 0 0,1-1-1 0 0,0-1 0 0 0,-1 1 1 0 0,1 0-1 0 0,0-1 0 0 0,0 0 1 0 0,0 1-1 0 0,-1-2 0 0 0,1 1 1 0 0,0 0-1 0 0,0-1 0 0 0,-1 0 1 0 0,1 0-1 0 0,0 0 0 0 0,-1 0 1 0 0,1 0-1 0 0,-1-1 0 0 0,1 1 1 0 0,-1-1-1 0 0,1 0 0 0 0,-1 0 1 0 0,0-1-1 0 0,0 1 0 0 0,0-1 1 0 0,2-2-1 0 0,8-7 55 0 0,-1-1 0 0 0,-1-1 0 0 0,0 1 0 0 0,-1-2 0 0 0,11-19 1 0 0,-16 17 1773 0 0,-5 19-1604 0 0,-4 11-109 0 0,1 0 0 0 0,0 1 0 0 0,1-1 0 0 0,0 1 0 0 0,2 0 0 0 0,0 14 0 0 0,0-17-334 0 0,1-1 0 0 0,0 0 0 0 0,1 1 1 0 0,0-1-1 0 0,1 0 0 0 0,0 0 1 0 0,0-1-1 0 0,10 19 0 0 0,1-11-2635 0 0,-2-8-2291 0 0,-3-5-827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35.5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1 187 3679 0 0,'6'-124'808'0'0,"-3"93"4458"0"0,-2 0 5206 0 0,-1 43-10291 0 0,2-1 0 0 0,0 1 1 0 0,6 20-1 0 0,0-1-100 0 0,46 263-370 0 0,-30-162-2863 0 0,-15-80-2249 0 0,-3-18 123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35.9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42 236 9671 0 0,'-21'-27'1004'0'0,"19"24"-542"0"0,-1-1-1 0 0,1 1 1 0 0,0-1-1 0 0,0 0 1 0 0,0 0-1 0 0,1 0 1 0 0,0 0-1 0 0,-1 0 1 0 0,1 0-1 0 0,0 0 1 0 0,1 0-1 0 0,-1-8 1 0 0,1 8-211 0 0,1 0 0 0 0,-1 0 0 0 0,1 0-1 0 0,0 1 1 0 0,0-1 0 0 0,1 0 0 0 0,-1 1 0 0 0,1-1 0 0 0,-1 1 0 0 0,1 0-1 0 0,0-1 1 0 0,1 1 0 0 0,-1 0 0 0 0,5-5 0 0 0,3-2-182 0 0,1 0 1 0 0,0 0-1 0 0,0 1 1 0 0,0 1-1 0 0,2-1 1 0 0,-1 2-1 0 0,1 0 1 0 0,21-9-1 0 0,-26 14-728 0 0,1 1-1 0 0,-1-1 1 0 0,0 1-1 0 0,1 1 1 0 0,-1 0-1 0 0,1 0 1 0 0,0 0-1 0 0,-1 1 1 0 0,0 0-1 0 0,16 5 1 0 0,-11-3-5303 0 0</inkml:trace>
  <inkml:trace contextRef="#ctx0" brushRef="#br0" timeOffset="1">497 108 5983 0 0,'0'0'536'0'0,"2"14"-432"0"0,-1 1-104 0 0,3 0 0 0 0,1-2 744 0 0,-2 0 128 0 0,-2-1 24 0 0,3-2 8 0 0,1 1-720 0 0,0 3-184 0 0,0-4 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36.3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51 5063 0 0,'2'-1'232'0'0,"6"-6"-124"0"0,1 1 0 0 0,0 0 0 0 0,1 1 0 0 0,17-8 1 0 0,-21 10 41 0 0,0 1 0 0 0,0 0 0 0 0,1 1 1 0 0,-1-1-1 0 0,1 1 0 0 0,-1 1 0 0 0,1-1 1 0 0,0 1-1 0 0,8 1 0 0 0,-12-1-54 0 0,-1 1 0 0 0,1-1 0 0 0,0 1 0 0 0,-1 0 0 0 0,1 0 1 0 0,-1 0-1 0 0,1 0 0 0 0,-1 1 0 0 0,1-1 0 0 0,-1 1 0 0 0,0-1 0 0 0,0 1 0 0 0,3 2 0 0 0,-1 0 152 0 0,-1 0 1 0 0,1 1-1 0 0,-1-1 0 0 0,0 1 1 0 0,5 10-1 0 0,-1 0 463 0 0,-1 1 0 0 0,-1 0 0 0 0,5 21 0 0 0,-5-10 165 0 0,-1 1 0 0 0,-1-1-1 0 0,-1 31 1 0 0,-9 83 1430 0 0,2-67-1855 0 0,6-39-323 0 0,-1-33 162 0 0,1-4-200 0 0,10-14-94 0 0,0-1 1 0 0,-2-1-1 0 0,0 0 1 0 0,-1 0-1 0 0,7-23 1 0 0,18-39-290 0 0,-12 29 196 0 0,-15 34 66 0 0,1 1-1 0 0,8-16 0 0 0,-10 24 54 0 0,-5 6 572 0 0,1 4-434 0 0,3 13-32 0 0,-1 0-1 0 0,0 0 1 0 0,-1 0-1 0 0,-1 0 1 0 0,0 17 0 0 0,1 22-126 0 0,1-30-188 0 0,0 1 0 0 0,10 33 0 0 0,-11-50-218 0 0,1-2 1 0 0,-1 1-1 0 0,1 0 1 0 0,0 0-1 0 0,0-1 0 0 0,1 0 1 0 0,0 0-1 0 0,0 0 0 0 0,0 0 1 0 0,1 0-1 0 0,0-1 1 0 0,11 9-1 0 0,-13-12 66 0 0,0 0 0 0 0,0-1 0 0 0,1 1 0 0 0,-1-1 0 0 0,1 0 0 0 0,-1 0 0 0 0,1 0 0 0 0,0-1 0 0 0,-1 1 0 0 0,1-1 0 0 0,0 0 0 0 0,0 0 0 0 0,-1 0 0 0 0,1 0 0 0 0,0-1 0 0 0,-1 1 1 0 0,1-1-1 0 0,0 0 0 0 0,-1 0 0 0 0,1-1 0 0 0,-1 1 0 0 0,7-4 0 0 0,6-6-2796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36.6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95 31 455 0 0,'0'-2'149'0'0,"-1"0"-1"0"0,1 1 0 0 0,-1-1 0 0 0,1 0 0 0 0,-1 1 0 0 0,0-1 0 0 0,0 1 0 0 0,0-1 0 0 0,0 1 0 0 0,0 0 0 0 0,0-1 0 0 0,0 1 0 0 0,0 0 0 0 0,-2-2 0 0 0,1 2 266 0 0,1 0-1 0 0,-1 1 1 0 0,1-1 0 0 0,-1 0-1 0 0,0 1 1 0 0,1-1-1 0 0,-1 1 1 0 0,0-1-1 0 0,0 1 1 0 0,1 0 0 0 0,-1 0-1 0 0,0 0 1 0 0,0 0-1 0 0,0 0 1 0 0,1 0 0 0 0,-1 0-1 0 0,0 1 1 0 0,-3 0-1 0 0,2 0 147 0 0,1 0 0 0 0,-1 0-1 0 0,0 0 1 0 0,1 1-1 0 0,-1-1 1 0 0,1 1 0 0 0,-1-1-1 0 0,1 1 1 0 0,0 0 0 0 0,-1 0-1 0 0,-2 4 1 0 0,4-4-543 0 0,-1 0 0 0 0,1-1 0 0 0,0 1 1 0 0,0 0-1 0 0,0 0 0 0 0,0 0 0 0 0,0 0 1 0 0,1 0-1 0 0,-1 0 0 0 0,0 3 0 0 0,1 2 56 0 0,0-1-1 0 0,0 1 1 0 0,1-1-1 0 0,-1 1 1 0 0,2-1-1 0 0,-1 1 0 0 0,1-1 1 0 0,0 1-1 0 0,0-1 1 0 0,0 0-1 0 0,6 9 1 0 0,-1-2-79 0 0,0-1 0 0 0,2 1 0 0 0,0-1 0 0 0,10 11 0 0 0,-16-20-86 0 0,0 0 0 0 0,1 0-1 0 0,-1 0 1 0 0,0-1 0 0 0,1 1-1 0 0,0-1 1 0 0,-1 0 0 0 0,1 0-1 0 0,0-1 1 0 0,0 1 0 0 0,0-1 0 0 0,6 2-1 0 0,-8-3-115 0 0,3-4-249 0 0,-4 4 426 0 0,-1 0 0 0 0,1-1-1 0 0,0 1 1 0 0,-1 0 0 0 0,1-1 0 0 0,-1 1-1 0 0,1-1 1 0 0,0 1 0 0 0,-1-1-1 0 0,1 1 1 0 0,-1-1 0 0 0,1 1 0 0 0,-1-1-1 0 0,1 1 1 0 0,-1-1 0 0 0,0 0 0 0 0,1 0-1 0 0,-1-2-21 0 0,0 1-1 0 0,0-1 1 0 0,0 1-1 0 0,0 0 1 0 0,0-1-1 0 0,-1 1 1 0 0,0-1-1 0 0,1 1 0 0 0,-1-1 1 0 0,0 1-1 0 0,0 0 1 0 0,0 0-1 0 0,-2-4 1 0 0,-23-30-1002 0 0,9 14 743 0 0,14 17-145 0 0,-1-1 1 0 0,1 0-1 0 0,1 0 0 0 0,-1 0 0 0 0,1 0 0 0 0,-3-11 0 0 0,4 13 198 0 0,1 1 0 0 0,-1-1 0 0 0,1 0 0 0 0,0 1 0 0 0,0-1 0 0 0,0 0 0 0 0,0 1 0 0 0,1-1 0 0 0,-1 0 0 0 0,1 1 0 0 0,0-1 0 0 0,0 1 0 0 0,2-5 0 0 0,-1 7 22 0 0,-1 1 1 0 0,0-1-1 0 0,1 0 0 0 0,-1 0 0 0 0,1 1 0 0 0,-1-1 0 0 0,1 1 0 0 0,0-1 0 0 0,-1 1 0 0 0,1 0 0 0 0,-1 0 0 0 0,3-1 0 0 0,-1 1 294 0 0,1 1-1 0 0,-1-1 0 0 0,0 1 0 0 0,0-1 1 0 0,0 1-1 0 0,0 0 0 0 0,0 0 0 0 0,0 0 0 0 0,-1 0 1 0 0,1 1-1 0 0,0-1 0 0 0,0 1 0 0 0,-1-1 1 0 0,1 1-1 0 0,-1 0 0 0 0,4 4 0 0 0,1 1 738 0 0,0 0-1 0 0,-1 1 0 0 0,10 15 1 0 0,-1 3 400 0 0,-1 1-1 0 0,-1 1 1 0 0,-2 0 0 0 0,0 1 0 0 0,-2 0 0 0 0,-2 0-1 0 0,8 54 1 0 0,-13-61-475 0 0,-1 0 0 0 0,-1 0-1 0 0,-1 0 1 0 0,-1 0 0 0 0,0 0-1 0 0,-8 28 1 0 0,1-17 3 0 0,-2-1 1 0 0,-1-1-1 0 0,-22 44 0 0 0,30-67-599 0 0,-1 0-1 0 0,0-1 0 0 0,0 1 1 0 0,-1-1-1 0 0,0 0 1 0 0,0-1-1 0 0,0 1 1 0 0,-9 5-1 0 0,10-8-307 0 0,1-1-1 0 0,-1-1 1 0 0,0 1-1 0 0,1-1 1 0 0,-1 0 0 0 0,-7 3-1 0 0,8-4-540 0 0,0-1 0 0 0,0 1 0 0 0,0 0 0 0 0,0-1-1 0 0,0 0 1 0 0,0 0 0 0 0,0 0 0 0 0,0 0 0 0 0,-5-2 0 0 0,-6-1-7009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37.4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304 170 455 0 0,'-4'-26'-2142'0'0,"-4"-1"3909"0"0,4 18 261 0 0,1 1 0 0 0,-2-1 0 0 0,1 1 0 0 0,-1 0 0 0 0,-1 0 0 0 0,1 0 0 0 0,-10-10 0 0 0,-14-6 1350 0 0,26 22-3300 0 0,0 0 1 0 0,0 0 0 0 0,0 0-1 0 0,0 1 1 0 0,0 0-1 0 0,-1-1 1 0 0,1 1-1 0 0,0 0 1 0 0,-1 1 0 0 0,1-1-1 0 0,-1 0 1 0 0,1 1-1 0 0,-1 0 1 0 0,1 0-1 0 0,-1 0 1 0 0,1 0-1 0 0,-1 1 1 0 0,1-1 0 0 0,0 1-1 0 0,-1 0 1 0 0,1 0-1 0 0,0 0 1 0 0,-1 1-1 0 0,1-1 1 0 0,0 1 0 0 0,0-1-1 0 0,0 1 1 0 0,0 0-1 0 0,0 0 1 0 0,-3 4-1 0 0,-2 1-57 0 0,1 1 0 0 0,-1 0-1 0 0,1 1 1 0 0,0 0 0 0 0,1 0-1 0 0,0 0 1 0 0,1 1 0 0 0,-6 13-1 0 0,1 3-22 0 0,1 0 0 0 0,2 1-1 0 0,1 0 1 0 0,0 0 0 0 0,2 0 0 0 0,2 1 0 0 0,0 0-1 0 0,2-1 1 0 0,1 1 0 0 0,1-1 0 0 0,9 48-1 0 0,-7-60 20 0 0,1 0-1 0 0,0 0 0 0 0,0-1 0 0 0,1 0 0 0 0,1 0 0 0 0,1 0 1 0 0,14 19-1 0 0,-16-24-7 0 0,1-1 1 0 0,1 0-1 0 0,-1 0 1 0 0,1-1-1 0 0,1 0 1 0 0,-1 0-1 0 0,1-1 0 0 0,0 0 1 0 0,1-1-1 0 0,0 0 1 0 0,16 6-1 0 0,-12-6-134 0 0,0 0 0 0 0,0-2 0 0 0,21 4 0 0 0,-31-7 86 0 0,1 1 1 0 0,-1-1-1 0 0,1 0 0 0 0,-1-1 0 0 0,0 1 1 0 0,1-1-1 0 0,-1 0 0 0 0,0 0 0 0 0,0 0 1 0 0,1 0-1 0 0,-1-1 0 0 0,0 0 0 0 0,0 0 1 0 0,0 0-1 0 0,6-5 0 0 0,-8 6 2 0 0,-1 0 0 0 0,0 0-1 0 0,0 0 1 0 0,0-1 0 0 0,0 1 0 0 0,0 0-1 0 0,0-1 1 0 0,0 1 0 0 0,0 0 0 0 0,0-1-1 0 0,-1 1 1 0 0,1-1 0 0 0,-1 1 0 0 0,1-1-1 0 0,-1 0 1 0 0,1 1 0 0 0,-1-1-1 0 0,0-2 1 0 0,0 0 9 0 0,0 1 0 0 0,0-1 1 0 0,-1 1-1 0 0,0-1 0 0 0,1 1 0 0 0,-1-1 0 0 0,-1 1 0 0 0,-1-5 0 0 0,-1-1 27 0 0,-1-1 0 0 0,-1 1 0 0 0,0 0 0 0 0,-13-15 0 0 0,-10-8 872 0 0,-66-54-1 0 0,88 78-425 0 0,9 4 161 0 0,16 0-166 0 0,-16 3-505 0 0,15 1 78 0 0,0-1-1 0 0,21 4 1 0 0,18-1 2 0 0,-7-4-1746 0 0,1-2-1 0 0,68-15 1 0 0,-93 12-5107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37.9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35 10855 0 0,'0'42'1149'0'0,"0"40"-463"0"0,4-49 995 0 0,0 0 0 0 0,3 0 0 0 0,16 53 2249 0 0,-22-88-3739 0 0,4-44 214 0 0,-3 27-500 0 0,0 0 1 0 0,5-19-1 0 0,-2 22-177 0 0,1 0 0 0 0,1 0 0 0 0,0 0 0 0 0,1 0 0 0 0,0 1 0 0 0,2 1 0 0 0,-1-1 0 0 0,2 2 0 0 0,0-1 0 0 0,1 2 0 0 0,0-1 0 0 0,0 1 0 0 0,18-11 0 0 0,-27 20 191 0 0,-2 3 66 0 0,-1-1 0 0 0,1 0 0 0 0,0 1 0 0 0,0-1 1 0 0,-1 1-1 0 0,1 0 0 0 0,0-1 0 0 0,0 1 0 0 0,0-1 1 0 0,0 1-1 0 0,0 0 0 0 0,0 0 0 0 0,-1 0 1 0 0,1-1-1 0 0,0 1 0 0 0,0 0 0 0 0,0 0 0 0 0,0 0 1 0 0,0 0-1 0 0,0 1 0 0 0,0-1 0 0 0,0 0 0 0 0,0 0 1 0 0,-1 0-1 0 0,1 1 0 0 0,0-1 0 0 0,0 1 0 0 0,0-1 1 0 0,1 1-1 0 0,-1 1 5 0 0,0-1 1 0 0,-1 0-1 0 0,1 1 1 0 0,0-1-1 0 0,-1 1 0 0 0,1-1 1 0 0,-1 1-1 0 0,1-1 1 0 0,-1 1-1 0 0,0-1 0 0 0,0 1 1 0 0,0-1-1 0 0,0 1 1 0 0,0 1-1 0 0,0-1-6 0 0,1 24 210 0 0,-5 31 0 0 0,1 6 119 0 0,3-59-291 0 0,0 24 154 0 0,4 28 0 0 0,-3-48-147 0 0,0 0 0 0 0,1 0 0 0 0,0 0 0 0 0,0 0 0 0 0,1 0 0 0 0,0-1 0 0 0,1 1 0 0 0,4 7 0 0 0,-2-5 56 0 0,1-1-1 0 0,0 0 1 0 0,13 13 0 0 0,-18-20-47 0 0,1 1 1 0 0,-1-1-1 0 0,1 0 1 0 0,0 0-1 0 0,0 0 1 0 0,0 0-1 0 0,0 0 1 0 0,1-1-1 0 0,-1 0 1 0 0,0 1-1 0 0,1-1 1 0 0,-1 0-1 0 0,1 0 1 0 0,-1-1-1 0 0,5 1 1 0 0,-6-2 4 0 0,-1 0 0 0 0,1 0 0 0 0,-1 0 0 0 0,1 0 0 0 0,-1 0 0 0 0,0 0 0 0 0,1 0 0 0 0,-1-1 0 0 0,0 1 1 0 0,0 0-1 0 0,0-1 0 0 0,0 1 0 0 0,0-1 0 0 0,0 1 0 0 0,0-3 0 0 0,-1 4-30 0 0,3-5 94 0 0,-1-1-1 0 0,0 1 0 0 0,-1-1 0 0 0,1 0 1 0 0,-1 1-1 0 0,0-1 0 0 0,-1 0 1 0 0,1 0-1 0 0,-1 0 0 0 0,-1 0 1 0 0,1 1-1 0 0,-1-1 0 0 0,-1-6 1 0 0,-2-8 90 0 0,-1 1 0 0 0,-11-28 0 0 0,4 19-432 0 0,-11-33-1177 0 0,13 18-5949 0 0,8 25 1501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38.3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1 5063 0 0,'-4'10'16'0'0,"0"0"0"0"0,1 0-1 0 0,-3 17 1 0 0,4-13 1152 0 0,0 0 0 0 0,2 0 0 0 0,0 0 0 0 0,2 21 0 0 0,0-16 795 0 0,2 0-1 0 0,10 33 0 0 0,9 4-1817 0 0,-18-45-108 0 0,2 1 0 0 0,-1-1 0 0 0,17 20 0 0 0,-20-28-37 0 0,-1 0 1 0 0,1 0 0 0 0,0 0 0 0 0,0 0-1 0 0,0-1 1 0 0,0 1 0 0 0,0-1 0 0 0,0 0-1 0 0,1 0 1 0 0,-1 0 0 0 0,1 0 0 0 0,0-1-1 0 0,-1 0 1 0 0,1 1 0 0 0,0-1 0 0 0,0 0-1 0 0,5 0 1 0 0,-8-1 6 0 0,1-1-1 0 0,0 1 1 0 0,-1-1-1 0 0,1 0 1 0 0,-1 1-1 0 0,1-1 0 0 0,-1 0 1 0 0,1 0-1 0 0,-1 0 1 0 0,0 0-1 0 0,1 0 1 0 0,-1 0-1 0 0,0 0 1 0 0,0 0-1 0 0,0-1 1 0 0,1 1-1 0 0,0-3 1 0 0,18-29 311 0 0,-18 29-271 0 0,18-38 100 0 0,-1-1 1 0 0,-2-1 0 0 0,-2-1-1 0 0,14-72 1 0 0,-29 113-112 0 0,1 1 0 0 0,0-1 0 0 0,0 1 0 0 0,0 0 0 0 0,0 0 0 0 0,1-1 0 0 0,0 1 0 0 0,3-6 1240 0 0,-5 11-888 0 0,-4 10-197 0 0,0 1 0 0 0,0 0 0 0 0,2 0 0 0 0,0 1 1 0 0,0-1-1 0 0,1 0 0 0 0,1 1 0 0 0,1 17 0 0 0,2-2-231 0 0,2 0-1 0 0,14 51 1 0 0,-14-65-636 0 0,0-1 0 0 0,1 0 0 0 0,0 0 1 0 0,1-1-1 0 0,1 1 0 0 0,0-2 0 0 0,12 15 0 0 0,-10-15-1008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38.8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0 248 11455 0 0,'1'3'528'0'0,"46"185"2764"0"0,-23-100-152 0 0,-24-86-3080 0 0,8 27 303 0 0,-1 0 0 0 0,-1 1 0 0 0,2 50 0 0 0,-8-80-311 0 0,0 1 0 0 0,0 0 1 0 0,1-1-1 0 0,-1 1 0 0 0,0 0 0 0 0,0-1 0 0 0,0 1 0 0 0,-1 0 0 0 0,1-1 0 0 0,0 1 0 0 0,0 0 1 0 0,0-1-1 0 0,0 1 0 0 0,-1 0 0 0 0,1-1 0 0 0,0 1 0 0 0,-1-1 0 0 0,1 1 0 0 0,0-1 0 0 0,-1 1 0 0 0,1-1 1 0 0,-1 1-1 0 0,1-1 0 0 0,0 1 0 0 0,-1-1 0 0 0,0 1 0 0 0,1-1 0 0 0,-1 1 0 0 0,1-1 0 0 0,-1 0 1 0 0,1 1-1 0 0,-1-1 0 0 0,0 0 0 0 0,0 0 0 0 0,0 0-13 0 0,0 0-1 0 0,0 0 1 0 0,0 0 0 0 0,0-1-1 0 0,0 1 1 0 0,0 0-1 0 0,0-1 1 0 0,0 1 0 0 0,0-1-1 0 0,0 1 1 0 0,0-1-1 0 0,0 0 1 0 0,1 1 0 0 0,-1-1-1 0 0,0 0 1 0 0,0 1-1 0 0,1-1 1 0 0,-1 0 0 0 0,0 0-1 0 0,1 0 1 0 0,-1 0 0 0 0,0-1-1 0 0,-3-6 7 0 0,0-1-1 0 0,0-1 1 0 0,1 1-1 0 0,0 0 1 0 0,0-1-1 0 0,-2-19 1 0 0,0-62-161 0 0,5 72 80 0 0,4-186-2224 0 0,-1 175 1677 0 0,2-1 0 0 0,0 1 0 0 0,2 0-1 0 0,19-48 1 0 0,-23 69 580 0 0,1 2 0 0 0,0-1 0 0 0,0 0 0 0 0,0 1 0 0 0,1-1 0 0 0,1 1-1 0 0,-1 1 1 0 0,1-1 0 0 0,0 1 0 0 0,8-6 0 0 0,-12 10 77 0 0,1 0 0 0 0,0 0 0 0 0,0 0 0 0 0,0 0 0 0 0,1 1 0 0 0,-1 0 0 0 0,0-1 1 0 0,0 1-1 0 0,1 0 0 0 0,-1 1 0 0 0,1-1 0 0 0,-1 0 0 0 0,1 1 0 0 0,-1 0 0 0 0,1 0 0 0 0,-1 0 0 0 0,1 0 0 0 0,-1 1 0 0 0,1-1 1 0 0,-1 1-1 0 0,0 0 0 0 0,1 0 0 0 0,-1 0 0 0 0,0 1 0 0 0,0-1 0 0 0,0 1 0 0 0,5 3 0 0 0,-4-3 6 0 0,0 1 0 0 0,0 0 0 0 0,-1 0 0 0 0,1 0 0 0 0,-1 0 0 0 0,0 1 0 0 0,0-1 0 0 0,0 1 0 0 0,0 0 0 0 0,-1 0 0 0 0,1 0 0 0 0,-1 0 0 0 0,0 0 0 0 0,0 1 0 0 0,-1-1 0 0 0,2 7 0 0 0,-1-5 32 0 0,-1 1-1 0 0,-1-1 0 0 0,1 1 1 0 0,-1-1-1 0 0,-1 0 0 0 0,1 1 1 0 0,-1-1-1 0 0,0 1 0 0 0,0-1 1 0 0,-1 0-1 0 0,-3 10 0 0 0,-3 1 45 0 0,0 0 1 0 0,-1 0-1 0 0,0-1 0 0 0,-2 0 1 0 0,0 0-1 0 0,0-1 0 0 0,-18 17 1 0 0,16-20-110 0 0,-24 18 0 0 0,18-15-419 0 0,18-14 127 0 0,19-41-9948 0 0,-3 18 8426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1:48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11519 0 0,'0'0'4602'0'0,"2"0"-3504"0"0,181 6 1578 0 0,-179-6-2677 0 0,1 0 0 0 0,0 1 1 0 0,-1-1-1 0 0,1 1 0 0 0,0 0 0 0 0,-1 0 0 0 0,1 0 0 0 0,-1 1 0 0 0,0-1 0 0 0,1 1 0 0 0,-1 0 1 0 0,0 0-1 0 0,0 1 0 0 0,7 5 0 0 0,-8-6 101 0 0,3 6-12 0 0,6 14 58 0 0,-11-11-137 0 0,-1-5-3 0 0,0-4-11 0 0,1 0 0 0 0,-1 0 0 0 0,0 0 0 0 0,0 0-1 0 0,0 1 1 0 0,0-1 0 0 0,0 0 0 0 0,-1 0 0 0 0,1 0 0 0 0,0 0-1 0 0,-1 0 1 0 0,0 1 0 0 0,1-1 0 0 0,-3 3 0 0 0,-2 4-126 0 0,-3 5-38 0 0,8-12 66 0 0,0-1-545 0 0,6 8 616 0 0,3 0-42 0 0,1-3 47 0 0,1 0 1 0 0,0-1-1 0 0,0-1 1 0 0,20 6 0 0 0,-19-7 90 0 0,1 2 0 0 0,-1-1 0 0 0,17 10 0 0 0,-22-10 70 0 0,-1 0 1 0 0,1 0 0 0 0,-1 1 0 0 0,0-1 0 0 0,-1 2 0 0 0,1-1 0 0 0,4 7 0 0 0,-8-10 12 0 0,0 0 0 0 0,-1 0 0 0 0,0 1 0 0 0,1-1 0 0 0,-1 1-1 0 0,0-1 1 0 0,0 1 0 0 0,0 0 0 0 0,-1-1 0 0 0,1 1 0 0 0,-1 0 0 0 0,1 0 0 0 0,-1-1 0 0 0,0 1 0 0 0,0 0 0 0 0,0 0 0 0 0,0 0 0 0 0,-1-1-1 0 0,1 1 1 0 0,-1 0 0 0 0,0 0 0 0 0,-1 3 0 0 0,-1 2 151 0 0,-2 0 0 0 0,1 0 0 0 0,-1 0-1 0 0,0-1 1 0 0,0 0 0 0 0,-1 0 0 0 0,0 0 0 0 0,0-1 0 0 0,0 1-1 0 0,-1-1 1 0 0,-10 6 0 0 0,-10 5-905 0 0,-53 26 0 0 0,58-32-612 0 0,11-6-1445 0 0,1 0-5473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39.2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220 94 1375 0 0,'7'-17'183'0'0,"0"-1"-1"0"0,5-23 0 0 0,-12 40 63 0 0,1 1 0 0 0,-1-1 1 0 0,0 1-1 0 0,0-1 0 0 0,0 0 0 0 0,0 1 0 0 0,0-1 0 0 0,0 1 1 0 0,0-1-1 0 0,0 1 0 0 0,0-1 0 0 0,0 1 0 0 0,0-1 0 0 0,0 1 1 0 0,0-1-1 0 0,-1 0 0 0 0,1 1 0 0 0,0-1 0 0 0,0 1 0 0 0,0-1 0 0 0,-1 1 1 0 0,1 0-1 0 0,0-1 0 0 0,-1 1 0 0 0,1-1 0 0 0,0 1 0 0 0,-1-1 1 0 0,1 1-1 0 0,-1 0 0 0 0,1-1 0 0 0,-1 1 0 0 0,1 0 0 0 0,-1 0 1 0 0,1-1-1 0 0,-1 1 0 0 0,1 0 0 0 0,-1 0 0 0 0,1-1 0 0 0,-1 1 1 0 0,1 0-1 0 0,-1 0 0 0 0,1 0 0 0 0,-1 0 0 0 0,1 0 0 0 0,-1 0 0 0 0,1 0 1 0 0,-1 0-1 0 0,0 0 0 0 0,0 1 0 0 0,-3-1 340 0 0,1 1-1 0 0,0-1 1 0 0,-1 1-1 0 0,1 0 1 0 0,-6 3-1 0 0,-1 1-500 0 0,0 0-1 0 0,1 1 1 0 0,0 0-1 0 0,0 0 1 0 0,0 1 0 0 0,1 1-1 0 0,0-1 1 0 0,0 1-1 0 0,1 0 1 0 0,0 1-1 0 0,-7 11 1 0 0,12-17-129 0 0,1 0 0 0 0,-1 1 0 0 0,1-1 0 0 0,0 1 0 0 0,0-1 0 0 0,0 1 0 0 0,1 0 0 0 0,-1-1 0 0 0,1 1 0 0 0,0 0 0 0 0,0-1 0 0 0,0 1 0 0 0,0 0 0 0 0,1-1 0 0 0,-1 1 0 0 0,1 0 0 0 0,0-1 0 0 0,0 1 0 0 0,0-1 0 0 0,1 1 0 0 0,-1-1 0 0 0,1 0 0 0 0,4 6 0 0 0,3 5-319 0 0,2-1 1 0 0,0 0-1 0 0,0 0 1 0 0,14 10 0 0 0,-4-3 313 0 0,-10-9 246 0 0,0 1 0 0 0,-1 0 0 0 0,-1 1 0 0 0,11 17 0 0 0,-17-26 68 0 0,-1 1-1 0 0,1-1 0 0 0,-1 1 0 0 0,0 0 1 0 0,-1 0-1 0 0,1 0 0 0 0,-1 0 1 0 0,0 0-1 0 0,0 0 0 0 0,0 1 0 0 0,-1-1 1 0 0,0 0-1 0 0,0 0 0 0 0,0 1 1 0 0,-1-1-1 0 0,-1 8 0 0 0,0-8-28 0 0,0 0 1 0 0,0 0-1 0 0,-1 0 0 0 0,1 0 0 0 0,-1 0 0 0 0,0 0 1 0 0,-1-1-1 0 0,1 0 0 0 0,-1 1 0 0 0,0-1 1 0 0,-7 6-1 0 0,-2-1 106 0 0,0 0 0 0 0,-25 12 0 0 0,19-11-224 0 0,3-3-81 0 0,0 0 0 0 0,-32 7 0 0 0,43-12-35 0 0,0-1-295 0 0,1-1-1 0 0,-1 1 1 0 0,0-1 0 0 0,0 0-1 0 0,1 0 1 0 0,-1-1-1 0 0,0 1 1 0 0,-6-3 0 0 0,3 2-693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39.6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84 111 8287 0 0,'0'0'639'0'0,"-2"1"-415"0"0,-19 15 971 0 0,19-14-409 0 0,-1-1 0 0 0,1 1-1 0 0,0-1 1 0 0,-1 0 0 0 0,1 0 0 0 0,0 0 0 0 0,-1-1 0 0 0,1 1-1 0 0,-4 0 1 0 0,5-1-773 0 0,1 0 0 0 0,0 0-1 0 0,-1 0 1 0 0,1 0 0 0 0,-1-1-1 0 0,1 1 1 0 0,-1 0 0 0 0,1 0-1 0 0,0 0 1 0 0,-1 0 0 0 0,1-1-1 0 0,0 1 1 0 0,-1 0 0 0 0,1 0-1 0 0,0-1 1 0 0,-1 1 0 0 0,1 0-1 0 0,0-1 1 0 0,-1 1 0 0 0,1 0-1 0 0,0-1 1 0 0,0 1 0 0 0,0-1-1 0 0,-1 1 1 0 0,1 0 0 0 0,0-1-1 0 0,0 1 1 0 0,0-1 0 0 0,0 1-1 0 0,0 0 1 0 0,0-1 0 0 0,0 1-1 0 0,0-1 1 0 0,0 1 0 0 0,0-1-1 0 0,0 1 1 0 0,0 0 0 0 0,0-1-1 0 0,0 1 1 0 0,0-1 0 0 0,0 1-1 0 0,0 0 1 0 0,1-1 0 0 0,6-22 500 0 0,-6 20-484 0 0,0-2-21 0 0,1 0-1 0 0,0 0 1 0 0,1 0-1 0 0,-1 1 1 0 0,1-1-1 0 0,0 0 0 0 0,0 1 1 0 0,0 0-1 0 0,5-4 1 0 0,5-7 49 0 0,-11 12-47 0 0,0 0 0 0 0,0 1 0 0 0,1-1 0 0 0,-1 1-1 0 0,1-1 1 0 0,0 1 0 0 0,-1 0 0 0 0,1 0 0 0 0,0 0 0 0 0,0 1-1 0 0,0-1 1 0 0,4-1 0 0 0,-4 2 1 0 0,-1 1-1 0 0,0-1 0 0 0,1 1 1 0 0,-1-1-1 0 0,1 1 1 0 0,-1 0-1 0 0,1-1 0 0 0,0 1 1 0 0,-1 1-1 0 0,1-1 0 0 0,-1 0 1 0 0,1 1-1 0 0,-1-1 1 0 0,1 1-1 0 0,-1 0 0 0 0,0-1 1 0 0,1 1-1 0 0,3 2 1 0 0,-5-2 71 0 0,0 0-46 0 0,0 0-1 0 0,0 0 1 0 0,0 0-1 0 0,0 0 0 0 0,-1 0 1 0 0,1 0-1 0 0,0 0 1 0 0,0 0-1 0 0,-1 0 1 0 0,1 0-1 0 0,0 0 1 0 0,-1 0-1 0 0,1 0 1 0 0,-1 1-1 0 0,0-1 0 0 0,1 0 1 0 0,-1 1-1 0 0,0-1 1 0 0,0 0-1 0 0,0 0 1 0 0,0 3-1 0 0,-2 1 57 0 0,0-1-1 0 0,0 1 0 0 0,-1-1 1 0 0,0 1-1 0 0,0-1 1 0 0,0 0-1 0 0,0 0 0 0 0,-1 0 1 0 0,1-1-1 0 0,-1 1 1 0 0,0-1-1 0 0,0 0 0 0 0,-1 0 1 0 0,1 0-1 0 0,0-1 1 0 0,-1 1-1 0 0,-4 1 0 0 0,0-1-42 0 0,1 0-1 0 0,0 0 0 0 0,0-1 1 0 0,-1 0-1 0 0,0-1 0 0 0,1 0 0 0 0,-1 0 1 0 0,0 0-1 0 0,-14-2 0 0 0,23 1-120 0 0,-12-2-457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40.2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52 115 2303 0 0,'-14'-8'2375'0'0,"12"5"-1425"0"0,1 1 0 0 0,0-1-1 0 0,0 0 1 0 0,1 1 0 0 0,-1-1-1 0 0,0 0 1 0 0,1-3 0 0 0,0 4-664 0 0,0 0 0 0 0,0-1 1 0 0,0 1-1 0 0,0 0 0 0 0,0 0 1 0 0,1-1-1 0 0,0 1 1 0 0,0-3-1 0 0,1 2-221 0 0,-1 1 0 0 0,1-1 0 0 0,-1 1 0 0 0,1-1 0 0 0,0 1 0 0 0,0-1 0 0 0,0 1 0 0 0,0 0 0 0 0,1 0 0 0 0,-1 0 0 0 0,0 0 0 0 0,1 1 0 0 0,-1-1 0 0 0,1 1 0 0 0,4-2 0 0 0,-4 1-553 0 0,8-2 2305 0 0,-10 4-1732 0 0,-1 0 0 0 0,1 0 0 0 0,-1 1 0 0 0,0-1 0 0 0,1 0 0 0 0,-1 0 0 0 0,1 0 0 0 0,-1 0 0 0 0,0 0 0 0 0,1 1 1 0 0,-1-1-1 0 0,0 0 0 0 0,1 0 0 0 0,-1 1 0 0 0,0-1 0 0 0,1 0 0 0 0,-1 0 0 0 0,0 1 0 0 0,0-1 0 0 0,1 0 0 0 0,-1 1 0 0 0,0-1 0 0 0,0 0 0 0 0,0 1 0 0 0,1-1 0 0 0,-1 1 0 0 0,0-1 0 0 0,0 0 0 0 0,0 1 0 0 0,0-1 0 0 0,0 1 0 0 0,1 3 65 0 0,-1 0 0 0 0,0 0 0 0 0,0 1 0 0 0,0-1 0 0 0,0 0 0 0 0,-1 0 0 0 0,1 0 1 0 0,-1 0-1 0 0,0 0 0 0 0,-1 0 0 0 0,1 0 0 0 0,-1 0 0 0 0,1 0 0 0 0,-4 4 0 0 0,4-6-101 0 0,-1 1 1 0 0,0-1-1 0 0,0 0 1 0 0,0 0-1 0 0,-5 4 1 0 0,-3 3-35 0 0,5-3 29 0 0,5-6-43 0 0,0 1 0 0 0,0-1-1 0 0,-1 0 1 0 0,1 1 0 0 0,0-1-1 0 0,0 0 1 0 0,-1 1 0 0 0,1-1-1 0 0,0 0 1 0 0,-1 0 0 0 0,1 1-1 0 0,0-1 1 0 0,-1 0 0 0 0,1 0-1 0 0,0 0 1 0 0,-1 1 0 0 0,1-1-1 0 0,0 0 1 0 0,-1 0-1 0 0,1 0 1 0 0,-1 0 0 0 0,1 0-1 0 0,-1 0 1 0 0,-7 2 68 0 0,6-2-59 0 0,-1 0-1 0 0,1 0 1 0 0,0 0 0 0 0,0 0-1 0 0,0-1 1 0 0,0 1 0 0 0,0 0-1 0 0,0-1 1 0 0,-2-1 0 0 0,1 2 6 0 0,2-1-16 0 0,1 1 0 0 0,-1-1 0 0 0,0 1 0 0 0,1 0 0 0 0,-1-1 0 0 0,1 1 0 0 0,-1-1 0 0 0,1 0 0 0 0,-1 1 0 0 0,1-1 0 0 0,0 1 0 0 0,-1-1 0 0 0,1 0 0 0 0,0 1 0 0 0,-1-1 0 0 0,1 0 0 0 0,0 1 0 0 0,0-1 0 0 0,-1 0 0 0 0,1 0 0 0 0,0 1 0 0 0,0-1 0 0 0,0 0 0 0 0,0 1 0 0 0,0-1 0 0 0,0 0 0 0 0,0 0 0 0 0,0 1 0 0 0,1-1 0 0 0,-1 0 0 0 0,0 1 0 0 0,0-1 0 0 0,1-1 0 0 0,-1 1-8 0 0,1-3-43 0 0,1-1-1 0 0,-1 1 0 0 0,1-1 1 0 0,0 1-1 0 0,0 0 0 0 0,0 0 0 0 0,0 0 1 0 0,1 0-1 0 0,5-6 0 0 0,-3 4-30 0 0,0 1-1 0 0,0 0 1 0 0,0 0-1 0 0,1 0 1 0 0,9-5 0 0 0,-7 5-7 0 0,-6 3 79 0 0,1 1 1 0 0,-1-1-1 0 0,0 1 1 0 0,1 0 0 0 0,0-1-1 0 0,-1 1 1 0 0,1 1-1 0 0,0-1 1 0 0,-1 0-1 0 0,1 1 1 0 0,0-1-1 0 0,0 1 1 0 0,-1 0-1 0 0,1 0 1 0 0,0 0 0 0 0,4 0-1 0 0,-5 0 97 0 0,0 1-1 0 0,0-1 1 0 0,0 0-1 0 0,0 0 1 0 0,0 1-1 0 0,0-1 1 0 0,0 1-1 0 0,0 0 1 0 0,0 0-1 0 0,3 1 1 0 0,-4-1-52 0 0,-1-1 1 0 0,1 1-1 0 0,-1 0 1 0 0,1-1-1 0 0,-1 1 0 0 0,0-1 1 0 0,1 1-1 0 0,-1 0 1 0 0,0-1-1 0 0,0 1 0 0 0,1 0 1 0 0,-1-1-1 0 0,0 1 1 0 0,0 0-1 0 0,0-1 1 0 0,0 2-1 0 0,1 2 82 0 0,-1-3 171 0 0,-1 1-7 0 0,-3 4-176 0 0,-1 0 0 0 0,0 0 0 0 0,0 0 0 0 0,0 0 0 0 0,-1-1 0 0 0,0 0 0 0 0,0 0 0 0 0,0-1 0 0 0,-1 0 0 0 0,0 0 0 0 0,-10 5 0 0 0,-4-2-78 0 0,13-8-7271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41.6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0 721 8751 0 0,'2'-4'109'0'0,"0"1"1"0"0,0-1-1 0 0,0 1 0 0 0,1-1 0 0 0,-1 1 0 0 0,1 0 0 0 0,0 0 0 0 0,0 0 0 0 0,0 0 0 0 0,0 0 0 0 0,5-2 0 0 0,-4 3 67 0 0,1-1-1 0 0,0 1 1 0 0,0 0-1 0 0,0 1 1 0 0,0-1-1 0 0,1 1 0 0 0,-1 0 1 0 0,8 0-1 0 0,256-37 2177 0 0,-226 32-2247 0 0,88-1-1 0 0,-52 5-105 0 0,48-3 15 0 0,54-3 30 0 0,-122 3-11 0 0,61-13 0 0 0,-73 8-22 0 0,-6 0 27 0 0,60-5 0 0 0,-15 10 66 0 0,49-4 53 0 0,322-34 397 0 0,-268 26-348 0 0,27-5-96 0 0,136-11-41 0 0,-126 17-19 0 0,267-13 28 0 0,-315 22-17 0 0,177-3 78 0 0,133 10 2 0 0,-200-1-65 0 0,101-4 53 0 0,-66 0 130 0 0,425 0 581 0 0,-314-3-675 0 0,-232 4-154 0 0,75-7-13 0 0,-26 1 95 0 0,458-20 392 0 0,-312 12-45 0 0,1196-43 467 0 0,-1362 52-893 0 0,277-10-4 0 0,287-17 106 0 0,-46 1 61 0 0,-236 12 101 0 0,244-3 228 0 0,-369 17-229 0 0,-133 0-98 0 0,548-2 313 0 0,-494 8-350 0 0,469 2 59 0 0,-198-9-88 0 0,-177 15-101 0 0,-225 1-28 0 0,42-3-131 0 0,138 5-202 0 0,-49-5-71 0 0,-47-1-64 0 0,319 0-4364 0 0,-431-6 3216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15:31:41.82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1377 2605 1839 0,'0'24'160'0,"-17"-23"-160"0,-1 2 0 0,-2-2 0 0,0 0 3072 0,1-1 576 16,-2-1 112-16,0 0 16 16,0-1-1696-16,2 0-352 0,0-1-64 0,3-1 0 15,-1 2-896-15,0-1-160 0,2 2-32 0,-2-2-16 0,-1 3-192 0,1 3-48 16,0-2 0-16,0 2 0 0,0 1-128 0,2 1-16 15,-1 1-16-15,2 4 0 16,-1 0-160-16,1 3 0 0,0 1 0 0,1 2 0 0,0 0 0 0,1 2 0 16,-1 4 0-16,1 3 0 0,2 2 0 0,1 3 0 15,-1 3 0-15,1 2 0 0,0 3 0 0,1 3 0 16,-1 3 224-16,1-1-64 0,2 2-32 0,-1 3 0 16,2 2 0-16,2 2 0 0,-2 2-128 0,3-1 0 15,0 4 0-15,1 1 0 0,-2 0 0 0,2 1 0 16,0-2 0-16,0 2 0 0,-1 0 0 0,1 2 0 15,0-1 0-15,-1 1 128 0,1 2-128 0,1 1 0 16,0 0 0-16,1 1 0 0,1-1 0 0,-1 1 0 16,0 0 0-16,1 3 128 0,-1-2-128 0,0 1 0 0,0 1 0 0,1-2 0 15,0 1 0-15,1-1 0 16,-2 3 0-16,1 2 128 0,-1-2 208 0,1 2 48 0,-2 2 0 0,0 0 0 16,2-2-624-16,-2-1-112 0,-2 1-32 0,1-4 0 15,0-1 384-15,0 0 0 0,-1 1 0 0,2-2 0 16,-1-1 0-16,1 0 0 0,0 1 128 0,0 0-128 15,-1-3 128-15,1 1-128 0,1-2 0 0,2-1 128 16,-1 2-128-16,1-2 160 0,-1-4-160 0,1 0 160 16,1 1-32-16,0-1-128 0,0 1 192 0,1-2-64 15,1 1-128-15,1-2 128 0,-2-3-128 0,2 1 128 16,-2-1-128-16,0 1 0 0,0-3 0 0,2-3 0 16,-1-2 0-16,1 1 128 0,-1-4-128 0,1 2 0 15,-2 0 160-15,0 2-160 0,3-4 192 0,-1 2-192 16,-1-4 0-16,-1 2 0 0,-1-3 0 0,0 3 0 15,2-3 0-15,-1 0 0 0,-1-1 0 0,0-1 0 16,1-1 0-16,0 2 0 0,-1 1 0 0,1-2 0 0,0 2 0 0,1-2 0 16,-3 0 0-16,0 0 0 0,1 2 0 0,0-2 0 15,-2 0 128-15,1-3-128 0,0 1 144 0,1-2-16 16,0-1-128-16,1 0 192 0,-1 3-192 0,0-4 128 16,-1 1-128-16,1 2 0 0,-1-2 0 0,1 1 0 15,1 0 0-15,-2 2 0 0,-1-1 128 0,1-1-128 16,0 2 0-16,-1-1 0 0,1-1 0 0,-2 2 0 0,0-2 0 15,1-2 0-15,0-2 0 0,1 2 0 16,-1-1 0-16,2 0 0 0,-1-2 0 0,1 2 128 16,0-2-128-16,0 0 0 0,0 1 0 0,0-2 0 15,-1-1 0-15,1-1 0 0,0 2 0 0,2-1 0 0,-3-1 0 0,3 0 0 16,-1 3 0-16,0-4 144 16,0-1-144-16,-1 3 128 0,0-4 112 0,0 1 16 0,1 0 0 0,2 2 0 15,1-1 128-15,1 2 48 0,0 1 0 0,1-3 0 16,1 0-48-16,0-5 0 0,2 3 0 0,2-1 0 15,0-3-80-15,4 2-32 0,0-5 0 0,3-1 0 16,1-1-16-16,1 1 0 0,4-1 0 0,2-3 0 16,1-1-256-16,3-2 128 0,0 1-128 0,0-4 0 31,0 0-816-31,1-3-272 0,0-4-48 0</inkml:trace>
  <inkml:trace contextRef="#ctx0" brushRef="#br0" timeOffset="14238.31">3639 4660 2751 0,'0'0'128'0,"0"0"16"0,0 0-144 0,0 0 0 16,0 0 0-16,0 0 0 0,0 0 1808 0,0 0 336 0,0 0 64 0,0 0 16 16,0 0-1200-16,0 0-224 0,0 0-48 0,18-3-16 15,-18 3-160-15,0 0-16 0,0 0-16 0,0 0 0 16,0 0-32-16,0 0 0 0,0 0 0 0,0 0 0 15,0 0 16-15,4 4 0 0,-2 2 0 0,-2-6 0 16,4 5-96-16,0 0-32 0,-1 2 0 0,-3-7 0 16,0 0-128-16,4 7-16 0,-4-7-16 0,4 9 0 15,-2-1-80-15,1 0-16 0,0-1 0 0,-1 0 0 16,-2-7-16-16,4 7 0 0,-4-7 0 0,0 0 0 16,4 7 0-16,-1 0-128 0,-3-7 192 0,2 8-64 15,-1-1 16-15,-1-7 0 0,2 7 0 0,-1 1 0 16,-1-8 64-16,1 8 16 0,-1-8 0 0,2 8 0 15,-2-8 16-15,1 8 0 0,0 0 0 0,-1-8 0 16,2 7-48-16,-2-7 0 0,1 10 0 0,-1-10 0 16,0 0-192-16,3 7 176 0,-2 1-176 0,0 0 160 0,-1-8-160 0,3 8 192 15,-3-8-192-15,1 8 192 0,0-1-64 0,1 1 0 16,-2-8 0-16,2 8 0 0,0 0 0 0,-2-8-128 16,0 8 192-16,0 0-64 0,0-8-128 0,-2 10 160 15,2-3-160-15,2 0 160 0,-2-7-160 0,0 8 128 16,0-8-128-16,1 8 128 0,-1-8 0 0,0 8-128 15,0 0 192-15,0-8-64 0,0 7 32 0,0 1 0 0,0-8 0 16,-1 8 0-16,-1 3-160 0,1-5 192 16,1-6-192-16,-1 8 192 0,1-8-192 0,-2 8 160 15,1 0-160-15,0-1 160 0,1-7-16 0,-3 8 0 16,-1 0 0-16,2 0 0 0,0 0-144 0,2-8 192 16,0 7-192-16,0-7 192 0,-2 10-64 0,-1-4-128 15,-1-1 192-15,4-5-64 0,-4 7 0 0,4-7 0 16,0 0 0-16,-4 6 0 0,-1 0 48 0,0 0 0 0,5-6 0 0,-4 4 0 15,4-4-32-15,-4 7 0 0,-1-4 0 0,5-3 0 16,-7 6-16-16,2-2-128 0,5-4 192 0,-5 5-64 16,5-5-128-16,-5 5 128 0,-1-1-128 0,6-4 128 15,-6 5-128-15,1-2 0 0,5-3 144 0,0 0-144 16,-5 5 176-16,-1-1-48 0,0-2 0 0,1 1 0 16,-2 0 16-16,7-3 0 0,0 0 0 0,0 0 0 15,-8 2 0-15,2 1 0 0,-2 0 0 0,1-1 0 16,2-2 0-16,0 1 0 0,5-1 0 0,-7 2 0 15,1-1 32-15,-2 2 0 0,2-3 0 0,0 1 0 16,6-1 16-16,0 0 0 0,-6 0 0 0,1 1 0 16,-1 1-64-16,1 0 0 0,0-2 0 0,0 1 0 15,5-1 32-15,0 0 0 0,-8-1 0 0,3 1 0 16,-2 0 16-16,1 1 0 0,-1 1 0 0,1-2 0 16,0 0 16-16,1 0 16 0,5 0 0 0,-8 0 0 15,2 0 32-15,-1 1 0 0,1-1 0 0,1 0 0 0,-1 0-16 0,1-1 0 16,5 1 0-16,-5-2 0 0,5 2-16 0,-7 0 0 0,1 0 0 0,6 0 0 15,-7 0-16-15,2 0-16 16,5 0 0-16,-6 0 0 0,-1 2-176 0,7-2 160 16,0 0-160-16,-6 0 160 0,6 0 144 0,-7 0 16 15,7 0 16-15,-5-2 0 0,-2 1-336 0,7 1-288 16,0 0 48-16,-5 1 16 0,5-1 224 0,0 0 0 16,-6-1 0-16,0 1 0 0,1 0 128 0,5 0-128 15,0 0 0-15,0 0 0 0,0 0 0 0,0 0 0 16,0 0 0-16,0 0 0 0,0 0 208 0,0 0-16 0,0 0 0 0,0 0 0 15,0 0-192-15,0 0 0 0,0 0 0 0,0 0 0 16,-5 0 0-16,5 0-256 0,0 0 48 0,0 0 16 16,0 0 192-16,0 0 0 0,0 0 0 0,0 0 0 15,0 0 0-15,0 0 0 0,0 0 0 0,0 0 0 16,0 0 208-16,0 0-64 0,0 0-16 0,0 0 0 16,4 4-128-16,0 1-272 0,0 0 64 0,-4-5 16 15,5 6 192-15,0-1 0 0,-5-5 0 0,7 8-144 16,-1 0 144-16,1-1 0 0,-2 0 0 0,0 1 0 15,0 2 0-15,1-3 0 0,-1 1 0 0,0-1 0 16,0 1 0-16,0 1 0 0,1 2 0 0,-1-3 0 16,0 1 0-16,-1 0 0 0,3 1 0 0,-4-2 0 15,1 1 0-15,-1 0 0 0,2-1 0 0,0 1 0 16,1-2 0-16,-2-1 0 0,-1 1 0 0,1-1 0 16,-4-6 0-16,6 7 0 0,-3-2 0 0,-3-5 0 0,4 7 0 0,-4-7 0 15,0 0 0-15,0 0 0 0,0 0 0 0,0 0 0 16,0 0 0-16,0 0 0 0,0 0 0 0,0 0 0 15,0 0 0-15,0 0 0 0,0 0 0 0,0 0 0 0,-2-6 0 0,-1 0 0 16,-1-2 0-16,0 1 0 16,-1 0 0-16,0-2 0 0,-2-2 0 0,1 1 0 15,-1-3 0-15,1 2 0 0,-1-2 0 0,2 3-128 16,-1-1 128-16,-1 2 0 0,1-1 0 0,-1 1 0 16,1 0 0-16,-1 1 0 0,1-4 128 0,-1 2 96 15,2 0 32-15,-2 3 0 0,1-1-416 0,-2 1-80 16,1 1-16-16,2 0 0 0,0 1 256 0,0 0 0 0,0 1 0 15,1 0 0-15,0-1 0 0,0 1 0 0,4 4 0 0,-4-6 0 16,4 6 0-16,0 0-144 0,-4-6 144 0,4 6 0 16,0 0 0-16,0 0 0 0,0 0 0 0,0 0 0 15,0 0 0-15,0 0 0 0,0 0 0 0,0 0 0 16,0 0 0-16,0 0 0 0,6-5 0 0,1 0 128 16,-2 1 64-16,2 0 0 0,-1-2 16 0,1 0 0 15,-1 2 112-15,2 1 0 0,0-1 16 0,0-2 0 16,0-1-112-16,-1 0-32 0,1-2 0 0,0 1 0 15,-1 0-192-15,0 1 144 0,1 0-144 0,1 0 128 16,0 1-128-16,1 1 0 0,-3 0 0 0,1 2 0 16,0 3-1728-1,0 3-384-15,1 0-80 0</inkml:trace>
  <inkml:trace contextRef="#ctx0" brushRef="#br0" timeOffset="29502.74">2583 6463 911 0,'0'0'0'0,"0"0"0"0,0 0 0 0,0 0 0 16,0 0 2816-16,0 0 464 0,0 0 112 0,0 0 0 15,0 0-2400-15,0 0-480 0,0 0-112 0,0 0-16 16,15 11 240-16,-15-11 32 0,0 0 16 0,3 7 0 16,0 0 176-16,-3-1 48 0,0 1 0 0,0-1 0 15,0 1-144-15,-2-1-32 0,1 1 0 0,-2 1 0 16,-2 0-48-16,0 2-16 0,0-3 0 0,-1 0 0 15,1 3-96-15,0-3-32 0,-3 2 0 0,2 1 0 16,-1 0-16-16,-1-2-16 0,1 1 0 0,-1 1 0 16,0 1-80-16,-1 1-16 0,1-3 0 0,0 2 0 15,0 1-144-15,0 0-48 0,-1 1 0 0,0-1 0 0,1-1-208 16,-1 1 176-16,0 1-176 0,-1 0 160 0,-2-1 112 0,0 0 32 16,0-2 0-16,1 1 0 0,-1-1-304 0,0 0 0 15,-1 2 0-15,2-4 0 0,-3 0 368 0,0-2-48 16,1 2 0-16,-1-4 0 0,-2 1-64 0,0 0-32 15,2 1 0-15,0-1 0 0,-1-1-224 0,1 1 128 16,0-1-128-16,-3 1 0 0,-1 2 0 0,-1-3 128 16,4 1-128-16,-1 0 0 0,-1 0 0 0,1 0 0 15,1 1 128-15,-1-2-128 0,-1-2 0 0,2 2 0 16,-1-1 0-16,2-1 0 0,-2 0 128 0,2-1-128 16,-1 2 0-16,1-1 144 0,-2-1-144 0,2 1 0 0,-2 0 0 0,-1 0 128 15,2-2-128-15,-1 1 0 0,0 2 144 0,1-1-144 16,-1-2 144-16,-1 0-144 0,0 1 192 0,2 1-192 15,-2-1 160-15,2-1-160 0,1 0 128 0,0 0-128 16,1 0 128-16,0-1-128 0,-2-2 0 0,1-2 128 16,1 1-128-16,-2 0 192 0,0-2-192 0,-1-1 192 15,2-1-192-15,-1 0 0 0,1-1 144 0,0 0-144 16,2-3 0-16,0 2 0 0,-1 1 0 0,0-2 128 16,2 1-128-16,-1 0 0 0,1-2 0 0,2 1 0 15,0 1 0-15,3 1 0 0,-1 0 0 0,1 0 0 16,-1-4 0-16,1-2 0 0,-1 2 0 0,0 0 0 15,0-1 0-15,-2-2 0 0,1-1 0 0,0 2 0 16,0-1 0-16,-1-1 0 0,0 0 0 0,1 1 0 0,0 3 0 0,0 0 0 0,1 0 0 16,0-1 0-16,0-2 0 0,1 1 0 15,-1 0 0-15,1 1-128 0,-2-2 128 0,2 2 0 16,0-3 0-16,1 1 0 0,-1 2 0 0,-1 1 0 16,1 0 0-16,-1-1 0 0,2 1 0 0,-2 0 0 15,3 0 0-15,1 0 0 0,-1-1 0 0,0 1 0 16,0 0 0-16,1-1 0 0,2-2 0 0,0 2 0 15,-1 1 0-15,2-1 0 0,0-1 0 0,0 1 0 16,0 0 0-16,0-1-128 0,0 2 128 0,2 0 0 16,-1 2 0-16,2-1-128 0,-1 1 128 0,1 1 0 15,-2 1 0-15,3 0 0 0,0-2 0 0,0 3 0 0,2-2 0 16,1 2 0-16,-1 2 0 0,0-1 0 16,-1 2 0-16,0-2 0 0,0 1 0 0,0-1 0 0,2 3 0 0,-2-1 0 15,0 0 0-15,1 0 0 0,-3-2 0 0,-3 7 0 16,7-2 0-16,-7 2-128 0,8-2 128 0,0 2 0 15,-8 0 0-15,6-2 0 0,3 4 0 0,0-2 0 16,1 3 0-16,-1 1 0 0,0-3 0 0,1 4 0 16,1 2 0-16,-1 1 0 0,0 1 0 0,1-1-128 15,-1 0 128-15,2 1 0 0,1-2 0 0,1 4 0 16,1-3 0-16,-1 0 0 0,0-1 0 0,0 3 0 16,0 0 0-16,-2-4 0 0,-2 1 0 0,0-1 0 15,1 0 0-15,-2-1 0 0,0 1 0 0,-1-3 0 16,-8-3 0-16,8 4 0 0,-2-1 0 0,1-1 0 15,-1 2 0-15,-6-4 0 0,7 3 0 0,-7-3 128 16,0 0-128-16,0 0 0 0,6-4 0 0,-2-1 0 16,0-1 0-16,-1 2 144 0,-2-2-144 0,0-5 0 15,-1 0 144-15,-1-1-144 0,-2-2 0 0,1-1 144 0,-2 1-144 0,0 1 0 16,-1-1 0-16,0-1 0 0,-1 0 0 0,1 0 0 16,0 1 0-16,0 1 0 0,1 1 0 0,0 2 0 15,-1-1 0-15,2 2 0 0,1 1 0 0,0 2 0 16,2 1 0-16,0 5 0 0,0 0 0 0,0 0 0 15,0 0-192-15,0 0 192 0,0 0-256 0,9 1 80 16,0 3 16-16,1-2 0 0,-1 4 32 0,0 0 0 16,1 2 0-16,-1 1 0 0,-1 3 128 0,1-2 0 15,0 2 0-15,1 0 0 0,-3-2 128 0,0-1 96 16,-2 2 32-16,-1-1 0 0,-1-2-416 0,-1 0-80 16,-2-8-16-16,3 9 0 0,-2 1 256 0,-1 0 0 0,-1-1 0 0,-2-2 0 15,3-7 144-15,-4 7 32 0,-2 0 0 0,-1-1 0 16,0-1 256-16,-3 0 48 0,0-1 16 0,-3 2 0 15,-3-1 128-15,-1 1 16 0,-2 1 16 0,-1-1 0 16,1 1-256-16,-1-2-48 0,1 0-16 0,2 2 0 16,1 2-336-16,3-3 128 0,2-2-128 0,5 3 0 31,2 1-1408-31,4 0-368 0,3-1-64 0</inkml:trace>
  <inkml:trace contextRef="#ctx0" brushRef="#br0" timeOffset="32010.62">6444 6063 17503 0,'0'0'768'0,"0"0"176"0,0 0-752 0,0 0-192 0,15 0 0 0,-15 0 0 15,7-3 1744-15,-7 3 320 0,8 3 64 0,1-3 16 16,-9 0-480-16,0 0-80 0,0 0-32 0,0 0 0 16,6 4-304-16,-4 1-64 0,-2 2-16 0,-1 3 0 15,-2 4-400-15,1 3-96 0,-2 3-16 0,-3 3 0 16,-1 3-464-16,-3 10-192 0,-4 0 128 0,0 2-128 16,-4 1 128-16,3-1-128 0,-1 0 0 0,0-1 128 15,-2 0 32-15,2-2 0 0,2-1 0 0,0-1 0 16,4-3-160-16,2-3 128 0,2-1-128 0,3 0 128 15,3-2-128-15,2-2 0 0,3-3 0 0,4 0 0 16,4-4 0-16,2 0 0 0,4-4 144 0,3 0-144 16,4-4 0-16,1 0 0 0,1-2 0 0,2-1 0 0,1 0 0 0,1-1-128 15,2-6 128-15,-1 0-128 16,0-3-480-16,-1-5-96 0,2-2 0 0,-1-1-16 16,2-5-2368-16,-3-1-480 0,25-24-80 15,-18 11-32-15</inkml:trace>
  <inkml:trace contextRef="#ctx0" brushRef="#br0" timeOffset="32339.31">6530 6427 28447 0,'0'0'1264'0,"-5"5"256"0,0 0-1216 0,2 3-304 0,2 1 0 0,4 0 0 16,2-1 640-16,4 0 64 0,4-2 0 0,4 2 16 15,2 0 112-15,5-3 0 0,3-1 16 0,5-3 0 16,3 2 80-16,8-3 16 0,4-4 0 0,2-1 0 15,3-2-32-15,2 1 0 0,1-6 0 0,1 3 0 16,2 0-528-16,2 1-96 0,4-1-32 0,1 1 0 16,2 2-256-16,-1-4 128 0,2 4-128 0,-1 1 0 15,-1 2 192-15,2 0-64 0,-2 2 0 0,2 0-128 16,0 0 352-16,-1-1-32 0,-4 1-16 0,0 0 0 0,-2-1-304 16,1 2 0-16,-4-1 128 0,1 1-128 15,1-3 0-15,-4 3 0 0,-3-1 0 0,0 0 0 16,-5-1-144-16,-3-1-96 0,-2 0-16 0,-3-2 0 31,-3 0-640-31,-3-2-128 0,-2 1-16 0,-5-1-16 0,-2-6-2192 0,-6 0-432 0,-4-3-96 16</inkml:trace>
  <inkml:trace contextRef="#ctx0" brushRef="#br0" timeOffset="32602.84">8562 5926 20271 0,'0'0'896'0,"0"0"192"0,0 0-880 0,0 9-208 15,2 3 0-15,5-3 0 0,3 1 1600 0,3-2 288 16,3 3 48-16,3 0 16 0,3-1-1440 0,5 0-272 16,1 0-64-16,4 1-16 0,1-2 64 0,4 1 16 0,1 3 0 0,1-3 0 15,0 0 336-15,0 0 64 0,-1 3 0 0,-3-1 16 16,-1 1 336-16,-3 2 64 0,-3-2 16 0,-5 1 0 16,-2 2 128-16,-4 0 16 0,-1 4 16 0,-5 1 0 15,-3 2 16-15,-4 3 0 0,-3 2 0 0,-3 2 0 16,-5 0-144-16,-1 1-16 0,-2 3-16 0,-3 0 0 15,-4-2-496-15,-1 1-112 0,-1-2-16 0,0 1 0 32,-1 0-1040-32,1 0-224 0,-2 0-32 0,1-2-20224 0</inkml:trace>
  <inkml:trace contextRef="#ctx0" brushRef="#br0" timeOffset="33405.04">10388 6367 21183 0,'-6'2'944'0,"-1"2"192"0,-1 1-912 0,2-1-224 0,0 1 0 0,6-5 0 0,0 0 1536 0,0 0 256 15,0 0 48-15,0 0 16 0,6-9-672 0,1 0-128 16,3-1-32-16,1-2 0 0,4-2-768 0,2-3-256 16,1-3 128-16,3 2-128 0,1-4 368 0,1 1 16 15,3-3 0-15,2 1 0 0,2-2 96 0,0-2 32 16,1-3 0-16,0 0 0 0,-1-3-224 0,0-1-32 15,0-1-16-15,0 0 0 0,2 0-240 0,-1-2 128 16,-2 1-128-16,-1-1 0 0,-2 1 0 0,-1 2 128 16,-1 4-128-16,-2 1 0 0,-3 2 0 0,0 2 128 0,-3 4-128 0,0 0 0 15,-2 3 144-15,-1 2-144 16,-1 1 128-16,-1-1-128 0,0 2 144 0,-1 2-144 16,-1 2 160-16,-2 1-160 0,1 1 144 0,0 1-144 0,0 2 128 0,2 1-128 15,1 1 160-15,1 2-160 0,-1 1 192 0,4 3-192 16,-1 2 256-16,3 0-64 0,1 4-16 0,3 2 0 15,2 1 128-15,4 2 16 0,1 3 16 0,4 2 0 16,3 1 16-16,5 3 0 0,4 5 0 0,5 0 0 16,4 2-64-16,1 0-16 0,0 0 0 0,2-2 0 15,-2-3-112-15,-1-3-32 0,1-1 0 0,-1-2 0 16,-1 1-128-16,-2-3 160 0,-2-3-160 0,-4-1 160 16,-1-1-160-16,-6-2 0 0,-4-1 0 0,-2 0 0 31,-2-2-1040-31,-2-1-240 0,-1-2-64 0,-5 0-10336 0,-4-1-2080 0</inkml:trace>
  <inkml:trace contextRef="#ctx0" brushRef="#br0" timeOffset="34531.4">10337 6278 21887 0,'0'0'960'0,"1"8"208"0,2 2-928 0,0 2-240 0,1 0 0 0,0-1 0 16,-1 2 1008-16,3 2 144 0,0 2 48 0,2 8 0 15,0 1-368-15,1 1-80 0,0 2-16 0,0-1 0 16,0 1 48-16,0 1 16 0,1 1 0 0,-1 3 0 15,1 3-32-15,1 2-16 0,-1-1 0 0,0-2 0 16,1 1-160-16,-1-3-16 0,1 2-16 0,-1-1 0 16,-3 0-128-16,2-1-32 0,4-1 0 0,-4-2 0 15,-1-1-160-15,0-2-48 0,-1-1 0 0,1 0 0 0,0 1 64 16,-1-6 0-16,-2 0 0 0,1 0 0 0,0-1-128 0,-1-1 0 16,-1-2-128-16,0-1 192 0,-2 0-192 15,2-4 128-15,1 0-128 0,0 0 0 0,-1-1 192 0,2-2-48 16,1 0-16-16,0 0 0 0,-2-3-128 0,2 1 192 15,1-1-192-15,1-1 192 0,-2 1-192 0,3-3 160 16,-1 0-160-16,1 1 160 0,1-4-160 0,0 4 0 16,1-3 0-16,2 0 128 0,3 1-128 0,2-1 0 15,3 1 0-15,3 1 128 0,2 0-128 0,3 0 0 0,2 0 0 0,4 0 0 16,0 1 0-16,3-1 0 16,2 4 0-16,-2-1 0 0,-1 4 0 0,-3-3 0 0,-3 2 128 15,-2-1-128-15,-2 0 0 0,-2 0 0 0,0 2 0 0,-3-1 128 16,-2 3 16-16,-1-1 0 0,-2 0 0 0,-1 1 0 15,-1 0 96-15,-2-3 16 0,0 3 0 0,1-2 0 16,-1 2-256-16,-1 0 0 0,0-3 0 0,-1 1 0 16,-2-3 144-16,1-1-16 0,-2 3 0 0,1-3 0 15,-2 2-128-15,0-2 0 0,1-2 0 0,0 0 0 16,0 2 0-16,2-4 128 0,2-2-128 0,0-1 128 16,0-3-128-16,1 2 0 0,0-6 0 0,3 1-176 15,0-2 176-15,0-1 0 0,2-1 128 0,-1-4-128 16,1-2 0-16,4 0 0 0,3-2 0 0,0 2-128 15,0 0 128-15,2 2 0 0,2-2 0 0,2 1-128 16,0 0 128-16,1 2 0 0,0 0 0 0,-1 3 0 16,1-1 0-16,-2 4 0 0,-1 0 0 0,-1 2 128 15,-5-2-128-15,-1 3 0 0,-4 2 128 0,-1 2-128 16,-1-3 0-16,-1 3 0 0,-3 3 0 0,-1-3-128 0,-2 1 128 16,1 0 0-16,-1 1 128 0,0 0-128 15,1 0 0-15,-3-1 0 0,-2 0 0 0,-6-1 0 0,8 3 128 0,-8-3-128 16,7 2 160-16,-7-2-160 0,6 3 0 0,-6-3 0 15,7 4 0-15,-7-4 0 0,0 0 0 0,0 0 144 16,7 0-144-16,-7 0 128 0,8-1-128 0,-3-3-224 16,2 0 48-16,0-3 16 0,-1 2 160 0,1 0 0 15,-2-4 0-15,0 0-128 0,2-2 128 0,-2 1 0 16,0-5-144-16,1 2 144 0,1 0 0 0,-2 0 0 16,0 0 0-16,1-5 0 0,0 0 0 0,-1-4 0 0,1-4 0 0,-1-4 0 15,0-2 144-15,-1-4 48 0,-1-5 16 0,-1-4 0 16,1-5 224-16,-1-5 32 0,-2 1 16 0,-1-5 0 15,-2 0 96-15,0 1 32 0,-3-1 0 0,0 3 0 16,-2 1-32-16,-1 3 0 0,-2-3 0 0,1 3 0 16,-3 3-320-16,1-1-64 0,0 1 0 0,-1 2-16 15,0 1-176-15,0 3 0 0,-1 3-192 0,0 4 192 32,1 5-1376-32,-2 4-160 0,4 3-16 0,0 2-16 0,2 4-1200 15,1 2-240-15,0 2-64 0</inkml:trace>
  <inkml:trace contextRef="#ctx0" brushRef="#br0" timeOffset="36403.83">9967 6464 2751 0,'0'0'256'0,"0"0"-256"0,0 0 0 0,0-6 0 16,-3-2 2432-16,2 0 448 0,1-1 96 0,0 1 16 15,0 0-1648-15,1 1-336 0,2-1-64 0,1 0-16 16,0 1 128-16,0 1 32 0,0-1 0 0,-1 2 0 15,3 0 176-15,-6 5 32 0,5-4 16 0,-5 4 0 16,6-2-112-16,-6 2-32 0,0 0 0 0,7 2 0 16,-1 2-288-16,1 1-64 0,-3 2-16 0,0 1 0 15,0 2-288-15,-2-2-64 0,0 2-16 0,-1 2 0 16,0-2-128-16,-1 2-32 0,-1 0 0 0,0 0 0 16,-2-2-272-16,-1 0 0 0,-1-2-128 0,1 0 128 15,1 0 0-15,3-8 0 0,-5 5 0 0,0-1 0 0,0-1 0 0,5-3 0 16,-7 0 0-16,7 0 0 15,-5-3 0-15,0-1 0 0,1-1 160 0,0-2-160 0,0-2 0 0,1 0 0 16,1-1 0-16,2-1 0 0,0 1 0 0,1-1 0 16,0 2 0-16,2 2 0 0,0-4 0 0,1 3 0 15,-1 0 0-15,3 2 0 0,-1 2 0 0,0-3 0 16,0 2 0-16,-5 5 0 0,8-1 0 0,0-2 0 16,0 2 0-16,-2 2 0 0,-6-1 160 0,0 0 96 15,7 4 32-15,-7-4 0 0,5 5 192 0,-5-5 32 16,5 8 16-16,-2-1 0 0,-3-7-224 0,-1 8-48 15,-2-1-16-15,-1 0 0 0,-1 0 16 0,0-1 0 0,-2 1 0 16,1-2 0-16,-1 0-256 0,-1-1 0 0,-1-1 0 0,0-1 0 16,2 2 0-16,1 0 0 0,-2-1 0 15,2-2 0 1,-1-1-608-16,1 0-160 0,0-1-48 0,6 1 0 16,0 0-2720-16,-4-6-560 0,-3-9-96 0,4-1-32 0</inkml:trace>
  <inkml:trace contextRef="#ctx0" brushRef="#br0" timeOffset="36844.01">10255 6011 18767 0,'0'0'832'0,"0"0"176"0,0 0-816 0,0 0-192 0,0 6 0 0,0-6 0 16,0 0 1584-16,-1 7 272 0,-1-2 48 0,1 1 16 0,0 2-704 0,-2 0-144 15,1 0-32-15,-2-2 0 0,4-6-464 0,-6 6-80 16,6-6-32-16,-5 5 0 0,5-5-176 0,-6 3-32 16,-2 0-16-16,1-1 0 0,1-2-112 0,6 0-128 15,-7-4 176-15,2 0-176 0,0-3 0 0,1 1 0 0,1-1 0 0,2 0 0 16,0-3 0-16,2 0 0 0,0 1 0 0,2 0 0 15,0 1 0-15,-1-3 0 0,2 4 0 0,1-1-144 16,1-1 144-16,-1 1 0 0,0 1 0 0,2 2 0 16,-7 5 0-16,6-4 0 0,-6 4 0 0,0 0 0 15,8-2 320-15,-8 2-16 0,0 0 0 0,0 0 0 16,0 0 112-16,0 0 32 0,0 0 0 0,0 0 0 16,5 7-96-16,-5-7-16 0,1 8 0 0,-1-8 0 15,0 9-112-15,-1-2-32 0,-2-1 0 0,1 1 0 16,2-7-192-16,-5 5 144 0,-2 0-144 0,-1-2 128 15,1 1-128-15,-1-3 0 0,0 3 144 0,8-4-144 16,-8 0 0-16,3 1-240 0,5-1 48 0,0 0 0 31,0 0-2288-31,0 0-448 0,0 0-80 0</inkml:trace>
  <inkml:trace contextRef="#ctx0" brushRef="#br0" timeOffset="37148.11">9693 5931 24991 0,'0'0'1104'0,"0"0"240"0,0 0-1088 0,0 0-256 0,-4 3 0 0,4-3 0 16,0 0 1664-16,0 0 256 0,0 0 64 0,0 0 16 16,0 0-768-16,5-4-144 0,3-3-48 0,1-2 0 15,1 1-784-15,0 1-256 0,0-3 128 0,2 1-128 16,0 0 0-16,0 0 0 0,1-1 0 0,0 2 0 16,0-4-208-16,-2 3-48 0,1-1-16 0,-1-1-15488 15</inkml:trace>
  <inkml:trace contextRef="#ctx0" brushRef="#br0" timeOffset="37673.61">9814 5548 11055 0,'0'0'976'0,"0"0"-784"0,-7-1-192 0,-1 2 0 0,-1 2 2400 0,-1-2 432 15,3 0 96-15,-1 3 16 0,-1 1-1024 0,0 2-192 16,-2-1-32-16,1 3-16 0,1 3-1024 0,-2 1-208 16,2 3-32-16,-3-2-16 0,-3 2-208 0,0 1-64 15,1 2 0-15,1 0 0 0,0 0 0 0,2 1-128 0,2-2 192 0,0 3-64 16,-1 1-128-16,2-1 160 15,3-2-160-15,1 2 160 0,1 0-160 0,2-1 0 16,2 0 0-16,2 1 0 0,-1-4 0 0,2 0 0 0,2-1 0 16,0 0 0-16,3-2 0 0,0 0 0 0,2-3 0 0,1-2 0 15,2-3 208-15,0 0 16 0,1-3 0 0,1 0 0 16,1 0 192-16,2-3 32 0,0-2 16 0,3-2 0 16,3-1-464-16,-1-1 0 0,0-2 0 0,2-5 0 15,2 0 0-15,1-4 192 0,-1-3-48 0,0-2-16 16,-1-3 96-16,-1-1 16 0,-1-1 0 0,-3 1 0 15,-2-2 80-15,-3 2 0 0,-3 0 16 0,-4 2 0 16,-2-3 144-16,-3 3 32 0,-2-1 0 0,-2 3 0 16,-2-2 112-16,-3 3 16 0,-3 2 16 0,-2 3 0 15,-1-1-128-15,-4 2-16 0,-6-1-16 0,-1 4 0 16,-1 3-112-16,-3 1 0 0,0-1-16 0,1 5 0 16,-1 3-144-16,1 2-32 0,1 2 0 0,1 1 0 15,0 1-192-15,2 3-160 0,2 2 32 0,2 2 0 16,2 2-1696-16,1 2-336 0,1 2-64 0,3-1-14528 0</inkml:trace>
  <inkml:trace contextRef="#ctx0" brushRef="#br0" timeOffset="39172.18">10913 7249 17679 0,'0'0'768'0,"0"0"192"0,0 0-768 0,0 0-192 0,0 0 0 0,12-4 0 15,-12 4 1472-15,8-2 256 0,-2-2 48 0,2 0 16 16,0 1-352-16,1 2-64 0,2 1-16 0,0 0 0 15,2-1-416-15,-1 1-96 0,0 1-16 0,1 2 0 16,0 1-64-16,1 1-32 0,3 1 0 0,2 3 0 16,-3 1 48-16,8 3 16 0,1-2 0 0,0 2 0 15,2 0-128-15,-1 0-32 0,-1-1 0 0,-1 0 0 16,1 0-352-16,0-2-80 0,1-1-16 0,-2 0 0 16,-2 0-192-16,-1-2 144 0,-2-2-144 0,-1 0 128 15,1-1-128-15,-1-1 0 0,-4-1 0 0,1 1 128 31,-2 0-1104-31,-2-1-240 0,-2-2-32 0,1 2-10112 0,-3 0-2016 0</inkml:trace>
  <inkml:trace contextRef="#ctx0" brushRef="#br0" timeOffset="39804.49">12185 6226 23551 0,'0'0'1040'0,"0"0"224"0,0 0-1008 0,0 0-256 0,-2 9 0 0,0-3 0 0,0 2 2064 0,1 1 368 15,0-1 80-15,1 4 16 0,1 2-1136 0,2 2-240 16,-2 1-32-16,2 4-16 0,0 2-336 0,3 5-80 16,0 3-16-16,2 2 0 0,0 0-128 0,0 1-32 15,-1 1 0-15,-1 2 0 0,-1 1-224 0,0 0-48 16,0 1-16-16,1-3 0 0,0-2-224 0,1 0 176 16,-2-1-176-16,0-1 160 0,-1 1-160 0,1-2 0 15,-1-1 0-15,1-1 128 0,-1-2-128 0,0 1 0 0,0-2 0 16,0-4 0-1,1-3-1344-15,2-2-128 0,-2-2-48 0,0-4-10000 0,0 0-1984 0</inkml:trace>
  <inkml:trace contextRef="#ctx0" brushRef="#br1" timeOffset="42903.71">10934 4686 21535 0,'0'0'960'0,"0"0"192"0,2-8-928 0,-1 2-224 15,0-1 0-15,2 1 0 0,-3 6 1520 0,0 0 256 16,5-2 48-16,-5 2 16 0,7-2-624 0,-1 4-128 15,1 1-32-15,-1 5 0 0,2 2-96 0,-3 1-32 0,0 3 0 0,1 2 0 16,-1 2-208-16,0 3-32 0,0 4-16 0,2 2 0 16,-2 4-352-16,3 10-64 0,0-1 0 0,-1 3-16 15,0 4-240-15,1-3 128 0,-2 1-128 0,-1-2 0 16,-2-4 0-16,1-1-288 0,1-4 32 0,-1-2 16 31,-1-3-416-31,-1 0-96 0,1-1-16 0,1-4-9984 0,0-5-2016 0</inkml:trace>
  <inkml:trace contextRef="#ctx0" brushRef="#br1" timeOffset="43204.27">11166 4655 20559 0,'-1'-18'896'16,"1"11"208"-16,1-1-880 0,1 0-224 0,-2-3 0 0,1 2 0 0,0 1 1792 0,1 1 320 16,-4 2 64-16,2 5 16 0,3-5-608 0,-3 5-128 15,0 0-32-15,0 0 0 0,5 9-384 0,-1 1-80 16,0 6 0-16,0 2-16 0,1 3-112 0,0 4 0 16,0 2-16-16,2 5 0 0,-1 3-320 0,1 1-64 15,0 2-16-15,-1 1 0 0,2 0-272 0,-2-1-144 16,1-1 160-16,-1-3-160 0,2-2 0 0,-1-2 0 15,-1-3 0-15,1 0-160 16,-1-1-1376-16,1-6-256 0,-2 3-64 0,2-6-9296 0,-1-3-1856 0</inkml:trace>
  <inkml:trace contextRef="#ctx0" brushRef="#br1" timeOffset="43735.62">10934 3883 17503 0,'0'0'1552'0,"0"0"-1232"15,-10-1-320-15,1-2 0 0,1 2 2640 0,0 1 480 16,0 0 80-16,0 4 32 0,1 4-1520 0,-1-1-304 16,1 0-64-16,2 2-16 0,2 3-944 0,1 1-192 15,-1 4-48-15,2 4 0 0,1 7-144 0,1-2 0 16,2 3 0-16,1 0 0 0,1-1 0 0,3 0 0 15,2-2 0-15,1-1 0 0,-1-2 0 0,1-2 0 16,0-3 0-16,1-1 0 0,1-1 0 0,0-2 0 16,0-2 0-16,0-6 0 0,1 0 0 0,1-4 0 0,-2-3 0 0,0-2 0 15,0-3 496-15,-1-3 16 16,-1-3 0-16,-1-2 0 0,-1-1 240 0,-2-3 48 0,-1-3 16 0,-1-1 0 16,-1 0-160-16,-2-2-16 0,-3 0-16 0,-2 0 0 15,0-1-224-15,-3 2-32 0,0 3-16 0,-3 1 0 16,-3 1-112-16,-1-1-32 0,-3 2 0 0,1 2 0 15,-4-2-80-15,2 4-128 0,2 2 176 0,-1 5-176 16,1-2-128-16,0 3-144 0,2 2-32 0,1 3 0 31,1 4-2160-31,2 3-432 0,1 0-96 0</inkml:trace>
  <inkml:trace contextRef="#ctx0" brushRef="#br1" timeOffset="44665">10573 3875 12671 0,'0'0'560'0,"0"0"112"0,0 0-544 0,0 0-128 0,0 0 0 0,0 0 0 16,0 0 1280-16,0 0 208 0,0 0 48 0,0 0 16 15,0 0-64-15,0 0-16 0,0 0 0 0,0 0 0 16,0 0-64-16,0 0 0 0,-2 7-16 0,2-7 0 15,-2 8-464-15,2-8-96 0,0 0 0 0,-2 7-16 16,-1 3-560-16,0-3-96 0,3-7-32 0,-2 7 0 16,2-7-128-16,0 0 0 0,0 0 0 0,0 0 0 15,0 0 128-15,0 0-128 0,0 0 0 0,0 0 128 16,-5-1 0-16,5 1-128 0,-4-6 192 0,1 1-64 16,0-1-128-16,2-1 0 0,0 1 144 0,1-2-144 15,1-3 0-15,0 2 0 0,1 0 0 0,0 1 0 16,1 2 0-16,0-1 0 0,-1 1 0 0,-2 6 0 15,4-6 0-15,-4 6 0 0,8-3 0 0,0 0 0 0,-8 3 192 0,6 0-48 16,-6 0 0-16,7 0 0 16,-7 0 112-16,0 0 32 0,0 0 0 0,0 0 0 0,0 0-16 0,5 5 0 15,-5-5 0-15,0 0 0 16,0 0-96-16,0 0-32 0,0 0 0 0,0 7 0 16,-1-1-144-16,-2 1 128 0,-1-1-128 0,0-2 128 0,4-4-128 0,-5 5 0 15,0-1 0-15,5-4 0 16,0 0-1856-16,0 0-240 0,-7 3-48 0</inkml:trace>
  <inkml:trace contextRef="#ctx0" brushRef="#br1" timeOffset="45011.04">10791 3637 6447 0,'0'0'576'0,"0"0"-576"0,0 6 0 0,-3 2 0 16,1 0 3648-16,-1 0 640 0,0 1 112 0,1-3 16 15,2-6-2496-15,-3 7-496 0,3-7-96 0,-4 6-32 16,-1 0-912-16,5-6-192 0,-6 5-48 0,0-1 0 16,0-3-144-16,-1 0 160 0,1-1-160 0,6 0 160 15,-8-2 176-15,1-1 48 0,1 0 0 0,1 0 0 16,1-3 96-16,1 1 32 0,-2-1 0 0,2-2 0 15,2 0-256-15,1 0-32 0,0 0-16 0,0 2 0 16,1-1-208-16,2 2 0 0,0 0 128 0,-3 5-128 16,1-7 128-16,-1 7-128 0,8-4 176 0,-2 2-176 0,-6 2 176 0,7-3-176 15,1 3 160-15,-8 0-160 0,6-2 0 0,-6 2 0 16,9 0 0-16,0 2 0 16,-1-2-1392-16,0 0-368 0,-8 0-80 0</inkml:trace>
  <inkml:trace contextRef="#ctx0" brushRef="#br1" timeOffset="45414.85">11361 3784 31039 0,'0'0'1376'0,"-6"3"288"0,6-3-1344 0,0 0-320 0,0 0 0 0,0 0 0 0,0 0 1984 0,0 0 336 16,0 0 64-16,0 0 16 0,0 0-1472 0,8-6-288 15,1 1-64-15,2 0-16 0,2-4-416 0,0 1-144 16,2-1 0-16,1 0 144 0,0-3-144 0,1 0 0 16,0-1 0-16,1 0 0 15,0 0-432-15,2 0-64 0,-2 0-16 0,0 3 0 16,-1 1-2800-16,-1-1-560 0</inkml:trace>
  <inkml:trace contextRef="#ctx0" brushRef="#br1" timeOffset="45702.11">11997 3277 21183 0,'0'0'1888'0,"0"0"-1504"0,-7 2-384 0,-1 1 0 15,-2 4 2432-15,0-4 432 0,-1 3 80 0,1 0 0 16,-1 3-704-16,1 3-128 0,-1 1-48 0,4 1 0 16,-1 2-1264-16,0-2-256 0,1 3-48 0,2 2-16 15,1-4-352-15,4 2-128 0,2 3 0 0,0-5 0 16,1 0 0-16,2-2 0 0,2-1 0 0,0-2 0 16,4-1 0-16,-2-1 0 0,1 0 0 0,2 2 0 15,2-3 0-15,1 2 0 0,-2 1 0 0,1 1 0 16,-1-2-256-16,2-1-64 0,0-2 0 0,2 1 0 31,0-3-1696-31,1-2-352 0,1-1-64 0,-1-2-7904 0,-2-4-1584 0</inkml:trace>
  <inkml:trace contextRef="#ctx0" brushRef="#br1" timeOffset="45874.3">12380 3075 2751 0,'0'0'256'0,"0"0"-256"15,0 0 0-15,0 0 0 0,0 0 6240 0,0 0 1200 16,-3 8 240-16,1 3 64 0,1 5-5040 0,1 4-992 16,2-2-208-16,1 4-32 0,1 1-1152 0,1 3-320 15,0 2 0-15,2-1 128 16,-1 2-1120-16,1 0-224 0,1-2-64 0,-1-2-8608 16,0-3-1728-16</inkml:trace>
  <inkml:trace contextRef="#ctx0" brushRef="#br1" timeOffset="46077.68">12576 2916 17503 0,'0'0'1552'0,"0"0"-1232"0,0 0-320 0,0 8 0 16,-2 2 2640-16,2 0 480 0,2 3 80 0,0 3 32 15,2 2-1440-15,3 4-272 0,2 3-64 0,0 3-16 16,0 0-1040-16,2 1-208 0,0 0-32 0,1-1-16 15,1 1-144-15,0-3 0 0,0 1-192 0,0 1 192 32,1-2-3072-32,-1-1-512 0</inkml:trace>
  <inkml:trace contextRef="#ctx0" brushRef="#br1" timeOffset="46256.55">12499 3255 32943 0,'-15'0'1456'0,"15"0"304"0,-6 1-1408 0,6-1-352 16,-7 3 0-16,7-3 0 0,-6 0 1376 0,6 0 208 15,0 0 32-15,0 0 16 0,0 0-1120 0,13 0-208 16,3-3-48-16,2 3-16 16,0-4-1872-16,4 0-368 0,2 2-80 0</inkml:trace>
  <inkml:trace contextRef="#ctx0" brushRef="#br1" timeOffset="46701.25">12981 3114 27647 0,'0'0'2448'0,"0"0"-1952"0,0 0-496 0,0 0 0 16,0 0 1968-16,0 0 288 0,0 0 64 0,0 0 16 15,0 0-1248-15,8 2-256 0,1 1-64 0,1 1 0 16,1-3-544-16,-1 5-224 0,2-3 176 0,0 4-176 16,-2-1 0-16,-1 1 0 0,-1-1 0 0,-1 2 0 15,-2 0 0-15,0 0 0 0,-2 0 0 0,-2 1 0 16,0 1 0-16,-2 2 0 0,-2 0 0 0,1 0 0 0,-2 1 0 0,-3 0 0 16,-2 0 0-16,0-2-160 0,-1 2 160 0,1-2 0 15,-1-3 0-15,3-2 0 0,-1 1-192 0,3-1 64 16,5-6 0-16,0 0 0 15,0 0-448-15,0 0-96 0,0 0-16 0,0 0 0 16,0 0-16-16,10-1-16 0,2-2 0 0,0 2 0 0,-2 0 544 0,3 1 176 16,0 0 0-16,1 1 0 0,-1 0 192 0,2 1 160 15,-1 0 32-15,0 2 0 0,-1 3 512 0,0 0 96 16,-1 3 32-16,0-4 0 0,-2 1 128 0,-2 0 16 16,-1 3 16-16,-2-3 0 0,-2 4-48 0,-2 1-16 15,-2 1 0-15,-2-3 0 0,-1 3-496 0,-1 1-112 0,-2 1 0 0,1 0-16 16,-3 4-336-16,-2-4-160 15,-1 4 160-15,1-2-160 0,-1-2-208 0,-1 1-144 0,-1-2-32 0,-2 0 0 32,-2 0-2704-32,0-1-560 0,-3-2-96 0</inkml:trace>
  <inkml:trace contextRef="#ctx0" brushRef="#br1" timeOffset="47096.01">11744 4103 28959 0,'0'0'1280'0,"0"0"272"0,0 0-1232 0,-5 0-320 16,5 0 0-16,0 0 0 0,0 0 2112 0,0 0 352 16,-7 0 80-16,7 0 16 0,0 0-1504 0,0 0-288 15,0 0-64-15,3 11-16 0,1 1-432 0,1 1-96 16,1 2-16-16,2 2 0 0,0 0-144 0,1 1 0 0,0 2 0 0,3 1 128 15,-2 0-128-15,2 0 0 0,0-1-160 0,-2 3 160 32,1-1-1776-32,-1-1-256 0,1-3-48 0,-2 0-16 15,0 0-1408-15,-1-1-272 0</inkml:trace>
  <inkml:trace contextRef="#ctx0" brushRef="#br1" timeOffset="47285.03">11713 4354 27471 0,'0'0'1216'0,"0"0"256"0,0 0-1184 0,0 0-288 0,0 0 0 0,0 0 0 15,6-4 1344-15,2 0 224 0,1 0 32 0,1-1 16 16,4-3-880-16,-1 0-176 0,0 0-48 0,1 2 0 0,0-3-384 0,3 0-128 16,-2-1 0-16,-1 4 0 15,0-3-912-15,2 1-240 0,-2 0-64 0,1 2-8480 16,-2 0-1696-16</inkml:trace>
  <inkml:trace contextRef="#ctx0" brushRef="#br1" timeOffset="47707.58">11840 4013 7359 0,'-9'0'656'0,"-4"2"-528"0,-2-1-128 15,-2 0 0-15,-2-1 4080 0,0-1 784 0,-3-2 144 0,2 2 48 16,2 1-2656-16,0 0-528 0,-2-1-96 0,3 3-32 16,0 2-848-16,0 3-192 0,3 3-16 0,-1 2-16 15,2 6-224-15,0 2-32 0,3 3-16 0,1 3 0 16,2 4-208-16,2-2-32 0,1 0-16 0,6 1 0 16,1 2-144-16,4-3 0 0,1-1 144 0,2 1-144 0,6-1 0 0,2-4 0 15,4 1 0-15,3-5 0 16,2-2-176-16,5-2 176 0,2-4-208 0,-1-4 80 15,0-3 128-15,0-2 0 0,-1-5-144 0,1 0 144 16,-2-4 0-16,0 0 0 0,-1-4 128 0,-2 1-128 16,-3-1 0-16,-2 1 0 0,-1-3 128 0,-2-2-128 15,-3 0 336-15,-3-2 48 0,-2-1 0 0,-4 1 0 16,-2 0 288-16,-2 0 64 0,-3 0 16 0,-2-3 0 16,-3 3-144-16,-4-2-32 0,-1 2 0 0,-4-1 0 0,-4 1-112 0,-1 0-16 0,-2 0-16 15,-3 0 0 1,-4 0-240-16,-1 1-64 0,1 2 0 0,-1 1 0 0,1-3-400 0,0 4-96 15,1 5-16-15,2 0 0 16,6 1-2928-16,0 0-592 0</inkml:trace>
  <inkml:trace contextRef="#ctx0" brushRef="#br0" timeOffset="88865.82">9737 6664 1839 0,'0'0'160'0,"4"-4"-160"0,-1 0 0 0,6-4 0 0,-6 3 2368 0,-3 5 432 0,2-8 80 0,-2 8 32 16,0 0-1184-16,0 0-256 0,2-6-32 0,-2 6-16 15,-2-7 32-15,2 7 0 0,-2-5 0 0,2 5 0 16,0 0-176-16,-4-3-48 0,4 3 0 0,-5-1 0 16,-1 1-288-16,1 0-64 0,0 0-16 0,0 1 0 15,-2 2-96-15,-1 1-32 0,-1 1 0 0,1-1 0 16,-2 3-352-16,-2 0-80 0,1 2-16 0,-1 3 0 15,0 1-80-15,0 2-16 0,1 2 0 0,0 2 0 16,1-2-192-16,-1 4 144 0,1 2-144 0,2 2 128 16,0-4-128-16,2 1 0 0,-2 2 0 0,1-1 0 15,2 1 0-15,1-2 0 0,0 1 0 0,2-2 0 16,-1 2 0-16,2 1 0 0,1-2 0 0,1 0 0 16,2 0 0-16,-1 1 0 0,1-1 0 0,0 1 0 15,0-2 0-15,1 1 0 0,0-1 0 0,2 1 0 16,-1 2 0-16,0-3 0 0,0-2 0 0,0-1 0 15,3-1 0-15,0 0 192 0,0 0-192 0,1-4 192 16,0 2-48-16,2-2 0 0,0-2 0 0,1 1 0 16,0-1-16-16,-1-4 0 0,1 0 0 0,-1-2 0 15,-1 0 80-15,2-1 16 0,-2-2 0 0,2-1 0 16,0 0 96-16,1-2 0 0,1-2 16 0,0 1 0 16,-1-2-32-16,0 0-16 0,2-1 0 0,-1-1 0 0,0 1-128 15,2-1-32-15,0-1 0 0,1 1 0 0,0-1-128 16,1 1 160-16,0-1-160 0,0-1 160 0,1 0-160 0,-1 1 0 15,1-1 0-15,0 1 128 0,-2-2-128 0,0 1 0 0,-3 2 0 0,0-1 0 16,2-3-208-16,-2 2-128 16,1 0-32-16,-2 2 0 15,-2-3-1984-15,0-1-400 0,-1 1-64 0,-1 0-6976 0,-1 0-1408 0</inkml:trace>
  <inkml:trace contextRef="#ctx0" brushRef="#br0" timeOffset="89137.61">10084 7158 17567 0,'0'0'384'0,"0"0"64"0,0 0 32 0,0 0 32 0,-5 5-512 0,5-5 0 0,0 0 0 0,0 0 0 16,0 0 448-16,4 4-16 0,4 1 0 0,0-1 0 16,-1-1 144-16,4-1 16 0,1 2 16 0,1-1 0 15,0-2-128-15,1 1-32 0,-1-1 0 0,0-1 0 16,-1 1-80-16,0 2-32 0,-1 1 0 0,-2-2 0 15,1 4 496-15,-4 0 112 0,1 2 16 0,-2 1 0 16,0 3 384-16,-1 1 64 0,0 4 32 0,-2 2 0 16,0 0-352-16,-1 3-64 0,-1 1 0 0,0 3-16 15,-1 0-416-15,-1 2-80 0,1 0 0 0,1 2-16 16,-1-4-352-16,1-1-144 0,0-3 128 0,0-1-128 16,0-3-1168-16,1-1-320 0,0 0-64 0</inkml:trace>
  <inkml:trace contextRef="#ctx0" brushRef="#br0" timeOffset="91534.28">11161 7475 12895 0,'0'0'1152'0,"0"0"-928"0,13 6-224 0,-15 2 0 15,0 1 1968-15,1 0 336 0,0 2 80 0,-1-3 16 16,0 1-912-16,-1 0-176 0,2 1-32 0,0 1-16 16,-2 3-432-16,2-1-64 0,-1-1-32 0,1 1 0 15,0 1-32-15,-1-1-16 0,1 0 0 0,0 2 0 16,-1 0-128-16,1 1-32 0,-1 1 0 0,-1 0 0 15,0 2-144-15,1 4-48 0,0 0 0 0,1 0 0 16,0 0-112-16,0 1-32 0,1 1 0 0,0 1 0 16,1 3-192-16,-1-2 176 0,0 3-176 0,1-1 160 15,0 1-160-15,1-3 0 0,0 3 0 0,1-1 0 16,1-3 0-16,0 0 0 0,1-1 0 0,0 0 0 16,0-2 0-16,1-1 0 0,-1 1 0 0,0-3 0 0,0 1 0 0,2 0 0 15,-1-5 0-15,3 1 0 16,1 0 0-16,-1 0 0 0,0 0 0 0,0-2 0 15,0 2 0-15,2-3 128 0,-2 2-128 0,1-2 0 0,-1-1 128 0,0 1-128 16,0 1 128-16,1-3-128 0,-1 0 160 0,0-2-160 16,-1-1 192-16,1-1-192 0,0 0 192 0,0 0-64 15,0-2 0-15,2-2-128 0,0 0 176 0,0-1-176 16,0-3 160-16,0 0-160 0,-1 0 192 0,1-2-64 16,-2 0-128-16,1-1 192 0,-1-1-64 0,2 0-128 15,-2-1 176-15,0-1-176 0,0-1 128 0,2-1-128 16,-2 2 0-16,0-5 0 0,0 1 0 0,0-1 0 0,-1 0 0 0,1-2 0 15,-1-2 0-15,0 1 0 0,0 0 0 0,-2 1 0 16,1-2 0-16,-2 1 0 0,0 0 0 0,0-1 0 16,-1 1 0-16,0 0 0 0,-1-1 0 0,1 1 0 15,-2 2 0-15,1-4 0 0,-1 2 0 0,1 1 0 16,-2 1 0-16,1 1 0 0,-1-1 0 0,-1 1 0 16,-1 1 0-16,-1 1 0 0,0 1 0 0,-1 2 0 15,-1-1 0-15,0 2 0 0,-1 0 0 0,0 2 0 16,-2 0 0-16,0 2 128 0,-4 1-128 0,-1 0 0 15,2 0 144-15,0 1-144 0,-2 2 0 0,0 1 144 16,-1 1-144-16,1 2 0 0,1-2 0 0,0 1 0 16,2 0 0-16,2-1 0 0,1 0 0 0,1 0 0 15,5-5-160-15,-4 4 160 0,4-4 0 0,0 0-144 16,0 0 144-16,0 0 0 0,0 0-144 0,0 0 144 16,0 0-256-16,0 0 32 0,6-4 0 0,2-1 0 0,0-3-128 0,1 0-32 15,2 1 0-15,0-4 0 0,2 2 64 0,0 0 16 16,0 1 0-16,-1 2 0 0,2-1 304 0,0 2-192 15,-1 1 192-15,0 1-160 0,-2 2 160 0,1 0 0 16,0 2 0-16,1 0 0 0,-3 1 160 0,-1 0 64 16,-1 1 16-16,1 2 0 0,2 2 352 0,-3 2 80 15,-2 1 16-15,1 1 0 0,0 2-32 0,3 0 0 16,-3 1 0-16,1 2 0 0,-1-2-272 0,1 2-48 16,1-3-16-16,0 0 0 0,0-2-320 0,0 1 0 0,0-3 0 15,0 0 0 1,0-1-2000-16,2 0-480 0,-2-1-80 0</inkml:trace>
  <inkml:trace contextRef="#ctx0" brushRef="#br0" timeOffset="93039.28">14276 6278 20207 0,'0'0'896'0,"0"0"192"0,5-4-880 0,0 1-208 0,0 0 0 0,1 0 0 15,-6 3 1600-15,3-4 256 0,-3 4 64 0,0 0 16 16,0 0-224-16,0 0-48 0,-5 4-16 0,-1 5 0 15,-3 4-752-15,-1 3-160 0,-1 2-32 0,-2 3 0 16,-2 1-304-16,2 1-64 0,0 1-16 0,0 2 0 16,0-1 16-16,1 0 0 0,2-2 0 0,1 2 0 15,0-2-208-15,2 2-128 0,2-4 160 0,4 1-160 0,3-1 0 0,2-2 0 16,3-2 0-16,1-1 0 0,1 0-192 0,4-2-48 16,2-5 0-16,4 2 0 15,0-5-2000-15,2-2-384 0,1-4-96 0</inkml:trace>
  <inkml:trace contextRef="#ctx0" brushRef="#br0" timeOffset="93305.12">14290 6524 8287 0,'-12'3'736'0,"12"-3"-592"0,-8 3-144 0,3 2 0 0,5-5 4736 0,-2 8 896 0,2-2 192 0,2 2 48 16,-2-8-3744-16,12 5-736 0,4 2-160 0,5-2-16 15,2-1-512-15,4-2-112 0,5-2-16 0,3-1 0 16,3 0 112-16,2 0 16 0,4-6 0 0,1 0 0 16,-1 1-288-16,3 2-48 0,3-1-16 0,2 1 0 15,0 0-352-15,0-1 128 0,1 4-128 0,0-3 0 16,-6 1 0-16,-1 0 128 0,0 1-128 0,-2 0 0 16,-1 1 0-16,-2 0-128 0,-2-2 0 0,-1-1 0 31,-2-1-576-31,-1 0-128 0,-3-2 0 0,-5 1-16 0,-2-2-2784 15,-3-1-544-15</inkml:trace>
  <inkml:trace contextRef="#ctx0" brushRef="#br0" timeOffset="93540.18">15267 6152 14735 0,'0'0'1312'0,"6"6"-1056"15,3 1-256-15,3 0 0 0,2 1 1008 0,5 0 144 16,1 0 16-16,4 0 16 0,2-1-736 0,4 4-160 15,5-3-32-15,0 0 0 0,2-1-256 0,1 1 0 16,-5 1 0-16,3 0 0 0,-1 2 0 0,-4-1 0 16,-3 1 0-16,-2 0 0 0,-2 1 832 0,-3 1 48 15,-4 0 16-15,-4 2 0 0,-4 2 1216 0,-2 2 256 0,-3 3 64 0,-3 3 0 16,-6 1-304-16,-6 4-48 0,-2 4-16 0,-5 0 0 16,-5 5-752-16,-2 0-160 0,-1 2-16 0,-2 2-16 15,1-4-1120-15,-2 1 0 0,-1-3 0 0,3-1-12864 16,1-1-2464-16</inkml:trace>
  <inkml:trace contextRef="#ctx0" brushRef="#br0" timeOffset="94310.89">17789 6225 18431 0,'0'0'1632'0,"0"0"-1312"0,0 0-320 0,0 0 0 16,0 0 1472-16,7-2 240 0,1-6 32 0,1 2 16 15,1-2-32-15,4-1-16 0,2-5 0 0,4 1 0 16,1-2-624-16,2 0-112 0,2-1-16 0,3-2-16 15,4-1-304-15,0 0-48 0,2-2-16 0,4-1 0 0,1-2-192 0,2 0-64 16,-2-1 0-16,-2-4 0 16,-1 2-112-16,-1-1-16 0,0 0-16 0,-1 0 0 0,-1 0-176 0,-3 0 0 15,-2 2 144-15,-2 1-144 0,-1 3 0 0,-1 1 144 16,-4 6-144-16,-1-2 0 0,-1 1 176 0,-2 3-176 16,-3 3 160-16,0-1-160 0,-2 0 288 0,1 0-32 15,-1 3-16-15,-1 0 0 0,-2-1 48 0,1 4 16 16,0 1 0-16,1 0 0 0,-3-1-160 0,2 2-16 15,3 2-128-15,-2 0 192 0,1-2-64 0,0 3-128 16,2 3 176-16,2 1-176 0,-2 1 208 0,1 3-64 16,2 2-16-16,1 2 0 0,1 6 144 0,4 2 32 0,3 3 0 15,1 2 0-15,3 1 0 0,1 3 0 16,2-3 0-16,2 3 0 0,3-1-96 0,1 0-16 16,2-1 0-16,-1-1 0 0,1-4-192 0,2-1 0 0,-1-3 0 0,-2-2 0 15,-2-2 128-15,3-1-128 0,-1-2 0 0,-1-3 144 16,-2-2-320-16,-1-1-64 0,-1-1-16 0,-3 0 0 15,-1-3-2096 1,-1 1-416-16,-2 0-96 0</inkml:trace>
  <inkml:trace contextRef="#ctx0" brushRef="#br0" timeOffset="95377.81">17815 6215 2751 0,'0'0'256'0,"0"0"-256"0,0 0 0 0,0 0 0 15,0 8 4352-15,0-8 832 0,0 0 176 0,2 9 16 16,-2 2-2832-16,1-1-576 0,0-1-112 0,1 2-32 15,0 2-384-15,1 2-80 0,-1 1-16 0,1 5 0 16,0 0-304-16,-1 5-64 0,2 1-16 0,0 3 0 16,0 3-192-16,0-2-32 0,-2 0-16 0,1 1 0 15,0 0-256-15,-1 2-48 0,2 1-16 0,-1 1 0 16,-1-4-80-16,0 2-32 0,0-4 0 0,0 0 0 16,0 0-160-16,1-1-128 0,-2-2 192 0,0-1-192 15,1-1 176-15,-1-2-176 0,0 0 160 0,1-3-160 16,-1-1 128-16,0-2-128 0,1-3 0 0,-1-1 0 15,0-1 192-15,0-2-48 0,-1-1-16 0,2 2 0 16,-1-5-128-16,-1-6 0 0,4 8 144 0,1-1-144 16,0-2 192-16,1-1-48 0,-6-4 0 0,0 0 0 0,10 2 352 0,0 2 64 15,2-4 16-15,3 2 0 0,0-1-720 0,2-1-144 16,0-1-32-16,3-1 0 0,2 2 320 0,5 0 0 16,4 0 176-16,3 2-176 0,3 1 0 0,2 0 0 0,-1 1 0 15,1 1 0-15,1 2 208 0,-1 1-64 0,-2 1-16 16,-1 1 0-16,0 2-128 0,-2 1-176 15,-1 1 48-15,-1 1 0 0,-4-1 128 0,0 3 0 16,-1 0 0-16,-3-3 0 0,-5 2 128 0,1-3-128 16,-2 1 160-16,2 2-160 0,-4-2 208 0,0 0-48 15,0 1-16-15,-3-5 0 0,-1 1-144 0,-2-1 160 16,0 2-160-16,-2-3 160 0,-1-1-160 0,-1-2 0 0,-1 1 144 0,1-5-144 16,-6-2 144-16,0 0-144 0,0 0 192 0,5 6-192 15,-5-6 176-15,0 0-176 0,8 0 160 0,0-2-160 16,-1 2 144-16,1-5-144 0,1 0 128 0,3 0-128 15,2-3 0-15,1-1 0 0,-1 0 0 0,3-2 0 16,3 1 0-16,0-1 0 0,4 0 128 0,2-1-128 16,1 0 0-16,3 0 0 0,3 1-160 0,2 0 160 15,4 2 0-15,0 1 0 0,-1-2-128 0,1 2 128 16,-1 2 0-16,-3 0 0 0,-1 0 0 0,-1-1 0 16,-1 2 0-16,0 1 0 0,-2 2 0 0,-2 0 160 15,-2 1-160-15,-3 2 0 0,-4-1 0 0,-1 2 0 16,-2 0 0-16,-2 1 0 0,1-1 0 0,-4 2 0 15,-1-2 0-15,-3 0 0 0,0 1 0 0,-1-2 0 16,-6-1 0-16,0 0 128 0,0 0-128 0,0 0 0 0,0 0 0 0,0 0 0 16,6 1 0-16,-6-1 0 15,0 0 0-15,0 0 0 0,0 0 0 0,5-2 0 0,-1-3 0 0,0-2-144 16,0-1 144-16,-3-2 0 0,-2-3-128 0,-1-5 128 16,2-1 0-16,-1-6 0 0,0-2 0 0,-2-3 0 15,-1-4 0-15,0-2 0 0,0-7 0 0,-1-4 192 16,0-1-16-16,-2-5-16 0,1-1 320 0,-1-1 64 15,0 0 16-15,-3-5 0 0,1 1-32 0,1 1 0 16,1 0 0-16,-1 2 0 0,0 2-384 0,0 4-144 16,-2 4 0-16,2 5 144 15,1 4-448-15,2 3-80 0,1 4-32 0,2 4 0 16,-1 3-1056-16,3 2-192 0,0 4-64 0,0 4 0 16,3 0-1792-16,-1 6-352 0</inkml:trace>
  <inkml:trace contextRef="#ctx0" brushRef="#br0" timeOffset="97168.28">18787 7866 3679 0,'0'0'320'0,"0"0"-320"0,0 0 0 0,0 0 0 0,0 0 3232 0,-8 9 576 16,8-9 112-16,0 0 32 0,4 8-2576 0,0-2-512 15,-4-6-96-15,3 8-32 0,3 0-256 0,-2-1-48 0,-4-7-16 0,0 0 0 16,0 0-80-16,0 7-16 0,0-7 0 0,0 0 0 15,-3 7-48-15,3-7-16 0,0 0 0 0,0 0 0 16,-7 4 16-16,1-2 0 0,1-2 0 0,0-2 0 16,-1-2 0-16,1 0 0 0,0-1 0 0,1 0 0 15,3-2-128-15,1 1-16 0,0-2-128 0,1 2 192 16,2 0-192-16,-1-1 0 0,2 1 128 0,1 2-128 16,2 0 144-16,-1 0-16 0,1 0 0 0,1 2 0 15,0-1 464-15,1 2 96 0,-2 1 16 0,1-2 0 16,0 4 128-16,0 0 48 0,-2 1 0 0,1 2 0 15,-7-5-144-15,5 7-32 0,-5-7 0 0,4 8 0 16,-1-1 32-16,-1 2 0 0,0 1 0 0,-2-1 0 16,-3 0-272-16,0 0-48 0,-1-1-16 0,1 0 0 15,-3-1-240-15,1 0-160 0,-3-1 192 0,1-2-192 16,-1 2 128-16,0-2-128 0,0-2 0 0,0 1 0 16,2-2 0-16,-1 0 0 0,-1-2 0 0,3-2-192 15,1-2-640-15,0 0-128 0,0-2-32 0,3 1 0 16,2-1-1632-16,1-2-336 0,2 0-64 0</inkml:trace>
  <inkml:trace contextRef="#ctx0" brushRef="#br0" timeOffset="97706.8">19050 7900 4607 0,'0'0'400'0,"0"0"-400"0,0 0 0 0,0 0 0 16,0 0 4656-16,0 0 848 0,0 0 160 0,0 0 32 16,0 0-3440-16,0 0-688 0,0 9-144 0,0-9-16 15,0 0-720-15,0 0-144 0,0 0-32 0,-3 8 0 16,3-8-128-16,0 0-48 0,-4 6 0 0,4-6 0 16,0 0-64-16,-6 4-16 0,6-4 0 0,-7 1 0 15,1-1-64-15,6 0 0 0,0 0-16 0,-5-3 0 16,-1-3-176-16,6 6 192 0,0 0-192 0,-2-4 192 15,-1-2-64-15,2 1-128 0,1-2 192 0,0 1-64 16,0 0-128-16,0 6 0 0,4-6 0 0,0-1 128 16,1 1-128-16,0 1 0 0,0 1 0 0,2 1 0 15,-1 1 0-15,-6 2 0 0,7-2 144 0,-1 2-144 16,1 0 208-16,-7 0-16 0,8 2-16 0,-8-2 0 16,0 0 144-16,0 0 48 0,4 6 0 0,-2 2 0 15,-2-8-112-15,2 6 0 0,-2-6-16 0,-3 7 0 0,-1-1-112 0,0 1 0 16,0 0-128-16,0-1 192 0,-1-1-192 0,5-5 128 15,-6 5-128-15,6-5 0 0,-7 2 0 0,1-1 0 16,-1-1 0-16,7 0 0 0,-6-3 0 0,2-2-128 16,4 5 128-16,-3-5-208 0,0-1 80 0,2-2 128 15,1 0-208-15,1-1 80 0,2 1 128 0,1-1 0 16,1 1-144-16,2 1 144 0,-1 1 0 0,2 1 0 16,0-1 0-16,0 4 0 0,-1 1 0 0,1 1 0 15,0 1 0-15,1 0 0 0,-2 2 0 0,-1-1 0 16,1 2 0-16,-2 2 128 0,-1 0-128 0,0 1 128 15,-4-7-128-15,5 6 128 16,-5-6-544-16,3 8-112 0,-1 0-32 0,1 0 0 16,-3-8-2928-16,-3 9-592 0</inkml:trace>
  <inkml:trace contextRef="#ctx0" brushRef="#br0" timeOffset="98045.5">18804 8453 14735 0,'0'0'640'0,"0"0"160"0,0 0-640 0,0 0-160 16,0 0 0-16,0 0 0 0,0 0 4368 0,0 0 848 15,0 0 160-15,9 6 48 0,1-3-3136 0,2 1-624 16,0-4-128-16,1 0-32 0,1 0-720 0,3-3-144 16,1 0-16-16,2-1-16 0,-1 1-480 0,-1-1-128 15,1-2 0-15,0 1 0 16,0 0-1344-16,-1 1-304 0,0-2-48 0,0 0-9680 15,-1 2-1936-15</inkml:trace>
  <inkml:trace contextRef="#ctx0" brushRef="#br0" timeOffset="98504.06">19075 8265 23551 0,'0'0'1040'0,"-6"-4"224"0,0 0-1008 0,-1 0-256 0,0 0 0 0,-1 0 0 15,0 0 1264-15,-1 3 208 0,-2-3 32 0,0 3 16 16,-2 1 32-16,-2 1 16 0,0 0 0 0,-2 2 0 16,0 1-416-16,-1 3-96 0,-1 0-16 0,-2 5 0 0,-1-3-400 0,0 4-64 15,-1 2-32-15,0-1 0 0,1 4-256 0,3 2-48 16,2 2-16-16,2 1 0 15,2 2-224-15,3 1 0 0,2 2 0 0,3-1 0 0,2 2 0 0,3-3 0 16,3 1 0-16,5 0 0 0,5 0-192 0,2-1 192 16,6 0-192-16,3-2 192 0,3 1-384 0,2-4 48 15,1-1 0-15,2-3 0 16,2-2-144-16,1-4-32 0,1-4 0 0,-1-1 0 0,1-5 160 0,1-2 32 16,-1-6 0-16,2-2 0 0,-3-3 320 0,-2-3 0 15,-3-2-144-15,-3-4 144 0,-3 1 0 0,-3-2 224 16,-3-1-32-16,-4-3-16 0,-3 0 288 0,-5-1 64 15,-2 3 16-15,-3-1 0 0,-6 1 96 0,-1 0 0 16,-3-2 16-16,-4 2 0 0,0-1-64 0,-3 2-16 16,-5-1 0-16,-2 1 0 0,-1 0-288 0,-1 0-64 0,-1 2-16 0,0 2 0 15,0 1-208-15,0 1-160 0,1 1 32 0,-1 3-8544 32,4 4-1696-32,1 2-352 0</inkml:trace>
  <inkml:trace contextRef="#ctx0" brushRef="#br0" timeOffset="100734.03">18081 6251 19919 0,'0'0'432'0,"0"0"80"0,0 0 32 0,0 0 32 0,0 0-448 0,0 0-128 0,0 0 0 0,3 1 0 16,1 12 1344-16,-3-4 256 0,-1 2 64 0,0 0 0 16,1 1-256-16,2 1-64 0,1 1 0 0,0 2 0 0,-2 2-192 0,1-2-64 15,-2 1 0-15,2 2 0 0,0 2-224 0,-1 1-48 16,1 1-16-16,-1 1 0 0,2 2-224 0,1 8-64 16,2-1 0-16,-2 0 0 0,-1-1-304 0,1-2-64 15,1 3-16-15,-1-2 0 0,0-2-128 0,-1-2 0 16,0-1 0-16,0-2 128 0,-2-2-128 0,1-1 128 15,1-2-128-15,-2-3 128 0,-2-2-128 0,2-1 0 16,-1-1 0-16,2-3 0 16,-2-2-1152-16,-1-7-272 0,0 0-48 0,0 0-9552 15,0 0-1904-15</inkml:trace>
  <inkml:trace contextRef="#ctx0" brushRef="#br0" timeOffset="101635.18">19394 6283 4607 0,'0'0'400'0,"-1"-5"-400"0,-1-2 0 0,1 1 0 0,1-1 2608 0,0-2 432 16,0 3 96-16,1-1 0 15,-1 7-1536-15,3-6-304 0,-2-1-64 0,2 2-16 0,-3 5-160 0,3-5-32 16,-1 0-16-16,-2 5 0 0,0 0 176 0,0 0 32 15,0 0 16-15,0 0 0 0,0 0 128 0,7 6 32 16,-2 3 0-16,-1 3 0 0,0 2-304 0,0 5-64 16,0 1-16-16,0 4 0 0,-2 2-176 0,2 1-48 15,0 5 0-15,0 2 0 0,-2 2-288 0,2-2-64 16,0 0-16-16,0-2 0 0,0 0-144 0,0-1-16 16,0 2-16-16,0-3 0 0,-2-2-48 0,4 1 0 0,0 0 0 0,-1-5 0 15,-1 1-64-15,0-1 0 16,0-2-128-16,-1 0 192 0,-1 0-192 0,1 0 0 15,0-1 0-15,-2-1 0 0,0-2 176 0,2 0-176 0,-2-3 192 0,-1 0-192 16,0-2 0-16,0-2 0 0,1-2 0 0,-1-1-144 16,-1-2 144-16,1-6 0 0,0 0 0 0,0 0-128 31,0 0-1520-31,0 0-288 0,0 0-64 0,0 0-16 16,0 0-864-16,0 0-160 0,0 0-32 0</inkml:trace>
  <inkml:trace contextRef="#ctx0" brushRef="#br1" timeOffset="104765.09">18573 4818 911 0,'0'0'0'0,"-2"-5"0"0,-13 2 0 0,15 3 0 0,-1-5 0 0,1 5 0 16,-4-5 6448-16,4 5 1200 0,0 0 240 0,0 0 48 15,0 0-4912-15,0 0-976 0,0 0-208 0,0 0-48 16,0 0-1008-16,0 0-208 0,6 11-32 0,1 5-16 15,-2 4-16-15,0 6-16 0,2 5 0 0,-1 4 0 16,1-2-288-16,-1 4-48 0,1 6-16 0,-2-1 0 16,1 0-144-16,0 0 0 0,-2-5 144 0,-1 1-144 15,1-1-192-15,0-2-128 0,0-2 0 0,0-5-16 32,0-4-2240-32,1-2-448 0,2 0-96 0,-2-2-11152 0</inkml:trace>
  <inkml:trace contextRef="#ctx0" brushRef="#br1" timeOffset="105006.9">18757 4737 13823 0,'-4'-21'608'0,"4"15"128"0,-2-2-592 0,2 8-144 15,0 0 0-15,0 0 0 0,0 0 4000 0,0 0 768 16,0 0 160-16,0 0 16 0,-1 9-2720 0,1 1-560 15,0 2-96-15,1 6-32 0,2 6-736 0,1 6-160 16,1 5-16-16,2 3-16 0,0 2-288 0,0 5-48 16,-1-1-16-16,1 1 0 0,0 1-256 0,0-2 0 15,1-2 128-15,0-3-128 0,0-2-176 0,0-3-80 16,-2-3-32-16,1-2 0 16,-2-2-1776-16,0-5-368 0,-1-5-64 0,0-4-7664 0,0-4-1536 0</inkml:trace>
  <inkml:trace contextRef="#ctx0" brushRef="#br1" timeOffset="105377.33">18548 4169 4607 0,'-12'-19'192'0,"7"13"64"0,-1-3-256 0,-2 1 0 0,0-3 0 0,0 4 0 0,0-3 5552 0,-1 4 1056 15,-1 2 224-15,1 1 32 0,1 5-4464 0,0 0-896 16,0 4-176-16,2 3-48 0,0 2-832 0,2 6-160 16,3 4-32-16,1 3-16 0,1 2-240 0,3 1 0 15,3 2 0-15,1-3 0 0,0 1 0 0,1-1 0 16,0-3 0-16,1-3 0 0,2-5 0 0,1-2 0 16,0-3 0-16,1-2 0 0,1-4 0 0,-1-3 0 15,-1-2 0-15,-1-4 0 0,-2-3 432 0,-1-3 32 16,-1-2 16-16,-1-2 0 0,-1-3 144 0,-2-2 16 15,-3-1 16-15,1-1 0 0,-2 0-288 0,-3-2-64 16,-2 1-16-16,-2-1 0 0,0 0-96 0,-4 1 0 16,-2 1-16-16,-1 1 0 0,-1 2-176 0,1 1 0 15,0 3 144-15,-1 0-144 16,1 3-512-16,0 3-192 0,-1 0-16 0,4 5-16 16,-1 4-3120-16,3 1-624 0</inkml:trace>
  <inkml:trace contextRef="#ctx0" brushRef="#br1" timeOffset="105628.88">18950 3973 40895 0,'-11'-5'896'0,"11"5"192"0,0 0 48 0,0 0 0 0,-5-3-912 0,1 1-224 0,4 2 0 0,0 0 0 0,0-8 1296 0,4 1 224 16,1-1 32-16,3 2 16 16,2-2-1216-16,2 0-352 0,1 2 144 0,3-1-144 0,-1-1 0 0,2 2-288 15,0-2 48-15,3 2 16 16,-1 0-1808-16,2 1-352 0,0 0-80 0,0-2-9648 16,1 5-1936-16</inkml:trace>
  <inkml:trace contextRef="#ctx0" brushRef="#br1" timeOffset="105899.35">19569 3536 33919 0,'0'0'752'0,"0"0"144"0,0 0 48 0,-4-1 0 0,-7 0-752 0,0 1-192 0,0 2 0 0,0 2 0 15,-1 1 1552-15,0 3 288 0,0 3 48 0,2 2 16 16,1 4-1008-16,1 2-208 0,0 5-48 0,3-3 0 15,1 1-240-15,1 0-48 0,3 0-16 0,2 0 0 16,0-1-176-16,4 1-32 0,0-2-128 0,2-1 192 16,1-2-192-16,3-1 144 0,2-2-144 0,0 1 128 15,1-4-128-15,0 0-176 0,2-1 48 0,2-2 0 32,0-1-1072-32,1-4-208 0,-1 3-32 0,1-2-16 15,-1-2-1904-15,1-2-384 0</inkml:trace>
  <inkml:trace contextRef="#ctx0" brushRef="#br1" timeOffset="106079.69">19910 3332 12895 0,'0'0'1152'0,"0"-6"-928"0,0 6-224 0,0 0 0 0,0 0 3952 0,0 0 736 16,-1 7 160-16,1 6 16 0,0 6-2736 0,3 5-544 15,-3 1-112-15,1 3-32 0,0 5-864 0,2 2-160 16,-1 3-32-16,4 1-16 0,-2 0-368 0,1 0 0 15,3-2 0-15,-1-1-128 16,1-2-1936-16,0-1-384 0,1-3-80 0,-1-4-6832 16,0-3-1376-16</inkml:trace>
  <inkml:trace contextRef="#ctx0" brushRef="#br1" timeOffset="106287.46">20152 3295 19343 0,'-6'-13'848'0,"6"13"192"0,0 0-832 0,0 0-208 0,0 0 0 0,0 0 0 16,0 0 3456-16,-2 7 640 0,0 2 128 0,2 5 16 15,3 2-2576-15,1 3-528 0,1 3-112 0,2 4 0 16,1 3-864-16,1 2-160 0,2 2 0 0,4 1 0 16,-2 2 0-16,0 0-128 0,-1-1 128 0,-1-1 0 31,2-2-1632-31,-1 0-240 0,0 0-48 0,-2-2-8192 0,-1 0-1616 0</inkml:trace>
  <inkml:trace contextRef="#ctx0" brushRef="#br1" timeOffset="106462.35">20020 3741 28559 0,'-13'-4'2544'0,"13"4"-2032"0,-8-1-512 0,2-1 0 0,0 0 1648 0,1-1 224 16,5 3 48-16,0 0 16 0,0 0-336 0,4-5-64 15,4 0 0-15,2-2-16 0,2 2-1264 0,4 1-256 16,2 2 0-16,3-1 0 16,1 2-2272-16,3-1-352 0,2 0-64 0</inkml:trace>
  <inkml:trace contextRef="#ctx0" brushRef="#br1" timeOffset="106905.59">20514 3600 20271 0,'0'0'1792'0,"-4"7"-1424"0,-2-5-368 0,6-2 0 0,0 0 3136 0,0 0 576 0,0 7 96 0,0-7 32 16,5 5-2368-16,3 0-448 0,2-1-112 0,2 0-16 16,1 0-656-16,1 1-240 0,0-2 144 0,2 1-144 15,0 1 0-15,-3 0 0 0,-4 0 0 0,1 3 0 16,-1-4 0-16,-1 3 0 0,-1-2 0 0,-2 3 0 15,-2-1 0-15,-3 1 0 0,0 3 0 0,-3-3 0 16,-1 2 128-16,0 2-128 0,-1-3 0 0,0 1 128 16,-3-1-128-16,0 0 0 0,-1-1 144 0,1 0-144 0,2-1-208 0,-1-1-112 15,2 1-32-15,5-7 0 16,-3 6-560-16,3-6-112 0,2 8-32 0,0 0 0 16,-2-8 288-16,7 8 48 0,1-3 16 0,-1 3 0 15,1-2 704-15,1 1 192 0,2-1 0 0,2-2 16 0,1 1 864 0,1-1 160 0,-2-1 48 16,0 0 0-16,0-1 192 0,-2 1 32 15,0 1 16-15,-2 1 0 0,-1 0-112 0,-2 0-32 16,-6-5 0-16,3 7 0 0,-3 1-464 0,-1 1-80 16,-3-1-32-16,-3-1 0 0,-1 1-224 0,-2 0-64 0,-2 1 0 0,-2 0 0 15,-3-1-512-15,0 0 0 0,-1 1 0 16,-2 0 0 0,1 0-608-16,-2-1-224 0,0-1-64 0,3-2-13616 15,-2 0-2720-15</inkml:trace>
  <inkml:trace contextRef="#ctx0" brushRef="#br1" timeOffset="110268.54">18089 3865 32415 0,'0'0'528'0,"0"0"-160"0,0 0-48 0,4 8 0 16,-1 1-192-16,-3-9-128 0,0 0 160 0,2 9-160 16,1-1 480-16,-3-8 0 0,0 0 0 0,1 8 0 15,0 3-160-15,-1-4-48 0,0-7 0 0,-3 6 0 16,-3 0-272-16,1-3 128 0,0 0-128 0,5-3 0 16,0 0 0-16,-5-1 0 0,-2-4 0 0,2 1 0 15,0-2-256-15,2 0-128 0,2-2 0 0,1-1-16 16,0-3-16-1,1-1 0-15,0 3 0 0,2-3 0 0,0 2 160 0,1 2 48 0,1 1 0 0,0 2 0 0,0 1 352 0,-5 5 80 16,0 0 16-16,0 0 0 0,8-2 336 0,-8 2 64 16,0 0 0-16,0 0 16 0,0 0-256 0,0 0-48 15,0 0-16-15,0 0 0 0,0 0-336 0,3 7 144 16,-3-7-144-16,0 0 0 16,-3 6-384-16,3-6-176 0,0 0-32 0,0 0-16 15,0 0-3232-15,0 0-656 0</inkml:trace>
  <inkml:trace contextRef="#ctx0" brushRef="#br1" timeOffset="110553.27">18311 3665 4607 0,'0'0'400'0,"0"0"-400"0,0 0 0 0,0 0 0 15,0 0 4560-15,0 8 832 0,0-1 176 0,0-7 16 16,0 0-3216-16,-4 6-656 0,-1-2-128 0,5-4-32 15,-4 7-832-15,0-2-160 0,-1-1-48 0,-2 0 0 16,1-2-352-16,-1 0-160 0,-1 0 128 0,2-2-128 16,0-2 128-16,1-1-128 0,-3-1 128 0,2 1-128 15,1 1 128-15,-1-2-128 0,3-1 0 0,0-2 128 16,0-2-128-16,1 1 160 0,-1 0-160 0,1 1 160 16,3-3-160-16,1 3 192 0,1-4-192 0,1 3 192 15,1 1-192-15,2 0 0 0,-1-1 0 0,2 3 0 16,5 1-432-1,0 3-64-15,0 0-16 0,0 1-9072 0,0 2-1808 0</inkml:trace>
  <inkml:trace contextRef="#ctx0" brushRef="#br1" timeOffset="110942.01">19200 4195 22111 0,'0'0'976'0,"0"0"208"0,0 0-944 0,0 0-240 0,-3 6 0 0,1 1 0 16,0-1 3008-16,1 3 576 0,1 2 96 0,-1 2 32 16,3 1-2288-16,1 2-448 0,0 1-80 0,2 1-32 15,1 3-864-15,1 0 0 0,-1-2 0 0,1 1 0 31,1 1-704-31,1 0-48 0,0-1-16 0,0 0 0 0,0-2-1632 0,-2 0-336 0,-1 1-64 0,-2-1-10176 16</inkml:trace>
  <inkml:trace contextRef="#ctx0" brushRef="#br1" timeOffset="111129.8">19132 4446 1839 0,'0'0'160'0,"0"0"-160"15,0 0 0-15,0 0 0 0,0 0 6128 0,1-5 1184 16,2-1 240-16,0-1 64 0,2 2-5008 0,0 1-1008 16,2-3-192-16,-1 3-32 0,2 2-640 0,2-3-128 15,2-1-32-15,2 0 0 0,3 2-576 0,0 1 0 16,-1-3 0-16,1 1 0 16,2-1-1616-16,1 1-400 0,-3 0-80 0</inkml:trace>
  <inkml:trace contextRef="#ctx0" brushRef="#br1" timeOffset="111500.16">19348 4103 16575 0,'-13'-1'1472'0,"-2"0"-1168"0,-5 1-304 0,-2 0 0 16,1 0 3168-16,0 0 576 0,-2-2 112 0,2 5 32 15,0 2-2048-15,0 2-416 0,2 1-80 0,0 3 0 16,3 4-896-16,-1 3-192 0,4 4-16 0,2 3-16 15,1 1-224-15,2 3 176 0,1 2-176 0,5 2 160 16,2-1-160-16,1-1 0 0,0 1 0 0,5-1 0 0,3 2 0 0,1-2 0 16,3-2 0-16,2-2 0 0,1-6-208 0,4-2 16 15,0-3 16-15,2-4 0 0,3-4 176 0,-1-5 0 16,1-1-144-16,1-4 144 0,3-1 0 0,-2-8 0 16,-1-3 0-16,0-1 0 0,-4-3 240 0,-2 0-48 15,0-4 0-15,-5 1 0 0,0-1 336 0,-2-2 64 16,-3 0 16-16,-2-1 0 0,-2-1 48 0,0 1 16 15,-2-2 0-15,-2 4 0 0,-2-3-272 0,-2 4-48 16,-2 1-16-16,-2 2 0 0,-3 0-64 0,-2 3-16 16,-4 1 0-16,-3 2 0 0,-4 1-256 0,-2 3-144 15,-2 1 16-15,-1 2 0 16,-2 1-2560-16,3 1-496 0</inkml:trace>
  <inkml:trace contextRef="#ctx0" brushRef="#br0" timeOffset="114772.67">22110 6185 24639 0,'2'-5'1088'0,"23"3"240"0,-25 2-1072 0,0 0-256 0,8-3 0 0,0 2 0 16,-8 1 704-16,9 1 96 0,0 0 16 0,-1 3 0 15,-8-4 528-15,6 8 128 0,0 2 0 0,-3 3 16 16,-3 1-912-16,2 4-192 0,-2 4-48 0,-3 0 0 16,-1 3-336-16,-1 1 144 0,0-3-144 0,-2 3 0 15,1-3 128-15,1 1-128 0,-1 3 0 0,1-4 0 16,-1-1 0-16,-1-1 0 0,1 0 0 0,-1-3 0 15,1-1 128-15,0-1-128 0,2-1 0 0,3 0 0 16,1-4 0-16,3 0 128 0,2 1-128 0,1-3 0 16,2 1 0-16,4 1 0 0,1-4 0 0,4 3 0 15,4-4 0-15,1-1-304 0,2-3 64 0,3 0 16 16,2-1-768-16,1-1-160 16,1-1-16-16,1-1-8144 0,2-2-1632 0</inkml:trace>
  <inkml:trace contextRef="#ctx0" brushRef="#br0" timeOffset="115102.59">22192 6397 22111 0,'0'0'1968'0,"0"0"-1584"15,0 0-384-15,0 0 0 0,10 4 1152 0,2-1 128 16,1 0 48-16,4 1 0 0,3 0 240 0,4 0 48 15,5 1 16-15,4-2 0 0,2 1-544 0,3-2-128 16,6 3 0-16,2-2-16 0,-1-2-144 0,3-1-32 0,2-1 0 16,2-2 0-16,2 2-256 0,3-4-48 15,3 1-16-15,3 0 0 0,-1-1-224 0,1-2-48 0,-5 1-16 0,1-2 0 16,0 0-160-16,1 2 0 0,1-1 0 0,0 1 0 16,0 0 128-16,-2 1-128 0,-3 3 0 0,-1-5 128 15,-3 3-128-15,-2 1 0 0,-3-3 0 0,0 2 0 16,1-1 0-16,-1 1 128 0,0-1-128 0,-2 2 0 0,1 0 0 0,-3-2 0 15,-3 1 0-15,1 0 0 32,-5-3-784-32,-2 1-48 0,-1 3 0 0,-3-3 0 15,-4 1-2368-15,-3 0-496 0,-2-3-80 0,1-4-32 0</inkml:trace>
  <inkml:trace contextRef="#ctx0" brushRef="#br0" timeOffset="115372.28">24087 5905 26367 0,'-18'-4'1168'0,"12"3"240"0,-2 1-1120 0,1 0-288 16,1 0 0-16,6 0 0 0,0 0 960 0,0 0 144 16,0 0 32-16,0 0 0 0,10 5-384 0,5 2-80 15,4 0-16-15,5 1 0 0,3-1-304 0,4 1-64 16,3 1-16-16,0 0 0 0,0-1-272 0,0 1 128 16,0 1-128-16,0 1 0 0,-2-2 144 0,1 1-144 15,-3 1 0-15,0 0 144 0,-5 4 32 0,-5 0 0 16,-3 0 0-16,-4 2 0 0,-3 1 784 0,-6 12 176 15,-8 1 16-15,-4-7 16 0,-7 4-176 0,-3 5-32 0,-4 0-16 16,-3 3 0-16,-1 3-400 0,0-1-80 0,0-2-16 16,0 1 0-16,2-2-256 0,2-1-48 15,1-4-16-15,5 0 0 16,-1 0-2480-16,2 0-496 0,3-4-96 0</inkml:trace>
  <inkml:trace contextRef="#ctx0" brushRef="#br0" timeOffset="118300.46">18987 7962 7359 0,'0'0'320'0,"0"0"80"0,0 0-400 0,0 0 0 0,0 0 0 0,0 0 0 16,6 7 2352-16,-1-2 384 0,0 0 80 0,0 2 0 16,2-1-1776-16,1 1-352 0,1 1-80 0,0 0-16 15,1-1-256-15,-1-1-48 0,0-1-16 0,2 0 0 16,2-1-80-16,-1-1 0 0,1-2-16 0,1 0 0 15,0 0 368-15,6-2 80 0,-3-1 16 0,0-1 0 16,1 2-96-16,0-1-16 0,-1 1 0 0,0 1 0 16,0 0-176-16,1 0-32 0,1 0-16 0,-2-3 0 15,0 2-48-15,-2-2-16 0,0 0 0 0,-1 0 0 0,0-2-112 0,2 1 0 16,-3-1-128-16,1-2 192 0,2-1-192 0,-2 0 144 16,-1 1-144-16,-1-1 128 0,-2 0-128 0,0-1 0 15,-1 1 144-15,-1 0-144 0,-1-1 160 0,0 0-32 16,-2 0-128-16,0 0 192 0,-1 1-192 0,0-1 128 15,-1-2-128-15,-1 1 0 0,0-1 160 0,-1 1-160 16,0 1 160-16,1-4-160 0,-1 1 128 0,0 0-128 16,-1 1 0-16,0 0 144 0,0 0-144 0,-2 1 0 15,0-1 0-15,1 0 0 0,0 1 0 0,-1 1 0 16,1 1 0-16,0 0 0 0,-2 2 0 0,2-2 0 16,-2 0 0-16,2 1 0 0,-2-2 0 0,1 3 0 0,-1-1 0 0,0 1 0 15,1-2 0-15,-1 3 0 16,3 5 0-16,0 0 0 0,0 0 0 0,-6-2 160 0,-1 1-160 0,-1 1 160 15,-1 1-32-15,0 2 0 0,0 1 0 0,1 0 0 16,0 0 0-16,1 1-128 0,-3 0 192 0,3 2-64 16,0-2-128-16,-1 1 0 0,0-2 0 0,2 1 128 15,6-5-128-15,0 0 0 0,-5 6 0 0,5-6 0 16,0 0-128-16,0 0 128 0,0 0-160 0,0 0 160 16,0 0-288-16,0 0 32 0,0 0 16 0,0 0 0 15,0 0 16-15,6 2 0 0,1-2 0 0,-1 0 0 16,2 0-48-16,0-1-16 0,-2-2 0 0,2-3 0 15,-1 3 144-15,1-1 144 0,-1-1-208 0,1 1 80 16,0 0 128-16,-1 0 0 0,-1 0 0 0,-6 4 0 16,8-1 0-16,0 1 192 0,-8 0-32 0,9 1-16 0,0 2 432 15,0 1 96-15,-1 0 16 0,0 0 0 0,0 2 48 0,1 1 16 16,1-1 0-16,1 1 0 16,-1-1-304-16,2 2-48 0,-1 1-16 0,3-1 0 0,-1 1-240 0,0-1-144 15,0 0 160-15,-2-2-160 0,1 0 0 0,2-1-128 16,-1-2-16-16,1 0-9968 15,-1 0-2000-15</inkml:trace>
  <inkml:trace contextRef="#ctx0" brushRef="#br0" timeOffset="119703.33">19609 6815 4607 0,'0'0'192'0,"0"0"64"0,0 0-256 0,0 0 0 16,0 0 0-16,0 0 0 0,0 0 2688 0,0 0 512 16,0 0 80-16,8 3 32 0,-8-3-2176 0,9 4-432 15,0-3-96-15,0 0-16 0,1 1-48 0,0-2-16 0,2 0 0 0,-1 0 0 16,1 0-80-16,0-2-32 0,2 1 0 0,1 0 0 15,2-2-80-15,-1 2-16 0,0-2 0 0,0 3 0 16,-1-2-80-16,4-1-32 0,-2-1 0 0,0 0 0 16,0-1-208-16,-2 0 176 0,1-2-176 0,-3 1 160 15,-1-1-160-15,1-2 192 0,0 0-192 0,-2-2 192 16,1 1 16-16,-1-2 16 0,-2-3 0 0,0 2 0 16,0 0-64-16,0 2-16 0,0-2 0 0,-1 0 0 15,-1 3-16-15,-1-3 0 0,-1-4 0 0,-2 4 0 16,-2-3 0-16,0 2-128 0,1 1 192 0,-1-3-64 15,0 2-128-15,1-2 160 0,-2-1-160 0,0 3 160 16,-2-1-160-16,1 1 0 0,0-3 0 0,-1 0 0 16,-1 0 0-16,0 0 0 0,0 2 0 0,1-2 128 15,0 2-128-15,0 1 0 0,-2 0 0 0,0 1 0 16,0-1 0-16,0 3 0 0,0-1 0 0,0 2 128 16,0 0 0-16,2 0-128 0,-1 1 192 0,1 1-64 0,-1 2-128 0,0-1 0 15,2 1 0-15,0-1 0 0,1 7 0 0,0 0 0 16,0 0 0-16,-4-5 0 0,4 5 256 0,0 0-16 15,0 0-16-15,-8 0 0 0,0 1-96 0,3 2 0 16,-1 2-128-16,-2 1 192 0,0 2-192 0,0 1 0 16,0 0 0-16,2 2 0 0,-1 2 0 0,-1-3 0 15,1 1 0-15,-1-1 0 0,0-1 0 0,3-1 0 16,1-1 0-16,4-7 0 0,0 0 0 0,0 0 0 16,0 0 0-16,0 0-160 0,0 0-32 0,0 0-16 15,0 0 0-15,0 0 0 0,0 0-16 0,2-5 0 16,1-2 0-16,0 0 0 0,0 1 96 0,1-3 128 15,0 0-208-15,0 0 80 0,0-1 128 0,0 1-160 0,0-1 160 0,0-1-160 16,0 1 160-16,0 0 0 0,0-1 0 0,1 1-128 16,-3 2 128-16,1-3 0 0,2 4 0 0,-1 0 0 15,-1 2 0-15,-3 5 224 0,4-7-32 0,-4 7 0 16,0 0 480-16,0 0 96 0,6 0 0 0,2 2 16 16,-8-2 112-16,8 1 0 0,-8-1 16 0,10 4 0 15,2-1-320-15,0 0-64 0,-1 0-16 0,0 0 0 16,-2-2-240-16,1 0-48 0,2 1-16 0,1-2 0 15,0 0-208-15,0 0 0 0,0 0 0 0,0-2 0 32,2 0-2176-32,-1 0-496 0</inkml:trace>
  <inkml:trace contextRef="#ctx0" brushRef="#br0" timeOffset="121339.87">26377 6298 13823 0,'0'0'1216'0,"0"0"-960"0,0 0-256 0,-5 6 0 15,5-6 2496-15,0 0 448 16,0 0 80-16,0 0 32 0,0 0-1152 0,0 0-240 16,0 0-32-16,6-3-16 0,2-3-512 0,2-1-96 15,3 0-32-15,0-1 0 0,2-3-352 0,0 0-80 16,2-4-16-16,4 1 0 0,-1-2-256 0,-1-2-48 16,1 0-16-16,2-3 0 0,2-1-80 0,0 1-128 15,1-3 176-15,-1 1-176 0,0 1 240 0,2 0-64 16,0-2-16-16,2 2 0 0,-2 1-160 0,-1 2 160 0,-3 0-160 15,-3 0 160-15,0 2-160 0,0 1 160 0,2 2-160 0,-4 1 160 16,-1-2-160-16,-2 4 192 0,-1 0-192 0,0 1 192 16,-4-1-32-16,0 2 0 0,2 0 0 0,-2 1 0 15,-1 1 64-15,0 0 16 0,-2 2 0 0,2-2 0 0,1 2 16 16,-1 1 16-16,0 2 0 0,-2-1 0 16,-6 3-48-16,8-3-16 0,-8 3 0 0,8-4 0 15,-8 4-32-15,9 0-16 0,0 0 0 0,0 2 0 16,2 0-160-16,-1 1 192 0,0 1-192 0,2 1 192 15,0 2-64-15,1 0-128 0,1 3 192 0,2 1-64 16,1 0 16-16,1 2 0 0,3 1 0 0,0 2 0 16,1 1 16-16,2 1 0 0,2 1 0 0,0 2 0 15,0 2-32-15,0 0 0 0,0 0 0 0,0 2 0 16,0 1 32-16,0 0 0 0,-1 2 0 0,-2-2 0 16,1 0 32-16,-1-4 16 0,1 0 0 0,-2-1 0 15,1 0-16-15,0 0 0 0,-1-2 0 0,-1 0 0 0,-1-4-192 0,3 0 0 16,-3-4 0-16,0 0 0 0,-2-2 0 0,-1 1 0 15,-1-3 0-15,-1-1 0 16,1 0-384-16,-3-3-80 0,-2 1-16 0,-2 0 0 16,0-1-1632-16,-3 0-336 0,1-3-64 0,-7 0-14928 15</inkml:trace>
  <inkml:trace contextRef="#ctx0" brushRef="#br0" timeOffset="122475.77">26426 6329 11855 0,'0'0'512'0,"0"0"128"0,0 0-512 0,0 0-128 16,0 0 0-16,0 0 0 0,0 0 1504 0,0 0 272 16,0 0 48-16,0 0 16 0,0 0-448 0,0 0-96 15,0 0-16-15,0 0 0 0,0 0-208 0,2 9-48 16,-1-3-16-16,2 1 0 0,-3 2 80 0,1 4 32 16,1 1 0-16,0 2 0 0,0 1-272 0,0 3-48 15,0 3-16-15,0 4 0 0,0 2-128 0,2 0-16 16,-1 0-16-16,1 2 0 0,-3-2-112 0,2 0-32 15,0 4 0-15,0-2 0 0,1 1-96 0,-1-2-32 16,-1 0 0-16,1-6 0 0,-1 4 32 0,2-1 0 16,-1 1 0-16,0-1 0 0,-1-1-128 0,-1 0 0 15,1 0-16-15,-1 5 0 0,0-6-64 0,2-4-16 0,0 1 0 0,-1 0 0 16,1 1-32-16,-1-1 0 0,1-3 0 0,-2-2 0 16,1 5 0-16,-1-1-128 0,0-4 192 0,1-1-64 15,-1-2 64-15,1-1 16 0,-2-1 0 0,0-2 0 16,0 1-208-16,0-5 0 0,2 2 0 0,-2-8 0 15,0 0 192-15,4 7 64 0,-4-7 0 0,6 6 0 16,-6-6-112-16,9 5-16 0,0-1 0 0,1 0 0 16,-1 0-128-16,1 0 0 0,2 0 0 0,3 0 128 15,4 1-128-15,3 0 0 0,3 2 0 0,3-3 0 16,6 1 0-16,0 0 0 0,0 2 0 0,1-2 128 16,2 0 0-16,1 0 0 0,-1-1 0 0,1 3 0 15,-3-2-128-15,-7-2 0 0,-1-1 0 0,2 1 128 16,-1-1-128-16,0 1 0 0,-1 0 0 0,1 2 128 0,-2-3 32 0,6 5 0 15,-4-2 0-15,-2 2 0 0,-3-1 96 0,-2 1 0 16,-3-1 16-16,1-1 0 0,-4 2-144 0,0-1-128 16,-2-2 144-16,-2 2-144 0,1-2 144 0,-2 1-144 15,-2-1 128-15,-1 1-128 0,-1-4 128 0,-6-1-128 16,0 0 128-16,8 0-128 0,-8 0 128 0,7-1-128 16,-1-2 0-16,2 1 128 0,0 0-128 0,-2-3 0 15,2-1 0-15,-1-1 0 0,1-1 0 0,1 0 0 16,0 1 0-16,3-1 0 0,2-1-160 0,0 1 160 15,-1-1-208-15,2 1 80 0,0 0-16 0,2 2 0 0,1 0 0 16,2 0 0-16,0-3 144 0,0 2-128 16,1 1 128-16,1 0-128 0,2 0 128 0,1 1 0 0,-1 1 0 0,2-1-128 15,1 1 128-15,-3 0 0 0,2 1 0 0,-3 1 0 0,-3-1 0 16,0 2 0-16,1 1 0 0,-3-2 0 16,-2 2 0-16,-1 0 0 0,4 0 0 0,-5 0 128 15,-1-1-128-15,-1 0 128 0,-1-1-128 0,0 1 128 16,-1 0-128-16,-1 1 128 0,1-4-128 0,-3 1 128 15,1 1-128-15,0-1 128 0,-3-1-128 0,1 0 128 16,-1-2-128-16,-1 1 176 0,0-1-176 0,-2 0 192 16,-2-1-16-16,0 1 0 0,0-6 0 0,0 0 0 15,0-1 80-15,0-4 0 0,-2 0 16 0,-1-2 0 16,-1-5 16-16,-2 0 0 0,-1-4 0 0,0-6 0 16,1-2-32-16,-1-3-16 0,-2-2 0 0,-1 0 0 15,-3-2-64-15,0-2-16 0,-2 0 0 0,-3-19 0 16,1 5 32-16,3 7 0 0,0 8 0 0,1 3 0 0,1 2-192 0,0 4 0 15,2 4 0-15,1 10 0 0,-1 1-144 0,3 1-64 0,-1 0-16 16,-3-4 0 0,3 3-1104-16,3 3-208 0,0 3-64 0,5 1 0 15,5-3-1760-15,3 3-352 0,0 2-80 0</inkml:trace>
  <inkml:trace contextRef="#ctx0" brushRef="#br0" timeOffset="124304.35">26752 6461 22463 0,'0'0'992'0,"0"0"208"0,0 0-960 0,0 0-240 0,0 0 0 0,0 0 0 16,0 0 1696-16,0 0 288 0,0 0 64 0,0 0 16 15,0 0-400-15,0 0-64 0,-2 9-32 0,6 4 0 16,-1 2-576-16,1 1-112 0,-2 1-32 0,-2 1 0 15,0 2-272-15,2 2-48 0,1 4-16 0,-2 0 0 16,-1 1-208-16,2 2-48 0,-2 1-16 0,0-1 0 16,1 2-240-16,-1-1 144 0,-4-3-144 0,1 1 128 15,1-1-128-15,0-6 0 0,1 1 0 0,1-2 0 16,1 1 0-16,-1 1 0 0,0-3 0 0,-1 0 0 16,0-4-384-16,-2 3 32 0,1 1 16 0,-1-5 0 15,2-1-2016-15,1-1-400 0,1-3-64 16,-1-9-12176-16</inkml:trace>
  <inkml:trace contextRef="#ctx0" brushRef="#br0" timeOffset="125738.18">27562 7356 911 0,'0'0'0'0,"0"0"0"0,0 0 0 0,0 0 0 16,0 0 3936-16,0 0 704 0,0 0 144 0,0 0 16 15,-5 3-2432-15,5-3-480 0,0 0-96 0,0 0-32 0,-6-3-400 0,6 3-80 16,0 0 0-16,0 0-16 0,0 0-288 0,0 0-48 16,0 0-16-16,0 0 0 0,0 0-272 0,0 0-64 15,3-6-16-15,0 0 0 0,-3 6-112 0,5-5 0 16,1 1-16-16,1 0 0 0,-1 2-48 0,1-3-16 15,-1 1 0-15,4 0 0 0,0 0 32 0,2 0 16 16,0-1 0-16,-2 1 0 0,0-3 32 0,2 2 0 16,1-1 0-16,0-1 0 0,2 1 0 0,-1-2 16 15,-1 1 0-15,0 1 0 0,0 2-80 0,0-3-32 16,1 2 0-16,1 0 0 0,-1-2-96 0,0 1-32 16,-1-1 0-16,0 1 0 0,0 0-224 0,1 1 176 15,-1-1-176-15,0-1 160 0,-3 1-160 0,0-1 0 16,1 1 0-16,-2 0 0 0,-1 1 0 0,2 0 0 15,-1 0 0-15,1 0 0 16,-1-2-368-16,-2 1-96 0,0-1-32 0,-1 2 0 16,1 0-2352-16,2 1-480 0,-1-3-80 0,0-2-12128 0</inkml:trace>
  <inkml:trace contextRef="#ctx0" brushRef="#br0" timeOffset="126773.92">28134 5983 19695 0,'0'0'864'0,"0"0"192"0,0 0-848 0,0 0-208 0,0 0 0 0,0 0 0 16,0 0 1584-16,3 11 272 0,-3-11 48 0,0 0 16 16,0 0-512-16,0 0-80 0,-4 9-32 0,4-9 0 15,-7 5-480-15,7-5-112 0,-7 5 0 0,7-5-16 16,-10 0-176-16,10 0-16 0,-9-4-16 0,2 2 0 15,7 2-160-15,-10-4-48 0,10 4 0 0,-7-7 0 16,1 1-144-16,1-2-128 0,5 8 144 0,-5-6-144 16,5 6 0-16,0 0 0 0,0 0 0 0,0 0 0 15,0-10 0-15,0 10 0 0,4-9 0 0,-4 9 0 16,0 0 0-16,0 0 0 0,8-6 0 0,-8 6 0 16,11 0 0-16,0 2 0 0,-11-2 0 0,10 2 0 15,-10-2 192-15,11 5 32 0,-11-5 16 0,10 2 0 0,-10-2 288 0,0 0 64 16,9 7 16-16,-9-7 0 0,0 0 16 0,0 0 0 15,0 0 0-15,0 0 0 0,0 0-112 0,0 0 0 16,0 0-16-16,0 0 0 0,0 0-240 0,-9 3-64 16,9-3 0-16,-9 1 0 0,1-2-192 0,8 1 0 15,0 0 128-15,0 0-128 0,-8-2 0 0,8 2 0 16,0 0 0-16,0 0 0 16,-6-4-480-16,6 4-32 0,0 0-16 0,0 0 0 15,0 0-2832-15,0 0-560 0</inkml:trace>
  <inkml:trace contextRef="#ctx0" brushRef="#br0" timeOffset="127208.22">28392 6217 10127 0,'0'0'896'0,"0"0"-704"0,0 0-192 0,0 0 0 16,-6 6 3088-16,-1-1 592 0,2-1 112 0,0 0 32 16,0 0-1568-16,-2-1-304 0,1-2-64 0,-3 0-16 15,2-1-560-15,0 0-112 0,2 0-32 0,5 0 0 16,0 0-640-16,-6-2-128 0,-1-1-16 0,7 3-16 16,-6-2-208-16,0-1-32 0,6 3-128 0,0 0 192 15,-3-4-192-15,3 4 144 0,0 0-144 0,0 0 128 0,-2-5 16 0,2 5 0 16,0 0 0-16,0 0 0 0,0 0-144 0,7-4 128 15,-7 4-128-15,6-5 128 0,1 1-128 0,-1 1 0 16,2 2 144-16,0 1-144 0,0 0 0 0,-8 0 144 16,8 1-144-16,-8-1 0 0,7 1 304 0,-7-1-48 15,0 0-16-15,0 0 0 0,0 0 256 0,0 0 48 16,0 0 16-16,0 0 0 0,-1 8-64 0,-3-1-16 16,-2-1 0-16,-1 0 0 0,-1-1-240 0,-1-1-48 15,0-2-16-15,0 1 0 0,0 0-176 0,0 0 192 16,1-3-192-16,1 0 192 0,0 0-192 0,0 0 0 15,7 0 0-15,0 0 0 0,-6-2-256 0,6 2 0 16,0 0 16-16,0 0 0 16,0 0-2240-16,0 0-448 0,3-9-80 0</inkml:trace>
  <inkml:trace contextRef="#ctx0" brushRef="#br0" timeOffset="127546.48">28674 5919 21535 0,'0'0'960'0,"0"0"192"0,0 0-928 0,0 0-224 16,0 0 0-16,0 0 0 0,0 0 1696 0,0 0 288 16,12-1 64-16,-1 0 16 0,0 1-32 0,1 0-16 15,-1 1 0-15,1-1 0 0,-3-1-896 0,2 1-176 16,-1 0-48-16,3 0 0 0,1-4-320 0,1 1-80 16,-1 1-16-16,2 0 0 0,-2 2-480 0,2 0-128 15,-1-1-16-15,0 0 0 16,-2-2-1680-16,-2 2-336 0,1-2-64 0,1 2-8464 15,0-2-1712-15</inkml:trace>
  <inkml:trace contextRef="#ctx0" brushRef="#br0" timeOffset="128103.35">28979 5702 911 0,'0'0'0'0,"-8"-5"0"0,-2-3 0 0,-2 0 0 0,0 0 0 0,-1-1 0 0,-2 0 6624 0,-2 0 1248 15,-2 0 240-15,1 1 48 16,-1 0-4960-16,-1-1-1008 0,-1 0-192 0,-1 2-32 0,-3 5-864 0,2 0-160 16,1 4-48-16,1 3 0 0,1-3-448 0,3 5-80 15,0 2-32-15,3 3 0 0,-3 1-208 0,4 2-128 16,1 2 160-16,2 3-160 0,1 1 0 0,0 0 0 16,1 5 0-16,3 2-160 0,2 2 32 0,4 0 0 15,3-2 0-15,4 2 0 0,1 1-128 0,3-1 0 16,1-1-16-16,0-1 0 0,0 0-80 0,1-2-16 15,2 0 0-15,2-5 0 16,0 1-32-16,6-3-16 0,1-2 0 0,-2-4 0 0,-1 2 32 0,3-5 0 16,1-3 0-16,2-2 0 0,-1-2 224 0,0-3 160 0,-1-2-192 0,0 1 192 15,1-6 0-15,-3-3 224 0,0-2-16 16,-1-2 0-16,-1-3 464 0,-1-1 96 0,-1-6 0 0,-3 0 16 16,-4-1 64-16,0 0 16 0,-4-1 0 0,-1 1 0 15,-2 0-256-15,-2 2-48 0,-1 2-16 0,-3 0 0 16,-3-1-32-16,-2 0-16 0,-3-2 0 0,-2-2 0 15,-3 0-176-15,0 1-48 0,-3 3 0 0,0 3 0 16,-1 2-272-16,-2 2-272 0,-3 6 48 0,-3-2 16 31,1 0-1536-31,1 2-304 0,1 4-64 0,1-2-16432 0</inkml:trace>
  <inkml:trace contextRef="#ctx0" brushRef="#br1" timeOffset="131678.62">26879 4970 2751 0,'0'0'128'0,"0"0"16"0,0 0-144 0,0 0 0 0,0 0 0 0,0 0 0 16,0 0 5792-16,0 0 1120 0,5-4 240 0,-5 4 32 15,0 0-4224-15,0 0-848 0,5 7-160 0,2 2-32 16,-1 0-864-16,1 3-160 0,-1 4-48 0,2 1 0 16,-3 3-80-16,0 5 0 0,-1 3-16 0,0 4 0 15,3-1-272-15,-3 1-48 0,-2 0-16 0,1 2 0 16,-2 0-272-16,2 1-144 0,-1 2 160 0,2 1-160 16,2-2 0-16,-4 3 0 0,0-1 0 0,-1 0 0 15,0-2-240-15,2-2-144 0,1-2-16 0,-2-4-16 16,1-2-400-16,-1-4-80 0,2-1 0 0,0-10-16 15,0-2-2320-15,1-3-464 0,-5-6-80 0</inkml:trace>
  <inkml:trace contextRef="#ctx0" brushRef="#br1" timeOffset="131968.84">27166 5012 24879 0,'0'0'1088'0,"0"0"256"0,0 0-1088 0,0 0-256 0,0 0 0 0,0 0 0 16,0 0 1664-16,0 0 288 0,0 0 48 0,0 0 16 15,0 0-400-15,5 11-80 0,-3 0 0 0,2 4-16 16,-1 2-720-16,0 3-144 0,-1 4-16 0,1 2-16 16,-1 3-288-16,2-1-48 0,-2 4-16 0,-1 5 0 15,0 1-272-15,0-1 160 0,1 1-160 0,-1-1 128 16,0-1-128-16,-1-1 0 0,0-3-160 0,2 1 160 31,-2-2-672-31,1-1-32 0,2-2-16 0,-1-4 0 0,-1 0-1584 0,1-6-304 0,-1-4-64 0,0-2-7024 16,1-4-1408-16</inkml:trace>
  <inkml:trace contextRef="#ctx0" brushRef="#br1" timeOffset="132401.97">26990 4118 16575 0,'0'0'1472'0,"-7"-2"-1168"0,-2 4-304 0,1 0 0 16,0 2 2048-16,0 1 336 0,1 2 80 0,-1 1 16 15,0 5-784-15,0 0-160 0,-2 4-16 0,1 2-16 16,2 5-1024-16,2-3-208 0,2 1-32 0,5 1-16 16,1 3-224-16,4 0 0 0,0-3 0 0,2-2 0 15,1-1 0-15,2-3 0 0,0-4 0 0,1 0 0 16,1-5 128-16,2-1 0 0,-2-2-128 0,0-4 192 15,-1-2 256-15,0-6 32 0,-2 1 16 0,-1-3 0 16,1-3-112-16,-2-2-32 0,0-3 0 0,-3-1 0 16,0-1 320-16,-2-2 64 0,-2 2 16 0,-3-1 0 0,0 1-448 0,-2 0-96 15,-5 0-16-15,-1-1 0 16,-1 1-64-16,-2-1 0 0,-1 2-128 0,-2 0 192 16,0 2-464-16,-2 0-112 0,-1 2 0 0,-6-4-16 15,1 2-2176-15,0 7-432 0,1 8-96 0</inkml:trace>
  <inkml:trace contextRef="#ctx0" brushRef="#br1" timeOffset="132688.78">27455 4133 3679 0,'0'0'320'0,"0"0"-320"0,-3-7 0 0,2 1 0 15,-2 0 7184-15,2-1 1376 0,0 1 272 0,1 6 48 16,2-5-5440-16,2-1-1088 0,3 1-224 0,1-1-32 16,1-1-1440-16,1 1-272 0,2 0-64 0,0 0-16 15,-1-2-304-15,4-1 128 0,0 1-128 0,9-2 0 31,-1-1-320-31,-2 1-160 0,-2-2-32 0,0 0-16 16,3 2-2560-16,0-2-512 0,1-2-112 0</inkml:trace>
  <inkml:trace contextRef="#ctx0" brushRef="#br1" timeOffset="132967.76">28124 3594 8287 0,'0'0'368'16,"-5"-4"80"-16,5 4-448 0,-10 0 0 0,1 0 0 0,-1 4 0 0,-1-3 5296 0,0 4 976 16,-6 3 192-16,0 4 32 0,-3 2-3344 0,3 3-656 15,0 3-144-15,3 2-32 0,1-3-1248 0,3 3-256 16,2-1-48-16,3 0-16 0,2 1-400 0,2-1-80 16,2-1-16-16,4-1 0 0,6 1-256 0,0-1 0 15,2-4 0-15,-2-5 0 0,2-1 0 0,2 0 0 16,2 2 0-16,3-3 0 0,-3-2 0 0,0-1-192 15,0 1 48-15,6 0 16 16,-1-3-1568-16,-1-3-304 0,-1-3-64 0,-1-2-9488 16,-2 1-1888-16</inkml:trace>
  <inkml:trace contextRef="#ctx0" brushRef="#br1" timeOffset="133154.04">28498 3409 19343 0,'0'0'1728'0,"0"0"-1392"0,0 0-336 0,0 0 0 16,0 0 2944-16,0 0 528 0,1 9 112 0,2 4 0 16,1 4-1136-16,-4 3-224 0,-3 7-48 0,-1 0-16 15,0 2-1440-15,-1 2-272 0,0 1-64 0,1 1-16 16,1 1-368-16,2-1 128 0,2-1-128 0,1-2 0 16,-1-2-1024-16,3-2-256 0,0 0-64 0,2-4-16 15,1-3-1968-15,1-4-384 0</inkml:trace>
  <inkml:trace contextRef="#ctx0" brushRef="#br1" timeOffset="133333.99">28780 3325 21183 0,'0'0'944'0,"0"0"192"0,0 0-912 0,0 0-224 15,0 0 0-15,3 10 0 0,0 6 2512 0,-2 2 464 16,-1 3 96-16,2 7 0 0,-1 2-1552 0,2 4-320 15,-1 5-64-15,1 0-16 0,-1 4-960 0,2 0-160 0,0 0 0 0,0-1-160 32,0-3-1824-32,0 0-352 0,0 0-80 0</inkml:trace>
  <inkml:trace contextRef="#ctx0" brushRef="#br1" timeOffset="133507.59">28604 3754 11055 0,'0'0'976'16,"-7"-10"-784"-16,2 0-192 0,5 10 0 0,-1-11 4624 0,1 11 880 0,2-13 192 0,5 5 16 15,2 1-3424-15,3 2-688 0,1 1-144 0,2-1-32 16,3 4-1168-16,3-2-256 0,1 3 0 0,2 0-10880 16,-2 0-2176-16</inkml:trace>
  <inkml:trace contextRef="#ctx0" brushRef="#br1" timeOffset="133935.73">29046 3665 4607 0,'0'0'192'0,"-8"-1"64"0,8 1-256 0,0 0 0 16,0 0 0-16,0 0 0 0,0 0 6752 0,0 0 1312 15,0 0 256-15,11 7 48 0,1-4-5856 0,3 3-1168 16,0-2-224-16,2 1-48 0,1 0-864 0,-1 0-208 15,-2 0 0-15,-2 1 0 0,-2 0 0 0,0-2 0 16,-1 1 0-16,-1 3 0 0,-1 0 0 0,-3 0 0 16,-1 0 0-16,-1 1 0 0,-3-9 0 0,-4 13 0 0,-1-2 0 0,0 1 0 15,-2-1 128-15,2-1-128 0,0 1 0 0,-1-2 0 16,0 0 0-16,6-9 128 0,-8 6-128 0,8-6 0 16,-8 7 0-16,8-7 0 0,-4 10 0 0,2-3 0 15,2-7-224-15,0 0-96 0,5 9 0 0,-5-9-16 16,5 8-48-16,2 0 0 0,-7-8 0 0,11 11 0 15,0-2 384-15,1 1 0 0,-2-4 0 0,0 2 0 16,-2 2 416-16,1-1 208 0,1 1 32 0,-3 1 16 16,0-4 560-16,-2 5 112 0,-2 2 32 0,-2-2 0 15,-1-1-160-15,-3 1-16 0,-2 0-16 0,0-2 0 16,-4 2-352-16,0-2-80 0,-2 1-16 0,1-1 0 16,-3-2-352-16,0 0-80 0,0-2-16 0,-2 2 0 15,-2 1-288-15,-1-3-176 0,0-1 32 0,0 0 0 16,-1-1-2496-16,1-3-496 0</inkml:trace>
  <inkml:trace contextRef="#ctx0" brushRef="#br1" timeOffset="134941.44">26579 3914 14735 0,'0'0'640'0,"0"0"160"0,0 0-640 0,6 8-160 15,-4 1 0-15,-4-2 0 0,2-7 2400 0,0 0 448 16,0 0 96-16,0 8 0 0,0 1-944 0,0-3-192 16,0-6-32-16,0 0-16 0,0 0-880 0,-1 7-176 15,1 1-48-15,-1-2 0 0,1-6-400 0,0 0-64 16,-3 9-32-16,-2-5 0 0,5-4-160 0,-7 3 0 15,7-3 144-15,-6-3-144 0,6 3 128 0,-7-4-128 16,2-2 160-16,1-1-160 0,2-1 0 0,-1-1 0 16,0-1 0-16,2-1 0 0,1 2 0 0,1 3 0 15,2-5 0-15,1 2-160 0,0 0 160 0,0 3 0 16,-4 6 0-16,0 0-128 0,0 0 128 0,0 0 0 16,6-6 0-16,-6 6 0 0,0 0 256 0,0 0 0 15,0 0-16-15,0 0 0 0,0 0-112 0,0 0-128 0,6 7 176 0,-6-7-176 31,0 0-1008-31,0 0-304 0,2 9-64 0,-1-1-16 16,-1-8-1456-16,0 0-288 0</inkml:trace>
  <inkml:trace contextRef="#ctx0" brushRef="#br1" timeOffset="135234.54">26795 3736 12895 0,'8'2'1152'0,"0"2"-928"0,-8-4-224 0,0 0 0 16,3 8 3024-16,-3-8 560 0,5 7 128 0,-5-7 0 16,0 6-1344-16,0-6-288 0,-4 8-48 0,4-8-16 0,-4 8-1104 0,-1-3-208 15,-2 0-64-15,1-4 0 0,-1 1-272 0,7-2-64 16,0 0-16-16,-4-3 0 0,4 3-32 0,-6-4-16 16,-1 0 0-16,1-1 0 0,-1 0-112 0,1 0-128 15,-1-2 176-15,2 2-176 0,1 0 144 0,1 0-144 16,0-1 0-16,0 2 144 0,3 4-144 0,-1-5 0 15,2-1 0-15,2 0 0 0,0 0-128 0,3 1 128 16,-6 5-160-16,7-4 160 16,4 3-1232-16,-1 1-160 0,1 1-16 0,-1 4-14016 15</inkml:trace>
  <inkml:trace contextRef="#ctx0" brushRef="#br1" timeOffset="135570.04">27613 4386 1839 0,'0'0'160'0,"0"0"-160"0,1 9 0 0,-1-2 0 16,-1 1 7360-16,-1 1 1456 16,1 1 272-16,0 3 64 0,-2 4-6144 0,2 3-1216 15,0 2-256-15,1 0-64 0,-2 0-1024 0,2 3-224 16,0 0-32-16,3 1-16 15,-3-4-592-15,1-1-112 0,2 0-32 0,-1 1 0 16,1-6-3344-16,-3-2-656 0</inkml:trace>
  <inkml:trace contextRef="#ctx0" brushRef="#br1" timeOffset="135737.64">27425 4659 23039 0,'0'0'1024'0,"0"0"192"0,0 0-960 0,0 0-256 0,5-5 0 0,0-1 0 15,1 1 2864-15,1 1 528 0,3 0 96 0,1 0 32 16,2 2-2176-16,0-2-416 0,2 0-96 0,2 1 0 16,0 2-688-16,1 0-144 0,0-1 0 0,0 0 0 31,-1 1-1568-31,2-1-304 0,0 1-64 0</inkml:trace>
  <inkml:trace contextRef="#ctx0" brushRef="#br1" timeOffset="136104.79">27773 4201 25791 0,'-25'-14'1152'0,"14"6"224"0,-4 0-1104 0,-2 0-272 0,-2-1 0 0,-3 0 0 0,-3 0 2432 0,1 1 416 16,2 3 96-16,-3 4 0 0,-1 3-1600 0,0 5-320 15,1 3-64-15,1 7 0 0,-1 5-768 0,1 3-192 16,2 6 0-16,3 2 0 0,3 3 0 0,3 2 0 15,3 1 0-15,3 0 0 0,6 3 0 0,5 1 128 16,4 0-128-16,6 3 0 0,2-4 0 0,3-5-176 16,6-3 16-16,2-1 0 15,3-6-288-15,2-5-64 0,-2-2-16 0,-1-7 0 0,3-5 112 16,0-2 32-16,2-3 0 0,-1-6 0 0,-2-3 160 0,-1-2 32 16,-2-5 16-16,-1-1 0 0,-4-2 352 0,-2-5 64 0,-4-1 16 0,0-1 0 15,-4-2 656-15,-2 0 144 0,-5 0 32 0,-2 0 0 16,-3-3-208-16,-1-2-48 0,-2-2 0 0,-4 4 0 15,-3 0-224-15,-2-3-48 0,-4 1-16 0,-8-10 0 16,-5 5-1168-16,0 6-224 0,-2 0-48 0,5 12-18352 16</inkml:trace>
  <inkml:trace contextRef="#ctx0" brushRef="#br0" timeOffset="143799.29">29339 2901 17503 0,'19'-15'1552'0,"-17"6"-1232"0,0-1-320 0,5 4 0 15,3 2 560-15,5 1 48 0,4-3 16 0,6 3 0 16,4-2-320-16,3 2-64 0,3 3-16 0,3 0 0 16,-1 0-64-16,3 3-16 0,4 0 0 0,7-3 0 15,7-2-144-15,-24 1 0 0,6 0 0 0,4-2 128 16,2 1-128-16,2-1 192 0,0 3-192 0,3 0 192 16,0 0 32-16,42 1 16 0,-18 2 0 0,-7 3 0 15,-5 4-64-15,-5 3-16 0,-4 3 0 0,-2 5 0 16,-1 0-160-16,-4 4-192 0,-7 2 32 0,-3 7 16 15,-6 5 144-15,-2 7 0 0,-5 1 0 0,-1 8 0 16,-7 6 0-16,0 4-128 0,-2 4 128 0,0 6 0 16,-1 4 0-16,1-2 0 0,0-5 0 0,3 2 128 15,3 4-128-15,-2 2 0 0,-1-3-128 0,0 5 128 0,1-3 0 16,-2 6 0-16,-3 4 0 0,-4 6 0 16,-3 5 0-16,-2 3-128 0,-2 2 128 0,-1 2 0 15,2 1 0-15,-1 4 0 0,-1 4 0 0,2 4 0 0,0 4 0 0,-1 0 0 16,0-2 0-16,-1 6 0 15,0 1 0-15,-2 0 0 0,-3-8 0 0,-1-5 0 0,0-8 0 0,-2-2 144 16,-2-7-144-16,-1-5 160 0,-4-4-160 0,0 0 192 16,-2 2-192-16,1-4 192 0,-2-5-48 0,3-5 0 15,-1-3 0-15,1-1 0 0,1 0-144 0,0 3 0 16,0 0-192-16,0 1 192 0,1 2 0 0,3 3 0 16,1 5 0-16,2-3 0 0,-1-3 0 0,2 2 0 15,-2 1 0-15,3-1 0 0,2-1 0 0,2 2 0 16,4 3 0-16,1-8 0 0,-1-11 0 0,0-9 0 15,-2-10 0-15,0-7 0 0,-2-6 0 0,-2-5 240 0,1-5-64 0,-7-5-16 16,-5-2 96-16,-6-3 32 0,-7 0 0 0,-8-4 0 16,-7-4 832-16,-10-1 160 0,-11-3 48 0,-9 0 0 15,-7 0-144-15,-4 2-32 0,-3 2 0 0,-9 0 0 16,-7-1-448-16,0 2-80 0,6 1-32 0,4 4 0 16,4 5-448-16,1 7-144 0,-1 2 0 0,9 8 0 31,5 4-1664-31,9 6-448 0,7 4-96 0,2 9-16 0</inkml:trace>
  <inkml:trace contextRef="#ctx0" brushRef="#br1" timeOffset="170772.91">4826 9831 15663 0,'9'15'1392'0,"-6"-6"-1120"0,-2 3-272 0,2 0 0 15,0 0 1088-15,-1 5 176 0,1-3 16 0,1 4 16 16,1 0-256-16,0 2-48 0,0 2-16 0,3-2 0 16,0 1-464-16,0-2-80 0,-2 1-32 0,2-6 0 15,0 2 368-15,-1-5 80 0,-2 0 16 0,0-3 0 16,-5-8 160-16,0 0 16 0,0 0 16 0,6-4 0 15,0-3-224-15,-2-3-64 0,0-5 0 0,-2-2 0 16,1-2-176-16,-2-5-32 0,0-2-16 0,1-1 0 16,-2 0-304-16,0-5-64 0,1 0-16 0,0-2 0 15,2-1-160-15,-1-1 128 0,2 0-128 0,2-1 128 16,-1 5-128-16,1 2 0 0,2 4 0 0,1 4 0 31,3 2-1888-31,2 3-304 0,1 4-64 0,2 4-7536 0,0 1-1488 0</inkml:trace>
  <inkml:trace contextRef="#ctx0" brushRef="#br1" timeOffset="171170.81">5379 9848 15663 0,'0'0'1392'0,"0"0"-1120"16,0 0-272-16,-2 7 0 0,2-7 2704 0,0 0 496 15,-2 7 80-15,2-7 32 0,0 0-1616 0,0 0-320 16,8 3-64-16,1-3-16 0,2-3-352 0,0-2-80 15,1-4-16-15,1-2 0 0,1 3-288 0,2-1-64 16,0-3-16-16,-2 2 0 0,0-3-144 0,-1 1-16 16,-2 1-16-16,1-1 0 0,-2 0-144 0,0 0-32 15,-2-1 0-15,0 0 0 0,-3-1 0 0,1 3 0 0,-3 0 0 0,1 0 0 16,-1 1-128-16,-2-1 192 0,-3 2-192 0,-1 2 192 16,-1 0-192-16,0 2 192 0,-1 3-192 0,-1 0 192 15,-2 1 144-15,-1 2 48 0,-2 3 0 0,-1 4 0 16,-1 1-144-16,-1 4-32 0,0 4 0 0,1 4 0 15,0 2-80-15,2 2 0 0,2-2-128 0,3 5 192 16,2 0 80-16,1 1 16 0,2-2 0 0,2-1 0 16,3 1-288-16,2-7 0 0,5-1 0 0,3-2 0 15,3 0 0-15,0-3 160 0,1-2-160 0,3-2 128 16,3-2-128-16,2-3 0 0,0-2 0 0,3-2 128 31,1-2-864-31,-1-1-176 0,1 1-48 0,-1-2 0 16,0 0-2768-16,0-5-560 0</inkml:trace>
  <inkml:trace contextRef="#ctx0" brushRef="#br1" timeOffset="171500.54">6113 9572 22111 0,'0'0'976'0,"0"0"208"0,-6 0-944 0,-2 2-240 15,1-1 0-15,-2 2 0 0,-3 1 2752 0,-1 0 512 16,0-1 112-16,0 4 16 0,0 1-1728 0,0 1-352 15,0 1-64-15,3 1-16 0,-2 0-880 0,2 0-176 16,2-1-48-16,3 3 0 0,-2 0-128 0,4 2 0 16,2-1 0-16,2 0 0 0,3-1-208 0,3 1 80 15,2-3 128-15,3 1-208 0,2 1 48 0,2-3 16 16,2 1 0-16,0-1 0 0,-1-1 144 0,1 1-128 0,1-1 128 0,-2-1-128 16,-3-2 128-16,-1 2 0 0,-1 0 0 0,-2 1 0 15,-1 0 128-15,-2 3 0 0,-5-2 0 0,0 1 0 16,-4-1 160-16,0 2 32 0,-3-1 16 0,-2 1 0 15,-1-1-160-15,-1-2-48 0,-1 0 0 0,1-3 0 32,-1 0-448-32,3-3-80 0,-1 0-32 0,1-3 0 15,1-3-1904-15,2 0-384 0,3-7-80 0,2 1-16 16,1-1-304-16,4-3-64 0</inkml:trace>
  <inkml:trace contextRef="#ctx0" brushRef="#br1" timeOffset="171741.09">6293 9748 19695 0,'9'-11'864'0,"-4"6"192"0,1-2-848 0,-1 2-208 0,0 1 0 0,-5 4 0 0,0 0 1776 0,0 0 304 15,0 0 64-15,0 0 16 0,-6 2-144 0,-1 2-32 16,0 4 0-16,2 4 0 0,0 1-976 0,0 3-208 16,1 2-32-16,1 3-16 15,3 1-304-15,6 1-64 0,-1 1-16 0,4-2 0 0,1-1-368 0,3-2 0 16,3 0 0-16,2-4 0 0,0-2 0 0,2-4 0 16,1-3 0-16,-2-2 0 0,-2-4 0 0,0-3 0 15,-1-1 0-15,-3-5-128 0,-3-1 128 0,-2-2 0 16,-3-3 0-16,-2 0 128 0,-3-2 16 0,-1-1 16 15,-2-2 0-15,-2 2 0 0,-2 0-160 0,1 1 0 16,-3-2 0-16,1 2 128 16,1 2-560-16,0-1-112 0,-2 0-32 0,1 0 0 15,2-1-3312-15,1 1-656 0</inkml:trace>
  <inkml:trace contextRef="#ctx0" brushRef="#br1" timeOffset="172010.84">6609 9662 6447 0,'7'23'576'0,"-4"-9"-576"0,-2 7 0 0,1 1 0 0,-2 4 5728 0,1 0 1040 0,-1 1 208 0,1 2 32 16,0-1-3856-16,1-2-768 0,0-3-144 0,1-2-48 16,1-3-1232-16,0-2-256 0,0-3-64 0,0-3 0 15,1-2-464-15,-5-8-176 0,6 1 0 0,2-2 144 16,0-3-144-16,0-1 0 0,-2-5 0 0,1-3-176 16,-1-4 32-16,1-3 0 0,-1 0 0 0,1-2 0 15,-2-1-112-15,0-1 0 0,-1 0-16 0,2-1 0 16,-1 0 16-16,0-1 16 0,0-3 0 0,2 2 0 15,-2 1 240-15,0 4 0 0,2 3 0 0,-2 5 0 16,0 2 192-16,0 6-32 0,-5 6 0 0,8 2 0 16,0 5-160-16,-2 3 0 0,1 6 0 0,-1 6 0 15,1 4 0-15,1 3 0 0,1 1 0 0,0 3 128 0,0-3-128 0,2 0 0 16,0-4 0-16,4 0-176 16,3-3-2448-16,0 1-512 0,2-5-80 15</inkml:trace>
  <inkml:trace contextRef="#ctx0" brushRef="#br1" timeOffset="172373.55">7250 9722 12895 0,'-3'-18'576'0,"1"10"112"0,-3 1-560 0,1-5-128 15,-5 1 0-15,1 4 0 0,-1 3 4832 0,1 2 928 16,-1 4 192-16,-1 3 48 0,1 4-3664 0,0 4-736 0,-1 3-128 0,-1 2-48 16,1 3-496-16,1 1-96 0,4 1-32 0,-1 1 0 15,2-2-624-15,3-1-176 0,0-3 0 0,1 0 0 16,2-1-128-16,4 2-112 0,2-5-16 0,-1-1 0 15,1-1 384-15,0-2 80 0,-2-2 16 0,1-2 0 32,0-2-544-32,0-1-128 0,1-3 0 0,0-3-16 0,0-2 80 0,0-1 32 0,-1-6 0 0,3 1 0 15,-3 1 112-15,1-4 32 0,0 1 0 0,-1 0 0 16,-1-2 208-16,1 1 0 0,-2 0-160 0,-1-1 160 16,-2 1 0-16,1 2 0 0,-2 2 0 0,1 2 0 15,-2 8 176-15,1-7 48 0,-1 4 16 0,0 3 0 16,0 0 112-16,0 0 32 0,0 0 0 0,-3 7 0 15,1 5-384-15,-1 0 0 0,2 0 0 0,1-1 0 16,0 2 0-16,1 0 0 0,0 0 0 0,3-1-128 16,0-1-1536-16,1-1-320 0,1-1-48 0,1-1-8784 0,3-2-1744 15</inkml:trace>
  <inkml:trace contextRef="#ctx0" brushRef="#br1" timeOffset="172672.2">7529 9728 30175 0,'0'0'1344'0,"0"0"256"0,0 9-1280 0,0 2-320 16,0 0 0-16,0 3 0 0,-1 2 1296 0,1 1 192 16,0 0 48-16,0 1 0 0,0-2-144 0,1-1-32 15,0 0 0-15,3-2 0 0,0-3-912 0,0 1-176 16,0-4-32-16,1 0-16 0,-5-7-224 0,0 0 144 16,7 1-144-16,0-1 128 0,-7 0-128 0,7-6-176 15,0-2 48-15,-1 0 0 16,-1-5-240-16,0-1-32 0,1-2-16 0,0-1 0 15,1-2-32-15,-1-1-16 0,-1 0 0 0,2 0 0 16,-1-4 16-16,1 3 0 0,0 3 0 0,-1 1 0 0,2 1 304 0,0 3 144 0,0 3-128 0,-2 1 128 16,-2 4 192-16,-4 5 112 0,0 0 16 0,5 6 16 15,-1 6 192-15,0 3 48 0,-1 2 0 0,-1 4 0 16,1 1 64-16,-1 5 32 0,1-1 0 0,1 1 0 16,0 2-464-16,1-2-80 0,0 0-128 0,2-1 176 31,-1 1-1264-31,3-3-240 0,1-2-48 0,1-1-16 0,2-1-2848 0,0-3-576 0,13 8-112 0,-3-15-32 0</inkml:trace>
  <inkml:trace contextRef="#ctx0" brushRef="#br1" timeOffset="172858.7">8063 9659 23951 0,'-7'-6'2128'0,"-2"0"-1696"0,-2-2-432 0,2-1 0 0,0 0 2432 0,0 1 384 15,-3 0 96-15,0 5 16 0,1 1-1632 0,1 4-320 16,3 1-64-16,0 6-16 0,3 4-576 0,2 5-128 15,-1 2-32-15,3 5 0 0,0 3-160 0,3 0 0 16,0-2 0-16,5 0 0 0,3 1-208 0,0-3 80 16,2-2 128-16,3-2-208 15,2-1-2160-15,-1-3-416 0,0-2-96 0,0-1-10992 0</inkml:trace>
  <inkml:trace contextRef="#ctx0" brushRef="#br1" timeOffset="173205.98">8260 10005 7359 0,'0'0'656'0,"0"0"-528"0,7-8-128 0,-1 2 0 15,1-2 2912-15,-2 2 544 0,2 2 128 0,0 0 0 16,-7 4-1904-16,0 0-384 0,11 0-80 0,-1 1 0 16,-1 0 256-16,2 2 48 0,-2-2 16 0,1 1 0 15,2-1-464-15,0-1-96 0,1-1-16 0,0 1 0 16,1-3-384-16,2 0-64 0,2 0-32 0,-1-1 0 16,-2-3 16-16,-2 1 0 0,-2-4 0 0,0 3 0 15,-1-3-80-15,-1 1-16 0,-1-2 0 0,0-1 0 16,-3-1-16-16,-1 0-16 0,0 0 0 0,-3-2 0 15,-1 1-208-15,-1-3-32 0,-2 2-128 0,-2-1 192 16,-3 2-192-16,-3 0 0 0,-1-2 128 0,-1 5-128 16,-2 3 0-16,1 3 0 0,-2 2 128 0,3 5-128 15,0 3 0-15,2 3 0 0,0 5 0 0,3 4-160 0,2 2 400 16,1 4 80-16,1 0 0 0,4 3 16 0,1 0 432 0,3 0 64 16,2 2 32-16,4-5 0 0,3-1-224 0,4-1-32 15,1 0-16-15,4-3 0 0,5-1-368 0,3-5-80 16,4-4-16-16,3-4 0 15,2-7-1136-15,4-2-224 0,0-4-48 0,1-4-18432 0</inkml:trace>
  <inkml:trace contextRef="#ctx0" brushRef="#br1" timeOffset="174871.41">9820 9832 20319 0,'-4'3'896'0,"-11"3"192"0,15-6-864 0,0 0-224 0,2 8 0 0,-2-2 0 16,0 1 944-16,1 2 144 0,3-1 16 0,1 4 16 16,3 1-112-16,0 1-32 0,0 0 0 0,-1 2 0 15,1 1-336-15,0 1-64 0,0 0 0 0,1 1-16 16,0-1 16-16,0 0 16 0,-1 0 0 0,-1 1 0 0,-2-2-256 0,0-3-48 16,0 2-16-16,-1-2 0 15,-1-2-112-15,-2-2-32 0,-1-1 0 0,0-1 0 16,0-8-128-16,0 0 192 0,0 0-192 0,0 0 192 15,0 0-192-15,-6 0 0 0,-2-4 0 0,1-2 0 16,1-4-592-16,-1-1 0 0,2-5 0 0,0-2 0 16,-1-3 144-16,1-2 16 0,1-4 16 0,0 0 0 0,1-3 16 0,1-1 0 15,4-2 0-15,0 2 0 0,1 1 80 0,2 1 0 16,3 1 16-16,1 2 0 0,0-2 304 0,3 5 256 16,0 2-64-16,1 3 0 0,0 1 512 0,0 4 80 15,0 2 32-15,-2 3 0 0,1 6-48 0,0 2-16 16,-2 2 0-16,-1 4 0 0,-1 1-208 0,-1 4-32 15,-3 2-16-15,-3 2 0 0,-1 5-48 0,-3 1 0 16,-2 4 0-16,-1-1 0 0,-1 0-448 0,-2-1 0 0,-1 0 0 0,-1-3-160 31,-1-1-1184-31,2-2-224 0,0-7-48 0,0-1-13168 0</inkml:trace>
  <inkml:trace contextRef="#ctx0" brushRef="#br1" timeOffset="175056.87">10134 9291 21183 0,'0'0'944'0,"0"0"192"0,0 0-912 0,9 0-224 0,-1 4 0 0,-2 1 0 15,-1 2 2240-15,1 2 384 0,-2 4 96 0,-2 2 16 16,0 5-1232-16,-1 1-240 0,0 5-48 0,0 4-16 16,1 2-752-16,0 2-128 0,2 4-48 0,0 1 0 0,0 0-272 0,1 0 0 15,2 2 128-15,1-3-128 16,-2-2-464-16,2-2-160 0,0-3-16 0,1-2-16 15,0-6-1904-15,1-2-368 0,2-2-80 0</inkml:trace>
  <inkml:trace contextRef="#ctx0" brushRef="#br1" timeOffset="175434.03">10498 9690 23551 0,'-4'-20'1040'0,"1"14"224"0,0-1-1008 0,-1 1-256 15,-2 0 0-15,-1 0 0 0,1 1 1520 0,-1 3 256 16,0-1 48-16,-1 3 16 0,0 1-448 0,1 4-96 15,0 3-16-15,1 2 0 0,1 3-672 0,0 3-144 0,1 2-16 0,1 3-16 16,2 1-432-16,1 3 128 0,1-1-128 0,3-1 0 16,-1-2 0-16,1 0 0 0,1 0 0 0,2-6 0 15,-1 1 0-15,2-3 0 0,0 0 0 0,1-4 0 16,1-1-160-16,1-3-16 0,-1-2 0 0,2-3 0 16,-2-2-16-16,-1 1 0 0,1-5 0 0,-3-1 0 15,1-5 192-15,0 1 0 0,-1-2-144 0,-1-2 144 16,1 1 0-16,-2 0 0 0,0-5 0 0,-1 2 0 15,-1-1 0-15,-2 1 0 0,-1 0 144 0,0 2-144 16,-1-4 304-16,-1 5-16 0,-2 0 0 0,2 3 0 16,-1 3 160-16,1 3 48 0,2 5 0 0,0 0 0 15,0 0 32-15,-6 7 16 0,1 3 0 0,3 3 0 16,-1 4-272-16,2 3-48 0,1 0-16 0,2 3 0 16,0-1-208-16,1-1 0 0,3 0 0 0,1-1 0 15,3-1-288-15,0-2-96 16,2-2-32-16,1 0 0 0,0-2-2304 15,4-4-464-15,1-1-80 0,0-2-10848 0</inkml:trace>
  <inkml:trace contextRef="#ctx0" brushRef="#br1" timeOffset="175839.39">10874 9795 9215 0,'-5'-14'816'0,"4"8"-656"16,-1-1-160-16,0-2 0 0,-1 0 3568 0,1-2 672 16,-2 0 144-16,0 1 32 0,0-1-1824 0,-1 2-352 15,-1 5-80-15,6 4-16 0,-6-5-736 0,1 5-160 16,5 0-32-16,-7 5 0 0,1 3-528 0,1 3-112 15,1 4-32-15,1 2 0 0,0 0-336 0,3 1-64 16,2 3-16-16,0-1 0 0,1 0-128 0,2 0 0 16,2-2 0-16,-1-1 0 0,2 1 0 0,2-4 0 0,3 2 0 0,3-3 0 15,-2-2 0-15,1-2 0 0,-1-2-144 0,2 0 144 16,1-2-192-16,0-1 32 0,0-3 0 0,0-2 0 16,0-2 160-16,-1 0-160 0,1-3 160 0,-1-1-160 15,-3-3 160-15,-1 0 0 0,0 0 0 0,-3-5 0 16,0 2 0-16,-1-1 128 0,-2-1-128 0,-1 0 128 15,-1 1-128-15,-2-3 128 0,-2 1-128 0,-2 0 128 16,1 2-128-16,-2 0 0 0,-2-1 128 0,0 4-128 16,0-1 240-16,-2 3-32 0,-1 1 0 0,1 3 0 15,-4 2 80-15,2 3 16 0,1 1 0 0,0 5 0 16,2 3 144-16,1 2 16 0,2 5 16 0,-1 0 0 16,0 5-192-16,3-2-32 0,2 3-16 0,4 0 0 15,2 1-240-15,2 0 144 0,0-3-144 0,4-1 128 16,2-1-128-16,1-1 0 0,4-2 0 0,4-4-176 15,2 0-480-15,2-3-112 0,1-3 0 0,0-2-16 16,-1-5-2544-16,2 0-496 0,0-4-96 0,-1-1-10288 16</inkml:trace>
  <inkml:trace contextRef="#ctx0" brushRef="#br1" timeOffset="176108.5">11614 9698 11055 0,'-10'-9'976'0,"5"3"-784"0,-3 1-192 0,-1 0 0 15,-1 1 2944-15,-2 0 560 16,-1 0 96-16,-1 2 32 0,1-1-1664 0,1 2-336 15,0 1-64-15,4 1-16 0,2 2-592 0,6-3-112 16,-5 5-16-16,5-5-16 0,-2 9-672 0,4 1-144 16,2 1 0-16,3-1 0 0,4 1 0 0,1-1 0 0,2-2 0 0,2 2 0 15,2 2 0-15,0-2 0 0,0 1 128 0,2-1-128 16,-1 2 432-16,2-2-16 0,-1 2 0 0,-3 0 0 16,-2-2 272-16,1 1 48 0,-3-2 16 0,-3 0 0 15,-2 1 400-15,-4 1 64 0,-2 1 32 0,-2 1 0 16,-4 0-64-16,-3 1-16 0,-3-1 0 0,-2-1 0 15,-1 1-448-15,-1-1-80 0,-3-1-32 0,0 0 0 16,0-3-368-16,0-2-80 0,-1-2-16 0,1 0 0 31,0-3-1552-31,0-1-320 0,0-1-64 0</inkml:trace>
  <inkml:trace contextRef="#ctx0" brushRef="#br1" timeOffset="176565.52">12757 9702 23951 0,'0'0'2128'0,"0"0"-1696"0,0 0-432 0,0 0 0 16,0 0 1200-16,14 2 144 0,-1-1 48 0,4 1 0 15,1 0-480-15,3-3-80 0,0 0-32 0,1-2 0 16,-1-1-560-16,1 0-112 0,1 2-128 0,-1-3 176 0,1-6-176 0,1 2-192 15,-2 0 32-15,1-2-9296 16,1 1-1856-16</inkml:trace>
  <inkml:trace contextRef="#ctx0" brushRef="#br1" timeOffset="176935.99">13080 9330 23039 0,'-32'-3'2048'0,"17"3"-1648"15,-2 0-400-15,-2 0 0 0,-3 0 1472 0,-2 0 224 16,-5 0 32-16,-1 0 16 0,-1 2-512 0,0-1-96 16,1 3-32-16,1-1 0 0,2 3-464 0,-1 2-112 0,2 2-16 0,2 6 0 15,1 1-272-15,4 5-64 0,2 3-16 0,3 2 0 16,2 3-16-16,3 5 0 0,4 2 0 0,3 2 0 16,4 0-144-16,4 2 0 0,4 0 0 0,6 0 0 15,5-4 0-15,5-1 0 0,5-5 0 0,6-4 0 16,3-2-384-16,6-4 32 0,0-5 16 0,2-6 0 15,1-5 176-15,1-3 160 0,-1-5-208 0,1-4 80 16,-2-3 128-16,0-3 0 0,2-1 0 0,-4-3 128 16,-3-4 48-16,-3 0 16 0,-6-5 0 0,-7-2 0 15,-5 1 352-15,-3-2 80 0,-4-1 16 0,-4 0 0 16,-7 2 208-16,-3-1 48 0,-2 2 16 0,-7 2 0 16,-5 1-272-16,-7 1-64 0,-4 5-16 0,-5-3 0 15,-2 4-400-15,-3-3-160 0,-3 3 128 0,-1 1-128 16,-1-3-1728-16,0 1-448 0,-1 0-64 15</inkml:trace>
  <inkml:trace contextRef="#ctx0" brushRef="#br1" timeOffset="177439.87">14620 9541 17503 0,'0'0'1552'0,"-4"-4"-1232"0,4 4-320 0,-7-1 0 16,0-3 2432-16,-2 1 416 0,-2 0 96 0,-1 1 0 15,-2 2-1056-15,-3 2-224 0,-1 1-32 0,-3 1-16 16,0-1-704-16,0 3-144 0,2 5-16 0,2-2-16 0,2 1-192 0,2 2-32 16,2 0-16-16,3 5 0 0,3 2-208 0,5 0-32 15,3 0-16-15,1 1 0 0,2-1 16 0,3 1 0 16,4-1 0-16,2-2 0 0,2-1-256 0,3-2 0 16,-1-2 0-16,2-1-160 0,3-1 0 0,-2-3 0 15,0-6 0-15,0 0 0 16,2-2-672-16,-1-3-128 0,-1-5-16 0,1-3-16 15,-3-1-2016-15,-1-5-384 0,-2 0-96 0</inkml:trace>
  <inkml:trace contextRef="#ctx0" brushRef="#br1" timeOffset="177799.11">14808 9275 16575 0,'0'0'1472'0,"0"0"-1168"0,0 0-304 0,0 0 0 16,0 0 2432-16,0 0 448 0,0 0 64 0,0 0 32 15,4 12-1056-15,-1 2-224 0,0 2-32 0,0 5-16 16,-1 5-816-16,2 1-144 0,1 6-48 0,1 1 0 15,-1 1-304-15,1 3-64 0,1-3-16 0,-1-2 0 16,1-2-128-16,1-2-128 0,0-3 192 0,-1-3-192 16,1-2 144-16,0-2-144 0,1-4 0 0,-2-3 144 15,-1-3-144-15,1-1 0 0,-7-8 0 0,8 0 0 16,-2 0 128-16,2-7-128 0,-3-2 0 0,2-3 128 16,-1-2-128-16,1-3 0 0,-1-3 0 0,1-1 0 15,-1-1 0-15,1 0 0 0,-1-1 0 0,-1 0 0 16,1-1 0-16,0 3 0 0,1 3 0 0,-1 2 0 15,2 3 0-15,-3 2 0 0,0 5-128 0,-1-1 128 16,-4 7 0-16,0 0 0 0,0 0 0 0,2 10 0 0,-1 3 336 0,-1 2-16 16,-1 3 0-16,1 2 0 0,1 1-176 0,2 1-144 15,0 0 192-15,3 2-192 0,0-2 0 0,1-1 0 16,2-3-240-16,1-2 80 16,2 2-1376-16,2-2-288 0,1-7-48 0,2-3-16 15,2 1 224-15,1-3 64 0,-1-4 0 0,2-3-10736 16</inkml:trace>
  <inkml:trace contextRef="#ctx0" brushRef="#br1" timeOffset="178108.12">15433 9591 4607 0,'0'0'400'0,"0"0"-400"16,-4-7 0-16,-1 1 0 0,-1 0 4928 0,-2 3 896 15,0 0 176-15,0-2 32 0,0 1-3168 0,1 3-640 0,-1-1-128 0,1 2-32 16,1 2-960-16,1 1-192 0,-1 4-32 0,2 1-16 16,2 0-544-16,-1 2-128 0,2 2 0 0,1 1-16 15,1 2-176-15,3-2 0 0,1 1 0 0,2-1 0 16,-1 0 0-16,2-2 0 0,1-2 0 0,0-1 0 15,1-1 0-15,-1-1 0 0,0 0 0 0,0-3 0 16,-1 0-128-16,0-2 128 0,-2-1 0 0,1-1 0 16,0 0 0-16,1-3 0 0,-1-1 0 0,-1-2 0 15,1-2 0-15,-2-1 128 0,0-2-128 0,-1 1 0 16,0-2 128-16,-1 0-128 0,-1-1 0 0,1 0 128 16,0 2-128-16,-2 1 0 0,-1 0 0 0,-1 2 128 15,-1 1-128-15,2 8 0 0,0 0 0 0,0 0 0 16,0 0 320-16,0 0-32 0,0 0 0 0,0 0 0 15,0 0-112-15,0 0-32 0,0 0 0 0,3 9 0 16,-1 0-144-16,4 1-192 0,0-2 32 0,3 0 16 16,3-1-1648-16,0 0-336 0,0 0-64 0,1-1-16 15,0 0-368-15,0-1-80 16,0-2-16-16,0 0-4928 0,0 1-976 0</inkml:trace>
  <inkml:trace contextRef="#ctx0" brushRef="#br1" timeOffset="178341.44">15712 9664 1839 0,'0'0'160'0,"0"0"-160"15,0 0 0-15,0 0 0 0,0 0 2256 0,0 0 432 16,0 0 64-16,0 0 32 0,0 0-1056 0,8 5-224 15,0 1-32-15,0 2-16 0,1 1 192 0,-1 1 32 16,-2 0 16-16,1 0 0 0,-2 1-48 0,0 1-16 16,0-2 0-16,1 0 0 0,-2 0-224 0,1 0-32 15,0 0-16-15,-1 0 0 0,0-4-336 0,-4-6-80 16,0 0-16-16,0 0 0 0,0 0 416 0,0 0 96 0,0 0 16 0,4-6 0 16,-2-4-960-16,1-1-192 0,0-2-48 0,-1-3 0 15,1-1-80-15,-1-3-32 0,1-2 0 0,0 1 0 31,-1-1-464-31,1 1-112 0,1-1-16 0,0 3 0 16,0 0-2048-16,2 3-400 0,2 0-96 0,-2 3-16 16,1 2-752-16,1 0-144 0,0 0-48 0</inkml:trace>
  <inkml:trace contextRef="#ctx0" brushRef="#br1" timeOffset="178738.45">16097 9423 11967 0,'0'0'528'0,"0"7"112"0,-1 1-512 0,1 1-128 0,-3 0 0 0,0 2 0 16,1 2 3632-16,-1 0 688 0,-1 0 144 0,2 4 16 15,0-3-2656-15,4 2-544 0,-2 0-96 0,1-1-32 16,2 0-512-16,1-1-128 0,1-1 0 0,1 0-16 16,2-3-240-16,0 0-64 0,0-3 0 0,0 0 0 15,1-2 0-15,0 0 0 0,-1 1 0 0,-1-5 0 0,0 0-192 0,0 0 144 16,-2-3-144-16,1 1 128 0,-1-6-256 0,1 3-64 16,-6 4-16-16,4-6 0 15,-2-2-208-15,0 0-32 0,-2 0-16 0,1-1 0 0,-2 2 144 0,-2-2 48 16,-1 2 0-16,0 0 0 15,-1-2-304-15,1 1-48 0,0 2-16 0,4 6 0 16,-3-7 128-16,3 7 32 0,0 0 0 0,0 0 0 0,0 0 480 0,0 0 0 16,10 0 176-16,-1 3-48 0,1 2 368 0,2 4 80 15,1 0 0-15,0 4 16 0,0 3 432 0,0 1 64 16,3 1 32-16,-5 2 0 0,0-2 288 0,-3 3 48 16,-2-1 16-16,-1 1 0 0,-2 2-176 0,-2-1-16 0,-1 0-16 0,-1 0 0 15,-6 1-464-15,0 1-96 16,-4-3 0-16,-1-2-16 0,2 0-336 0,-2-4-64 15,-1-3-16-15,2-2 0 0,0 1-272 0,2-3-256 0,0-3 64 0,1-4 0 32,-1-2-1792-32,1 0-336 0,0-5-80 0,2-1-10208 0,2-7-2048 0</inkml:trace>
  <inkml:trace contextRef="#ctx0" brushRef="#br1" timeOffset="179000.28">16345 9713 23615 0,'13'-6'1040'0,"-7"3"224"0,2 1-1008 0,3-1-256 0,0 0 0 0,2-2 0 15,0-1 1152-15,2-4 176 0,0 0 32 0,1 0 16 16,-2 0-272-16,1-1-48 0,-1 0-16 0,-1 1 0 16,-3-1-272-16,1 1-48 0,-1 1-16 0,-3 0 0 15,-5 1 0-15,0-1-16 0,-2 9 0 0,-2-4 0 0,-1-3 32 0,-3 2 16 16,-2 1 0-16,-1 3 0 0,-1 0-80 0,-1 2-16 16,0 2 0-16,-1 3 0 0,-1 2-176 0,0 5-32 15,0-1-16-15,2 3 0 0,1 2 160 0,2 2 48 16,2-1 0-16,2 0 0 0,4 0-16 0,1-1 0 15,3-1 0-15,4-2 0 0,2-1-288 0,5 0-64 16,3 2-16-16,4-5 0 0,5 1-240 0,2-5 0 16,1-3 0-16,4-2 0 15,4-1-1072-15,-2-3-144 0,-1-1-48 0,1-2-19232 0</inkml:trace>
  <inkml:trace contextRef="#ctx0" brushRef="#br1" timeOffset="180336.95">17924 9537 19343 0,'15'-23'1728'0,"-21"22"-1392"16,-2 1-336-16,-1 0 0 0,-3 0 1232 0,2-2 176 16,-1 1 48-16,1 1 0 0,-2 0-528 0,1 3-96 15,4 0-32-15,-2 4 0 0,1-1-272 0,1 2-48 16,2 5-16-16,1 0 0 0,1 2-176 0,2 3-32 15,2-1-16-15,2 2 0 0,2 0-240 0,3-1 0 0,1-1 128 0,2 0-128 16,2 0 0-16,1-3 0 0,4 0 0 0,-2-6 0 16,-2-1 304-16,1-2-48 0,-2-4 0 0,0-1 0 15,-2-1 112-15,0-4 16 0,-1 0 0 0,-1-3 0 16,-2-1 64-16,-2 0 0 0,-1-2 16 0,-1 2 0 16,-3-3-176-16,-3 2-32 0,0-5-16 0,-2 4 0 15,-1-1-240-15,-2 0 176 0,0 1-176 0,-2 0 160 16,1 2-576-1,-1-3-112-15,1 3-32 0,0 1 0 0,0 0-1392 16,1 2-288-16,2-3-48 0,0 2-10192 0</inkml:trace>
  <inkml:trace contextRef="#ctx0" brushRef="#br1" timeOffset="180606.65">18162 9516 1839 0,'7'7'160'0,"-1"3"-160"15,1 1 0-15,-1 2 0 0,1 2 4800 0,-1 0 944 16,-1 2 176-16,-1 1 32 0,0 0-3744 0,-1 1-752 15,1-1-160-15,-2-1-16 0,2 1-624 0,-1-4-112 16,-3-1-32-16,1-1 0 0,2-1-320 0,-1-4-192 16,-2-7 192-16,0 0-192 0,0 0 256 0,8-1-48 15,0-5-16-15,0-4 0 0,-2-4-48 0,1 1-16 16,-1-4 0-16,1-1 0 0,-2-3-128 0,0-3 0 16,1 1 144-16,-1 1-144 0,0-3 128 0,2 3-128 15,-1 4 160-15,2-1-160 0,0 0 480 0,0 5 0 16,1 4 0-16,1 1 0 0,1 3 224 0,0 3 64 15,1 3 0-15,0 3 0 0,-1 2-432 0,2 5-80 16,-1 0 0-16,1 3-16 0,-1 2-112 0,1 3-128 0,1-2 176 0,1 1-176 31,3 3-1456-31,2 0-400 0,0 1-64 0,1 1-12736 0</inkml:trace>
  <inkml:trace contextRef="#ctx0" brushRef="#br1" timeOffset="180967.31">19451 9441 26895 0,'0'0'1184'0,"-1"9"256"0,0 0-1152 0,1 5-288 0,1-1 0 0,0 4 0 0,1 3 624 0,0-2 64 16,1 2 16-16,1 1 0 0,0 2 48 0,0-1 16 15,0 0 0-15,1-1 0 0,0-1-448 0,-1-2-96 16,1-1-16-16,-1-4 0 0,-1-1 144 0,-1-3 32 16,1-3 0-16,-3-6 0 0,0 0 320 0,0 0 80 15,0 0 16-15,0 0 0 0,0 0 0 0,0 0 0 16,-1-7 0-16,-1-3 0 0,2-4-352 0,0 0-64 16,0-3 0-16,2-3-16 0,-1-2-240 0,-1 0-128 15,3-3 128-15,-1 0-128 0,2 2 0 0,1-1 0 16,2 5 0-16,1-2 0 0,-1 3 0 0,1 2-160 15,1 2 16-15,0 3 0 16,-1 0-592-16,1 4-112 0,-1 3-32 0,3 3 0 16,0 1-1504-16,1 3-304 0,0-1-64 0</inkml:trace>
  <inkml:trace contextRef="#ctx0" brushRef="#br1" timeOffset="181102.46">19913 9583 8287 0,'0'0'368'0,"1"9"80"0,2 1-448 0,-1 1 0 0,2-1 0 0,0 2 0 15,2 1 3968-15,-3 1 720 0,0-3 144 0,1 1 32 16,0 1-3280-16,2-2-656 0,-2 0-128 0,2-2-32 16,-1 0-768-16,0-2-272 0,1-2 0 0,-2 0-12160 15</inkml:trace>
  <inkml:trace contextRef="#ctx0" brushRef="#br1" timeOffset="181503">19922 9400 911 0,'-4'-9'0'0,"2"1"0"0,0 2 0 0,1-1 0 0,1-2 5088 0,0 3 928 16,1-2 192-16,-1 8 48 0,5-3-4832 0,3 1-960 16,1 0-192-16,2 1-32 0,1 5-400 0,1 0-80 15,0 0-16-15,1 2 0 0,2 1-64 0,-2 3-32 16,3 3 0-16,-1 3 0 0,-2 1 208 0,0 3 144 16,-1 0-192-16,-1 3 192 0,-2-3 192 0,0 3 128 15,-5-1 48-15,1 0 0 0,1-1 352 0,-2 0 80 16,0-1 16-16,-1-3 0 0,0 0-176 0,0-1-48 15,-1-4 0-15,1-1 0 0,-2-3-208 0,-2-8-64 16,0 0 0-16,0 0 0 0,9-1 96 0,-1-4 16 16,-3-3 0-16,2-2 0 0,-2-1-240 0,2-2-32 15,-1-3-16-15,1-1 0 0,-2 1-144 0,1-3 0 0,0 0 144 0,0-2-144 16,-1 0 0-16,2-2 0 0,-2 0 0 0,2 4 128 16,0 1 128-16,2 2 16 0,1 4 16 0,0 4 0 15,-2 2 272-15,0 2 48 0,-2 4 16 0,1 0 0 16,-2 6-144-16,0 0-32 0,0 4 0 0,1 4 0 15,-1 3-112-15,-1 3-16 0,-2 2-16 0,2 2 0 16,0-1-304-16,0 2-192 0,1 0 16 0,3-1 16 16,1 2-672-16,3 0-128 15,0-2-16-15,1-2-16 16,0-2-1728-16,2-3-352 0,0-3-64 0,-1-2 0 16,2-3-64-16,1-4 0 0</inkml:trace>
  <inkml:trace contextRef="#ctx0" brushRef="#br1" timeOffset="181906.34">20741 9536 18143 0,'-11'-7'800'0,"6"2"160"0,-3 0-768 0,-2 2-192 16,-2-2 0-16,-1 3 0 0,-1 2 1920 0,-1 2 352 16,1 3 64-16,1 2 16 0,1 2-752 0,2 0-160 15,1 3-32-15,2 1 0 0,2-1-496 0,2 1-96 16,5 0-32-16,0 0 0 0,2 0-592 0,3-3-192 16,2-1 128-16,1 1-128 15,1 0-288-15,1-4-112 0,1-2-32 0,0-1 0 16,0-2-384-16,-2 1-80 0,0-1 0 0,-2-1-16 15,-1-3 144-15,-2 2 16 0,-6 1 16 0,7-4 0 0,-7 4 432 0,4-6 96 16,-2-5 16-16,-3 2 0 0,0 2 432 0,-1-2 80 16,0 2 32-16,-1-1 0 15,-1 0-1120-15,0 1-208 0,0 1-48 0,1-1-16 16,-1 1-80-16,1 2-16 0,3 4 0 0,0 0 0 0,0 0 1136 0,0 0 368 0,0 0 0 0,9 5 0 16,0 3 528-16,3 0 96 0,0 7 32 0,1 1 0 15,0 1 208-15,1 1 48 0,1 7 16 0,1-2 0 16,-1 0 80-16,-2 0 16 0,-1 5 0 0,-3-6 0 15,-3 0 368-15,-2 0 80 0,-1-1 16 0,-5 1 0 16,-3 0-80-16,-3 0-16 0,-2-1 0 0,-3 1 0 16,-3 1-560-16,-2-3-112 0,-4 0-32 0,-2-2 0 15,2 0-448-15,-1-2-96 0,1-3 0 0,-1-4-16 16,1-2-368-16,3-2-128 0,2-2 0 0,0-1 0 16,1-2-1776-16,3-1-448 15,3-3-80-15</inkml:trace>
  <inkml:trace contextRef="#ctx0" brushRef="#br1" timeOffset="-211396.29">21767 9434 23951 0,'0'0'2128'0,"0"0"-1696"15,0 0-432-15,0 0 0 0,0 0 2080 0,0 0 336 16,0 0 64-16,0 0 16 0,4-2-880 0,4-1-160 15,3-1-48-15,4 3 0 0,3 1-896 0,4-1-192 16,4 1-48-16,3 0 0 0,3-2-480 0,2 2-112 16,0 0 0-16,3 2-16 15,-3-1-2800-15,1 1-576 0,0 1-96 0</inkml:trace>
  <inkml:trace contextRef="#ctx0" brushRef="#br1" timeOffset="-210996.03">23072 9416 10127 0,'0'0'448'0,"0"0"96"16,0 0-544-16,0 0 0 0,0 0 0 0,0 0 0 0,2-6 3840 0,1-1 640 0,-2-1 144 0,-1 2 32 15,-1-1-2496-15,1 7-496 0,0 0-112 0,-4-5-16 16,-2-2-656-16,-2 3-144 0,0 2-32 0,-2 2 0 15,-2 1-368-15,0 4-80 0,-1 2 0 0,0 5-16 16,3 3-240-16,-1 5 0 0,1 3 0 0,1 3 0 16,2 2 0-16,3 3-240 0,2-4 48 0,2 3 16 15,4-1 176-15,3-2-128 0,4 0 128 0,3-4-128 0,4-2 0 0,3-4 0 16,3-4 0-16,-1-4 0 0,2-2 128 0,0-7 0 16,-1-3-144-16,-1-1 144 0,-3-5 144 0,0-3 112 15,-2-4 0-15,1-4 16 0,-3-5 144 0,-1-1 32 16,-2-3 0-16,-3-1 0 0,-2 1-80 0,-4-4-16 15,-3 0 0-15,-2-2 0 0,-4 0-96 0,-3 1 0 16,-1 0-16-16,-2 1 0 0,0-1-240 0,-2 3-240 16,-2 0 48-16,0 1 16 15,-2 2-2176-15,-2 1-432 0,5 3-96 0,0 5-6752 0,-2 3-1360 0</inkml:trace>
  <inkml:trace contextRef="#ctx0" brushRef="#br1" timeOffset="-210721.97">23632 9280 18431 0,'-24'13'1632'0,"11"-2"-1312"0,-6 3-320 0,0 6 0 16,-1 6 2320-16,1 0 400 0,-2 3 80 0,3-1 16 16,2 2-992-16,3 0-192 0,1 2-32 0,6-1-16 15,3-1-672-15,3-4-128 0,4 0-16 0,4-3-16 16,1-6-464-16,5 0-96 0,2-1 0 0,2-6-16 15,0-2 176-15,3-5 32 0,3-8 16 0,-1-2 0 16,-1-2-32-16,-1 0-16 0,-2 2 0 0,-3-6 0 16,-1-4-16-16,-1-2 0 0,-3-2 0 0,-5-1 0 15,-3 1-80-15,-3 1 0 0,-3 0-16 0,-1 0 0 16,-1 0-240-16,-4 0 0 0,-4 4 128 0,-2-4-128 16,1 1-1232-16,-3 1-304 0,-2-1-48 0,0 2-16 15,2 2-1888-15,2 0-384 0</inkml:trace>
  <inkml:trace contextRef="#ctx0" brushRef="#br1" timeOffset="-210393.38">23870 9426 22111 0,'-5'24'1968'0,"2"-12"-1584"16,-1 6-384-16,0 3 0 0,0 1 2672 0,0 1 448 15,0 1 80-15,2-1 32 0,-1 0-1632 0,1-4-336 16,0-2-64-16,4-3-16 0,-2-5-608 0,0-9-128 15,0 0-32-15,7 7 0 0,-7-7-416 0,10 1 0 16,-3-2 0-16,1-6 0 16,-1 1-512-16,0-4 0 0,0-4 16 0,1-2 0 15,0-3-128-15,-2 1-16 0,-1 1-16 0,2-1 0 0,-2-2 288 0,0 1 64 0,1-1 16 0,0-1 0 16,1 0 288-16,-1 2 0 0,1 1 0 0,-1 2 0 16,2 3 448-16,-2 4-16 0,1 2 0 0,0 5 0 15,-1 3-48-15,1 4 0 0,-2 4 0 0,0 4 0 16,0 3 64-16,2 5 0 0,-1 0 0 0,1 1 0 15,1 0-272-15,1 2-48 0,1-2-128 0,2 0 192 32,1 0-1232-32,3 0-256 0,-1 3-48 0,3-4-16 15,2 1-2096-15,1-5-432 0</inkml:trace>
  <inkml:trace contextRef="#ctx0" brushRef="#br1" timeOffset="-210057.58">24459 9446 29887 0,'-16'7'1328'0,"7"-2"272"0,-6 3-1280 16,0-1-320-16,1 6 0 0,1-1 0 0,0 3 960 0,1 1 144 16,0-1 32-16,3 2 0 0,1 0-240 0,3 1-64 15,3-2 0-15,2-1 0 0,2 0-640 0,3-2-192 16,3-3 0-16,1 0 0 16,3-2-336-16,2-1-144 0,2-3-32 0,0-2 0 15,-2-2-384-15,0-1-96 0,-2-4-16 0,1 1 0 16,-1 0 240-16,-2-3 64 0,1-2 0 0,-2 0 0 0,-1-3 704 0,-2 1 0 15,1-2 0-15,-2 1 0 0,0-1 0 0,-2 1 128 16,-1 0 0-16,0-1-128 0,-1-1 752 0,-1 5 32 16,-1-1 16-16,-1 2 0 0,2 8 256 0,0 0 48 15,-1-5 16-15,1 5 0 0,0 0-464 0,0 0-80 0,0 0-32 0,-1 10 0 16,0 3-272-16,1 1-48 0,1 2-16 0,1 1 0 0,1 0-208 16,1 0 0-16,1-2-192 0,3 1 192 31,2 0-1856-31,1-3-272 0,-1-1-48 0,3-2-8016 0,2-1-1600 0</inkml:trace>
  <inkml:trace contextRef="#ctx0" brushRef="#br1" timeOffset="-209895.49">24962 8994 32991 0,'0'0'1472'0,"0"0"288"0,0 0-1408 0,0 0-352 16,0 0 0-16,-2 15 0 0,-2 1 208 0,1 5-16 15,2 2-16-15,1 18 0 0,2-1-32 0,1-11 0 16,1 3 0-16,0 5 0 0,1 1-144 0,4 3 0 16,0-2 0-16,3 2 0 15,1-2-1168-15,1-1-272 0,1-3-48 0</inkml:trace>
  <inkml:trace contextRef="#ctx0" brushRef="#br1" timeOffset="-209708.5">24986 9591 11967 0,'-11'-19'1072'0,"6"13"-864"0,-1-6-208 0,-4-1 0 16,1-1 4384-16,4 3 832 0,3 4 160 0,2 7 48 15,0 0-3168-15,2-8-624 0,1 1-128 0,2 1-32 16,1-1-960-16,4 2-192 0,1 2-32 0,4-3-16 16,2 1-432-16,2-2-96 0,6-1 0 0,13-5-16 31,0 2-2016-31,-1 1-400 0,1-1-64 0,-12 3-10816 0</inkml:trace>
  <inkml:trace contextRef="#ctx0" brushRef="#br1" timeOffset="-209573.1">25532 9374 2751 0,'3'16'128'0,"-2"-6"16"0,0 3-144 0,1 3 0 0,0 5 0 0,1-2 0 16,1 5 4576-16,0-4 880 0,-1-1 176 0,1-3 48 0,0-1-4272 0,2-2-832 15,0 2-192-15,2 3-16 16,-2-5-1088-16,-6-13-224 0,9 10-32 0,-9-10-16 0</inkml:trace>
  <inkml:trace contextRef="#ctx0" brushRef="#br1" timeOffset="-208924.65">25578 9262 13295 0,'2'-21'576'0,"2"12"144"0,3 1-576 0,-2 2-144 15,0-1 0-15,0 3 0 0,4 3 1104 0,2 2 192 16,1 3 48-16,1 4 0 0,1 4-256 0,2 2-64 15,1 3 0-15,1 3 0 0,1 1 464 0,0-1 96 0,-4 1 16 0,0 1 0 16,-2 1 256-16,-3 1 48 0,-2-3 16 0,0 4 0 16,0 2-512-16,-5 0-80 0,-1-3-32 0,-2-2 0 15,0-2-416-15,1 0-96 0,-2-2-16 0,1-3 0 16,1 0-256-16,-1-5-64 0,0-10-16 0,0 0 0 16,3 8-304-16,-3-8-128 0,0 0 128 0,0 0-128 15,8-5 0-15,-2-4-144 0,1-3 0 0,-1-4 0 16,1 2-112-16,0-4-32 0,0-3 0 0,2-9 0 31,0 1-512-31,2 4-96 0,-2-2-32 0,-1 6 0 0,-2 3 208 0,2 5 32 0,0 0 16 16,-3 6 0-16,-1 2 480 0,-4 5 192 0,0 0-128 0,0 0 128 15,4 11 0-15,0 3 0 0,0-1 192 0,1 12-64 16,0 1 32-16,0 0 16 0,-1 0 0 0,4-4 0 16,4 0-176-16,-1-2-144 0,0-3 144 0,2-2-208 15,3-2-384-15,3-3-80 0,2-1-16 0,1-1 0 16,2 2-448-16,-1-6-80 0,-1-4-32 0,0 2 0 15,1-2 48-15,-1 0 16 0,0-3 0 0,-4 0 0 16,-4-2 352-16,-1-2 80 0,1-5 16 0,-4 2 0 0,-5 0 400 0,-1-1 80 16,-1 2 0-16,-3 0 16 0,-3-4 592 0,0 2 112 15,2 0 32-15,-3-1 0 0,-1 0 208 0,0 1 64 16,0 1 0-16,-2 0 0 0,-2 2-496 0,-1 0-80 16,-4-1-32-16,-1 1 0 0,-3-1-304 0,-1 3-64 15,4-1-16-15,2 3 0 0,2 2-96 0,11 2-32 16,0 0 0-16,0 0 0 15,0 0-416-15,0 0-96 0,11 8-16 0,2 2 0 16,1 0 272-16,4 3 48 0,4-2 16 0,-1 3 0 0,-1 2 1120 0,1 1 208 0,1-2 48 16,0 0 16-16,-1 0 944 0,-2 2 176 0,0 3 32 0,-2 2 16 15,-2 3 96-15,1-2 32 0,-4-1 0 0,-2-3 0 16,-2-1-416-16,-3 0-96 0,-1 3-16 0,-4 1 0 16,-3 0-96-16,-3 2-32 0,-3-2 0 0,-4 2 0 15,-4 0-400-15,0 1-64 0,-4-7-32 0,-4 1 0 16,-2-6-448-16,1-2-96 0,1 1 0 0,0-5-16 31,0-3-1488-31,2-2-288 0,1-6-64 0,10 2-21312 0</inkml:trace>
  <inkml:trace contextRef="#ctx0" brushRef="#br1" timeOffset="-208292.29">27415 9776 19343 0,'0'0'1728'0,"0"0"-1392"0,0 0-336 0,0 0 0 0,0 0 1936 0,0 0 320 15,0 0 64-15,9-1 16 0,0-2-928 0,0-1-192 16,0-2-48-16,2-1 0 0,0 0-608 0,1 1-128 15,0-3-32-15,1-2 0 0,0 1 112 0,-1-4 32 16,-2-1 0-16,-1 1 0 0,-1 2-64 0,0 0-16 16,-2 1 0-16,-2 0 0 0,-1 2-208 0,-2 1-64 15,-2 2 0-15,1 6 0 0,-4-4-16 0,4 4-16 16,-7 0 0-16,-1 1 0 0,-2 4-160 0,1 3 128 16,0 1-128-16,-2 6 128 0,1-2-128 0,1 4 0 15,0 1 0-15,2 0 0 0,1 0 0 0,2 1 0 16,2-1 0-16,4 0 0 0,2 3-336 0,1 0 48 15,3 0 16-15,0 0 0 16,-1 0-480-16,4-5-80 0,1 0-32 0,-1-2 0 16,2-2-1632-16,4-4-320 0,3-1-64 0</inkml:trace>
  <inkml:trace contextRef="#ctx0" brushRef="#br1" timeOffset="-208024.37">28094 9408 13823 0,'-3'-10'1216'16,"-1"-3"-960"-16,-1-2-256 0,0-3 0 0,-2 0 2416 0,1 1 432 0,-1 1 96 0,-2 6 0 16,-1 1-1536-16,1 6-320 0,9 3-64 0,-11 5-16 15,1 2 128-15,2 3 16 0,3 7 16 0,1 4 0 16,0 4-400-16,3 2-96 0,2 7-16 0,2 3 0 16,0 0-416-16,5 3-96 0,3-1-16 0,0 2 0 15,2 2-128-15,-1-2 0 0,-1-3 0 0,0-2 0 16,1-2-352-16,1-1 48 0,0-3 16 0,0-3 0 15,-1-1-1696-15,-2-1-320 0,1-3-80 0,-2-2-16 16,-1-9-672-16,-3 0-128 0</inkml:trace>
  <inkml:trace contextRef="#ctx0" brushRef="#br1" timeOffset="-207907.23">28048 9835 5519 0,'-9'-15'496'0,"9"15"-496"15,-5-9 0-15,0 3 0 0,1-1 3632 0,4 7 624 16,0 0 128-16,0 0 32 0,0 0-3312 0,13 0-656 0,-13 0-128 15,15 0-16-15,5 1-304 0,0 1 0 16,0-2 0-16,4-3 0 0,1-2-192 0,2 0 48 16,3-1 16-16,0 0-6400 0,1 2-1280 0</inkml:trace>
  <inkml:trace contextRef="#ctx0" brushRef="#br1" timeOffset="-207688.38">28529 9529 3679 0,'-6'-18'320'0,"3"6"-320"0,-3-1 0 0,-2 0 0 16,-3-4 3520-16,2 1 640 0,0-3 128 0,0 2 32 15,-1 2-2688-15,0 3-544 0,4 1-96 0,-1 5-32 16,0 1 640-16,7 5 128 0,0 0 32 0,-7 9 0 16,2 1-352-16,-2 10-80 0,-1 7-16 0,5 6 0 15,1 6-608-15,2 3-128 0,3-1-32 0,1 5 0 16,1 2-288-16,4 0-64 0,-1-4-16 0,2-1 0 16,3-3-416-16,0-1-80 0,0-8 0 0,1 1-16 15,0-4-1584-15,0 0-320 0,2-1-64 0,-3-6-6720 16,0-3-1328-16</inkml:trace>
  <inkml:trace contextRef="#ctx0" brushRef="#br1" timeOffset="-207356.22">28446 9889 12895 0,'0'0'576'0,"0"0"112"0,0 0-560 0,0 0-128 15,0 0 0-15,10-2 0 0,3-1 2416 0,-1 3 448 16,0-3 80-16,2 3 32 0,2 0-2208 0,2 3-448 15,0-2-96-15,0 2-16 0,1-2 272 0,0 2 48 16,2-2 16-16,1 0 0 0,0-1-112 0,1 0-32 16,-2 0 0-16,1-1 0 0,0-1-112 0,0-2-32 0,-1 1 0 0,-4-2 0 15,-2 0 96-15,-2-1 16 0,-1 3 0 0,-1-5 0 16,-2 1 208-16,-3 1 64 0,-6 6 0 0,3-9 0 16,-3 9-64-16,-1-11-16 0,-2 1 0 0,-1 2 0 15,-1 3-192-15,-2-1-48 0,0 4 0 0,-3 1 0 16,-1 1 48-16,-2 0 0 0,1 1 0 0,0 4 0 15,-1 3 32-15,1 2 16 0,2 2 0 0,2 2 0 16,0 2-416-16,3 4 128 0,2-4-128 0,1 4 0 16,1-4 0-16,2-1 0 0,3 0-224 0,4-1 80 31,3-1-1280-31,4-3-256 0,0-2-48 0,4-1-16 0,1-2-1056 0,3-1-208 16,0-1-32-16</inkml:trace>
  <inkml:trace contextRef="#ctx0" brushRef="#br1" timeOffset="-207161.43">29245 9952 10127 0,'0'0'896'0,"0"0"-704"0,0 0-192 0,-7-11 0 0,1 2 3168 0,-2 3 608 16,-1 1 112-16,-1 2 16 0,-1 2-1600 0,-1 1-336 15,1 4-64-15,-2-2-16 0,-2 3-320 0,0 6-64 16,-4 1-16-16,2 1 0 0,2 0-544 0,0 4-112 16,2-3-32-16,3 3 0 0,3 1-352 0,1-1-80 15,2 3-16-15,3-6 0 0,2 2-352 0,6-1-288 16,0 0 48-16,8-2 16 15,2-4-480-15,4-1-80 0,1-3-32 0,2-4 0 16,1-4-2288-16,4-2-464 0,2-4-80 0</inkml:trace>
  <inkml:trace contextRef="#ctx0" brushRef="#br1" timeOffset="-206955.36">29713 9609 3679 0,'0'0'160'0,"0"0"32"0,0 0-192 0,-9 0 0 0,0 0 0 0,1 7 0 15,-1 3 6272-15,1 4 1216 0,1 5 256 0,1 4 32 16,1 2-5616-16,0 3-1136 0,-1 5-208 0,1-2-48 16,0 2-496-16,2 0-80 0,3-2-32 0,2 1 0 15,-1-2-160-15,1 2 0 0,4 2 144 0,0-4-144 16,2-2 0-16,1 0 144 0,2 2-144 0,0-6 0 16,0-1-176-16,-1-1-144 0,2-1-16 0,0-3-16 15,-2-3-944-15,-1 0-192 0,-1-3-48 0,-1-2 0 16,-7-10-1952-16,0 0-400 0</inkml:trace>
  <inkml:trace contextRef="#ctx0" brushRef="#br1" timeOffset="-206787.18">29390 10080 17503 0,'0'0'1552'0,"0"0"-1232"16,0 0-320-16,0 0 0 0,0 0 3712 0,0 0 704 15,5-10 128-15,3 4 16 0,3-1-2336 0,5 1-480 16,2-1-80-16,6 2-32 0,2 3-144 0,4-4-16 15,5 2-16-15,3 1 0 0,1-4-736 0,3 1-144 16,2-1-16-16,2 3-16 16,3-2-2384-16,1-1-464 0,2 1-112 0</inkml:trace>
  <inkml:trace contextRef="#ctx0" brushRef="#br1" timeOffset="-205554.15">13155 10532 23039 0,'0'0'2048'0,"0"0"-1648"0,0 0-400 0,0 0 0 0,0 0 2144 0,0 0 352 15,0 0 64-15,0 0 0 0,0 0-1040 16,0 0-224-16,0 0-32 0,2 8-16 0,3 2-784 15,2 1-144-15,-1 3-48 0,2 3 0 0,1 1-16 0,0 3-16 16,1 1 0-16,-1 2 0 0,-1 2-16 0,-1-3 0 16,0 2 0-16,-2 0 0 0,-1-2-224 0,0 3 176 15,1-2-176-15,-2-3 160 0,-3 1-160 0,-2-4 192 16,2 2-192-16,-1-3 192 0,-1-2-64 0,0-2 0 16,1-2 0-16,-2-2 0 0,1-3 32 0,2-6 0 15,-2 8 0-15,2-8 0 0,0 0-160 0,0 0 0 16,0 0 0-16,7 5 0 0,2-1 0 0,3 0 0 0,3-1 0 0,4-1 0 15,2 1 0-15,2 1 0 0,3 0-128 0,3 2 128 16,1 1 0-16,2-1 0 0,5 4 0 0,1-1 0 16,-1 0-128-16,3 0 128 0,1-1 0 15,4 1 0-15,2-1 0 0,2 0 0 0,-1-2 0 0,-1-2 0 0,-1 0 0 16,-2-2 0-16,-1 0 0 0,-2-2 0 16,-5-2 0-16,-2 1 0 0,-1 0 0 0,-3-2 0 15,-3 2 0-15,-4-2 0 0,-2-1 0 16,-1 1 0-16,-2 0 0 0,-2-4 0 0,-3 2 0 0,-4 1 0 15,-1-1 0-15,-2-1 0 0,-1-4 0 0,-1 0 128 16,-1-2-336-16,-2-1-80 0,-2-1-16 0,-2-2 0 16,-3 2-144-1,-3-3-48-15,0 0 0 0,-2 0 0 0,-2 1 144 0,-1-2 32 0,-3 1 0 0,-1 3 0 16,-2-3 128-16,2 4 48 0,0 2 0 0,-1 4 0 16,4 1 272-16,0 5 48 0,2 1 16 0,3 3 0 0,2 1 64 0,3 1 32 15,-2-1 0-15,7-4 0 0,3 9-288 0,3 0 0 16,4-1 0-16,1 2 0 0,5 1 0 0,2-2 0 15,3-3 0-15,3 1-144 0,3-1 144 0,2 1 0 0,2-1-144 16,0 1 144-16,-1 1 0 0,0 1 0 16,0-3 0-16,-4 5 0 0,-2-1 0 0,-3 2 0 0,-5 2 192 15,-3 1-64-15,-3-1 640 0,-4 3 128 16,-2 1 32-16,-1 2 0 0,-6-1 128 0,-2 1 32 16,-4 1 0-16,-2 0 0 0,-4-1-384 0,-4 0-80 15,0-2-16-15,1-1 0 0,-1 1-400 0,1-5-80 16,-1 1 0-16,0-1-128 15,4 0-1312-15,2 0-368 0,1-2-80 0,3 1-17824 0</inkml:trace>
  <inkml:trace contextRef="#ctx0" brushRef="#br1" timeOffset="-190922.9">15407 11010 911 0,'0'0'0'0,"0"0"0"0,0 0 0 0,0 0 0 0,0 0 0 0,0 0 0 16,0 0 5408-16,3-6 992 0,0-1 208 0,0-2 48 0,1-1-4128 0,2-3-816 15,-1-3-176-15,3 2-16 0,1-7-560 0,-1 0-96 16,-2 0-32-16,-1 0 0 0,1 1-464 0,-1-1-112 16,0 0 0-16,-1 1-16 0,-2-2-112 0,0 4-128 15,-2 1 176-15,0 1-176 0,-2 1 0 0,0 3 0 16,-2 0 0-16,-3 3 0 0,-2 1 128 0,0 3-128 15,0 1 192-15,-1 3-192 0,-2 2 128 0,0 2-128 16,-1 2 0-16,3 3 0 0,-1 5 0 0,1 0 128 16,-1 4-128-16,4 2 0 0,0 2 128 0,3 1-128 15,3 2 0-15,2-3 0 0,3 1 192 0,3-3-192 16,0 2 192-16,5-1-192 0,1-1 304 0,5-2-48 16,3 0-16-16,3 0 0 0,2-1-112 0,1-2 0 0,3-2-128 0,-1 0 192 15,-2-3-192-15,2 0-192 0,0-1 48 0,-2-2 0 31,0-1-752-31,-1-1-160 0,-2-1-32 0,-1-3 0 16,-2-1-2176-16,-1-1-432 0</inkml:trace>
  <inkml:trace contextRef="#ctx0" brushRef="#br1" timeOffset="-190757.11">15841 10782 15663 0,'0'0'688'0,"0"0"144"0,0 0-656 0,0 0-176 0,0 0 0 0,0 0 0 16,0 0 3072-16,0 0 576 0,8 7 112 0,1 3 16 15,2 3-2512-15,1 2-512 0,1 0-112 0,1 1 0 16,-1 0-448-16,4-1-192 0,4 1 160 0,0-3-160 16,-2 0 0-16,3-1-128 0,1-1-16 0,-1 0 0 15,1-5-2096 1,-2 1-400-16,-3-5-96 0</inkml:trace>
  <inkml:trace contextRef="#ctx0" brushRef="#br1" timeOffset="-190595.94">16247 10655 25791 0,'0'0'1152'0,"0"0"224"0,0 0-1104 0,0 0-272 16,-8 5 0-16,2 3 0 0,0 2 1360 0,-1 3 224 15,-1 5 32-15,-1-1 16 0,-1 5-736 0,-1 2-128 16,-4-1-48-16,1 1 0 0,0 2-528 0,-2-3-192 0,0 1 144 0,1-5-144 31,2 1-848-31,0-3-256 0,0-4-48 0,1-1-8384 0,2-3-1664 0</inkml:trace>
  <inkml:trace contextRef="#ctx0" brushRef="#br1" timeOffset="-190375.72">16386 10247 24879 0,'0'0'2208'0,"0"0"-1760"0,0 0-448 0,0 0 0 16,0 0 2816-16,2 7 464 0,-1 1 112 0,2 3 0 15,-1 0-1872-15,2 6-384 0,3 7-80 0,2 3-16 16,-1 6-736-16,2-1-160 0,2 2-16 0,1 3-128 16,1 0 0-16,1 1 0 0,-1 0 0 0,1-1 0 15,2-2-768-15,2 1-64 0,-1-3-16 0,-1 1 0 16,1-4-2960-16,-4-3-592 0</inkml:trace>
  <inkml:trace contextRef="#ctx0" brushRef="#br1" timeOffset="-190202.52">16411 10764 6447 0,'-17'-18'576'0,"9"11"-576"16,-2-4 0-16,2 0 0 0,0 1 5488 0,2 1 976 15,1 1 208-15,2 0 48 0,3 1-4416 0,3 1-864 16,1-1-176-16,2 1-48 0,3-1-848 0,4 1-176 16,3-2-48-16,2 0 0 0,3 0-144 0,1 2-224 0,4-1 48 0,0 1 16 31,3-2-1792-31,1 3-352 0,0-2-80 0,0 3-10752 0</inkml:trace>
  <inkml:trace contextRef="#ctx0" brushRef="#br1" timeOffset="-189691.22">16905 10711 21823 0,'3'15'960'0,"-2"-6"208"0,2 3-928 0,-1 0-240 0,0 1 0 0,0 0 0 16,0 0 1408-16,-1 1 256 0,-2-3 32 0,2 0 16 16,-1 0-160-16,-1-3-16 0,-1 1-16 0,2-9 0 15,0 0-432-15,-5 1-96 0,5-1-16 0,-6 1 0 16,-1-2-320-16,2-3-64 0,0-2-16 0,-1-1 0 15,3 1-320-15,1-3-64 0,1-3 0 0,0-1-16 16,-1-4-48-16,2 1-128 0,2 1 192 0,0-2-64 16,2-2-128-16,3 2-144 0,2 2 144 0,1-2-208 15,2 1-560 1,1 1-96-16,0-1-32 0,4 2 0 0,1-1-240 0,3 2-48 0,1 3-16 0,2-2 0 16,2 3-160-16,-1 0-48 0,-2 0 0 15,0 2 0-15,0 2 240 0,-2 2 32 0,-5 2 16 16,-1 2 0-16,-3 2 928 0,-2 1 192 0,-4 2 0 0,0 2 0 0,-4 1 1120 0,0 2 144 0,-5 3 16 0,-1 2 16 15,-2 1 112-15,-2 2 0 16,-1 3 16-16,1 1 0 0,-1 1-144 0,0-2-16 16,-1 2-16-16,4-1 0 0,1 1-544 0,2-1-128 15,0-4 0-15,5-1-16 0,0-3-368 0,4 0-192 16,0-2 192-16,5-4-192 0,-1 0 0 0,2-2-144 16,1-5-16-16,1-3 0 15,-1-3-304-15,0-1-64 0,2-3-16 0,-2-1 0 16,-2-5 0-16,0 0 0 0,-1 1 0 0,1-1 0 0,-5 0 224 0,2-1 64 0,-2 1 0 0,1 0 0 15,-3-3 256-15,-2 1 0 0,0 2 0 0,-2-2 0 16,0 4 512-16,1 3 0 0,-2-2 0 0,1 3 0 16,0 1 304-16,0 7 64 0,0 0 16 0,0 0 0 15,0 0 0-15,0 0 0 0,1 9 0 0,2 4 0 16,1 2-384-16,0 3-80 0,-1 3-16 0,5 2 0 16,-1-1 32-16,2 2 16 0,3-1 0 0,-1 1 0 31,2-1-720-31,2-3-128 0,0-2-48 0,2 0 0 15,0-5-1744-15,0 4-336 0,0-6-80 0</inkml:trace>
  <inkml:trace contextRef="#ctx0" brushRef="#br1" timeOffset="-189189.63">18399 10944 23951 0,'0'0'2128'15,"0"0"-1696"-15,0 0-432 0,0 0 0 0,0 0 2144 0,0 0 352 0,0 0 64 0,8-3 0 16,0-3-896-16,1-5-192 0,0-2-48 0,3 0 0 16,0 0-800-16,-2-1-176 0,-1-2-16 0,-1 1-16 15,-1-2-288-15,-1 1-128 0,-1 0 128 0,1 1-128 16,-3-2 144-16,0 4-144 0,-3-3 160 0,-1 4-160 15,-3 1 0-15,-1 2 128 0,-1 1-128 0,0 4 0 16,-3 1 496-16,-2 3 48 0,0 4 16 0,-2 3 0 16,0 2-64-16,1 4-16 0,1 1 0 0,2 4 0 15,0 1 32-15,1 0 0 0,3 2 0 0,1 0 0 0,4 1-208 0,2-1-48 16,1 0 0-16,4-4 0 16,2-2-256-16,1 2 160 0,4-4-160 0,0 0 128 0,2-2-128 0,0-2-176 15,1-1 48-15,3-2 0 16,1-2-1216-16,0-1-256 0,0-3-32 0,-1-3-16 15,1-1-1488-15,-1-3-320 0,-1 0-48 0</inkml:trace>
  <inkml:trace contextRef="#ctx0" brushRef="#br1" timeOffset="-189011.64">18747 10489 28559 0,'0'0'1264'0,"0"0"272"0,0 0-1232 0,0 0-304 0,0 0 0 0,11 3 0 15,-1-3 2688-15,5-2 496 0,3-2 80 0,3-1 32 16,2-1-1984-16,2-2-400 0,1-1-80 0,0-2 0 31,2-2-1408-31,-1 0-256 0,0 1-64 0,1-1-16 16,-2-1-2400-16,-3 1-464 0</inkml:trace>
  <inkml:trace contextRef="#ctx0" brushRef="#br1" timeOffset="-188583.86">15057 10344 13823 0,'0'0'1216'0,"-6"0"-960"0,6 0-256 0,0 0 0 16,-6 2 2336-16,1 1 416 0,-1 5 96 0,3 1 16 16,1 3-1984-16,1-1-400 0,1 3-80 0,1-1-16 15,1-1-384-15,0 1-144 0,3-2 0 0,2 1-11056 16</inkml:trace>
  <inkml:trace contextRef="#ctx0" brushRef="#br1" timeOffset="-188428.86">15171 10318 25279 0,'0'0'1120'0,"0"0"224"0,0 0-1072 0,0 0-272 0,0 0 0 0,0 0 0 0,0 0 1680 0,0 0 288 16,7 7 48-16,-1-1 16 0,2 1-1104 0,1-1-224 15,0 1-32-15,2-1-16 0,-2 1-528 0,1 1-128 16,2-1 0-16,3 1-10320 15,1-1-2096-15</inkml:trace>
  <inkml:trace contextRef="#ctx0" brushRef="#br1" timeOffset="-187899.5">19634 10043 25791 0,'0'0'2304'0,"0"0"-1856"16,0 0-448-16,-3 7 0 0,-2 0 1936 0,1 3 304 15,-1-3 48-15,1 3 16 0,0-1-1008 0,-1 1-192 0,1 3-32 0,-1-1-16 16,0 2-928-16,1 1-128 16,1-1 0-16,2 0-192 15,0 1-1728-15,-1-2-320 0,0 0-80 0</inkml:trace>
  <inkml:trace contextRef="#ctx0" brushRef="#br1" timeOffset="-187722.49">19691 10120 26719 0,'0'0'2368'0,"2"8"-1888"0,-5-2-480 0,0 4 0 16,1 0 1664-16,-1 2 224 0,-1-1 48 0,2 1 16 15,-1 1-496-15,0 2-112 0,1 0 0 0,-1-3-16 16,1 1-2272 0,0 1-448-16</inkml:trace>
  <inkml:trace contextRef="#ctx0" brushRef="#br0" timeOffset="-175754.78">639 11566 25567 0,'-4'-18'1136'0,"3"8"224"0,1 3-1088 0,0 7-272 16,6-9 0-16,5 2 0 0,2-1 0 0,-4 6 128 0,1 0-128 0,3 1 0 16,2 0 0-16,0 1 0 0,2 1-192 0,3 3 48 15,2 1 144-15,22 6 0 0,-1-2 0 0,-1 1-128 16,1 1 128-16,0-4 0 0,1 2 0 0,1-1 0 15,-1 0 0-15,0 0 0 0,1-2 0 0,4 0 0 16,-1-1 0-16,6 1-128 0,3 1 128 0,6-1 0 16,1 0 0-16,-2-1 0 0,-1 0 0 0,-1-2 0 15,0 1 0-15,4 1 0 0,4 1 0 0,3 1 0 16,2-1 0-16,0 2 0 0,-2-3 0 0,2 2 0 16,0 2 0-16,5-1 144 0,5-2-144 0,-3 2 160 15,-3-1-160-15,0-1 0 0,1-1 144 0,5 5-144 16,3-3 128-16,1 1-128 0,0-5 128 0,-1 1-128 15,-3 1 160-15,3 1-32 0,4 4-128 0,-2-6 192 16,1-2 128-16,-3 1 0 0,-5-2 16 0,1 2 0 16,0 1 80-16,4-1 16 0,1 1 0 0,-2 2 0 0,-4-5-112 0,0 4-32 15,-2-2 0-15,6 1 0 0,5 0-160 0,-3-4-128 16,-3-3 192-16,-2 3-192 0,-1 3 160 0,4-1-160 16,2-2 128-16,-2 0-128 0,-5 0 0 0,0 0 0 15,-4-2 0-15,1 0 0 0,-1 4 0 0,3-2 0 16,-2 0 0-16,-3-4 0 0,-2-2 0 0,-2 3 0 15,-1 0 128-15,0 2-128 0,2-3 128 0,0 0-128 16,1 0 192-16,-3-3-64 0,-4 0 0 0,-2 3 0 16,-2 4 0-16,0-3 0 0,2-1-128 0,1 0 0 15,1-2 0-15,-4 2 0 0,-3 1 0 0,-2 1 0 16,-2-5 0-16,0 4 0 0,-3 2 128 0,2-3-128 16,1 2 0-16,2-5 128 0,4 1-128 0,-4-1 0 15,-5-1 0-15,-1 2 0 0,1-1 0 0,0 2 0 0,-3 0 0 0,2-2 0 16,1 1 0-16,1-1 0 0,-1 1 0 15,-3-1 128-15,-4-1-128 0,-1-1 0 0,-1 0 0 0,-1 3 128 16,-4-4-128-16,1 4 0 0,-1 1 0 0,3-2 0 16,0 1 0-16,3-1 128 0,2 1-128 0,-1 0 128 15,-1 3-128-15,-2-3 0 0,-2 1 0 0,-2-1 0 16,1-1 0-16,-1-2 0 0,-2 1 0 0,0 0 0 16,-1 0 0-16,1-1 0 0,1 0 0 0,1 1 0 0,2 2 0 0,2 1 0 15,1-1 0-15,-3 0 0 0,-3-2 0 16,-2 2 0-16,-1-2 0 0,-1 3 0 15,1-2 0-15,-1 2 0 0,-2 0 0 0,2 2 128 16,-1 2-128-16,3-1 0 0,0 1 0 0,1 0 128 16,0-1-128-16,3 0 0 0,1-2 0 0,2 0 0 15,-5-1 0-15,-1 0 0 0,-1-1 0 0,0 1 0 16,0 0 0-16,0 1 0 0,-2 1 128 0,2 1-128 16,-1 1 0-16,2-2 0 0,4 6 0 0,2-6 0 0,-1-1 0 0,2 0 0 15,-1 1 0-15,-1 0 128 0,-4 0-128 0,2-1 0 16,-2 4 144-16,1 0-144 0,-1 0 0 0,1 4 0 15,1-3 0-15,1 2 0 0,3-1 0 0,1 0 0 16,1 3 0-16,2-4 128 0,-2-1-128 0,-1 0 0 16,-3 0 0-16,1 0 0 0,0 0 0 0,1 3 0 15,-1 0 0-15,3 0 0 0,3 1 0 0,-2-1 0 16,0-2 0-16,2 1 0 0,1-2 0 0,-4 0 0 16,-3-2 0-16,-1 2 0 0,1 3 0 0,-1-2 0 15,-1-2 0-15,0 2 0 0,2 2 128 0,-1-1 0 0,0 1 0 0,3 1 0 16,2 1-128-16,-5-1 192 0,-2-3-64 0,-3 2 0 15,-2 0-128-15,1-1 0 0,1 1 0 0,0 1 0 16,-1 0 0-16,0-1 0 0,-2 1 0 0,5 0 0 16,2 2 128-16,3-4-128 0,-2 2 128 0,1-1-128 15,-1-3 0-15,-2 0 0 0,-4 1 0 0,0-1 0 16,-2-1 0-16,0 1 0 0,-2 1 0 0,1-1 0 16,-3 0 0-16,0 0 0 0,-1 3 0 0,3-2 0 15,3 0 176-15,-1 2-48 0,1 2 0 0,1-5 0 16,1-3-128-16,0 2 0 0,-2 1 0 0,1 0 0 15,-3 0 0-15,0 0 0 0,2 0 0 0,0 0 0 16,-2-1 0-16,0 1 0 0,0-2 0 0,3 2 0 16,2 0 0-16,0 2 0 0,1-1 0 0,0-1 0 15,2-3 0-15,-2 2 0 0,-4 0 0 0,-1 1 0 16,-1 0 0-16,2 0 0 0,0-1 0 0,-1 1 0 0,1 2 0 0,1 1 0 16,1-3 0-16,4 0 0 0,3 0 0 0,-1-2 0 15,-1 1 0-15,0 0 0 0,2 0 0 0,-3-3 0 16,-4-2 0-16,0 3 0 0,2 0 0 0,-1 0 0 15,-1 2 0-15,1-2 128 0,-1 2-128 0,3 0 0 16,1 1 0-16,0 0 0 0,0-2 0 0,0 2 0 16,3-3 0-16,-3 0 0 0,-3 0 0 0,2 1 0 15,-1 0 0-15,-2 1 0 0,-1 0 0 0,0 1 0 16,0 0 0-16,3 0 128 0,4 2-128 0,1-2 0 16,-2 0 0-16,4-2 0 0,-1-2 0 0,-1 0 0 15,-4 1 0-15,0 1 0 0,-1 1 0 0,1-3 0 16,-1 1 0-16,1 3 0 0,-1 0 0 0,4 0 0 15,2-3 0-15,2 3 0 0,0-1 0 0,-1 0 0 0,0-1 0 0,-2 2 0 16,-3 0 0-16,0-1 0 0,2 0 0 0,-1 2 0 16,-1 3 0-16,2 0 0 0,2-1 0 0,2 1 0 15,0-3 0-15,0 4 0 0,4-2 0 0,-4-1 0 16,-2-2 0-16,0 0 0 0,-1 2 0 0,1-1 0 16,-1 0 0-16,1 2 0 0,1-1 0 0,4 1 0 15,1-3 0-15,0 0 0 0,1-1 0 0,-2-2 0 16,-4-1 0-16,1 2 0 0,-2 0 0 0,0 2 0 15,-2 0 0-15,5 2 0 0,2-1 0 0,2-2 0 16,-1-3 0-16,1 1 0 0,-1 0 160 0,1 0-160 16,-3-1 0-16,0 1 0 0,-2-1 0 0,1 1-192 15,0 1 192-15,3 1 0 0,3 1 0 0,3-2 0 16,1-2 0-16,-2 0 128 0,-4 2-128 0,1 1 160 16,0-5-160-16,0 5 0 0,-2 2 0 0,5 1-176 0,3-2 176 0,5-2 0 15,1 1 0-15,-1-2 0 0,-4-1 0 0,2 2 0 16,-2 2 0-16,2-1 0 0,1-2 0 0,4 0 0 15,4 2 0-15,0-2 0 0,-2-2 0 0,-1 1 0 16,0 3 0-16,1 0 0 0,4-1 0 0,2 2 0 16,2-1 0-16,1-2 0 0,-4 0 0 0,-1 1 0 15,1 2 0-15,5 2 0 0,4 1 0 0,1-3 0 16,0-3 0-16,0 1 0 0,2 4 0 0,2-1 0 16,2 1 0-16,2-2 0 0,2-2 0 0,-2-1 0 15,-2 2 0-15,3 1 0 0,5 1 0 0,0-2 0 16,-1-4 0-16,2 3 0 0,-5 2 0 0,7 3 0 15,7-4 0-15,-2-1 0 0,-3 2 0 0,3 0 0 16,2 3 0-16,2-2 0 0,1-2 0 0,1 1 0 0,-1 1 0 0,5 2 0 16,3-3 0-16,-1 0 0 0,-4 0 0 0,3 0 0 15,2 3 0-15,1 0 0 0,-4-5 0 0,4 2 0 16,3 0 0-16,0 0 0 0,0-3 0 0,-1 2 0 16,0-3 0-16,3 3 128 0,2-1-128 0,0 0 0 15,-4-1 0-15,6 2 0 0,5 0 0 0,-5-2 0 16,-4-2 144-16,3 1-144 0,5 1 192 0,-4 2-192 15,-4-6 240-15,3 4-64 0,6 1-16 0,-3 1 0 16,-1-6-32-16,4 4 0 0,6 0 0 0,-1 0 0 16,-3 1-128-16,4-1 0 0,6 0 0 0,-1 2 0 15,-1 0 0-15,5 0 0 0,7-1 128 0,-1 4-128 16,-5 0 0-16,8-1 0 0,3-2 0 0,4 1 0 16,1 7 0-16,1-3 0 0,1-6 0 0,4 5 0 0,2 3 0 0,4 1 0 15,-3-1 0-15,0 1 0 0,1-4 0 0,3 2 0 16,3 0 0-16,-1 2 128 0,-3-1-128 0,1-2 0 15,4 0 0-15,2 0 0 0,0 0 0 0,1 4 0 16,-1 2 0-16,-1-4 0 0,-2-2 0 0,4 0 0 16,-1 3 0-16,-1-1 0 0,-1 0 0 0,-83-4 0 15,17 1 0-15,14-1 0 16,10 1 0-16,11 0 0 0,7 1 0 0,371 2 0 16</inkml:trace>
  <inkml:trace contextRef="#ctx0" brushRef="#br0" timeOffset="-169926.19">2216 15102 14735 0,'0'0'1312'0,"0"0"-1056"16,0 0-256-16,0 0 0 0,0 0 3760 0,0 0 688 15,0 0 144-15,12 5 16 0,-4 0-2496 0,1-2-496 16,3-3-96-16,3-2-32 0,4 0-160 0,3-2-48 16,5 0 0-16,2-1 0 0,3-2-384 0,-4 1-96 15,2-1-16-15,2-1 0 0,1-3-528 0,0 0-96 16,-2-2-32-16,3 1 0 0,1 1-384 0,8-8-64 15,-4 1-32-15,-1 0 0 16,-2 0-2384-16,1-1-464 0,-3 1-112 0,-2 0-12624 16</inkml:trace>
  <inkml:trace contextRef="#ctx0" brushRef="#br0" timeOffset="-169459.41">3459 14504 13823 0,'8'-10'608'0,"-8"10"128"0,0 0-592 0,2-8-144 0,1-1 0 0,-2 1 0 16,2 0 3440-16,-3 2 656 0,-2-3 128 0,0 2 16 15,2 7-2016-15,0 0-416 0,-4-5-80 0,-1 2 0 16,-2 1-624-16,-1 4-112 0,1 2-32 0,-1 5 0 0,0 2-624 0,0 5-128 16,0 4-16-16,2 4-16 0,0 3-176 0,3 5 0 15,0 3 0-15,2 1-176 0,2-1 176 0,0 2 0 16,3-1-144-16,4 1 144 0,2-1 0 0,3-3-144 16,2-3 144-16,2-4 0 0,4-2 0 0,2-6-128 15,3-4 128-15,4-3 0 0,0-2 0 0,0-7 0 16,1-3 0-16,1-4 0 0,-4-6 272 0,-2-2 64 15,-2-2 16-15,-3-4 0 0,-3-3 32 0,-2-1 16 16,-2-2 0-16,-2-2 0 0,-4-1 48 0,-3 1 16 16,-4-2 0-16,-2 2 0 0,-3 1-128 0,-1 2-16 15,-3 0-16-15,-3 1 0 0,-3 3-112 0,-3 0-32 0,-4-1 0 0,0 2 0 16,-3 0-160-16,-2 1-256 0,-2-2 64 0,1 2 16 31,2 1-816-31,2 2-160 0,2-1-48 0,2 3 0 16,4 3-2080-16,3 0-432 0,4 4-64 0</inkml:trace>
  <inkml:trace contextRef="#ctx0" brushRef="#br0" timeOffset="-169138.26">4259 14343 19343 0,'0'0'848'0,"0"0"192"0,-5 0-832 0,5 0-208 16,0 0 0-16,-3 5 0 0,1 4 4048 0,2 4 768 15,2 5 160-15,2 1 16 0,3 5-3120 0,1 4-624 16,1 4-128-16,0 1-32 0,-3 4-720 0,2 2-160 15,0 1-16-15,3 2-16 0,0-2-176 0,0 1 0 16,-1-2 0-16,-1-2 0 16,0 0-464-16,-1-4-80 0,1-3-16 0,0-3 0 15,1-4-1552-15,-1-3-320 0,-3-4-64 0,1-5-7808 16,-2-3-1568-16</inkml:trace>
  <inkml:trace contextRef="#ctx0" brushRef="#br0" timeOffset="-168928.29">4486 14207 17503 0,'0'0'1552'0,"0"0"-1232"0,0 0-320 0,7 13 0 15,-1 3 2304-15,2 1 384 0,0 5 96 0,2 5 16 16,2 5-1264-16,1 0-256 0,0 2-64 0,3 1 0 16,2 2-448-16,-1 2-112 0,1-3-16 0,2 1 0 15,1 1-384-15,-1 0-96 0,0 2-16 0,2-3 0 16,0-1-144-16,-1 1-256 0,0-5 64 0,-3 2 16 31,-2-1-848-31,1-3-160 0,-3-4-32 0,1-2-8176 0,-4 0-1616 0</inkml:trace>
  <inkml:trace contextRef="#ctx0" brushRef="#br0" timeOffset="-168702.43">4426 14780 36399 0,'0'0'1600'0,"0"0"352"0,0 0-1568 0,0 0-384 15,0 0 0-15,0 0 0 0,0 0 1408 0,9 0 192 16,0-4 32-16,2 1 16 0,2-4-288 0,2 1-48 16,4-1-16-16,0 1 0 0,3-2-960 0,2 0-192 15,2 0-144-15,1-1 192 0,1 2-192 0,0-4 0 16,2 2 0-16,2 0-14080 0,0-2-2720 0</inkml:trace>
  <inkml:trace contextRef="#ctx0" brushRef="#br0" timeOffset="-167951.63">3248 13993 12895 0,'0'0'576'0,"0"0"112"0,5 8-560 0,-1-1-128 0,-4-7 0 0,4 8 0 15,-2 1 2784-15,1 1 528 0,-1 1 96 0,0-1 32 16,-1-1-1872-16,0 0-368 0,1 0-80 0,-2-1-16 15,-2-1-384-15,2-7-80 0,-1 6 0 0,1-6-16 16,-3 7 16-16,3-7 0 0,0 0 0 0,-5 4 0 16,5-4-48-16,-6 1 0 0,-2-2 0 0,1 1 0 0,1-2-592 0,1-3 0 15,-2 0-144-15,2 2 144 0,5 3 0 0,-4-8 0 16,3 1 0-16,-1-1 0 0,2 1-128 0,2-2 128 16,-1 1 0-16,0 2 0 0,2 1 0 0,1-2-144 0,0 1 144 0,1 0 0 15,-5 6 0-15,6-5 0 16,1-1 0-16,-7 6 0 0,0 0 288 0,0 0-32 15,9-3-16-15,-1 2 0 0,0-1 144 0,-8 2 48 16,0 0 0-16,0 0 0 0,0 0 32 0,0 0 16 16,0 0 0-16,4 7 0 0,-2 1-272 0,0 0-48 15,-2-1-16-15,0 1 0 0,-2 0-144 0,0 0 192 16,-2 0-192-16,-1-2 192 0,-2-1-192 0,0-1 128 16,7-4-128-16,0 0 128 0,-5 4-128 0,5-4 0 15,0 0-192-15,0 0 192 16,0 0-1408-16,0 0-176 0,0 0-16 0,0 0-9408 15,0 0-1888-15</inkml:trace>
  <inkml:trace contextRef="#ctx0" brushRef="#br0" timeOffset="-167510.54">3622 13963 14735 0,'0'0'640'0,"0"0"160"0,0 0-640 0,0 0-160 0,0 0 0 0,0 0 0 0,0 0 2864 0,-3 8 528 15,1 0 128-15,2-8 0 0,0 0-1856 0,0 7-384 16,0-7-80-16,0 9-16 0,-2 0-224 0,1-1-32 16,-2-2-16-16,1 1 0 0,-1-1-208 0,-1-1-64 15,-1 1 0-15,5-6 0 0,-5 2 0 0,0 1 0 16,5-3 0-16,-7 2 0 0,0-2-384 0,1-1-96 15,6 1-16-15,-7-2 0 0,2-1-144 0,1 0 160 16,2-3-160-16,0 1 160 0,2 5-160 0,-1-8 0 16,1-1 144-16,1 0-144 0,2-1 0 0,2 1 0 15,2 1 0-15,-1 1 0 0,-1-1 0 0,2 1 0 16,0 1 0-16,0 1 0 0,1 1 0 0,0 1 0 16,0 2 0-16,0 2 0 0,-1 4 128 0,1-2 96 15,-8-3 32-15,8 5 0 0,-3 3 48 0,-1 0 16 16,1 0 0-16,-2-1 0 0,0 0-48 0,-1 1 0 0,0-2 0 0,-4 1 0 15,-2-2-80-15,4-5 0 0,-4 8-16 0,4-8 0 16,0 0-176-16,0 0 0 0,0 0 0 0,0 0 0 16,-6 2-160-16,6-2-112 0,0 0-32 0,0 0 0 31,0 0-2192-31,0 0-432 0,0 0-80 0</inkml:trace>
  <inkml:trace contextRef="#ctx0" brushRef="#br0" timeOffset="-166937.58">3615 15265 9215 0,'0'0'400'0,"0"0"96"0,0 0-496 0,0 0 0 15,0 0 0-15,0 0 0 0,0 0 3632 0,0 0 624 16,0 0 128-16,0 0 32 0,7-3-2736 0,-7 3-528 0,0 0-128 0,8 0 0 16,-1 1-400-16,0 1-80 0,-7-2-16 0,6 3 0 15,0 3 128-15,-6-6 32 0,2 7 0 0,0 1 0 16,-2 0-176-16,0 0-16 0,0-8-16 0,-2 8 0 16,-2-3-192-16,0 0-32 0,0 2-16 0,1-3 0 15,-3 1-240-15,6-5 176 0,-6 4-176 0,-1-2 160 16,2 0-160-16,5-2 0 0,-6-2 0 0,-1 1 0 15,2-2 0-15,0 1 0 0,5 2 0 0,0 0 0 16,-3-5 0-16,0 1-144 0,3 4 144 0,-1-7 0 16,1 1-144-16,1-1 144 0,1 1 0 0,-2 6-144 15,2-6 144-15,-2 6 0 0,4-5 0 0,-4 5 0 16,5-6 272-16,-5 6-16 0,8-3 0 0,-1 2 0 0,-7 1 16 0,0 0 0 16,6 1 0-16,-6-1 0 0,0 0-272 0,6 5 128 15,-6-5-128-15,5 5 0 0,-5-5-128 0,0 0-144 16,0 0-32-16,0 0 0 15,2 7-1888-15,-2-7-384 0,0 8-80 0</inkml:trace>
  <inkml:trace contextRef="#ctx0" brushRef="#br0" timeOffset="-166458.28">3910 15339 6447 0,'0'0'576'0,"-1"6"-576"0,-1 2 0 0,1-1 0 16,1 2 3632-16,0-9 608 0,-3 6 128 0,1 1 32 16,-2-1-2800-16,4-6-576 0,-5 6-96 0,-1-3-32 15,6-3-352-15,-6 3-80 0,-1 0-16 0,1-3 0 16,-1 0 160-16,1 0 32 0,1 0 0 0,-2-3 0 15,2 0 16-15,5 3 16 0,-4-5 0 0,4 5 0 16,-1-6-224-16,-1-1-64 0,0 1 0 0,0-1 0 16,4 1-256-16,-2 6-128 0,4-7 128 0,0 1-128 15,1-1 192-15,1 2-64 0,3 2 0 0,1 1 0 16,-3-1 32-16,2 2 0 0,-1-1 0 0,3 2 0 0,-2 0 48 0,0 0 16 16,-1 0 0-16,0 0 0 0,-8 0 192 0,7 3 32 15,-1 1 16-15,-6-4 0 0,0 0 176 0,0 0 16 16,4 7 16-16,-4-7 0 0,1 6-96 0,-1-6 0 15,-3 9-16-15,-1-2 0 0,0-3-336 0,4-4-64 16,0 0-16-16,-7 4 0 0,-3 1-144 0,3-4 160 16,0 0-160-16,1-1 160 0,-1 0-160 0,7 0 160 15,0 0-160-15,0 0 160 0,-6-2-160 0,-1-2 0 16,7 4 0-16,0 0 0 0,0 0 0 0,5-5-320 16,-1-2 48-16,0 3 16 15,-4 4-144-15,8-5-32 0,0 1 0 0,1 0 0 16,1 0-2768-16,1 0-544 0</inkml:trace>
  <inkml:trace contextRef="#ctx0" brushRef="#br0" timeOffset="-164692.18">2686 17786 28559 0,'-4'3'1264'0,"0"2"272"0,1 3-1232 0,1-1-304 0,0 1 0 0,4-1 0 16,2-1 512-16,2-1 64 0,3-1 0 0,6-4 0 16,1-1 704-16,7-2 128 0,3-6 48 0,2-1 0 15,2-3-368-15,2 0-80 0,3-2-16 0,4 2 0 16,1-2-448-16,5 0-96 0,2 0 0 0,-2-1-16 16,0 1-432-16,-2 0 128 0,0 3-128 0,0 1 0 15,-2-1-1088 1,-1 3-288-16,0 0-64 0,-1 2-16 0,0 1-2368 15,-1-1-464-15</inkml:trace>
  <inkml:trace contextRef="#ctx0" brushRef="#br0" timeOffset="-164286.18">4310 17253 16575 0,'0'0'1472'0,"-1"-7"-1168"0,-1-1-304 0,0 2 0 0,-2-1 2384 0,-1 2 432 0,-2 0 64 0,1 2 32 16,-2-1-1120-16,-1 4-240 0,-3 2-32 0,-1 2-16 16,-3 1-480-16,1 3-112 0,-2 2-16 0,-1 4 0 15,1 5-560-15,1 3-112 0,0 1-32 0,3 3 0 16,0 4-192-16,1 0 0 0,5 0 0 0,3 2 0 15,4 1 224-15,2 1-48 0,2-1-16 0,4 1 0 16,4-3-160-16,5-1 192 0,5-4-192 0,3-2 192 16,2-3 0-16,2-5 16 0,-1-4 0 0,4-3 0 15,0-3 16-15,1-6 0 0,-2-7 0 0,-1-2 0 16,0-3 32-16,-2-2 16 0,-4-2 0 0,0-2 0 16,-3-2-16-16,-4-3-16 0,-3-2 0 0,-4 0 0 15,-3 1 48-15,-5 0 16 0,-3 1 0 0,-4 2 0 16,-4-1 80-16,-4 2 0 0,-4 2 16 0,-1 0 0 15,-5-2-160-15,0 2-48 0,-4-3 0 0,1 1 0 0,-3 1-416 0,-1 1-96 16,-1 1 0-16,1 0-16 16,1 0-1696-16,4 4-336 15,3 2-64-15</inkml:trace>
  <inkml:trace contextRef="#ctx0" brushRef="#br0" timeOffset="-162625.83">5177 17250 2751 0,'-1'5'256'0,"-1"-2"-256"0,0 2 0 0,2 4 0 0,1 0 3904 0,2 3 720 16,-1 0 160-16,2 5 16 0,0 2-3072 0,3 5-608 16,-1 2-128-16,3-1-32 0,0-1 256 0,1 4 32 15,-4 0 16-15,1 0 0 0,-2-3-288 0,1-1-48 16,1 0-16-16,-2-6 0 0,-2 0-144 0,-1-2-48 16,-2 0 0-16,0-3 0 0,-1-2-112 0,0-3-32 15,-2 1 0-15,3-9 0 0,-4 4-208 0,4-4-48 0,-6 3-16 0,-1-6 0 16,-1 1-176-16,2-4-128 0,-1-3 192 0,1-1-192 15,1-6 0-15,-1 1-224 0,1-2 16 0,0-4 0 16,-2-5-32-16,2 0 0 0,1 0 0 0,2 1 0 16,0 1 48-16,2-2 0 0,2 0 0 0,2 0 0 15,3 0 192-15,4 1-144 0,1 2 144 0,2 1-128 16,2 1 128-16,2 0 0 0,1 1 0 0,2 2 0 16,0 4 128-16,-1 1 64 0,-1 1 16 0,-1 2 0 15,-1 2 128-15,-1 1 32 0,-2 2 0 0,1 4 0 16,-2-2 48-16,0 3 16 0,-1 3 0 0,-2-1 0 15,-4 4 112-15,0 1 32 0,-2 2 0 0,-3 5 0 16,-2 1-128-16,-3 2-32 0,-2 1 0 0,0 2 0 16,-1 1-256-16,1 0-160 0,-2-2 192 0,0 1-192 0,-1-1 144 0,0 0-144 15,-1-4 0-15,-1 1 144 0,1-2-144 0,1-1 0 16,1 0 144-16,0 0-144 0,0-4 0 0,2 2 0 16,0-2 0-16,4-1 0 0,2-8 0 0,0 8 0 15,2-1 0-15,2 1 0 0,2 0 0 0,0-1 0 16,2-2 0-16,2 1 128 0,2 1 192 0,1 1 64 15,3 0 0-15,1 1 0 0,0-2-64 0,1 1-16 16,0 0 0-16,3-1 0 0,0-2-304 0,2 1 0 16,3 1 128-16,0-1-128 0,1-4 0 0,1 0 0 15,2 1-208-15,1-3-13232 16,5-1-2624-16</inkml:trace>
  <inkml:trace contextRef="#ctx0" brushRef="#br0" timeOffset="-161920.15">3859 16873 19583 0,'0'0'864'0,"0"0"176"0,0 0-832 0,7 3-208 16,-1 2 0-16,1-2 0 0,-1 2 832 0,1 0 112 0,-1-1 16 0,1 1 16 16,-2 0 160-16,1 2 16 0,0 0 16 0,-1-1 0 15,-5-6-256-15,4 9-48 0,-2-2-16 0,-2 1 0 16,0 1-32-16,-1-3-16 0,1-6 0 0,-3 8 0 16,1-1-288-16,2-7-64 0,-4 5-16 0,4-5 0 15,0 0-176-15,0 0-48 0,-7 1 0 0,1-2 0 16,-1-1-64-16,7 2-16 0,-4-5 0 0,3-1 0 15,1-1-128-15,0-2 128 0,0 1-128 0,1 0 128 16,2 3-128-16,0-1 0 0,1-1 0 0,1-1 0 16,-1 2-128-16,1 1 128 0,1 1 0 0,1 0 0 15,1 1 0-15,-2-1 192 0,-6 4-32 0,8-1 0 16,0 1 288-16,-8 0 48 0,6 1 16 0,-6-1 0 0,0 0 64 0,0 0 0 16,8 4 16-16,-8-4 0 0,0 0-160 0,0 0-48 15,0 0 0-15,0 0 0 0,0 7-256 0,-2-1-128 16,-2-1 0-16,-1 1 128 0,-1-2-384 0,1-1-96 15,-1 3-16-15,0-4 0 16,1 2-1728-16,5-4-336 0,0 0-80 0,0 0-13088 0</inkml:trace>
  <inkml:trace contextRef="#ctx0" brushRef="#br0" timeOffset="-161571.92">4271 16782 5519 0,'0'0'496'0,"0"0"-496"0,0 0 0 0,4 7 0 16,0 0 3904-16,-2 0 704 0,-2-7 128 0,2 6 16 16,-2-6-2256-16,1 7-464 0,-1-7-96 0,0 8-16 15,0-2-640-15,0-6-128 0,-1 7-16 0,-3 1-16 16,-1-4-480-16,-1 1-80 0,6-5-32 0,-6 4 0 16,-1-2-144-16,0 0-48 0,-1-2 0 0,0 0 0 15,1-2-144-15,1 0-16 0,-1-2-16 0,2 1 0 16,1-3-32-16,4 6-128 0,-1-7 192 0,1 7-64 15,-1-6-128-15,2-1 128 0,1-1-128 0,2 0 128 16,3 2-128-16,1-1 0 0,0 2 0 0,1 0 0 16,-1-2-160-16,1 2 160 0,0 0 0 0,0 2-144 15,0 2 144-15,-1 1 0 0,-8 0 160 0,9 0-160 0,-9 0 400 0,8-3-16 16,-8 3 0-16,0 0 0 0,0 0 0 0,8 3-16 16,-8-3 0-16,6 7 0 0,-6-7-176 0,0 0-48 15,0 0 0-15,3 6 0 16,-2 2-480-16,-1 0-112 0,0-8 0 0,0 9-11456 15,-1 0-2304-15</inkml:trace>
  <inkml:trace contextRef="#ctx0" brushRef="#br0" timeOffset="-161016.55">4310 18082 14735 0,'0'0'1312'0,"0"0"-1056"0,0 0-256 0,0 0 0 16,0 0 2288-16,4-7 400 0,0 1 64 0,1-1 32 0,0-1-1440 0,1 2-304 16,-1 1-48-16,-5 5-16 0,0 0-464 0,6-4-112 15,1 0-16-15,-7 4 0 0,0 0-64 0,0 0 0 16,0 0-16-16,0 0 0 0,0 0 144 0,0 0 16 15,0 0 16-15,0 0 0 0,1 9-288 0,-1-1-48 16,0-8-16-16,-2 9 0 0,-1-2-128 0,-1-1 0 16,-1-2 144-16,0 1-144 0,-3 0 128 0,1-1-128 15,7-4 160-15,0 0-160 0,-9-1 128 0,1-2-128 16,2-1 0-16,1 1 144 0,5 3-144 0,-3-6 0 16,0 0 0-16,2-1 0 0,1 7 0 0,3-6-144 15,-3 6 144-15,5-5 0 0,-5 5 0 0,0 0 272 16,8-3-16-16,-1 2-16 0,-7 1 336 0,8 2 80 15,-8-2 16-15,7 5 0 0,-1 2-224 0,1 0-64 16,-7-7 0-16,6 7 0 0,0 1-384 0,-2 0 0 0,-1-2 128 0,-3-6-128 31,0 0-1312-31,0 0-288 0,0 0-64 0,0 0-8592 0,0 0-1712 0</inkml:trace>
  <inkml:trace contextRef="#ctx0" brushRef="#br0" timeOffset="-160622.45">4673 18028 5519 0,'0'0'496'0,"0"0"-496"0,3 7 0 0,1 1 0 0,-1 0 3840 0,-2-1 656 15,-1-7 144-15,0 10 32 0,-1 0-2496 0,0-1-480 16,-2-1-96-16,0 1-32 0,-2-2-416 0,0-1-96 15,0-1-16-15,0 2 0 0,-2-3-464 0,1-2-80 16,-1-2-32-16,1 0 0 0,0-1-128 0,1-2-16 16,-1-2-16-16,0 0 0 0,1 1-176 0,1-2-128 15,3-5 192-15,0 2-192 0,1 0 128 0,1-2-128 16,0 1 0-16,2 1 0 0,-1 0 160 0,1 1-160 16,1 1 128-16,0 1-128 0,1-2 272 0,-1 3-16 15,3 0-16-15,0 2 0 0,4 2 128 0,-1-1 16 16,1 2 16-16,-1 2 0 0,-1-1 112 0,2 2 32 15,-4-1 0-15,1 2 0 0,-3 1 160 0,-5-5 48 16,6 6 0-16,-6-6 0 0,0 0-160 0,1 7-16 16,-2 3-16-16,1-10 0 0,-4 6-176 0,-1-1-16 0,-1-1-16 15,1 0 0-15,-3 0-352 0,0-3 0 0,1-1 0 0,0-1 0 32,2-4-2224-32,1 0-400 0,0-3-96 0</inkml:trace>
  <inkml:trace contextRef="#ctx0" brushRef="#br0" timeOffset="-133076.43">7640 15052 28559 0,'18'-4'2544'0,"-18"4"-2032"16,8 0-512-16,2-3 0 0,2 1 1216 0,1-2 160 15,3-1 32-15,2 0 0 0,2-2-192 0,2-1-16 16,1-1-16-16,3-3 0 0,4 1-704 0,0 0-144 16,1-3-16-16,1 1-16 0,-1 1-304 0,0-2 0 15,-1 1 0-15,0-2 0 16,2 1-240-16,-1 0-144 0,-2-2-48 0,-1 2-10880 15,1-1-2176-15</inkml:trace>
  <inkml:trace contextRef="#ctx0" brushRef="#br0" timeOffset="-132662.58">8820 14663 28735 0,'0'0'640'0,"0"0"128"0,0 0 16 0,-2-6 16 0,0-1-640 0,0 0-160 0,0 0 0 0,-1 1 0 15,-1 0 1152-15,0 2 192 0,-1 1 32 0,-1 0 16 16,-1 3-480-16,-1 0-80 0,0 1-32 0,-1 4 0 16,0 3-256-16,0 4-48 0,-1 2-16 0,1 6 0 0,1 2-320 0,1 3-160 15,2 1 160-15,4 1-160 0,-1 2 0 0,6 0 0 16,4-1 0-16,5 1 0 0,0-5 0 0,4-2 0 15,4-3 0-15,2-1 0 0,4-1 0 0,1-1 224 0,4-3-64 16,1-5-16-16,3-3 48 0,-1-1 0 16,0-5 0-16,-1-3 0 0,-3-4 80 0,-2-2 32 0,-3-3 0 0,-3-3 0 15,-2-1-48-15,-2-3-16 16,-4 0 0-16,-2-1 0 0,-4 0 112 0,-3 1 32 0,-5 2 0 0,-4-3 0 16,-2 3-16-16,-3 1 0 15,-5 1 0-15,-4 1 0 0,-2 0-112 0,-5 1 0 16,-4 1-16-16,-2 0 0 0,-2 0-240 0,1 0-208 15,0 1 32-15,-1-1 16 16,2 1-1728-16,4 2-352 0,4-1-64 0,0 1-15232 0</inkml:trace>
  <inkml:trace contextRef="#ctx0" brushRef="#br0" timeOffset="-132226.28">8636 14206 19343 0,'0'0'1728'0,"0"0"-1392"0,0 0-336 0,1 8 0 0,3 1 1856 0,-1-1 320 16,-1 1 48-16,1 0 16 0,-1 1-384 0,0-2-80 15,-1 1-16-15,0 0 0 0,-1 2-784 0,0-5-144 16,0-6-48-16,0 8 0 0,0-1-272 0,0-7-64 16,0 0-16-16,-4 6 0 0,4-6-112 0,0 0-32 15,-6 3 0-15,6-3 0 0,-8 0-96 0,2-1-32 16,-2-2 0-16,1-1 0 0,2-3-160 0,1 1 0 16,0-3 0-16,2 0 128 0,-1-2-128 0,3 1-176 0,1-1 48 0,2 2 0 15,0-1 128-15,0-1-192 16,3 2 192-16,-2 0-192 0,-1 3 192 0,3 0 0 15,-2 1 0-15,-4 5-128 0,0 0 128 0,6-2 0 16,-6 2 0-16,8 0 0 0,-8 0 0 0,8 2 0 0,-8-2 0 0,0 0 0 16,6 4 0-16,-6-4 128 0,7 5-128 0,-7-5 0 15,0 0-240-15,5 8-112 0,-1-1-32 0,0-1 0 32,-4-6-2880-32,0 0-576 0</inkml:trace>
  <inkml:trace contextRef="#ctx0" brushRef="#br0" timeOffset="-131925.89">9026 14143 15663 0,'0'0'1392'0,"-6"4"-1120"0,3 5-272 0,0-1 0 15,-1 1 3728-15,0 0 688 0,-1 2 144 0,0-3 32 0,-1 2-2624 0,3-2-528 16,-1 0-96-16,0-2-32 0,-2 1-912 0,3-2-176 15,-1 0-32-15,4-5-16 0,-6 5-176 0,6-5 0 16,0 0 144-16,0 0-144 0,0 0 0 0,0 0 0 16,-5-5 0-16,1 1 0 0,4 4 0 0,-4-5 0 15,1-3 0-15,1 0 0 0,2-1 208 0,0-1-16 16,0-2-16-16,3 0 0 0,1-1 16 0,1 0 0 16,1 0 0-16,2 0 0 0,1 0-192 0,2 3 0 0,1-1 0 0,-1 4 128 15,1 1-128-15,-2 1 0 16,1 1 0-16,1 2 0 0,-1 0-256 0,0 4 64 15,-1 3 0-15,1-1 16 16,-2 2-2672-16,0 3-544 0</inkml:trace>
  <inkml:trace contextRef="#ctx0" brushRef="#br0" timeOffset="-131410.15">8912 15373 16575 0,'0'0'1472'0,"0"0"-1168"0,0 0-304 0,-5 2 0 0,5-2 2352 0,0 0 400 16,0 0 96-16,0 0 16 0,0 0-1440 0,0 0-272 16,0 0-64-16,0 0-16 0,0 0-784 0,0 0-160 15,0 0-128-15,5-5 192 0,-5 5-192 0,7-4 0 16,-1 2 144-16,1-1-144 0,-7 3 0 0,5-4 0 16,2 0 0-16,-7 4 128 0,6-2-128 0,-6 2 192 0,0 0-64 0,0 0 0 15,0 0 176-15,0 0 32 16,0 0 16-16,0 0 0 0,8 5 208 0,-8-5 32 15,0 0 16-15,2 6 0 0,-2-6-224 0,0 0-32 16,0 0-16-16,0 0 0 0,0 0-96 0,0 0-32 16,0 0 0-16,0 0 0 0,0 0-16 0,0 0-16 0,0 0 0 0,0 0 0 15,0 0-176-15,0 0 192 0,-2-5-192 0,2 5 192 16,0-8-192-16,0 2 160 0,1-1-160 0,-1 7 160 16,4-5-160-16,1 0 0 0,-1-2 0 0,3 2 128 15,-1 0-128-15,2 0 0 0,-1-1 0 0,-1 2 0 16,1 3 0-16,-1-3 0 0,-6 4 0 0,7-1 0 15,-7 1-128-15,0 0 128 0,6 1-160 0,-6-1 160 32,0 0-1472-32,5 5-192 0,1-1-32 0,-3 2-8576 0,3 0-1712 0</inkml:trace>
  <inkml:trace contextRef="#ctx0" brushRef="#br0" timeOffset="-130995.34">9349 15340 1839 0,'0'0'160'0,"0"0"-160"16,9 1 0-16,-1 1 0 0,0 0 3600 0,0 0 688 16,-8-2 144-16,6 4 32 0,1-1-2112 0,-2 3-432 15,0 0-64-15,-5-6-32 0,0 0-160 0,3 7-48 16,-1 1 0-16,0-2 0 0,-2-6-368 0,1 9-80 15,-1-2-16-15,-1 1 0 0,1-8-352 0,-3 7-80 16,0 0-16-16,3-7 0 0,-4 8-304 0,4-8-64 16,-5 2-16-16,0 2 0 0,0-2-160 0,5-2-32 15,-5-2-128-15,1-2 192 0,4 4-192 0,-3-6 0 16,-1-1 128-16,4-1-128 0,1-1 0 0,2 1 0 16,0-1 0-16,1 2 0 0,2-1 0 0,-1-1 0 0,0 1-128 0,2 0 128 15,1 0 0-15,2 2 0 0,1 2-128 0,-1-3 128 16,1 3 0-16,-1 2 0 0,3 2 0 0,-3 0 0 15,0 0 320-15,-1 0 80 0,0 2 16 0,-3 2 0 16,1 3 320-16,-3-2 64 0,0 1 16 0,-2 2 0 16,0 0-336-16,-2 1-64 0,-2-2-16 0,1-1 0 15,-2 1-400-15,-1-1 0 0,-1-1 0 0,0 1-13056 16,5-6-2640-16</inkml:trace>
  <inkml:trace contextRef="#ctx0" brushRef="#br0" timeOffset="-129990.39">9737 14750 9215 0,'0'0'400'0,"0"0"96"0,0 0-496 0,0 0 0 16,0 0 0-16,0 0 0 0,0 0 4352 0,0 0 784 15,0 0 160-15,0 0 16 0,0 0-3392 0,17-7-704 16,-7 7-128-16,1-5-16 0,5 0-192 0,1-2-48 0,1-1 0 0,3-2 0 16,1-3-224-16,3 0-48 0,1 0-16 0,4 1 0 15,3-4-160-15,0 2-48 0,5-4 0 0,0 1 0 16,0 0-208-16,-2 0-128 0,-2 0 128 0,1 0-128 15,1 0 0-15,-2 1 0 0,-3-2 0 0,-1 1 0 16,-3 0 0-16,-1 0 0 0,-1 2 0 0,-1-1 128 16,-2 2-128-16,-1 1 0 0,-1 1 0 0,-1-1 128 15,-2 1-128-15,-2 2 0 0,0-1 0 0,-2 2 0 16,-2 1 0-16,2 1 128 0,-2 0-128 0,-1 2 0 16,1 1 0-16,-1 0 0 0,2 1 0 0,-3-2 0 15,0 0 0-15,-1 1 0 0,0 0 0 0,1 0 128 16,1 3-128-16,-2-3 0 0,-1 1 0 0,0 1 0 15,0-2 176-15,1 1 16 0,0-1 0 0,-1 0 0 16,1 3 0-16,0 0 0 0,0 1 0 0,0 0 0 0,1 1 64 0,1 0 0 16,2 1 16-16,1 0 0 15,1 2-48-15,1 3-16 0,-1 2 0 0,3-1 0 0,1 3-16 16,2 2-16-16,2 1 0 0,3 0 0 0,2 0 16 0,3 1 0 16,4 0 0-16,3 1 0 0,3 1 16 0,-1 0 16 0,-2 0 0 15,-1 1 0-15,1-4-32 0,-3 2 0 16,-2-2 0-16,-1 1 0 0,-1-1-48 0,0 0-16 15,2 1 0-15,-4-1 0 0,-2 0-128 0,0-1 0 16,2-1 0-16,-3 1 128 0,-2-1-128 0,2 0-272 16,-2-2 64-16,-2 0 16 15,-3 1-1920-15,-1-2-384 0,0 0-80 0,0-1-14752 0</inkml:trace>
  <inkml:trace contextRef="#ctx0" brushRef="#br0" timeOffset="-129428.15">10709 13733 21183 0,'0'0'1888'0,"0"0"-1504"0,0 0-384 0,0 0 0 0,0 0 1616 16,0 0 256-16,0 0 48 0,0 0 16 16,1 10-704-16,0 2-144 0,1 2-16 0,-1 3-16 15,0 3-624-15,1 3-128 0,-2 4-32 0,0 3 0 16,1 10-272-16,1-1 0 0,-2 1 0 0,2-2 0 31,-2-3-384-31,1-2-176 0,2-1-32 0,1-7-8816 0,-2-4-1776 0</inkml:trace>
  <inkml:trace contextRef="#ctx0" brushRef="#br0" timeOffset="-129209.58">10896 13679 19343 0,'-5'-12'1728'0,"5"12"-1392"16,0 0-336-16,0 0 0 0,0 0 2752 0,0 0 464 16,0 0 112-16,0 0 0 0,0 0-1664 0,4 10-352 15,-1 0-64-15,-1 4-16 0,1 3-528 0,1 4-96 16,-1 3-32-16,-1 2 0 0,-1 2-432 0,1 1-144 16,-2 2 0-16,0 1 0 0,0-2 0 0,0 0 0 15,0-2-160-15,1 0 160 16,-1-4-2192-16,0-1-320 0,-1-4-64 0</inkml:trace>
  <inkml:trace contextRef="#ctx0" brushRef="#br0" timeOffset="-128856.23">10795 13233 23199 0,'-8'-13'1024'0,"8"13"224"0,-8-5-992 0,2-1-256 0,-1 0 0 0,1 5 0 16,-2 1 1456-16,-1 0 240 0,0 3 48 0,1 3 16 0,1 3-816 0,1 4-176 15,-2-1-16-15,1 6-16 0,2 4-384 0,1 2-80 16,2 2-16-16,0 0 0 0,1-4-256 0,4 6 0 16,0-2 0-16,5-2 0 0,0-4 0 0,3-4 0 15,0-5 0-15,2-1 0 0,2-4 480 0,-1-3 32 16,0-3 16-16,2-6 0 0,0 1-208 0,-1-3-64 0,1-2 0 0,-2-3 0 15,1-1 432-15,-4-3 80 16,-2-2 0-16,-2 1 16 0,0-1-272 0,-2-4-64 16,-3 3-16-16,0 0 0 0,-2 0-192 0,-3 2-48 15,-1 0 0-15,-1 1 0 0,-2 1-192 0,0 3-240 16,-3 2 48-16,0 0-11840 16,0 2-2384-16</inkml:trace>
  <inkml:trace contextRef="#ctx0" brushRef="#br0" timeOffset="-128126.27">12102 14365 29311 0,'0'0'640'0,"0"0"144"0,-5 6 32 0,1 5 0 0,2-3-656 0,0 3-160 16,2 2 0-16,3 6 0 0,0-1 1168 0,0 4 208 15,3 3 32-15,0 2 16 0,1 2-528 0,1 1-96 16,1 0-32-16,0 1 0 0,0 1-304 0,-1-2-64 16,0 0-16-16,-2-3 0 0,-1-1-112 0,2-3-16 15,-3 0-16-15,-2-4 0 0,0-2 16 0,-2 0 16 16,0-7 0-16,0 1 0 0,0-5-16 0,0-6 0 15,0 0 0-15,0 0 0 0,-3-6-256 0,2-5 0 0,-1-3 0 0,1-3 0 32,-1-2-320-32,0-2-112 0,0-3-16 0,0 0-16 15,2-5-160-15,0 0-16 0,0 2-16 0,0-2 0 0,2 0 208 0,0 2 32 0,1 1 16 0,1-1 0 16,0 2 240-16,1 1 160 0,3 3-192 0,0 2 192 16,1-3 0-16,1 2 0 0,1 2 0 0,-1 2 0 15,4 2 0-15,-1 2 0 0,-1 2 0 0,0 2 0 16,1 3 320-16,0 2 32 0,-1 3 0 0,-2 1 0 15,-2 3 160-15,-2 3 16 0,1-1 16 0,-2 5 0 16,2 2-128-16,-3 1-32 0,-3 4 0 0,-2 2 0 0,-3 1-144 16,0 0-48-16,-4 1 0 0,-1 0 0 15,0 0-192-15,-2-1 0 0,-1 1 128 0,2-2-128 0,-3-2 0 0,0-2 128 16,0-2-128-16,0-1 0 16,1-1 144-16,2-2-144 0,2-1 128 0,1 1-128 0,1-5 192 15,6-5-64-15,0 8 0 0,1-1 0 0,2 0 176 0,2 2 16 16,2-2 16-16,2 0 0 0,2 0-128 0,4-1-16 15,0 4-16-15,2-4 0 0,3 3-48 0,1 0 0 16,-2-1 0-16,2 0 0 0,0 0-128 0,0 1 160 16,0 0-160-16,1 0 160 0,-1 0-160 0,1 0 0 15,0 1-160-15,0 0-13024 16,0 2-2592-16</inkml:trace>
  <inkml:trace contextRef="#ctx0" brushRef="#br0" timeOffset="-109962.95">8151 17753 21183 0,'-7'3'1888'0,"7"-3"-1504"16,0 0-384-16,0 0 0 0,0 0 3408 0,0 0 624 16,0 0 112-16,7-3 16 0,2-1-2816 0,4 0-560 0,3-1-112 0,2 1-32 15,3-1-112-15,2 0-16 0,3-4-16 0,2 1 0 16,2-1-336-16,-4 1-160 0,-1-1 160 0,2-3-160 16,2 3 0-16,1 0-336 0,-2 0 48 0,2-2 16 31,0 1-2880-31,8-3-576 0,-1 0-112 0</inkml:trace>
  <inkml:trace contextRef="#ctx0" brushRef="#br0" timeOffset="-109225.52">9164 17487 7359 0,'0'0'320'0,"0"0"80"0,0 0-400 0,0 0 0 0,0 0 0 0,0 0 0 16,0-5 3568-16,0 5 624 0,0 0 128 0,0 0 32 0,0 0-2224 0,0 0-432 16,0 0-96-16,0 0 0 15,0 0-272-15,0 0-48 0,0 0-16 0,8 5 0 16,-2 2-176-16,1 3-48 0,-2 3 0 0,0 4 0 15,-1 3-144-15,0 2-48 0,-1 1 0 0,0 5 0 16,-1-3-560-16,0 2-112 0,1 0-32 0,0-1 0 16,-1-2-144-16,-1-3 128 0,1 1-128 0,-1-4 128 15,0-3 16-15,1-4 0 0,0-2 0 0,-2-9 0 16,0 0-16-16,0 0 0 0,0 0 0 0,6-7 0 16,-1-5-128-16,0-3 0 0,-1-3 0 0,0-3-176 15,-2-2 48-15,1-4 0 0,-2-2 0 0,-1-1 0 16,0-3 128-16,0 1-128 0,2-2 128 0,-4 2-128 15,1 4 128-15,1-2 0 0,1 0 0 0,2 0 0 0,-2 1 0 0,1 4 0 16,-1 3 0-16,1 5-128 0,1 0 128 16,1 6 0-16,0 3 0 0,-4 8-128 0,0 0 128 0,0 0-128 15,8 12 128-15,0 6-128 0,1 5-16 0,1 5 0 16,3 3 0-16,1 3 0 0,1 2 144 0,0 1-160 16,2-1 160-16,0-3-160 0,2 0 160 0,-1-4-192 15,0-1 192-15,0-6-192 0,1-1 352 0,-1-4 64 16,0-3 16-16,-2-2 0 0,-2-2 112 0,0-3 32 15,-1-3 0-15,2-3 0 0,-3-1 320 0,-1-3 80 16,0-2 16-16,-2-3 0 0,-1-5-112 0,-2-2-32 16,-1-2 0-16,-1-3 0 0,1-1-256 0,-2-5-48 15,-3-4-16-15,1-2 0 0,-1-2-192 0,0-3-144 16,-1 1 192-16,0-5-192 0,-4 2 0 0,2-1-320 16,-1 2 32-16,1 4-13872 15,2 3-2784-15</inkml:trace>
  <inkml:trace contextRef="#ctx0" brushRef="#br0" timeOffset="-108392.33">10191 17511 13823 0,'-9'0'608'0,"9"0"128"0,0 0-592 0,-5 1-144 0,0 0 0 0,5-1 0 16,0 0 3088-16,0 0 592 0,0 0 112 0,0 0 32 16,1-5-1760-16,-1 5-336 0,5-5-80 0,0 0-16 15,2 0-432-15,1-1-96 0,1 1-16 0,0-1 0 16,1-1-96-16,2-1-32 0,1 0 0 0,3-1 0 15,-2-6-256-15,4-1-64 0,3 0-16 0,1-2 0 16,-1-3-240-16,3 2-64 0,-1-1 0 0,2-1 0 0,0 2-192 0,1-2-128 16,-1 1 160-16,1 2-160 0,1 0 0 0,0 0 0 15,1-1 0-15,-3 2 0 0,-1 2 0 0,-2-1 128 16,-1 0-128-16,-2 2 0 0,-2 1 0 0,-2 1 0 16,-2 3 0-16,0-1 0 0,-1 1 0 0,-2 0 0 15,-2 2 0-15,0 2 0 0,-3 0 0 0,2 1 0 16,-1 0 0-16,0 0 0 0,-1-1 144 0,0 1-144 15,-1 0 128-15,-4 4-128 0,5-3 144 0,2-2-144 16,-1 0 160-16,1 2-160 0,-1-2 208 0,1 4-48 16,-7 1-16-16,8-6 0 0,1 5-16 0,1 1 0 15,0 0 0-15,4 1 0 0,0 5 16 0,3-2 0 0,2 1 0 16,4 3 0-16,1 1 112 0,5 1 32 16,5 3 0-16,1-1 0 0,3 1-32 0,1 0-16 15,0 0 0-15,2 1 0 0,-1 1-80 0,0-4-16 0,1 2 0 0,2 2 0 16,-1-1-144-16,-1 1 0 0,1-1 0 0,-2-1 128 15,2-1-128-15,-4-1 0 0,0 1 0 0,-4-3 0 16,-3-1 0-16,0-1-176 0,-2-2 48 0,-3-1 0 31,-3-2-1360-31,1 1-272 0,-2-1-48 0,-1 0-11536 0,-3-1-2304 0</inkml:trace>
  <inkml:trace contextRef="#ctx0" brushRef="#br0" timeOffset="-107957.22">10788 16554 16575 0,'0'0'1472'0,"0"0"-1168"0,0-5-304 0,-1-1 0 16,0 3 2352-16,1 3 400 0,-2-7 96 0,2 7 16 15,0 0-832-15,0 0-176 0,0 0-16 0,0 0-16 16,6 8-752-16,-1 4-160 0,0 2-16 0,0 4-16 16,0 3-496-16,1 3-80 0,-1 2-32 0,0-2 0 15,-1 4-144-15,1 0-128 0,0 2 144 0,1-1-144 16,-2 0 0-16,-1-2 0 0,1 1-128 0,2-2 128 31,-1 0-944-31,0-3-80 0,0-2 0 0,0-3-16 0,1-1-2656 0,-2-4-528 0</inkml:trace>
  <inkml:trace contextRef="#ctx0" brushRef="#br0" timeOffset="-107763.03">10976 16665 11967 0,'0'-9'1072'0,"0"-2"-864"16,0 1-208-16,1 1 0 0,-1-3 3856 0,2 1 736 16,0 1 144-16,1 1 16 0,-1 1-2448 0,-2 8-512 15,0 0-80-15,0 0-32 0,0 0-720 0,7 7-160 16,-1-1-32-16,1 3 0 0,-2 6-224 0,2 3-48 15,1 3-16-15,-3 1 0 0,0 3-272 0,0-1-48 16,0 2-16-16,2 3 0 0,-2 1-288 0,0-3-64 16,1-2-16-16,-3-1 0 15,-1-3-1728-15,2-2-352 0,-2-3-64 0,1-3-7872 16,0-4-1568-16</inkml:trace>
  <inkml:trace contextRef="#ctx0" brushRef="#br0" timeOffset="-107423.24">10834 15867 12895 0,'-5'2'1152'0,"-2"4"-928"0,1 1-224 0,-1 3 0 15,1 1 3184-15,-1 2 592 0,1 6 112 0,2 3 16 16,-2 4-2112-16,3 1-416 0,0 2-96 0,3 2 0 15,0 2-656-15,3-1-128 0,-1-3-32 0,2-2 0 16,1 0-160-16,4-4-48 0,2-2 0 0,2-3 0 16,1-4 208-16,2-1 48 0,1-5 0 0,1-1 0 0,0-5 176 15,1-2 32-15,-1-2 16 0,-1-3 0 0,0-5 112 0,0-1 32 16,-2-5 0-16,0 0 0 0,-4 0-288 0,0-3-48 16,-2-2-16-16,-4 4 0 0,-4-5-240 15,1 4-48-15,-5 0-16 0,-1 0 0 0,-2-2-224 0,-3 2 128 16,-2 1-128-16,-1 0 0 0,-1 1 0 0,-1 1 0 15,0 0 0-15,-2 2 0 16,3 1-1024-16,0 3-320 0,-1 5-48 0,1-1-11008 16,1 4-2192-16</inkml:trace>
  <inkml:trace contextRef="#ctx0" brushRef="#br0" timeOffset="-106756.68">12396 17004 19343 0,'0'0'848'0,"0"0"192"0,0 9-832 0,0 0-208 0,0 0 0 0,1 3 0 0,0 1 2816 0,2 2 528 16,1 1 112-16,0 2 0 0,2 3-1904 0,0 0-384 16,-1-1-80-16,0 0 0 0,-1 3-672 0,1 0-128 15,-1-1-32-15,0-1 0 0,-1-3-112 0,-1-1-16 16,1 0-128-16,-2-4 192 0,-1-1 112 0,0 0 16 15,-1-6 0-15,1-6 0 0,0 0-64 0,0 0-16 16,-7 2 0-16,1-4 0 0,0-4-240 0,1-3 0 16,0-3 0-16,1-2-160 15,0-3-448-15,2-4-96 0,0-3 0 0,2 0-16 16,0-4-176-16,2-1-48 0,-1 1 0 0,2-1 0 16,-1-1 144-16,1 1 32 0,1 1 0 0,1 2 0 0,1 0 608 0,1 3 160 15,-1 4 0-15,2 2 0 0,-1 1 448 0,2 3 128 16,1 2 32-16,2 0 0 0,0 3 288 0,0 2 48 15,-3 1 16-15,-2 1 0 0,1 1 256 0,-8 3 48 0,0 0 16 0,9 3 0 0,-2 2-624 16,-2 1-112-16,-2 2-32 0,-3 3 0 16,0-1-144-16,-2 3-48 0,0 3 0 0,-2 2 0 0,-1 2-96 15,-2 0-32-15,-1 5 0 0,-1-3 0 16,-1 2 0-16,1 1 0 0,1-2 0 0,0-1 0 16,2 0 80-16,0 1 16 0,4-1 0 0,-1-1 0 15,2-3 96-15,1 0 0 0,1-1 16 0,4-1 0 0,1-3 0 0,0-2 0 16,1 1 0-16,3-3 0 0,2-1-96 15,1-1-32-15,1-2 0 0,3-1 0 0,3-4-80 0,0 1 0 16,4-1-16-16,1-1 0 16,-1 1-176-16,4-4-224 0,1 1 48 0,1 1 16 15,2-2-2336-15,-2 0-480 16,-1-1-96-16</inkml:trace>
  <inkml:trace contextRef="#ctx0" brushRef="#br0" timeOffset="-105378.23">9173 16942 11967 0,'0'0'528'0,"0"0"112"0,0 0-512 0,0 0-128 0,0 0 0 0,0 0 0 16,0 0 2160-16,0 0 400 0,0 0 64 0,0 0 32 16,-5-5-1408-16,1-1-288 0,1-1-48 0,2-1-16 15,1 0-320-15,1 2-80 0,1-1-16 0,0 1 0 16,1-1-80-16,2 2-16 0,-1 1 0 0,-4 4 0 16,5-2 80-16,2 0 16 0,-7 2 0 0,9 2 0 0,-1 0 256 0,-1 2 48 15,0 0 16-15,-1 0 0 0,1 1-304 0,-1 0-64 16,-6-5-16-16,6 7 0 0,-2-1 0 0,-2 1 0 15,-2-7 0-15,3 9 0 0,-1 0-224 0,0-1-64 16,-4 0 0-16,1 0 0 0,-2-2-304 0,3-6-64 16,-5 5-16-16,5-5 0 0,-5 6 640 0,0-2 112 15,5-4 16-15,-7 2 16 0,1 0-192 0,6-2-32 0,-8-2-16 0,1-3 0 16,2 0-16-16,0-2 0 16,0-1 0-16,1-1 0 0,0 1-32 0,1 1-16 15,2-4 0-15,1 2 0 0,0-1-48 0,1 1-16 16,3 1 0-16,-1 0 0 0,0 1-160 0,-1 2 0 15,2 0 0-15,-4 5 0 0,4-5 0 0,-4 5 128 0,0 0-128 0,0 0 128 16,8 1-128-16,-8-1 0 0,8 4 0 0,-1-1 0 16,0 0-176-16,-1 3-64 0,1 0-16 0,-2 1 0 31,-5-7-2080-31,0 0-416 0,5 6-96 0,-5-6-11904 0</inkml:trace>
  <inkml:trace contextRef="#ctx0" brushRef="#br0" timeOffset="-104904.34">9597 16772 12895 0,'0'0'576'0,"1"7"112"0,-1-7-560 0,1 8-128 0,1 0 0 0,-1 0 0 0,0 0 3232 0,-1 0 608 15,-1-1 128-15,1 2 32 0,0 1-2144 0,0-1-448 16,0-1-64-16,-1-1-32 0,-2 1-544 0,0-1-96 16,3-7-32-16,-4 5 0 0,-1 0-96 0,0-1-32 15,0-1 0-15,-2-2 0 0,-1 0-80 0,1-1-32 16,-1 0 0-16,0-1 0 0,1 0-208 0,7 1-32 16,-5-6-16-16,1 1 0 0,0-1-144 0,2-2 0 15,-1 0 144-15,2 0-144 0,0 0 0 0,2 1 0 16,-1-1 0-16,3 0 0 0,0 0 0 0,3 2 0 15,-1 0 0-15,1 3 0 0,4-1 0 0,-1 1 0 16,0 0 0-16,0 2 0 0,0 1 0 0,1 1 128 16,0 1-128-16,-1 0 176 0,0 0 80 0,-1 0 0 15,-2 5 16-15,1-1 0 0,-3 1 144 0,-2-1 32 0,0 1 0 0,-2 1 0 16,-2 1-80-16,2-1-16 0,-4-1 0 0,0 1 0 16,0-1-160-16,-1-3-48 0,-1-2 0 0,-1 0 0 15,-1 0-144-15,2-1 128 0,-1-2-128 0,1 1 128 16,-3-4-128-16,0 2 128 0,2-5-128 0,2-1 128 15,1 0-128-15,1 1 0 0,5 0 0 0,-2-2 0 16,-2 0-368-16,2 1 48 0,3 0 16 0,2 2 0 31,-1-1-1968-31,3 1-400 0</inkml:trace>
  <inkml:trace contextRef="#ctx0" brushRef="#br0" timeOffset="-104188.74">9590 18008 21311 0,'0'0'944'0,"0"0"192"0,0 0-912 0,0 0-224 16,8-10 0-16,-8 10 0 0,1-7 1664 0,-1 7 304 15,0 0 48-15,0 0 16 0,7-3-208 0,-7 3-32 16,0 0-16-16,8 0 0 0,-1 4-400 0,0 2-80 16,-1 2-16-16,0 4 0 0,-1-2-352 0,0 5-80 15,0 0-16-15,1 4 0 0,-1 1-352 0,0 1-80 0,0 2-16 0,-1-3 0 16,0 3-384-16,0-1 0 0,0-1 0 0,0-3 0 16,0 0 0-16,1-4 0 0,0 2-224 0,0-3 80 31,1-1-2096-31,-1-2-400 0,1-1-96 0,2 0-13856 0</inkml:trace>
  <inkml:trace contextRef="#ctx0" brushRef="#br0" timeOffset="-103595.64">9993 18534 9215 0,'0'0'400'0,"0"0"96"0,3 11-496 0,-1-4 0 0,1 3 0 0,1-1 0 0,0 1 2544 0,1 2 400 16,0 1 96-16,4 1 16 0,0 2-1552 0,2 0-304 15,-1-1-64-15,-1 2-16 0,-1-4-272 0,1 3-48 16,2-1-16-16,-3 1 0 0,-2-2-272 0,2 0-48 16,-2-1-16-16,0-2 0 0,-3 0 128 0,1-2 0 15,-2-3 16-15,-2-6 0 0,0 0-96 0,0 0-32 16,0 0 0-16,0 0 0 0,0 0-256 0,0 0-48 15,-8 0-16-15,1-2 0 0,2-7-144 0,0-2-272 16,0-3 64-16,0-2 16 0,1-1-64 0,0-2 0 16,-2-3 0-16,1-3 0 0,0-1 80 0,1-2 16 15,0 0 0-15,2 0 0 0,-1 2 160 0,2 0-128 16,1 3 128-16,2-2-128 0,2 4 128 0,1 1 0 0,3 2 0 0,1 3-128 16,1 2 128-16,3 2 0 0,2-1 0 0,2 5 0 15,0 0 0-15,0 3 256 0,1-1-64 0,-1 4-16 0,-1 1 64 16,0 0 16-16,-2 1 0 0,-1 4 0 15,-1 0 80-15,-2 3 32 0,-1 3 0 0,-1-2 0 16,-1 1-48-16,-2 2 0 0,-3 0 0 0,-2 1 0 16,-1 0 80-16,-2 0 16 0,0 1 0 0,-3 0 0 15,-2 2-416-15,-1 0 0 0,-1 1-144 0,0-2 144 16,-2 1 0-16,0 0 320 0,0-2-32 0,-1-1-16 0,-1-1 464 0,0-2 96 16,2-1 0-16,0-1 16 15,2-1-128-15,2-1-16 0,1-1-16 0,7-5 0 16,0 0-224-16,0 0-32 0,0 0-16 0,0 0 0 15,4 7-224-15,3-1-32 0,1 0-16 0,2-1 0 16,3-1 80-16,0 2 16 0,0-2 0 0,1 1 0 0,2 1 80 0,1-1 32 16,0 0 0-16,1 1 0 0,2 1-176 0,-1 0-48 15,2-1 0-15,0-1 0 0,-1 0-128 0,2 1 0 16,-1 0 0-16,1-3 0 16,0 1-1312-16,0 0-240 0,0 0-48 0,-1 1-17552 0</inkml:trace>
  <inkml:trace contextRef="#ctx0" brushRef="#br0" timeOffset="-80761.26">15635 14169 23727 0,'0'0'1040'0,"0"0"240"0,0 0-1024 0,0 0-256 0,0 0 0 0,0 0 0 15,0 0 1616-15,0 0 288 0,-3 4 48 0,3-4 16 16,0 0-240-16,0 0-64 0,0 0 0 0,2 13 0 16,-1 2-576-16,1 2-112 0,-1 5-16 0,2 4-16 15,-1 4-240-15,1 0-32 0,0 4-16 0,-1 1 0 16,1 1-240-16,-1 6-48 0,1-1-16 0,0-4 0 15,-1-1-144-15,1-3-16 0,-2-5-16 0,0-2 0 16,2-3-176-16,0-3 0 0,1-4 0 0,-1-6 128 16,1-3-128-16,-4-7 0 0,0 0 0 0,7-4 0 0,-2-5 0 0,2-7 0 15,-5-4 0-15,2-2 0 0,0-3 144 0,0-2-144 16,-1-3 160-16,-2-1-160 0,-1-1 192 0,0-4-64 16,1-7-128-16,0 1 192 0,-1 0-64 0,0-1-128 0,0-1 176 15,3 1-176-15,-2 3 192 0,3 2-192 16,-1 3 192-16,1 5-192 0,0 4 0 0,0 6 0 15,-2 4 0-15,1 7 0 0,-1 3 0 0,-2 6 0 16,0 0 0-16,7 13 0 0,-2 8 0 0,2 6-176 16,-1 6 176-16,1 6-208 0,1 6 208 0,2 6-144 15,0 4 144-15,5-2-128 0,3-2 128 0,-1-1-128 16,0-3 128-16,0-4-128 0,0-4 128 0,1-5 0 0,-1-6 0 0,1-5 0 16,0-3 0-16,2-5 0 0,-2-6 0 0,-1-5 0 15,1-4 192-15,-2-4 32 0,0-4 0 0,-1-5 0 16,0-5 224-16,-1-3 32 0,-2-5 16 0,-2-3 0 15,-1-2-160-15,-1-4-16 0,-1-3-16 0,-2-5 0 16,-1 0-304-16,0-3 0 0,-2 2 0 0,1 0 0 31,-2-2-944-31,1 0-288 0,-1 3-64 0,0-2-16 16,1 0-2864-16,0 2-576 0</inkml:trace>
  <inkml:trace contextRef="#ctx0" brushRef="#br0" timeOffset="-79979.92">14952 14426 21183 0,'-23'2'944'0,"14"1"192"0,-2 0-912 0,2 1-224 0,1-1 0 0,2-1 0 15,1-1 2304-15,5-1 432 0,0 0 80 0,0 0 0 16,0 0-1264-16,0 0-256 0,0 0-48 0,7 2-16 16,4-1-560-16,2-1-112 0,1-3-32 0,5 1 0 15,1-2-208-15,5-1-64 0,0-2 0 0,1-1 0 16,1-1-384-16,1-1-96 0,4-1-16 0,1 1 0 31,-2 0-3152-31,3 0-640 0</inkml:trace>
  <inkml:trace contextRef="#ctx0" brushRef="#br0" timeOffset="-79317.66">16551 14195 12895 0,'-6'-9'1152'0,"6"9"-928"0,-3-9-224 0,1 4 0 16,2 5 3152-16,0 0 592 0,0 0 112 0,0 0 32 15,0 0-1888-15,0 0-368 0,5 8-80 0,2 5-16 16,0 1-624-16,-1 3-128 0,3 1-16 0,0 3-16 15,2 1-240-15,0 2-64 0,0 1 0 0,1-1 0 16,-1 2-128-16,0-2-16 0,-2-1-16 0,0-3 0 16,-1 0-96-16,-2-2-32 0,1 0 0 0,-3-2 0 15,-3-3-32-15,0-2 0 0,-1 0 0 0,-1-3 0 16,1-8 80-16,0 0 16 0,0 0 0 0,0 0 0 16,-6-3-64-16,-1-3-16 0,1-4 0 0,-1-3 0 15,1-5-144-15,0-3 0 0,1-5 0 0,0-2-176 31,1-4-192-31,1 0-32 0,1 0-16 0,2-3 0 0,2 1 96 0,2 0 32 0,0 3 0 0,3 0 0 16,1 1 288-16,2 0-128 0,2 2 128 0,1 6 0 16,0-1 0-16,-2 3 0 0,3 2 0 0,0 1 0 0,-2 1 336 0,1 3 32 15,0 4 0-15,0 0 0 0,0 5-176 16,-2 0-16-16,-3 4-16 0,0 2 0 0,-8-2 560 0,0 0 112 16,7 9 32-16,-3 0 0 0,-2 3-672 0,-2 1-192 15,-2 0 0-15,-4 4 0 0,-1 5 0 0,-4-1 0 16,-1 2 0-16,-1 2-128 0,-1 2 304 0,-2 2 64 15,1 1 16-15,-1 0 0 0,-4-1 192 0,4-1 32 16,0 0 16-16,3-2 0 0,1-3-32 0,3-1 0 16,2-1 0-16,4-3 0 0,1-1-64 0,4-4-16 0,3 1 0 0,3-3 0 15,2 0-128-15,3-2-16 16,1-3-16-16,3 0 0 0,-1-3-96 0,4 0 0 16,3-2-128-16,0 2 192 0,1-3-192 0,1-4 0 0,1 1 0 0,1 0 0 15,1 0 0-15,-4-2 0 0,1-1-128 0,1 1 128 31,0 1-1488-31,-1-1-192 0,-3 0-48 0,0-2-11712 0,-1 4-2368 0</inkml:trace>
  <inkml:trace contextRef="#ctx0" brushRef="#br0" timeOffset="-78753.24">17356 14495 2751 0,'0'0'256'0,"0"0"-256"0,-6 3 0 0,-1-3 0 0,7 0 5760 0,-6-3 1120 16,6 3 224-16,0 0 32 0,0 0-4656 0,-4-4-944 15,3-5-176-15,2 3-32 0,2-1-448 0,2-1-96 16,0 2-16-16,4-5 0 0,2 2-480 0,0 0-96 16,1 1-32-16,1-2 0 0,3 3 96 0,1 2 32 15,0 1 0-15,1 4 0 0,0 3 80 0,2 1 16 16,-1 1 0-16,1 3 0 0,-1 2 160 0,1 3 32 16,-2-1 16-16,-1 2 0 0,-1-1 48 0,-3 2 16 15,-2 0 0-15,-1 1 0 0,-3 0-336 0,-1 1-80 0,-2 1-16 0,-3 0 0 16,-2 3-96-16,-2-1 0 15,-2 0-128-15,-2-1 192 0,-3 2-192 0,-3-1 144 0,-3 0-144 0,-2-2 128 16,-2 0-128-16,1-1 0 0,-2-1 144 0,1-2-144 16,1-1 128-16,-1-2-128 0,1-5 128 0,2 0-128 15,2-2 0-15,2-3 0 0,2-2 0 0,1-2 0 16,3-1 0-16,1-1 0 0,3-2 0 0,3 1-128 16,3-2 128-16,3 0 0 0,-1 0-144 0,3-1 144 15,2 0 0-15,3 0 0 0,3-2 0 0,2 4 0 16,2 1 0-16,0 1 0 0,3 1 0 0,-1 3 0 15,1-2 240-15,-1 6 16 0,-1 0 0 0,0 3 0 16,3 2 128-16,-4 1 16 0,-1-1 16 0,-1 1 0 16,0-1-208-16,-2 2-32 0,-2 2-16 0,-1-2 0 15,-1 1-160-15,0-2-144 0,-3 0 144 0,-1-1-208 16,-2 0-2032-16,1-3-384 0,-7-5-96 16</inkml:trace>
  <inkml:trace contextRef="#ctx0" brushRef="#br0" timeOffset="-77923.77">15701 13649 18879 0,'0'0'832'0,"0"0"192"0,0 0-832 0,0 0-192 0,0 0 0 0,6-2 0 0,-6 2 1552 0,8-2 272 15,-8 2 48-15,7 0 16 0,-7 0-768 0,0 0-160 16,0 0-16-16,0 0-16 0,0 0-224 0,0 0-64 15,1 7 0-15,-1-1 0 0,-1 2-64 0,-2 0 0 16,-1 0-16-16,-1 0 0 0,-2-2-240 0,1-1-64 16,-1 1 0-16,-1-3 0 0,1 0-32 0,0 0-16 15,1-1 0-15,-1-2 0 0,7 0-208 0,-6-2 176 16,2-5-176-16,0 2 160 0,0-2-160 0,1 1 0 16,2-2 0-16,1 2 0 0,0-1 0 0,1 1 0 15,0-1 0-15,2 1 0 0,0-1 160 0,1 0 0 16,1 2 0-16,1 0 0 0,1 1 128 0,1 0 32 15,0 2 0-15,-1-1 0 0,1 0 80 0,0 2 32 0,1 1 0 0,-1 0 0 16,-8 0-16-16,9 1 0 0,0 2 0 0,-2 0 0 16,-7-3-48-16,0 0-16 0,0 0 0 0,4 7 0 15,-3 1-96-15,-1-8-32 0,-1 8 0 0,-2-1 0 16,-2-1 96-16,-2-2 32 0,7-4 0 0,-5 4 0 16,-1 0-352-16,-1-2-208 0,-1 1 16 0,0 0 16 15,1-3 304-15,-1 0 48 0,1-4 16 0,1 1 0 16,0-1-192-16,6 4-144 0,-5-5 144 0,1-1-208 15,2-2 208-15,0 1 0 0,2-2-160 0,0 1 160 16,0-1 0-16,2 0 0 0,0 1 0 0,1-2 0 16,0 3 0-16,0 1 0 0,3-1 0 0,0 2 0 15,-6 5 0-15,7-4 0 0,-7 4 0 0,0 0 0 16,0 0 0-16,0 0 0 0,0 0 0 0,0 0 0 16,4 7 128-16,-4-7-128 0,1 9 128 0,-2-3-128 0,-2 2 0 15,0 1 0-15,0-1 128 0,-1 0-128 0,-2 0-272 0,1-1-96 16,0 1-16-16,1-1 0 15,4-7-2048-15,-5 5-432 0,5-5-80 0,0 0-12752 0</inkml:trace>
  <inkml:trace contextRef="#ctx0" brushRef="#br0" timeOffset="-77320.69">16070 13545 1839 0,'0'0'0'0,"0"0"160"0,0 0-160 0,-3 6 0 0,0 1 0 0,1-2 0 16,2-5 5296-16,-5 7 1024 0,1-2 208 0,0 1 32 15,-1 1-3840-15,-1-2-768 0,0-1-160 0,-1 0-16 16,1 1-688-16,-1-1-144 0,-1-1-32 0,2-1 0 15,-1 0-272-15,1-1-48 0,-1-1-16 0,1-1 0 16,1-2-304-16,-1 0-64 0,3-1-16 0,3 4 0 16,-6-6-192-16,4-1 176 0,2 1-176 0,1-2 160 15,-1-2-160-15,3-1 0 0,-1 3 0 0,2-1 0 16,1-1-192-16,1 1 192 0,0 0-160 0,1 1 160 16,-1 1 0-16,2 1-144 0,0 1 144 0,0 1 0 15,-1 0 0-15,1 1 0 0,-1-1 0 0,-7 4 0 16,8-1 0-16,-1 0 0 0,-7 1 0 0,7 1 0 0,-2 4 160 0,-5-5-32 15,0 0-128-15,4 7 192 0,-3 2 144 0,1 0 32 16,-4 0 0-16,1 0 0 0,-2 0-112 0,-1 0 0 16,-1 1-16-16,0-1 0 0,0 0-80 0,0-3-16 15,-3-1 0-15,0 1 0 0,0-2-16 0,0 0 0 16,-1-1 0-16,1 0 0 0,1-3-128 0,-1-1 160 16,1 1-160-16,1-3 160 0,-1-1-160 0,3 0 0 0,0-1 0 0,2 0 0 15,0 0 0-15,1-1 0 16,1 0 0-16,1-1 0 0,2 1 0 0,1-1 0 0,1 0 0 0,2-1 0 15,-1 1 0-15,1 2-144 0,3 1 144 0,-1 1 0 16,0 1 0-16,-1-1 0 0,1 1 0 0,-2 0 0 16,-7 2 0-16,0 0 0 0,6 4 0 0,-6-4 0 15,6 4 0-15,-6-4 144 0,0 0-16 0,1 11 0 16,-1-5 128-16,-1 2 0 0,1-8 16 0,-4 9 0 16,0-1-64-16,0 0-16 0,-1-2 0 0,1 1 0 15,0-1-192-15,-1-1 128 0,-1 1-128 0,6-6 0 16,-3 5 0-16,3-5-192 0,0 0 16 0,0 0-12672 15,0 0-2528-15</inkml:trace>
  <inkml:trace contextRef="#ctx0" brushRef="#br1" timeOffset="-64224.06">16392 13456 18479 0,'0'0'816'0,"0"0"176"0,0 0-800 0,-6-5-192 0,6 5 0 0,-5-6 0 0,1-4 240 0,0 1 0 16,0-1 0-16,1 1 0 0,0 0 80 0,-1-3 0 16,-1 1 16-16,-2 1 0 0,1 0 112 0,1 0 32 15,-1 1 0-15,0-2 0 0,-3 0-64 0,-2 1-16 16,1-2 0-16,-3 2 0 0,-3-1 272 0,-2 2 48 16,-4 1 16-16,-4 0 0 0,-6 2-32 0,-1 2-16 15,-5 0 0-15,-1 3 0 0,-3-1-448 0,1 4-96 0,2 0-16 0,0 4 0 16,0 1-128-16,1 2 0 15,2 2 0-15,1 2 0 0,1 4-192 0,0 5 192 16,0-2-160-16,0 6 160 0,-1 4-224 0,2 0 48 0,2 0 16 0,0 0 0 16,3 0 160-16,3 2-160 0,3 1 160 0,4 1-160 15,2 2 160-15,5-3-128 0,2 1 128 0,3-4-128 16,5 1 128-16,6-1 0 0,6 1 128 0,6-1-128 16,5-4 0-16,8 0 128 0,5-2-128 0,7-5 0 15,5-3 160-15,3-4-32 0,4-4-128 0,-1-6 192 16,1-3-192-16,-1-2-192 0,-2-6 48 0,3 1 0 15,2-2 144-15,-2-4-160 0,0-7 160 0,-6 0-160 16,-4 0 512-16,-3 0 96 0,-5-2 32 0,1-3 0 16,-2-2 480-16,-2-2 80 0,-3 2 32 0,-4-4 0 15,-2-3-400-15,-3 1-80 0,-4 4-16 0,-4-1 0 16,-4 1-384-16,-3 3-64 0,-5-1-128 0,-4 3 176 16,-6 2-1728-16,-6 2-352 0,-9 1-64 15</inkml:trace>
  <inkml:trace contextRef="#ctx0" brushRef="#br1" timeOffset="-58489.52">9191 13901 13823 0,'0'0'608'0,"0"0"128"0,0 0-592 0,11 4-144 16,-1-12 0-16,-1 1 0 0,-1-2 1152 0,-1 0 208 16,-1 5 48-16,-1-4 0 0,0 1-32 0,-5 7 0 15,4-7 0-15,-4 7 0 0,4-8-64 0,-2-1-16 16,-2 9 0-16,-3-9 0 0,3 9-576 0,-7-9-112 16,-2 1-32-16,-1 2 0 0,-2 0-240 0,-5 1-48 15,-4 0-16-15,-5 2 0 0,-4 2-272 0,-2 1 128 16,-5 1-128-16,1 3 0 0,-3 3 0 0,0 3 0 15,-1 3 0-15,0 7 0 0,-2-1 0 0,1 9-144 0,-1 4 144 16,0 1-128-16,-1-2-224 0,3 2-32 16,3-1-16-16,6 0 0 15,5-6-64-15,6 2-16 0,5 2 0 0,4 0 0 0,6-2 80 0,5 2 16 0,4-2 0 0,8 0 0 16,5-3 80-16,6-3 32 0,4-3 0 0,6-1 0 16,2 1 576-16,6-4 112 0,0-4 32 0,5-2 0 15,2-4 208-15,2-5 48 0,-1-4 16 0,3-4 0 16,2-2 80-16,-1-4 16 0,-2-3 0 0,-3-3 0 15,-5-2 128-15,-2-1 16 0,-3-4 16 0,-6 1 0 16,-6-4-176-16,-4 2-32 0,-3-2-16 0,-9 0 0 16,-3-2-400-16,-5 1-80 0,-6-1-16 0,-3 0 0 15,-4 0-256-15,-6 2 160 0,-6 2-160 0,-3 2 128 16,-3 3-1360-16,-1 5-288 16,-3 3-48-16,-4 5-14768 0</inkml:trace>
  <inkml:trace contextRef="#ctx0" brushRef="#br1" timeOffset="-57692.89">9495 16478 5519 0,'-10'-9'496'0,"3"4"-496"16,-2-2 0-16,0 4 0 0,0-3 4896 0,0 2 880 15,-1 0 176-15,1 1 48 16,-1 1-5280-16,-2 2-1040 0,-1 2-224 0,-1 1-32 0,-2 4 576 0,-2 3 0 16,-3 2 0-16,0 5 0 0,-1 4 0 0,0 2 0 15,0 3 0-15,1 3 0 0,0 0 0 0,0 2 0 0,-4 2 0 0,3-1 128 16,1 2-128-16,6 1 0 0,0 2 0 0,4 1 128 16,1 0-128-16,5 1 128 0,4-5-128 0,6 1 128 15,7-3 144-15,3 0 32 0,5-4 0 0,4 0 0 16,2-4 192-16,4-3 32 0,0-2 16 0,3-4 0 15,4-4-16-15,2-5 0 0,0-3 0 0,2-5 0 16,0-1 176-16,5-5 16 0,1-3 16 0,1-3 0 16,-1-4-160-16,-3-3-16 0,-1-1-16 0,-3-4 0 0,-4-2 336 15,-1 2 64-15,-4-3 16 0,-1 2 0 16,-2-2-240-16,-3-1-32 0,-5-1-16 0,-3-1 0 16,-4 2-416-16,-3-2-64 0,-6 0-32 0,-4-1 0 15,-4 1-160-15,-7 2 192 0,-4 2-192 0,-5 2 192 16,-3-4-400-16,-5 7-80 0,-3 4-16 0,-2 2 0 15,-2 2-2384-15,-4 3-496 0</inkml:trace>
  <inkml:trace contextRef="#ctx0" brushRef="#br1" timeOffset="-56861.47">4365 16613 12895 0,'-7'-12'576'0,"7"12"112"0,-6-4-560 0,-2-3-128 0,-2-3 0 0,-1 1 0 16,-1 0 1984-16,-2 0 352 0,-6-2 80 0,-2 5 16 15,-2 3-640-15,-4-1-112 0,-3 0-16 0,1 0-16 16,-1 4-448-16,-1 4-96 0,0 1-16 0,0 5 0 15,2-1-640-15,-1 4-144 0,-3 4-32 0,2 4 0 16,-1 2-272-16,2 6 0 0,0 1-128 0,-1 1 128 31,2 0-512-31,3 3-16 0,3 3 0 0,4-1 0 16,3-2 16-16,7 0 0 0,8-1 0 0,6-1 0 0,6 1 192 0,7-2 32 0,4-1 16 0,5-4 0 16,7-2 272-16,1-5-128 0,-1-6 128 0,4-2 0 15,1-5 0-15,3-3 0 0,5-7 0 0,2-1 0 16,2-3 480-16,1-4 48 0,0-6 16 0,-1-7 0 15,0 3 272-15,-4-4 48 0,-6-3 16 0,-2-1 0 16,-4 0 64-16,-4 0 16 0,-4-1 0 0,-3 2 0 0,-3 0-256 0,-3 2-32 16,-4-2-16-16,-4 5 0 0,-5-1-256 0,-4 3-48 15,-4 2-16-15,-3 1 0 0,-3-1-336 0,-3 3 0 16,-4 3 0-16,-3 5 0 16,0-1-2496-16,-3 7-480 0,-1-1-96 0</inkml:trace>
  <inkml:trace contextRef="#ctx0" brushRef="#br1" timeOffset="-56057.73">3594 13724 11967 0,'-14'-14'1072'0,"5"8"-864"0,-3-1-208 0,-1 2 0 15,0 1 2288-15,0-1 400 0,0-1 96 0,-1-1 16 16,-2 2-2080-16,-1 2-400 0,0 2-96 0,0 2-16 15,0 2 768-15,-1 2 160 0,-3 2 16 0,0 2 16 16,0 1-736-16,1 3-160 0,0 4-16 0,2 3-16 16,-1-5-240-16,4 6 0 0,0 1 0 0,2 2 0 15,0 1 0-15,4-1-128 0,3 1 128 0,3 1 0 16,4 0-128-16,3-1 128 0,2 2 0 0,4 1 0 16,4-1 0-16,3 4 0 0,3 3 0 0,3 2 0 15,1-5 224-15,4 3-48 0,5 0-16 0,5 1 0 16,1-5-32-16,3-1-128 0,2-2 192 0,3-5-64 15,1-4-128-15,0-3 192 0,2-6-192 0,-3-4 192 16,-4-6-48-16,0-7 0 0,-3-3 0 0,-2-6 0 16,-1-2 160-16,-3-3 16 0,-4-3 16 0,-2-2 0 15,-3-5 320-15,-4-2 64 0,-5-2 16 0,-6-1 0 0,-2 5 288 0,-7-5 64 16,-5 1 16-16,-5-3 0 0,-5 1-144 0,-6 1-48 16,-3 0 0-16,-5 1 0 0,0 2-512 0,-4 5-96 15,-2 1-32-15,1 3 0 16,-3 3-688-16,0 3-144 0,-2 8-16 0,-4 2-16 15,-2 6-2800-15,-3 6-576 0,-25 8-96 0,11 7-32 0</inkml:trace>
  <inkml:trace contextRef="#ctx0" brushRef="#br1" timeOffset="-53427.78">15917 16245 21183 0,'-5'0'944'0,"0"-1"192"0,-1-15-912 0,0 16-224 15,-1 0 0-15,1 0 0 0,1-3 1280 0,-1 2 224 16,-1-2 32-16,0 3 16 0,2-2-656 0,0 4-128 0,-1-2-16 0,1 7-16 16,1-1-288-16,0 6-48 0,1 3-16 0,0 1 0 15,3 4-208-15,1 1-48 0,2 2-128 0,2 1 192 16,2-2-192-16,2-2 0 0,0-3 0 0,3-1 0 15,2 0 0-15,0-2 0 0,2-3 0 0,1-2 0 16,1 0 288-16,2-4 112 0,-1-5 32 0,1-4 0 16,-2-3 336-16,0-5 64 0,2-2 0 0,-3-5 16 15,-2-3 0-15,0-3 0 0,-4 1 0 0,0-5 0 16,-2-2-176-16,-2-2-32 0,-2-2-16 0,-4 1 0 16,-1-3-160-16,-3 1-16 0,0-1-16 0,-3 1 0 15,0-1-432-15,-3 1 128 0,-2 1-128 0,0 1 0 16,-1 1-816-1,0 6-240-15,-1-1-48 0,1 8-16 0,1 1-2144 16,1 6-416-16,3 2-96 0</inkml:trace>
  <inkml:trace contextRef="#ctx0" brushRef="#br1" timeOffset="-53157.71">16300 15997 13823 0,'-2'20'608'0,"-1"-11"128"0,-1 0-592 0,0 3-144 16,-1 1 0-16,0 4 0 0,-2 2 2176 0,1 3 384 15,-2-2 96-15,2 2 16 0,0 3-1216 0,4-2-240 16,-1 5-64-16,3-2 0 0,1 0-368 0,3 0-80 16,2 0 0-16,0-2-16 0,3-1-224 0,3-5-32 15,1 1-16-15,0-4 0 0,-1 0 48 0,-1-8 16 16,1-1 0-16,1-5 0 0,-1-2 272 0,0-3 48 16,-2-3 16-16,1-2 0 0,-2-4-32 0,-3-3 0 0,-1-2 0 0,-1-2 0 15,-2-2-384-15,-2 1-80 0,-2-2 0 0,0 1-16 16,-4-2-304-16,0 2 0 0,-2 0 0 0,0 1-144 31,-1 0-1200-31,0 2-256 0,0 2-32 0,0 4-16 16,1 2-1376-16,1 2-288 0,1 1-48 0</inkml:trace>
  <inkml:trace contextRef="#ctx0" brushRef="#br1" timeOffset="-52856.82">16512 16148 8287 0,'9'12'368'0,"-5"-4"80"0,1 4-448 0,0 2 0 0,2 2 0 0,-1 2 0 15,1 0 4784-15,-3 2 864 0,-2 1 176 0,1 1 48 0,-1 0-3312 0,0 0-672 16,-2-1-128-16,1-3-32 0,0-2-864 0,2-3-176 16,-1-3-48-16,2-1 0 0,0-2-368 0,-4-7-80 15,0 0 0-15,0 0-16 0,7-4-48 0,-1-2-128 16,1-5 192-16,-1-2-64 0,-3-3-128 0,1-1 0 16,1-1 0-16,0-3-176 0,1-1 16 0,-1 0 0 15,1 1 0-15,1-1 0 0,-2 0 160 0,2 1-208 16,0 1 80-16,0 4 128 0,-1-1-128 0,1 4 128 15,-1 3 0-15,1 4 0 0,-7 6 0 0,0 0 0 16,0 0 192-16,6 5-64 0,2 4 0 0,-3 3-128 16,-1 1 192-16,0 4-64 0,0 0-128 0,0 2 0 15,0-2 0-15,1 3 0 0,0-3-240 0,2 2-80 16,1-3 0-16,1-2-16 16,0-1-1984-16,3-2-400 0,1-2-80 0,-1-1-16 15,-1-3-832-15,1-1-160 0</inkml:trace>
  <inkml:trace contextRef="#ctx0" brushRef="#br1" timeOffset="-52527.13">16969 16204 10127 0,'0'0'896'0,"0"0"-704"0,-4-3-192 0,4 3 0 16,-8-4 3552-16,2 2 672 0,-1 4 144 0,1 2 32 0,-3 1-2208 0,1 4-432 15,0-1-96-15,2 3 0 16,-1 1-576-16,2 1-128 0,1 0 0 0,3 0-16 16,-2-1-480-16,3 0-80 0,1-2-32 0,2-1 0 15,1 0-352-15,-4-9 144 0,6 7-144 0,2-3 0 16,0 0 160-16,1-2-160 0,0 0 128 0,0-4-128 15,2 0 128-15,-1 1-128 0,-1-3 0 0,2 1 128 16,-1-4-128-16,-1-2 0 0,1 2 144 0,-3-3-144 16,0 1 0-16,-1 1 0 0,0-2 0 0,-1 1 128 0,0 0-128 0,-1-2 192 15,-1 1-64-15,-1 1 0 0,1 1 224 0,-2 1 48 16,0 1 16-16,-1 6 0 0,0 0-32 0,0 0 0 16,0 0 0-16,0 0 0 0,0 0 48 0,0 0 0 15,0 0 0-15,0 0 0 0,-4 6-272 0,1 2-160 16,0 0 192-16,0 3-192 0,1-1 0 0,0 3 0 15,2-3 0-15,3 3 0 16,0 0-448-16,1-2-32 0,1-2-16 0,1 1 0 16,2-2-1728-16,0-1-336 0,1-2-80 0,0-4-7792 15,3-2-1568-15</inkml:trace>
  <inkml:trace contextRef="#ctx0" brushRef="#br1" timeOffset="-52355.13">17279 15955 21935 0,'2'-20'960'0,"-1"12"224"0,0-1-944 0,1 1-240 0,-1-3 0 0,2 2 0 16,-1 4 2144-16,-2 5 384 0,0 0 80 0,0 0 16 16,7 8-1392-16,-1 2-272 0,1 3-48 0,-2 3-16 15,1 5-560-15,2 2-112 0,0 3-32 0,1 2 0 16,0 0-192-16,2 2 0 0,-1 2 0 0,-1 0 0 31,-1 1-1536-31,-1 0-336 0,-2-3-80 0</inkml:trace>
  <inkml:trace contextRef="#ctx0" brushRef="#br1" timeOffset="-52159.49">17303 16289 19343 0,'0'0'1728'0,"-4"-9"-1392"16,0 0-336-16,2 0 0 0,-1 0 2048 0,4 0 352 16,-1 2 64-16,2 1 16 0,0-1-1568 0,2 2-304 15,1 1-64-15,3-3-16 0,2 2-528 0,2 1 0 16,1-1 0-16,2 0-192 15,0 1-448-15,1-3-64 0,0 1-32 0,0 1 0 16,3-2-1056-16,-4 2-192 0,1 0-64 0,-2 1 0 16,-1 0-1904-16,0 4-384 0</inkml:trace>
  <inkml:trace contextRef="#ctx0" brushRef="#br1" timeOffset="-52062.38">17647 16215 13407 0,'0'0'592'0,"1"9"128"0,-1 1-576 0,0 4-144 15,0-1 0-15,-1 1 0 0,0 0 1376 0,1-1 240 0,1-1 48 0,0-2 16 16,-1 0-1232-16,0-10-256 0,4 5-64 0,-4-5-8896 15</inkml:trace>
  <inkml:trace contextRef="#ctx0" brushRef="#br1" timeOffset="-51761.24">17694 15989 8287 0,'0'0'736'0,"3"-5"-592"0,-3 5-144 0,2-5 0 15,1 0 2944-15,-3 5 576 0,5-4 96 0,-5 4 32 16,0 0-1952-16,0 0-384 0,8 2-80 0,0 5-16 15,-2 3-704-15,-1 1-128 0,-1 2-48 0,0 2 0 16,2 4-336-16,-3 0 144 0,0 0-144 0,2 1 0 16,2-1 384-16,-1 0-16 0,1-1-16 0,-1-1 0 0,3-4-96 0,1 0-32 15,0-1 0-15,2-3 0 0,-1 0 0 16,1-2 0-16,1-2 0 0,-2-1 0 0,-1-3 448 0,-1-1 96 16,-1 0 0-16,0-1 16 0,-2-3-16 0,0 0 0 15,-6 4 0-15,4-6 0 0,-1-2 80 0,-3 1 16 16,-2-3 0-16,-3 1 0 0,-2-2-480 0,-1-2-112 15,-1 3-16-15,0 0 0 0,0-2-256 0,0 1 0 16,-2 0 0-16,2 0 0 16,0 3-1584-16,0-3-208 0,0 0-64 0,1 3 0 15,1 2-1376-15,2-1-288 0</inkml:trace>
  <inkml:trace contextRef="#ctx0" brushRef="#br1" timeOffset="-51460.41">18086 16047 1839 0,'0'0'160'16,"3"11"-160"-16,1 3 0 0,-1 1 0 0,-1 1 6208 0,0-1 1200 0,-1 0 240 0,1 0 48 16,1 1-4880-16,0-2-992 0,-1-1-192 0,1-2-32 15,-2-1-880-15,0 1-160 0,2-5-48 0,-3-6 0 16,0 0-384-16,0 0-128 0,0 0 0 0,0 0 0 16,0 0 128-16,0 0-128 0,1-8 144 0,2-1-144 15,0-2 0-15,-2-2 0 0,0-2 0 0,0 0-160 16,1-1-16-16,0-4 0 0,2 3 0 0,2-3 0 15,0 0-80-15,2 2-32 0,1-1 0 0,1 1 0 0,1 4 288 16,1 1 0-16,-1 0 0 0,4 4 0 16,2 2 384-16,0 6 192 0,0 1 48 0,-2 4 0 15,1 2 32-15,-1 5 16 0,0 2 0 0,-2 2 0 0,-1 4-272 0,1 0-48 16,0 3-16-16,-2-2 0 0,0 3-336 0,-2 0 0 16,-1 1-160-16,-3 4-12048 15,-1-2-2400-15</inkml:trace>
  <inkml:trace contextRef="#ctx0" brushRef="#br1" timeOffset="-51080.14">16285 17112 29023 0,'-7'21'1280'0,"6"-12"272"0,1 5-1232 0,1 1-320 0,2 4 0 0,3 3 0 15,1-1 848-15,1 3 112 0,0-2 32 0,1-1 0 16,2-2 144-16,4-1 16 0,2-2 16 0,0-2 0 16,1-3-400-16,1-3-64 0,1-2-32 0,1-2 0 0,-2-1-192 0,0-3-32 15,-1-3-16-15,-1-1 0 0,-2-4-160 0,1 1-16 16,-3-4-16-16,0-1 0 0,-1-2-240 0,0-2 0 16,-1-1-144-16,-1 2 144 15,-3-6-864-15,0 1-80 0,-1 0-16 0,1-3 0 16,-2 1-2688-16,-1-1-560 0,0-2-96 0</inkml:trace>
  <inkml:trace contextRef="#ctx0" brushRef="#br1" timeOffset="-50923.05">16788 17036 4607 0,'6'19'400'0,"-2"-9"-400"16,3 2 0-16,1 2 0 0,0 3 3872 0,1 1 688 15,-1 2 144-15,2 1 32 0,3-1-3376 0,0 3-656 16,0-1-144-16,3 1-32 15,-1-3-1600-15,1-2-320 0</inkml:trace>
  <inkml:trace contextRef="#ctx0" brushRef="#br1" timeOffset="-50792.32">16845 16931 13759 0,'0'0'608'0,"0"0"128"0,6 4-592 0,0 2-144 0,3 1 0 0,2 2 0 16,0 1 0-16,2-2 0 0,2 1 0 0</inkml:trace>
  <inkml:trace contextRef="#ctx0" brushRef="#br1" timeOffset="-50492.9">17251 17078 13823 0,'2'5'1216'0,"2"2"-960"0,-2-1-256 0,-1 1 0 0,0 1 2800 0,-1 1 512 15,-1-1 96-15,0 1 32 0,-5 0-1808 0,1 1-352 16,0 3-80-16,-2-1-16 0,1 2-608 0,-2 3-128 15,-1-1-32-15,1 1 0 0,-1 0-32 0,1 0-16 16,2-2 0-16,0 1 0 0,1-2 128 0,3-1 16 16,-1-1 16-16,3-1 0 0,4-4-320 0,0-1-64 15,-4-6-16-15,6 2 0 0,2 0-128 0,1-2 0 16,2-4-192-16,1-2 192 0,-2 0-352 0,0-1 48 16,1-2 16-16,-2 0 0 0,-1-3 112 0,0 1 32 15,-1-1 0-15,-1 0 0 0,-1 2 144 0,-3-5 0 16,2 2 0-16,0 2 0 0,1 2 464 0,-2 1 80 0,-2 0 16 15,1 3 0-15,-2 5 512 0,0 0 96 16,2-7 32-16,-2 7 0 0,0 0-304 0,0 0-48 0,7 5-16 0,-1 3 0 16,1 1-496-16,-1 3-96 0,2 1-32 0,1 1 0 15,3 2-208-15,1 0-192 0,-1-2 48 0,2-1-12784 16,3-1-2544-16</inkml:trace>
  <inkml:trace contextRef="#ctx0" brushRef="#br1" timeOffset="-49990.05">18401 16967 14335 0,'-12'-9'640'0,"12"9"128"0,-7-3-624 0,2 0-144 15,0-1 0-15,1 0 0 0,4 4 1200 0,0 0 208 16,-5-6 32-16,5 6 16 0,0 0 96 0,0 0 32 0,0 0 0 0,0 0 0 16,0 0-48-16,-1 10-16 0,1 0 0 0,2 3 0 15,5 3-496-15,-2 1-112 0,-1 2-16 0,1 2 0 16,2 1-128-16,0 2-16 0,2-6-16 0,2 0 0 16,-1-3-192-16,1 0-32 0,-1-2-16 0,-1-2 0 15,-2-1-16-15,-2-1 0 0,-1-2 0 0,-4-7 0 16,0 0 80-16,0 0 16 0,0 0 0 0,0 0 0 15,5-5-144-15,0-2-32 0,-1-2 0 0,-1-3 0 16,0-2-272-16,-2-3-128 0,0-1 0 0,0-3 128 16,1-4-336-16,-1 2-80 0,-1-1-16 0,0 1 0 31,-1-1-592-31,2 1-112 0,0 0-16 0,3 3-16 0,0-1-1392 0,1 0-256 0,2 0-64 0,2 1-7152 16,1 2-1424-16</inkml:trace>
  <inkml:trace contextRef="#ctx0" brushRef="#br1" timeOffset="-49656.97">18750 16940 2751 0,'5'6'256'0,"0"2"-256"16,2 1 0-16,2 2 0 0,2-2 4080 0,0 0 768 16,1 0 144-16,2 0 48 0,2-2-3040 0,0-3-592 15,-1 1-128-15,1-4-32 0,-2-1-64 0,1-2-16 16,-1-2 0-16,0-3 0 0,1-1-32 0,-2 0-16 15,-2-1 0-15,0 0 0 0,-3-3-272 0,-2 1-48 16,-1-1-16-16,-1 0 0 0,-2 1-464 0,0-1-80 16,1-1-32-16,-2 1 0 0,-2 3 160 0,-2 0 16 0,-5 0 16 15,-1 0 0-15,0 1 240 0,-1 2 64 0,-2 3 0 0,0 3 0 16,2 1-64-16,-1 3-16 0,1 4 0 0,1-1 0 16,-2 5-192-16,2 3-48 0,0 1 0 0,1 4 0 15,1 0-160-15,0 2-32 0,2 1-16 0,2 2 0 0,1-2-176 16,2 0 0-16,1-3 0 0,3 1 0 15,1 0 0-15,3-1 0 0,0-5 0 0,1 0 0 32,3-2-1232-32,-1-2-176 0,2 1-48 0,3-5 0 15,1-1-1616-15,0-4-320 0,1-2-64 0</inkml:trace>
  <inkml:trace contextRef="#ctx0" brushRef="#br1" timeOffset="-49359.51">19359 16822 14735 0,'-25'6'1312'0,"13"-4"-1056"0,-2 0-256 0,0-1 0 0,-3 0 3680 0,1 0 672 16,2 2 144-16,1 1 32 0,2 1-2944 0,1 2-592 15,3 1-112-15,3-2-32 0,4-6-400 0,-1 9-96 16,4 2-16-16,2-4 0 0,3 1-336 0,1 1 0 16,1 1 0-16,2-1 0 0,2-2 0 0,2 3 0 15,-2-3 0-15,1 3 128 0,-1-1 208 0,-1 0 48 16,-1 0 16-16,0 0 0 0,-3 0 480 0,-1 2 80 15,-3 2 32-15,-3 0 0 0,0-4-48 0,-5 3-16 16,-1-1 0-16,-2 1 0 0,-3 1-448 0,-1 0-96 16,-1-1 0-16,0-2-16 0,-3-1-368 0,0-1 0 15,-1-1 0-15,2-1 0 16,0-3-1536-16,1 1-336 0,2-4-64 0,0 0-16 16,3 0-1248-16,3-4-256 0,1-3-64 0</inkml:trace>
  <inkml:trace contextRef="#ctx0" brushRef="#br1" timeOffset="-49088.78">19545 16901 4607 0,'-10'9'192'0,"5"-4"64"0,-4 2-256 0,1 2 0 0,-3-3 0 0,1 2 0 16,-1 0 6768-16,1 1 1296 0,-2 3 272 0,2-2 48 16,-1 3-5728-16,5 0-1152 0,2 0-224 0,4 0-64 15,0-1-704-15,3 1-128 0,2 0-48 0,3 0 0 0,2-1-208 0,2-3-128 16,1-3 128-16,4 1-128 0,-2-2 464 15,1-1 32-15,-3-1 0 0,1-2 0 0,-2-2-368 16,-1 1-128-16,-2-3 0 0,0 1 0 0,-1-2 384 0,-2-3 0 16,-2-2-16-16,-1 0 0 0,-1 0 192 0,0-2 32 15,-2 0 16-15,-3-4 0 0,0 3-768 0,1-1-160 16,-2 2-16-16,0-2-16 16,0-2-1056-16,0 2-224 0,0-1-32 0,-1 0-16 15,0-2-1600-15,1 0-320 0,0 1-64 0,1 2-16 0</inkml:trace>
  <inkml:trace contextRef="#ctx0" brushRef="#br1" timeOffset="-48755.98">19681 16785 25567 0,'0'0'1136'0,"5"2"224"0,2 2-1088 0,0 3-272 0,3-1 0 0,-1 5 0 15,-1-2 1888-15,-1 2 320 0,0 3 64 0,-1 0 16 16,0 0-304-16,-1 3-64 0,0 0-16 0,-1 0 0 16,-1 0-688-16,-1-1-128 0,1-2-16 0,-1 0-16 15,1 1-480-15,0-2-80 0,-1-2-32 0,1-1 0 16,-3-10-272-16,4 6-64 0,-4-6-128 0,0 0 192 15,0 0-192-15,6-3 144 0,-6 3-144 0,7-6 128 16,-1-2-128-16,0-1-144 0,-1-3 144 0,1-1-208 16,1 0 0-16,-1-4 0 0,1-1 0 0,1 0 0 15,-1-1-160-15,1 1-16 0,1-1-16 0,1 0 0 0,-1 2 144 16,0 3 48-16,0-1 0 0,0 3 0 0,-1 3 208 16,1 2 0-16,-4 2 0 0,-5 5 0 15,0 0 0-15,0 0 0 0,4 9 128 0,1 1-128 16,-2 2 0-16,0 3 0 0,-2 1 0 0,1 1 0 15,1-1 0-15,1 1 0 0,1-1 0 0,0-1 0 16,1 0-1600-16,1-2-368 0,1 0-80 0,3-3 0 16,0-2-1920-16,1-1-384 0,12 0-80 15,-5-1-16-15</inkml:trace>
  <inkml:trace contextRef="#ctx0" brushRef="#br1" timeOffset="-48458">20251 16829 33119 0,'0'0'720'0,"0"0"160"0,0 0 16 0,-7-4 48 0,-1 0-752 0,0 4-192 15,-1 1 0-15,-1 3 0 0,-1 0 1472 0,1 3 272 16,0 1 48-16,1 2 16 0,-2 3-528 0,3 0-128 16,0 0 0-16,3 1-16 0,1 2-368 0,2-3-64 15,-1-2 0-15,3-1-16 0,3-1-688 0,-2 0-384 16,0-1 64-16,-1-8 0 0,8 8 512 0,-1-2 96 0,-7-6 32 0,10 2 0 0,2-1-320 0,0-2 0 16,-2-2 0-16,2-1 0 15,-1 0-368-15,1-2-16 0,0-1-16 0,0-1 0 16,-2-3 144-16,2 0 48 0,-2 0 0 0,1 0 0 15,0 2 48-15,-3 0 16 0,-3-2 0 0,1 4 0 16,0-2 144-16,-1 2 0 0,-5 7 0 0,0 0 0 16,0 0 176-16,0 0 16 0,0 0 0 0,0 0 0 15,0 0 320-15,-2 9 64 0,-2-1 0 0,1 4 16 16,1-2-592-16,0 3 0 0,1 1 0 0,0 0 0 16,3-3-240-16,2 1-16 0,1 1 0 0,1-3 0 31,-1 2-2048-31,1-4-400 0,4 0-96 0,-1-2-8880 0,1 0-1776 0</inkml:trace>
  <inkml:trace contextRef="#ctx0" brushRef="#br1" timeOffset="-48092.42">20530 16812 1839 0,'0'0'0'0,"0"0"160"0,0 0-160 0,0 0 0 16,0 0 0-16,0 0 0 0,0 0 7600 0,4 9 1488 15,-3-2 288-15,1 3 64 0,2 3-6560 0,0 3-1328 16,-1-2-256-16,-1 2-48 0,1-2-496 0,0 0-112 15,1-2 0-15,1 1-16 0,0-2-368 0,-1-4-64 16,0 3 0-16,0-4-16 0,1-1-176 0,-5-5 0 16,0 0 0-16,0 0 0 0,0 0 0 0,7-1-224 0,2-3 80 0,-2-2 16 15,0-2-80-15,0-1-16 0,-1-2 0 0,1-1 0 16,-1-1-32-16,1-1-16 0,-2-2 0 0,1-2 0 31,1-1-144-31,1-4-32 0,-1 3 0 0,1-3 0 0,0 0 144 0,1 2 32 0,0 2 0 0,-1 2 0 16,0 4 576-16,-1 2 112 0,-4 3 32 0,-3 8 0 15,0 0 256-15,0 0 48 0,2 9 16 0,-4 3 0 16,0 4-80-16,-2 2-16 0,1 3 0 0,-1 2 0 16,-1 4-256-16,1-1-48 0,0 0-16 0,0-2 0 15,2 1-352-15,1-1 144 0,1-3-144 0,2 1 0 16,1 0-784 0,1-1-272-16,1-6-48 0,1 0-16 0,2-2-1536 0,1-5-304 0,0-2-64 15,2-2-12832-15</inkml:trace>
  <inkml:trace contextRef="#ctx0" brushRef="#br1" timeOffset="-47690.02">21079 16760 11967 0,'-7'-13'1072'0,"4"8"-864"15,-1-2-208-15,1 2 0 0,-1 0 5232 0,0-1 992 16,-1 5 208-16,-2 1 32 0,0 1-3760 0,0 3-752 16,-1 3-160-16,-1 2-16 0,0 1-592 0,-1 6-112 15,3-2-32-15,0 6 0 0,1 2-528 0,0 2-128 16,2-6 0-16,2 1-16 0,1 1-240 0,2 0-128 15,1-5 160-15,4 1-160 0,0-2 0 0,2-1 0 16,1-1 0-16,0 0 0 0,2 1 0 0,0-4 0 0,1-1 0 0,0-1 0 16,0 0 0-16,-1 0 0 0,1-2-128 0,1 0 128 15,3-5 0-15,-1-1 0 0,-2-3-128 0,3-5 128 16,0 5-128-16,-1-7 128 0,-2 1-192 0,0-2 192 16,-1-1-176-16,-1 0 176 0,-2-1-160 0,-1 1 160 15,-2 0-128-15,-1-2 128 0,-1 0 0 0,-1 0-144 16,-2 1 144-16,-1 0-128 0,-2-1 128 0,-2 1-128 15,-2 0 128-15,0 3 0 0,-2-1 0 0,0 5 0 16,0 1 0-16,-2 5 0 0,-2 2 0 0,1 5-128 16,-1 1 128-16,0 5 0 0,0 1 160 0,3 4-160 15,1 0 416-15,4 3-16 0,1 0 0 0,1 3 0 16,2-4-80-16,4 1-32 0,3-2 0 0,3 0 0 16,4-1-288-16,3-2 128 0,0-2-128 0,2-4 0 15,0-3 0-15,2-1 0 0,0-2-240 0,2-2 80 16,1-2-368-16,1-2-80 0,-1-2-16 15,1 0 0-15,-1-1-2208 0,-2-2-448 0,-3-1-96 0</inkml:trace>
  <inkml:trace contextRef="#ctx0" brushRef="#br1" timeOffset="-47288.86">18693 17453 35007 0,'-8'13'3120'0,"8"-5"-2496"0,4 0-496 0,5 1-128 16,5 0 1632-16,10 2 304 0,8-5 64 0,6 2 16 16,6 0-1296-16,7 0-256 0,7 0-48 0,7-1-16 15,8 1 560-15,5-3 96 0,7-1 32 0,1-1 0 16,4-2-64-16,5-1-16 0,3 0 0 0,1 0 0 16,1 0-304-16,2 2-64 0,2 2-16 0,10-3 0 15,-4-1-480-15,98-1-144 0,-108-2 0 16,-3-1 0-16,-4-1 0 0,-5 1-240 0,27-8 80 15,-19 4-1472-15,-13-1-288 16,-8 1-64-16,-24 2-12544 0,2-1-2512 0</inkml:trace>
  <inkml:trace contextRef="#ctx0" brushRef="#br1" timeOffset="-46596.86">14903 16387 26783 0,'0'0'1184'0,"0"0"240"0,1-13-1136 0,-6 13-288 15,0-4 0-15,-1 0 0 0,0-2 880 0,1-1 112 16,0-1 32-16,-1 0 0 0,-2-3-192 0,2 0-48 16,-2 1 0-16,2 1 0 0,-1 0-256 0,1 1-48 15,-2 1-16-15,0 3 0 0,0 2 288 0,0 0 48 0,0 4 16 0,2 3 0 16,-2 0-192-16,0 6-48 0,0 0 0 0,2 5 0 15,-1 2-64-15,1 2-32 0,1 2 0 0,-1 4 0 16,3 0-224-16,3-1-64 0,2-2 0 0,3 0 0 16,3-8-192-16,3 1 0 0,2-3 0 0,2-1 0 15,2-3 320-15,2-1 32 0,0-2 0 0,1-5 0 32,-1 1-1360-32,1-2-272 0,-2-2-48 0,-1-2-16 0,0-2-2432 15,0-3-480-15</inkml:trace>
  <inkml:trace contextRef="#ctx0" brushRef="#br1" timeOffset="-46462.3">14994 16148 36047 0,'0'0'1600'0,"0"0"320"16,0 0-1536-16,9 2-384 0,4-1 0 0,3-1 0 0,1 0 1104 0,2-1 144 16,2-1 32-16,4-3 0 0,2 0-448 0,3-2-64 15,3-2-32-15,2-1-13216 16,0-3-2656-16</inkml:trace>
  <inkml:trace contextRef="#ctx0" brushRef="#br0" timeOffset="-40224.82">22819 14023 16575 0,'0'0'736'0,"-8"-1"160"0,-4 8-720 0,3-1-176 0,3 1 0 0,1 3 0 16,1 3 1648-16,1 4 288 0,-1 3 64 0,3 0 16 16,1 1-1184-16,1 4-224 0,2 4-48 0,1 3-16 15,1 5 464-15,1 2 80 0,1 4 32 0,-1 5 0 16,2 3-144-16,0 6-16 0,1 6-16 0,-1 4 0 16,0 3-96-16,-2 3-16 0,1 0 0 0,1 3 0 15,0 3-224-15,-1-2-48 0,2 5-16 0,-1-2 0 16,0-5-192-16,0 2-32 0,2-3-16 0,1 5 0 15,-2-6 16-15,1 1 0 0,1 0 0 0,-2-1 0 16,0-5 80-16,0 1 32 0,0 0 0 0,0-3 0 16,1-5-112-16,0 0 0 0,-2-2-16 0,-2-2 0 0,1-2 64 0,-2 0 16 15,0-5 0-15,0 1 0 0,-1 1 16 0,0-1 16 16,-1-4 0-16,1 0 0 0,-2 1-112 0,0 1-32 0,-2-5 0 0,0 2 0 16,-2-2 0-16,2-2 0 0,0-2 0 15,2-1 0-15,-1-1-48 0,0-4-16 16,-2-4 0-16,1-1 0 0,0-1-80 0,0-2 0 15,-1 0-128-15,-1-1 192 0,1-3-192 0,-2-3 0 16,1 0 128-16,1 1-128 0,-2-2 0 0,2-1 0 16,-2-3 0-16,0 1 0 0,1-1-352 0,-1 3-16 15,2-4 0-15,-2 4 0 16,-2-4-320-16,3-3-64 0,-1 3-16 0,0-2 0 16,3-11-1840-16,-4 6-368 0,4-6-80 0</inkml:trace>
  <inkml:trace contextRef="#ctx0" brushRef="#br0" timeOffset="-39071.7">24339 14394 20271 0,'0'0'896'0,"0"0"192"0,0-10-880 0,0 10-208 16,5-6 0-16,-5 6 0 0,11-7 4064 0,0 2 768 15,3 0 160-15,2 1 16 0,4 0-3152 0,1 3-640 16,-2-6-128-16,4 5-32 0,3-1-288 0,1 2-64 16,3-3-16-16,3 0 0 0,-1 0-688 0,2-1 0 0,0 1 0 0,0-1 0 15,0 1-192-15,-2-3-64 0,0 2 0 0,-2 1-16 31,-3-1-2624-31,2 1-528 0,-1 0-96 0</inkml:trace>
  <inkml:trace contextRef="#ctx0" brushRef="#br0" timeOffset="-35360.86">25618 14147 21183 0,'0'0'1888'0,"0"0"-1504"16,-4 12-384-16,4-12 0 0,0 10 976 0,0 1 128 16,1 2 32-16,3-1 0 0,2 2-208 0,1 3-32 15,3 2-16-15,1 2 0 0,2-1-288 0,-1 2-48 16,0 1-16-16,1 2 0 0,0 0-80 0,-1-2-32 16,-1-2 0-16,0-1 0 0,-2 2 96 0,1-4 0 15,-3-1 16-15,1-1 0 0,-1 0-208 0,1-3-64 16,-4-6 0-16,0 3 0 0,-1-4-80 0,-1-2-32 15,-2-4 0-15,0 0 0 0,0 0 64 0,2-7 16 16,-2-6 0-16,0-4 0 0,-3 1-32 0,0-4-16 16,1-7 0-16,-1-2 0 0,1-1-176 0,-1-4 0 15,-1 0 0-15,1-4 0 0,1-2-128 0,2-3-64 16,-1 0-16-16,2-4 0 0,1 3-80 0,2 1-16 0,0 1 0 0,3 1 0 16,2 1 304-16,0 4-128 0,1 0 128 0,2 4 0 15,3 3 0-15,-1 4 0 0,0 6 0 0,1 2 0 16,-1 2 208-16,0 5-48 0,-1 3-16 0,0 4 0 15,0 1-16-15,-1 4 0 0,0 0 0 0,-2 6 0 16,-1 1 32-16,-2 4 0 0,-1 2 0 0,-2-1 0 16,-2 3 32-16,-1 2 16 0,0 5 0 0,-2 1 0 15,-4 1-80-15,-2 0 0 0,-2 1-128 0,-1 2 192 16,-3 1-192-16,-3 1 128 0,-1 2-128 0,-1-1 0 16,-2 1 128-16,2-6-128 0,-2 1 0 0,3-2 144 0,-1-2-144 15,3 1 0-15,0-3 0 0,3-5 0 16,3-2 0-16,4-2 0 0,3 1 128 0,3-2-128 15,3-2 400-15,4-1 48 0,5-1 16 0,1-1 0 16,3-2 384-16,2-1 80 0,4 2 16 0,0 0 0 0,2-4-208 0,1 1-32 0,0 1-16 16,3 1 0-16,1 1-336 0,1 1-64 15,3-4-16-15,1 2 0 0,0-3-272 0,-1 1 0 16,0 1 0-16,-1 1-144 16,-1 3-2976-16,0-2-592 0</inkml:trace>
  <inkml:trace contextRef="#ctx0" brushRef="#br0" timeOffset="-25226.07">27527 13458 24879 0,'0'0'2208'0,"0"0"-1760"0,0 0-448 0,-3 7 0 0,0 0 1840 0,1 2 272 15,1 1 64-15,-2 5 16 0,0 2-464 0,-1 5-80 16,1 5-32-16,-3 11 0 0,0 8-336 0,1 7-64 15,2 5 0-15,-1 0-16 0,-1 1-688 0,1-13-128 16,0 0-16-16,1 3-16 0,3-1-112 0,0-1-32 16,2-2 0-16,2 0 0 0,1-2-208 0,4 10 0 15,0-7-144-15,2-7 144 16,0-1-1312-16,2-4-160 0,2-4-48 0,2-6 0 16,1-3-1536-16,1-5-304 0,2-4-64 0,1-6-16 0</inkml:trace>
  <inkml:trace contextRef="#ctx0" brushRef="#br0" timeOffset="-24894.06">28066 14115 18431 0,'0'0'1632'0,"-9"-6"-1312"0,-4-1-320 0,-1-1 0 15,-2 0 3584-15,-1 3 656 0,-1 1 128 0,0 1 32 16,0 6-2704-16,-1 2-544 0,0 5-96 0,1 6-32 16,1 4-624-16,1 3-128 0,2 6-16 0,3-3-16 15,2 4-240-15,3-4 0 0,3 0 0 0,3-1 0 16,3-2 0-16,2-2-128 0,0-3 128 0,4-2 0 15,1-3 0-15,2-1-128 0,1-3 128 0,2-3 0 0,-1-2 0 0,0-1 0 16,1-3 0-16,0-1 0 0,2-1 0 0,-1-2 0 16,-3-2 0-16,-1-1 0 0,-2-3 0 0,0 0 0 15,1-2 144-15,-2 1-144 0,-1-2 144 0,-2 3-144 0,1-3 160 16,-2 1-160-16,0 0 256 0,-1 1-64 0,-1-1 0 16,-2 2 0-16,0 0 448 0,1 4 96 15,0-3 16-15,-2 9 0 0,0 0-48 0,0 0 0 16,0 0 0-16,0 0 0 0,0 0-288 0,2 9-64 15,-2-1-16-15,1 3 0 0,0 2-336 0,2 2 0 16,0-1 0-16,0 0 128 0,1 1-400 0,2-1-80 16,-3 2-16-16,3-2 0 15,0-1-1968-15,2-1-400 0,-1-2-80 0,0-1-8784 0,4 2-1776 0</inkml:trace>
  <inkml:trace contextRef="#ctx0" brushRef="#br0" timeOffset="-24673.38">28370 13690 23039 0,'0'-16'2048'0,"0"16"-1648"0,0 0-400 0,5-7 0 16,2 1 2624-16,-7 6 432 0,0 0 80 0,8 0 32 16,0 4-1168-16,-1 5-224 0,0 5-48 0,-1 7-16 15,1 4-752-15,-1 6-128 0,1 2-48 0,0 5 0 16,-2 5-592-16,3 1-192 0,-2 0 0 0,2 2 0 15,0 1 0-15,0 1-320 0,-1 0 32 0,-1-5 16 16,-1-1-2928-16,0-3-576 0,0-1-112 0</inkml:trace>
  <inkml:trace contextRef="#ctx0" brushRef="#br0" timeOffset="-24449.54">28699 13644 19343 0,'0'0'1728'0,"0"0"-1392"16,1 10-336-16,0 2 0 0,-2 2 4064 0,2 3 736 15,-1 4 160-15,0 3 32 0,0 2-3072 0,-1 5-592 0,1 4-128 0,-1 2-32 16,1 3-736-16,-2-1-160 0,1 6-16 0,1 0-16 16,-1-3-240-16,0-2-128 0,2 0 128 0,-1-5-208 31,2-3-2480-31,1-6-512 0,1-2-80 0,-1-5-32 15,-1-2-1072-15,2-4-224 0</inkml:trace>
  <inkml:trace contextRef="#ctx0" brushRef="#br0" timeOffset="-24191.27">28924 14021 1839 0,'0'0'0'0,"7"-11"160"0,-7 11-160 0,0 0 0 0,0 0 0 0,0 0 0 15,0 0 6304-15,-5-1 1232 0,-3 0 240 0,-1 2 48 16,-2 4-5232-16,-2 3-1056 0,-2 4-192 0,-1 1-64 15,2 0-544-15,-1 1-112 0,1 2-32 0,2-2 0 16,0 2-80-16,3-3 0 0,4 1-16 0,0 1 0 0,1-2-64 0,1-2-16 16,2 0 0-16,1-1 0 0,0-1-16 0,3-1 0 15,2-1 0-15,3-2 0 0,1 0-128 0,3 0-16 16,2-1-16-16,3-1 0 0,1-2-240 0,2-1 0 16,0 1 0-16,1-1 0 15,0-1-384-15,0 0-160 0,1 0-32 0,9-2-16 16,-2-1-3440-16,-16 1-704 0</inkml:trace>
  <inkml:trace contextRef="#ctx0" brushRef="#br0" timeOffset="-24052.59">29220 14046 20271 0,'0'0'1792'0,"-2"7"-1424"0,-5 4-368 0,1-2 0 16,-2 3 3120-16,1 3 544 0,1 0 112 0,-1 2 32 15,2-2-2304-15,-2 14-464 0,4-4-80 0,1-3-32 16,2-4-608-16,4-2-128 0,1-3-32 0,1-1 0 31,0-3-2208-31,-6-9-432 0,11 5-80 0,0-3-7104 0,1-4-1424 0</inkml:trace>
  <inkml:trace contextRef="#ctx0" brushRef="#br0" timeOffset="-23889.54">29328 14100 29247 0,'0'0'1296'0,"0"0"272"0,0 0-1248 0,0 0-320 0,-3 9 0 0,-1 3 0 16,0 1 2064-16,1 5 368 0,0 5 64 0,1 3 0 15,-2 2-1280-15,0 2-256 0,-1 0-48 0,1 3-16 16,0 0-640-16,0 0-128 0,3 0-128 0,-1-2 192 16,2-2-1360-16,3-3-272 0,0-1-48 0,2-3-10016 15,1-1-2000-15</inkml:trace>
  <inkml:trace contextRef="#ctx0" brushRef="#br0" timeOffset="-23657.49">29738 13448 4607 0,'0'0'400'0,"0"0"-400"0,0 0 0 0,-5 8 0 16,-2 1 7280-16,3 10 1360 0,0 1 288 0,0 7 48 16,-2 0-6224-16,1 8-1232 0,1 8-256 0,1 1-48 15,0 5-256-15,1-2-32 0,-1 2-16 0,2 2 0 16,-2 3-720-16,2 0-192 0,1-3 0 0,1-1 0 31,1-3-976-31,0-3-288 0,2-4-48 0,1-4-11104 0,1-5-2240 0</inkml:trace>
  <inkml:trace contextRef="#ctx0" brushRef="#br0" timeOffset="-23357.71">29967 13275 22111 0,'0'0'1968'0,"0"0"-1584"16,9 9-384-16,6 3 0 0,4 2 2464 0,1 2 416 16,-2 1 64-16,2 1 32 0,-2 4-1248 0,3 2-256 15,4 3-64-15,-1 3 0 0,2 7-704 0,-3 0-160 16,-7 1-32-16,1 3 0 0,-2 2 352 0,-1 1 64 15,-1 2 16-15,-1 3 0 0,-2 3-96 0,-4 3-16 16,-4 1 0-16,-3 3 0 0,-4-2-224 0,-2 0-48 0,-3 1-16 16,-2-3 0-16,-2-1-32 0,-3 1-16 15,-3-5 0-15,1-1 0 0,-4 2-336 0,4-7-160 16,2-5 160-16,0 1-160 16,-1-4-2752-16,2-2-640 0</inkml:trace>
  <inkml:trace contextRef="#ctx0" brushRef="#br1" timeOffset="21980.87">24155 15573 20559 0,'0'0'896'0,"0"0"208"0,0 0-880 0,0 0-224 0,0 0 0 0,0 0 0 0,0 0 1232 0,0 0 208 16,-9-1 32-16,7-7 16 0,-1 1 96 0,0 0 16 16,-1 1 0-16,2 0 0 0,-5-2-640 0,2 3-112 15,-1 0-16-15,-1 1-16 0,-1 2-208 0,0 3-32 16,-1 3-16-16,0 2 0 0,0 1-384 0,0 5-176 15,-2 2 160-15,2 3-160 0,2 6 0 0,0 3 0 16,2 2-128-16,2 0 128 0,2 2-144 0,3 0 144 16,4 0 0-16,2-2-144 0,3 0 144 0,2-3-128 15,0-5 128-15,3-1-128 0,2-2 128 0,2-4 0 0,-2-2 0 0,0-6 0 16,1-4 128-16,1-2 16 16,0-4 0-16,-3-3 0 0,-3-5 288 0,1-4 48 15,-2-1 16-15,0-3 0 0,-3-5 80 0,-2-2 0 16,-2-3 16-16,-2-2 0 0,-1 0-112 0,-2-3-32 0,-1 4 0 15,-2-5 0-15,-2 1-224 0,-3 1-48 0,-1 1-16 0,-1 1 0 16,-1 2-400-16,-1 2-80 0,0 3 0 0,-2 3-16 31,0 2-1904-31,1 4-384 0,1 4-80 0,2 4-8000 0,1 5-1600 0</inkml:trace>
  <inkml:trace contextRef="#ctx0" brushRef="#br1" timeOffset="22330.04">24484 15558 13823 0,'0'0'1216'0,"-7"4"-960"0,-1 0-256 0,-1 0 0 15,0-1 1984-15,-1 4 368 0,-1 1 64 0,1 2 16 16,-2 3-992-16,0 4-192 0,1-2-32 0,0 3-16 0,2 3-464 0,3 5-96 16,0-4 0-16,4 3-16 0,1-3-304 0,2 1-48 15,4 1-16-15,3-3 0 0,2-4 160 0,2 1 32 16,0-5 0-16,2-1 0 0,0-3-128 0,2-3 0 15,0-3-16-15,-2-3 0 0,2-3 208 0,-1-1 64 16,-4-1 0-16,-1-1 0 0,-1-5 224 0,-2 1 48 16,-2-3 16-16,0 0 0 0,-3-2-272 0,-2 0-48 15,-2-1-16-15,0-2 0 0,-2-2-368 0,-1 1-160 16,-2-1 128-16,-1-1-128 16,0 3-496-16,1 0-176 0,-1-4-32 0,0 2-16 15,1 2-2880-15,1 1-576 0,-6-16-112 0,11 15-32 0</inkml:trace>
  <inkml:trace contextRef="#ctx0" brushRef="#br1" timeOffset="22606.01">24818 15619 16575 0,'-6'20'1472'0,"4"-9"-1168"0,-2 4-304 0,0 2 0 16,1 1 2464-16,-1 3 432 0,-1-4 96 0,0 2 16 15,0 0-928-15,2-1-176 0,1-5-48 0,0 1 0 16,1-2-896-16,1-2-176 0,1-2-32 0,2 0-16 15,-3-8-528-15,0 0-208 0,0 0 176 0,0 0-176 16,8-3 0-16,-2-1 0 0,1-2 0 0,-1-3 0 16,1-4 0-16,-1-2 0 0,-1 0 0 0,1-2-160 15,-2-1 160-15,1-1 0 0,0 2 0 0,0-1-128 16,0-1 128-16,1 0 0 0,-1 5 0 0,1 0 0 16,0-1 192-16,-2 5 64 0,1 2 0 0,-1 3 16 0,-4 5 352 0,0 0 64 15,0 0 16-15,0 0 0 0,5 12-336 0,0 3-64 16,-2 0-16-16,-1 2 0 0,2 1-288 0,-1 0 128 15,2 2-128-15,-1-1 0 16,0 1-320-16,0-1-160 0,1 1-32 0,0-5-16 16,2 1-2288-16,-1 0-448 0,1-2-80 0,-1-1-10816 15</inkml:trace>
  <inkml:trace contextRef="#ctx0" brushRef="#br1" timeOffset="22975.1">25209 15613 17503 0,'-7'1'1552'0,"-2"0"-1232"0,-3 2-320 0,2 1 0 16,-1 2 2512-16,0 1 448 0,-2 2 96 0,0 3 16 16,-2 1-1264-16,4 0-240 0,1 1-48 0,3 2-16 15,0-1-864-15,3 2-160 0,2 0-32 0,2-1-16 16,0 1-304-16,2-5-128 0,2-1 0 0,3 0 128 16,-1-2-128-16,3-3 0 0,2-2 0 0,-1 0 0 15,1-1-192-15,-1-2 192 0,2 0-192 0,-2-1 192 16,1 0-128-16,-1-2 128 0,0-2 0 0,1-1 0 15,-1-1 0-15,-2 0 0 0,-1-2 0 0,-2-1 0 16,0 0 0-16,0 0 0 0,2 0 0 0,-2-1 0 16,0 0 176-16,-1 0-48 0,-1 2-128 0,-2-3 192 15,0 2 96-15,1 1 16 0,-2 8 0 0,0 0 0 16,-2-6 192-16,2 6 32 0,0 0 16 0,0 0 0 16,0 0-64-16,0 0-16 0,-1 9 0 0,-2 3 0 0,1 1-272 0,1 1-48 15,-1 2-16-15,2-1 0 0,0 0-128 0,3 0 0 16,1 2 0-16,2-2 0 15,2 0-384-15,0-3-48 0,0-1-16 0,1-2 0 16,0-2-1792-16,3-1-352 0,1-5-80 0,0-1-7328 16,0-1-1472-16</inkml:trace>
  <inkml:trace contextRef="#ctx0" brushRef="#br1" timeOffset="23147.02">25523 15361 10127 0,'1'-29'448'0,"-1"18"96"0,-1-2-544 0,1 1 0 15,1 3 0-15,0-2 0 0,-1 3 4864 0,0 8 848 16,0 0 176-16,0 0 48 0,0 0-3936 0,4 13-784 0,0 4-144 0,2 6-48 16,-1 3-528-16,1 4-112 0,1 2-32 0,2 5 0 15,0-1-352-15,1 3 128 0,1 2-128 0,1-1 0 32,1 1-288-32,0 0-128 0,0-2-32 0,1 2 0 15,0-5-2608-15,-1 1-528 0,-1-5-96 0</inkml:trace>
  <inkml:trace contextRef="#ctx0" brushRef="#br1" timeOffset="23338.64">25522 15678 12895 0,'-4'-11'1152'16,"-2"2"-928"-16,-1 3-224 0,0-2 0 0,2 0 4800 0,1 0 896 15,4 8 192-15,0 0 48 0,6-6-4144 0,-6 6-816 16,7-2-160-16,6 1-48 0,1 0-480 0,3 3-96 15,2 2-32-15,1 2 0 16,3-1-1696-16,0-3-320 0,2 2-80 0,2 0-16 16,2 0-800-16,0 0-144 0</inkml:trace>
  <inkml:trace contextRef="#ctx0" brushRef="#br1" timeOffset="23672.16">25868 15688 29535 0,'0'0'1312'0,"0"0"272"0,0 0-1264 16,0 0-320-16,-11-1 0 0,11 1 0 0,0 0 960 0,0 0 128 0,0 0 16 0,0 0 16 16,7 3 32-16,4-1 0 0,2 1 0 0,0-1 0 15,0 0-704-15,3-2-128 0,-2-2-16 0,0 0-16 16,2 0-288-16,-6 1 128 0,3-1-128 0,0-1 0 16,-1 0 128-16,4-6-128 0,-3 0 0 0,-3 0 0 15,-1 0 144-15,-1-2-144 0,0 2 0 0,-3 1 144 16,-1 1-144-16,-2-1 0 0,-2 1 0 0,0 7 0 15,0 0 0-15,-8-6 0 0,-1 2 0 0,9 4 0 16,0 0 176-16,-13 1-48 0,-2 3-128 0,1 3 192 16,1 0 0-16,6 1 0 0,1 3 0 0,-2 4 0 15,0-4 16-15,3 2 0 0,2 0 0 0,2 0 0 16,1-1-208-16,4 1 0 0,1 1 0 0,4 0 0 16,0-3-304-16,2-1-144 0,1-1-48 0,2-1 0 15,3 0-1504-15,2-3-304 16,4 0-64-16,1-5-16 0,2 0-624 0,0-4-112 0</inkml:trace>
  <inkml:trace contextRef="#ctx0" brushRef="#br1" timeOffset="23942.41">26412 15542 10127 0,'-13'-1'448'0,"3"0"96"0,-5-2-544 0,2 0 0 0,3 2 0 0,-1 1 0 16,1 1 1120-16,2 3 112 15,0 3 32-15,8-7 0 0,-4 10-1040 0,3-1-224 16,2 3 0-16,5 1 0 0,0 0 512 0,3 2 128 15,3 0 16-15,1 2 16 0,1 0 1072 0,3 1 224 16,4-1 32-16,-1 0 16 0,-2-2-96 0,0 0-32 16,-1 2 0-16,-1 0 0 0,-2-3-160 0,-3 1-16 0,-5-2-16 0,-2 0 0 15,-4-1-48-15,-3 1-16 0,-3 0 0 0,-3 0 0 16,-4-2-416-16,-3 1-96 0,-2 0-16 0,-4 0 0 16,-4-1-464-16,6-3-80 0,-3-1-32 0,-13 2 0 15,2-1-352-15,4-3-176 0,2-1 160 0,4-4-160 31,5-4-2624-31,4-4-608 0</inkml:trace>
  <inkml:trace contextRef="#ctx0" brushRef="#br1" timeOffset="25376.51">27480 15795 4607 0,'0'0'192'0,"0"0"64"16,-3 9-256-16,3-9 0 0,-1 13 0 0,3 0 0 0,2 2 3920 0,0 0 752 15,0 1 128-15,1 2 48 0,1 0-3024 0,0 1-608 16,1-1-112-16,-1-1-16 0,1 0-624 0,1-1-112 16,-1-2-32-16,1-1 0 0,0-4 464 0,2-1 96 15,1-2 16-15,-11-6 0 0,0 0-96 0,13 3-16 16,-1-3 0-16,-3-4 0 0,-1-4-320 0,-3 0-64 15,-1-2-16-15,0 0 0 0,0-3-160 0,-1-2-32 16,0 1-16-16,0-2 0 0,-1-1-176 0,1-1 192 16,-2-3-192-16,2-1 192 0,-1-2-192 0,1 2 0 15,-2-2-192-15,1-1 192 16,-2 1-1840-16,0 1-240 0,-2 3-48 0,1-1-11344 0</inkml:trace>
  <inkml:trace contextRef="#ctx0" brushRef="#br1" timeOffset="25542.37">27798 15785 1839 0,'5'11'160'0,"-1"2"-160"0,-3 2 0 0,3 4 0 15,0-2 5664-15,1 3 1104 0,1-4 208 0,-1 0 64 16,0-1-5504-16,3-1-1104 0,0-1-224 0,-1-1-32 16,1-2-336-16,1-2-64 0,1-1-16 0,0-2 0 0</inkml:trace>
  <inkml:trace contextRef="#ctx0" brushRef="#br1" timeOffset="25948.56">27884 15500 18431 0,'-8'-10'816'0,"3"5"160"0,-2 0-784 0,2 2-192 16,5 3 0-16,0 0 0 0,0 0 1616 0,0 0 288 16,0 14 48-16,3 2 16 0,2 0-1744 0,7 2-224 15,3 3-288-15,2-4 64 16,2 0-160-16,1 0-48 0,5 0 0 0,0-2 0 15,0-2 16-15,-2 0 0 0,-2-4 0 0,0 1 0 0,0-3 416 0,0 1 0 16,-1-1 0-16,-1-2 0 0,-6-1 0 0,-3 0 0 16,-2 0 0-16,-8-4 0 0,0 0 0 0,0 0 176 15,3 9-16-15,-3-9 0 0,0 0 512 0,-6 13 96 16,-1-5 32-16,-3 1 0 0,0 1 96 0,1 2 32 16,-2 0 0-16,4 1 0 0,-4-2-272 0,3 2-48 0,2-1-16 0,1 0 0 15,1-2-208-15,4-10-32 16,-2 12-16-16,2-12 0 0,0 0-160 0,0 0-48 0,10 9 0 0,-1-4 0 0,-9-5-128 15,11 2 0-15,2-2 0 0,-1-3 128 0,-1-1-128 16,-1-1 0-16,0-4 0 0,1 0 0 16,-1 0 0-16,1-3 0 0,-1 1 0 0,-2 0 0 15,-1-4 0-15,-1 2 0 0,1-2 0 0,-1 0 0 16,2 2 0-16,-2 0 288 0,-2 3-48 0,-4 10-16 16,2-9 432-16,-2 9 96 0,0 0 16 0,0 0 0 15,0 0 0-15,10 5 0 0,-3 4 0 0,-1 4 0 16,1 1-224-16,0 3-32 0,3 2-16 0,1-2 0 15,2-2-304-15,2 2-64 0,0-1-128 0,5-3 192 16,2 0-1520-16,4-1-304 0,3-3-64 0</inkml:trace>
  <inkml:trace contextRef="#ctx0" brushRef="#br1" timeOffset="26297.12">29446 15653 27695 0,'-3'14'1216'0,"2"-3"272"0,0-2-1184 0,-1 5-304 0,2 2 0 0,2 2 0 16,-1 0 528-16,1 1 48 0,2-1 16 0,2 0 0 15,0-1 112-15,2-3 0 0,0 1 16 0,1-2 0 16,0-3-2656-16,0-3-544 0</inkml:trace>
  <inkml:trace contextRef="#ctx0" brushRef="#br1" timeOffset="26679.43">29405 15424 14735 0,'0'0'1312'0,"0"0"-1056"16,0 0-256-16,0 0 0 0,6 11 0 0,0 0 0 15,2-5 0-15,2 2 0 16,2 2-544-16,1 0-16 0,1-1 0 0,2 0 0 16,4 3 32-16,-2-1 0 0,-2 1 0 0,2 4 0 0,0 1 528 0,-2 1 272 15,-3 3-16-15,0-3-16 0,-3 3 1376 0,1-2 288 16,-5-2 48-16,1 3 16 0,-1 1-32 0,1-4 0 16,-1 0 0-16,-2 1 0 0,0-2-544 0,0-3-112 0,0-3-32 0,1-2 0 15,-5-8-576-15,0 0-112 0,5 6-32 0,-5-6 0 16,0 0-160-16,0 0-48 0,12-1 0 0,-2-5 0 15,-2-5-16-15,1-1-16 0,1 1 0 0,-3-4 0 16,0-2-128-16,-1-2-32 0,1-1 0 0,-1-1 0 16,1 2-128-16,-1 1 0 0,1-1 0 0,1 2 0 15,-3 2 0-15,0-1 128 0,-2 4-128 0,-1 3 128 16,-2 9 336-16,0 0 64 0,0 0 16 0,0 0 0 16,0 0-304-16,0 0-64 0,3 11-16 0,0 2 0 15,-2 2-304-15,0 2-64 0,-1 0-16 0,3 0 0 16,1-1-1632-1,1 0-336-15,2-2-64 0,0-1-7216 0,2-1-1456 0</inkml:trace>
  <inkml:trace contextRef="#ctx0" brushRef="#br1" timeOffset="26947.04">30109 15671 6447 0,'0'0'576'0,"-2"-11"-576"0,0-1 0 0,0-1 0 0,-5-2 3008 0,-1 4 480 15,-1 0 96-15,0 2 32 0,0 4-2368 0,0 4-480 16,-1 2-80-16,-1 4-32 0,-1 4-256 0,1 2-48 15,-1 2-16-15,4 4 0 0,4 1 112 0,0 3 32 16,2-2 0-16,0 2 0 0,4-1-160 0,4-1-16 16,5-3-16-16,3 0 0 0,2-3 160 0,-1-3 48 15,1-2 0-15,1-3 0 0,1-2 176 0,2-1 32 16,-1-4 16-16,1-2 0 0,-2-3 432 0,-4-3 64 16,-1-2 32-16,-3-2 0 0,-4-2-48 0,1-2-16 0,0-3 0 0,1-1 0 15,-1 0-512-15,-3-3-96 0,-3-1-32 0,0 0 0 16,1-2-224-16,-2 0-64 0,-2-2 0 0,1 0 0 31,-2-3-1184-31,1 1-240 0,-2-4-48 0,0 2-10432 0,-1 3-2096 0</inkml:trace>
  <inkml:trace contextRef="#ctx0" brushRef="#br1" timeOffset="27304.85">30335 15504 10127 0,'-1'23'448'0,"1"-8"96"16,2 5-544-16,0 1 0 0,-1 1 0 0,1-1 0 16,0-2 4400-16,2-1 768 0,2-1 144 0,3-1 48 0,3-2-3104 0,-4-1-608 15,-2 0-128-15,2-2-32 0,1-3-736 0,-9-8-160 16,13 4-16-16,-1-2-16 0,0 1-176 0,0-3-48 16,1-5 0-16,-2-2 0 0,0-1-176 0,-1-1-32 15,1-3-128-15,-1 1 192 0,0-2-192 0,-2-2 0 16,-3-2-144-16,1 0 144 0,-2 2-256 0,1-5 32 15,-1 1 16-15,0 0 0 0,0 1 208 0,-2 0 0 16,-3-2-160-16,1 2 160 0,0 1 0 0,0 3 0 16,2 2 0-16,-2 4 0 0,-3 2 176 0,3 6 0 15,0 0 0-15,0 0 0 0,-10 9 80 0,1 3 0 16,0 3 16-16,0 0 0 0,-1 4 64 0,4 1 16 16,3-1 0-16,1 2 0 0,1-1-352 0,1-1 0 15,1 2 0-15,2-1 0 16,2-3-1216-16,2-2-304 0,0-2-64 0,2 0-16 15,2-1-1728-15,2-2-336 0</inkml:trace>
  <inkml:trace contextRef="#ctx0" brushRef="#br1" timeOffset="27513.14">30905 15507 17503 0,'-12'-4'1552'0,"1"4"-1232"0,1 1-320 0,-3 3 0 16,-3 4 3664-16,3 3 688 0,0-1 128 0,3 2 16 15,1 1-2832-15,0 0-560 0,-1 4-112 0,4 1-32 16,1 0-64-16,3 2 0 0,2-3-16 0,4 0 0 16,3 0-496-16,2 0-80 0,1-2-32 0,1 0 0 15,1-2-272-15,1 0 0 0,2 0 0 0,2-4 0 16,3-1-512-16,-1-3-176 0,1-4-16 0,1-2-16 16,0-4-2720-16,-1-3-528 0,0-1-128 0</inkml:trace>
  <inkml:trace contextRef="#ctx0" brushRef="#br1" timeOffset="27716.85">31257 15171 36799 0,'0'0'1632'0,"0"0"336"0,0 0-1584 0,0 0-384 16,0 0 0-16,6 11 0 0,-1 2 176 0,1 6-48 15,-3 0-128-15,3 6 192 0,-1 4 256 0,0 3 32 0,0 0 16 0,1 1 0 16,-1 3-288-16,1 1-48 0,1 1-16 0,1-3 0 15,2-3-144-15,0-1 0 0,1 0 0 0,-2-2-176 32,0-2-1680-32,-1 1-320 0,-1-7-80 0,-4 1-8016 0,1-4-1600 0</inkml:trace>
  <inkml:trace contextRef="#ctx0" brushRef="#br1" timeOffset="27917.6">31160 15593 20271 0,'-6'-14'1792'0,"0"-1"-1424"0,0 0-368 0,3-1 0 16,2 4 2752-16,4 3 464 0,1 3 112 0,-4 6 0 16,6-6-2176-16,-6 6-432 0,0 0-80 0,10-5-32 15,5 3-112-15,-1 0-32 0,0 1 0 0,3 1 0 16,2-1-464-16,0 1 0 0,1 0-128 0,-2 0 128 16,-1-4-704-16,-1 3-48 0,-1 2 0 0,2-1 0 15,-2-1-2016-15,-1 1-416 0,-1 1-80 0,1 0 0 16,-1-1 144-16,-1 3 48 0</inkml:trace>
  <inkml:trace contextRef="#ctx0" brushRef="#br1" timeOffset="27998.56">31528 15551 10127 0,'8'13'448'0,"-3"-4"96"0,0 2-544 0,-1 3 0 16,0 2 0-16,0 1 0 0,0 1 1344 0,-2 0 176 15,0 1 16-15,0-4 16 0,1 0-960 0,1-2-192 0,1-2-32 0,-1-3-7712 16</inkml:trace>
  <inkml:trace contextRef="#ctx0" brushRef="#br1" timeOffset="28342.97">31611 15343 11967 0,'-5'-13'1072'0,"2"2"-864"0,-2 1-208 0,1 1 0 15,2 2 3424-15,2 1 640 0,0 6 128 0,0 0 32 32,0 0-3952-32,8-7-784 0,-8 7-144 0,14 0-48 0,0 0 448 0,2 1 96 0,1 2 16 0,-2 0 0 15,1-2-176-15,0 4-48 0,1-2 0 0,-2 2 0 16,-2 0 368-16,-1 2-176 0,-3 1 176 0,-1 1-128 15,-1 1 128-15,-2 3 192 0,-1 0-32 0,-2 2-16 16,1 3 464-16,-3 3 96 0,0 1 0 0,-1 1 16 16,1 2-144-16,-2 0-48 0,1 1 0 0,1-3 0 15,1 0-272-15,3-3-48 0,1 3-16 0,1-4 0 0,0-2 384 0,2-3 64 16,2-1 0-16,1-2 16 16,-1-1 144-16,2-3 32 0,1-2 0 0,-1-2 0 0,1-5-64 0,0 0 0 0,0-2 0 0,0-5 0 31,-1 0-64-31,1-2-32 0,0-1 0 0,-2-2 0 0,-4-3-384 0,-2 0-80 15,-1 2-16-15,-3-4 0 0,-2 0-48 0,-2-1-16 16,-2 3 0-16,-1-2 0 16,-3-4-1584-16,-2 1-320 0,-2-1-64 0,0 2-8880 15,-1 1-1776-15</inkml:trace>
  <inkml:trace contextRef="#ctx0" brushRef="#br1" timeOffset="28683.32">32121 15422 16575 0,'0'20'736'0,"-1"-7"160"0,-2 2-720 0,0 4-176 0,1 4 0 0,-1-2 0 15,1-3 4160-15,-1-1 816 0,0-2 144 0,2 0 48 16,2-3-2928-16,-1 1-592 0,0-13-112 0,0 0-32 16,6 8-976-16,-6-8-192 0,9 4-32 0,-9-4-16 15,12-4-288-15,-2-1 0 0,-2-2 0 0,1-1 0 16,0-3 144-16,0-2-144 0,0-2 0 0,0-2 144 15,1-1-400-15,0 0-96 0,2-4-16 0,1 1 0 16,-3-3-448-16,2 1-80 0,-2-1-32 0,3 2 0 16,2-1 288-16,-1 3 64 15,0 3 16-15,-1 5 0 0,-1 6 880 0,-1 2 192 0,-11 4 16 0,10 3 16 16,-10-3 320-16,9 13 64 0,-1 4 16 0,0 2 0 16,-2 1-448-16,1 3-96 0,-2 1-16 0,-1 2 0 0,0 1-192 0,1 0-64 15,2 0 0-15,2-1 0 0,0 1-256 0,-1 0-64 16,1-2-16-16,-3 0 0 15,1 2-2224-15,-2-3-432 0,-1-1-80 0</inkml:trace>
  <inkml:trace contextRef="#ctx0" brushRef="#br1" timeOffset="29107.45">29447 16221 35647 0,'25'7'1584'0,"1"-3"320"0,12 0-1520 0,10-2-384 0,4-2 0 0,9-1 0 16,7-2 448-16,9 1 32 0,8-1 0 0,7-1 0 16,4-2 1376-16,5-1 288 0,6-1 48 0,9-1 16 0,11-1-656 0,0 0-128 15,1-2-16-15,3 4-16 0,2 1-672 0,-8 1-128 16,-7-2-16-16,1 5-16 0,-3 3-416 0,-8 2-144 15,-7-5 0-15,-8 3 144 0,-4 1-400 0,-3 5-96 16,-5-1-16-16,-5-1 0 16,-7 1-1808-16,-7-1-384 0,-6-1-64 0</inkml:trace>
  <inkml:trace contextRef="#ctx0" brushRef="#br1" timeOffset="29844.12">24316 16854 23039 0,'-13'14'2048'0,"13"-14"-1648"0,0 0-400 0,-6 4 0 15,0-1 1472-15,-1-1 224 0,1 2 32 0,-1-1 16 16,1 2-400-16,-1 3-96 0,2 1-16 0,0 3 0 15,0 1-736-15,-1 2-160 0,4 2-16 0,0 2-16 16,1 0-304-16,1 1 0 0,1-1 0 0,3-2 0 16,3 0 0-16,2 0 0 0,0-1 0 0,3-3 0 15,0-4 0-15,2-1 0 0,2-1 0 0,1 1 0 16,1-2 0-16,-3-1 0 0,1-4 0 0,-2 0 0 16,0-1 208-16,-3-2-16 0,0-1 0 0,-1-1 0 15,-1 0 336-15,-1-2 64 0,-1-3 16 0,-2-2 0 0,-3-1-160 0,1-1-16 16,-2-4-16-16,-2 2 0 0,-2-1-416 15,-2-2 0-15,-1 1 0 0,-1 3-176 16,-1-3-704-16,-1 1-144 0,-3 2-16 0,-1 1-9856 16,0 1-1968-16</inkml:trace>
  <inkml:trace contextRef="#ctx0" brushRef="#br1" timeOffset="30146.41">24582 16854 10127 0,'10'11'896'0,"-5"-4"-704"0,0 2-192 0,2 4 0 15,-1 1 3328-15,0 3 640 16,-2 2 128-16,0 0 32 0,-1 1-1920 0,1 1-384 16,0-4-80-16,-1 2-16 0,-1-3-384 0,0-1-64 15,-1-2-32-15,0 1 0 0,5-4-896 0,-1-1-176 0,1 0-48 0,0-5 0 16,-6-4-128-16,0 0 0 0,9-2 0 0,-2-4 0 16,0-2-304-16,0-1 16 0,-1-2 0 0,2 0 0 15,0-4-48-15,-3 0-16 0,-1-3 0 0,0 0 0 16,-2-1 208-16,2 1 144 0,0 1-192 0,1 0 192 15,-2 3 0-15,1 2 0 0,0 2 0 0,0 2 0 16,-2 1 256-16,-2 7 144 0,0 0 48 0,0 0 0 0,0 0-48 0,8 0 0 16,-8 0 0-16,7 7 0 15,-2 2-80-15,1 4 0 0,1 0-16 0,-1 3 0 0,0-1-304 16,-1 4 160-16,0 0-160 0,2 1 128 16,0 1-1280-16,1-4-272 15,-1-2-48-15,-1 0-8832 0,2-4-1776 0</inkml:trace>
  <inkml:trace contextRef="#ctx0" brushRef="#br1" timeOffset="30360.81">25054 16480 23039 0,'0'0'1024'0,"0"0"192"0,0 0-960 0,2 10-256 15,2 3 0-15,-1-1 0 0,-1 3 3088 0,1 2 576 16,-1 2 112-16,2 4 32 0,2 2-2144 0,-1 2-448 15,-1 2-64-15,1 1-32 0,0 2-848 0,0 1-272 16,3 0 160-16,-1 1-160 16,-1-2-368-16,2-1-144 0,0-1-48 0,1-2 0 15,1-1-2304-15,0-3-464 0,-3-5-80 0,1-2-10480 16</inkml:trace>
  <inkml:trace contextRef="#ctx0" brushRef="#br1" timeOffset="30524.6">25383 16753 26607 0,'0'0'1168'0,"0"0"256"0,0 12-1136 0,0 1-288 0,0 3 0 0,2 2 0 15,-1 3 464-15,0 1 48 0,2 0 0 0,1 2 0 16,1-1-128-16,0-2-32 0,3 1 0 0,0 0 0 16,1-1-576-16,1-4-112 0,2-1-32 0,0-3-8208 15,-2-1-1664-15</inkml:trace>
  <inkml:trace contextRef="#ctx0" brushRef="#br1" timeOffset="30703.27">25687 16786 17503 0,'0'0'768'0,"0"0"176"0,-5 3-752 0,0 3-192 16,-1 3 0-16,1 8 0 0,-1 3 3888 0,-1 4 736 15,-1 8 160-15,1 4 16 0,-4 7-2672 0,1 4-528 16,-2 1-128-16,0 2 0 0,1 2-800 0,0 0-160 15,1 2-16-15,2-14-16 0,0 2-480 0,0 1 0 16,2 1 0-16,-1-1-12368 0,2-2-2464 0</inkml:trace>
  <inkml:trace contextRef="#ctx0" brushRef="#br1" timeOffset="32441.14">26896 16602 13823 0,'0'0'1216'0,"0"0"-960"0,-12-1-256 0,0 2 0 0,2 2 4256 0,-1 1 800 0,1 2 176 0,1 6 16 15,-2 5-3888-15,2 5-784 0,1 5-144 0,3 6-48 16,1 6 336-16,3 4 64 0,-3 7 16 0,4 2 0 16,3 3-608-16,5 1-192 0,1-11 0 0,4 1 0 15,4 1 0-15,1 0-144 0,-1-3-16 0,2-2 0 16,2-6-1552-1,0-3-304-15,0-4-64 0,0-3-7504 0,0-4-1488 0</inkml:trace>
  <inkml:trace contextRef="#ctx0" brushRef="#br1" timeOffset="32844.72">27236 16637 23327 0,'0'0'1024'0,"4"8"224"0,-2 3-992 0,1-1-256 15,-2 4 0-15,3 5 0 0,-1-2 752 0,1 5 96 16,0 5 32-16,1 2 0 0,0-1 144 0,2 4 16 16,1-1 16-16,-2 0 0 0,1 1-560 0,-1 0-112 15,-2-2-32-15,0 0 0 0,-2-2-80 0,2 0-16 16,-1-3 0-16,0 0 0 0,-1-7-80 0,0 0-32 16,-2-3 0-16,0-2 0 0,0-2-144 0,1 0 0 15,1-3 0-15,-2-2 0 0,0-6 0 0,0 0-224 0,0 0 48 0,0 0 16 31,0-6-400-31,2-2-80 0,-1-3 0 0,0-2-16 16,2 0 32-16,1-2 16 0,2-2 0 0,2 0 0 0,0 0 240 0,1 1 48 0,0 1 16 0,2 1 0 16,0 4 304-16,2 2 0 0,2 3 128 0,-1 4-128 15,1 1 688-15,-1 2 32 0,-1 5 16 0,0 2 0 16,-1 3-32-16,-1 2-16 0,-3 2 0 0,-1-1 0 16,-3 2 208-16,-2 2 64 0,0-1 0 0,-1 1 0 15,-2-3-192-15,-2 0-16 0,-1-1-16 0,0 1 0 16,-4 1-416-16,-1-1-96 0,-1-2-16 0,-2 0 0 15,-5 2-208-15,1-3-256 0,2-3 48 0,1-2 16 16,0-1-1584-16,1-3-304 0,2-4-64 0,2-3-16 16,1-2-1008-16,4-3-208 0</inkml:trace>
  <inkml:trace contextRef="#ctx0" brushRef="#br1" timeOffset="33079.24">27664 17091 13823 0,'0'0'1216'0,"0"0"-960"16,0 0-256-16,0 0 0 0,0 0 2912 0,0 0 544 0,0 0 96 0,0 0 32 15,0 0-1568-15,2 10-304 16,-2 3-64-16,1 2-16 0,1 2-1120 0,0 2-208 16,0 2-48-16,2 1-16 0,0 1-240 0,2-3 0 15,3 0 128-15,3-2-128 0,1 0 0 0,0-2 0 16,1-3 0-16,2-2 0 0,0-4 0 0,-2-1 144 16,0-1-16-16,-1-5 0 0,2-4 384 0,-5 1 64 15,-2-3 0-15,-2-3 16 0,-3 0-96 0,0-3-32 0,-2 0 0 0,-1-1 0 16,-1 1-272-16,-3 1-64 15,-1-3-128-15,-2 3 192 16,-1-6-704-16,0 1-128 0,1 1-48 0,-1-2 0 16,-4-4-2640-16,2-3-512 0,-2 5-128 0</inkml:trace>
  <inkml:trace contextRef="#ctx0" brushRef="#br1" timeOffset="33642.01">27838 16985 19455 0,'16'11'864'0,"-8"-3"176"0,0-2-832 0,1 2-208 0,2 4 0 0,0 1 0 16,-2 1 2112-16,-1 2 368 0,-2 1 80 0,2 1 0 15,-1 3-528-15,-1 1-112 0,-1-4-32 0,-1-1 0 16,0 0-880-16,0-1-176 0,1-2-48 0,1-1 0 16,0-2-448-16,1-2-80 0,-3-3-32 0,-1 1 0 15,3-3-224-15,-6-4 176 0,0 0-176 0,5-2 160 16,-1-3 32-16,0-1 0 0,0-2 0 0,-1-3 0 0,1 0-192 0,2-2 128 16,-2-2-128-16,-1 0 128 0,4-6-128 0,-2 1 0 15,-1 2 0-15,0 1 0 0,-1 3 0 0,1 1 0 16,-3 2 0-16,1 2 0 0,-2 9 0 0,0 0 0 15,0 0 0-15,0 0 0 0,0 0 176 0,6 10-48 0,-1 2-128 16,-1 3 192-16,0 2-192 0,1-1 0 16,1 0 0-16,1 1 0 15,-1-3-416-15,2 1-80 0,1-2-16 0,2-1 0 16,2-1-1488-16,1-3-304 0,-1-1-64 0,2-1-16 16,4 1 688-16,-1-3 144 0,1-3 16 0,-1-2 16 15,-5-2-80-15,0-2-32 0,-1-2 0 0,-2-1 0 0,-1-1 1168 0,-1-2 224 0,0-1 48 0,0-1 16 16,1-6 176-16,-3 1 192 0,-2 1-32 15,-2-1-16-15,-4 4 704 0,0-3 144 0,-2 0 32 0,-1 2 0 16,-1 4 128-16,-1-1 48 0,-5 4 0 0,1 0 0 16,0 6-176-16,0 2-16 0,1 2-16 0,-1 4 0 15,1 3-288-15,1 4-48 0,2 2-16 0,2 2 0 16,1 3-160-16,3 1-32 0,2-2-16 0,3 5 0 16,3-5-208-16,2 1-32 0,4 1-16 0,4-6 0 15,0 1 16-15,0-3 16 0,0-1 0 0,-1-6 0 16,3 0 112-16,-1-4 0 0,0-2 16 0,-2-2 0 15,-2-4 560-15,-1 0 96 0,-1-7 32 0,-2 0 0 16,-3-4-48-16,-2 0 0 0,-2-1 0 0,-1-3 0 16,-2-3-352-16,-4 1-80 0,-2-1-16 0,-3 0 0 15,-3-1-208-15,-2 0-64 0,-1 0 0 0,1-2 0 16,-2 1-256-16,-1-2 0 0,-1 0 0 0,0-2-144 16,1-2-1392-16,1 4-288 0,2 2-48 0,2 1-10832 15,1 1-2160-15</inkml:trace>
  <inkml:trace contextRef="#ctx0" brushRef="#br1" timeOffset="34144.84">29192 17120 22111 0,'0'0'976'0,"0"0"208"0,-3 10-944 0,2 2-240 0,-1 0 0 0,4 3 0 15,0 0 2880-15,3 3 512 0,2 3 128 0,1 1 0 16,1 0-2192-16,1 4-448 0,3-1-96 0,0 0-16 16,2-2-480-16,-4-1-96 0,0-1-32 0,-2-1 0 15,-1-5-160-15,-2 0 0 0,0-2 144 0,-1-2-144 16,-5-11 208-16,0 0-16 0,0 0-16 0,5 11 0 15,-5-11 16-15,0 0 0 0,0 0 0 0,0 0 0 16,0 0 112-16,-1-11 16 0,-2-3 16 0,2-2 0 16,0 1-128-16,1-7-16 0,0-2-16 0,1-2 0 15,0-4-640-15,-1-1-128 0,0-3-32 0,0 0 0 16,1-1-1312-16,2-2-272 16,1 0-48-16,2 1-16 0,2 4 1152 0,3 2 224 0,-1 4 64 15,2 5 0-15,1 3 960 0,-1 5 192 0,-1 3 32 0,1 8 16 0,1 2 272 0,-13 0 48 16,14 9 16-16,0 3 0 0,-3 1-208 0,-3 1-48 15,-4 3 0-15,0 3 0 0,-1 2 240 0,-3-3 32 16,-2 1 16-16,-2-1 0 0,-1 0-352 0,-1-2-64 16,-1-2 0-16,1 0-16 0,-2-2-544 0,0-2-96 15,-1 1-32-15,0-4 0 16,1-3-2704-16,8-5-560 0</inkml:trace>
  <inkml:trace contextRef="#ctx0" brushRef="#br1" timeOffset="34376.28">29667 17001 26367 0,'-11'10'1168'0,"2"0"240"0,-2 0-1120 0,-1 3-288 0,1 4 0 0,0 1 0 16,2 3 1136-16,1-1 160 0,2 2 48 0,3-1 0 16,3-2-192-16,4 0-48 0,3-3 0 0,2-1 0 15,2-3-656-15,1-3-128 0,1 0-16 0,0-4-16 16,2-4-32-16,-2-2 0 0,-2-3 0 0,0-1 0 15,-1-4 64-15,1 0 0 0,-2-4 0 0,-1 0 0 16,-3-2-144-16,0 1-32 0,-1 0 0 0,-1-1 0 16,-3-2-144-16,0 4 0 0,0-1 0 0,-2 2 0 15,-2 2-752-15,0-2-16 0,0 2-16 0,-1 2 0 16,1-4-1808-16,0 2-352 0,1 0-80 0,0 1-9856 16</inkml:trace>
  <inkml:trace contextRef="#ctx0" brushRef="#br1" timeOffset="34579.28">29816 16718 29711 0,'0'0'1312'0,"0"0"288"0,0 0-1280 0,0 0-320 15,0 0 0-15,0 0 0 0,9 11 2256 0,-4 2 400 16,-2 1 80-16,0 6 16 0,-2 3-1344 0,1 3-272 16,1 3-48-16,-2 1-16 0,-2-3-736 0,0 3-144 15,-1 0-16-15,2 3-16 0,3-2-432 0,-2 0-96 16,-1-1-16-16,0-4 0 15,4-1-1712-15,-1 0-336 0,1-2-80 0,0-2-16 16,1-4-800-16,1-1-144 0,2-7-48 0,1-1 0 0</inkml:trace>
  <inkml:trace contextRef="#ctx0" brushRef="#br1" timeOffset="34941.21">30214 16967 17503 0,'0'0'768'0,"-12"-2"176"0,-2 0-752 0,1 4-192 0,1 0 0 0,1 5 0 15,2-3 3712-15,-2 5 720 0,-3 4 144 0,0 4 32 16,0 1-2304-16,1 2-464 0,0-1-96 0,2 3-16 16,6-4-1104-16,4 2-240 0,3-2-32 0,5-1-16 15,2-2-192-15,0-2-144 0,-4-3 192 0,4-1-192 16,5-2 0-16,-1-3 0 0,0-3 0 0,0 0-144 16,0-2-64-16,0-3-16 0,0-1 0 0,-2-2 0 15,-1 1-32-15,-1-1 0 0,-1-5 0 0,-1 3 0 16,1 2 256-16,0-4-144 0,-3-2 144 0,-1 0-128 0,-1 0 128 0,-1 0 0 15,2-1 128-15,0-1-128 0,-5 1 336 0,1 2 0 0,0-1 0 0,0 4 0 16,0 9 112-16,0 0 32 16,-4-6 0-16,4 6 0 0,0 0-112 0,0 0-32 15,0 0 0-15,-5 10 0 0,5-10-176 0,-3 12-32 16,1 1-128-16,3-4 192 0,-1-9-192 0,0 14 0 0,2-3 0 0,1-1 0 31,-3-10-464-31,5 10-48 0,-5-10 0 0,7 12 0 16,-1-4-1600-16,-6-8-320 0,0 0-64 0,11 5 0 15,-11-5-1296-15,10 2-256 0,-10-2-48 0</inkml:trace>
  <inkml:trace contextRef="#ctx0" brushRef="#br1" timeOffset="35172.48">30426 17030 3679 0,'0'0'320'0,"8"6"-320"0,-2 2 0 0,2 1 0 16,0-1 5024-16,3 2 928 0,-1 2 192 0,-1 1 48 15,-2 3-3312-15,-1 1-640 0,-1-2-144 0,-1 1-32 16,0 0-656-16,-1 1-128 0,-1 0-16 0,1-3-16 15,1-1-512-15,-1-1-96 0,-1-3-32 0,-2-9 0 16,4 8 96-16,-4-8 0 0,0 0 16 0,0 0 0 16,0 0-160-16,0 0-48 0,0 0 0 0,0 0 0 15,8-9-192-15,-2-2-64 0,0 1 0 0,-2-5 0 16,-2 1-256-16,1 0 0 0,-1-2 0 0,2-1 0 16,0-2-832-16,-1-2-240 0,-1-1-32 0,1-1-16 15,0 1-2288-15,1 1-464 0,1 6-96 0</inkml:trace>
  <inkml:trace contextRef="#ctx0" brushRef="#br1" timeOffset="35283.15">30678 16985 22175 0,'0'0'976'0,"0"0"208"0,5 11-944 0,3-3-240 16,-8-8 0-16,12 7 0 0,-2 1 672 0,-1 0 96 15,0-1 0-15,-1 0 16 0,0 1-112 0,-2 3-32 16,1-2 0-16,-1 0 0 0,1 0 128 0,-1 2 32 16,0-1 0-16,-2 2 0 0,-2-2-608 0,1 1-192 15,1-1 128-15,1-1-9088 16,0 0-1824-16</inkml:trace>
  <inkml:trace contextRef="#ctx0" brushRef="#br1" timeOffset="35398.49">30866 16774 3743 0,'0'0'160'0,"0"0"32"0</inkml:trace>
  <inkml:trace contextRef="#ctx0" brushRef="#br1" timeOffset="35605.75">31085 16616 1839 0,'7'-3'160'16,"-7"3"-160"-16,11-3 0 0,-11 3 0 16,0 0 6624-16,6 13 1296 0,-2 1 256 0,-1 6 48 15,-2-1-5680-15,-1 8-1136 0,-1 2-240 0,1 4-32 16,-3-3-368-16,1 4-80 0,-1 1-16 0,3 2 0 15,1-1-528-15,1 1-144 0,-4 0 0 0,2 1 0 0,0-4 0 0,2-4 0 16,0 1 0-16,1-3-192 16,-2-1-384-16,2-6-64 0,1-3-32 0,2-3 0 15,1-4-2736-15,-2 0-560 0,-5-11-96 0</inkml:trace>
  <inkml:trace contextRef="#ctx0" brushRef="#br1" timeOffset="35744.76">31104 17159 15663 0,'-12'-21'1392'0,"6"5"-1120"16,-2-2-272-16,0-2 0 0,2 1 3120 0,-1 1 560 15,2 3 112-15,1 2 32 0,1 4-2160 0,2-1-448 0,1 10-64 0,0 0-32 16,5-9 256-16,-5 9 48 0,9-7 16 0,2 3 0 16,1 0-928-16,2 2-176 0,2-1-32 0,1 2-16 31,0-1-1504-31,3 1-320 0,5 1-48 0,1 0-14448 0</inkml:trace>
  <inkml:trace contextRef="#ctx0" brushRef="#br1" timeOffset="35929.43">31502 16920 29999 0,'-11'12'1328'0,"3"-3"272"0,-2 3-1280 0,0 2-320 15,-1-1 0-15,2 4 0 16,3 3 688-16,0-2 64 0,0 0 16 0,3 0 0 16,1 2 320-16,2-2 80 0,2-3 16 0,2 0 0 15,1 0-1184-15,2-4 0 0,1 0-224 0,1-3 32 16,1-3-1776-16,2-3-336 0,1-2-80 0,1-1-6944 15,-1 0-1376-15</inkml:trace>
  <inkml:trace contextRef="#ctx0" brushRef="#br1" timeOffset="36081.35">31671 16995 20207 0,'0'0'896'0,"0"0"192"0,0 0-880 0,0 0-208 16,-6 11 0-16,-2 4 0 0,-3 2 1936 0,1 2 352 15,-2 1 64-15,-2 3 16 0,-3 5-272 0,1 0-48 16,3 0-16-16,2-2 0 0,-1 0-1136 0,4-3-208 15,-1 1-48-15,2-1-16 16,2-1-1584-16,3-3-304 0,0-1-64 0,4-1-9216 16,-1-3-1840-16</inkml:trace>
  <inkml:trace contextRef="#ctx0" brushRef="#br1" timeOffset="36411.56">31878 16494 16575 0,'10'17'1472'0,"-4"-4"-1168"0,2 3-304 0,5 0 0 0,4 5 3904 0,4 4 736 15,2 1 144-15,1 5 16 0,-1 2-3152 0,-1 1-640 16,2 1-128-16,-3 2-32 0,0 2 336 0,-4 1 64 16,-6 3 16-16,-2 0 0 0,-2 0-320 0,-5 0-64 15,-2 2-16-15,-2-1 0 0,-5-2-384 0,-2-3-80 16,0 0-16-16,-3-4 0 0,-2-4-384 0,0 1 0 16,-5-4 0-16,1-2-13552 15,-1-3-2784-15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57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1012 6911 0 0,'0'-5'6748'0'0,"5"-6"-6217"0"0,1 0 0 0 0,0 0 0 0 0,1 0 0 0 0,16-18 0 0 0,97-83 1399 0 0,-94 88-1667 0 0,96-85 502 0 0,78-73-302 0 0,-83 82-280 0 0,-36 32-94 0 0,-4 1-69 0 0,138-125 99 0 0,-206 184-106 0 0,0 0-1 0 0,0 1 1 0 0,0 0 0 0 0,1 0 0 0 0,0 1 0 0 0,1 0-1 0 0,0 1 1 0 0,-1 0 0 0 0,2 1 0 0 0,-1 0 0 0 0,0 0-1 0 0,1 1 1 0 0,0 1 0 0 0,17-2 0 0 0,-24 4-8 0 0,1 1 1 0 0,-1-1 0 0 0,0 1-1 0 0,0 0 1 0 0,0 0 0 0 0,0 1-1 0 0,0 0 1 0 0,0-1 0 0 0,7 5-1 0 0,6 4 5 0 0,18 12-1 0 0,-23-14 23 0 0,319 238 981 0 0,-266-193-760 0 0,-19-16-129 0 0,225 160 328 0 0,-120-109-341 0 0,15 8-67 0 0,-95-53-320 0 0,64 43 198 0 0,-111-67-3775 0 0,32 29 0 0 0,-39-31-2354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49:59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1 455 0 0,'0'0'9368'0'0,"11"1"-7952"0"0,-7 1-1211 0 0,0 1 0 0 0,0 0 0 0 0,-1 0 0 0 0,1 0 0 0 0,-1 0 0 0 0,0 0 0 0 0,0 1 0 0 0,0-1 0 0 0,-1 1 0 0 0,1 0 0 0 0,-1 0 0 0 0,0 0 0 0 0,0 0 0 0 0,0 0 0 0 0,0 1 0 0 0,1 6 0 0 0,2 10 446 0 0,0 1-1 0 0,1 26 1 0 0,-4-31-314 0 0,18 141 1576 0 0,23 190-368 0 0,-26-205-1270 0 0,-8-59-84 0 0,17 148 606 0 0,-21-201-700 0 0,-2-14-61 0 0,-1 0 0 0 0,1 18 0 0 0,-3-32-27 0 0,0 6 44 0 0,0 1 1 0 0,1-1-1 0 0,0 0 1 0 0,0 0-1 0 0,6 17 0 0 0,-3-17-55 0 0,0 5 543 0 0,18-9-285 0 0,82 1 32 0 0,-40-4-272 0 0,288 36-16 0 0,-141 5 0 0 0,-171-32 0 0 0,0 1 0 0 0,-1 2 0 0 0,44 23 0 0 0,5 5 0 0 0,-40-20 0 0 0,59 37 0 0 0,-80-43 65 0 0,52 23 1 0 0,-61-31-8 0 0,-15-6-50 0 0,13 1 7 0 0,-11-3-9 0 0,0 0 1 0 0,-1-1-1 0 0,1 1 0 0 0,0-1 1 0 0,0 0-1 0 0,-1 0 0 0 0,1-1 1 0 0,6-2-1 0 0,37-20 54 0 0,-31 15-53 0 0,13-7-7 0 0,40-20 0 0 0,0 2 0 0 0,-44 19 0 0 0,48-17 0 0 0,210-49-200 0 0,-5 21 147 0 0,-259 56 42 0 0,-17 3 0 0 0,1-1 1 0 0,-1 1-1 0 0,0-1 0 0 0,1 0 1 0 0,4-3-1 0 0,-6 1 11 0 0,0 1 0 0 0,0-1 0 0 0,0 0 0 0 0,0 0 0 0 0,-1 0 1 0 0,0 0-1 0 0,1 0 0 0 0,-1 0 0 0 0,0-7 0 0 0,2-40-6 0 0,-2 40 0 0 0,-4-221-4 0 0,1 128 119 0 0,-1-330 663 0 0,2 382-791 0 0,5-172-1582 0 0,-4 196-852 0 0,0 19 354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00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0 399 10279 0 0,'0'0'927'0'0,"6"-7"-16"0"0,7-4 148 0 0,0 0 1 0 0,1 0-1 0 0,0 1 1 0 0,17-8-1 0 0,-24 14-836 0 0,95-68 1998 0 0,-6 3-1417 0 0,-59 47-764 0 0,129-87-1107 0 0,-115 71-2067 0 0,-26 21-2976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00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5527 0 0,'0'0'750'0'0,"2"2"206"0"0,4 0-81 0 0,0 1 1 0 0,0-1 0 0 0,1 0-1 0 0,-1 0 1 0 0,1-1-1 0 0,12 2 1 0 0,15 3 317 0 0,140 28 2295 0 0,-34-7-2146 0 0,-61-15-1155 0 0,-28-5-156 0 0,14 2 111 0 0,30 6-3222 0 0,-81-12 1542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01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5 919 0 0,'4'-4'13860'0'0,"1"36"-12712"0"0,0 1-1 0 0,-3 0 0 0 0,-1 52 1 0 0,-1-18-242 0 0,0 70 276 0 0,3 78-539 0 0,0-187-816 0 0,0 0 0 0 0,11 40 0 0 0,-10-56-1593 0 0,0 0-1 0 0,7 13 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2:12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27 973 5983 0 0,'1'1'26'0'0,"-1"0"0"0"0,0 0 0 0 0,0 0 0 0 0,0 0-1 0 0,0 1 1 0 0,0-1 0 0 0,0 0 0 0 0,0 0-1 0 0,-1 0 1 0 0,1 0 0 0 0,0 0 0 0 0,-1 1 0 0 0,1-1-1 0 0,0 0 1 0 0,-1 0 0 0 0,-1 2 0 0 0,1-2 106 0 0,-1 1 0 0 0,0-1 0 0 0,0 1 0 0 0,0-1 0 0 0,0 0 0 0 0,-10 2 8456 0 0,24-16-7154 0 0,17-14-1469 0 0,-3 6 733 0 0,41-43 0 0 0,-49 46-474 0 0,125-129 262 0 0,54-55-335 0 0,-137 146-133 0 0,97-69 1 0 0,-118 98-6 0 0,-1-3 0 0 0,-1-1 0 0 0,-2-2-1 0 0,41-48 1 0 0,-14 16 41 0 0,-54 56-26 0 0,1 0 0 0 0,0 0 1 0 0,1 1-1 0 0,0 1 1 0 0,20-12-1 0 0,-29 18-13 0 0,0 1 0 0 0,1-1 0 0 0,-1 1 0 0 0,0 0 0 0 0,1-1-1 0 0,-1 1 1 0 0,0 0 0 0 0,1 0 0 0 0,-1 0 0 0 0,2 0 0 0 0,5 0 3 0 0,-4 0 9 0 0,0-1 0 0 0,0 1 0 0 0,1 0 0 0 0,-1 1 0 0 0,0-1 0 0 0,1 1 0 0 0,-1-1 0 0 0,0 1 0 0 0,0 1 1 0 0,0-1-1 0 0,0 1 0 0 0,0-1 0 0 0,0 1 0 0 0,7 5 0 0 0,2 2 106 0 0,0 1-1 0 0,19 19 1 0 0,-3-3 65 0 0,228 165 712 0 0,-111-87-605 0 0,-84-60-200 0 0,105 54 0 0 0,77 15-10 0 0,-62-34-2648 0 0,-154-67 578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0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1 919 0 0,'0'0'8968'0'0,"1"1"-8453"0"0,0 11 1 0 0,-1 1 0 0 0,0-1 0 0 0,-1 13-1 0 0,-1 12 163 0 0,-4 65-135 0 0,2-61-497 0 0,2 45 0 0 0,2-40-598 0 0,0-26-2935 0 0,0-5-701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05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1 607 2303 0 0,'0'0'10176'0'0,"2"-3"-9506"0"0,3-4-60 0 0,0-1 0 0 0,0 0 1 0 0,-1 0-1 0 0,0 0 1 0 0,0-1-1 0 0,-1 1 1 0 0,0-1-1 0 0,-1 0 1 0 0,3-13-1 0 0,-1-12 438 0 0,1-43-1 0 0,-3 25-393 0 0,0-85 343 0 0,-3 86-805 0 0,-2-105-5661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17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33 223 2303 0 0,'0'0'13142'0'0,"2"1"-12812"0"0,-1 0-293 0 0,0 1 0 0 0,0-1 0 0 0,0 0 0 0 0,0 1 1 0 0,0-1-1 0 0,0 1 0 0 0,0-1 0 0 0,-1 1 0 0 0,1-1 0 0 0,0 1 0 0 0,-1-1 0 0 0,0 1 0 0 0,1 0 0 0 0,-1-1 0 0 0,0 1 0 0 0,0 0 0 0 0,0-1 0 0 0,0 3 0 0 0,-3 40 399 0 0,2-28-250 0 0,-1 4-70 0 0,-27 296 474 0 0,29-309-589 0 0,-9 25 88 0 0,9-30 133 0 0,-2-69 48 0 0,5 17-201 0 0,36-391 272 0 0,-36 425-283 0 0,0 0 0 0 0,2 1-1 0 0,6-16 1 0 0,-2 5 39 0 0,-1 37-5 0 0,-3 2-73 0 0,0-1-1 0 0,-1 1 0 0 0,-1 0 1 0 0,0 0-1 0 0,-1 0 0 0 0,0 1 1 0 0,0 16-1 0 0,1 8-25 0 0,5 55 7 0 0,9 60 0 0 0,-13-129 0 0 0,1-1 0 0 0,1 0 0 0 0,1 0 0 0 0,14 29 0 0 0,-19-47 27 0 0,1-1-1 0 0,-1 1 1 0 0,1-1-1 0 0,0 0 1 0 0,1 0-1 0 0,-1 0 1 0 0,1 0-1 0 0,4 3 1 0 0,-8-6-10 0 0,1-1 0 0 0,0 1-1 0 0,0-1 1 0 0,0 0 0 0 0,-1 1 0 0 0,1-1 0 0 0,0 0 0 0 0,0 0 0 0 0,0 0-1 0 0,0 1 1 0 0,-1-1 0 0 0,1 0 0 0 0,0 0 0 0 0,0 0 0 0 0,0 0-1 0 0,0 0 1 0 0,0-1 0 0 0,-1 1 0 0 0,1 0 0 0 0,0 0 0 0 0,0-1 0 0 0,0 1-1 0 0,-1 0 1 0 0,1-1 0 0 0,0 1 0 0 0,0 0 0 0 0,0-2 0 0 0,17-14 432 0 0,-14 10-315 0 0,1-1 1 0 0,-2 0-1 0 0,1 1 0 0 0,-1-1 0 0 0,0 0 0 0 0,2-9 0 0 0,10-46 515 0 0,-12 47-512 0 0,13-129 740 0 0,-12 102-775 0 0,-3-124-48 0 0,-2 85-2673 0 0,4 41-1550 0 0,-3 31 2231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18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9 358 11287 0 0,'0'0'515'0'0,"-2"0"-7"0"0,-5 2 4277 0 0,17-9-3779 0 0,70-69 1906 0 0,8-7-1181 0 0,-52 52-1645 0 0,-22 18-45 0 0,0 1-1 0 0,25-16 0 0 0,-27 20-218 0 0,-1 0 0 0 0,18-17 0 0 0,10-8-668 0 0,-20 19-639 0 0,1 0-4724 0 0,-10 7 203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18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1 435 6911 0 0,'0'0'7366'0'0,"1"-2"-6337"0"0,23-24 1115 0 0,50-42 0 0 0,14-14-437 0 0,-18 9-2029 0 0,111-88 0 0 0,-156 144-2886 0 0,-13 12 1350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19.0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56 173 9127 0 0,'1'-2'415'0'0,"1"-3"-16"0"0,0-1 1 0 0,0 0-1 0 0,0 1 1 0 0,-1-1-1 0 0,0 0 1 0 0,0 0-1 0 0,-1 0 1 0 0,0 0-1 0 0,0 0 0 0 0,0 0 1 0 0,-2-8 1049 0 0,-14 22-451 0 0,11-2-918 0 0,0 1 1 0 0,1 0-1 0 0,-1 0 0 0 0,1 0 0 0 0,1 0 1 0 0,0 1-1 0 0,0-1 0 0 0,-4 14 0 0 0,4-6 42 0 0,0 0 0 0 0,1 0 0 0 0,-1 27 0 0 0,3-32-42 0 0,1 0 0 0 0,0 0 0 0 0,0 0 0 0 0,0-1 0 0 0,1 1 0 0 0,1 0 1 0 0,4 10-1 0 0,-6-16-51 0 0,1-1 0 0 0,0 1 0 0 0,0 0 0 0 0,0-1 0 0 0,0 0 0 0 0,1 0 0 0 0,-1 0 0 0 0,1 0 0 0 0,0 0 0 0 0,0 0 1 0 0,0 0-1 0 0,0-1 0 0 0,1 0 0 0 0,-1 0 0 0 0,0 0 0 0 0,1 0 0 0 0,0 0 0 0 0,-1-1 0 0 0,9 3 0 0 0,-5-2 13 0 0,1-1-1 0 0,-1 0 1 0 0,1 0-1 0 0,0-1 1 0 0,-1 0 0 0 0,1-1-1 0 0,0 1 1 0 0,-1-1-1 0 0,1-1 1 0 0,0 1-1 0 0,-1-1 1 0 0,0-1 0 0 0,1 1-1 0 0,9-6 1 0 0,-3 0 68 0 0,0-1 1 0 0,-1 0 0 0 0,0 0 0 0 0,0-2-1 0 0,20-21 1 0 0,-24 21-20 0 0,-1 1 1 0 0,0-2-1 0 0,-1 1 0 0 0,0-1 0 0 0,-1 0 0 0 0,0 0 1 0 0,-1-1-1 0 0,-1 0 0 0 0,6-24 0 0 0,-8 30-27 0 0,-1 1 1 0 0,-1-1-1 0 0,1 0 0 0 0,-1 0 1 0 0,0 0-1 0 0,0 0 0 0 0,-1 0 0 0 0,0 0 1 0 0,-1 0-1 0 0,1 0 0 0 0,-4-8 1 0 0,3 11 10 0 0,0 0 1 0 0,0 0 0 0 0,0 0 0 0 0,-1 0 0 0 0,1 0-1 0 0,-1 0 1 0 0,0 1 0 0 0,-1-1 0 0 0,1 1 0 0 0,0 0-1 0 0,-1 0 1 0 0,0 0 0 0 0,1 1 0 0 0,-1-1 0 0 0,0 1 0 0 0,-1 0-1 0 0,-7-3 1 0 0,-2 0 115 0 0,-1 1 0 0 0,1 0 0 0 0,-1 1 0 0 0,0 0 0 0 0,0 2 0 0 0,-26-1 0 0 0,33 3-395 0 0,-1 0-1 0 0,1 0 0 0 0,0 0 0 0 0,0 1 0 0 0,-15 6 0 0 0,18-6-516 0 0,-1 1 1 0 0,1-1-1 0 0,0 1 0 0 0,0 1 0 0 0,1-1 0 0 0,-1 1 0 0 0,1 0 0 0 0,-1 0 0 0 0,-3 5 0 0 0,-4 7-6202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24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1 455 0 0,'0'0'9507'0'0,"6"3"-7016"0"0,-3 2-1920 0 0,-1 1 1 0 0,1-1-1 0 0,1 0 1 0 0,-1 0-1 0 0,1 0 1 0 0,8 8-1 0 0,33 26 1643 0 0,-7-6-1426 0 0,-29-23-617 0 0,9 7 2 0 0,-1 0-1 0 0,-1 2 1 0 0,16 23 0 0 0,-25-32-703 0 0,1 0 1 0 0,0 0 0 0 0,17 15-1 0 0,-17-18-670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24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83 160 5983 0 0,'0'0'464'0'0,"0"-2"-305"0"0,-2 0-25 0 0,0-1 1 0 0,1 1-1 0 0,-1 0 0 0 0,0-1 1 0 0,-1 1-1 0 0,-2-3 0 0 0,-11-5 4298 0 0,16 10-4275 0 0,-1-1 0 0 0,0 0 0 0 0,0 1-1 0 0,0 0 1 0 0,0-1 0 0 0,0 1 0 0 0,0 0 0 0 0,0-1 0 0 0,0 1 0 0 0,0 0 0 0 0,0 0-1 0 0,0 0 1 0 0,0 0 0 0 0,0 0 0 0 0,-1 0 0 0 0,1 0 0 0 0,0 0 0 0 0,0 0-1 0 0,0 1 1 0 0,0-1 0 0 0,0 0 0 0 0,-1 1 0 0 0,1 0-96 0 0,-1 0-1 0 0,1 0 1 0 0,0 0 0 0 0,0 0-1 0 0,0 1 1 0 0,0-1 0 0 0,0 0 0 0 0,0 1-1 0 0,0-1 1 0 0,0 1 0 0 0,0-1-1 0 0,0 1 1 0 0,1-1 0 0 0,-1 3 0 0 0,-2 4-38 0 0,1 1 0 0 0,0 0 0 0 0,0-1 0 0 0,1 1 1 0 0,1 0-1 0 0,-1 0 0 0 0,1 0 0 0 0,1 0 0 0 0,0 0 1 0 0,0-1-1 0 0,1 1 0 0 0,0 0 0 0 0,0-1 0 0 0,1 1 1 0 0,0-1-1 0 0,8 15 0 0 0,-8-17-10 0 0,0-1 0 0 0,0 1 1 0 0,1-1-1 0 0,0 0 0 0 0,0 0 1 0 0,0-1-1 0 0,1 1 0 0 0,-1-1 1 0 0,1 0-1 0 0,0 0 0 0 0,0 0 0 0 0,1-1 1 0 0,-1 0-1 0 0,1 0 0 0 0,-1 0 1 0 0,1-1-1 0 0,0 1 0 0 0,0-2 0 0 0,0 1 1 0 0,1-1-1 0 0,-1 1 0 0 0,0-2 1 0 0,1 1-1 0 0,6-1 0 0 0,-4 0 30 0 0,0-1 0 0 0,0-1 0 0 0,0 0-1 0 0,0 0 1 0 0,0-1 0 0 0,0 0 0 0 0,-1 0-1 0 0,0-1 1 0 0,1 0 0 0 0,-1 0 0 0 0,0-1-1 0 0,-1 0 1 0 0,1-1 0 0 0,-1 0 0 0 0,0 0 0 0 0,-1 0-1 0 0,1-1 1 0 0,-1 0 0 0 0,-1 0 0 0 0,1 0-1 0 0,-1-1 1 0 0,0 0 0 0 0,-1 0 0 0 0,0 0-1 0 0,4-12 1 0 0,-5 10 14 0 0,0 0 0 0 0,-1 0-1 0 0,0 0 1 0 0,0 0 0 0 0,-1 0-1 0 0,-1-1 1 0 0,0 1 0 0 0,-2-20 0 0 0,1 24-17 0 0,0 0 1 0 0,-1 0 0 0 0,1 0 0 0 0,-1 0-1 0 0,-1 1 1 0 0,1-1 0 0 0,-1 1-1 0 0,0-1 1 0 0,0 1 0 0 0,-1 0 0 0 0,1 0-1 0 0,-1 0 1 0 0,0 1 0 0 0,-1-1-1 0 0,1 1 1 0 0,-7-5 0 0 0,2 3-21 0 0,1 1 0 0 0,-1 0 0 0 0,0 0 0 0 0,0 1 0 0 0,-1 0 0 0 0,0 0 0 0 0,1 1 0 0 0,-1 1 0 0 0,0 0 0 0 0,0 0 1 0 0,0 1-1 0 0,-1 0 0 0 0,1 0 0 0 0,0 1 0 0 0,0 1 0 0 0,-1 0 0 0 0,1 0 0 0 0,0 1 0 0 0,0 0 0 0 0,0 1 0 0 0,1 0 0 0 0,-11 5 0 0 0,18-7-202 0 0,-1 0-1 0 0,0 1 1 0 0,0 0-1 0 0,1-1 1 0 0,-1 1-1 0 0,1 0 1 0 0,0 0-1 0 0,0 1 1 0 0,-1-1 0 0 0,1 0-1 0 0,1 1 1 0 0,-1-1-1 0 0,0 1 1 0 0,1 0-1 0 0,-1-1 1 0 0,1 1-1 0 0,0 0 1 0 0,-1 0-1 0 0,0 6 1 0 0,-2 7-5841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25.8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0 121 11863 0 0,'5'-7'540'0'0,"15"-17"1590"0"0,-14 20-1855 0 0,-1 0 0 0 0,1 0 0 0 0,-1 0 0 0 0,1 1 0 0 0,0 0 1 0 0,1 1-1 0 0,-1-1 0 0 0,0 1 0 0 0,1 0 0 0 0,8-1 0 0 0,-4 1-253 0 0,-1-1-1 0 0,19-8 0 0 0,-21 6-21 0 0,0 2 0 0 0,0-1 0 0 0,1 1 0 0 0,-1 0 0 0 0,1 1 0 0 0,14-3 0 0 0,2-2-498 0 0,-5 0-865 0 0,-8 6 320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26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42 9295 0 0,'-2'1'430'0'0,"-13"8"33"0"0,8-4-350 0 0,0-1 0 0 0,0 1-1 0 0,1 0 1 0 0,0 0 0 0 0,-1 1 0 0 0,2 0-1 0 0,-8 8 1 0 0,5-3 80 0 0,1 1-1 0 0,0 0 1 0 0,0 1 0 0 0,1-1-1 0 0,1 1 1 0 0,1 1 0 0 0,-6 22-1 0 0,8-26-190 0 0,1 0-1 0 0,0 0 0 0 0,0 0 1 0 0,1 0-1 0 0,1 0 0 0 0,-1 0 1 0 0,2 0-1 0 0,-1 0 0 0 0,2 0 1 0 0,-1 0-1 0 0,6 13 0 0 0,-4-15 51 0 0,-1 0-1 0 0,2 0 1 0 0,-1 0-1 0 0,1 0 1 0 0,0-1-1 0 0,11 12 1 0 0,-12-14-7 0 0,1-1 0 0 0,0 0 0 0 0,0 0 0 0 0,0-1 0 0 0,0 1 1 0 0,0-1-1 0 0,1 0 0 0 0,0-1 0 0 0,-1 1 0 0 0,11 2 1 0 0,-8-3 4 0 0,0 1 0 0 0,1-2 1 0 0,-1 1-1 0 0,0-1 0 0 0,1 0 1 0 0,-1-1-1 0 0,1 1 0 0 0,-1-2 1 0 0,1 1-1 0 0,-1-1 1 0 0,0-1-1 0 0,10-2 0 0 0,7-4 180 0 0,0-1 0 0 0,34-16-1 0 0,-52 21-118 0 0,1 0 1 0 0,-1-1-1 0 0,0 0 0 0 0,-1 0 0 0 0,1 0 1 0 0,-1-1-1 0 0,0 0 0 0 0,0 0 0 0 0,-1 0 1 0 0,0-1-1 0 0,8-13 0 0 0,-7 8 138 0 0,0 0-1 0 0,-1 0 0 0 0,-1-1 0 0 0,6-24 1 0 0,-9 29-114 0 0,0-1 1 0 0,0 1 0 0 0,-1-1 0 0 0,0 1 0 0 0,0-1 0 0 0,-1 1-1 0 0,0-1 1 0 0,-5-13 0 0 0,3 12 8 0 0,0-1 1 0 0,-1 1-1 0 0,0 0 0 0 0,-1 0 1 0 0,0 1-1 0 0,-1-1 0 0 0,-13-16 0 0 0,13 20-104 0 0,0-1 0 0 0,0 2 0 0 0,-1-1 0 0 0,0 1-1 0 0,0 0 1 0 0,-1 0 0 0 0,1 1 0 0 0,-1 0 0 0 0,0 0-1 0 0,-12-3 1 0 0,7 3-267 0 0,1 0-1 0 0,-1 2 1 0 0,0-1 0 0 0,0 2-1 0 0,0 0 1 0 0,0 0-1 0 0,0 1 1 0 0,0 1 0 0 0,0 0-1 0 0,-14 3 1 0 0,9 2-1904 0 0,3 2-3685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2:14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0 268 1375 0 0,'0'0'9920'0'0,"2"1"-9208"0"0,12 13 365 0 0,-3-3-355 0 0,0 0 0 0 0,-1 0 0 0 0,0 1 0 0 0,12 19 0 0 0,-11-10-106 0 0,-1 1-1 0 0,14 40 1 0 0,6 50 691 0 0,-14-51-701 0 0,20 94 464 0 0,-9-36-383 0 0,-17-78-646 0 0,69 330 850 0 0,-75-348-711 0 0,-1-4 177 0 0,2 28 1 0 0,-5-45-334 0 0,0 0 0 0 0,1 0 0 0 0,-1 0 0 0 0,1 0 0 0 0,0 0 0 0 0,0 0 0 0 0,0-1 0 0 0,0 1 0 0 0,0 0-1 0 0,0-1 1 0 0,0 1 0 0 0,0-1 0 0 0,1 1 0 0 0,-1-1 0 0 0,0 1 0 0 0,1-1 0 0 0,0 0 0 0 0,2 2 0 0 0,0 0-6 0 0,-1-1 0 0 0,1 0 0 0 0,0 0 0 0 0,0 0 0 0 0,0-1 0 0 0,0 1 0 0 0,6 1-1 0 0,107 7-147 0 0,-44-3 264 0 0,135-1 1 0 0,-120-6-135 0 0,140 20 0 0 0,-127-9 0 0 0,-52-5 0 0 0,75 18 0 0 0,136 33 128 0 0,-221-44-75 0 0,-31-10-42 0 0,18 3 65 0 0,-4-5-16 0 0,-16-1-54 0 0,-1 0 1 0 0,1-1-1 0 0,0 1 0 0 0,-1-1 0 0 0,1-1 0 0 0,-1 1 1 0 0,0-1-1 0 0,9-3 0 0 0,-2 0 2 0 0,-1 1-8 0 0,0-1 0 0 0,0-1 0 0 0,-1 1 0 0 0,19-15 0 0 0,36-36 0 0 0,-15 13 0 0 0,-3 5 0 0 0,53-30 0 0 0,-82 57 0 0 0,1 0 0 0 0,0 2 0 0 0,1 0 0 0 0,0 1 0 0 0,1 2 0 0 0,29-7 0 0 0,-43 11-1 0 0,1 1 0 0 0,0-1 0 0 0,-1 0 1 0 0,0-1-1 0 0,1 1 0 0 0,-1-1 0 0 0,0-1 0 0 0,0 0 0 0 0,-1 0 0 0 0,1 0 0 0 0,6-6 0 0 0,-11 8-8 0 0,0 1 0 0 0,0 0 0 0 0,0-1 0 0 0,0 1 0 0 0,0-1 0 0 0,-1 0 0 0 0,1 0 0 0 0,1-2 0 0 0,0 0-23 0 0,-2 2 25 0 0,1 0 0 0 0,-1 0 1 0 0,1 0-1 0 0,-1-1 0 0 0,0 1 0 0 0,0-1 0 0 0,0 1 0 0 0,0-1 1 0 0,0 1-1 0 0,0-6 0 0 0,0 1-2 0 0,3-17-2 0 0,-1 0 1 0 0,-1 0-1 0 0,-1 0 0 0 0,-4-46 0 0 0,0 14 1 0 0,-20-248 55 0 0,9 163 126 0 0,-12-66 69 0 0,2 11-191 0 0,12 106-730 0 0,2 55-2286 0 0,10 33 1374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27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11343 0 0,'0'0'1134'0'0,"1"2"-1038"0"0,78 197 2850 0 0,-48-136-2828 0 0,-7-22-3278 0 0,-19-32 1930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27.3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1 114 11975 0 0,'0'0'2787'0'0,"5"-7"-1207"0"0,-3 3-1411 0 0,1 1 1 0 0,0 0-1 0 0,0 0 1 0 0,0 0-1 0 0,0 0 1 0 0,1 0-1 0 0,-1 1 0 0 0,1-1 1 0 0,-1 1-1 0 0,1 0 1 0 0,7-3-1 0 0,-8 3-147 0 0,13-4 20 0 0,-8 4-72 0 0,-2 0-161 0 0,1 0 0 0 0,0 0 0 0 0,10-5 1 0 0,-15 5-312 0 0,1 1 0 0 0,0-1 0 0 0,0 0 0 0 0,-1 0 0 0 0,1-1 0 0 0,3-3 1 0 0,5-9-1409 0 0,-2 1-10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27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202 33 8031 0 0,'0'0'366'0'0,"-1"0"-5"0"0,-6-1-133 0 0,1 1-1 0 0,0 0 1 0 0,-1 0-1 0 0,1 0 1 0 0,-1 1 0 0 0,1 0-1 0 0,0 0 1 0 0,-1 0 0 0 0,1 1-1 0 0,0 0 1 0 0,0 0-1 0 0,0 1 1 0 0,0 0 0 0 0,1 0-1 0 0,-1 0 1 0 0,1 1 0 0 0,0-1-1 0 0,-8 8 1 0 0,6-4-47 0 0,0 0 0 0 0,0 0 1 0 0,1 1-1 0 0,0 0 1 0 0,0 0-1 0 0,1 1 0 0 0,0-1 1 0 0,1 1-1 0 0,0 0 1 0 0,0 0-1 0 0,-4 16 0 0 0,5-9-130 0 0,0-1 0 0 0,1 1 0 0 0,1 0 0 0 0,0 0-1 0 0,1-1 1 0 0,1 1 0 0 0,1 0 0 0 0,0 0 0 0 0,1-1 0 0 0,0 1-1 0 0,1-1 1 0 0,1 0 0 0 0,1 0 0 0 0,0-1 0 0 0,0 0 0 0 0,2 0-1 0 0,0 0 1 0 0,0-1 0 0 0,2 0 0 0 0,-1 0 0 0 0,2-1 0 0 0,-1-1-1 0 0,16 13 1 0 0,-20-19-38 0 0,0-1 0 0 0,0 0-1 0 0,0 0 1 0 0,1-1 0 0 0,-1 1-1 0 0,1-2 1 0 0,0 1-1 0 0,0-1 1 0 0,0 0 0 0 0,0 0-1 0 0,0-1 1 0 0,0 0 0 0 0,1 0-1 0 0,-1 0 1 0 0,0-1 0 0 0,1-1-1 0 0,-1 1 1 0 0,0-1 0 0 0,0 0-1 0 0,11-4 1 0 0,-10 3 19 0 0,0-1-1 0 0,-1 0 1 0 0,0 0-1 0 0,1-1 1 0 0,-1 0 0 0 0,0 0-1 0 0,-1-1 1 0 0,1 0 0 0 0,-1 0-1 0 0,0 0 1 0 0,0-1 0 0 0,-1 0-1 0 0,0 0 1 0 0,0 0-1 0 0,0-1 1 0 0,-1 0 0 0 0,1 0-1 0 0,3-10 1 0 0,-2 2 129 0 0,-1 0 0 0 0,-1 1 1 0 0,0-1-1 0 0,-1-1 0 0 0,-1 1 1 0 0,0 0-1 0 0,-1-1 0 0 0,0 1 0 0 0,-2-1 1 0 0,0 1-1 0 0,0-1 0 0 0,-5-16 0 0 0,3 20-56 0 0,0 1-1 0 0,0 0 1 0 0,-2 0-1 0 0,1 1 1 0 0,-1-1-1 0 0,-1 1 1 0 0,0 0-1 0 0,0 0 0 0 0,-1 1 1 0 0,0 0-1 0 0,0 0 1 0 0,-1 0-1 0 0,-1 1 1 0 0,1 1-1 0 0,-1-1 0 0 0,-19-11 1 0 0,-57-27 74 0 0,69 38-263 0 0,0 1 0 0 0,-1 1 0 0 0,-24-6 0 0 0,37 11-145 0 0,0 0 1 0 0,0 1 0 0 0,0-1-1 0 0,-1 1 1 0 0,1 0 0 0 0,0 0-1 0 0,-9 1 1 0 0,-5 5-863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38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257 217 3679 0 0,'0'-2'284'0'0,"0"-3"-212"0"0,1 0 0 0 0,-1 0-1 0 0,1 0 1 0 0,4-9 0 0 0,-3 9 326 0 0,-1 0 1 0 0,0 0-1 0 0,0 0 1 0 0,0 0-1 0 0,0 0 1 0 0,-1-6-1 0 0,0 1 515 0 0,-1 0 0 0 0,0 1 1 0 0,-1-1-1 0 0,0 1 0 0 0,0 0 0 0 0,-1-1 0 0 0,0 1 0 0 0,-6-11 0 0 0,7 17-742 0 0,0 0 1 0 0,1 0-1 0 0,-1 0 1 0 0,0 1-1 0 0,-1-1 1 0 0,1 1-1 0 0,0-1 1 0 0,-1 1-1 0 0,1 0 1 0 0,-1 0-1 0 0,0 0 1 0 0,0 0-1 0 0,0 0 1 0 0,0 1-1 0 0,0-1 1 0 0,0 1-1 0 0,0 0 1 0 0,0 0-1 0 0,0 0 1 0 0,-1 0-1 0 0,1 1 1 0 0,0-1-1 0 0,-1 1 1 0 0,1 0-1 0 0,-1 0 1 0 0,-5 1-1 0 0,4-1-69 0 0,1 1-1 0 0,-1 0 0 0 0,0 0 1 0 0,1 1-1 0 0,0 0 0 0 0,-1-1 1 0 0,1 1-1 0 0,0 1 0 0 0,0-1 1 0 0,0 1-1 0 0,-4 2 0 0 0,2 1 5 0 0,0-1-1 0 0,1 1 1 0 0,-1 0 0 0 0,1 0-1 0 0,-8 14 1 0 0,3-3-34 0 0,1 1 0 0 0,1 1 0 0 0,1 0 1 0 0,-6 24-1 0 0,6-19-48 0 0,2 0 0 0 0,1 1 0 0 0,1-1 0 0 0,0 1 0 0 0,2 0 0 0 0,1-1 0 0 0,5 38 1 0 0,-3-50-20 0 0,1-1 1 0 0,0 1-1 0 0,0-1 1 0 0,1 0 0 0 0,0 0-1 0 0,1 0 1 0 0,11 17-1 0 0,-11-21-5 0 0,0 0-1 0 0,1 0 0 0 0,0-1 0 0 0,0 0 0 0 0,0 0 1 0 0,1 0-1 0 0,0-1 0 0 0,0 1 0 0 0,1-2 0 0 0,-1 1 1 0 0,12 4-1 0 0,-2-3-94 0 0,0 0-1 0 0,0-1 1 0 0,1 0 0 0 0,0-2-1 0 0,-1 0 1 0 0,1-1 0 0 0,0-1-1 0 0,0-1 1 0 0,0 0 0 0 0,0-1-1 0 0,21-5 1 0 0,-24 4-118 0 0,0-2-1 0 0,-1 1 0 0 0,0-2 1 0 0,0 0-1 0 0,0-1 0 0 0,0 0 1 0 0,-1-1-1 0 0,0-1 0 0 0,-1 0 1 0 0,1 0-1 0 0,-1-1 1 0 0,-1-1-1 0 0,20-21 0 0 0,-24 21 65 0 0,0 0 0 0 0,0-1 1 0 0,-1 0-1 0 0,0 0 0 0 0,-1-1 0 0 0,0 1 0 0 0,-1-1 0 0 0,4-18 0 0 0,-8 28 186 0 0,1 0 0 0 0,-1-1 0 0 0,0 1-1 0 0,1-1 1 0 0,-1 1 0 0 0,-1-1 0 0 0,1 1-1 0 0,0-1 1 0 0,0 1 0 0 0,-1-1 0 0 0,1 1 0 0 0,-1 0-1 0 0,0-1 1 0 0,0 1 0 0 0,0 0 0 0 0,0-1-1 0 0,0 1 1 0 0,-3-4 0 0 0,3 5 32 0 0,0 0-1 0 0,-1 0 1 0 0,1 0-1 0 0,0 0 1 0 0,-1 0 0 0 0,1 1-1 0 0,0-1 1 0 0,-1 0 0 0 0,1 0-1 0 0,-1 1 1 0 0,1-1-1 0 0,-1 1 1 0 0,0 0 0 0 0,1-1-1 0 0,-1 1 1 0 0,1 0-1 0 0,-1 0 1 0 0,0 0 0 0 0,1 0-1 0 0,-1 0 1 0 0,1 0 0 0 0,-1 1-1 0 0,0-1 1 0 0,1 0-1 0 0,-1 1 1 0 0,1-1 0 0 0,-1 1-1 0 0,1 0 1 0 0,-3 1 0 0 0,-1 0 22 0 0,0 1 0 0 0,0 1 0 0 0,1-1 0 0 0,-1 1 0 0 0,1 0 1 0 0,0 0-1 0 0,-1 0 0 0 0,2 0 0 0 0,-1 1 0 0 0,0-1 0 0 0,1 1 1 0 0,0 0-1 0 0,0 0 0 0 0,-3 8 0 0 0,3-4-42 0 0,0 0 1 0 0,0 0-1 0 0,0 0 1 0 0,1 1-1 0 0,1-1 0 0 0,0 0 1 0 0,0 1-1 0 0,1 11 1 0 0,0-15-44 0 0,1 1 1 0 0,1-1-1 0 0,-1 0 1 0 0,1 1-1 0 0,0-1 1 0 0,0 0-1 0 0,1 0 1 0 0,0 0-1 0 0,0 0 1 0 0,0-1-1 0 0,1 1 1 0 0,0-1-1 0 0,0 0 1 0 0,0 0 0 0 0,1 0-1 0 0,-1 0 1 0 0,1-1-1 0 0,1 0 1 0 0,-1 0-1 0 0,0 0 1 0 0,11 5-1 0 0,-10-6 11 0 0,-1-1-1 0 0,1 1 1 0 0,0-1-1 0 0,0 0 1 0 0,0 0-1 0 0,0-1 1 0 0,0 1-1 0 0,0-1 1 0 0,1-1-1 0 0,-1 1 0 0 0,0-1 1 0 0,0 0-1 0 0,1-1 1 0 0,-1 0-1 0 0,0 0 1 0 0,0 0-1 0 0,0 0 1 0 0,0-1-1 0 0,0 0 1 0 0,0 0-1 0 0,0-1 1 0 0,10-6-1 0 0,-12 7 48 0 0,0-1 1 0 0,-1 0-1 0 0,1 0 0 0 0,-1-1 1 0 0,0 1-1 0 0,0-1 0 0 0,0 1 1 0 0,0-1-1 0 0,0 0 0 0 0,-1 0 1 0 0,0 0-1 0 0,0-1 0 0 0,0 1 1 0 0,0 0-1 0 0,-1-1 0 0 0,0 1 1 0 0,0-1-1 0 0,0 1 0 0 0,0-1 0 0 0,-1 0 1 0 0,1 1-1 0 0,-1-1 0 0 0,0 0 1 0 0,-1 0-1 0 0,1 1 0 0 0,-1-1 1 0 0,-2-5-1 0 0,0-1 15 0 0,0 1-1 0 0,-1-1 1 0 0,-1 1 0 0 0,0 0 0 0 0,0 0-1 0 0,-1 0 1 0 0,0 1 0 0 0,-1-1-1 0 0,0 2 1 0 0,-10-12 0 0 0,-3 1-234 0 0,-22-23-347 0 0,13 18-3573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38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1 102 2759 0 0,'5'3'-4'0'0,"-1"0"0"0"0,1 0 0 0 0,0 0 0 0 0,-1 0-1 0 0,5 6 1 0 0,-3-3 914 0 0,-1 0 1 0 0,1 1-1 0 0,-1 0 0 0 0,-1 0 0 0 0,5 9 1 0 0,2 8 3714 0 0,16 49 1 0 0,-19-48-4971 0 0,23 79 2504 0 0,-31-102-2087 0 0,0-1-62 0 0,1-1 0 0 0,-1 1 0 0 0,0-1 0 0 0,0 1 0 0 0,0-1 1 0 0,1 0-1 0 0,-1 1 0 0 0,0-1 0 0 0,0 1 0 0 0,1-1 0 0 0,-1 1 1 0 0,1-1-1 0 0,-1 0 0 0 0,0 1 0 0 0,1-1 0 0 0,-1 0 0 0 0,1 1 1 0 0,-1-1-1 0 0,0 0 0 0 0,1 0 0 0 0,-1 1 0 0 0,1-1 0 0 0,-1 0 1 0 0,1 0-1 0 0,0 0 0 0 0,0 0-4 0 0,0 0 0 0 0,-1 0 0 0 0,1-1 0 0 0,-1 1 0 0 0,1 0 0 0 0,-1-1 0 0 0,1 1 0 0 0,-1-1-1 0 0,1 1 1 0 0,-1 0 0 0 0,1-1 0 0 0,-1 1 0 0 0,0-1 0 0 0,1 1 0 0 0,-1-1 0 0 0,0 0 0 0 0,1 0 0 0 0,11-32 36 0 0,-11 30-29 0 0,13-69-77 0 0,-2 10-125 0 0,-5 32 151 0 0,-5 18 13 0 0,1-1 0 0 0,0 1 0 0 0,1 0 0 0 0,9-19 0 0 0,-13 31 25 0 0,0 0 0 0 0,0-1 0 0 0,0 1 0 0 0,0 0 0 0 0,0-1 0 0 0,1 1 0 0 0,-1 0 0 0 0,0-1 0 0 0,0 1 0 0 0,0 0 0 0 0,0-1 0 0 0,1 1 0 0 0,-1 0 0 0 0,0 0 0 0 0,0-1 0 0 0,0 1 0 0 0,1 0 0 0 0,-1 0 0 0 0,0-1 0 0 0,0 1 0 0 0,1 0 0 0 0,-1 0 0 0 0,0 0 0 0 0,1 0 0 0 0,-1 0 0 0 0,0-1 0 0 0,1 1 0 0 0,-1 0 0 0 0,0 0 0 0 0,1 0 0 0 0,-1 0 0 0 0,0 0 0 0 0,1 0 0 0 0,-1 0 0 0 0,0 0 0 0 0,1 0 0 0 0,-1 0 0 0 0,0 0 0 0 0,1 0 0 0 0,-1 0 0 0 0,0 0 0 0 0,1 1 0 0 0,-1-1 0 0 0,0 0 0 0 0,0 0 0 0 0,1 0 0 0 0,-1 0 0 0 0,0 1 0 0 0,1-1 0 0 0,-1 0 0 0 0,0 0 0 0 0,0 0 0 0 0,1 1 0 0 0,-1-1 0 0 0,0 0 0 0 0,0 1 0 0 0,0-1 0 0 0,1 0 0 0 0,2 3 11 0 0,-1 0 1 0 0,1 0-1 0 0,-1 0 0 0 0,1 0 0 0 0,-1 1 1 0 0,0-1-1 0 0,0 1 0 0 0,0-1 0 0 0,-1 1 1 0 0,3 7-1 0 0,0 5 87 0 0,3 21-1 0 0,-4-23-64 0 0,20 125 821 0 0,-23-137-532 0 0,2-3-303 0 0,-1 0-1 0 0,0 0 1 0 0,1 0 0 0 0,-1-1-1 0 0,0 1 1 0 0,0 0-1 0 0,0-1 1 0 0,0 1-1 0 0,0-1 1 0 0,0 1 0 0 0,0-1-1 0 0,0 1 1 0 0,-1-1-1 0 0,2-2 1 0 0,-1 0 20 0 0,7-15 33 0 0,0 0 1 0 0,5-24 0 0 0,8-22 18 0 0,-1 15-9 0 0,-10 22 274 0 0,1 1 0 0 0,27-45 0 0 0,-38 71-314 0 0,1-1-1 0 0,0 1 1 0 0,0-1-1 0 0,0 1 0 0 0,0-1 1 0 0,0 1-1 0 0,0 0 0 0 0,1 0 1 0 0,-1 0-1 0 0,0 0 1 0 0,1-1-1 0 0,-1 2 0 0 0,1-1 1 0 0,-1 0-1 0 0,1 0 0 0 0,-1 0 1 0 0,1 1-1 0 0,-1-1 1 0 0,1 1-1 0 0,0-1 0 0 0,-1 1 1 0 0,1 0-1 0 0,0 0 0 0 0,0-1 1 0 0,-1 1-1 0 0,1 0 0 0 0,3 1 1 0 0,-3 0-5 0 0,1 0 1 0 0,0 0-1 0 0,-1 0 1 0 0,1 1-1 0 0,0-1 1 0 0,-1 1-1 0 0,0 0 1 0 0,1-1 0 0 0,-1 1-1 0 0,0 0 1 0 0,0 1-1 0 0,0-1 1 0 0,0 0-1 0 0,0 0 1 0 0,2 5-1 0 0,3 8 13 0 0,0 0 0 0 0,0 0 0 0 0,-2 1 0 0 0,6 22 0 0 0,1 3 4 0 0,-7-26-88 0 0,39 125-1905 0 0,-44-140 1734 0 0,6 17-870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39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64 7831 0 0,'0'0'8331'0'0,"0"2"-7275"0"0,8 22-383 0 0,-1 0 0 0 0,-1 0 0 0 0,5 50 0 0 0,0-5 32 0 0,-8-49-696 0 0,-1-8 13 0 0,0 1 0 0 0,8 20 0 0 0,-10-33-21 0 0,0 0-1 0 0,0 1 1 0 0,0-1 0 0 0,0 0 0 0 0,0 0 0 0 0,0 0-1 0 0,0 1 1 0 0,1-1 0 0 0,-1 0 0 0 0,0 0-1 0 0,0 0 1 0 0,0 0 0 0 0,0 1 0 0 0,0-1 0 0 0,1 0-1 0 0,-1 0 1 0 0,0 0 0 0 0,0 0 0 0 0,0 0 0 0 0,0 0-1 0 0,1 0 1 0 0,-1 1 0 0 0,0-1 0 0 0,0 0-1 0 0,0 0 1 0 0,1 0 0 0 0,-1 0 0 0 0,0 0 0 0 0,0 0-1 0 0,0 0 1 0 0,1 0 0 0 0,-1 0 0 0 0,0 0 0 0 0,0 0-1 0 0,1 0 1 0 0,-1 0 0 0 0,0 0 0 0 0,0 0-1 0 0,0 0 1 0 0,1-1 0 0 0,-1 1 0 0 0,0 0 0 0 0,0 0-1 0 0,0 0 1 0 0,0 0 0 0 0,1 0 0 0 0,-1 0 0 0 0,0-1-1 0 0,0 1 1 0 0,0 0 0 0 0,0 0 0 0 0,0 0-1 0 0,1 0 1 0 0,-1 0 0 0 0,0-1 0 0 0,0 1 0 0 0,0 0-1 0 0,0 0 1 0 0,0 0 0 0 0,0-1 0 0 0,0 1 0 0 0,0 0-1 0 0,0 0 1 0 0,0 0 0 0 0,0-1 0 0 0,0 1-1 0 0,0 0 1 0 0,4-8-26 0 0,-1 0-1 0 0,-1 0 1 0 0,4-14 0 0 0,-1 3-15 0 0,17-81-277 0 0,-18 73 328 0 0,2 0-1 0 0,0 1 1 0 0,2 0 0 0 0,21-48 0 0 0,-29 73 16 0 0,1 0-1 0 0,-1 0 0 0 0,1 0 1 0 0,0 1-1 0 0,-1-1 0 0 0,1 0 1 0 0,0 0-1 0 0,-1 0 0 0 0,1 1 1 0 0,0-1-1 0 0,0 0 1 0 0,0 1-1 0 0,1-2 0 0 0,-2 2-4 0 0,0 0 0 0 0,1 0 0 0 0,-1 0 0 0 0,1 0 0 0 0,-1 0 1 0 0,0 0-1 0 0,1 0 0 0 0,-1 0 0 0 0,0 0 0 0 0,1 0 0 0 0,-1 0 0 0 0,1 0 0 0 0,-1 0 0 0 0,0 0 0 0 0,1 0 0 0 0,-1 0 0 0 0,0 0 0 0 0,1 1 0 0 0,-1-1 0 0 0,1 0 0 0 0,-1 0 0 0 0,0 0 0 0 0,0 1 0 0 0,1-1 0 0 0,1 2 20 0 0,0 1 0 0 0,-1-1 0 0 0,1 0 0 0 0,0 1 0 0 0,-1-1 0 0 0,0 1 0 0 0,0 0 0 0 0,2 4 0 0 0,1 7-10 0 0,-1 1 0 0 0,-1 1 1 0 0,0-1-1 0 0,0 25 1 0 0,0-6 21 0 0,1 128 31 0 0,-1-150-42 0 0,-2-12-44 0 0,0 0 1 0 0,0 0 0 0 0,0 0 0 0 0,0 1 0 0 0,-1-1 0 0 0,1 0 0 0 0,0 0 0 0 0,0 0 0 0 0,0 1 0 0 0,0-1 0 0 0,0 0 0 0 0,0 0-1 0 0,1 0 1 0 0,-1 1 0 0 0,0-1 0 0 0,0 0 0 0 0,0 0 0 0 0,0 0 0 0 0,0 1 0 0 0,0-1 0 0 0,0 0 0 0 0,0 0 0 0 0,0 0 0 0 0,0 0-1 0 0,1 0 1 0 0,-1 1 0 0 0,0-1 0 0 0,0 0 0 0 0,0 0 0 0 0,0 0 0 0 0,0 0 0 0 0,1 0 0 0 0,-1 0 0 0 0,0 1 0 0 0,0-1 0 0 0,0 0-1 0 0,0 0 1 0 0,1 0 0 0 0,-1 0 0 0 0,0 0 0 0 0,0 0 0 0 0,0 0 0 0 0,1 0 0 0 0,-1 0 0 0 0,0 0 0 0 0,0 0 0 0 0,0 0 0 0 0,1 0-1 0 0,-1 0 1 0 0,0 0 0 0 0,0 0 0 0 0,0 0 0 0 0,0 0 0 0 0,1 0 0 0 0,-1 0 0 0 0,0 0 0 0 0,0-1 0 0 0,0 1 0 0 0,0 0 0 0 0,1 0-1 0 0,-1 0 1 0 0,0 0 0 0 0,0 0 0 0 0,0 0 0 0 0,0-1 0 0 0,0 1 0 0 0,1 0 0 0 0,5-9-64 0 0,-5 8 60 0 0,10-21-89 0 0,-1-2 0 0 0,-1 1 0 0 0,-1-1 0 0 0,5-29 0 0 0,-5 22 18 0 0,21-71-5 0 0,-26 95 83 0 0,-1 1 0 0 0,1 0-1 0 0,1 0 1 0 0,-1 0 0 0 0,9-11-1 0 0,-11 16 150 0 0,9 7-8 0 0,-8-4-137 0 0,0-1 0 0 0,0 2 0 0 0,0-1 0 0 0,0 0 0 0 0,-1 0 1 0 0,1 1-1 0 0,0-1 0 0 0,-1 1 0 0 0,0-1 0 0 0,2 4 0 0 0,8 31 2 0 0,-7-23 30 0 0,9 36-30 0 0,14 39-8 0 0,-23-78-1 0 0,1 0 0 0 0,0-1 0 0 0,0 1 0 0 0,1-1 0 0 0,14 17 0 0 0,-17-24 0 0 0,-1 0 0 0 0,1 0 0 0 0,0-1 0 0 0,0 1 0 0 0,1-1 0 0 0,-1 0 0 0 0,0 1 0 0 0,1-1 0 0 0,0-1 0 0 0,-1 1 0 0 0,1-1 0 0 0,0 1 0 0 0,0-1 0 0 0,6 1 0 0 0,-7-1 0 0 0,-1-1 0 0 0,1 0 0 0 0,0 0 0 0 0,0 0 0 0 0,0-1 0 0 0,-1 1 0 0 0,1 0 0 0 0,0-1 0 0 0,0 0 0 0 0,-1 0 0 0 0,1 0 0 0 0,0 0 0 0 0,-1 0 0 0 0,1 0 0 0 0,-1-1 0 0 0,0 1 0 0 0,1-1 0 0 0,-1 1 0 0 0,0-1 0 0 0,0 0 0 0 0,3-3 0 0 0,8-11 54 0 0,-1 0-1 0 0,-1-1 0 0 0,0 0 0 0 0,-2 0 1 0 0,0-1-1 0 0,0-1 0 0 0,-2 1 1 0 0,0-1-1 0 0,4-23 0 0 0,-9 34-32 0 0,-2 0 0 0 0,1-1 0 0 0,-1-11 0 0 0,0 19-15 0 0,0-1 1 0 0,0 0-1 0 0,0 0 1 0 0,0 0-1 0 0,0 0 1 0 0,-1 0-1 0 0,1 1 1 0 0,-1-1-1 0 0,1 0 1 0 0,-1 0-1 0 0,0 0 1 0 0,1 1-1 0 0,-1-1 1 0 0,0 0-1 0 0,0 1 1 0 0,0-1-1 0 0,-1 1 1 0 0,1-1-1 0 0,-2-1 1 0 0,2 3-5 0 0,0 0 1 0 0,0 0 0 0 0,0 0-1 0 0,0 0 1 0 0,0 0 0 0 0,0 0-1 0 0,0 1 1 0 0,0-1 0 0 0,0 0-1 0 0,0 0 1 0 0,0 1 0 0 0,0-1-1 0 0,1 1 1 0 0,-1-1-1 0 0,0 1 1 0 0,0-1 0 0 0,0 1-1 0 0,1 0 1 0 0,-2 1 0 0 0,1-2-3 0 0,-3 4-8 0 0,0 1 0 0 0,1-1 0 0 0,-1 1 0 0 0,1 0 0 0 0,0-1 0 0 0,0 1 1 0 0,0 1-1 0 0,1-1 0 0 0,0 0 0 0 0,0 1 0 0 0,0-1 0 0 0,-1 7 0 0 0,-1 10-54 0 0,-3 37 0 0 0,6-47 48 0 0,0 0-1 0 0,2-1 0 0 0,-1 1 0 0 0,1 0 0 0 0,1 0 0 0 0,0-1 0 0 0,1 1 1 0 0,0-1-1 0 0,5 12 0 0 0,-6-19 10 0 0,0 0 0 0 0,0 1 1 0 0,0-1-1 0 0,0-1 0 0 0,1 1 0 0 0,0 0 0 0 0,-1 0 1 0 0,1-1-1 0 0,0 0 0 0 0,1 1 0 0 0,-1-1 1 0 0,1 0-1 0 0,-1-1 0 0 0,1 1 0 0 0,0-1 1 0 0,0 0-1 0 0,0 1 0 0 0,0-2 0 0 0,1 1 1 0 0,-1 0-1 0 0,0-1 0 0 0,1 0 0 0 0,-1 0 0 0 0,1 0 1 0 0,-1-1-1 0 0,6 1 0 0 0,-7-1 20 0 0,0 0 1 0 0,0-1-1 0 0,0 1 0 0 0,0-1 0 0 0,0 1 1 0 0,0-1-1 0 0,0 0 0 0 0,0 0 1 0 0,0 0-1 0 0,-1 0 0 0 0,1-1 0 0 0,0 1 1 0 0,-1-1-1 0 0,1 0 0 0 0,4-3 0 0 0,-4 2 40 0 0,0-1-1 0 0,0 0 1 0 0,0 1-1 0 0,-1-1 0 0 0,1 0 1 0 0,-1 0-1 0 0,0-1 0 0 0,0 1 1 0 0,2-7-1 0 0,-1-1 68 0 0,0-1 0 0 0,-1 0-1 0 0,-1 0 1 0 0,0 0 0 0 0,0 0-1 0 0,-2-20 1 0 0,0 24-94 0 0,0-1 0 0 0,-1 0-1 0 0,0 0 1 0 0,-1 1 0 0 0,0-1 0 0 0,0 1-1 0 0,-1 0 1 0 0,0 0 0 0 0,0 0-1 0 0,-1 0 1 0 0,0 1 0 0 0,-1 0 0 0 0,0 0-1 0 0,-12-12 1 0 0,-35-22-1088 0 0,50 38 547 0 0,-4-3-373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39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4143 0 0,'1'2'319'0'0,"7"8"-35"0"0,-1 0 0 0 0,13 23 0 0 0,-6-4 2990 0 0,12 35 0 0 0,-9-7 299 0 0,15 88 1 0 0,-23-99-2634 0 0,-9-45-282 0 0,2-7-591 0 0,0 1 0 0 0,0-1 0 0 0,-1 0 0 0 0,2-9 0 0 0,0-4 14 0 0,15-80 152 0 0,-2 3-281 0 0,-12 80 7 0 0,1 0-1 0 0,0 0 0 0 0,14-27 1 0 0,-15 33 30 0 0,1 1-1 0 0,1 0 1 0 0,0 0 0 0 0,12-14-1 0 0,-17 22 41 0 0,0-1 0 0 0,1 1 0 0 0,-1 0-1 0 0,0 0 1 0 0,0 0 0 0 0,1 0 0 0 0,-1 0-1 0 0,1 0 1 0 0,-1 0 0 0 0,1 0 0 0 0,-1 1-1 0 0,1-1 1 0 0,-1 0 0 0 0,1 1 0 0 0,0-1 0 0 0,-1 1-1 0 0,1 0 1 0 0,0 0 0 0 0,-1-1 0 0 0,1 1-1 0 0,0 0 1 0 0,0 0 0 0 0,-1 1 0 0 0,1-1-1 0 0,0 0 1 0 0,-1 0 0 0 0,1 1 0 0 0,0-1 0 0 0,-1 1-1 0 0,1 0 1 0 0,-1-1 0 0 0,1 1 0 0 0,-1 0-1 0 0,1 0 1 0 0,-1 0 0 0 0,1 0 0 0 0,-1 0-1 0 0,2 2 1 0 0,3 4 175 0 0,0 0 0 0 0,0 0 0 0 0,0 0 0 0 0,-1 1-1 0 0,8 15 1 0 0,17 48 683 0 0,-13-29-449 0 0,1 6-23 0 0,21 86 0 0 0,-7-21-1829 0 0,-24-91-26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40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92 101 9215 0 0,'0'0'831'0'0,"-11"11"-670"0"0,9-5 60 0 0,-1-1-1 0 0,2 1 1 0 0,-1 0-1 0 0,1 0 1 0 0,-1 0-1 0 0,2 1 1 0 0,-1 8-1 0 0,3 47 2371 0 0,-1-42-2238 0 0,16 140 602 0 0,-2-18-458 0 0,-15-142-474 0 0,0 0-1 0 0,0 0 0 0 0,0 1 1 0 0,0-1-1 0 0,0 0 0 0 0,0 0 1 0 0,0 0-1 0 0,0 1 1 0 0,0-1-1 0 0,0 0 0 0 0,0 0 1 0 0,0 1-1 0 0,0-1 0 0 0,0 0 1 0 0,0 0-1 0 0,0 1 1 0 0,0-1-1 0 0,0 0 0 0 0,0 0 1 0 0,0 0-1 0 0,0 1 0 0 0,0-1 1 0 0,0 0-1 0 0,0 0 1 0 0,-1 0-1 0 0,1 1 0 0 0,0-1 1 0 0,0 0-1 0 0,0 0 0 0 0,0 0 1 0 0,0 0-1 0 0,-1 1 0 0 0,1-1 1 0 0,0 0-1 0 0,0 0 1 0 0,0 0-1 0 0,-1 0 0 0 0,1 0 1 0 0,0 0-1 0 0,-9-6 192 0 0,-6-16-147 0 0,5-1 31 0 0,2-1 0 0 0,0 1 0 0 0,2-2 0 0 0,-5-25-1 0 0,-1-6 126 0 0,4 22-63 0 0,-3-39 0 0 0,9 57 103 0 0,1 1-1 0 0,1-1 1 0 0,1 1 0 0 0,0-1-1 0 0,3-15 1 0 0,-3 29-193 0 0,0-1 1 0 0,0 0-1 0 0,0 1 0 0 0,0-1 0 0 0,1 1 0 0 0,-1 0 0 0 0,1-1 1 0 0,-1 1-1 0 0,1 0 0 0 0,0 0 0 0 0,0 0 0 0 0,0 0 0 0 0,0 0 1 0 0,0 0-1 0 0,1 1 0 0 0,-1-1 0 0 0,0 1 0 0 0,1 0 0 0 0,-1-1 1 0 0,5 0-1 0 0,7-3-73 0 0,-1 1 0 0 0,28-4 1 0 0,-17 3 40 0 0,33-9-152 0 0,35-7-889 0 0,-30 9-3153 0 0,-42 9-1947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41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75 8751 0 0,'-13'9'8402'0'0,"23"-9"-7884"0"0,1 0-339 0 0,0 0 0 0 0,0 0 0 0 0,0-1 0 0 0,0-1 0 0 0,0 0 1 0 0,11-4-1 0 0,14-5-241 0 0,50-19-28 0 0,-31 5-3108 0 0,-43 19 1670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41.5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50 8287 0 0,'-6'5'756'0'0,"-1"0"-622"0"0,2 2 3603 0 0,6-6-3175 0 0,1 0-1 0 0,-1 0 1 0 0,1 0-1 0 0,-1 0 1 0 0,1 0 0 0 0,0 0-1 0 0,0 0 1 0 0,2 1 0 0 0,19 2 668 0 0,23-4-967 0 0,-43 0-260 0 0,132-10 675 0 0,-114 7-1191 0 0,1-1 0 0 0,-1-1 0 0 0,-1-1 0 0 0,25-10 0 0 0,1-6-5336 0 0,-20 7 767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2:14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38 288 2759 0 0,'-37'28'14238'0'0,"39"-29"-13480"0"0,52-26 186 0 0,2 1-356 0 0,-2-3 0 0 0,60-42 0 0 0,21-24-727 0 0,-40 40-7826 0 0,-72 43 2613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41.8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1 8751 0 0,'-8'2'794'0'0,"4"-1"-644"0"0,1 0 0 0 0,0 1-1 0 0,0 0 1 0 0,0-1 0 0 0,0 1 0 0 0,1 0 0 0 0,-1 1 0 0 0,0-1 0 0 0,1 0 0 0 0,0 1 0 0 0,-1 0 0 0 0,1-1 0 0 0,0 1 0 0 0,1 0 0 0 0,-1 0 0 0 0,-2 5 0 0 0,0 2 861 0 0,0 0 1 0 0,0 0-1 0 0,1 0 1 0 0,-2 11-1 0 0,1 4-520 0 0,1 0-1 0 0,1 0 1 0 0,2 0-1 0 0,2 36 1 0 0,3-18-157 0 0,19 73-1 0 0,-20-101-287 0 0,0 0 1 0 0,1 0-1 0 0,1 0 0 0 0,1-1 0 0 0,14 24 1 0 0,-15-29-28 0 0,0-1 1 0 0,0-1-1 0 0,1 1 1 0 0,0-1 0 0 0,1 0-1 0 0,-1-1 1 0 0,1 0 0 0 0,1 0-1 0 0,-1 0 1 0 0,10 4 0 0 0,-11-7-7 0 0,0 0 0 0 0,-1 0 0 0 0,1-1 0 0 0,0 0 0 0 0,1 0 0 0 0,-1-1 0 0 0,0 0 1 0 0,0 0-1 0 0,1 0 0 0 0,-1-1 0 0 0,0 0 0 0 0,1-1 0 0 0,-1 0 0 0 0,0 0 0 0 0,13-3 1 0 0,-11 1 0 0 0,-1-1 1 0 0,1 0 0 0 0,-1 0 0 0 0,0-1 0 0 0,0 1-1 0 0,0-2 1 0 0,-1 1 0 0 0,0-1 0 0 0,0 0 0 0 0,0-1 0 0 0,-1 0-1 0 0,6-7 1 0 0,-6 6-7 0 0,0-1 0 0 0,-1 1 0 0 0,0-1 0 0 0,-1 1 0 0 0,0-1 0 0 0,0-1 0 0 0,3-13 0 0 0,-5 16 4 0 0,-1 0-1 0 0,0 0 1 0 0,0 1-1 0 0,-1-1 1 0 0,0 0-1 0 0,0 0 1 0 0,0 0 0 0 0,-1 0-1 0 0,0 0 1 0 0,0 0-1 0 0,-4-10 1 0 0,4 15 13 0 0,0 0 0 0 0,0 0 0 0 0,0 0 0 0 0,0-1 0 0 0,-1 2-1 0 0,1-1 1 0 0,0 0 0 0 0,-1 0 0 0 0,0 0 0 0 0,1 1 0 0 0,-1-1 0 0 0,0 1 0 0 0,0-1 0 0 0,0 1 0 0 0,0 0 0 0 0,0-1 0 0 0,0 1 0 0 0,0 0 0 0 0,0 0 0 0 0,-1 1 0 0 0,1-1 0 0 0,0 0-1 0 0,-1 1 1 0 0,1 0 0 0 0,0-1 0 0 0,-1 1 0 0 0,1 0 0 0 0,-4 0 0 0 0,3 1 17 0 0,0-1-1 0 0,0 0 1 0 0,0 1-1 0 0,0 0 1 0 0,0 0-1 0 0,0 0 0 0 0,1 0 1 0 0,-1 0-1 0 0,0 0 1 0 0,0 1-1 0 0,1-1 1 0 0,-1 1-1 0 0,1 0 1 0 0,0 0-1 0 0,-1 0 1 0 0,1 0-1 0 0,0 0 1 0 0,0 0-1 0 0,0 1 1 0 0,0-1-1 0 0,1 0 1 0 0,-3 4-1 0 0,2 1-11 0 0,-1 1-1 0 0,1-1 1 0 0,0 0-1 0 0,1 1 1 0 0,0-1-1 0 0,0 1 1 0 0,0-1-1 0 0,1 1 1 0 0,0 0-1 0 0,1-1 1 0 0,0 1-1 0 0,0-1 1 0 0,0 1 0 0 0,1-1-1 0 0,0 0 1 0 0,4 10-1 0 0,-3-9-1 0 0,1 0 0 0 0,0 0 0 0 0,0-1 0 0 0,1 1-1 0 0,0-1 1 0 0,0 0 0 0 0,0 0 0 0 0,1-1 0 0 0,0 1 0 0 0,1-1 0 0 0,-1-1 0 0 0,1 1-1 0 0,0-1 1 0 0,8 4 0 0 0,-3-3-368 0 0,-1-1 0 0 0,1-1 0 0 0,0 0 0 0 0,1-1-1 0 0,-1-1 1 0 0,0 1 0 0 0,1-2 0 0 0,0 0 0 0 0,21-1 0 0 0,-18-1-183 0 0,-1 0 0 0 0,0-1-1 0 0,1-1 1 0 0,-1-1 0 0 0,0 0 0 0 0,0-1 0 0 0,21-10 0 0 0,-12 2-1051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42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160 381 4607 0 0,'0'0'354'0'0,"-1"0"-233"0"0,-6 0 571 0 0,1 1 0 0 0,0 0 0 0 0,0 0 0 0 0,0 0 0 0 0,0 1 0 0 0,0 0 0 0 0,0 0 0 0 0,0 0 0 0 0,1 1 0 0 0,-1 0 0 0 0,1 0 0 0 0,-1 1 0 0 0,1-1 0 0 0,0 1 1 0 0,1 0-1 0 0,-1 0 0 0 0,1 1 0 0 0,-8 9 0 0 0,6-6-370 0 0,1-1 0 0 0,0 1 0 0 0,0 1 0 0 0,1-1 0 0 0,0 1 0 0 0,0 0 0 0 0,1 0 0 0 0,0 0 0 0 0,1 0 0 0 0,0 1 0 0 0,-1 17 0 0 0,3-21-297 0 0,0-1-1 0 0,0 1 1 0 0,1 0-1 0 0,0 0 1 0 0,0-1-1 0 0,0 1 1 0 0,1-1-1 0 0,-1 1 1 0 0,1-1-1 0 0,1 0 1 0 0,-1 0-1 0 0,1 0 1 0 0,0 0-1 0 0,0 0 1 0 0,4 5-1 0 0,-2-5-1 0 0,0 0-1 0 0,0 0 1 0 0,1 0 0 0 0,0 0-1 0 0,-1-1 1 0 0,1 0 0 0 0,1 0-1 0 0,-1-1 1 0 0,1 0 0 0 0,-1 0-1 0 0,11 3 1 0 0,-10-4-294 0 0,0 0 0 0 0,1-1 1 0 0,-1 0-1 0 0,1 0 0 0 0,-1-1 0 0 0,1 1 0 0 0,-1-2 0 0 0,1 1 0 0 0,0-1 0 0 0,-1 0 1 0 0,0-1-1 0 0,14-4 0 0 0,-11 2-156 0 0,-1 0 1 0 0,0-1-1 0 0,0 0 1 0 0,0-1-1 0 0,-1 1 1 0 0,1-2-1 0 0,-2 1 1 0 0,1-1-1 0 0,7-8 1 0 0,3-6-1068 0 0</inkml:trace>
  <inkml:trace contextRef="#ctx0" brushRef="#br0" timeOffset="1">501 25 1375 0 0,'-2'-2'58'0'0,"1"-1"0"0"0,-1 0-1 0 0,0 1 1 0 0,0 0 0 0 0,0-1-1 0 0,0 1 1 0 0,0 0 0 0 0,-14-4 12530 0 0,13 14-9815 0 0,-1 1-1781 0 0,3 1-754 0 0,0 0-1 0 0,1 0 1 0 0,0-1 0 0 0,0 1-1 0 0,1 0 1 0 0,1 0 0 0 0,2 11-1 0 0,2 13-66 0 0,48 194 34 0 0,-45-194-171 0 0,38 119 86 0 0,-8-28-4814 0 0,-33-106-1226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42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50 244 9215 0 0,'-21'-23'546'0'0,"17"18"581"0"0,1-1 0 0 0,-1 1 0 0 0,1-1 0 0 0,-5-12 0 0 0,6 15-530 0 0,1-1-1 0 0,0 0 0 0 0,1 1 0 0 0,-1-1 0 0 0,0 0 0 0 0,1 1 0 0 0,0-1 0 0 0,0 0 0 0 0,1-6 0 0 0,0 6-455 0 0,-1 1-1 0 0,1-1 1 0 0,0 1-1 0 0,1 0 0 0 0,-1 0 1 0 0,1 0-1 0 0,1-4 0 0 0,1 1-53 0 0,0 0 0 0 0,0 0-1 0 0,1 1 1 0 0,-1-1 0 0 0,1 1-1 0 0,0 0 1 0 0,1 0 0 0 0,-1 1-1 0 0,1-1 1 0 0,0 1 0 0 0,0 1-1 0 0,9-5 1 0 0,2 0-96 0 0,-8 3-37 0 0,0 0-1 0 0,1 1 1 0 0,0 0 0 0 0,-1 1-1 0 0,2 0 1 0 0,-1 1 0 0 0,12-2-1 0 0,-6 3-708 0 0,0 0 0 0 0,24 3 1 0 0,-28-1-878 0 0,0 1 1 0 0,0 1-1 0 0,22 7 1 0 0,-22-5-279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42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0 252 8375 0 0,'1'1'382'0'0,"1"10"-141"0"0,0 0 0 0 0,-1-1 0 0 0,1 17 0 0 0,-2-1 7920 0 0,0-28-7852 0 0,2-25-22 0 0,1 1 0 0 0,7-33-1 0 0,0 4-42 0 0,-6 37-328 0 0,1 0 0 0 0,0 1 0 0 0,1 0 0 0 0,1 0 0 0 0,11-21 0 0 0,7-4-225 0 0,-25 41 244 0 0,10 19-9 0 0,-6-4 107 0 0,0 0 0 0 0,-1 1 0 0 0,-1-1 1 0 0,1 26-1 0 0,3 17 169 0 0,-2-37-110 0 0,0 1-1 0 0,2-2 0 0 0,12 33 1 0 0,-14-43-60 0 0,0-1 1 0 0,0 0-1 0 0,1 0 0 0 0,0 0 1 0 0,1-1-1 0 0,-1 0 0 0 0,2 0 1 0 0,-1 0-1 0 0,1-1 0 0 0,11 9 1 0 0,-15-12-2 0 0,1-1 0 0 0,0 0 0 0 0,0 0 0 0 0,-1-1 0 0 0,1 1 1 0 0,0-1-1 0 0,1 0 0 0 0,-1 0 0 0 0,0 0 0 0 0,0-1 0 0 0,0 1 1 0 0,0-1-1 0 0,1 0 0 0 0,-1 0 0 0 0,5-1 0 0 0,-6 0 53 0 0,0 1 0 0 0,0-1-1 0 0,0 0 1 0 0,0 0-1 0 0,0 0 1 0 0,0 0 0 0 0,0-1-1 0 0,0 1 1 0 0,-1-1-1 0 0,1 1 1 0 0,-1-1 0 0 0,1 0-1 0 0,-1 0 1 0 0,0 0 0 0 0,1-1-1 0 0,-1 1 1 0 0,0-1-1 0 0,-1 1 1 0 0,1-1 0 0 0,2-4-1 0 0,0-2 12 0 0,-1 0-1 0 0,0 0 1 0 0,0 0-1 0 0,-1 0 0 0 0,0-1 1 0 0,-1 1-1 0 0,0-1 1 0 0,0 1-1 0 0,-1-1 1 0 0,0 1-1 0 0,-1-1 1 0 0,-2-9-1 0 0,1 7 8 0 0,-1 1 0 0 0,-1-1 0 0 0,1 0 0 0 0,-2 1 0 0 0,0 0 0 0 0,0 0 0 0 0,-1 1 0 0 0,0-1 0 0 0,-9-9 0 0 0,2 4-801 0 0,0 1-1 0 0,-1 0 1 0 0,-29-23 0 0 0,37 34-2534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43.2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 3223 0 0,'1'2'143'0'0,"9"18"-10"0"0,7 23 0 0 0,-6-5 4116 0 0,-2 0 1 0 0,6 45 0 0 0,1 25-1210 0 0,-11-86-2751 0 0,-4-21 168 0 0,0-2-441 0 0,0 0-1 0 0,0-1 1 0 0,0 0-1 0 0,0 1 1 0 0,-1-1-1 0 0,1 1 1 0 0,-1-1-1 0 0,1 0 1 0 0,-1 1-1 0 0,1-3 1 0 0,0 2 5 0 0,20-76 179 0 0,-10 33-292 0 0,2 0 0 0 0,26-58 0 0 0,-33 90 69 0 0,12-18 0 0 0,-16 29 55 0 0,-1-1 0 0 0,1 1-1 0 0,0 0 1 0 0,0-1 0 0 0,0 1-1 0 0,0 0 1 0 0,0 0 0 0 0,0 1 0 0 0,0-1-1 0 0,1 0 1 0 0,-1 1 0 0 0,1-1-1 0 0,-1 1 1 0 0,1 0 0 0 0,2-1 0 0 0,-4 2 7 0 0,1 0 0 0 0,-1 0 1 0 0,0 0-1 0 0,1 0 0 0 0,-1 1 1 0 0,0-1-1 0 0,0 0 1 0 0,0 1-1 0 0,1-1 0 0 0,-1 1 1 0 0,0-1-1 0 0,0 1 1 0 0,0-1-1 0 0,0 1 0 0 0,0 0 1 0 0,0 0-1 0 0,0 0 1 0 0,0-1-1 0 0,0 1 0 0 0,0 0 1 0 0,0 0-1 0 0,-1 0 0 0 0,1 0 1 0 0,0 1-1 0 0,-1-1 1 0 0,1 1-1 0 0,3 6 226 0 0,0 0 1 0 0,4 14-1 0 0,-6-18-166 0 0,46 157 2014 0 0,-27-86-2263 0 0,44 106 0 0 0,-59-166-1254 0 0,0-3-61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43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15 220 1839 0 0,'0'0'83'0'0,"-1"-2"-6"0"0,-12-27 14041 0 0,18 104-11754 0 0,2 17-1534 0 0,-1-45-500 0 0,-3-13-75 0 0,2-1 1 0 0,1 0 0 0 0,11 34-1 0 0,-1-35 104 0 0,-15-30-166 0 0,0-2-173 0 0,1 0 0 0 0,0 0 0 0 0,-1 0 0 0 0,1 0-1 0 0,0 0 1 0 0,0 0 0 0 0,-1-1 0 0 0,1 1 0 0 0,-1 0 0 0 0,1-1 0 0 0,0 0-1 0 0,-1 1 1 0 0,1-1 0 0 0,-1 0 0 0 0,1 0 0 0 0,-1 1 0 0 0,0-1-1 0 0,1 0 1 0 0,-1-1 0 0 0,0 1 0 0 0,0 0 0 0 0,1 0 0 0 0,-1 0 0 0 0,0-1-1 0 0,0 1 1 0 0,1-3 0 0 0,5-9 24 0 0,-1-1-1 0 0,0 0 1 0 0,-1-1 0 0 0,0 0-1 0 0,2-16 1 0 0,13-37-303 0 0,-20 67 224 0 0,1 0 1 0 0,-1 0-1 0 0,0 0 0 0 0,1 0 1 0 0,0 0-1 0 0,-1 0 1 0 0,1 0-1 0 0,-1 1 0 0 0,1-1 1 0 0,0 0-1 0 0,0 0 0 0 0,-1 1 1 0 0,1-1-1 0 0,0 0 1 0 0,0 1-1 0 0,0-1 0 0 0,0 1 1 0 0,0-1-1 0 0,0 1 1 0 0,0 0-1 0 0,0-1 0 0 0,0 1 1 0 0,0 0-1 0 0,1-1 1 0 0,0 1-192 0 0,8 11-222 0 0,5 8 146 0 0,25 44 0 0 0,-25-38 284 0 0,20 25 0 0 0,-29-41 37 0 0,11 12-73 0 0,33 33 0 0 0,-45-49 93 0 0,1 0 1 0 0,0 0-1 0 0,0-1 0 0 0,1 1 0 0 0,-1-1 1 0 0,1-1-1 0 0,0 1 0 0 0,0-1 0 0 0,0-1 1 0 0,15 5-1 0 0,-19-7 72 0 0,1 1 0 0 0,-1-1 1 0 0,0 0-1 0 0,1 0 0 0 0,-1 0 1 0 0,1 0-1 0 0,-1-1 0 0 0,0 1 0 0 0,0-1 1 0 0,1 0-1 0 0,-1 0 0 0 0,0 0 1 0 0,0 0-1 0 0,5-4 0 0 0,-3 3 86 0 0,-1-1 0 0 0,0-1 0 0 0,0 1 0 0 0,-1-1-1 0 0,1 1 1 0 0,-1-1 0 0 0,0 0 0 0 0,6-9 0 0 0,-3 2 123 0 0,-1 0-1 0 0,1-1 1 0 0,-2 0 0 0 0,0 0 0 0 0,0-1 0 0 0,3-24 0 0 0,-1-16 148 0 0,-2 0-1 0 0,-6-80 1 0 0,-5 54-2223 0 0,-17-79-1 0 0,20 136-310 0 0,2 1-3589 0 0,0 4-1171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44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14 328 9671 0 0,'-2'13'864'0'0,"2"4"-696"0"0,0 3-168 0 0,2 1 0 0 0,-2-1 856 0 0,2 2 136 0 0,1-1 24 0 0,2-1 8 0 0,0-5-768 0 0,2-1-160 0 0,-2-5-24 0 0</inkml:trace>
  <inkml:trace contextRef="#ctx0" brushRef="#br0" timeOffset="1">2 40 2303 0 0,'0'0'1592'0'0,"-1"-10"40"0"0,1 0 40 0 0,3 0-3368 0 0,2 0-680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44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13535 0 0,'0'0'1224'0'0,"0"3"-896"0"0,10 50 1848 0 0,28 97-1 0 0,-33-133-2062 0 0,19 62 64 0 0,47 182-122 0 0,-54-185-269 0 0,9 40-1549 0 0,-15-44-3924 0 0,-10-66 3543 0 0</inkml:trace>
  <inkml:trace contextRef="#ctx0" brushRef="#br0" timeOffset="1">82 638 12175 0 0,'-9'-13'578'0'0,"-20"-26"-1"0"0,-1-2 658 0 0,28 38-571 0 0,0 0 0 0 0,0-1 0 0 0,1 1 1 0 0,-1-1-1 0 0,1 1 0 0 0,0-1 1 0 0,0 1-1 0 0,-1-8 0 0 0,3 10-571 0 0,0-1 0 0 0,0 1 1 0 0,-1-1-1 0 0,1 1 0 0 0,0 0 0 0 0,1 0 0 0 0,-1 0 0 0 0,0 0 0 0 0,2-2 0 0 0,0 0-3 0 0,3-1-76 0 0,0-1-1 0 0,0 1 1 0 0,1 0-1 0 0,-1 0 0 0 0,1 1 1 0 0,0 0-1 0 0,0 0 0 0 0,0 1 1 0 0,0 0-1 0 0,14-2 0 0 0,-8 1-77 0 0,-1-1 0 0 0,16-6 0 0 0,-17 6-397 0 0,1-1 0 0 0,-1-1 0 0 0,0 0 0 0 0,-1 0 0 0 0,1-1 0 0 0,-1-1 0 0 0,17-15 0 0 0,-17 11-738 0 0,-6 8-6 0 0,0-1 0 0 0,0 1 0 0 0,0-1 0 0 0,-1 0 1 0 0,0 0-1 0 0,5-9 0 0 0,-3 1-2386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45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1839 0 0,'1'-2'134'0'0,"3"-13"8703"0"0,-3 17-7570 0 0,5 13-50 0 0,-1 1 0 0 0,-1-1 0 0 0,4 25 0 0 0,2 51 341 0 0,-9-84-1414 0 0,5 85 946 0 0,6 55 371 0 0,-8-125-1236 0 0,-1-3 38 0 0,0-1 1 0 0,1 0-1 0 0,10 27 0 0 0,-11-37-187 0 0,-3-8-73 0 0,1 1 0 0 0,-1-1-1 0 0,0 0 1 0 0,0 0-1 0 0,1 0 1 0 0,-1 1 0 0 0,0-1-1 0 0,1 0 1 0 0,-1 0-1 0 0,0 0 1 0 0,0 1-1 0 0,1-1 1 0 0,-1 0 0 0 0,0 0-1 0 0,1 0 1 0 0,-1 0-1 0 0,0 0 1 0 0,1 0 0 0 0,-1 0-1 0 0,0 0 1 0 0,1 0-1 0 0,-1 0 1 0 0,0 0-1 0 0,1 0 1 0 0,-1 0 0 0 0,1 0-1 0 0,-1 0-1 0 0,1 0-1 0 0,-1 0 0 0 0,1 0 0 0 0,-1 0 0 0 0,1 0 0 0 0,-1 0 0 0 0,1 0 0 0 0,-1 0 0 0 0,1 0 0 0 0,-1 0 0 0 0,1 0 0 0 0,-1 0 0 0 0,1 0 0 0 0,-1 0 0 0 0,1 0 0 0 0,-1-1 0 0 0,1 1 0 0 0,-1 0 0 0 0,1 0 0 0 0,-1-1 0 0 0,1 1 0 0 0,-1 0 0 0 0,1-1 0 0 0,-1 1 0 0 0,0 0 0 0 0,1-1 0 0 0,-1 1 0 0 0,0 0 0 0 0,1-1 0 0 0,-1 1 0 0 0,0-1 0 0 0,1 0 0 0 0,-1 0 0 0 0,9-8 0 0 0,-1-1 0 0 0,-1 1 0 0 0,1-1 0 0 0,9-20 0 0 0,17-45 0 0 0,-24 51 0 0 0,1 1 0 0 0,20-34 0 0 0,-21 38 13 0 0,-8 13-1 0 0,1 1 0 0 0,1-1 0 0 0,-1 1-1 0 0,5-7 1 0 0,-7 12-10 0 0,0-1 1 0 0,0 0-1 0 0,-1 0 0 0 0,1 0 1 0 0,0 1-1 0 0,0-1 0 0 0,0 0 1 0 0,0 1-1 0 0,0-1 0 0 0,0 1 0 0 0,0-1 1 0 0,0 1-1 0 0,0-1 0 0 0,0 1 1 0 0,0 0-1 0 0,1-1 0 0 0,-1 1 1 0 0,0 0-1 0 0,0 0 0 0 0,0 0 0 0 0,0 0 1 0 0,0 0-1 0 0,1 0 0 0 0,-1 0 1 0 0,0 1-1 0 0,0-1 0 0 0,0 0 1 0 0,1 1-1 0 0,0 0 75 0 0,8 11 83 0 0,-3 1-147 0 0,0 0-1 0 0,-1 1 0 0 0,0 0 1 0 0,-1 0-1 0 0,5 22 1 0 0,1 1-8 0 0,39 96-3272 0 0,-42-118 2697 0 0,-1 0 0 0 0,2-1 0 0 0,0 0 0 0 0,0 0 0 0 0,1-1 0 0 0,19 18 0 0 0,-27-28 92 0 0,1-1-1 0 0,0 0 1 0 0,0 0 0 0 0,0-1 0 0 0,0 1-1 0 0,6 2 1 0 0,4 0-1477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45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132 333 1375 0 0,'2'-7'154'0'0,"-1"0"0"0"0,0 0-1 0 0,-1 1 1 0 0,0-1 0 0 0,0 0-1 0 0,0 0 1 0 0,-1 0 0 0 0,-1-7-1 0 0,-1 3 1672 0 0,-1 0 0 0 0,0 0 0 0 0,0 1 0 0 0,-7-12 0 0 0,7 15-1008 0 0,0-1 0 0 0,-1 0 0 0 0,0 1 0 0 0,-9-11 0 0 0,13 17-758 0 0,1 1-1 0 0,-1-1 1 0 0,0 0-1 0 0,0 0 1 0 0,0 0-1 0 0,0 1 0 0 0,1-1 1 0 0,-1 0-1 0 0,0 1 1 0 0,0-1-1 0 0,0 0 0 0 0,0 1 1 0 0,0 0-1 0 0,0-1 1 0 0,-1 1-1 0 0,1 0 1 0 0,0-1-1 0 0,0 1 0 0 0,0 0 1 0 0,0 0-1 0 0,0 0 1 0 0,0 0-1 0 0,-1 0 1 0 0,1 0-1 0 0,0 0 0 0 0,0 0 1 0 0,0 1-1 0 0,0-1 1 0 0,0 0-1 0 0,0 1 0 0 0,0-1 1 0 0,0 0-1 0 0,0 1 1 0 0,0 0-1 0 0,0-1 1 0 0,0 1-1 0 0,0 0 0 0 0,0-1 1 0 0,0 1-1 0 0,0 0 1 0 0,1 0-1 0 0,-1 0 0 0 0,0-1 1 0 0,1 1-1 0 0,-1 0 1 0 0,0 0-1 0 0,0 2 1 0 0,-3 4 23 0 0,0 1 0 0 0,0 0 0 0 0,1 0 1 0 0,0 1-1 0 0,1-1 0 0 0,-1 1 1 0 0,2-1-1 0 0,-1 1 0 0 0,0 16 1 0 0,2-6-48 0 0,0-1-1 0 0,1 0 1 0 0,7 33 0 0 0,-4-33-35 0 0,1 0 1 0 0,1-1-1 0 0,10 23 0 0 0,-12-30-2 0 0,1 0 1 0 0,1-1-1 0 0,0 0 0 0 0,0 0 0 0 0,1 0 0 0 0,15 15 0 0 0,-16-19-5 0 0,-1 0-1 0 0,1-1 1 0 0,0 0-1 0 0,0 1 0 0 0,1-2 1 0 0,-1 1-1 0 0,1-1 1 0 0,8 3-1 0 0,-12-5 36 0 0,0 0 1 0 0,1-1-1 0 0,-1 1 0 0 0,0-1 0 0 0,0 0 0 0 0,0 0 0 0 0,0 0 1 0 0,0 0-1 0 0,1-1 0 0 0,-1 1 0 0 0,0-1 0 0 0,0 0 1 0 0,0 0-1 0 0,0 0 0 0 0,0 0 0 0 0,0 0 0 0 0,0-1 0 0 0,-1 1 1 0 0,1-1-1 0 0,0 0 0 0 0,4-3 0 0 0,-3 0 180 0 0,1 0-1 0 0,-1 0 1 0 0,0 0-1 0 0,-1 0 1 0 0,1-1-1 0 0,-1 0 1 0 0,0 1 0 0 0,0-1-1 0 0,-1 0 1 0 0,0 0-1 0 0,0-1 1 0 0,0 1-1 0 0,1-12 1 0 0,-1 2-29 0 0,0-1 1 0 0,-1 0 0 0 0,-1 1-1 0 0,-3-22 1 0 0,-1 13-102 0 0,-1 0 0 0 0,-1 0-1 0 0,-11-30 1 0 0,-35-70-517 0 0,20 52-1248 0 0,17 39-106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1:27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1 368 919 0 0,'0'2'383'0'0,"0"13"2944"0"0,1-1 0 0 0,5 23 1 0 0,22 64 924 0 0,-4-17-2398 0 0,14 55 218 0 0,2 10-479 0 0,22 131-20 0 0,-39-184-1186 0 0,-17-65-168 0 0,-6-30 5 0 0,5 12-8 0 0,-3-9-202 0 0,9 17 56 0 0,-9-20-58 0 0,-1 1-1 0 0,1 0 1 0 0,0-1 0 0 0,-1 0-1 0 0,1 1 1 0 0,0-1 0 0 0,0 0 0 0 0,0 0-1 0 0,0 0 1 0 0,0 0 0 0 0,1 0 0 0 0,-1-1-1 0 0,0 1 1 0 0,4 0 0 0 0,-3 0 10 0 0,171 34 64 0 0,-54-14-89 0 0,-76-12 3 0 0,1 3 0 0 0,-2 1 0 0 0,0 3 0 0 0,-1 1 0 0 0,0 2 0 0 0,44 28 0 0 0,170 116 53 0 0,-225-146 7 0 0,37 15 0 0 0,-64-30-52 0 0,14 4 60 0 0,26 7 0 0 0,-25-8-49 0 0,-13-4-6 0 0,-1-1 0 0 0,1 0 0 0 0,-1 0 0 0 0,1 0 1 0 0,-1-1-1 0 0,1 1 0 0 0,-1-1 0 0 0,0-1 0 0 0,1 1 0 0 0,8-5 0 0 0,13-8 42 0 0,-1-1-1 0 0,29-22 0 0 0,18-12 39 0 0,-8 12-123 0 0,3 2-1 0 0,1 4 1 0 0,1 2 0 0 0,100-26-1 0 0,-78 28 68 0 0,42-9 150 0 0,-126 34-40 0 0,21-2 355 0 0,-26 4-522 0 0,-1 0-1 0 0,1 0 0 0 0,0-1 0 0 0,-1 1 0 0 0,1-1 0 0 0,-1 0 0 0 0,0 1 1 0 0,1-1-1 0 0,-1 0 0 0 0,5-3 0 0 0,1 1-288 0 0,-7 2 105 0 0,1 0 117 0 0,5-3 75 0 0,-4 2 12 0 0,-1 0 0 0 0,1 0 0 0 0,-1 0 0 0 0,1 0 0 0 0,-1 0 0 0 0,0-1 0 0 0,0 1 0 0 0,0-1 0 0 0,0 1 0 0 0,0-1 0 0 0,-1 0 0 0 0,1 0 0 0 0,-1 0 0 0 0,1 0 0 0 0,-1 0 0 0 0,1-6 0 0 0,0 4 0 0 0,6-26 13 0 0,-1 0-1 0 0,-2 0 1 0 0,3-49-1 0 0,-7-97 126 0 0,-31-188 453 0 0,-32 5-18 0 0,48 294-1240 0 0,-22-67-1 0 0,30 117-24 0 0,4 8-112 0 0,0 1 1 0 0,-1 0 0 0 0,0 0-1 0 0,-7-13 1 0 0,4 12-1153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2:15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7367 0 0,'-4'13'149'0'0,"3"-10"115"0"0,0-1 0 0 0,0 1 0 0 0,0 0 0 0 0,0 0 0 0 0,1 0 1 0 0,0 0-1 0 0,-1 5 0 0 0,3-7 290 0 0,0 0 0 0 0,0 0-1 0 0,-1 0 1 0 0,1 0 0 0 0,0 0 0 0 0,0 0 0 0 0,0-1 0 0 0,3 2 0 0 0,19 2 484 0 0,0-1 0 0 0,1 0 0 0 0,26-2 0 0 0,-23 0-774 0 0,1 0 1 0 0,27 6-1 0 0,113 28-876 0 0,-112-25-2194 0 0,-29-6-3144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45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0 216 7831 0 0,'17'81'690'0'0,"10"48"1254"0"0,-3-45 5580 0 0,-14-61-4626 0 0,-4-30-2451 0 0,-4 4-388 0 0,-1 1 0 0 0,0-1 0 0 0,1 0 0 0 0,-1 0 0 0 0,-1 0 0 0 0,1 0 0 0 0,0 0 0 0 0,-1 0 0 0 0,1 0 1 0 0,-1 0-1 0 0,0 0 0 0 0,-1-5 0 0 0,-6-40 668 0 0,3 28-440 0 0,-3-23 91 0 0,-1-67 0 0 0,8 85-454 0 0,1 1 1 0 0,1 0 0 0 0,2 0-1 0 0,7-31 1 0 0,-9 48-14 0 0,0 0 0 0 0,1 0 0 0 0,0 0 0 0 0,0 1 0 0 0,1-1 0 0 0,0 1 0 0 0,0 0 0 0 0,0 0 0 0 0,1 0 1 0 0,-1 1-1 0 0,2-1 0 0 0,7-6 0 0 0,-10 10 8 0 0,1-1 1 0 0,-1 1 0 0 0,1 0-1 0 0,0 0 1 0 0,-1 0 0 0 0,1 0-1 0 0,0 1 1 0 0,0 0 0 0 0,0-1-1 0 0,1 1 1 0 0,-1 1 0 0 0,0-1-1 0 0,0 1 1 0 0,0-1 0 0 0,1 1-1 0 0,-1 1 1 0 0,0-1 0 0 0,0 0-1 0 0,0 1 1 0 0,0 0 0 0 0,1 0 0 0 0,6 3-1 0 0,-4-1-8 0 0,0 0-1 0 0,0 1 0 0 0,-1-1 1 0 0,1 1-1 0 0,-1 1 0 0 0,0-1 1 0 0,-1 1-1 0 0,7 6 0 0 0,-8-7 83 0 0,-1 0 0 0 0,0 1 0 0 0,0 0 0 0 0,0-1 0 0 0,0 1 0 0 0,-1 0 0 0 0,0 0 0 0 0,0 0-1 0 0,0 0 1 0 0,0 1 0 0 0,1 9 0 0 0,-3-8 48 0 0,1 1 0 0 0,-1 0 0 0 0,0 0 0 0 0,-1 0-1 0 0,0-1 1 0 0,0 1 0 0 0,0 0 0 0 0,-4 9 0 0 0,-4 7 309 0 0,-14 28 0 0 0,3-6 53 0 0,-4 4 10 0 0,16-36-200 0 0,1 0 1 0 0,1 0-1 0 0,0 1 0 0 0,1-1 1 0 0,-3 18-1 0 0,9-31-137 0 0,0-1-72 0 0,0 0-1 0 0,1-1 0 0 0,-1 1 1 0 0,0-1-1 0 0,1 1 0 0 0,-1 0 1 0 0,0-1-1 0 0,0 0 0 0 0,0 1 1 0 0,1-1-1 0 0,-1 0 0 0 0,0 0 1 0 0,0 0-1 0 0,0 1 1 0 0,0-1-1 0 0,0 0 0 0 0,0-2 1 0 0,3-1-1 0 0,2-2 6 0 0,0-1 0 0 0,0 0 0 0 0,0 0 1 0 0,-1 0-1 0 0,8-16 0 0 0,16-43 94 0 0,-11 22-53 0 0,-12 27 1589 0 0,-6 19-1518 0 0,22 58-25 0 0,7 18-154 0 0,-26-70-221 0 0,1-1-1 0 0,0 1 1 0 0,1-1 0 0 0,-1 0-1 0 0,1-1 1 0 0,1 1-1 0 0,10 9 1 0 0,-14-14-173 0 0,1 1 1 0 0,0-1-1 0 0,0 0 0 0 0,0 0 1 0 0,1 0-1 0 0,-1-1 1 0 0,0 1-1 0 0,1-1 0 0 0,-1 1 1 0 0,1-1-1 0 0,-1 0 1 0 0,1-1-1 0 0,0 1 0 0 0,-1 0 1 0 0,1-1-1 0 0,6 0 1 0 0,3-3-1323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46.2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85 1375 0 0,'0'-1'107'0'0,"-3"-6"2613"0"0,1 7-2126 0 0,1 0 0 0 0,-1 0-1 0 0,1 0 1 0 0,-1 0 0 0 0,0 1-1 0 0,1-1 1 0 0,-1 1 0 0 0,1-1-1 0 0,-1 1 1 0 0,1 0 0 0 0,0-1 0 0 0,-1 1-1 0 0,1 0 1 0 0,0 0 0 0 0,-1 0-1 0 0,1 0 1 0 0,-2 2 0 0 0,1 0-150 0 0,0 0 0 0 0,0 0-1 0 0,0 0 1 0 0,0 0 0 0 0,1 0 0 0 0,-1 0 0 0 0,-1 7 0 0 0,0 4-217 0 0,0 0 0 0 0,1 0 0 0 0,-1 16 0 0 0,3-26 199 0 0,-1 11-233 0 0,1-1 0 0 0,0 1 0 0 0,1-1 0 0 0,5 26 0 0 0,-5-34-166 0 0,1 0 1 0 0,0 1-1 0 0,0-1 0 0 0,0 0 0 0 0,1-1 0 0 0,0 1 0 0 0,0 0 0 0 0,1-1 1 0 0,-1 1-1 0 0,1-1 0 0 0,0 0 0 0 0,1 0 0 0 0,4 4 0 0 0,-7-7-7 0 0,1-1 1 0 0,-1 1-1 0 0,0 0 0 0 0,1-1 0 0 0,-1 1 1 0 0,1-1-1 0 0,-1 0 0 0 0,1 0 0 0 0,0 0 0 0 0,0 0 1 0 0,-1-1-1 0 0,1 1 0 0 0,0-1 0 0 0,0 1 1 0 0,0-1-1 0 0,-1 0 0 0 0,5-1 0 0 0,-2 1 8 0 0,-1-1 0 0 0,0-1 0 0 0,0 1 0 0 0,0 0 0 0 0,0-1-1 0 0,0 0 1 0 0,0 0 0 0 0,0 0 0 0 0,-1-1 0 0 0,6-3 0 0 0,0-3 16 0 0,1 0 0 0 0,-2 0 0 0 0,1-1 0 0 0,-2 0 0 0 0,1 0 0 0 0,11-22 0 0 0,-17 29-55 0 0,27-58-473 0 0,-26 53 319 0 0,-1 1-1 0 0,1 0 1 0 0,-1-1 0 0 0,-1 0 0 0 0,1 1 0 0 0,0-12 0 0 0,-3 15-564 0 0,0 4 313 0 0,-3 10 239 0 0,-3 17 458 0 0,6-21-244 0 0,1 0 1 0 0,0 0-1 0 0,1 0 1 0 0,-1 0-1 0 0,1-1 1 0 0,0 1-1 0 0,1 0 1 0 0,-1 0-1 0 0,1 0 1 0 0,0-1-1 0 0,1 1 1 0 0,-1-1-1 0 0,1 1 1 0 0,0-1-1 0 0,0 0 1 0 0,1 0-1 0 0,0-1 1 0 0,-1 1 0 0 0,2-1-1 0 0,-1 1 1 0 0,0-1-1 0 0,1-1 1 0 0,0 1-1 0 0,5 3 1 0 0,-4-3 107 0 0,0-1 1 0 0,0 0-1 0 0,0 0 1 0 0,0 0-1 0 0,1 0 1 0 0,-1-1-1 0 0,1 0 1 0 0,-1-1-1 0 0,1 1 1 0 0,0-1-1 0 0,0-1 1 0 0,0 1-1 0 0,0-1 1 0 0,-1 0-1 0 0,1-1 1 0 0,0 1-1 0 0,0-2 1 0 0,0 1-1 0 0,-1-1 1 0 0,13-4-1 0 0,-15 4-32 0 0,0-1 0 0 0,-1 1 0 0 0,1-1 0 0 0,-1 1 0 0 0,0-1-1 0 0,0 0 1 0 0,0-1 0 0 0,0 1 0 0 0,0 0 0 0 0,-1-1 0 0 0,1 0 0 0 0,-1 1 0 0 0,3-7-1 0 0,-2 3-9 0 0,0 0-1 0 0,-1-1 1 0 0,1 1-1 0 0,-1-1 1 0 0,-1 1-1 0 0,2-14 0 0 0,-3 12-82 0 0,0 1 0 0 0,-1-1-1 0 0,0 1 1 0 0,-1-1-1 0 0,1 1 1 0 0,-1-1 0 0 0,-6-13-1 0 0,-4-4-1076 0 0,-14-25 1 0 0,1 3-2991 0 0,18 34 2089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46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7367 0 0,'0'30'656'0'0,"0"-9"-528"0"0,0 3-128 0 0,2 0 0 0 0,-1-4 768 0 0,3 0 128 0 0,-1 0 32 0 0,-1 2 0 0 0,1-4-816 0 0,0-3-112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46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73 7367 0 0,'-2'-3'200'0'0,"1"2"-170"0"0,1 1-1 0 0,-1-1 1 0 0,1 0 0 0 0,0 0-1 0 0,-1 0 1 0 0,1 0 0 0 0,0 1-1 0 0,0-1 1 0 0,0 0-1 0 0,-1 0 1 0 0,1 0 0 0 0,0 0-1 0 0,0 0 1 0 0,0 0 0 0 0,0 0-1 0 0,1 0 1 0 0,-1 1-1 0 0,0-2 1 0 0,0-1 173 0 0,0 1 0 0 0,0 0 1 0 0,0 0-1 0 0,1-1 0 0 0,-1 1 0 0 0,0 0 0 0 0,1 0 0 0 0,0 0 1 0 0,-1 0-1 0 0,1 0 0 0 0,0-1 0 0 0,0 1 0 0 0,0 1 0 0 0,0-1 0 0 0,1 0 1 0 0,-1 0-1 0 0,0 0 0 0 0,1 1 0 0 0,-1-1 0 0 0,4-2 0 0 0,-3 3-94 0 0,0 0 0 0 0,0 0 0 0 0,0 0 0 0 0,1 0 0 0 0,-1 1-1 0 0,0-1 1 0 0,0 0 0 0 0,1 1 0 0 0,-1 0 0 0 0,0 0 0 0 0,1 0-1 0 0,-1 0 1 0 0,0 0 0 0 0,1 0 0 0 0,-1 0 0 0 0,0 1 0 0 0,1-1-1 0 0,-1 1 1 0 0,0 0 0 0 0,2 0 0 0 0,3 2-117 0 0,-1-1-1 0 0,0 2 1 0 0,1-1-1 0 0,-1 0 1 0 0,-1 1-1 0 0,1 0 1 0 0,-1 1 0 0 0,1-1-1 0 0,-1 1 1 0 0,-1 0-1 0 0,6 6 1 0 0,-4-3-56 0 0,-1 0-1 0 0,0 1 1 0 0,-1-1 0 0 0,0 1-1 0 0,0 0 1 0 0,-1 0 0 0 0,4 12-1 0 0,-3-1 239 0 0,-1 0 0 0 0,-1 0 0 0 0,-1 0-1 0 0,-1-1 1 0 0,0 1 0 0 0,-1 0 0 0 0,-6 24 0 0 0,3-8 2504 0 0,-2 65 0 0 0,6-100-2086 0 0,2-1-479 0 0,0 0-97 0 0,1-1 1 0 0,-1 0-1 0 0,0 1 1 0 0,0-1-1 0 0,0 0 0 0 0,0 0 1 0 0,0 0-1 0 0,0 0 1 0 0,0 0-1 0 0,0-1 0 0 0,0 1 1 0 0,-1-1-1 0 0,1 1 1 0 0,0-1-1 0 0,2-3 1 0 0,22-31 73 0 0,-24 35-79 0 0,41-75-332 0 0,-9 14-329 0 0,-24 46 481 0 0,-1-1 0 0 0,11-33-1 0 0,-7 18 297 0 0,-13 31 701 0 0,0 4-749 0 0,-5 79 0 0 0,2-58-131 0 0,2 0 0 0 0,0 0-1 0 0,1-1 1 0 0,7 44 0 0 0,-5-56-55 0 0,0-1-139 0 0,0 0 0 0 0,6 14 0 0 0,-7-22 129 0 0,0 1 1 0 0,0-1-1 0 0,0 1 1 0 0,1-1-1 0 0,-1 0 1 0 0,1 1-1 0 0,0-1 0 0 0,-1 0 1 0 0,1 0-1 0 0,0 0 1 0 0,0-1-1 0 0,0 1 1 0 0,1 0-1 0 0,2 1 1 0 0,0 0-526 0 0,0-1 0 0 0,1 1 0 0 0,0-1 0 0 0,-1-1 0 0 0,10 3 0 0 0,-13-4-1073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47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 0 13159 0 0,'-3'2'598'0'0,"-15"9"116"0"0,8-6-661 0 0,0 1 1 0 0,1 0-1 0 0,0 1 0 0 0,-9 8 1 0 0,9-6 563 0 0,1-1-1 0 0,0 2 1 0 0,1-1-1 0 0,0 1 1 0 0,1 0-1 0 0,-11 21 1 0 0,15-27-515 0 0,1 0 0 0 0,-1 0 0 0 0,1 1 0 0 0,0-1 0 0 0,0 0 0 0 0,0 1-1 0 0,1-1 1 0 0,0 1 0 0 0,0-1 0 0 0,0 1 0 0 0,0-1 0 0 0,0 0 0 0 0,1 1 0 0 0,0-1 0 0 0,0 0 0 0 0,0 1-1 0 0,1-1 1 0 0,-1 0 0 0 0,1 0 0 0 0,0 0 0 0 0,0 0 0 0 0,4 4 0 0 0,-4-5-97 0 0,0-1 0 0 0,0 1 0 0 0,0-1 1 0 0,1 0-1 0 0,-1 1 0 0 0,1-1 0 0 0,0 0 1 0 0,-1-1-1 0 0,1 1 0 0 0,0 0 0 0 0,0-1 0 0 0,0 0 1 0 0,0 0-1 0 0,1 1 0 0 0,3-1 0 0 0,4 1-41 0 0,0 0 1 0 0,1-2-1 0 0,12 1 0 0 0,-20-1 13 0 0,1-1-37 0 0,0 0-1 0 0,0 1 1 0 0,0-2-1 0 0,-1 1 1 0 0,1-1-1 0 0,0 1 0 0 0,0-1 1 0 0,-1 0-1 0 0,1-1 1 0 0,-1 1-1 0 0,0-1 1 0 0,1 0-1 0 0,-1 0 1 0 0,5-6-1 0 0,-6 6 8 0 0,-1 1 1 0 0,1-1-1 0 0,-1 0 0 0 0,0-1 0 0 0,0 1 1 0 0,0 0-1 0 0,-1 0 0 0 0,1-1 0 0 0,1-5 1 0 0,8-33-281 0 0,-10 36 326 0 0,0 0-1 0 0,-1 0 1 0 0,0 0-1 0 0,0 1 1 0 0,-1-1-1 0 0,0 0 1 0 0,-2-8-1 0 0,-2-4 8 0 0,2 14 0 0 0,-1 2 0 0 0,-37-48-12 0 0,33 36-536 0 0,30 47 618 0 0,-1 1 0 0 0,27 62 0 0 0,-28-48 167 0 0,-7-18 82 0 0,-1 0-1 0 0,-1 1 0 0 0,8 41 0 0 0,-14-40 509 0 0,-1 1 0 0 0,-1-1-1 0 0,-3 35 1 0 0,-1-48-371 0 0,-1 0 1 0 0,-1 1 0 0 0,0-2-1 0 0,-1 1 1 0 0,-2 0-1 0 0,-10 27 1 0 0,9-31-209 0 0,-1 0 1 0 0,0 0-1 0 0,-1-1 0 0 0,0 0 1 0 0,-1 0-1 0 0,-14 13 0 0 0,18-20-215 0 0,-1-1-1 0 0,-1 1 0 0 0,1-1 0 0 0,-1-1 0 0 0,0 0 0 0 0,-1 0 0 0 0,1 0 0 0 0,-1-1 0 0 0,0-1 0 0 0,0 1 1 0 0,0-1-1 0 0,-12 2 0 0 0,5-3-488 0 0,0 0 1 0 0,0-1 0 0 0,-1-1 0 0 0,1 0 0 0 0,0-1-1 0 0,-18-4 1 0 0,4-1-1065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47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9 3223 0 0,'-2'-9'13830'0'0,"6"24"-11557"0"0,53 178-1080 0 0,-50-166-2662 0 0,0-1-5366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49.8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218 30 9991 0 0,'0'0'904'0'0,"-5"-7"-728"0"0,3 5-124 0 0,1 1-1 0 0,-1-1 0 0 0,1 0 0 0 0,-1 1 1 0 0,1-1-1 0 0,-1 1 0 0 0,0-1 0 0 0,0 1 0 0 0,0 0 1 0 0,0-1-1 0 0,0 1 0 0 0,0 0 0 0 0,0 1 1 0 0,0-1-1 0 0,0 0 0 0 0,-1 1 0 0 0,1-1 1 0 0,-3 0-1 0 0,1 1 128 0 0,1 0 0 0 0,-1 1 0 0 0,1-1 1 0 0,0 1-1 0 0,-1-1 0 0 0,1 1 0 0 0,-1 0 0 0 0,1 0 1 0 0,0 1-1 0 0,0-1 0 0 0,-4 3 0 0 0,0 0 142 0 0,0 1 1 0 0,0 0-1 0 0,0 1 0 0 0,1 0 0 0 0,-1 0 0 0 0,1 0 1 0 0,1 0-1 0 0,-1 1 0 0 0,-4 9 0 0 0,0 4-226 0 0,0 0 0 0 0,2 1 0 0 0,0 0 0 0 0,1 1 0 0 0,2 0 0 0 0,0 0 0 0 0,-3 43 0 0 0,7-48-96 0 0,1-1 0 0 0,1 1 0 0 0,0-1 0 0 0,1 1 0 0 0,1-1 0 0 0,0 0-1 0 0,2 0 1 0 0,-1 0 0 0 0,2-1 0 0 0,8 17 0 0 0,-9-22-8 0 0,1 0 1 0 0,0-1-1 0 0,0 0 1 0 0,1 0-1 0 0,0 0 0 0 0,16 13 1 0 0,-17-16-2 0 0,0-1-1 0 0,1-1 1 0 0,0 1 0 0 0,0-1 0 0 0,0-1-1 0 0,0 1 1 0 0,1-1 0 0 0,0 0-1 0 0,-1-1 1 0 0,10 2 0 0 0,-12-3-4 0 0,-1 0 0 0 0,1 0 0 0 0,0-1 0 0 0,0 0 0 0 0,-1 0 0 0 0,1 0 0 0 0,0-1 0 0 0,-1 1 1 0 0,1-1-1 0 0,0 0 0 0 0,-1-1 0 0 0,1 1 0 0 0,-1-1 0 0 0,0 0 0 0 0,1 0 0 0 0,-1 0 0 0 0,0-1 0 0 0,0 1 0 0 0,0-1 0 0 0,3-3 0 0 0,-3 1 19 0 0,0 1 0 0 0,0-1 0 0 0,0 1 0 0 0,-1-1 0 0 0,0 0 0 0 0,0 0-1 0 0,0-1 1 0 0,-1 1 0 0 0,0 0 0 0 0,0-1 0 0 0,0 0 0 0 0,-1 1 0 0 0,1-1-1 0 0,-2 0 1 0 0,2-9 0 0 0,-2 6-1 0 0,0 0-1 0 0,0 0 1 0 0,-1 0 0 0 0,0 0-1 0 0,0 1 1 0 0,-1-1-1 0 0,0 0 1 0 0,-1 1 0 0 0,0-1-1 0 0,0 1 1 0 0,-1 0 0 0 0,0 0-1 0 0,0 0 1 0 0,-1 1-1 0 0,0-1 1 0 0,-10-10 0 0 0,-4-1 87 0 0,-1 1 1 0 0,-23-15 0 0 0,38 30 2035 0 0,17 9-1720 0 0,4 2-280 0 0,1-1 0 0 0,-1 0 0 0 0,1-2 1 0 0,0 0-1 0 0,32 5 0 0 0,-17-6-217 0 0,-1-2 0 0 0,45-2 0 0 0,-27-5-2397 0 0,-24 2-3088 0 0,-9 1-79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50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11 130 8751 0 0,'0'2'399'0'0,"0"19"-639"0"0,6 146 9424 0 0,-4-154-7036 0 0,-2 28 0 0 0,-13-56-1555 0 0,12 13-564 0 0,0-1 1 0 0,0 1-1 0 0,1-1 0 0 0,-1 1 1 0 0,0-1-1 0 0,1 1 0 0 0,0-1 1 0 0,0 1-1 0 0,0-1 0 0 0,0 0 1 0 0,0-3-1 0 0,7-29 88 0 0,-1 8-465 0 0,2 0 0 0 0,2 1 0 0 0,0 0 0 0 0,1 0 0 0 0,2 1-1 0 0,22-32 1 0 0,-29 49 134 0 0,0 0-1 0 0,1 1 1 0 0,0-1 0 0 0,0 2-1 0 0,1-1 1 0 0,-1 1-1 0 0,2 0 1 0 0,-1 1 0 0 0,18-9-1 0 0,-26 14 214 0 0,0 0-1 0 0,0 0 1 0 0,1-1-1 0 0,-1 1 1 0 0,0 0 0 0 0,0 0-1 0 0,1 0 1 0 0,-1 0-1 0 0,0 0 1 0 0,0 0-1 0 0,0 0 1 0 0,1 0 0 0 0,-1 0-1 0 0,0 0 1 0 0,0 0-1 0 0,1 0 1 0 0,-1 0-1 0 0,0 0 1 0 0,0 0 0 0 0,1 0-1 0 0,-1 1 1 0 0,0-1-1 0 0,0 0 1 0 0,0 0-1 0 0,1 0 1 0 0,-1 0 0 0 0,1 2 15 0 0,0-1-1 0 0,0 1 1 0 0,-1-1 0 0 0,1 1 0 0 0,0-1 0 0 0,-1 1 0 0 0,1 0 0 0 0,-1-1 0 0 0,0 1 0 0 0,1 0 0 0 0,-1-1 0 0 0,0 1 0 0 0,0 0 0 0 0,-1 2 0 0 0,-2 30 181 0 0,2-26-134 0 0,-6 38 289 0 0,2-10-195 0 0,1-1 1 0 0,1 45-1 0 0,3-69-127 0 0,1 0 0 0 0,1 0-1 0 0,-1-1 1 0 0,2 1 0 0 0,-1-1 0 0 0,1 1-1 0 0,1-1 1 0 0,0 0 0 0 0,1 0 0 0 0,-1-1-1 0 0,13 17 1 0 0,-15-22 18 0 0,1 0 0 0 0,0 0 0 0 0,0 0 0 0 0,0 0-1 0 0,1-1 1 0 0,-1 0 0 0 0,1 0 0 0 0,0 0 0 0 0,0 0 0 0 0,0 0 0 0 0,0-1-1 0 0,0 0 1 0 0,0 0 0 0 0,1 0 0 0 0,-1 0 0 0 0,1-1 0 0 0,5 2 0 0 0,-9-3 3 0 0,0 0 0 0 0,1 0 1 0 0,-1 0-1 0 0,0-1 0 0 0,0 1 1 0 0,0 0-1 0 0,1-1 0 0 0,-1 1 1 0 0,0 0-1 0 0,0-1 0 0 0,0 1 1 0 0,0-1-1 0 0,0 0 0 0 0,0 1 1 0 0,0-1-1 0 0,2-2 0 0 0,12-13 607 0 0,-13 12-547 0 0,0 0-1 0 0,0-1 1 0 0,0 1-1 0 0,0-1 1 0 0,-1 0-1 0 0,0 1 1 0 0,0-1-1 0 0,1-7 1 0 0,0-42 357 0 0,-2 47-430 0 0,-1-26 20 0 0,-1 0 0 0 0,-6-33 0 0 0,0-16-1735 0 0,7 58 54 0 0,1 19 985 0 0,0 1 1 0 0,1-1 0 0 0,-1 0-1 0 0,2-7 1 0 0,4-7-6028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50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4143 0 0,'0'0'319'0'0,"0"2"-210"0"0,5 94 7129 0 0,-3-70-6264 0 0,0 8 104 0 0,1 1 0 0 0,2-1 0 0 0,14 51 0 0 0,-13-67-679 0 0,1 0 0 0 0,14 27-1 0 0,-17-38-244 0 0,0-1 0 0 0,0 0 0 0 0,0 0 0 0 0,1-1 0 0 0,0 1 0 0 0,0-1 0 0 0,0 0 0 0 0,1 0 0 0 0,10 7 0 0 0,-15-12-115 0 0,0 1 0 0 0,0-1 0 0 0,0 0 0 0 0,0 1-1 0 0,0-1 1 0 0,0 0 0 0 0,0 0 0 0 0,0 0 0 0 0,0 0 0 0 0,0 0-1 0 0,0 0 1 0 0,0 0 0 0 0,0 0 0 0 0,1 0 0 0 0,-1 0 0 0 0,0-1 0 0 0,0 1-1 0 0,0 0 1 0 0,0-1 0 0 0,0 1 0 0 0,-1-1 0 0 0,1 1 0 0 0,0-1 0 0 0,0 1-1 0 0,0-1 1 0 0,1-1 0 0 0,0 0 45 0 0,1 0 0 0 0,-1 0 0 0 0,0 0 0 0 0,0-1 0 0 0,0 1 0 0 0,3-6 1 0 0,5-12 70 0 0,-2 0 0 0 0,0 0 0 0 0,-1-1 0 0 0,-1 0 0 0 0,-1-1 0 0 0,-1 1 1 0 0,1-24-1 0 0,-2-14 438 0 0,-5-80 0 0 0,0 107-114 0 0,2 30 81 0 0,-1 4-352 0 0,-1 11-139 0 0,-1 0 0 0 0,2 1 0 0 0,0-1 0 0 0,1 23 0 0 0,12 56-78 0 0,-7-68-78 0 0,2 0 1 0 0,0-1-1 0 0,2 0 0 0 0,17 34 1 0 0,-14-35-1227 0 0,0-1 1 0 0,2 0-1 0 0,0-1 1 0 0,25 27-1 0 0,-22-28-219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51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0 415 455 0 0,'1'2'3574'0'0,"3"22"4246"0"0,3 0-3335 0 0,21 49-2038 0 0,-13-34-1642 0 0,68 203 1976 0 0,-62-147-1066 0 0,-20-86-1362 0 0,-7-11-32 0 0,-7-12-214 0 0,7-3-186 0 0,0 1 0 0 0,1-1-1 0 0,1 1 1 0 0,-4-34 0 0 0,2 17-5 0 0,-14-90-1094 0 0,-9-206 0 0 0,29 291 956 0 0,5-50 0 0 0,-2 71 221 0 0,0 1 1 0 0,0 0 0 0 0,2 0-1 0 0,0 1 1 0 0,11-26-1 0 0,-14 37 34 0 0,1-1 0 0 0,0 1 0 0 0,0 0 0 0 0,0 0 0 0 0,0 0 0 0 0,0 1 0 0 0,1-1 0 0 0,0 1 0 0 0,0 0 0 0 0,0 0 0 0 0,0 0 0 0 0,0 0 0 0 0,7-3 0 0 0,-9 5-4 0 0,0 0 1 0 0,0 1-1 0 0,1-1 0 0 0,-1 0 0 0 0,0 1 0 0 0,1-1 1 0 0,-1 1-1 0 0,1 0 0 0 0,-1 0 0 0 0,0 0 1 0 0,1 0-1 0 0,-1 0 0 0 0,0 0 0 0 0,1 1 1 0 0,-1-1-1 0 0,0 1 0 0 0,1 0 0 0 0,-1-1 1 0 0,0 1-1 0 0,0 0 0 0 0,0 1 0 0 0,1-1 0 0 0,-1 0 1 0 0,0 0-1 0 0,-1 1 0 0 0,1-1 0 0 0,0 1 1 0 0,0 0-1 0 0,1 2 0 0 0,0 0 10 0 0,0 1 1 0 0,0 0-1 0 0,0-1 0 0 0,-1 1 0 0 0,0 0 0 0 0,0 0 1 0 0,0 1-1 0 0,-1-1 0 0 0,0 0 0 0 0,0 1 0 0 0,0-1 1 0 0,0 10-1 0 0,-1 2 74 0 0,-1 0 1 0 0,-4 30 0 0 0,0-26-20 0 0,0 1 1 0 0,-1-1-1 0 0,-17 39 1 0 0,-37 54-621 0 0,29-58-1365 0 0,29-52 1369 0 0,1-2 199 0 0,0-1-1 0 0,0 1 1 0 0,0-1-1 0 0,0 1 1 0 0,1 0-1 0 0,-1-1 1 0 0,0 1-1 0 0,1 0 0 0 0,-1 2 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2:15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0 455 0 0,'0'0'14307'0'0,"1"2"-13307"0"0,7 23-168 0 0,-1 1 0 0 0,-1-1 0 0 0,-1 1 0 0 0,2 28 0 0 0,-3-19-452 0 0,28 174 838 0 0,-15-121-7425 0 0,-13-71-371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51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439 1 8287 0 0,'-2'0'639'0'0,"-23"0"2745"0"0,-49 6-1 0 0,64-4-2507 0 0,0 0-1 0 0,0 1 0 0 0,-18 7 0 0 0,21-6-1035 0 0,-1 0-1 0 0,-12 10 1 0 0,13-10 165 0 0,5-3-7 0 0,0 0-1 0 0,1 0 0 0 0,0 0 0 0 0,-1 0 0 0 0,1 1 1 0 0,0-1-1 0 0,-1 0 0 0 0,1 1 0 0 0,0-1 0 0 0,0 0 1 0 0,0 1-1 0 0,0-1 0 0 0,0 1 0 0 0,1 0 0 0 0,-1-1 1 0 0,0 1-1 0 0,1 0 0 0 0,-1-1 0 0 0,1 1 0 0 0,0 0 1 0 0,0 0-1 0 0,-1 1 0 0 0,1 1-9 0 0,0 0-1 0 0,0 0 1 0 0,0 0-1 0 0,0 0 1 0 0,0 0 0 0 0,1 0-1 0 0,0-1 1 0 0,0 1 0 0 0,0 0-1 0 0,0 0 1 0 0,0-1-1 0 0,1 1 1 0 0,2 3 0 0 0,2 4-10 0 0,1 0 0 0 0,13 16 0 0 0,10 10 569 0 0,-1 2 0 0 0,43 80-1 0 0,-67-109-229 0 0,-1-1-1 0 0,0 1 1 0 0,-1 0 0 0 0,0 0-1 0 0,-1 0 1 0 0,0 0-1 0 0,0 1 1 0 0,-1 14 0 0 0,-1-20-174 0 0,0 0 0 0 0,0 1 0 0 0,-1-1 0 0 0,1 0 0 0 0,-1 0 0 0 0,-1 0 0 0 0,1 0 0 0 0,-1 0 0 0 0,0 0 0 0 0,0-1 0 0 0,0 1 0 0 0,-1-1 0 0 0,1 1 0 0 0,-1-1 0 0 0,0 0 0 0 0,-1 0 0 0 0,1 0 0 0 0,-7 6 0 0 0,-1-2-18 0 0,-1 0 0 0 0,0 0 0 0 0,-1-1 0 0 0,1-1 0 0 0,-1 0 0 0 0,-1-1 0 0 0,-26 8 0 0 0,12-7-594 0 0,0-1 0 0 0,0-1 0 0 0,-30-1 0 0 0,42-3-727 0 0,0 0 0 0 0,-32-6 0 0 0,20 1-803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52.1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7 4607 0 0,'0'0'5707'0'0,"-14"-6"-1931"0"0,11 6-3536 0 0,0 0 0 0 0,-1 0 1 0 0,1 1-1 0 0,0 0 0 0 0,-1-1 0 0 0,1 1 1 0 0,0 1-1 0 0,0-1 0 0 0,0 0 0 0 0,0 1 0 0 0,0-1 1 0 0,-4 4-1 0 0,5-3-291 0 0,-1 0 1 0 0,1 0-1 0 0,-1 0 1 0 0,1 0 0 0 0,0 1-1 0 0,0-1 1 0 0,0 1-1 0 0,0 0 1 0 0,1 0-1 0 0,-1-1 1 0 0,1 1-1 0 0,-2 4 1 0 0,6 4-9364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53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97 4607 0 0,'0'0'354'0'0,"-4"9"1158"0"0,3-8-967 0 0,-3 3 648 0 0,0 0 0 0 0,0 0 0 0 0,-1-1 0 0 0,1 1 1 0 0,-7 3-1 0 0,10-7-1122 0 0,0 1 1 0 0,-1 0-1 0 0,1-1 1 0 0,-1 1-1 0 0,1-1 0 0 0,0 0 1 0 0,-1 0-1 0 0,1 1 1 0 0,-1-1-1 0 0,1 0 1 0 0,-1 0-1 0 0,1 0 0 0 0,-1 0 1 0 0,1-1-1 0 0,-1 1 1 0 0,1 0-1 0 0,-1-1 1 0 0,1 1-1 0 0,0 0 0 0 0,-1-1 1 0 0,1 0-1 0 0,-1 1 1 0 0,1-1-1 0 0,0 0 0 0 0,-2-1 1 0 0,2 1 26 0 0,-1-1-1 0 0,1 1 1 0 0,-1-1 0 0 0,1 1-1 0 0,0-1 1 0 0,0 1 0 0 0,0-1 0 0 0,0 0-1 0 0,0 1 1 0 0,0-1 0 0 0,0 0-1 0 0,0 0 1 0 0,1 0 0 0 0,-1 0 0 0 0,1 0-1 0 0,-1 0 1 0 0,1 1 0 0 0,0-1-1 0 0,0 0 1 0 0,0 0 0 0 0,0 0 0 0 0,0 0-1 0 0,0 0 1 0 0,1-3 0 0 0,1-1-220 0 0,-1 1 0 0 0,1-1 1 0 0,0 1-1 0 0,0 0 0 0 0,1 0 0 0 0,5-10 1 0 0,-5 11 118 0 0,-2 2-1 0 0,0 0 0 0 0,1 0 0 0 0,-1 0 0 0 0,1 0 1 0 0,-1 0-1 0 0,1 0 0 0 0,0 1 0 0 0,0-1 0 0 0,0 1 0 0 0,0-1 0 0 0,0 1 0 0 0,0 0 0 0 0,0 0 0 0 0,0 0 0 0 0,0 0 0 0 0,1 0 0 0 0,-1 0 0 0 0,0 0 0 0 0,5 0 0 0 0,-3 0 45 0 0,0 1 0 0 0,1 0-1 0 0,-1 0 1 0 0,0 0 0 0 0,1 0 0 0 0,5 2-1 0 0,-7-2 2 0 0,-1 0 246 0 0,0 1 68 0 0,-1-1-252 0 0,0 0 0 0 0,0 1-1 0 0,0-1 1 0 0,0 0 0 0 0,0 1 0 0 0,0-1 0 0 0,-1 0-1 0 0,1 1 1 0 0,0 0 0 0 0,0-1 0 0 0,0 1 0 0 0,-1-1-1 0 0,1 1 1 0 0,0 0 0 0 0,0-1 0 0 0,-1 1 0 0 0,1 0-1 0 0,-1 0 1 0 0,1-1 0 0 0,-1 1 0 0 0,1 0 0 0 0,0 1 0 0 0,-1 0 10 0 0,0-1 0 0 0,-1 1 0 0 0,1-1 0 0 0,0 1 0 0 0,0-1 0 0 0,-1 1 0 0 0,1-1 0 0 0,-1 1 0 0 0,1-1 1 0 0,-1 1-1 0 0,0-1 0 0 0,0 1 0 0 0,1-1 0 0 0,-1 0 0 0 0,-2 2 0 0 0,1 0-85 0 0,0-1-1 0 0,0 0 0 0 0,0 0 1 0 0,-1 0-1 0 0,1 0 1 0 0,0-1-1 0 0,-1 1 0 0 0,0-1 1 0 0,1 1-1 0 0,-1-1 1 0 0,0 0-1 0 0,0 0 1 0 0,-4 1-1 0 0,3-1-101 0 0,0 0 1 0 0,0-1-1 0 0,0 1 0 0 0,0-1 1 0 0,0 0-1 0 0,0 0 0 0 0,-1 0 1 0 0,-6-1-1 0 0,10 0-231 0 0,-6-1-587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53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1 7919 0 0,'-3'16'363'0'0,"2"-13"-12"0"0,1-2 82 0 0,0 1 1 0 0,0-1 0 0 0,0 0 0 0 0,0 1-1 0 0,-1-1 1 0 0,1 1 0 0 0,-1-1 0 0 0,1 0-1 0 0,-1 1 1 0 0,1-1 0 0 0,-1 0 0 0 0,0 1-1 0 0,0-1 1 0 0,-1 2 0 0 0,-5 5 810 0 0,6-7-952 0 0,-1 0-49 0 0,-20 9 597 0 0,21-9-487 0 0,-7-2-34 0 0,6 1-324 0 0,1 0 31 0 0,0 0-1 0 0,0 0 1 0 0,0 0 0 0 0,0 0-1 0 0,-1-1 1 0 0,1 1 0 0 0,0 0-1 0 0,0-1 1 0 0,0 1 0 0 0,0-1-1 0 0,0 1 1 0 0,0-1-1 0 0,0 1 1 0 0,1-1 0 0 0,-1 0-1 0 0,0 1 1 0 0,0-1 0 0 0,0 0-1 0 0,0 0 1 0 0,1 0 0 0 0,-1 1-1 0 0,1-1 1 0 0,-1 0 0 0 0,0 0-1 0 0,1 0 1 0 0,-1 0 0 0 0,1-2-1 0 0,-1 1-18 0 0,1 1 0 0 0,1-1-1 0 0,-1 1 1 0 0,0-1 0 0 0,0 1-1 0 0,1-1 1 0 0,-1 1 0 0 0,0-1 0 0 0,2-2-1 0 0,-1 1-1 0 0,3-5-5 0 0,0 1 0 0 0,-4 7 0 0 0,1-1 0 0 0,-1 1 0 0 0,0-1 0 0 0,0 1 0 0 0,0 0 0 0 0,1-1 0 0 0,-1 1 0 0 0,0-1 0 0 0,1 1 0 0 0,-1 0 0 0 0,0-1 1 0 0,1 1-1 0 0,-1 0 0 0 0,1 0 0 0 0,-1-1 0 0 0,0 1 0 0 0,1 0 0 0 0,-1 0 0 0 0,1-1 0 0 0,-1 1 0 0 0,1 0 0 0 0,-1 0 0 0 0,0 0 0 0 0,1 0 0 0 0,-1 0 0 0 0,1 0 0 0 0,-1 0 0 0 0,1 0 0 0 0,-1 0 0 0 0,2 0 0 0 0,5 0 23 0 0,-5 1 83 0 0,0 0-1 0 0,0-1 0 0 0,0 1 1 0 0,0 0-1 0 0,-1 0 1 0 0,1 0-1 0 0,0 1 1 0 0,-1-1-1 0 0,1 0 0 0 0,-1 0 1 0 0,1 1-1 0 0,-1-1 1 0 0,0 1-1 0 0,1 0 0 0 0,1 2 1 0 0,-3-2 338 0 0,-4 16 49 0 0,4-18-480 0 0,0 1 1 0 0,0-1-1 0 0,-1 1 0 0 0,1-1 0 0 0,0 1 1 0 0,0-1-1 0 0,0 0 0 0 0,-1 1 0 0 0,1-1 0 0 0,0 1 1 0 0,-1-1-1 0 0,1 0 0 0 0,0 1 0 0 0,-1-1 1 0 0,1 0-1 0 0,0 1 0 0 0,-1-1 0 0 0,1 0 1 0 0,-1 0-1 0 0,0 1 0 0 0,-1 0 93 0 0,2 0-98 0 0,-1-1 0 0 0,0 1 0 0 0,0 0 0 0 0,0-1 0 0 0,1 1 0 0 0,-1-1 0 0 0,0 0 0 0 0,0 1 0 0 0,0-1 0 0 0,0 1 0 0 0,0-1 0 0 0,0 0 0 0 0,0 0 0 0 0,0 0 0 0 0,0 0 0 0 0,0 0 0 0 0,0 0 0 0 0,0 0 0 0 0,-2 0 0 0 0,0 0 8 0 0,3 0-13 0 0,-1 0 0 0 0,1 0 0 0 0,-1 0-1 0 0,1 0 1 0 0,-1 0 0 0 0,1 0 0 0 0,-1 0 0 0 0,1 0-1 0 0,-1 0 1 0 0,1-1 0 0 0,-1 1 0 0 0,1 0 0 0 0,-1 0 0 0 0,1 0-1 0 0,-1-1 1 0 0,1 1 0 0 0,-1 0 0 0 0,1 0 0 0 0,-1-1-1 0 0,1 1 1 0 0,0 0 0 0 0,-1-1 0 0 0,1 1 0 0 0,0 0-1 0 0,-1-2 1 0 0,0 1 4 0 0,0 1-7 0 0,0-1 0 0 0,0 0 0 0 0,1 1 0 0 0,-1-1 0 0 0,0 0 0 0 0,1 0 0 0 0,-1 0 0 0 0,0 1 0 0 0,1-1 0 0 0,-1 0 0 0 0,1 0 0 0 0,0 0 0 0 0,-1 0 0 0 0,1 0 0 0 0,0 0 0 0 0,-1 0 0 0 0,1 0 0 0 0,0 0 0 0 0,0 0 0 0 0,0 0 0 0 0,0-2 0 0 0,0-1 0 0 0,-1 2 2 0 0,0 2-3 0 0,1-1 0 0 0,0 0 1 0 0,0 1-1 0 0,0-1 0 0 0,0 1 1 0 0,0-1-1 0 0,0 0 0 0 0,0 1 0 0 0,0-1 1 0 0,0 1-1 0 0,0-1 0 0 0,0 0 1 0 0,0 1-1 0 0,0-1 0 0 0,0 1 0 0 0,1-1 1 0 0,-1 0-1 0 0,0 0 0 0 0,1-1-47 0 0,3-2 25 0 0,-3 4-20 0 0,0 0-1 0 0,1 1 1 0 0,-1-1-1 0 0,0 1 0 0 0,0 0 1 0 0,0-1-1 0 0,0 1 1 0 0,0 0-1 0 0,1 0 0 0 0,-1 0 1 0 0,-1-1-1 0 0,1 1 1 0 0,0 0-1 0 0,1 2 0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0:55.3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5 997 9615 0 0,'0'0'439'0'0,"-1"-2"-10"0"0,-3-8-274 0 0,5 9-152 0 0,-1 0 0 0 0,1 0 1 0 0,-1 0-1 0 0,1 0 0 0 0,-1 0 0 0 0,1 1 1 0 0,0-1-1 0 0,-1 0 0 0 0,1 0 0 0 0,0 0 0 0 0,0 0 1 0 0,-1 1-4 0 0,6-5 69 0 0,0 1 0 0 0,0 0 1 0 0,0 1-1 0 0,0-1 0 0 0,0 1 1 0 0,1 0-1 0 0,-1 0 0 0 0,8-1 1 0 0,2-2-4 0 0,1 1 8 0 0,0 1 0 0 0,0 0 0 0 0,0 1 0 0 0,20 0 0 0 0,21-4-28 0 0,-39 4-46 0 0,0 2 0 0 0,21 0 0 0 0,-23 1 0 0 0,0 0 0 0 0,-1-1 0 0 0,22-5 0 0 0,3-2 74 0 0,67-7-1 0 0,19-2 358 0 0,22-1 113 0 0,73 0 279 0 0,-149 11-641 0 0,65 2 90 0 0,16-3-175 0 0,-56-4-28 0 0,112-11 6 0 0,485-54 165 0 0,-394 46-15 0 0,-112 15-18 0 0,307-20 268 0 0,-276 23-326 0 0,306-20 47 0 0,899-62 86 0 0,-1100 70 7 0 0,340-22 480 0 0,-440 38-558 0 0,69-4-22 0 0,95-3-83 0 0,-126 8-60 0 0,533-36-46 0 0,17-8 138 0 0,-621 42 18 0 0,449-26 398 0 0,-147 14-315 0 0,-158 10-131 0 0,-22 0-44 0 0,85-4 101 0 0,190-9 197 0 0,2 5 27 0 0,-318 14-258 0 0,61 1-29 0 0,428-7 154 0 0,-329-1-23 0 0,-76 4 30 0 0,227 1 78 0 0,-528 8-314 0 0,323-13 112 0 0,-108 1-43 0 0,2 4-13 0 0,160-3 133 0 0,-1 15-94 0 0,-243 4-113 0 0,411 20 46 0 0,-345-12-807 0 0,262 19-5032 0 0,-354-22-888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15:41:21.20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1274 2213 17103 0,'-8'-4'752'0,"7"5"160"0,-10-7-720 0,-3 1-192 16,-6 1 0-16,-2 0 0 0,-1 1 208 0,-3 1 16 15,-4-1 0-15,-2 0 0 0,-2-1 688 0,-2 1 144 16,-1 0 32-16,2-1 0 0,1-1-512 0,2 0-112 16,0 1-16-16,5-3 0 0,1 2-208 0,2 1-48 15,2 0-16-15,4 0 0 0,0 2-48 0,-2 0-128 16,1 2 192-16,-1 2-64 0,2-1-128 0,0 3 0 15,-1 1 0-15,-3 6 0 0,0 2 0 0,1 2-176 16,2 5 176-16,0 1-128 0,0 2 128 0,-1 3-160 0,1 3 160 0,0 1-160 16,4 0 160-16,1 0 0 0,-2-2 0 0,2 5 0 15,0 4 288-15,3 4-16 0,0 5 0 0,2 3 0 16,1 5-272-16,1-2 0 0,0 3-128 0,1 1 128 16,-2 1 0-16,2 7 0 0,3 7 0 0,-1-1 0 15,0 2 0-15,1 1 0 0,1-3 0 0,0 6 0 16,2 3 0-16,0 3 0 0,0 2 0 0,2-1 0 15,0-1 0-15,1 4 0 0,-2 7 0 0,0 1 0 16,1-2 0-16,-2 1 0 0,0-1 160 0,0 6-160 16,-2 5 128-16,1-1-128 0,-2-3 0 0,1 1 128 15,-1-1 0-15,2 2-128 0,1-1 192 0,0 1-64 16,0-6 16-16,0 3 0 0,0 3 0 0,1-2 0 0,1-3-16 0,-1-4-128 16,0-1 192-16,2 1-64 0,1 3 64 0,1-3 0 15,1-2 0-15,2-4 0 0,1-2-64 0,2 1-128 16,-1 3 192-16,1 0-64 0,-1-6 32 0,3-1 0 0,1-3 0 15,-1 0 0-15,-1 1-160 0,0 0 160 16,-2-2-160-16,2-2 160 0,-3-4 32 0,-1-4 0 0,1-1 0 0,0-1 0 16,-1-3-32-16,1 1 0 15,-1 1 0-15,1-4 0 0,0-4-160 0,0-1 192 16,3-2-192-16,1 2 192 0,-1-3-192 0,2 0 0 16,1 3 0-16,-2 0 0 0,2 2 0 0,-3-15 0 15,1-1 0-15,0 1 0 0,0 1 0 0,-1 0 0 16,0 4 0-16,-1-3 128 0,0 5-128 0,3 7 0 15,0 0 0-15,-2-4 128 0,0-2-128 0,-2-2 0 16,-1 1 0-16,2-4 0 0,-1-1 0 0,1 0 128 0,-1-1-128 0,1-2 0 16,2 4 160-16,2-2-160 0,1-2 192 15,1 2-192-15,0-3 240 0,1 2-64 0,2-6-16 0,2-2 0 16,1 2 112-16,-1-5 32 0,-1-2 0 0,1 1 0 16,2-3 112-16,3-2 32 0,5-2 0 0,0-1 0 15,2 0-128-15,0 1 0 0,3-4-16 0,2 2 0 16,4-3 160-16,1 1 48 0,3-1 0 0,0 0 0 15,-2-5-224-15,4 3-32 0,0-2-16 0,1-4 0 16,-2 2-240-16,3-1 0 0,2-1 0 0,2-3 0 16,1-3 0-16,0-1 0 0,0-3 0 0,-1-1 0 31,-2-4-1264-31,2-3-288 0,0-2-64 0,1-5-13600 0</inkml:trace>
  <inkml:trace contextRef="#ctx0" brushRef="#br0" timeOffset="1598.28">2568 6570 14559 0,'0'0'640'0,"0"0"144"0,0 0-624 0,0 0-160 0,0 0 0 0,0 0 0 16,0 0 1280-16,0 0 240 0,6 10 32 0,-13-7 16 15,1 0-544-15,-1-2-96 0,7-1-32 0,-7-1 0 16,1-1-256-16,-2 1-48 0,0 1-16 0,2-4 0 16,-1 2 0-16,1-4 0 0,-3 2 0 0,1-1 0 15,0-1 0-15,0-2-16 0,0 0 0 0,1-4 0 16,-1 1-64-16,0-1-16 0,0-1 0 0,0 0 0 15,-1-2-128-15,1 1-32 0,-1 1 0 0,0-3 0 0,-1 1-48 0,0-1-16 16,1-1 0-16,2 2 0 16,-3-4-48-16,1 2-16 0,0-2 0 0,1-1 0 0,-1 2-64 0,1-4 0 15,-1 1-128-15,0-1 192 0,0 2-192 0,0 2 128 16,0-2-128-16,0 0 0 0,-2-1 128 0,2 2-128 16,1-3 0-16,-1 1 0 0,3 2 128 0,-2-1-128 15,-1-1 0-15,0 2 144 0,-1-1-144 0,3 1 0 16,-1-1 144-16,1 2-144 0,-1 2 128 0,1-1-128 15,-3 2 128-15,3-1-128 0,-1 2 224 0,1-1-32 16,1 1 0-16,-1 2 0 0,1-1 128 0,-1-1 32 16,1 1 0-16,-1 1 0 0,-1 0-96 0,3 1 0 0,0-2-16 15,1 1 0-15,1 0-32 0,2 2 0 0,-2-1 0 0,2 1 0 16,0 1-64-16,1 0-16 0,1 0 0 0,0-1 0 16,1 1-128-16,-1 0 192 0,0 0-192 0,2 1 192 15,0-2-32-15,1 1 0 0,-1 0 0 0,3-1 0 16,0 1-32-16,1 0 0 0,-1 0 0 0,2 1 0 15,0-1-128-15,0 3 192 0,0 0-192 0,-1 0 192 16,0 1-64-16,1 1-128 0,-1 1 192 0,3 0-64 16,-1 1-128-16,1 1 0 0,2-1 0 0,0 1 128 15,-1 0-128-15,1-1 128 0,1 1-128 0,1-2 128 16,0 1-128-16,-1-1 0 0,-2-1 0 0,0 2 128 16,-1-2-128-16,1 1 0 0,0-3 144 0,1 2-144 15,0 0 128-15,0 0-128 0,-3 0 128 0,1-1-128 0,-1 2 0 16,0-2 0-16,-1 1 0 0,0 0 128 15,-2 0-128-15,1 0-208 0,0 0 48 0,-1 1 16 16,1-1-736-16,-1 0-144 16,1-2-16-16,2 5-16 0,-1-3-1744 0,-8 4-336 0,0 0-80 0,5-2-6144 15,0-4-1232-15</inkml:trace>
  <inkml:trace contextRef="#ctx0" brushRef="#br0" timeOffset="1898.58">2347 5146 20319 0,'0'0'896'0,"0"0"192"0,0 0-864 0,0 0-224 16,0 0 0-16,0 8 0 0,0-8 1568 0,2 8 272 15,1-1 48-15,2-2 16 0,3-1-1088 0,1 0-224 0,-2 1-32 0,2 0-16 16,0-1-64-16,3 1-16 0,2 2 0 0,0-3 0 16,3 1-64-16,0 0-16 0,-1-1 0 0,1 1 0 15,1 3 80-15,-1 0 16 0,-3-2 0 0,2 2 0 16,-2 0 96-16,1 0 0 0,0-2 16 0,-2 1 0 15,-1 1-32-15,-2-1-16 0,-2 1 0 0,-1 0 0 16,-3-1 32-16,-2 2 16 0,0-3 0 0,-1 3 0 16,0 0-32-16,-2 1-16 0,-2 0 0 0,1 0 0 15,-2 2-256-15,0-4-48 0,0 1-16 0,0 0 0 16,3 2-64-16,-2-3-16 0,-1-1 0 0,0 1 0 31,0-3-2560-31,4-5-512 0,-3 8-96 0</inkml:trace>
  <inkml:trace contextRef="#ctx0" brushRef="#br0" timeOffset="14295.02">3970 4359 11967 0,'0'0'1072'0,"0"0"-864"0,1 6-208 0,7 2 0 0,-8-8 1952 0,4 9 352 0,-2-2 64 0,4 1 0 16,0-2-1088-16,2 1-240 0,1 2-32 0,2-3-16 15,0 4-480-15,2 0-80 0,2 0-32 0,0 1 0 16,2 1 192-16,-1-3 48 0,0 2 0 0,1 0 0 16,-2 1 224-16,2-1 48 0,1 1 16 0,1 1 0 15,-1 0-208-15,5 1-32 0,-1-1-16 0,-1-2 0 0,-1-2-224 0,1-2-64 16,1-2 0-16,0 0 0 0,-1-4-128 0,0 1-16 16,-2-4-16-16,1 1 0 0,-1-2-64 0,0-1-16 15,-2-5 0-15,0 0 0 0,-2-1 64 0,1-2 16 16,-2-1 0-16,1-1 0 0,-5-2 32 0,0-1 16 15,1-1 0-15,-2-2 0 0,-2 1-80 0,-2-2 0 16,0-1-16-16,0 0 0 0,0-1-48 0,-1 1-128 16,-2 1 192-16,-1-1-64 0,-1 1-128 0,1 0-176 15,1-1 48-15,-1 1 0 0,-1 1 128 0,1-1 224 16,-1 1-48-16,1 3-16 0,2 3-160 0,1 0 0 16,-1 2 0-16,-1-1 0 0,2 2 0 0,-1 2-144 0,-1 0 144 15,1 1 0-15,0 2 0 0,-3 6 0 0,2-7 0 0,1 1 0 16,-3 6 0-16,0 0 0 0,0 0 0 0,0 0 0 15,0 0 0-15,0 0 0 0,0 0 0 0,-8 1 0 16,-1 3 144-16,-2 2-16 0,0 2 0 0,-1 1 0 16,-1 2 240-16,-1 1 32 0,-1-1 16 0,1 2 0 15,1-2-80-15,1 2-16 0,-1-5 0 0,1-1 0 16,3 0-320-16,1-2 0 0,8-5 0 0,-5 3 0 16,0-2 0-16,5-1 0 0,0 0 0 0,-3-5 0 15,2-2-256-15,2 1 48 0,2-5 0 0,1 2 0 16,1-1 48-16,0-1 16 0,0 0 0 0,3-1 0 15,1 0 0-15,1-1 0 0,-1 0 0 0,0 0 0 16,0 0 144-16,0 1-208 0,0-1 80 0,0 2 128 16,2 0-128-16,-2 3 128 0,0 2 0 0,0 1 0 15,-1 3 0-15,1 2 0 0,1 0 160 0,1 3-160 16,-2 2 592-16,1 3 16 0,2 1 0 0,4 3 0 0,-1 0-96 0,1 1 0 16,0 1-16-16,-1-1 0 0,0 1-288 0,2-1-48 15,-2-1-16-15,1 1 0 0,1-1-144 0,1 1-176 0,0-1 48 16,1-1-13056-1,-1-4-2592-15</inkml:trace>
  <inkml:trace contextRef="#ctx0" brushRef="#br0" timeOffset="21598.96">6001 6359 15663 0,'4'-8'1392'0,"1"1"-1120"0,2-2-272 0,2 3 0 16,0-1 1088-16,1 1 176 0,2-1 16 0,0 1 16 15,1-2 112-15,-1 1 32 0,1 1 0 0,-2-1 0 16,1 1-192-16,0 2-32 0,-3-1-16 0,-1 1 0 16,-8 4-96-16,0 0-16 0,0 0 0 0,0 0 0 15,0 0-272-15,0 0-64 0,-3 4-16 0,-1 5 0 16,-2 4-288-16,-2 1-48 0,-3 4-16 0,1 1 0 15,-2 2-256-15,-1 2-128 0,-6 8 128 0,-1 1-128 16,1-1 0-16,0-1 128 0,2-1-128 0,0-2 0 16,2 0 240-16,0 2-48 0,4 0 0 0,-1-1 0 15,0-2-192-15,4 1-256 0,3-4 48 0,3-1 16 16,2 0 192-16,2-1 0 0,5-3 0 0,2-1 0 16,3 2 0-16,5-5 0 0,2-1 0 0,5-1-144 15,0-3 144-15,4-1 0 0,0-3 0 0,4 0 0 16,0-2 0-16,5 1-160 0,2-4 160 0,1 0-160 15,3-3-288-15,0 2-64 0,-2-2-16 0,-3-1 0 16,-3-1-1584-16,-1 0-320 0,-2-2-64 0,-2-1-10928 16</inkml:trace>
  <inkml:trace contextRef="#ctx0" brushRef="#br0" timeOffset="22233.31">6221 6733 11055 0,'-14'7'480'0,"14"-7"112"0,-7 6-464 0,2 1-128 0,1-2 0 0,4-5 0 16,0 0 3776-16,0 0 752 0,8 5 144 0,4-1 16 15,5-2-2896-15,6 1-576 0,5-2-112 0,4-1-16 16,3-1-448-16,3-2-64 0,1 1-32 0,4-2 0 16,4-3 64-16,0 1 16 0,2-1 0 0,1 0 0 15,5 0-176-15,4-2-16 0,1 2-16 0,0-4 0 16,1-1-224-16,-2 0-64 0,-2 0 0 0,2 2 0 15,1 1-128-15,2 0 0 0,3 0 144 0,-1 0-144 16,-2-1 0-16,-2 3 128 0,0-1-128 0,-3 0 0 16,-4 0 0-16,0 2 0 0,-1-1 0 0,0 2 128 15,-4 2-128-15,-2-1 0 0,-5 0 0 0,-1 2 0 16,-5 1 0-16,0-2 144 0,-2 0-144 0,-2-1 0 16,-3 1 160-16,0-4-160 0,-2 0 128 0,-1 1-128 15,-1 2 128-15,0-2-128 0,-2-1 128 0,-1-2-128 16,-1 1 0-16,-4 2-224 0,0-4 32 0,-2 1 0 15,-1 0-448-15,-1 0-64 0,-4-1-32 16,-3 0 0-16,-2-1-288 0,-3 0-64 0,-3 0-16 0,-1 0 0 16,-5 2-80-1,-1 0-16-15,-2-2 0 0,-2-2 0 0,-2 0 304 0,-2 3 64 0,-2-3 16 0,-1 0 0 16,-1-1 816-16,-1 1 0 0,2-1 0 0,-1 1 192 0,1 2 704 0,0 2 128 16,4 1 16-16,1 0 16 0,2 1 48 0,2 0 16 0,2 0 0 15,3 3 0-15,1 2-432 0,6 2-96 16,0 0-16-16,0 0 0 0,0 0-448 0,0 0-128 0,9-2 0 0,5 2 0 15,5 2 0-15,0-1 0 16,1 1 0-16,2 1-128 0,3 0 128 0,-1 1 0 16,1 0 0-16,1 2 0 0,3 1 0 0,-2 0 144 0,1 1-144 0,-2 0 160 15,-1 2 64-15,-2-2 16 0,-1 0 0 0,-1 0 0 16,-1 1 288-16,-6 1 64 0,-2 0 16 0,-4 1 0 16,-5 1 272-16,0 2 48 0,-7 3 16 0,-2 2 0 15,-5 0 32-15,-2 3 16 0,-1 2 0 0,-3 1 0 16,-3 1-368-16,1 1-80 0,-1-2-16 0,1 1 0 15,-1-1-320-15,2-1-64 0,1 0-16 0,3-1 0 16,2-1-976 0,1 1-208-16,2 1-32 0,3-1-16 15,1-4-2304-15,1 1-464 0</inkml:trace>
  <inkml:trace contextRef="#ctx0" brushRef="#br0" timeOffset="26392.98">10590 6653 2751 0,'0'0'256'0,"0"0"-256"0,0 0 0 0,0 7 0 15,-6-4 3584-15,-1-2 688 0,7-1 128 0,-8 1 16 16,2 0-2000-16,6-1-416 0,-7 0-80 0,7 0 0 16,0 0-384-16,0 0-64 0,0 0 0 0,0 0-16 15,0-6-352-15,2-1-64 0,1 0-16 0,3-2 0 16,-1-1-96-16,1 0-32 0,2-2 0 0,1-1 0 15,3-2-256-15,5-5-64 0,1 0-16 0,3 1 0 16,0-1-224-16,2 1-32 0,0 1-16 0,-1-2 0 16,0 3-288-16,3-1 160 0,2-1-160 0,0 3 128 15,0-1-128-15,-1 1 0 0,-2-2 0 0,2-1 0 16,1-1 0-16,-3-1 0 0,1 2 0 0,0 3 128 16,0 0-128-16,-2 0 0 0,-2 2 0 0,0-2 0 15,-2 2 0-15,0 1 0 0,-1 1 0 0,-3 0 0 16,1 1 0-16,-2-1 0 0,0 0 0 0,-1 2 0 15,-2 1 128-15,0 0-128 0,-2 1 0 0,0 0 128 16,0-1 32-16,-1 2 0 0,0 2 0 0,0 0 0 0,-2-2 80 0,2 3 16 16,0 0 0-16,0 2 0 0,1-1-64 0,2 3-16 15,2 3 0-15,-1-2 0 0,0 2 0 0,1 1 0 16,1 1 0-16,2 0 0 0,1 4 32 0,2 2 16 16,2 0 0-16,3 1 0 0,1 6-32 0,1-1 0 15,2 4 0-15,2 0 0 0,3 0-32 0,-1 1-16 16,2 0 0-16,0 0 0 0,0-1 112 0,-1 1 32 15,1-2 0-15,-3-3 0 0,-2 0-432 0,-1 0-96 0,2 0-16 0,2-3 0 16,-4-1 256-16,1 1 0 0,-2-3 0 0,2 1 0 16,-3-2-128-16,0 1 128 0,-1-2-208 0,0 0 80 31,1-1-1072-31,-4-1-208 0,-3 0-32 0,0 1-16 16,-2 0-1536-16,-3-2-304 0,-2-1-64 0</inkml:trace>
  <inkml:trace contextRef="#ctx0" brushRef="#br0" timeOffset="27730.33">10518 6647 13407 0,'0'0'592'0,"0"0"128"0,0 0-576 0,0 0-144 0,0 0 0 0,0 0 0 16,0 0 1328-16,0 0 224 0,7 4 48 0,-1-2 16 15,1 2-208-15,-1 2-64 0,-2-3 0 0,2 5 0 16,1 1 16-16,0 3 0 0,1 6 0 0,0-1 0 16,-1 2-160-16,1 0-48 0,-1 3 0 0,-1 1 0 15,2-1-256-15,-1 1-64 0,-2 1-16 0,0 0 0 16,2 2-224-16,-1 2-32 0,-1 1-16 0,0-1 0 15,-1-2-128-15,2 3-32 0,-1-2 0 0,-1 1 0 16,0-1-96-16,-2 0-32 0,1 0 0 0,-2 0 0 0,0 0-48 0,1 1-16 16,-1-2 0-16,2 0 0 0,-1-1-16 0,0-1-16 15,0 0 0-15,0-1 0 0,0 2-160 0,1 0 192 16,1-4-192-16,0 1 192 0,-2-5-64 0,1 0 0 16,1-2 0-16,-2 2 0 0,1-2-128 0,0-1 0 15,0 0 144-15,1-3-144 0,-1-1 144 0,-2 1-144 16,1 0 192-16,0-3-192 0,2 0 160 0,-1 0-160 0,-3-8 128 15,2 8-128-15,-2-8 144 0,3 9-144 16,-1 0 160-16,1-1-160 0,-3-8 176 0,0 0-176 16,1 9 192-16,1-3-192 0,-2-6 192 0,2 8-192 0,1-1 192 0,-3-7-192 15,3 6 176-15,-3-6-176 0,2 8 160 0,1 0-160 16,-3-8 128-16,0 0-128 0,6 6 0 0,1 1 144 16,-1-3-144-16,1 2 128 0,-1 0-128 0,1-1 128 15,1-1-128-15,1 1 0 0,1-2 0 0,1 0 0 16,2 0 0-16,1 1 128 0,0 0-128 0,3-2 0 15,2 0 0-15,1 0 0 0,4 2 0 0,1 0 0 16,2-1 0-16,3-1 0 0,4-2 128 0,2 0-128 16,2 0 0-16,1 2 0 0,-2 0 0 0,-1 1 0 15,0-3 288-15,-3 4 32 0,-1-2 0 0,-1 4 0 16,-1 0-512-16,0 2-80 0,0-1-32 0,-1 0 0 16,-2 2 304-16,2 1 0 0,1 0 0 0,-2 0 0 15,-2 1 128-15,-1-2-128 0,0 1 0 0,-2-2 0 16,1 1 144-16,-2 2-144 0,-2-2 128 0,-2 0-128 15,-2-1 192-15,-1-2-64 0,0 1 0 0,-2 1 0 0,-3 1 112 0,0 0 16 16,2-4 0-16,-3 0 0 16,-1 1-80-16,0-1-16 0,-2 0 0 0,1-1 0 0,0-1-160 15,-1 1 192-15,1 1-192 0,-7-5 192 0,0 0 64 0,6 0 32 16,1-3 0-16,-1 1 0 0,1-5-288 0,-1 0-272 0,1 1 48 0,0-2 16 16,3 0 208-16,0 1 0 15,0-5 0-15,2 1 0 0,0 0 0 0,2-2 0 0,2 0 0 0,1-1 0 16,2 1 0-16,1 0 0 15,0 3 0-15,0-2 0 0,3 4 0 0,1-1 0 16,1 0 0-16,0 1 0 0,1 1 0 0,-3-1 0 16,-2 0-128-16,0 3 128 0,0 2 0 0,-1 0 0 0,-2 0 0 0,-1 0 0 15,0 0 0-15,-2 2 0 0,1 0 0 0,-2 1 0 16,-1 1 0-16,-1 0 0 0,0 2 0 0,-2-3 0 16,1 1 0-16,-1 2 0 0,-2-1 0 0,0-2 0 15,0 2 0-15,-1-2 0 0,1 0 0 0,-8 0-144 16,8-2 144-16,-1-1-160 0,-7 3 160 0,5-6-160 15,0 0 160-15,-1-1 0 0,0-1 0 0,-2-2-128 16,1-2 128-16,-2-2 0 0,-1-2 0 0,-1-1 0 16,0 0 0-16,-1-5 0 0,1 1 0 0,0-5 0 15,-2-1 0-15,1-3 0 0,-2-3 0 0,0-1 0 16,0-1 0-16,0 0 128 0,-1-3-128 0,0-1 176 16,-2-4 64-16,1 0 16 0,-2 0 0 0,1-1 0 15,1 1 0-15,-1-4 0 0,-1-1 0 0,2 1 0 16,-2 2-128-16,1 2-128 0,0 0 176 0,0 4-176 15,1 0 160-15,-1 5-160 0,-1-1 128 0,0 5-128 16,2 3 0-16,-1 2 0 0,1 3 0 0,1 2-176 16,-2 1-304-16,2 3-64 0,1 2-16 0,0 1 0 15,1-1-2144-15,2 1-432 0,0 0-96 0,0 2-14880 16</inkml:trace>
  <inkml:trace contextRef="#ctx0" brushRef="#br0" timeOffset="31902.78">10963 7587 20319 0,'0'0'896'0,"0"0"192"0,0 0-864 0,0 0-224 0,0 0 0 0,0 0 0 16,0 0 1536-16,0 0 256 0,0 0 48 0,0 0 16 16,0 0-528-16,0 0-112 0,0 0 0 0,10 3-16 15,2-2 0-15,-3 3 0 0,3 0 0 0,1 1 0 16,1-3 16-16,3 2 16 0,2 3 0 0,0 2 0 15,3 0-272-15,7 4-48 0,0 0-16 0,-1 0 0 16,1-2-352-16,-2 0-80 0,-1 0-16 0,1-1 0 16,-3 1-256-16,1-2-48 0,1-1-16 0,-1-1 0 15,-2-1-128-15,1-1 0 0,-2-2 0 0,1 0 0 16,1-1 0-16,-2-1 0 0,-1-1 0 0,0 1 0 16,-2-1-672-16,1 2-16 15,0-1 0-15,-1 2 0 0,-2-1-2928 0,-1 2-592 0</inkml:trace>
  <inkml:trace contextRef="#ctx0" brushRef="#br0" timeOffset="32563.52">12174 6715 11967 0,'0'0'1072'0,"0"0"-864"16,0 0-208-16,0 0 0 0,0 0 2816 0,0 0 528 15,0 0 112-15,0 0 0 0,0 0-1040 0,0 0-224 16,0 0-32-16,3 6-16 0,1 2-736 0,0 3-160 15,-1 2-32-15,3 1 0 0,-1 4-128 0,0 0-48 0,3 5 0 0,0 7 0 16,1 2-272-16,0-1-64 0,-1 2-16 0,1 1 0 16,0 0-176-16,0 0-48 0,-2 0 0 0,-1-2 0 15,1-1-192-15,1-1-32 0,-2 2-16 0,-1-2 0 16,1-4-224-16,-1 1 128 0,0-1-128 0,-1-1 0 16,0 0 0-16,0-2 0 0,0-2 0 0,0 1 0 31,1-2-480-31,-3-1-32 0,1 0-16 0,-2-1 0 15,1-1-2304-15,-1-4-464 0,1-1-96 0</inkml:trace>
  <inkml:trace contextRef="#ctx0" brushRef="#br1" timeOffset="35998.9">11182 5416 14735 0,'0'0'1312'0,"0"0"-1056"0,0 0-256 16,0 0 0-16,0 0 3040 0,0 0 544 15,0 0 128-15,0 0 0 0,0 0-1440 0,0 0-288 16,9 7-64-16,-2 2-16 0,-2 1-880 0,1 5-160 16,2 4-32-16,0 1-16 0,0 5-160 0,0 2-16 0,-2 4-16 0,1 3 0 15,-2 1-240-15,1 3-32 16,0 4-16-16,-1 0 0 0,1 4-336 0,1 0 144 0,-2-2-144 0,0 1 0 15,1 0 0-15,-3-6-224 0,1-2 16 0,0-3 0 32,0-3-688-32,0-3-128 0,1-6-16 0,1-3-16 15,-1-2-2176-15,0-5-432 0,0-6-96 0,-5-6-16 0</inkml:trace>
  <inkml:trace contextRef="#ctx0" brushRef="#br1" timeOffset="36228.47">11415 5548 911 0,'2'-35'0'0,"-1"18"0"0,0-3 0 0,1-3 0 16,-2 2 4096-16,1-1 752 0,0 0 144 0,2 2 16 0,1 2-2224 0,-2 1-448 15,0 1-96-15,0 3 0 0,1 3-544 0,-1-2-96 16,1 3-32-16,0 2 0 0,-3 7-384 0,0 0-80 16,0 0-16-16,0 0 0 15,7 12-128-15,0 4-16 0,-2 1-16 0,-1 6 0 0,1 3-240 0,1 7-48 16,-1 6-16-16,0 3 0 15,0 1-272-15,-1 2-48 0,-1 2-16 0,-1 0 0 0,1-1-288 0,1-2 0 16,2-2 128-16,-2-2-128 16,0-1-320-16,-1-5-128 0,-2-1-32 0,2-6 0 15,1-2-1520-15,-2-4-304 0,0-4-64 0,-1-2-8528 16,-1-4-1712-16</inkml:trace>
  <inkml:trace contextRef="#ctx0" brushRef="#br1" timeOffset="36872.68">11114 4671 18431 0,'0'0'1632'0,"0"-7"-1312"0,0 2-320 0,0 5 0 0,0-8 2640 0,0 8 464 16,0 0 96-16,0 0 0 0,0 0-1472 0,0 0-320 16,1 13-48-16,1 3-16 0,-1 2-672 0,0 4-144 15,1 3-16-15,-1 3-16 16,0 2-208-16,-1 3-32 0,0 0-16 0,0-3 0 0,0-3-240 0,0-1 176 15,-1-1-176-15,1-2 160 0,0-2-160 0,1-3 128 16,1 1-128-16,-1-8 128 0,-1-11-128 0,0 0 160 16,0 0-160-16,0 0 160 0,0 0-160 0,3-7 160 15,-2-6-160-15,0 0 160 0,0-2-160 0,2 0 128 16,1-8-128-16,0 0 128 0,-3-3-128 0,0-2 0 16,1 0 144-16,-2-2-144 0,-2-1 128 0,2-3-128 15,0 2 128-15,0 0-128 0,-3-2 192 0,1 1-48 0,2 2 0 0,-1 4 0 16,0 2-144-16,-1 4 0 15,2 4 144-15,0 4-144 0,0 1 0 0,2 4 0 0,-2 8 0 0,0 0 0 16,5 8 0-16,1 8-160 0,1 5 160 0,1 6-208 16,0 7 208-16,2 4-176 0,2 2 176 0,2 2-160 15,3 0 160-15,1 2 0 0,1-1-144 0,-1-6 144 16,0-10 0-16,0 2 0 0,-1-5 0 0,0-4 0 16,0-4 0-16,0-6 0 0,-1 0 192 0,-2-3-64 15,-1-6 384-15,-2-2 80 0,0-3 16 0,-2-2 0 16,-2-4 352-16,1-3 64 0,-3-2 0 0,0-5 16 15,0-2-384-15,-1-4-80 0,-1-1 0 0,-2-6-16 16,0-1-208-16,-1-2-32 0,-1-4-16 0,0 1 0 16,-2-1-304-16,-1-1 0 0,0 1 0 0,-1 1-144 15,-1 4-208-15,2 1-32 0,0-1-16 0,0 2 0 16,-1 2-1984 0,0 3-400-16,-1 5-80 0</inkml:trace>
  <inkml:trace contextRef="#ctx0" brushRef="#br1" timeOffset="37503.53">11947 4289 11967 0,'0'0'1072'0,"0"0"-864"0,0 0-208 0,0 0 0 0,0 0 3728 0,0 0 704 15,0 0 144-15,-8 5 32 0,21-16-1808 0,-1 1-368 16,0-3-64-16,1-2 0 0,0 0-880 0,1 1-160 15,1-1-48-15,2 1 0 0,1-4-544 0,1 1-112 0,1 1-32 0,1-2 0 16,1-1-384-16,0 0-80 0,0-2 0 0,1 3-128 16,-3-3 0-16,3 1 0 0,-1 1 0 0,-1-1-144 31,-2 2-1472-31,-1 0-304 0,-1 1-48 0,-1 1-16 16,-2-1-1600-16,-1 3-320 0,-2 1-64 0</inkml:trace>
  <inkml:trace contextRef="#ctx0" brushRef="#br1" timeOffset="37865.33">12599 3534 12895 0,'0'0'1152'0,"0"0"-928"0,4-7-224 0,-1 1 0 16,-2-1 3040-16,0 1 560 0,1-2 112 0,-1 1 32 0,-1 7-1392 0,0 0-288 16,0 0-48-16,-4-5-16 0,0 1-848 0,4 4-192 15,-6 4-16-15,0 3-16 0,0 2-384 0,1 4-80 16,-1 4-16-16,1 0 0 0,1 3-256 0,0 5-48 15,2 1-16-15,0 2 0 0,2-5-128 0,2 1 160 16,0-2-160-16,2 0 160 0,1-1-160 0,3-2 192 16,3-2-192-16,2-1 192 0,2-2-192 0,2-2 0 15,0-4 0-15,2-2 128 0,1 1 0 0,0-4 0 16,-2-5 0-16,0 0 0 0,1-2 240 0,-1-3 32 16,-1-2 16-16,-3 1 0 0,1-6 336 0,-2 0 64 15,-3-3 16-15,-1-2 0 0,-2 0-176 0,-3-1-16 16,-2-3-16-16,0 1 0 0,-4-1-144 0,0 1-32 15,-6 0 0-15,-3 1 0 0,-2 0-48 0,-4 3-16 0,-3-1 0 16,-1 2 0-16,-2 0-64 0,1 4-32 0,-1 0 0 0,1 0 0 16,0 3-288-16,1 4 0 0,1 2 0 0,3 1 0 31,3 2-1024-31,2 1-272 0,2 3-48 0,2 2-19968 0</inkml:trace>
  <inkml:trace contextRef="#ctx0" brushRef="#br1" timeOffset="38456.07">10435 4093 23039 0,'0'0'1024'0,"0"0"192"0,0 0-960 0,0 0-256 0,0 0 0 0,0 0 0 16,0 0 1904-16,0 0 336 0,0 0 64 0,-4 1 0 16,17-1-800-16,1 3-160 0,2 3-48 0,-2 2 0 0,1 1-384 0,-1 0-80 15,2 3 0-15,-1 1-16 16,2 0-448-16,2 0-96 0,-1 0-16 0,1-2 0 15,-2 1-256-15,0-1 0 0,0 0 0 0,0 0 0 16,-1 2-1296-16,1-2-272 0,-3-1-48 0,-2-1-9216 16,-2 2-1840-16</inkml:trace>
  <inkml:trace contextRef="#ctx0" brushRef="#br1" timeOffset="38899.75">10044 3495 13823 0,'-15'-10'608'0,"9"9"128"0,-2 1-592 0,-1-2-144 0,-1 0 0 0,0 1 0 15,1 1 2944-15,0 1 544 0,-1 3 112 0,1 0 32 16,1 3-2288-16,0 2-448 0,0 1-80 0,2 3-32 16,-1 3-528-16,3 2-96 0,2 3-32 0,2 1 0 15,1 2-128-15,3-1 0 0,1-1 0 0,2 0 0 16,2-1 0-16,2-3 0 0,1 1 0 0,3-6 0 16,-1-2 0-16,2-1 0 0,2-4 0 0,0-2 128 15,-1-3 288-15,0-2 48 0,0 0 16 0,-1-6 0 0,-1-3 416 0,-2-1 96 16,0-2 16-16,-4-1 0 0,-1-2-16 0,-1-1 0 15,-2-2 0-15,-2-1 0 0,-3 1-352 0,-3-1-80 16,-1-1-16-16,-1 3 0 0,-2 2-224 16,-3 1-32-16,-2-1-16 0,-2 2 0 0,1 2-144 0,-2 2-128 15,1 2 192-15,0 1-192 0,-1 5 0 0,2-1-192 16,0 2 0-16,2 2 0 16,0 2-1856-16,2 3-352 0,1 2-80 0</inkml:trace>
  <inkml:trace contextRef="#ctx0" brushRef="#br1" timeOffset="39414.85">9311 3433 23615 0,'0'0'512'0,"0"0"128"0,0 0 0 0,0 0 16 0,0 0-528 0,0 0-128 0,0 0 0 0,0 0 0 15,8 0 1072-15,1-1 176 0,2-2 32 0,0-1 16 16,1-1-672-16,1 0-144 0,1 1-32 0,2-2 0 16,-2-4-320-16,1 3-128 0,-1-1 0 0,0 3 0 31,2-2-320-31,-3 1-144 0,0-2-48 0,-1 1-12304 0</inkml:trace>
  <inkml:trace contextRef="#ctx0" brushRef="#br1" timeOffset="39770.39">9367 3161 11055 0,'0'0'976'0,"-6"2"-784"0,-2 2-192 0,-1 2 0 0,0-4 2160 0,-1 3 384 15,0 2 80-15,0 1 0 0,-1 0-1392 0,1 2-272 16,1 0-64-16,-2 3-16 0,2 3-656 0,1-2-224 16,2 2 144-16,1 0-144 0,1 2 0 0,1 1 0 15,2 2 0-15,1 0 0 0,1 0 0 0,3 0 0 0,1 1 0 0,3-4 0 16,1 1-144-16,3-5 144 16,1 0 0-16,1-2 0 0,2-2 0 0,1-2 224 15,0-3-16-15,0-2 0 0,1-3 0 0,0-1 0 16,0-3 0-16,1-1 0 0,-2-4 192 0,-2-2 48 15,0-1 0-15,-2 1 0 0,0-6 320 0,-3 0 80 16,-2-2 16-16,-3 0 0 0,-1-1 64 0,-3 0 16 16,-1-3 0-16,-2 2 0 0,-2 1-320 0,-1 0-64 15,-3-2-16-15,-1 1 0 0,0 2-128 0,-2-1-32 16,-1 0 0-16,-1 1 0 0,-1 1-384 0,0 1 0 0,-1 2 0 0,2 4 0 31,2 1-1264-31,0 4-128 0,2 3-16 0</inkml:trace>
  <inkml:trace contextRef="#ctx0" brushRef="#br1" timeOffset="40423.67">13063 3150 26367 0,'0'0'1168'0,"-5"4"240"0,-3-1-1120 0,3-1-288 0,5-2 0 0,0 0 0 0,0 0 1824 0,0 0 304 15,0 0 64-15,0 0 16 0,0 0-1120 0,0 0-240 16,0 0-32-16,5 7-16 0,2-4-528 0,1 1-96 16,-8-4-32-16,9 0 0 0,1 1-144 0,2-1 0 15,0-1 0-15,-1 1 0 16,2-3-1280-16,0 0-144 0,2 2-32 0,-2-4-8784 15,-2-2-1776-15</inkml:trace>
  <inkml:trace contextRef="#ctx0" brushRef="#br1" timeOffset="40830.01">13138 2824 24767 0,'-24'4'1088'0,"12"0"240"0,-2 3-1072 0,-2 1-256 0,1 1 0 0,0 0 0 16,0 0 1488-16,0 1 240 0,2 3 64 0,2 4 0 15,-1 0-1120-15,4 3-224 0,0 1-32 0,3 1-16 16,1 0-400-16,3 3 0 0,1 1 0 0,1 1 0 16,2-2-176-16,2 0 176 0,0-2-128 0,3-1 128 15,1-2 0-15,2-2 0 0,-1 1 0 0,3-5-128 16,3 0 128-16,1 1 0 0,0-6 0 0,0-1-128 15,1-3 128-15,3-1 0 0,1-3 0 0,1-2 0 0,1-3 0 0,0-3 0 16,1-1 160-16,-1 1-160 0,-2-6 192 0,0-1-48 16,-2-1-16-16,-1-2 0 15,-2 3 128-15,-1-7 32 0,-2-1 0 0,-3-2 0 0,-4-1 432 0,-1 2 96 0,-3-3 16 16,-4 1 0-16,-4 3 112 0,-3 1 16 16,-2 1 16-16,-2 1 0 0,-2 1-496 0,-3 2-96 15,-3-1-32-15,-2 4 0 0,0 0-352 0,-2 4-128 16,0 1 0-16,-3 1 0 15,1 1-2064-15,0 1-416 0,-1 1-80 0,0 1-12880 0</inkml:trace>
  <inkml:trace contextRef="#ctx0" brushRef="#br1" timeOffset="41245.15">11286 3651 11055 0,'0'0'480'0,"0"0"112"0,0 0-464 0,0 0-128 0,2 9 0 0,-2 2 0 0,-2-1 3088 0,4 2 608 16,0 2 112-16,2 3 32 0,1 3-2624 0,1 3-528 16,-1 2-112-16,1 1 0 0,2 1-576 0,-1 1 0 15,0 0 0-15,1 0 0 16,0-1-2048-16,0-1-384 0,-2 0-64 0</inkml:trace>
  <inkml:trace contextRef="#ctx0" brushRef="#br1" timeOffset="41448.99">11221 3948 5519 0,'0'0'496'0,"0"0"-496"0,0 0 0 0,-1-6 0 16,1-1 4624-16,1 1 832 0,2-1 176 0,1 1 16 16,1 2-3152-16,1-3-640 0,0 2-128 0,1 0-32 15,3 1-784-15,0 1-144 0,2-3-48 0,-1-1 0 16,1 2-240-16,1 0-48 0,2-2-16 0,-1 1 0 15,2 1-416-15,0-1 0 0,3 1 0 0,-1 1 0 16,-1-4-2784 0,1 1-480-16</inkml:trace>
  <inkml:trace contextRef="#ctx0" brushRef="#br1" timeOffset="41827.58">11375 3475 16575 0,'-12'3'1472'16,"-3"-2"-1168"-16,-5 4-304 0,-1 2 0 0,-2 0 2592 0,-2 1 464 15,0 0 80-15,0 1 32 0,2 2-1456 0,1 2-304 16,1 4-48-16,3 2-16 0,2 6-848 0,2 4-176 16,2-3-48-16,3 4 0 0,1 1-272 0,3 2 0 0,3 0-176 15,4 1 176-15,0-1-160 0,4 0 160 0,1-3-128 0,5 0 128 16,4 0-128-16,1-3 128 0,4 0-128 0,2-5 128 15,2-1 0-15,2-4 0 0,3-4 0 0,-1-2-128 16,0-7 128-16,1-4 0 0,0-4 0 0,-1-4 0 16,0-4 0-16,-3-2 0 0,-1-6 0 0,-2-1 128 15,0 1 0-15,-2-4 0 0,-5-1 0 0,0 2 0 16,-3-1 160-16,-2 2 32 0,-4-1 16 0,-1 1 0 16,-4 1 112-16,-2 0 0 0,-2 1 16 0,-4 2 0 15,-1 1 112-15,-4 1 32 0,-2 2 0 0,-1 0 0 16,-2-1-160-16,-1 4-48 0,-1-2 0 0,-3 1 0 15,-4 2-400-15,-1-1 128 0,0 2-128 0,0 0 0 32,-1 1-592-32,1 1-208 0,0 1-32 0,1 1-16192 0</inkml:trace>
  <inkml:trace contextRef="#ctx0" brushRef="#br0" timeOffset="51693.86">10151 6172 19343 0,'0'0'1728'0,"0"0"-1392"16,0 0-336-16,0 0 0 0,0 0 2192 0,0 0 368 15,0 0 80-15,0 0 16 0,0 0-960 0,0 0-192 0,0 0-32 0,1 8-16 16,-1 1-944-16,1 0-176 0,3 1-32 0,0 4-16 16,0 4-112-16,0 3-32 0,-1 1 0 0,1 3 0 15,1 1-144-15,0 0 0 0,-1 1 0 0,1 1 0 31,0-2-320-31,1 0-80 0,-1-1-32 0,-1-3 0 16,0-2-2672-16,-1-1-544 0</inkml:trace>
  <inkml:trace contextRef="#ctx0" brushRef="#br0" timeOffset="51906.08">10018 6427 25103 0,'0'0'1104'0,"0"0"240"0,0 0-1072 0,0 0-272 0,0 0 0 0,0 0 0 16,0 0 1776-16,0 0 288 0,0 0 64 0,0 0 16 16,0 0-672-16,6-6-144 0,2 2-32 0,3 1 0 0,0-3-480 0,2 1-112 15,0 1 0-15,2-1-16 16,0 0-400-16,2 0-80 0,0-1-16 0,0 1 0 0,1-1-192 0,1 0 0 16,-2 3-192-16,0-4 192 15,-2 2-1920-15,0 0-256 0,-1 2-64 0,0-2-8352 16,-1 2-1664-16</inkml:trace>
  <inkml:trace contextRef="#ctx0" brushRef="#br0" timeOffset="52367.45">10302 5991 25567 0,'0'0'1136'0,"-7"-4"224"0,0-1-1088 0,-1 0-272 0,0 0 0 0,-1 1 0 15,-2-3 1872-15,1 1 320 0,-4 0 64 0,-2 4 16 16,-1-5-864-16,0 6-192 0,0-2-16 0,-2 3-16 16,-2 3-368-16,0 5-80 0,1 0-16 0,1 3 0 15,-2 2-336-15,0 4-64 0,2 0 0 0,0 4-16 16,2 4-128-16,3 2-32 0,1 2 0 0,3 2 0 16,0 5-144-16,4 0 0 0,2 1 0 0,4-1 0 15,3-1 0-15,3-1 0 0,2 0 0 0,4-4-176 16,2-4 16-16,4 0 0 0,2-1 0 0,2-4 0 15,4-3-96-15,0-5 0 0,3-3-16 0,1-2 0 16,1 0 96-16,0-4 32 0,-2-3 0 0,0-2 0 16,-2-3 144-16,0-1 0 0,0 0 0 0,-3-3 0 15,0 0 0-15,-2-4 0 0,-3-1 0 0,0-1 0 16,-2-3 560-16,-2-3 144 0,0 0 16 0,-2-4 16 16,-3-2-256-16,-1 0-48 0,-2-3-16 0,-3-1 0 0,-3-2 224 0,-4 0 64 15,-2 4 0-15,-3-1 0 0,-2 2-112 0,-3-1-16 16,-3 2 0-16,-2 3 0 0,-4 3-192 0,-2 2-64 15,0-2 0-15,-1 1 0 0,1-1-320 0,1 2 0 16,-1 2 0-16,2-1 0 16,1 2-512-16,3 2-32 0,-3 0 0 0,4 2 0 15,2 3-2112-15,0 3-416 0</inkml:trace>
  <inkml:trace contextRef="#ctx0" brushRef="#br0" timeOffset="71028.7">14280 6285 8287 0,'0'0'368'0,"6"-4"80"0,2-2-448 0,1 2 0 0,0 1 0 0,2 0 0 16,-2-2 3024-16,1 3 528 0,-2-1 96 0,0 0 32 16,-2 2-1472-16,-6 1-288 0,0 0-64 0,0 0-16 15,0 0-768-15,-2 9-160 0,-2 2-16 0,-1 0-16 16,-3 2-80-16,-3 3-16 0,-2 2 0 0,-1 4 0 16,-2-1-112-16,-1 5-32 0,0 3 0 0,2 2 0 15,-1 1-336-15,2 4-80 0,1-1-16 0,1 0 0 16,0 2-208-16,3-4 176 0,3 1-176 0,2-1 160 15,1-6 96-15,3-2 32 0,1-1 0 0,2-5 0 16,2-3-288-16,3-2 160 0,3-2-160 0,3-3 128 16,2 0 128-16,2-5 0 0,1 0 16 0,6-3 0 15,1-1-464-15,5-2-112 0,2-4-16 0,1-1 0 16,1-3 16-16,-1-1 0 0,-3-2 0 0,1 0 0 16,-4 0-1888-16,0-3-384 15,-2 2-80-15</inkml:trace>
  <inkml:trace contextRef="#ctx0" brushRef="#br0" timeOffset="71268.81">14405 6601 28559 0,'-7'4'2544'0,"2"0"-2032"16,5-4-512-16,-3 7 0 0,3-7 1408 0,0 0 192 16,0 0 48-16,10 6 0 0,1 1-368 0,6-2-64 15,7 0 0-15,3 0-16 0,2 1-672 0,6-3-128 16,1 0-16-16,5-3-16 0,1 0 16 0,5 0 0 15,3 0 0-15,4-3 0 0,1 3-208 0,1 0-48 0,-2-3 0 0,2-1 0 16,1 0-128-16,-1 1 0 0,0-1 0 0,2 2 0 16,2-4-192-16,3 1-64 0,-1-3 0 0,-2-1-16 31,-4-3-1056-31,-2-1-208 0,-3-2-32 0,-4-1-9632 0,-4 1-1920 0</inkml:trace>
  <inkml:trace contextRef="#ctx0" brushRef="#br0" timeOffset="71534.97">15501 6155 27647 0,'0'0'2448'0,"-6"4"-1952"0,-2 2-496 0,4-1 0 16,4-5 912-16,0 0 96 0,8 8 16 0,4-1 0 16,3 0-368-16,6-1-64 0,4 0-16 0,3-2 0 15,4-1-416-15,2 0-160 0,2-2 0 0,3-1 144 16,2 0-144-16,-1 2 0 0,4-1 144 0,-1 0-144 15,0 2 0-15,-1 0 0 0,-1 2 0 0,-4 1 0 0,-3 3 0 0,-4 2 128 16,-4-1 0-16,-2 3 0 0,-6 2 432 16,-2 2 80-16,-5 1 32 0,-3 4 0 0,-4 0 672 0,-4 6 144 15,-4 2 32-15,-1 1 0 0,-5 0-432 0,-3 2-96 16,-3 2-16-16,-1 1 0 0,-1 1-624 0,1 1-128 0,-3 0-32 0,2-3 0 31,1-1-2592-31,1-2-528 0</inkml:trace>
  <inkml:trace contextRef="#ctx0" brushRef="#br0" timeOffset="72300.28">18219 6514 14735 0,'0'0'1312'0,"-6"1"-1056"0,-1-1-256 0,7 0 0 16,0 0 2880-16,0 0 528 0,0 0 112 0,0 0 0 16,8-5-1808-16,4-4-368 0,4 1-80 0,1-4-16 15,2-2-560-15,3-2-112 0,2-2-32 0,3-1 0 16,2-1-96-16,1-2 0 0,-2-2-16 0,2-2 0 15,2-2-96-15,3-1-16 0,3 0 0 0,0 1 0 16,-1-2-128-16,1 1-16 0,1 0-16 0,-2 1 0 16,-3 0-160-16,-2 1 192 0,-2-1-192 0,-1 4 192 15,-3 0-192-15,-4 2 0 0,0 1 0 0,-2 3 0 16,-4 1 0-16,-2 3 0 0,-1 1 176 0,-1 1-176 16,-2-1 208-16,-1 2-48 0,-1 2-16 0,0 1 0 15,0 2 192-15,-2 1 48 0,1-1 0 0,-1 4 0 16,1 1-96-16,1 1-16 0,1 0 0 0,0 1 0 0,3 3-128 0,1 0-16 15,0 1-128-15,4 1 192 0,2 2-192 0,5 3 144 16,2 2-144-16,5 2 128 0,2 2-128 0,0 0 128 16,3 3-128-16,-1-1 128 0,3 2 128 0,1 1 0 15,1-3 16-15,2 0 0 0,1 1-400 0,1-1-96 16,3 1-16-16,-1-3 0 0,-2-3 240 0,-1-1 0 16,-4-1 0-16,-1 0 0 0,-1-1-192 0,-3 0 192 15,-3-2-208-15,-3-3 80 16,0 1-1232-16,-3 0-240 0,-2 0-64 0,-2 2-9536 15,-3-1-1904-15</inkml:trace>
  <inkml:trace contextRef="#ctx0" brushRef="#br0" timeOffset="73298.39">18189 6492 22287 0,'0'0'976'0,"-2"9"224"0,2 3-960 0,0 2-240 16,1 3 0-16,2 1 0 0,1 3 1312 0,0 1 224 15,0 6 32-15,1-2 16 0,1 4-624 0,1 2-112 16,1 2-16-16,1 3-16 0,0-1-208 0,0 2-32 15,0 0-16-15,0 0 0 0,-1 1 80 0,0-3 0 16,1 1 16-16,0-1 0 0,-1-2-208 0,-2 0-32 16,0-1-16-16,-1-1 0 0,-1-2-176 0,0 0-32 15,0-1-16-15,0-2 0 0,-1-1-48 0,0-5-128 0,-2 1 192 16,2-2-64-16,0-2-128 0,-1-1 192 0,-1-3-192 0,1-2 192 16,0-1-64-16,1-2 0 0,0 0 0 0,-3-9 0 15,4 6 112-15,1-3 16 0,-5-3 0 0,9 4 0 16,0-4-112-16,3 2-16 0,1-2 0 0,1 0 0 15,-1-1-128-15,4 0 192 0,1 1-192 0,2-3 192 16,2 2-192-16,3 1 0 0,2 0 0 0,3 0 0 16,1 4 0-16,3-4 0 0,3 1 0 0,-1 2 0 15,0 2 0-15,-1 2 0 0,-1 0 0 0,-2 0 0 16,1 1 144-16,-2 2-144 0,-1 1 160 0,0-1-160 16,-1 0 176-16,-2 2-176 0,-1 0 192 0,0 1-192 15,-2 0 240-15,-2 1-64 0,-2 2-16 0,-1-3 0 16,1 0 64-16,-3 0 16 0,-2-1 0 0,0-1 0 15,-2 1-64-15,-2-3-16 0,0 0 0 0,-1-1 0 16,1-1-160-16,-1-1 0 0,0 0 144 0,1-1-144 0,-2-3 128 0,0 0-128 16,-1-2 128-16,0-2-128 0,0 1 0 0,1-2 128 15,0 0-128-15,1 0 0 0,1-4 0 0,2-2 144 16,0 0-144-16,2-1 0 0,4-2 0 0,-1-1 0 0,2 0 0 0,-1 0 0 16,3 1 0-16,2 0 0 15,2 1 0-15,1-1 0 0,1 0 0 0,0 2 0 16,2 2 0-16,1-1 0 0,-1 0 0 0,0 1 0 0,-1 3 0 0,-1-1 0 15,-4 4 0-15,0-2 0 16,-3 3 0-16,-1 1 0 0,1 0 0 0,-1 0 0 16,-2 0 0-16,-1 2 0 0,-1 1 0 0,-2-1 0 15,-1 2 0-15,0-2 0 0,-1 0 0 0,-2 1 0 16,1 0 0-16,-2-1 0 0,-1 1 0 0,-8-3 0 0,8 2 0 0,-8-2 0 16,7 2 128-16,-7-2-128 0,7 1 0 0,-7-1 0 15,8 0 0-15,-1-3 0 0,0-1 0 0,1 1 0 16,0-5 0-16,-2 0 0 0,-1-5 0 0,1-3 0 15,-1-2 0-15,-1-4 0 0,1-3 0 0,-1-4 0 16,0-3 176-16,-2-5-32 0,-2-3 0 0,0-3 0 16,0-7 368-16,0-2 80 0,-1-3 16 0,0-3 0 15,-2-2 160-15,-3-4 48 0,-1-1 0 0,-1 1 0 16,-1 1-240-16,-1 3-64 0,-1 0 0 0,0 5 0 16,-1 2-320-16,-1 3-64 0,2 5 0 0,2 3-128 15,0 3 0-15,0 3 0 0,1-1 0 0,2 7 0 16,-1 5-1184-16,1 4-144 0,2 4-16 0,1 3-13088 15,1 5-2608-15</inkml:trace>
  <inkml:trace contextRef="#ctx0" brushRef="#br0" timeOffset="75465.97">11260 7511 4607 0,'0'0'192'0,"0"0"64"0,0 0-256 0,0 0 0 0,0 0 0 0,0 0 0 16,9 7 2560-16,-9-7 480 0,0 0 96 0,8 0 0 16,0 0-1696-16,-8 0-352 0,0 0-64 0,6-3 0 15,1 1-64-15,0-2 0 0,-7 4 0 0,6-6 0 16,-6 6-64-16,5-6 0 0,0-1-16 0,-1 1 0 15,0-1-208-15,0 1-32 0,-1-3-16 0,-1 0 0 16,1 1-144-16,0-4-32 0,-2-1 0 0,0 1 0 16,1-3-128-16,-2 0-16 0,0 2-16 0,0-2 0 15,0 0-64-15,-2 2-16 0,1-2 0 0,-3 0 0 16,1 2-80-16,1-2-128 0,-1 0 176 0,1 1-176 16,-1 0 160-16,0-1-160 0,-1 2 128 0,1 0-128 15,-1 0 0-15,1 0 0 0,-2 1 128 0,0 1-128 16,-2 0 0-16,1 1 160 0,-2 1-160 0,0 1 160 15,-1 0-160-15,1 0 0 0,1 2 144 0,0-1-144 0,-2 1 0 0,1 2 144 16,0-2-144-16,0 3 0 0,0-1 192 0,0 2-192 16,1 1 192-16,-1 1-192 0,0 0 336 0,-1 0-32 15,-2 0-16-15,1 1 0 0,1 1 32 0,0-1 0 16,-2 2 0-16,1 0 0 0,-1 0-16 0,0 1 0 16,0 1 0-16,1-2 0 0,-1 1-16 0,1 0 0 15,-2 0 0-15,2-1 0 0,-1 3-144 0,2-2-16 0,0 0-128 0,0 1 192 16,-1 1-64-16,2-1 0 0,0 1-128 0,1-1 192 15,1 0-192-15,-1-1 128 0,2-1-128 0,5-3 0 16,0 0 0-16,0 0 0 0,-5 4 0 0,5-4 0 16,0 0 0-16,0 0 0 0,0 0 0 0,0 0 0 15,-1-6 0-15,1 0-128 0,0-1 128 0,1 1 0 16,0-1 0-16,2 1 0 0,-1-3 0 0,1-1 0 16,1 1 0-16,0 2-128 0,1-1 128 0,0 1 0 15,2-2 0-15,1 1 0 0,-1-1 0 0,1 1 0 16,0-1-128-16,1 0 128 0,-1 0 0 0,1 0 0 15,-1 0-160-15,1-2 160 0,-1 2-128 0,0 0 128 16,-2 1 0-16,1-1-160 0,-1 3 160 0,0-1 0 16,-3-1 0-16,1 2-128 0,-1 0 128 0,-3 6 0 15,3-6 0-15,-3 6 0 0,0 0 0 0,0 0 0 16,0 0 0-16,0 0 0 0,0 0 0 0,0 0 0 16,0 0 128-16,0 0-128 0,-7 5 0 0,2-1 0 15,-2 1 128-15,1 2-128 0,-1-1 0 0,1 1 144 16,-2 1-144-16,0 1 128 0,-1 1-128 0,0 1 128 15,0 2-128-15,0-3 128 0,0 3-128 0,1 1 128 0,0-1 48 16,1 2 0-16,1-1 0 0,1-1 0 0,-1-1-16 0,2 0 0 16,2-3 0-16,1 1 0 0,-1-2 32 0,2 0 0 15,0 0 0-15,0-8 0 0,3 8-48 0,-3-8 0 16,4 6 0-16,2-1 0 0,1-1 0 0,-1 0 0 16,-6-4 0-16,9 5 0 0,1 1 0 0,0-1 0 15,0-1 0-15,1 0 0 0,-1-1-144 0,1 1 0 16,-1-1 144-16,2 0-144 0,0-1 0 0,1 1 0 0,1 1 0 0,0-3 0 31,1 2-1328-31,2-1-336 0,-2-2-64 0,4 0-15312 0</inkml:trace>
  <inkml:trace contextRef="#ctx0" brushRef="#br0" timeOffset="76479.25">19320 8125 3679 0,'0'0'320'0,"0"0"-320"0,0 0 0 0,0 0 0 0,0 0 4416 0,0 0 800 0,0 0 160 0,0 0 48 0,0 0-3024 0,2 8-608 16,2 1-112-16,2 3-16 0,-1 1-880 0,1 1-160 15,3 3-48-15,-1 2 0 0,0 0-432 0,2 9-144 16,1-5 0-16,-2 3 0 0,0-2-176 0,-1-4-144 16,0 3-16-16,0-5-16 15,-1 0-2288-15,1-2-464 0</inkml:trace>
  <inkml:trace contextRef="#ctx0" brushRef="#br0" timeOffset="76665.89">19274 8377 9215 0,'0'0'400'0,"0"0"96"0,-5-3-496 0,5 3 0 0,0 0 0 0,0 0 0 16,0 0 4720-16,0 0 848 0,0 0 160 0,0 0 32 15,0 0-3872-15,6-2-784 0,4 0-144 0,-1 0-48 16,1-1-656-16,3 1-256 0,3-2 176 0,1 1-176 16,2-3 0-16,0 0 0 0,-1-1 0 0,0 0 0 31,0-1-288-31,2 0-160 0,1 1-16 0,0-3-9200 0,-3 3-1824 0</inkml:trace>
  <inkml:trace contextRef="#ctx0" brushRef="#br0" timeOffset="77034.59">19388 7995 25391 0,'-34'6'1120'0,"17"0"240"0,-3 2-1088 0,-3 2-272 0,-2-1 0 0,0 3 0 0,0 1 1520 0,3 3 240 16,3 0 48-16,0 4 16 0,2 0-752 0,4 3-160 16,3-2-16-16,2 4-16 0,2 2-752 0,2-1-128 15,1 4 0-15,3 0 0 0,3 0-144 0,2 0 144 16,3-1-160-16,2-2 160 0,2-1-144 0,4-1 144 16,2-2-128-16,3 0 128 0,2-4-272 0,5-2 16 15,0-3 16-15,1-2 0 0,1-4 48 0,1-4 16 16,-1-4 0-16,0-4 0 0,1-4 176 0,-1-2 0 15,-2-3 0-15,-2-3 0 0,-3-1 128 0,0-4 48 0,-3-2 16 0,0-3 0 16,-3-3 368-16,-4 0 80 16,-3 1 0-16,-2-2 16 0,-3 0-176 0,-2 1-32 0,-4 2-16 0,-3 1 0 15,-3-2-48-15,-2 3 0 0,-1-1 0 0,-3 2 0 16,-2-1-224-16,0 1-160 0,-1 3 192 0,2 1-192 16,-1 4 0-16,1-1 0 0,1 4-240 0,1 3-11328 15,3 0-2256-15</inkml:trace>
  <inkml:trace contextRef="#ctx0" brushRef="#br0" timeOffset="77567.02">18461 6703 20783 0,'0'0'912'0,"0"0"208"0,0 0-896 0,0 0-224 0,0 0 0 0,0 0 0 15,0 0 1936-15,0 0 352 0,1 10 64 0,0 2 16 16,-1 3-640-16,2 1-112 0,-1 4-16 0,0 2-16 16,0 3-720-16,3 4-144 0,-1-2-16 0,-2 4-16 15,1 3-368-15,-1-1-64 0,0 2 0 0,0 0-16 16,1-4-240-16,-1 3 0 0,2 0 0 0,-1 0 0 15,1 1-1264-15,0-1-336 0,-1-1-80 0,2-3-8688 16,1-3-1728-16</inkml:trace>
  <inkml:trace contextRef="#ctx0" brushRef="#br0" timeOffset="78032.45">19810 6497 7359 0,'0'0'656'0,"-1"-5"-528"0,1 5-128 0,-2-8 0 15,2-1 3920-15,0 2 752 0,0 7 160 0,0 0 32 16,0 0-2176-16,0 0-448 0,0 0-64 0,7 6-32 0,1 3-736 0,1 5-128 15,0 4-48-15,0 7 0 0,2 6-80 0,-2 7 0 16,0 6-16-16,-1 5 0 0,-1 4-400 0,1 2-80 16,-1 0-16-16,1 1 0 0,-2-2-336 0,2 0-80 15,-3-2-16-15,0 0 0 0,-1-5-208 0,0-1 0 16,0-3-192-16,0-4 192 16,0-1-2256-16,1-4-352 0,0-3-64 0</inkml:trace>
  <inkml:trace contextRef="#ctx0" brushRef="#br1" timeOffset="81801.12">18828 5208 26319 0,'0'0'1152'0,"0"0"256"0,8-7-1120 0,-8 7-288 0,0-8 0 0,1 2 0 15,1-1 1664-15,-2 7 288 0,0 0 48 0,0 0 16 16,8 0-768-16,-1 5-160 0,0 2-16 0,-1 5-16 16,1 5-320-16,-1 2-64 0,1 3-16 0,-1 7 0 15,1 5-64-15,0 2-16 0,-2 2 0 0,3 3 0 16,-1-3-384-16,0 3-192 0,-1 0 160 0,1 0-160 16,1 1 0-16,-2 0-160 0,1-6 0 0,2-2 0 15,-1-3-1952-15,-3-3-384 0,3-5-64 0,-2-3-8192 16,-3-6-1616-16</inkml:trace>
  <inkml:trace contextRef="#ctx0" brushRef="#br1" timeOffset="82018.34">19096 5162 24879 0,'0'0'2208'0,"0"0"-1760"16,0 0-448-16,0 0 0 0,0-7 1808 0,0 7 288 0,0 0 48 0,0 0 16 15,0 0-224-15,5 11-32 0,-1 1-16 0,1 3 0 16,1 6-912-16,2 1-176 0,-3 3-32 0,2 8-16 16,-1 3-400-16,1 2-80 0,0 4-16 0,-1 2 0 15,-1 3-256-15,0 0-192 0,1-1 16 0,-1-3 16 32,1-4-704-32,-2-4-144 0,-1-4-16 0,0-3-16 15,-1-4-2160-15,1-5-448 0,-3-4-64 0</inkml:trace>
  <inkml:trace contextRef="#ctx0" brushRef="#br1" timeOffset="82567.58">18690 4428 30287 0,'-4'-17'1344'0,"4"17"272"0,0 0-1296 0,0-5-320 15,-2-3 0-15,2 8 0 0,0 0 1792 0,0 0 272 16,0 0 64-16,0 0 16 0,0 9-1120 0,0 4-240 16,0 3-32-16,1 3-16 0,0 1-432 0,0 3-96 15,1 5-16-15,-1-2 0 0,0 0-192 0,2 0 0 16,-3-3 0-16,1-2 0 0,1-1 0 0,-1-4 0 15,0-5-160-15,2-2 160 0,-3-9-272 0,0 0 16 16,0 0 16-16,0 0 0 0,1-9 16 0,2-5 0 0,-2-3 0 0,2-4 0 16,-2-1 224-16,0-2-144 0,1-2 144 0,-1-1-128 15,0-2 128-15,-1-1 0 0,0 0 0 0,-1 0 0 16,0 0 0-16,-1 0 0 0,0 2 0 0,0 0 0 16,1 2 0-16,0 3 0 0,1 2 128 0,0 5-128 15,0 5 0-15,1 4 128 0,-1 7-128 0,5 5 0 16,-1 6 0-16,3 6-192 0,-1 5 32 0,3 5 0 15,2 4-32-15,-1 5-16 0,5 0 0 0,0 1 0 16,2-2 208-16,0-4 0 0,-1-2-160 0,-1-3 160 16,0-1 0-16,-1-6 0 0,0-2 0 0,1-4 0 15,-1-5 256-15,0-4 112 0,1-4 16 0,-4-7 16 16,0 1 544-16,-2-7 96 0,-1-1 32 0,-2-5 0 16,-2-2-512-16,-1-1-112 0,0-1 0 0,-1-2-16 0,-2-2-192 0,1-1-48 15,-1-2 0-15,2 0 0 0,-1 0-192 0,-1 0 0 16,0 0 0-16,0-1 0 15,-4 0-1280-15,3 1-288 0,-2 0-64 0,3-1-10880 16,0 1-2176-16</inkml:trace>
  <inkml:trace contextRef="#ctx0" brushRef="#br1" timeOffset="82841.02">19294 4170 23951 0,'0'0'2128'0,"0"0"-1696"0,0 0-432 0,0 0 0 15,1-7 3424-15,3 1 608 0,2-5 112 0,4 0 16 16,1-2-2176-16,4-2-432 0,4 0-80 0,2-4-32 15,0 0-1104-15,1-1-208 0,2-2-128 0,-1 1 128 32,2 0-448-32,0-1-96 0,-1 0-16 0,1 0 0 15,-1 0-3152-15,-1 0-640 0</inkml:trace>
  <inkml:trace contextRef="#ctx0" brushRef="#br1" timeOffset="83200.9">20030 3311 2751 0,'-4'-12'128'0,"4"12"16"0,-5-4-144 15,0 0 0-15,-2-1 0 0,1 1 0 0,-1 1 7488 0,7 3 1472 16,-6 3 304-16,-2-2 48 0,0 6-6560 0,-2 2-1296 16,2 8-272-16,-1 2-48 0,-2 5-976 0,4 5-160 15,0 3 0-15,3 2-160 0,3-1 160 0,1 1 0 16,2 0-144-16,5-2 144 0,3-2 0 0,3-3-176 15,1-2 176-15,1-1-128 0,1-6 128 0,2 0 0 16,2-5 0-16,-1-1 0 0,-2-4 0 0,3-3 128 16,-1-2 0-16,2-3 0 0,0-3 240 0,0-2 48 0,-2-3 16 0,0-2 0 15,-2-3 96-15,-2-2 32 0,-2-4 0 16,-1-1 0-16,-2-1-32 0,0-2 0 0,-5-2 0 0,-1-1 0 16,-2 1-64-16,-3-1-16 0,-2 1 0 0,-2 1 0 15,-4 0-160-15,-1 1-32 0,-3 0-16 0,-3 3 0 16,-1 0-240-16,-1 3 0 0,-2 4 0 0,-3 3 0 31,-1 0-2112-31,1 7-384 0,1-3-64 0,1 5-16160 0</inkml:trace>
  <inkml:trace contextRef="#ctx0" brushRef="#br1" timeOffset="83753.98">17981 3780 27871 0,'0'0'1232'0,"0"0"256"0,0 0-1184 0,2 7-304 0,-2-7 0 0,6 6 0 15,-1 1 1104-15,4-1 176 0,1-1 16 0,3 2 16 0,3-1-704 0,0 2-144 16,1-1-16-16,2-1-16 0,2 1-96 0,1-1-16 16,2 1 0-16,-1 1 0 0,2 1-320 0,1-3 0 15,-2-1 0-15,-2 3 128 16,-3-1-1408-16,1-2-256 0,-2-2-64 0,-2-1-7920 16,-2 0-1568-16</inkml:trace>
  <inkml:trace contextRef="#ctx0" brushRef="#br1" timeOffset="84167.1">17488 3341 22575 0,'0'0'992'0,"-6"-3"224"0,-1-3-976 0,-1 0-240 0,-1 1 0 0,0 3 0 16,0 2 1472-16,0 3 240 0,1 4 48 0,0 2 16 15,-1 3-896-15,1 3-176 0,0 4-48 0,0 4 0 16,1 6-656-16,1 3 0 0,4 4 0 0,2-1 0 16,1 0-192-16,4-2 192 0,2-2-160 0,1-2 160 15,1-2-128-15,1-2 128 0,2-4 0 0,2-2-144 16,2-6 144-16,1-2 0 0,1-5 0 0,0-3 0 15,2-2 0-15,0-4 256 0,-1-3-64 0,-1-3-16 0,1-3 384 0,-2-2 80 16,-2-2 0-16,1-1 16 0,-2-5 32 0,-1-1 0 16,-4-2 0-16,-1 0 0 0,-3-1-176 0,-2 1-48 15,-3-4 0-15,-3 3 0 0,-2 6-160 0,-1-3-48 0,-1 0 0 16,-2 2 0-16,-1 4-256 0,-5 0 0 16,1 3 128-16,1 2-128 15,1 6-560-15,-1-1-160 0,-1 3-48 0,-3 3-10240 16,1 1-2064-16</inkml:trace>
  <inkml:trace contextRef="#ctx0" brushRef="#br1" timeOffset="84419.53">16688 3398 17503 0,'0'0'1552'0,"0"0"-1232"0,-8 0-320 0,1 1 0 15,7-1 3264-15,0 0 608 0,0 0 112 0,0 0 32 16,0 0-2288-16,0 0-464 0,8 2-96 0,1-2-16 16,0-2-944-16,3 1-208 0,0-2 0 0,1 1 0 31,0-1-720-31,1-1-112 0,2 0-32 0,-1-1 0 0,0 0-2128 0,-2-2-416 0</inkml:trace>
  <inkml:trace contextRef="#ctx0" brushRef="#br1" timeOffset="84735.7">16784 3110 11055 0,'0'0'976'15,"-9"3"-784"-15,-3-1-192 0,-2 1 0 0,-2-1 1648 0,1 2 272 16,-2 2 64-16,-2 0 16 0,1 2-528 0,1 2-128 15,3 3 0-15,1 4-16 0,0 2-704 0,1 0-144 16,2-1-32-16,2 7 0 0,4 5-304 0,1 0-144 0,2-3 128 16,4 2-128-16,2 1 0 0,3 0 0 15,3-3 0-15,2 0 0 0,2-4 0 0,2-2 0 0,2-3 0 0,3-2 0 16,2-3 0-16,1-4 0 16,2-4 0-16,0-2 0 0,1-5 256 0,-1-1 160 0,2-5 32 15,-1-3 16-15,0-2 192 0,-2-1 48 0,0-2 0 0,-1 1 0 16,-3-6-112-16,-3-1-16 0,-3-2 0 0,-2 1 0 15,0-1 0-15,-5-1-16 0,-4-1 0 0,-3 3 0 16,-2 1-240-16,-2 2-32 0,-5 1-16 0,-2 2 0 16,-3 1-272-16,-2 2 0 0,-3 1 0 0,-1 1 0 31,-3 1-1744-31,0 4-416 0</inkml:trace>
  <inkml:trace contextRef="#ctx0" brushRef="#br1" timeOffset="85207.71">20321 2956 16575 0,'0'0'1472'0,"0"0"-1168"0,0 0-304 0,9 1 0 0,-9-1 3552 0,8 3 656 15,1-2 128-15,2 1 16 16,0-1-2624-16,2 2-544 0,3-2-96 0,-2 1-32 15,1 0-1056-15,0-2-224 0,1 0-32 0,1-2-16 16,-1 0-1728-16,-1-2-352 0,2-1-64 0,0 0-6528 16,-3-2-1296-16</inkml:trace>
  <inkml:trace contextRef="#ctx0" brushRef="#br1" timeOffset="85534.65">20603 2633 26207 0,'-20'0'1152'0,"11"1"256"0,-4 0-1136 0,-1 2-272 16,-5 2 0-16,0 2 0 0,-2 2 1008 0,-1 0 144 15,0 4 16-15,1 1 16 0,1 2-560 0,1 2-112 16,2 2-32-16,2 2 0 0,5 1-480 0,2 2 0 0,4-1 0 0,3 0 0 16,1-3 0-16,4 1-192 15,4 2 192-15,3-3-160 0,5-2 160 0,1 0-192 16,1-1 192-16,4-2-192 0,1-5 16 0,0 1 0 0,-1-6 0 0,0 2 0 15,0-2 0-15,2-4 0 0,2-1 0 0,-3-2 0 16,-2-4 176-16,-1-2 224 0,-2 0-48 0,-1-3-16 16,-1-1 480-16,-2-1 80 0,-1-4 32 0,-1-1 0 15,-3-2 240-15,0-2 48 0,-2 1 16 0,-1-3 0 16,-2 1-352-16,-1 1-64 0,-3-3 0 0,-2 5-16 16,-2-3-304-16,-2 2-48 0,-3 1-16 0,-2 0 0 0,-2 1-480 15,-1 2-96-15,-3 2-32 0,-4 0-11408 16,-4-2-2272-16</inkml:trace>
  <inkml:trace contextRef="#ctx0" brushRef="#br1" timeOffset="85885.63">18590 3394 23951 0,'0'0'1056'0,"0"0"224"0,0 0-1024 0,1-6-256 0,-1-1 0 0,0 7 0 15,0 0 1984-15,0 0 320 0,0 0 80 0,0 0 16 16,0 0-1088-16,7 8-224 0,0 4-32 0,1 5-16 16,-1 1-400-16,-1 4-64 0,2 2-32 0,0 2 0 15,0 2-544-15,1 4 0 0,1 0-160 0,2-3 160 32,2-2-2064-32,-1-2-304 0,0-2-48 0,2-2-7344 0,-2-2-1472 0</inkml:trace>
  <inkml:trace contextRef="#ctx0" brushRef="#br1" timeOffset="86086.47">18578 3652 1839 0,'0'0'160'0,"0"0"-160"0,0 0 0 0,0-5 0 0,1 1 5504 0,2-2 1088 16,1-2 192-16,1 1 64 0,2 2-4288 0,-1 1-864 15,2 2-160-15,1-2-48 0,1 0-1040 0,2 1-224 16,1-2-32-16,2 1-16 0,1 0-176 0,3 0 0 15,0-1 0-15,3-2 0 16,-1 1-384-16,0-2-48 0,1-2-16 0,-1-1 0 16,-3 0-2400-16,-1 0-480 0,-1 1-112 0</inkml:trace>
  <inkml:trace contextRef="#ctx0" brushRef="#br1" timeOffset="86434.21">18805 3240 4607 0,'-31'-4'192'0,"14"4"64"0,-6-1-256 0,-1 0 0 0,-2 2 0 0,-2 3 0 15,1 3 4736-15,-1-1 896 0,2 2 176 0,2 2 32 16,-1 5-3872-16,1 3-784 0,1 1-160 0,2 4-16 16,3 0-432-16,2 3-96 0,2 2-16 0,2 2 0 15,3 2-240-15,5-1-48 0,1 1-16 0,5 0 0 16,2 2-160-16,5-4 0 0,4-4 0 0,2-1 0 16,2 0 0-16,2-3 0 0,0-2 0 0,3-5 0 15,4-2 128-15,3-2-128 0,1-2 0 0,3-7 128 16,2 0 32-16,1-4 0 0,2-3 0 0,1-3 0 15,-3-3 160-15,-3-5 16 0,-1-2 16 0,-1-3 0 0,-1-4 96 16,-3-2 32-16,-6-7 0 0,-1-1 0 16,-3-2 208-16,-3 2 32 0,-2 2 16 0,-4 2 0 15,-4 0-112-15,-3 1-32 0,-1 0 0 0,-4 2 0 16,-3 4 80-16,-2-2 16 0,-2 3 0 0,-6 2 0 0,-4 2-688 0,-3 2-144 16,-2 1-32-16,-1 5 0 0,-3 1-112 0,0 5-32 15,0 3 0-15,1 3 0 16,0 3-1856-16,1 2-384 0</inkml:trace>
  <inkml:trace contextRef="#ctx0" brushRef="#br0" timeOffset="91200.81">21899 6378 24239 0,'5'-5'1072'0,"3"0"224"0,2 1-1040 0,-1-1-256 15,2 1 0-15,-1 1 0 0,-3-2 512 0,-1 2 64 16,-6 3 0-16,0 0 0 0,7 0 0 0,-2 3 0 16,-5-3 0-16,0 11 0 0,-3-1-256 0,-1 4-32 15,-5 2-16-15,0 3 0 0,0 4-80 0,-2 4 0 16,1-1-16-16,0 3 0 0,0 2-176 0,3 2 0 16,-1-2 0-16,3 2 0 0,1-2 0 0,4 1 0 15,1-3 0-15,2 1 0 0,1-5 0 0,2 1 0 16,3-1 0-16,3-3 0 0,4-3-176 0,2-2 176 0,3-2-128 0,2-2 128 15,3-2-272-15,-1-4 16 0,0-4 16 16,-1-3 0 0,0-3-2048-16,-2-2-400 0</inkml:trace>
  <inkml:trace contextRef="#ctx0" brushRef="#br0" timeOffset="91435.89">21985 6721 19343 0,'0'0'848'0,"0"0"192"0,0 0-832 0,0 0-208 0,0 0 0 0,11 5 0 16,4-1 2064-16,3-1 368 0,3 0 80 0,4-3 16 15,2-3-1088-15,3 0-224 0,2-1-32 0,8-1-16 0,1-1-608 0,5 1-128 16,2-3-32-16,4 1 0 0,4-1-240 0,0-1-160 16,1 0 192-16,1-3-192 0,2 3 128 0,3 1-128 15,1 1 0-15,2 0 0 0,3-2 0 0,-2 1 0 16,-5-1 0-16,-3 0 0 15,-7-2-624-15,-4 1-16 0,-5 0-16 0,13-3-9136 16,-11 0-1808-16</inkml:trace>
  <inkml:trace contextRef="#ctx0" brushRef="#br0" timeOffset="91703.73">23261 6256 9215 0,'0'0'816'0,"0"0"-656"0,0 0-160 0,0 0 0 15,3 9 3424-15,0-5 656 0,5 1 128 0,4-1 16 16,2 0-3136-16,3-1-624 0,0-1-128 0,5 1-16 16,4-1-176-16,3 0-16 0,1-2-128 0,3 1 192 15,2 2 176-15,0 0 16 0,0-1 16 0,-1 0 0 16,-1 1 368-16,-6 1 64 0,-3 2 0 0,-3 1 16 16,-5 1-160-16,-1 3-48 0,-6 3 0 0,-4 1 0 15,-4 3 256-15,-3 3 32 0,-3 5 16 0,-3 3 0 16,-5 1-240-16,-3 4-32 0,-2 1-16 0,-2 2 0 15,1-1-496-15,-2 2-160 0,0 2 0 0,1-4-11360 16,1-3-2352-16</inkml:trace>
  <inkml:trace contextRef="#ctx0" brushRef="#br0" timeOffset="92498.9">25910 6497 18431 0,'0'0'816'0,"0"0"160"0,0 0-784 0,0 0-192 16,0 0 0-16,5-4 0 0,2 0 1408 0,-1-1 256 15,2-3 32-15,4-1 16 0,2-1-448 0,3-1-96 16,1-1-16-16,3-1 0 0,3-2-528 0,2-2-112 16,4-1-32-16,1-2 0 0,2-5-16 0,3 2 0 0,3-1 0 0,2 1 0 15,-3-5-144-15,-2 1-48 0,-2 0 0 0,12-11 0 16,-7 5-272-16,-5 3 128 0,-6 2-128 0,0 2 0 15,-4-1 128-15,4 5-128 0,0 3 0 0,1 0 0 16,-1 4 128-16,-4-2-128 0,-3 1 0 0,-3 3 0 16,-3 0 0-16,0 0 0 0,2 0 128 0,2 3-128 15,-1 1 0-15,-1 1 128 0,-2 0-128 0,0 1 0 16,-3 2 128-16,1 3-128 0,1 0 0 0,2 5 0 0,-3-1 128 16,0 1-128-16,1 2 192 0,2 3-192 15,1 3 256-15,3 0-48 0,4 2-16 0,1 2 0 16,-1 0 272-16,4 2 48 0,6 2 16 0,3-1 0 15,7 3-112-15,-1 1-32 0,1 0 0 0,0 0 0 16,2 3-256-16,-3-7-128 0,-3 0 128 0,-1-2-128 16,0 1 128-16,-1 0-128 0,-1-1 0 0,-2-1 128 15,-1 0-128-15,-2-2 0 0,1-3 0 0,-3 0 0 16,0 0-1216-16,-3-4-256 0,-1 2-64 0,-2-4-14048 16</inkml:trace>
  <inkml:trace contextRef="#ctx0" brushRef="#br0" timeOffset="93593.21">25926 6505 8287 0,'0'0'736'0,"0"0"-592"0,-2 12-144 0,2-12 0 0,0 11 2592 0,0 1 480 16,2 1 112-16,0-1 16 0,1 1-1152 0,2 2-208 16,0 5-48-16,-1-4-16 0,1 5-704 0,2 2-144 15,0 3-32-15,0 5 0 0,1 3 0 0,0 1-16 16,1 2 0-16,-1-1 0 0,1 5-96 0,0 1-16 15,-2-2 0-15,1 3 0 0,-1 0-192 0,1-1-64 16,0 0 0-16,1-1 0 0,0 0-192 0,0-5-64 16,1-2 0-16,0 0 0 0,-1-1 0 0,-1-2-16 15,0-4 0-15,0-1 0 0,-3 0 64 0,0-2 16 16,0-3 0-16,0-2 0 0,1-1-96 0,-4-2-16 16,1-3 0-16,-1 2 0 0,2-4-48 0,-1 1-16 15,-2-3 0-15,2-1 0 0,-2 0-144 0,-1-8 160 16,3 6-160-16,1 1 160 0,-2-1-32 0,-2-6-128 0,9 3 192 0,2 1-64 15,-2-3-128-15,1-1 192 0,3 0-192 0,3-1 192 16,1 0-192-16,3 1 128 0,2-3-128 0,1 0 128 16,5 2-128-16,-1 1 0 0,2-3 0 0,3 1 0 15,2-1 0-15,3 2 0 0,3 1 0 0,4 0 0 16,6 2 0-16,2 2 0 0,2 3 0 0,-4-4 0 16,-1 0 0-16,-6 1 0 0,-4 2 0 0,-1-3 0 15,-3 1 0-15,-1-1 0 0,-3 1 128 0,-1 0-128 16,-1 0 0-16,-2 1 0 0,-2 0 0 0,-2 0 128 15,-2-1-128-15,-1 0 128 0,-2 1-128 0,0-1 128 16,-1-1-128-16,-1 0 0 0,-2 0 144 0,-2-1-144 16,-2-2 128-16,-1 2-128 0,-2-2 128 0,1 0-128 15,-8 0 128-15,8-1-128 0,-1 0 160 0,1-1-160 16,0 0 128-16,1-2-128 0,0-1 0 0,2-1 144 0,-2 1-144 0,3-1 0 0,1-1 0 0,0 1 0 16,1-1 0-16,0 1-144 15,1-1 144-15,2 1 0 0,1-1-176 0,0 2 176 16,0-2-160-16,10-2 160 0,-2 3 0 0,1 1-144 15,-1-1 144-15,0 2 0 0,0 0 0 0,2 2-128 16,-2-1 128-16,1 2 0 0,1 0 0 0,-2 1 0 16,-3 0 0-16,-1 0 0 0,-1 0 0 0,0 1 0 0,-1 0 0 15,-5 2 0-15,-2-3 0 0,0 0 0 16,0 0 0-16,0 0 0 0,0 0 0 0,0 0 0 16,-3-3 0-16,-10 3 0 0,10-2 0 0,-10 2 0 15,13 1 0-15,-3-2 0 0,-10 1 0 0,11-6 128 16,-3 4-128-16,-8 2 0 0,0 0 0 0,5-11 144 0,0 0-144 0,-1-1 0 15,0 0 160-15,-1-1-160 0,-1-4 128 0,1-2-128 16,-2-2 224-16,-1-3-32 0,-1 0-16 0,-2-5 0 16,-1-4 240-16,-1-3 48 0,-1-6 16 0,-2-2 0 15,-1-6 112-15,-2-2 32 0,-2-3 0 0,-1-1 0 16,-2-2-160-16,2-6-16 0,-1-3-16 0,1 2 0 16,0 1-304-16,1 4-128 0,0 7 128 0,1 6-128 15,0 5 0-15,2 4 0 0,1 7 0 0,1 2 0 16,0 1-320-16,2 4 0 0,2 5 0 0,0 3 0 15,1 3-880-15,0 4-160 16,0 2-48-16,3 7 0 0,0 0-2208 0,0 0-448 0</inkml:trace>
  <inkml:trace contextRef="#ctx0" brushRef="#br0" timeOffset="94893.97">26286 6721 5519 0,'0'0'496'0,"-8"2"-496"0,4-9 0 0,0 1 0 0,-1-2 3552 0,1 2 608 16,1 3 128-16,3 3 32 0,-2-7-1632 0,2 7-336 15,0 0-64-15,0 0-16 0,0 0-816 0,0 9-176 16,1 3-16-16,1 5-16 0,2 1-368 0,0 4-80 16,-1 4-16-16,0 6 0 0,0-2-336 0,1 4-64 15,0 1 0-15,1 3-16 0,-2-1-240 0,1 0-128 16,2-2 128-16,1 3-128 0,-2-2-144 0,0-2-112 16,1 0 0-16,0 0-16 15,3-3-2192-15,-1-2-432 0,0-3-96 0</inkml:trace>
  <inkml:trace contextRef="#ctx0" brushRef="#br0" timeOffset="97136.2">19823 6951 3679 0,'0'0'160'0,"0"0"32"0,0 0-192 0,0 0 0 0,0 0 0 0,0 0 0 15,0 0 2880-15,0 0 512 0,0 0 128 0,0 0 0 16,0 0-1440-16,5 13-288 0,-13-22-64 0,1 1-16 16,0 1-448-16,-1 2-96 0,0 1-16 0,1-2 0 15,-1 0-336-15,-1 3-80 0,-2-1-16 0,2 0 0 16,-1 1-80-16,-1-1-32 0,0 2 0 0,-3 0 0 16,3 2 64-16,-1 4 16 0,0-3 0 0,1 3 0 15,-2 2-112-15,2-1 0 0,1 1-16 0,1 2 0 16,-1 1-304-16,1 3-64 0,3 1-16 0,1 3 0 15,-1-1-176-15,2 1 0 0,2 2 0 0,0 0 0 16,0-1 0-16,2 2 0 0,0 0-128 0,1 1 128 16,2-2 0-16,-1 2-144 0,1-1 144 0,1 1 0 15,-1-5-144-15,2 2 144 0,0 0 0 0,0 0-144 16,0-1-2288-16,1-2-448 0,-1-1-80 0,0 0-10080 16</inkml:trace>
  <inkml:trace contextRef="#ctx0" brushRef="#br0" timeOffset="97385.18">19441 7252 8287 0,'0'0'736'0,"0"0"-592"16,0 0-144-16,0 0 0 0,0 0 2944 0,0 0 576 16,0 0 96-16,0 0 32 0,0 0-1728 0,0 0-352 0,0 0-64 0,0 9-16 15,0-1-576-15,1 2-112 0,2 3-32 0,2-1 0 16,0 1-192-16,2 1-64 0,-1 1 0 0,2-1 0 15,-1-1-128-15,1-1-16 0,1-2-16 0,0-2 0 16,1 0 240-16,-1-2 48 0,1 0 16 0,-3-4 0 16,1 0-80-16,1-2 0 0,0-2-16 0,2-2 0 15,-1-1-16-15,1 0 0 0,-2-2 0 0,1 0 0 16,2-3-272-16,0 1-48 0,-1 0-16 0,1-1 0 31,1-1-1136-31,-1 1-224 0,0 1-64 0</inkml:trace>
  <inkml:trace contextRef="#ctx0" brushRef="#br0" timeOffset="98530.4">27411 7472 21823 0,'0'0'960'0,"0"0"208"0,0 0-928 0,0 0-240 15,0 0 0-15,0 0 0 0,0 0 1728 0,0 0 320 16,0 0 48-16,0 0 16 0,0 0-320 0,0 0-48 0,18-2-16 0,-8-1 0 15,1 2-624-15,2-2-128 0,2-1-16 0,1 0-16 16,1 0-128-16,1-1-32 0,1 0 0 0,0 0 0 16,3-1-400-16,0 0-64 0,-1-1-32 0,1 1 0 15,2-1-288-15,1 1 128 0,-1-3-128 0,1 0 0 16,1-2 0-16,-1 1 0 0,-1-1 0 0,-1 2 0 16,-1 1-144-16,-1 1-96 0,-1-1-16 0,6-3 0 15,-5 5-1552-15,-3-1-320 0,-4 5-64 0</inkml:trace>
  <inkml:trace contextRef="#ctx0" brushRef="#br0" timeOffset="99051.72">28332 5887 8287 0,'0'0'368'16,"0"0"80"-16,0 0-448 0,0 0 0 0,0 0 0 0,0 0 0 16,0 0 3648-16,0 0 656 0,0 0 128 0,8 9 32 15,-1 5-2224-15,-2 1-432 0,-1 3-80 0,0 1-32 16,-2 1-1024-16,1 1-208 0,0 2-32 0,0 2-16 16,4-3-256-16,-2-1-160 0,0 0 192 0,-1 0-192 0,-1 0 0 15,0-2 0-15,0 0 0 0,4-3-144 16,1-1-752-16,-2 0-128 0,-2-3-48 0,-1 0-7760 15,-1-2-1568-15</inkml:trace>
  <inkml:trace contextRef="#ctx0" brushRef="#br0" timeOffset="99275.18">28199 6110 15663 0,'0'0'1392'0,"0"0"-1120"0,0 0-272 0,0 0 0 15,0 0 2704-15,0 0 496 0,2-11 80 0,-2 11 32 16,0 0-1120-16,9-6-208 0,0 1-64 0,1-1 0 16,1 3-896-16,3 0-176 0,-1 0-32 0,2-1-16 15,0 0-528-15,2 2-96 0,3-1-32 0,-1 2 0 16,2-3-304-16,0 1-64 0,-1 0-16 0,-1 0 0 31,1-1-2000-31,-1 3-384 0,-1-1-96 0,-5-2-11008 0</inkml:trace>
  <inkml:trace contextRef="#ctx0" brushRef="#br0" timeOffset="99634.93">28571 5711 9215 0,'-23'-7'816'0,"7"3"-656"0,-4 1-160 0,-1 0 0 0,1 3 3520 0,0 1 656 15,0 1 144-15,2 0 32 0,-1 1-2576 0,-1 5-512 16,1 5-112-16,-1 4 0 0,0 1-352 0,3 3-64 15,2 1-16-15,2 1 0 0,1 2-464 0,2 1-112 16,2 3-16-16,3-1 0 0,2 2-128 0,2 0 0 16,1-1 0-16,2 1 0 0,4-1 0 0,0 0 0 15,1-2 0-15,3-1 128 0,2-5-128 0,2 0 0 16,2-2 0-16,2-2 0 0,2-2 176 0,0-4-48 16,1 1-128-16,3-7 192 0,2-2 112 0,-1-3 16 15,-3-3 0-15,0-2 0 0,0-5 416 0,-1 0 96 16,-2-4 0-16,0 0 16 0,-4-3 16 0,-2-3 0 0,-1-1 0 15,-1 1 0-15,-4-3-288 0,-1 4-64 0,-3-2-16 16,0-1 0-16,-4-3-240 0,-1-1-32 0,0 0-16 0,-3 2 0 16,-3-2-32-16,-3 3-16 0,-4-3 0 0,-2 2 0 15,-1-2-160-15,-2 4 0 0,-2 4 144 0,-2 0-144 16,0 2-160-16,0 3-96 0,3 2-32 0,0 4 0 31,-1 3-2688-31,1 1-544 0</inkml:trace>
  <inkml:trace contextRef="#ctx0" brushRef="#br1" timeOffset="103215.29">26791 5068 22111 0,'0'0'976'0,"0"0"208"0,0 0-944 0,0 0-240 0,0 0 0 0,8 5 0 16,0 1 2608-16,-4 0 464 0,-4 3 112 0,1 4 16 15,2 3-1360-15,1 2-272 0,2 3-48 0,0 4-16 16,-3 2-1008-16,-1 4-208 0,-4 5-32 0,1-1-16 15,0 5-240-15,-2 2 128 0,1 0-128 0,-1-2 0 16,0 3-288-16,3-2-160 0,3-5-16 0,1-3-16 16,0-5-2400-16,-2-2-496 0,1-3-80 0</inkml:trace>
  <inkml:trace contextRef="#ctx0" brushRef="#br1" timeOffset="103455.54">27116 4990 11967 0,'0'0'1072'0,"0"0"-864"16,0 0-208-16,4 8 0 0,-3 1 3392 0,-1 4 640 16,3 4 128-16,-2 4 32 0,0 3-1904 0,-2 5-384 0,1 4-80 0,0 1-16 15,1 0-656-15,1 2-128 0,-1 3-16 0,-1-2-16 16,0-3-720-16,0 1-144 0,0-4-128 0,-1 0 192 15,1 3-192-15,0-4-224 0,0-4 48 0,0-1 16 32,0-1-2752-32,0-5-544 0,-2-2-128 0</inkml:trace>
  <inkml:trace contextRef="#ctx0" brushRef="#br1" timeOffset="104027.33">26838 4321 20271 0,'3'-12'896'0,"-3"12"192"0,0 0-880 0,0 0-208 16,-3-10 0-16,3 10 0 0,0 0 1712 0,0 0 288 15,0 0 64-15,0 0 16 0,-6 6-368 0,-1 6-80 16,2 4-16-16,-3 5 0 0,-2 0-864 0,1 3-176 16,-2 9-48-16,6-10 0 0,0 1-224 0,0 2-48 15,-2 0-16-15,2-1 0 0,0-3-240 0,2-3 0 16,2-2 128-16,1-6-128 0,2-2 128 0,-2-9-128 16,0 0 176-16,0 0-176 0,0 0 160 0,6-7-160 15,0-4 128-15,3-10-128 0,-1-3 192 0,-1 7-64 16,0-6 0-16,4-14 0 0,-1 0-128 0,-1-1 0 0,-2 1 0 0,-1 1 0 15,2-5-208-15,0 2 16 0,0-1 16 0,-2 3 0 16,0 5-80-16,0 4-32 0,2 4 0 0,0 4 0 16,-3 7 288-16,0 8-160 0,-5 5 160 0,0 0-128 15,0 0 0-15,0 0 0 0,5 17 0 0,-1 6 0 16,-4 2 128-16,2 8-128 0,-1 4 128 0,4 1-128 0,3 1 128 16,-2-2 0-16,0-5 0 0,0 2 128 15,5-4 48-15,2-2 16 0,-2-5 0 0,2-5 0 16,1-5 176-16,-1-2 32 0,-2-8 16 0,0-3 0 15,-1-3 400-15,4-4 80 0,1-2 0 0,-1-4 16 16,-2-4-48-16,-2-2-16 0,-2-5 0 0,1 0 0 16,2-4-448-16,-2-2-80 0,0 1-32 0,0-2 0 15,0-1-288-15,-1-1 0 0,-1 0 0 0,0 2-144 16,0 0-1104-16,1 1-224 0,0 0-32 0,-1 4-16 16,0-3-1872-16,1 3-384 0</inkml:trace>
  <inkml:trace contextRef="#ctx0" brushRef="#br1" timeOffset="104242.95">27605 3927 32015 0,'0'0'1408'0,"0"0"320"0,0 0-1392 0,0 0-336 0,6-9 0 0,2-2 0 16,3-4 1808-16,2 0 304 0,2-1 48 0,4 0 16 15,1-2-992-15,3 1-192 0,0 0-32 0,2 0-16 16,-2 0-592-16,2-2-112 0,1-2-32 0,2 1 0 16,0 1-208-16,0-2-288 0,-2 1 64 0,1 2 16 31,0 4-2352-31,1-5-448 0,-3 1-112 0,-2 0-7808 0,-1 0-1552 0</inkml:trace>
  <inkml:trace contextRef="#ctx0" brushRef="#br1" timeOffset="104531.47">28525 3106 20271 0,'0'0'1792'16,"2"-9"-1424"-16,-2 9-368 0,0-11 0 16,-3 4 1456-16,-2 1 208 0,-4 3 64 0,-2 3 0 15,0 0 320-15,-5 6 64 0,-5 4 0 0,-1 6 16 16,-2 5-1312-16,2 2-272 0,3 5-48 0,0 1-16 0,2-1-208 16,4 2-32-16,4 4-16 0,4-3 0 0,5 1-224 0,1-1 0 15,3-1-192-15,4-1 192 0,3-2-144 0,4-4 144 16,3-4 0-16,5-2-144 0,3-6 144 0,0-1 176 15,0-5-48-15,1-1 0 0,2-7 192 0,0-1 16 0,-3-1 16 16,-2-6 0-16,-1-3 160 0,-1-3 48 0,-3-2 0 16,0-1 0-16,-4 3-32 0,0-5 0 0,-2 1 0 15,-2-2 0-15,0 0-112 0,-5 3-32 16,-3 0 0-16,-3-1 0 0,-4 2-16 0,-1-2-16 16,-3-3 0-16,-1 2 0 0,-2-3-352 0,0 1-128 15,-2-2 0-15,-2-1 0 16,-2 4-2128-16,0 3-432 0,-1 3-64 0</inkml:trace>
  <inkml:trace contextRef="#ctx0" brushRef="#br1" timeOffset="104896.16">26484 3594 32991 0,'0'0'1472'0,"0"0"288"0,0 0-1408 0,0 0-352 16,0 0 0-16,0 10 0 0,0-10 1152 0,2 12 176 16,2 0 16-16,3-2 16 0,1 2-624 0,3-2-128 15,4 3-32-15,0 0 0 0,4-1-576 0,-3 1 0 16,-1 0 0-16,2 0-128 16,4-3-1296-16,-2 0-256 0,-3-1-48 0,1-4-16 15,0 0-1008-15,-3-1-208 0</inkml:trace>
  <inkml:trace contextRef="#ctx0" brushRef="#br1" timeOffset="105297.57">25918 3003 22047 0,'-13'10'976'0,"2"0"208"0,-2 0-944 0,-1 4-240 0,-3 2 0 0,1 2 0 16,1 3 912-16,3 3 144 0,3 0 32 0,2 1 0 0,4-1-608 0,1-4-112 15,4-3-32-15,3 3 0 0,3 0 48 0,2-4 0 16,3-1 0-16,3-1 0 0,1-2 208 0,1-3 48 15,0-2 16-15,0-4 0 0,1-4 112 0,0-3 32 16,-1-4 0-16,1-3 0 0,-2-1 16 0,-2-1 0 16,-2-1 0-16,-1-6 0 0,-2 0-240 0,1 1-64 15,-2-2 0-15,-1 0 0 0,-3-1-288 0,-2 1-64 16,-2-1-16-16,-2-1 0 0,-2 0-144 0,-2 2 0 16,-2 1 0-16,1 0 128 15,1 1-432-15,-2 2-80 0,-2-2-32 0,-1 6 0 16,-1 3-1920-16,1 2-384 0,-1 0-80 0</inkml:trace>
  <inkml:trace contextRef="#ctx0" brushRef="#br1" timeOffset="105534.24">25203 2957 26719 0,'0'0'1184'0,"0"0"240"0,0 0-1136 0,0 0-288 0,0 0 0 0,0 0 0 16,0 0 704-16,12-1 64 0,1 0 32 0,2 0 0 16,0-1-544-16,3 1-128 0,5-2 0 0,-1-1-128 15,-1 0-544-15,-7 1-224 0,2 0-32 0,-1-1-11728 16</inkml:trace>
  <inkml:trace contextRef="#ctx0" brushRef="#br1" timeOffset="105867.28">25330 2620 3679 0,'-24'0'160'0,"10"2"32"0,-3-2-192 0,-1 4 0 16,-3 1 0-16,-1 5 0 0,-2 1 2688 0,9-3 512 15,-1 4 80-15,-5 7 32 0,4 1-2400 0,3 2-464 16,1 2-112-16,5 2-16 0,3 2-96 0,4 0-32 16,1 0 0-16,5-1 0 0,1-1 320 0,6 2 64 0,2 1 16 0,5-4 0 15,0 0 176-15,6-6 16 0,4-1 16 0,1-1 0 16,4-1 80-16,-11-6 16 0,2-2 0 0,10 1 0 16,-2-3-176-16,-3-4-16 0,-3-2-16 0,-2-2 0 0,-4-9 16 15,-3-1 16-15,-3-2 0 0,0-4 0 16,-3-1-16-16,-2 1-16 0,-3 0 0 0,-2-7 0 15,-3 0-320-15,-3-3-64 0,0 2-16 0,-4 2 0 16,-5 3-64-16,-1 1-16 0,-2-3 0 0,-4 1 0 16,-6 0-208-16,-1 4-240 0,-2 0 48 0,1 2 16 15,-1-4-2000-15,0 1-384 16,0-1-96-16</inkml:trace>
  <inkml:trace contextRef="#ctx0" brushRef="#br1" timeOffset="106321.47">28923 2766 19343 0,'0'0'1728'0,"0"0"-1392"0,0 0-336 0,0 0 0 0,13-4 1280 0,-1 0 176 16,1 1 32-16,1 1 16 0,0 0-1248 0,2 2-256 15,-2-3 0-15,3 0 0 16,-1 3-1984-16,2-4-320 0</inkml:trace>
  <inkml:trace contextRef="#ctx0" brushRef="#br1" timeOffset="106668.9">29284 2442 19007 0,'-17'-2'832'0,"4"1"192"0,-3-2-832 0,-2 3-192 0,-1 0 0 0,-2 4 0 16,-3 1 896-16,-2 4 128 0,-1 2 16 0,-3 0 16 16,-1 2 32-16,-2 4 0 0,3 0 0 0,4 3 0 15,0 1-528-15,5 2-112 0,3 2 0 0,2 1-16 16,4 1-176-16,3-4-48 0,3 0 0 0,3 0 0 16,4 1-208-16,5 1 0 0,0-2 128 0,6-1-128 15,5-1 0-15,5-1 0 0,4-3 128 0,3-4-128 16,2-3 256-16,3-2 0 0,4-3 0 0,-4 0 0 15,-3-5 288-15,-2-3 64 0,-1-3 16 0,0-2 0 16,-1-3 96-16,-1-1 32 0,-4-4 0 0,0-1 0 16,-1-6-112-16,-1 1-32 0,-2-2 0 0,-1 1 0 15,-3-1-208-15,-2-3-32 0,-4 0-16 0,-1-1 0 16,-4 1-96-16,-4 1 0 0,-3 2-16 0,-2-2 0 16,-3 0-240-16,-4 1-256 0,-4 1 48 0,-3 0-11376 15,-3 1-2256-15</inkml:trace>
  <inkml:trace contextRef="#ctx0" brushRef="#br1" timeOffset="107022.84">27156 3136 22399 0,'0'0'992'0,"0"0"208"0,-5 7-960 0,0 0-240 0,0 4 0 0,1 1 0 16,0 2 1696-16,1 2 288 0,1-1 64 0,0 3 16 16,1 2-816-16,0 1-160 0,0 2-48 0,2 2 0 15,3 1-640-15,0 0-128 0,-2-1-16 0,2 1-16 16,0 1-240-16,1 2 0 0,2-5 0 0,-1-1 0 16,1-2-544-16,-1-2-48 0,0 0-16 0,-1-1-9200 15,-3-2-1840-15</inkml:trace>
  <inkml:trace contextRef="#ctx0" brushRef="#br1" timeOffset="107202.93">27003 3518 15663 0,'0'0'1392'0,"0"0"-1120"16,0 0-272-16,7-9 0 0,1 0 2672 0,0 0 464 15,1 0 112-15,3 1 16 0,1 0-1552 0,4-1-304 16,2 0-64-16,1-1-16 0,-2 1-1008 0,2 2-320 15,1 0 160-15,1 1-160 16,0-2-384-16,0 0-176 0,-1-1-16 0,1 1-8688 16,-1 0-1728-16</inkml:trace>
  <inkml:trace contextRef="#ctx0" brushRef="#br1" timeOffset="107535.23">27330 3050 16415 0,'-26'-13'720'0,"8"5"160"0,-3-1-704 0,-3-1-176 0,-2 3 0 0,1 3 0 15,2 0 1632-15,-1 3 288 0,0 1 64 0,0 5 16 16,1 3-624-16,2 5-128 0,0 1-32 0,0 3 0 16,-1 3-544-16,1 2-112 0,0 3-32 0,3 1 0 15,1 4-256-15,5-1-48 0,3-2-16 0,4 3 0 16,2 2-208-16,3 2 128 0,3 2-128 0,3-3 0 16,5 0 208-16,2-3-48 0,1-3-16 0,3-2 0 15,4-1 112-15,3-3 0 0,0-2 16 0,5-2 0 16,2-1 176-16,1-6 48 0,-1-3 0 0,1-3 0 15,4-4 256-15,0-3 48 0,1-1 16 0,0-4 0 16,1-4-112-16,-1-1 0 0,-2-1-16 0,-4-3 0 0,-3-9-96 16,-4 1-16-16,-3-2 0 0,-2 2 0 0,-4 2-192 0,-2-2-64 15,-4-1 0-15,-3 0 0 0,-5 0-112 0,-2 1-16 16,-3 1-16-16,-5 1 0 0,-6-2-48 0,-3-1 0 16,-6-4 0-16,-2 1 0 0,-4 1-336 0,-3 0-80 15,-5 4-16-15,-1 0 0 16,1-1-2416-16,0 3-480 0</inkml:trace>
  <inkml:trace contextRef="#ctx0" brushRef="#br0" timeOffset="115227.22">29224 1920 21183 0,'-5'-24'1888'0,"-2"5"-1504"16,2 2-384-16,-1 1 0 0,-2 2 2128 0,3 1 368 0,1 4 64 0,4 9 0 0,-2-11-1568 0,4 1-320 15,-2 10-64-15,8-12-16 0,2 2 32 0,6-1 0 16,2 6 0-16,7 2 0 0,3 1-464 0,6 3-160 16,3 3 0-16,6 1 144 0,4-2-144 0,4 3 0 15,2 2 0-15,2 1 0 0,-2 2-192 0,1-4 192 16,0 3-192-16,1 0 192 0,0 0-272 0,4 2 64 15,3-3 16-15,1 2 0 0,-1-1-48 0,-3 3 0 16,-4-2 0-16,-4 0 0 0,-3 0 240 0,-1 0 0 16,-2 5-160-16,1 0 160 0,-2 1 0 0,-1 2-144 15,-2 3 144-15,-2 3 0 0,-3 5-176 0,0-1 176 16,-3 2-160-16,-3 2 160 0,-2 1-160 0,-3 5 160 16,-3 1-160-16,0 6 160 0,-1 2-128 0,-3 4 128 0,-2 3 0 0,-2 4-144 15,-2 1 144-15,-3 3 0 0,-4 4 0 0,-2 6-128 16,-5 6 128-16,-1 6 0 0,-4 4 0 0,-2 1 0 15,-3 4 816-15,-1 3 192 0,-1 4 32 0,-2 1 16 32,-1 3-1696-32,0 2-320 0,0 1-80 0,0 2-16 0,0-1 800 0,2 2 256 0,-2 0 0 0,-1 0-160 15,-1 0 160-15,0 3 0 0,-1 5 0 0,-1 0 0 0,0-2 0 16,2 2 0-16,1 0 0 0,1 3 0 16,1-1 0-16,4 0 0 0,2-1 0 0,-1-1 0 15,2-3 0-15,3 2 0 0,3 4 0 0,1-4 0 16,0-2 0-16,1 4 0 0,1 2 0 0,0 0 0 0,1-1 0 0,2 2 0 15,1 1 0-15,0-6 0 16,0-3 0-16,1 0 0 0,0 1 0 0,0 0 128 0,0-4-128 16,2-1 0-16,2 1 0 0,2-2 0 15,-1-4 0-15,4-3 0 0,3-2 0 0,0-5 0 16,-1-1 0-16,-2-1 0 0,1-4 0 0,-1-9 0 0,2-3 0 0,-3-3 0 16,-3-2-128-16,-2-7 128 0,-3-5 0 0,-2-6-128 15,-5-4 128-15,-2-4 0 0,-1-4 0 0,-7-5 0 16,-6-7 0-16,-9-1 0 0,-10 0 576 0,-6-5 80 15,-6-6 32-15,-7-2 0 0,-4-2 592 0,-3 0 128 16,-2-3 32-16,-9-2 0 0,-11-2-224 0,-1-3-64 0,0-2 0 16,1 1 0-16,2-3-768 0,-5 5-144 0,-4-4-48 15,3 5-13136 1,3 2-2640-16</inkml:trace>
  <inkml:trace contextRef="#ctx0" brushRef="#br1" timeOffset="128574.54">6624 9622 23039 0,'20'-42'2048'0,"-20"42"-1648"16,0 0-400-16,0 0 0 0,0 0 1280 0,0 0 160 15,0 0 32-15,-2 8 16 0,4 1-784 0,0 3-176 16,4 2-16-16,1 3-16 0,1 4-144 0,1 0-32 15,0 0 0-15,1 2 0 0,0 2 32 0,0 1 0 16,2 2 0-16,-1-2 0 0,-2 0-96 0,-1-2 0 16,-2 0-16-16,-1-1 0 0,1 0-240 0,-4-1 176 15,-1-5-176-15,1-2 160 0,-4 1-160 0,-1-3 192 0,-3-3-192 0,1-2 192 16,-1-3-192-16,-1-2 192 0,-2-3-192 0,-2-3 192 16,1-3-192-16,-2-4 0 0,2-5 0 0,2-3 0 15,-1-6 0-15,0-3 0 0,0-8-144 0,1-3 144 16,-1-5-384-16,2-5 48 0,3-2 0 0,2 2 0 15,0 2-48-15,1 3-16 0,1 3 0 0,3 1 0 16,1 1 400-16,2 4-160 0,1 3 160 0,3 2 0 16,2 2 144-16,1 3 144 0,0 3 32 0,1 5 0 15,2 1 304-15,-2 3 64 0,-1 2 16 0,0 2 0 16,-1 3-128-16,-2 2 0 0,-2 3-16 0,-8 0 0 16,5 8 80-16,-2 4 32 0,-3 2 0 0,-3 5 0 15,-2 1-80-15,-1 4-16 0,-3 2 0 0,-2 4 0 16,1 0-576-16,-2-1 0 0,0-1-144 0,2 1 144 15,1-2-832 1,1 1-32-16,1-2-16 0,5-3 0 0,0-3-1968 0,4-3-400 0,-1-6-80 0</inkml:trace>
  <inkml:trace contextRef="#ctx0" brushRef="#br1" timeOffset="128899.49">7004 9428 17503 0,'0'0'1552'0,"0"0"-1232"16,-4 6-320-16,1 1 0 0,-1-1 2336 0,2 2 416 15,-1 0 64-15,0 2 32 0,2-2-1200 0,2 5-240 16,2 3-64-16,1 1 0 0,0 0-912 0,1 1-192 16,1 0-48-16,2 1 0 0,0-2-192 0,3-1 0 15,-1-3 0-15,2-3 0 0,-1-1 0 0,2-1 128 0,3-3-128 0,-2-3 0 16,-2-2 176-16,0-2-176 0,1-3 192 0,-1-2-192 16,-1-2 176-16,1-2-176 0,-1 0 160 0,-2-2-160 15,-3-2 176-15,2 1-176 0,-1-2 192 0,-1-1-192 16,1 0 160-16,-2 1-160 0,0-3 128 0,-1 2-128 15,0 2 192-15,-2 2-32 0,1 2-16 0,-2 3 0 16,1 2 240-16,-2 6 32 0,0 0 16 0,0 0 0 16,0 0 48-16,0 0 16 0,2 13 0 0,2-1 0 15,0 2-128-15,0 3-32 0,0 1 0 0,1 3 0 16,2 0-336-16,-1-2 0 0,2 2 0 0,0 0 0 31,0-1-1136-31,2-2-288 0,2-1-64 0,2 0-9392 0,2-1-1856 0</inkml:trace>
  <inkml:trace contextRef="#ctx0" brushRef="#br1" timeOffset="129085.42">7652 9052 11967 0,'0'0'1072'0,"0"0"-864"0,0 0-208 0,0 0 0 0,0 0 3712 0,0 0 688 15,1 8 144-15,1 6 16 0,4 7-2960 0,0 1-608 16,2 5-112-16,1 4-32 0,2 0-432 0,2 4-96 15,1-1 0-15,2 1-16 0,-2 1-304 0,2 0-224 16,-1 2 32-16,2-3 16 16,-1-1-2768-16,-1 0-544 0</inkml:trace>
  <inkml:trace contextRef="#ctx0" brushRef="#br1" timeOffset="129264.01">7559 9382 28559 0,'-13'-5'2544'0,"13"5"-2032"0,0 0-512 0,0 0 0 16,0 0 2048-16,0 0 320 0,0 0 64 0,0 0 16 15,0 0-1104-15,10 1-240 0,5-1-32 0,4-1-16 16,5-2-704-16,3-1-144 0,0-1-16 0,7 0-16 31,4-2-768-31,5 0-160 0,5-5-16 0</inkml:trace>
  <inkml:trace contextRef="#ctx0" brushRef="#br1" timeOffset="129722.63">8983 9141 15663 0,'0'0'688'0,"-4"-3"144"0,4 3-656 0,0 0-176 0,0 0 0 0,0 0 0 16,0 0 2992-16,0 0 560 0,0 0 112 0,0 0 32 15,6 3-1776-15,2 5-336 0,1 2-80 0,2 6-16 16,-1 2-464-16,4 7-80 0,1 1-32 0,0 3 0 15,1 1-528-15,1 1-96 0,0 1-32 0,-1 2 0 16,-1-5-496-16,1 1-96 0,-2 0-32 0,-1-3 0 16,0-4-2144-1,-1-3-432-15,-2 0-96 0,-2-2-6144 0,-3-2-1232 0</inkml:trace>
  <inkml:trace contextRef="#ctx0" brushRef="#br1" timeOffset="129888.05">8953 9496 27407 0,'0'0'1216'0,"0"0"256"0,0 0-1184 0,0 0-288 16,-2-7 0-16,4 1 0 0,0-2 1168 0,2 0 176 16,3 0 48-16,3 0 0 0,4 0-368 0,3-2-64 15,2 1 0-15,3 1-16 0,0-1-720 0,0 2-224 16,-1-2 128-16,0 1-128 0,0 2-208 0,0-1-112 16,-1 1 0-16,1-1-10144 15,0 0-2016-15</inkml:trace>
  <inkml:trace contextRef="#ctx0" brushRef="#br1" timeOffset="130235.84">9071 8953 23039 0,'-22'-2'2048'0,"-5"0"-1648"0,-2 2-400 0,-1 3 0 16,-1 1 1440-16,1 2 208 0,0 5 32 0,1-1 16 15,2 5-512-15,1 3-96 0,2 0-32 0,2 7 0 16,4 5-544-16,3 2-128 0,5 4 0 0,3 1-16 15,5 5-208-15,4 2-32 0,5 3-128 0,6-1 192 16,5 0-192-16,4-2 0 0,3-1 0 0,4-3 0 16,7-3-192-16,4-4-48 0,3-6 0 0,2-4 0 15,3-4 32-15,-1-5 0 0,-1-5 0 0,-2-2 0 16,1-4 208-16,-4-3 160 0,-2-5-32 0,-1-3 0 0,-1-3 400 0,-5-5 80 16,-4-3 16-16,-3-4 0 0,-3-3 272 15,-3-2 48-15,-3-1 16 0,-4-5 0 16,-3 1 128-16,-5-2 16 0,-6 0 16 0,-2-1 0 0,-2-1-416 0,-5 1-64 15,-2-1-32-15,-2 1 0 0,-3-2-608 0,-3 1 0 16,-4-1 0-16,0 3 0 16,0 1-2720-16,-1 4-608 0</inkml:trace>
  <inkml:trace contextRef="#ctx0" brushRef="#br1" timeOffset="130701.11">10541 9284 20271 0,'-8'-14'1792'0,"5"10"-1424"0,-1 0-368 0,-1-1 0 0,-2-3 1152 0,0 0 144 15,-1 2 48-15,-3 1 0 0,2-1-160 0,-1 4-32 16,-1 0 0-16,1 4 0 0,0-1-208 0,0 3-48 16,3 3-16-16,-1 0 0 0,1 1-208 0,1 5-32 15,-1 4-16-15,3 1 0 0,2 2-240 0,0 1-32 16,2 1-16-16,3 0 0 0,1 0-112 0,2-1-32 16,2 0 0-16,3-3 0 0,0 1-192 0,4-4 0 15,2 0 0-15,2-4 0 16,2 1-384-16,1-7-32 0,0-1 0 0,2-3 0 15,2-3-1392-15,0-3-288 0,-1-3-48 0,0-5-11232 0</inkml:trace>
  <inkml:trace contextRef="#ctx0" brushRef="#br1" timeOffset="131038">10774 8956 24127 0,'0'0'1072'0,"0"0"208"0,-1 8-1024 0,-1 3-256 0,1 4 0 0,1 4 0 16,0 2 1088-16,1 8 144 0,1 2 48 0,2 4 0 15,-2 2-416-15,2 3-80 0,0 1-16 0,0 0 0 16,-2-2-368-16,2 2-80 0,2-5 0 0,-2-2-16 16,-1-2-160-16,0-4-16 0,1-2-128 0,1-2 192 15,0-2-64-15,1-5 0 0,0-3-128 0,1-2 192 16,-2-4-192-16,-5-8 0 0,9 1 0 0,0-3 0 0,2-4 0 16,-2-2 0-16,0-5 0 0,0-1 0 0,-1-4 0 0,0-2 0 15,-3-1 0-15,1-2 0 0,-1-2 160 0,1 0-160 16,-1-2 160-16,-1 1-160 15,0 1 176-15,0 2-176 0,0 2 192 0,-1 3-192 0,1 3 384 0,-1 5-48 16,-2 2 0-16,-1 8 0 0,0 0 16 0,0 0 0 16,0 0 0-16,3 8 0 0,0 5 32 0,-1 1 16 15,1 6 0-15,-1 1 0 0,1 1-240 0,1 0-160 16,1-1 192-16,2 0-192 16,0 0-256-16,3-3-144 0,-1-1-48 0,2 0 0 15,2-2-1536-15,0 0-320 0,2-5-64 0,2-1-16 16,4-2-560-16,-1-2-96 0</inkml:trace>
  <inkml:trace contextRef="#ctx0" brushRef="#br1" timeOffset="131371.07">11408 9335 13823 0,'0'0'1216'0,"-4"-6"-960"0,-2 2-256 0,0 0 0 16,-1 0 2816-16,0 1 528 0,-1 3 112 0,0 2 0 16,-1 3-1216-16,0-1-256 0,0 1-64 0,1 2 0 15,1-1-816-15,1 3-160 0,-2 3-48 0,3-2 0 16,2 5-592-16,2-1-128 0,-1 0-32 0,4 2 0 15,0 1-144-15,2-4 0 0,1-1 0 0,3-1 0 16,-1 0 0-16,1-1 0 0,-1-1-128 0,3-1 128 16,-1 0-192-16,-1-4 48 0,-1 0 0 0,1-3 0 15,-8-1 144-15,11-1-208 0,-1 0 80 0,0-2 128 16,-2-4 0-16,1-2 0 0,1 0 0 0,-3-1 0 16,0-3 0-16,-1-2 0 0,-2 1 0 0,0-2 0 0,-3-1 0 0,1 4 0 15,-1 0 0-15,-1 0 0 0,-1 3 128 16,-1 1-128-16,1 1 192 0,-1 1-64 0,-2 1 304 15,0 2 48-15,4 4 16 0,0 0 0 0,0 0-128 0,0 0-32 16,0 0 0-16,0 0 0 0,0 0-208 0,-2 8-128 0,4 2 160 16,0 3-160-16,2 2 0 0,1-1 0 0,2-1 0 15,1 1 0 1,1-1-2160-16,1-1-528 0,2-3-96 0,0 0-7280 16,0-2-1456-16</inkml:trace>
  <inkml:trace contextRef="#ctx0" brushRef="#br1" timeOffset="131968.46">11655 9343 8287 0,'0'0'368'0,"0"0"80"0,0 0-448 0,5 7 0 0,2 0 0 0,-1 2 0 15,1 2 3712-15,0 1 640 0,0 1 144 0,1 1 32 16,0 3-2384-16,1 0-480 0,-1-5-80 0,0 1-32 16,-2 0-480-16,1 0-112 0,-2-4 0 0,0 0-16 15,0-2-96-15,1 0-16 0,-6-7 0 0,0 0 0 16,0 0-16-16,0 0-16 0,0 0 0 0,0 0 0 15,0 0-48-15,0 0-16 0,0-10 0 0,-2-2 0 16,1-3-448-16,1-1-96 0,0-6 0 0,0 1-16 16,1-5-176-16,2 0 0 0,1-2-192 0,1 1 192 31,0 1-880-31,2 1-48 0,1 0-16 0,1 3 0 0,1 3-656 16,2 0-144-16,-2 4-32 0,2 2 0 0,-1 1-240 0,-1 3-48 15,-1 2-16-15,0 1 0 0,-1 6 384 0,-8 0 80 16,9 0 16-16,0 2 0 0,-9-2 1120 0,8 7 224 0,-1 2 64 0,-2 3 0 0,-1-3 928 0,-3 3 192 15,0-1 32-15,1 2 16 0,-1 0 544 0,-1 2 96 16,1 0 32-16,-1 1 0 0,0 0-528 0,3-1-96 0,1 0-32 16,0 0 0-16,0-3-448 0,2 1-96 15,2-1 0-15,1-2-16 0,-1-2-192 0,1-1-48 16,1-3 0-16,2-2 0 0,-1-1-192 0,-1-1-160 16,0-1 32-16,1-1 0 15,-2-2-368-15,-1 0-64 0,-2-1-16 0,0 2 0 16,-6 3-400-16,3-5-96 0,0-2-16 0,0-1 0 15,-2 1 528-15,-2-1 112 0,-2 0 0 0,0-1 16 0,2 0 432 0,0 1 0 16,-2 1 0-16,1 3 0 0,0-2 0 0,2 6 128 0,0 0 0 0,0 0 0 16,0 0 96-16,0 0 32 0,8 0 0 0,1 2 0 15,-1 4 176-15,-1 3 32 0,3 1 16 0,-1 3 0 16,-1 2 544-16,0 3 128 0,-2 4 0 0,0 0 16 16,-2 0 176-16,-2 1 16 0,-2 0 16 0,-2 2 0 15,-4-2-160-15,0 2-16 0,-3 0-16 0,-2-2 0 16,-2 1-400-16,0-2-80 0,-1 0 0 0,-1-1-16 15,0-3-448-15,0-1-96 0,2-1-16 0,0-3 0 32,0-1-432-32,2-3-80 0,-1-2-32 0,0-1 0 15,4-2-2528-15,2-4-496 0,2-3-96 0</inkml:trace>
  <inkml:trace contextRef="#ctx0" brushRef="#br1" timeOffset="132231.94">12237 9415 14735 0,'11'-2'1312'0,"2"-1"-1056"0,0-5-256 0,2-1 0 0,0-2 1488 0,2-1 240 16,0-1 64-16,0 0 0 0,0-2-848 0,-2-1-176 16,-2 0-16-16,-3 1-16 0,-1-1-240 0,-4 4-48 15,2-1-16-15,-4 2 0 0,-3-1-112 0,0 0 0 16,-3 4-16-16,-4 2 0 0,-2 2 800 0,-2 3 176 16,-4 1 16-16,0 3 16 0,-4 5-48 0,0 3-16 15,-1 2 0-15,2 2 0 0,1 5 128 0,3 2 32 16,2 2 0-16,3 0 0 0,2 2-320 0,3 2-64 15,2-2-16-15,3-1 0 0,4-2-320 0,4-1-64 0,4-1-16 0,6-3 0 16,2 1-448-16,3-6-160 16,5-2 0-16,2-4 144 15,3-1-1008-15,3-4-208 0,-2-2-32 0,3-7-18560 0</inkml:trace>
  <inkml:trace contextRef="#ctx0" brushRef="#br1" timeOffset="132764.17">13347 9280 23039 0,'-23'4'1024'0,"13"-2"192"0,-2-1-960 0,-1 3-256 0,0-2 0 0,-2 5 0 16,0-3 1168-16,-1 2 192 0,0 2 48 0,2 1 0 15,1 1 64-15,1 0 0 0,2 2 16 0,2 2 0 16,3 0-624-16,2 2-128 0,3-2-32 0,4 2 0 16,3 1-544-16,2-3-160 0,3 2 0 0,2-3 0 15,3-4 0-15,0-1 0 0,0-2-160 0,2-2 160 16,2-1-144-16,0-7 144 0,-1 1 0 0,-2-6-144 15,-1 0 144-15,0-1 176 0,-4-3-48 0,-3-2 0 16,-3 1 48-16,-3 0 0 0,-2 1 0 0,-3-2 0 16,-3 0-48-16,-2 0-128 0,-4 1 192 0,1 1-64 15,0 0-128-15,-1 0 0 0,-3 0 0 0,0 2-176 32,1 1-752-32,3 3-160 0,1 1-16 0,3 1-16 0,-2-1-2592 0,7 6-512 0</inkml:trace>
  <inkml:trace contextRef="#ctx0" brushRef="#br1" timeOffset="133027.88">13512 9258 11967 0,'6'7'1072'0,"1"6"-864"16,1 1-208-16,-2 3 0 0,-1 1 2480 0,1 2 448 16,-3 1 80-16,0 1 32 0,0 1-960 0,-2-2-192 15,0-1-32-15,1-1-16 0,-1-3-656 0,0 0-128 16,0-2-32-16,1 0 0 0,-1-5-576 0,2-1-128 16,-3-8-32-16,0 0 0 0,0 0-288 0,0 0 0 15,6-2 0-15,1-5 0 0,-1-2-192 0,2-4 48 16,0-1 16-16,-2-3 0 0,0-4-48 0,-1 0 0 15,0-1 0-15,0-2 0 0,2 1 176 0,-1-1 0 16,2 2 0-16,0 3 0 0,1 0 176 0,0 5 64 16,2 2 16-16,0 3 0 0,1 1 416 0,1 3 96 0,1 3 0 0,0 3 16 15,-1 4-160-15,-2 4-48 0,1 3 0 0,1 4 0 16,0 2-64-16,1 1-32 0,1 5 0 0,2-1 0 31,0 1-1424-31,1-1-272 0,1 0-64 0</inkml:trace>
  <inkml:trace contextRef="#ctx0" brushRef="#br1" timeOffset="133539.75">14682 9267 20271 0,'0'0'1792'0,"0"0"-1424"0,-2 8-368 0,2-8 0 16,-1 9 1120-16,1-1 160 0,1 3 16 0,1 0 16 16,2 2-352-16,2-1-80 0,-2 2-16 0,1 1 0 15,0-1-352-15,1 0-80 0,0 3-16 0,0-4 0 16,-1 2 304-16,1-1 64 0,-2-1 16 0,-1 0 0 15,1-1-32-15,0-3-16 0,0-1 0 0,-4-8 0 16,3 6-240-16,-3-6-64 0,0 0 0 0,0 0 0 16,0 0 48-16,0 0 0 0,0 0 0 0,0 0 0 15,0 0-96-15,4-6-16 0,0-2 0 0,0-1 0 16,-1-1-208-16,0-2-48 0,-2 0-128 0,1 0 192 16,-1-2-192-16,2 0 0 0,0-2 0 0,1 2 0 31,0 2-400-31,1 0-128 0,2 4-32 0,1-1 0 0,0 1-2496 15,1 3-496-15,1 0-96 0</inkml:trace>
  <inkml:trace contextRef="#ctx0" brushRef="#br1" timeOffset="133695.34">15143 9318 16575 0,'4'16'736'0,"-3"-8"160"0,0 3-720 0,0 2-176 16,-1 3 0-16,0 0 0 0,0 1 2240 0,0 0 400 15,0-2 96-15,2 1 16 0,-1-2-1904 0,0-1-368 16,1-1-80-16,0-3-16 15,1-1-2544-15,-3-8-512 0</inkml:trace>
  <inkml:trace contextRef="#ctx0" brushRef="#br1" timeOffset="134064.46">15158 9129 10127 0,'0'0'896'0,"0"0"-704"0,0 0-192 0,3 9 0 16,-3-2 2112-16,4 5 384 0,2 1 64 0,2 0 32 15,1 2-1936-15,0 2-384 0,1 3-80 0,0-1 0 16,-1 2 128-16,2 1 16 0,-2-2 16 0,0 2 0 16,1 0 272-16,-2 2 48 0,-3-2 16 0,0-3 0 15,-1 1 256-15,0-2 48 0,0-2 16 0,0-2 0 16,-1 1-624-16,-1-4-128 0,0 0-32 0,0-3 0 16,-2-8-224-16,0 0 176 0,0 0-176 0,9 0 160 15,-1-3-160-15,0 0 0 0,0-4 144 0,0-3-144 16,-1-3 0-16,3-1 0 0,0-2 0 0,-2-1 0 0,0-1 0 0,0 0 0 15,-2-2 0-15,1 1 0 16,-1-1 192-16,-1 2-48 0,2 2 0 0,-1 3 0 0,1 2 368 0,-2 3 64 16,-1 4 0-16,-4 4 16 0,0 0-160 0,6 0-48 15,-2 6 0-15,2 2 0 0,-2 4 48 0,-2 2 0 16,-1 3 0-16,1 1 0 0,-1 2-160 0,3 1-16 16,1 1-16-16,2-1 0 0,-1 0-464 0,2-2-96 15,0 0 0-15,4-2-16 16,1-3-1872-16,2-1-368 0,2-3-80 0,3-1-9776 0</inkml:trace>
  <inkml:trace contextRef="#ctx0" brushRef="#br1" timeOffset="134370.38">15783 9421 4607 0,'0'0'192'0,"-7"-5"64"0,-3-3-256 0,-2 2 0 0,-1-1 0 0,-1 2 0 16,-1 1 3616-16,1 0 672 0,2 2 144 0,1 2 32 15,-1 0-1904-15,1 1-368 0,4 0-80 0,7-1 0 16,0 0-1408-16,0 0-256 0,0 0-64 0,1 8-16 31,2-2-880-31,3 2-192 0,2 1-16 0,4-2-16 16,-1-1-400-16,4 2-80 0,0-1 0 0,1 2-16 0,0-1 752 0,-1 1 160 0,0-1 16 0,-2 0 16 15,-3-2 288-15,2-1 0 0,-2 2 0 0,1-1 0 16,-1 1 768-16,-1 2 224 0,-1-1 32 0,0 0 16 16,-2 2 480-16,2 2 80 0,0 1 32 0,0 1 0 15,-2 0-352-15,1 3-80 0,-1 3-16 0,2-3 0 16,-3 2-112-16,-1-2-32 0,-1 0 0 0,0-1 0 15,-2 0 96-15,-1-1 16 0,-1 1 0 0,-3 0 0 0,-4 1-256 16,-3-2-32-16,-3 3-16 0,-3 2 0 0,-1 1-144 16,-3 0-16-16,-1 0-16 0,-2-2 0 0,-2-1-304 0,2-2-64 15,3-2-16-15,0-2 0 16,1-7-1632-16,3-2-336 0,3-6-64 16</inkml:trace>
  <inkml:trace contextRef="#ctx0" brushRef="#br1" timeOffset="134868.24">16721 9402 23951 0,'-3'6'2128'0,"-3"5"-1696"0,0 3-432 0,1 3 0 15,1 0 1536-15,1 2 208 0,3 2 48 0,3 1 16 0,2-2-624 0,1 1-128 16,2-3-32-16,1 0 0 0,1-2-320 0,1-2-64 16,1-3 0-16,1-3-16 0,0-3-368 0,1-3-80 15,1-2-16-15,-1-2 0 0,-1-3 0 0,-1-3 0 16,-2-3 0-16,-1 0 0 0,1-2-160 0,-3-3 0 15,1-2 0-15,-1-1 0 0,-2-1-384 0,-2-3 64 16,0 0 0-16,1-2 0 16,-1 0-416-16,-2-1-80 0,1 4-16 0,-2 0 0 15,0 1-1664-15,0 3-352 0,0 2-64 0,0 1-8928 0</inkml:trace>
  <inkml:trace contextRef="#ctx0" brushRef="#br1" timeOffset="135031.63">17178 9359 19007 0,'12'18'832'0,"-7"-9"192"0,0 5-832 0,1 2-192 0,2 2 0 0,1 1 0 16,2-1 528-16,1 1 64 0,-5-2 16 0,3 2 0 15,-1-3-176-15,0-1-48 0,0-2 0 0,-1-1 0 16,0-2-384-16,-1 0 128 0,-1-3-128 0,-6-7 0 31,0 0-1600-31,0 0-384 0</inkml:trace>
  <inkml:trace contextRef="#ctx0" brushRef="#br1" timeOffset="135431.16">17465 9248 8287 0,'0'0'736'0,"0"0"-592"0,0 0-144 0,0 0 0 0,0 0 3136 0,0 0 608 16,0 0 112-16,0 0 32 0,0 0-1520 0,0 0-320 15,0 0-48-15,-7 1-16 0,3 4-528 0,-1 2-112 16,0-1-32-16,0 5 0 0,-2-2-720 0,0 3-144 15,1 2-16-15,2 0-16 0,0 1-208 0,2 0-32 16,-1 1-16-16,0 0 0 0,2-1-160 0,1 4 0 16,0-2 0-16,1-2 0 0,1-1 0 0,0 1 0 15,1-2-128-15,1-1 128 0,0-1-320 0,1 1 0 16,0-3 0-16,0 0 0 0,2 0 16 0,-1-2 16 16,-6-7 0-16,8 4 0 0,-1 0 48 0,-7-4 16 0,8 1 0 0,-1-2 0 15,-1-4 224-15,0-1 0 16,-1-1 0-16,2-1 0 0,-1-3 0 0,1 1 128 0,-3-1-128 0,0-2 0 15,0-1 128-15,-2 0-128 0,-1 1 0 0,1 1 0 16,-2-1 224-16,0-1-64 0,-2 2-16 0,1 1 0 16,0 4 288-16,0 0 48 0,1 7 16 0,0 0 0 15,0 0 144-15,0 0 48 0,0 0 0 0,0 0 0 16,3 9 32-16,1 3 16 0,2-3 0 0,1 3 0 16,0 1-352-16,2 0-80 0,2-1-16 0,0 2 0 15,4-4-288-15,2 2 0 0,2-1 0 0,5-1 0 31,2-1-1248-31,4-5-304 0,4-1-64 0</inkml:trace>
  <inkml:trace contextRef="#ctx0" brushRef="#br1" timeOffset="136196.51">18715 9241 3679 0,'0'0'160'0,"-3"8"32"0,-1-1-192 0,2 2 0 0,-1 4 0 0,3 1 0 16,1 1 5536-16,1 1 1056 0,0 4 224 0,0 1 32 15,0-2-4400-15,1 5-880 0,-1-5-176 0,2 1-48 16,2-3-288-16,-1 0-64 0,-1-4-16 0,1 0 0 15,0-1-192-15,-1-3-32 0,0 0-16 0,-4-9 0 16,0 0-224-16,0 0-32 0,0 0-16 0,0 0 0 16,0 0-112-16,3-7-32 0,-3-4 0 0,0-1 0 15,-2-1-144-15,1-4-48 0,1-1 0 0,-3-2 0 16,1-1-128-16,-1-1 0 0,1 1 0 0,0-3 0 16,1-3-384-16,-2 1-16 0,3-2 0 0,0 3 0 15,2 1-208-15,0 2-32 0,1 0-16 0,1 3 0 16,1 2-240-16,1 4-32 0,5 3-16 0,1 4 0 0,-2 3 448 15,1 3 96-15,-1 3 16 0,4 3 0 0,3 4 256 0,-1 1 128 16,0 2-128-16,0 0 128 0,3-1 0 0,2 0 0 16,1 0 0-16,0-1 0 0,0-4 0 0,0 1 0 15,0 0-128-15,-1-1 128 0,0 0 0 0,-1-1 0 16,-1 0 0-16,-2-1 0 0,-2-1 208 0,-2-2-16 16,-3 0-16-16,-1-2 0 0,0 0 160 0,-1-2 48 15,-8 2 0-15,7-5 0 0,-1 0 32 0,-1 0 16 16,-1-1 0-16,-1 0 0 0,-2-3-64 0,-1 1-16 0,-1 0 0 0,-3 2 0 15,-1-1 48-15,-2 2 16 16,-1 0 0-16,1 2 0 0,-3 2 16 0,1 2 0 0,-1 4 0 0,-1-1 0 16,1 3 16-16,1 2 16 0,0 0 0 0,1 5 0 15,1-1-192-15,3 4-32 0,2 3-16 0,2-3 0 16,1 2-224-16,3-2 0 0,1 3-144 0,3-3 144 16,0 2-368-16,1-3 32 0,5 1 0 0,2 0 0 31,1-5-960-31,3-1-192 0,2-1-48 0,3-3 0 15,2 0-1376-15,3-5-288 0,0-2-48 0,0-2-10000 0</inkml:trace>
  <inkml:trace contextRef="#ctx0" brushRef="#br1" timeOffset="136428.54">19612 9196 13823 0,'-7'2'1216'0,"-2"-4"-960"0,-1-1-256 0,-3 2 0 0,-2-1 3264 0,2 2 592 15,0 2 128-15,2-1 32 0,0 2-2176 0,3 1-432 16,2 1-96-16,6-5-16 0,-3 6-656 0,2 1-128 15,3 1-16-15,2 2-16 0,2 2-240 0,1 2-48 16,4 2-16-16,-1-2 0 0,1 2 112 0,0-1 32 16,1 0 0-16,0-1 0 0,-2-1-16 0,2 0 0 15,-4 0 0-15,-2-1 0 0,0-2-16 0,-2 3 0 16,-3 1 0-16,-2-3 0 0,-2 1 16 0,-1 0 0 16,-2-1 0-16,-1-3 0 0,-2 0-64 0,0-1-16 15,0 0 0-15,-2-4 0 16,-1 1-752-16,2-4-160 0,1 0-16 0,2-4-16 15,2-1-2928-15,1-2-576 0,3-2-112 0</inkml:trace>
  <inkml:trace contextRef="#ctx0" brushRef="#br1" timeOffset="136698.63">19867 9239 11055 0,'0'0'976'0,"0"0"-784"0,0 0-192 0,-6 6 0 15,-5-2 3520-15,1 1 672 0,-2-1 128 0,1 3 32 16,0 3-2304-16,-1 2-464 0,5 5-96 0,-1 0-16 15,1-3-432-15,3 2-80 0,2 3-32 0,2-4 0 16,2 0-464-16,2 1-80 0,3-2-32 0,3-1 0 16,3-1-160-16,2-3-48 0,-1-4 0 0,1-1 0 15,4-4-144-15,-4 0 128 0,1-6-128 0,-2-2 128 0,-2-1 32 0,0 0 0 16,-4-2 0-16,-3 0 0 0,-1 0 48 0,-2-2 16 16,-3-1 0-16,0-1 0 0,-3 1-80 0,1 0-16 15,-2-2 0-15,-4-6 0 16,-3 2-448-16,3 2-112 0,1 1-16 0,2 2 0 15,1 0-2128-15,1 1-432 0,2-3-96 0,1 8-10496 16</inkml:trace>
  <inkml:trace contextRef="#ctx0" brushRef="#br1" timeOffset="137330.28">19993 9138 23439 0,'0'0'1024'0,"0"0"240"0,3 8-1008 0,1 3-256 16,0 0 0-16,-1 4 0 0,-1 0 1792 0,1 1 320 15,-2-2 64-15,1 2 16 0,-2 1-528 0,1 0-128 16,-1-2 0-16,0 2-16 0,0 0-416 0,0-5-80 15,0 2 0-15,1-2-16 0,1 0-560 0,0-6-128 16,-2-6 0-16,0 0-16 0,7 6-64 0,-7-6-16 0,9 0 0 16,0-3 0-16,0-1-224 0,2-4 0 0,-1 2 0 0,6-9 0 15,-6-1 0-15,0 0 0 0,1-5 0 0,-1 5 0 16,-1-2 0-16,1 4 0 0,0 1 0 0,0 0 0 16,-2-2 0-16,3 2 0 0,-1-2 0 0,-1 3 0 15,0 3 0-15,-1-2 0 0,-1 2 0 0,-7 9 0 16,0 0-160-16,0 0 160 0,8 9-128 0,-3 4 128 15,-4 3 0-15,-1 4 0 0,0 0 0 0,0 5-128 16,1 1 128-16,2 2-160 0,0-4 160 0,0-1-160 31,4-5-416-31,1 0-64 0,0-2-32 0,2-1 0 16,2-2-672-16,1-1-128 0,1 0-16 0,3-4-16 0,1-3-288 0,3-1-64 16,-1-7-16-16,1-1 0 0,0-2-336 15,-1-3-64-15,0-3-16 0,-3 2 0 0,-3-3 896 0,-1-2 176 0,-1 0 48 16,0-1 0-16,-3-1 1568 0,-3 0 320 0,-2-1 64 0,-1-1 16 0,-1 1 1040 0,-2 3 208 15,-2-1 32-15,-2 2 16 0,0 2-96 0,-1-1-16 16,-2 1 0-16,1 6 0 0,-1 2-624 0,7 4-128 16,-8-3-16-16,8 3-16 0,-10 4-208 0,1 2-32 15,1 4-16-15,2 1 0 0,0-2-528 0,1 5-96 16,0 0-32-16,0 0 0 0,-1-1-144 0,3 3-16 16,1-3-128-16,2 1 192 0,2-2-192 0,1-2 0 0,3 1 0 0,-1-2 0 15,0 1 0-15,-5-10 0 16,0 0 0-16,9 8 0 0,-1 1 0 0,1-3 0 15,-9-6 0-15,11 0 0 0,-1-2 0 0,0-2 0 16,1-1 0-16,-2 0 0 0,-1-4 128 0,0 1-128 16,0-1 0-16,-1-2 144 0,0 0-144 0,-2-1 160 0,-1-1-160 0,0 0 160 15,0 1-160-15,-2 3 0 0,0 1 0 0,-2 8 0 16,0 0 192-16,0 0-64 0,0 0 0 0,0 0 0 16,0 0 32-16,0 0 0 0,0 0 0 0,0 0 0 15,0 0-160-15,0 0 160 0,4 12-160 0,0-2 160 31,-1 1-656-31,-3-11-128 0,6 12-16 0,0-2-16 16,2 0-1856-16,1-3-368 0,2-3-80 0,0-2-7344 0,1-2-1472 0</inkml:trace>
  <inkml:trace contextRef="#ctx0" brushRef="#br1" timeOffset="138064.6">20897 9111 14735 0,'0'0'1312'0,"0"0"-1056"0,0 0-256 0,0 0 0 0,0 0 3776 0,-1 14 704 15,0 1 144-15,-1 0 32 0,1 1-2832 0,1 1-560 16,0 0-112-16,0-2-32 0,0 1-464 0,3 0-80 16,-1-2-32-16,2-1 0 0,0 0-336 0,1-1-64 15,-5-12-16-15,7 10 0 0,-2-2-128 0,0 0 0 16,-1 1 144-16,-4-9-144 0,0 0 0 0,0 0 0 16,11 0 0-16,2-2 0 0,-2-5 0 0,2-2-128 15,0-3 128-15,0 0-128 0,1-6-32 0,0 2 0 16,-1 5 0-16,-1-5 0 0,-2-2-176 0,1-2-48 15,-1-1 0-15,0 1 0 0,1 1 160 0,-1 0 32 16,2 2 0-16,0 0 0 0,-1 4 192 0,0 2 0 16,-3 4 0-16,-8 7 0 0,0 0 224 0,0 0 96 15,0 0 0-15,0 0 16 0,-4 13 240 0,0 2 64 0,-1 1 0 16,-1 3 0-16,1 2-288 0,3 0-48 0,-2-3-16 0,1 3 0 16,2-4-288-16,1 3 0 0,1 1 0 0,2 1 0 31,2-8-288-31,1 2-112 0,2-2-32 0,3-1 0 15,-1-2-1840-15,2-4-368 0,-2 0-80 0,2-3-16 16,1-2 880-16,0-2 192 0,0-2 16 0,1-3 16 16,1-2-352-16,-1-2-80 0,-1 0-16 0,0-3 0 0,-1-1 1360 0,0 1 272 0,-2-1 48 0,-1-1 16 15,0-2 864-15,2-3 176 0,-2-3 48 0,1 2 0 16,2 3 304-16,-1 0 64 0,-2-1 16 0,-2 0 0 16,1-2-336-16,-1 2-64 0,-1 2-16 0,0 3 0 15,-3 3 464-15,-3 10 80 0,3-9 32 0,-3 9 0 0,0 0 352 16,0 0 64-16,0 0 0 0,0 0 16 0,-6 10-560 0,-2 2-112 15,-1 0-32-15,1 2 0 0,1 3-576 0,2-2-112 16,1 2-32-16,3 2 0 0,0 0-112 0,3 1-16 16,1-1-128-16,2-2 192 0,1-2-64 0,2-2 0 15,1-3-128-15,3 2 192 0,2-2 32 0,1 1 0 16,0-3 0-16,1-3 0 0,2-3-224 0,1-2 128 0,-2 0-128 16,-2-4 0-16,1-1 0 0,-4 1 128 15,1-2-128-15,2-3 0 0,1-4 0 0,0 0 128 16,1 1-128-16,-4-2 0 0,-3 0 0 0,-1 1 0 15,-2 0 0-15,-2 0 0 0,-1 0 0 0,-2 2 0 16,-3-1 0-16,-2 1 0 0,0 2 0 0,-4-2 0 16,-1 3 0-16,-1 1 0 0,-3 3 144 0,2 2 48 0,1 2 0 0,0 4 0 15,-2 1 144-15,2 1 48 0,0 5 0 0,2 2 0 16,1 2 192-16,2 2 64 0,1 0 0 0,5 0 0 16,0-1-192-16,4 0-16 0,0-2-16 0,3 0 0 15,3-2-224-15,5 0-32 0,2-3-16 0,6-3 0 16,3 2-336-16,3-1-64 0,1-3 0 0,5-2-13120 15,2-2-2608-15</inkml:trace>
  <inkml:trace contextRef="#ctx0" brushRef="#br1" timeOffset="139871.04">22708 9269 31551 0,'0'0'1408'0,"0"0"272"0,0 0-1344 0,0 0-336 16,4 5 0-16,1-1 0 0,2 0 0 0,3-2 0 15,1 0 0-15,2-2 0 16,2-2-464-16,5-3-112 0,2 1-32 0,3-2-12784 16</inkml:trace>
  <inkml:trace contextRef="#ctx0" brushRef="#br1" timeOffset="140864.7">23420 9257 3679 0,'-7'17'320'0,"7"-17"-320"15,0 0 0-15,0 0 0 0,0 0 4400 0,0 0 800 0,0 0 176 0,7 4 16 16,3-3-3568-16,2-2-720 0,1-2-144 0,0-2-16 15,0-3-384-15,3 0-80 0,0-2-16 0,-1-3 0 16,1-4-64-16,-3 1-16 0,0-1 0 0,-1 2 0 16,-1 0-192-16,-2 2-64 0,-2 0 0 0,-2 0 0 15,-1 4-128-15,-3 1 192 0,-2 2-192 0,-3-1 192 16,-1 2-192-16,-3 2 192 0,-2 1-192 0,-2 2 192 16,0 1 64-16,-1 2 32 0,-1 3 0 0,2 3 0 15,0 2 288-15,2 2 64 0,1 0 16 0,2 3 0 16,2 2-48-16,3 1-16 0,0 0 0 0,4 0 0 0,1 1-256 15,3-1-48-15,0 1-16 0,5-3 0 16,0 0-272-16,4-2 0 0,2-3 0 0,2 0 0 16,2-6-352-16,3-2-128 0,0-1-32 0,4-7 0 15,-2-1-2368-15,-1-2-496 16</inkml:trace>
  <inkml:trace contextRef="#ctx0" brushRef="#br1" timeOffset="141013.29">23819 8891 32191 0,'0'0'1424'0,"0"0"304"0,0 0-1392 0,0 0-336 16,0 0 0-16,8-2 0 0,1 1 496 0,1 0 16 15,3-3 16-15,4 1 0 0,3-1-176 0,3 0-32 16,5 0-16-16,3 1 0 16,3-1-1264-16,4 0-240 0,2-1-48 0,1 1-13136 15</inkml:trace>
  <inkml:trace contextRef="#ctx0" brushRef="#br1" timeOffset="141532.81">24559 9054 24991 0,'0'0'1104'0,"0"0"240"0,0 0-1088 0,-2 7-256 0,-1 0 0 0,2-1 0 0,1-6 1040 0,0 11 160 16,0-1 16-16,3 2 16 0,0 0-224 0,3 1-48 15,0 1-16-15,2 2 0 0,0-3-624 0,2 0-112 16,1 1-16-16,0-1-16 0,1 0-48 0,1 0 0 15,2-4 0-15,-2 2 0 0,-2-3-128 0,4 1 0 16,-2-3 0-16,0 1 0 0,-2-3 0 0,2-2 0 16,-3-4-192-16,-1-1 192 0,-1 2-224 0,-1-3 80 0,0-1 16 0,-2-3 0 15,-1-1 128-15,-1 1 0 16,1 1 0-16,-2 0 0 0,1-1 0 0,-2 0 0 16,0 1-144-16,1 1 144 0,0-1-208 0,2 1 16 15,-1-1 16-15,1 2 0 0,-4 5 176 0,0 0-192 16,8 0 192-16,-1 1-192 0,-7-1 192 0,9 3 128 15,-1 2-128-15,1-1 176 0,1 0 256 0,0 1 48 0,0-2 16 0,1 1 0 16,1-3-112-16,-2 0-32 0,0-1 0 0,0-1 0 16,-1-4 304-16,0 0 64 0,-1-2 16 0,-2-1 0 15,-2-1 96-15,0 0 0 0,-1 1 16 0,-1-3 0 16,-1-5-496-16,1 2-96 0,-2-1-32 0,-2 2 0 16,1 0-496-16,0-1-112 0,0 1 0 0,-1-3-16 31,1 3-2352-31,0 0-480 0,-2 0-96 0</inkml:trace>
  <inkml:trace contextRef="#ctx0" brushRef="#br1" timeOffset="141663.01">25215 9110 4607 0,'0'0'400'0,"0"7"-400"0,2 3 0 0,0 1 0 0,1 2 3200 0,-1-2 576 15,0-3 96-15,-1-1-7584 16,0 3-1536-16</inkml:trace>
  <inkml:trace contextRef="#ctx0" brushRef="#br1" timeOffset="141792.69">25114 8818 15663 0,'-12'-4'688'0,"12"4"144"0,0 0-656 0,0 0-176 15,0 0 0-15,0 0 0 0,0 0 880 0,0 0 144 16,6 8 16-16,2-1-9056 15</inkml:trace>
  <inkml:trace contextRef="#ctx0" brushRef="#br1" timeOffset="141972.07">25456 8713 18431 0,'0'0'1632'0,"0"0"-1312"0,0 0-320 0,0 0 0 16,0 0 3264-16,0 0 592 0,0 0 112 0,0 0 32 15,0 0-1952-15,-1 9-400 0,0 4-80 0,1 4-16 16,0 4-944-16,2 3-192 0,2 1-32 0,2 3-16 15,-1-2-368-15,3 4 0 0,1-2 0 0,2 12 0 16,-3-5-1376 0,1-2-240-16,0-2-48 0,-2-11-16 0,1-1-1440 0,-2 1-272 15,3 14-64-15,-5-11-16 0</inkml:trace>
  <inkml:trace contextRef="#ctx0" brushRef="#br1" timeOffset="142138.54">25514 9198 911 0,'-3'-5'0'0,"-1"0"0"16,0-3 0-16,-2 3 0 0,1-2 6784 0,-2 1 1264 15,3 2 256-15,0 0 48 0,4 4-5360 0,0 0-1072 16,0-8-224-16,0 8-32 0,0 0-880 0,0 0-160 16,7-5-48-16,1 2 0 0,-8 3-576 0,10-2 0 15,0-1 0-15,0 2 0 16,1-3-544-16,5-1-128 0,-4-2-32 0,2 1 0 16,0 0-1920-16,-3 1-400 0,-2-3-80 0,4-5-9952 0</inkml:trace>
  <inkml:trace contextRef="#ctx0" brushRef="#br1" timeOffset="142764.15">25750 8765 911 0,'0'0'0'0,"6"-5"0"0,-1-1 0 0,1 1 0 16,-6 5 5616-16,6-2 1040 0,-6 2 192 0,0 0 64 15,5 3-3568-15,-1 6-704 0,-1 4-144 0,0 4-16 16,-1 1-1120-16,-2 3-208 0,-1 3-64 0,0 0 0 16,-1 2-208-16,1 2-48 0,1-3-16 0,0-1 0 15,1-4-368-15,1-1-64 0,1-3 0 0,0-2-16 16,0-2-224-16,-1-1-144 0,2-2 192 0,0 0-192 15,1-3 144-15,-5-6-144 0,0 0 0 0,7 2 144 16,-1-1-144-16,1-2 0 0,-1-3 0 0,1 0 0 16,-1-3 0-16,2-1 0 0,-1-1 0 0,1-1 0 15,-2-2 0-15,1 0 0 0,-1-1 0 0,1-1 0 16,-1 2 0-16,1 2 0 0,-2-3 0 0,0 2 0 16,0 1 0-16,-1 2 0 0,-1 2 0 0,-3 6 0 0,0 0 0 0,0 0 0 15,0 0 0-15,2 9 192 0,0 1 96 0,-1 3 32 16,-1 3 0-16,0 0 0 0,1-1-320 0,1 1 128 15,0-2-128-15,2 2 0 0,1-4-208 0,3-1-160 0,0 2-16 16,1-4-16 0,2 1-944-16,0-3-176 0,2 0-32 0,6-2-16 15,-6-2-176-15,1-3-48 0,0-2 0 0,-1 0 0 16,0-5 208-16,0-2 48 0,-2-1 0 0,-2 1 0 16,0 1 736-16,-1-1 160 0,-2 0 16 0,4-6 16 0,-3 0 736 0,-3 4 160 15,-1-1 32-15,0-3 0 0,-2-2 816 0,-1 5 160 16,-1 4 48-16,-3-7 0 0,-3 0 128 0,3 6 16 15,-1 3 16-15,0 0 0 0,-2 2-512 0,1 2-96 16,-3 1-32-16,1 4 0 0,1 5-592 0,1 3-112 16,1 2-32-16,1 2 0 0,2 2-128 0,2 0 0 0,2 2 0 0,0-2 0 15,3 1 0-15,6 3 0 0,-1-2-128 0,-1-8 128 16,2-1 0-16,1-2-176 0,-1-3 176 0,1 0-128 16,1 2 128-16,1-5 0 0,-2-2 0 0,-4-1 128 15,-1-4 352-15,0-6 80 0,0 4 16 0,-2-4 0 16,-2 1 224-16,-2-5 48 0,-2 1 16 0,-2 2 0 15,-1-2-240-15,0 0-48 0,0-2-16 0,-2-9 0 16,-1 1-304-16,3 8-64 0,2-1-16 0,-1 1 0 0,-1-2-176 16,0-7-256-16,0 3 64 0,3 4 16 15,1 2-1296-15,0-1-272 0,-1 0-48 0,2 8-16 16,2 0-1424-16,5-3-288 0,1 3-48 0</inkml:trace>
  <inkml:trace contextRef="#ctx0" brushRef="#br1" timeOffset="143701.18">26361 8814 12895 0,'8'18'576'0,"-1"-4"112"0,-1 3-560 0,-1 2-128 0,0 0 0 0,2 2 0 15,1 0 3104-15,0 0 592 16,2 0 112-16,-3-1 32 0,-2-1-1392 0,0-2-272 16,-1-2-48-16,-1-4-16 0,0-2-400 0,0 5-96 15,0-1-16-15,-1-2 0 0,-2-11-656 0,0 0-144 16,4 9-32-16,-4-9 0 0,0 0-256 0,0 0-48 16,0 0-16-16,0 0 0 0,4-8-80 0,1 0-32 15,-1-1 0-15,-1 0 0 0,-3-4-208 0,1 0-128 16,2 0 160-16,1 1-160 0,-2-4 0 0,0-2-288 0,-2 1 32 0,1-1 16 31,1-2-592-31,2 3-128 0,0 3-32 0,1 2 0 16,1-1-352-16,-1 0-64 0,4 7 0 0,0 0-16 15,2 1 368-15,-1 5 80 0,2-5 16 0,-12 5 0 0,10 0 448 0,-10 0 80 0,12 5 32 0,-4-1 0 16,-2 1 528-16,3 7 128 0,-2 1 0 0,-2 1 16 0,-1 1 496 16,0-1 80-16,0-1 32 0,-2-4 0 15,0 2-288-15,-1-2-48 0,0 1-16 0,-1 5 0 16,-1-2 144-16,0-3 32 0,1-10 0 0,-5 8 0 15,2 1-32-15,-1-1 0 0,0-2 0 0,-1 4 0 16,5-10-272-16,-5 7-48 0,5-7-16 0,0 0 0 16,0 0-144-16,0 0-48 0,0 0 0 0,0 0 0 15,0 0-144-15,0 0 0 0,0 0 0 0,9-5 0 16,0-1 0-16,-1-1 0 0,-2-1 0 0,1 2 0 0,-2-5-208 0,-1 5 80 16,0-1 128-16,-4 7-208 15,1-6 208-15,-1 6 0 0,0 0 0 0,0 0 0 0,0 0 0 0,0 0 160 16,0 0-32-16,-8 2 0 0,2 2 0 0,-1 2-128 15,3 0 192-15,-1 6-64 0,5-12-128 0,-1 10 0 16,1-10 0-16,0 0 0 0,5 8 0 0,6 2 0 16,0-2-192-16,-2-5 192 15,0 1-816-15,6 0-32 0,-1 0-16 0,4-2 0 16,3-2-496-16,-1-1-112 0,-3-2 0 0,0-2-16 16,0 0 48-16,-6 2 16 0,4-5 0 0,3-2 0 15,-4 1 384-15,-2 0 80 0,-1-6 0 0,-1 4 16 16,2 0 384-16,-5-2 80 0,-3 3 16 0,-1-1 0 0,-3 2 704 0,-3 1 144 15,3 8 16-15,0 0 16 0,-6-13 672 0,2 6 144 0,4 7 32 0,0 0 0 16,0 0-320-16,0 0-64 0,0 0-16 0,0 0 0 16,-8 5-320-16,2 5-64 0,-1 3-16 0,3-2 0 15,3 2 0-15,4 8 0 0,4-1 0 0,1-1 0 16,0-1-96-16,0 0-32 0,1 0 0 0,1-3 0 0,2-6-176 16,0-1-32-16,1-2-128 0,0-1 192 15,-3-1-192-15,-2-2 0 0,-1-1 0 0,3-4 0 16,1-1 0-16,-11 4 0 0,6-5 0 0,-6 5 0 15,0 0 0-15,0 0 128 0,5-10-128 0,0-1 0 16,-2 1 128-16,0-2-128 0,-2 2 176 0,2-3-176 16,-1 1 0-16,1 0 0 0,-2-3 0 0,-1 3 0 15,-2 0-224-15,0 6 48 0,0-2 16 0,2 8 0 16,0 0 160-16,0 0 0 0,0 0 128 0,0 0-128 16,0 0 160-16,0 0-32 0,-7 8-128 0,4-2 192 0,3-6-64 15,0 13 0-15,3-2-128 0,4-1 192 0,-1 2-192 0,5-6 0 16,0 1 128-16,2-2-128 0,-1 0 0 0,-3-3 0 15,0 0 0-15,6 1 0 0,-2-2 0 0,-5-1 176 16,-1 0-176-16,5 1 160 0,-2 3 224 0,-10-4 64 16,12-2 0-16,-12 2 0 0,9-3-64 0,-9 3 0 15,7-5 0-15,-3 2 0 0,0-3 0 0,0-3 0 16,-4-2 0-16,0 2 0 0,-2-1 0 0,2 2-16 16,0-1 0-16,-1 0 0 0,-2 1-144 0,-1-7-32 15,1 4 0-15,1-2 0 0,1-2-192 0,0 2-128 16,-1 2 128-16,2 1-208 15,0 3-480-15,2 0-80 0,0-1-32 0,2 2 0 16,-4 6-2048-16,9-9-416 0,-1 1-64 0</inkml:trace>
  <inkml:trace contextRef="#ctx0" brushRef="#br1" timeOffset="144498.21">27568 8925 23951 0,'0'14'1056'0,"0"-5"224"0,0 3-1024 0,0 2-256 0,0 2 0 0,0 6 0 15,-1-4 1408-15,2-2 208 0,2-2 48 0,1 0 16 16,0 1-1328-16,1-6-352 0,-5-9 0 0,5 6 0 16,-1 1 0-16,4-1-352 0,-8-6 48 0,10 2 16 15,-10-2-1040-15,8-5-208 0,0-5-32 0,-3-1-16 16,-1 0-2848-16,-1-2-576 0,-3-2-112 0,0-4-32 16,-1 0 3536-16,-1-1 704 0,0 1 144 0,-1 4 16 0,-1-2 2768 0,0-1 544 15,-1 0 128-15,-2-9 0 16,2 2 496-16,0 0 80 0,1 7 32 0,1-3 0 0,2 3-1344 0,1-1-272 15,-1 1-48-15,2 4-16 0,2 2-800 0,1 2-176 16,1-1-16-16,1 2-16 16,2 3-992-16,3 2-208 0,0 0-48 0,4 5 0 15,-1 4-560-15,0 4-112 0,-1 2-32 0,2 2 0 16,-1 4 640-16,-1 1 112 0,0 3 16 0,-4-4 16 0,0 1 880 0,1 2 160 16,-1-1 32-16,-1 2 16 0,-2 1 992 0,1-1 192 15,-2-3 32-15,-1 1 16 0,0-1-128 0,-4 0-32 0,-2-1 0 16,1-1 0-16,0-3-384 0,-1-2-96 15,1-1-16-15,0 1 0 0,1-11-400 0,0 0-64 16,0 0-32-16,0 0 0 0,0 0-416 0,0 0-192 0,0 0 160 0,10-6-160 31,-1-3-320-31,2-3-144 0,1-2-48 0,-2-2 0 16,-1 0 16-16,0-3 0 0,-1-2 0 0,1 1 0 16,0 2-272-16,0 4-64 0,-1-2-16 0,0 4 0 15,-3 3 336-15,-5 9 80 0,3-10 16 0,-3 10 0 0,0 0 672 0,0 0 144 0,0 0 32 0,-5 5 0 16,-2 2 0-16,1 2 0 0,-1 1 0 0,3 1 0 15,2 3-160-15,0 1-16 0,1 0-16 0,2-1 0 16,4 1-432-16,2-2-64 0,1-2-32 0,5 5 0 16,1-4-416-16,1-2-96 0,0-2-16 0,1-2 0 15,1-2-320-15,0-2-64 0,0-2-16 0,-2-2 0 16,0-2-144-16,-2 1-48 0,-3-3 0 0,1-3 0 16,-1 1 176-16,-2-1 16 0,-3 0 16 0,2 1 0 15,-1-1 256-15,-2 0 48 0,-5 0 16 0,-1 2 0 0,0 0 1296 16,0-1 256-16,1 0 48 0,-1 0 16 0,-2 0 416 0,0 2 96 15,-1-3 16-15,1 2 0 0,4 7-832 0,0 0-176 16,0 0-16-16,0 0-16 0,-4-6-48 0,4 6-16 16,0 0 0-16,0 0 0 0,0 0-160 0,0 0 128 15,0 0-128-15,0 0 128 0,0 0-128 0,6 9 0 16,3-3 0-16,2 5 0 0,1 0 0 0,1 4 288 16,0-2-48-16,0 0-16 0,-2 4 624 0,1 0 128 15,0 2 32-15,-2 2 0 0,-1 1 256 0,-2-2 48 16,-2-1 16-16,-2 1 0 0,-3 1 752 0,-3 2 160 15,-1-1 16-15,-2 1 16 0,-3-5-800 0,-2 1-176 16,-3 1-16-16,-1 1-16 0,1-2-480 0,-2 0-80 0,-2-4-32 0,0 0 0 16,0-2-288-16,-2-2-64 0,-1 1-16 0,-6 0 0 31,1-4-2192-31,2-3-432 0,2-2-96 0</inkml:trace>
  <inkml:trace contextRef="#ctx0" brushRef="#br1" timeOffset="152163.31">9348 10254 14735 0,'0'0'640'0,"0"0"160"0,0 0-640 0,0 0-160 15,0 0 0-15,0 0 0 0,0 0 2144 0,0 0 400 16,7 4 80-16,0 3 0 0,0 3-736 0,-1 2-160 16,-1 6-16-16,0 4-16 0,2 6-800 0,1 2-176 15,-3 6-16-15,0 1-16 0,0-1-304 0,2-1-48 16,1 2-16-16,-3-3 0 0,0-2-64 0,0-2 0 16,1-1-16-16,0-4 0 0,-2-2 16 0,0-4 16 0,-1-1 0 0,1-3 0 15,-1 0 32-15,1-5 0 0,0-1 0 0,4 0 0 16,1-2-304-16,2-2 0 0,0-1 128 0,2-1-128 15,3-1 0-15,4-2 0 0,0-2 0 0,3-1 0 16,-1-2 0-16,1 0 0 0,5-2 0 0,-2 1-144 16,2-2 144-16,2-3 0 0,0 1 0 0,2 0 0 15,-1-1 0-15,2 3 0 0,-1-3 0 0,2 1 0 16,1 3 0-16,0-1 0 0,-1-4 0 0,0 3 0 16,0 0 0-16,-3-3 0 0,-2 2 0 0,-3-1 0 15,-2 1 0-15,-2-1 128 0,-3 0-128 0,0 0 0 16,-4 1 144-16,-2-2-144 0,-2 0 192 0,-2 2-192 15,-5 1 192-15,-4-3-192 0,-5 3 192 0,-3 0-192 16,-3-2 0-16,0 2 0 0,-4 0 0 0,-2 1-192 16,-1-2 192-16,-3 1-144 0,-4 0 144 0,-1 1-128 15,2-3 128-15,-3 3 0 0,1 1-144 0,2 0 144 16,3 3 0-16,4 0 0 0,1 2 0 0,4-2 0 16,5 1 0-16,7 3 0 0,0 0 0 0,0 0 128 15,0 0-128-15,7 7 0 0,5 1 0 0,5 1-176 0,4 1 176 0,4 2 0 16,1 1-144-16,2 1 144 0,0 1 0 0,-1-1 0 15,-1 0 0-15,-1 1 0 0,0-2 0 0,-3 0 0 16,-4 0 0-16,-2 0 128 0,-4 0 384 0,-3 2 64 16,-4 2 0-16,-2 0 16 0,-3 2 384 0,-6 0 80 15,-4 1 16-15,-3-1 0 0,-1 1-368 0,-2 1-64 0,-1 1 0 16,1-3-16-16,-2 2-400 0,1 0-80 16,-1-3-16-16,2 2 0 15,3-1-864-15,0 1-176 0,1 1-48 0,5-3-12016 0,1 2-2400 0</inkml:trace>
  <inkml:trace contextRef="#ctx0" brushRef="#br1" timeOffset="159891">10923 10308 27759 0,'0'0'1216'0,"0"0"272"0,0 0-1184 0,0 0-304 16,0 0 0-16,0 0 0 0,0 0 1216 0,0 0 176 0,0 0 32 0,0 0 16 16,0 0-592-16,2 5-112 0,-1 2-32 0,1 0 0 15,-1 2-560-15,2 3-144 0,1-3 0 0,-1 2 0 16,1-1 0-16,3-1-224 0,-1 2 48 0,2-1 16 31,0-3-2816-31,0-3-560 0</inkml:trace>
  <inkml:trace contextRef="#ctx0" brushRef="#br1" timeOffset="160034.81">11067 10280 16575 0,'0'0'736'0,"0"0"160"0,-1 8-720 0,0 0-176 0,-2 1 0 0,2-2 0 16,1 2 2880-16,1 3 560 0,2 1 96 0,1 0 32 16,1-2-2656-16,1 1-528 0,1 0-96 0,1 1-32 15,3-1-2400-15,1-1-480 0</inkml:trace>
  <inkml:trace contextRef="#ctx0" brushRef="#br1" timeOffset="160533.18">11415 10415 20271 0,'0'0'1792'0,"0"0"-1424"15,0 0-368-15,0 0 0 0,0 0 2240 0,0 6 368 16,0 3 80-16,3 2 0 0,0 0-1312 0,0 1-272 15,1 0-48-15,2 1-16 0,0 3-704 0,1-2-144 0,-1-1-16 0,1 0-16 16,-2-1-160-16,-1-2 0 0,-2-1 0 0,-2-9 0 16,4 8 0-16,-4-8-144 0,0 0 144 0,0 0-160 15,0 0 160-15,0 0 0 0,0 0-144 0,0 0 144 16,3-4 0-16,0-5 0 0,-2 0 0 0,0-1 0 16,0-2 0-16,2-3 0 0,-2 0 0 0,2-1 0 15,1-1-208-15,0 2 80 0,1 0 128 0,2 2-208 0,-1 2 208 0,2 0 0 16,0 2 0-16,0 1 160 15,-2 2 32-15,1 2 0 0,-7 4 0 0,0 0 0 16,9 0 192-16,-3 6 32 0,-1 1 16 0,1 3 0 16,-1 1-112-16,-1-1 0 0,0 2-16 0,0-1 0 15,1 1-304-15,0 0 0 0,-1-3 128 0,0 0-128 16,-2 0 0-16,2-2 0 0,-4-7 128 0,6 5-128 16,-6-5 0-16,0 0 0 0,0 0 0 0,0 0 0 0,0 0 176 15,5-5-176-15,-1-2 160 0,0-2-160 0,0-1 144 0,-1-1-144 16,1 2 128-16,0-3-128 0,1 1 208 0,1-1-32 15,-1 0-16-15,1 2 0 0,2-1 32 0,-1 2 16 16,-1 1 0-16,-1 2 0 0,1 1 336 0,-1 0 64 16,-5 5 16-16,0 0 0 0,6-2-224 0,1 2-32 15,-7 0-16-15,6 5 0 0,1 1-144 0,-2 0-16 16,0 2-16-16,2 1 0 0,-1 0-176 0,1 2-144 16,2-2 144-16,0 1-208 15,2-1-2016-15,0-2-400 0,1-2-64 0,0-1-13616 0</inkml:trace>
  <inkml:trace contextRef="#ctx0" brushRef="#br1" timeOffset="160670.34">11952 10364 24639 0,'0'0'1088'0,"0"0"240"0,0 0-1072 0,2 8-256 0,-1 1 0 0,2 1 0 16,-1-1 1520-16,1 3 240 0,1 1 48 0,1 1 16 16,0 1-1120-16,2-1-208 0,1 0-48 0,-2 1-16 31,-1-2-1696-31,1-1-336 0,-1-3-64 0</inkml:trace>
  <inkml:trace contextRef="#ctx0" brushRef="#br1" timeOffset="160833.79">12005 10239 13823 0,'0'0'1216'0,"0"0"-960"0,0 0-256 0,-7 0 0 15,1 0 3280-15,6 0 624 0,0 0 112 0,0 0 16 0,0 0-3280 0,0 0-752 16,6-6 0-16,3 5 0 15,0-3-784-15,3 2-112 0,0-2-32 0,1 1-6848 16,1 1-1376-16</inkml:trace>
  <inkml:trace contextRef="#ctx0" brushRef="#br1" timeOffset="161067.04">12226 10230 7359 0,'0'0'656'0,"0"0"-528"16,0 0-128-16,0 0 0 0,-2 6 3440 0,-2 2 656 16,-3 0 128-16,1-2 16 0,-2 1-2336 0,3-2-480 15,-3 0-80-15,1-2-32 0,0 2-368 0,0 0-80 16,2 0-16-16,5-5 0 0,-4 6-480 0,4-6-112 15,-3 6 0-15,3-6-16 0,3 8-240 0,1 0 0 16,0 1 0-16,2 0-160 0,1 0 160 0,2 0 0 0,0-3 0 0,1-1 0 16,1 1 0-16,-1 1 144 0,3-2 0 0,-2 0 0 15,-1 0 416-15,-2 5 80 0,-3-1 0 0,-2-1 16 16,-2-2 240-16,-1 3 64 0,-3 2 0 0,0-1 0 16,-1 2-256-16,-3-2-64 0,-2 3 0 0,0 0 0 15,-2-4-416-15,2 0-96 0,0-2 0 0,1-2-128 31,2-1-1360-31,-1-1-384 0,2-2-80 0,5-1-8944 0,0 0-1792 0</inkml:trace>
  <inkml:trace contextRef="#ctx0" brushRef="#br1" timeOffset="161367.04">12547 10196 21183 0,'0'0'1888'0,"0"0"-1504"0,-10 1-384 0,0 3 0 16,1 1 1920-16,0 0 320 0,0 1 64 0,0-1 16 0,-2 1-656 0,1 2-128 15,2 1-16-15,2-1-16 0,-1 1-1008 0,1 0-208 16,0 2-32-16,3-2-16 0,1-1-240 0,2 1 0 16,2-1 0-16,0-2 0 0,3-1-128 0,1 3 128 15,-1-1-192-15,3-1 192 0,1-2-304 0,1-1 48 16,2-1 16-16,1 4 0 0,1-1 240 0,-1 0-144 16,0 0 144-16,-2-2-128 0,-2 1 128 0,-1 2 0 15,-2-2 128-15,-1 1-128 0,-5-5 528 0,0 0 48 16,2 9 0-16,-2 1 0 0,-2-1 320 0,-1-1 80 15,-3-1 16-15,0 2 0 0,-2 1-592 0,-1-1-112 16,0-1-32-16,0-2 0 0,1 1-256 0,0-2-176 16,1 1 32-16,0-2 0 15,-1 0-2064-15,3-1-416 0,5-3-64 0,0 0-7696 0,-6-3-1536 0</inkml:trace>
  <inkml:trace contextRef="#ctx0" brushRef="#br1" timeOffset="161500.57">12702 10378 23039 0,'0'0'1024'0,"5"8"192"0,-1 2-960 0,0 1-256 0,-3-1 0 0,2 1 0 16,0-2 832-16,1 1 128 0,-3-2 32 0,3 1 0 15,0-1-800-15,0 0-192 0,-4-8 0 0</inkml:trace>
  <inkml:trace contextRef="#ctx0" brushRef="#br1" timeOffset="161833.37">12726 10250 22111 0,'0'0'1968'0,"0"0"-1584"0,0-6-384 0,0 6 0 0,2-8 1936 0,3 4 304 15,2-1 64-15,2 4 16 0,1-2-1360 0,4 3-288 16,-1 3-48-16,0-1-16 0,0 3-464 0,0 5-144 16,-2 0 0-16,0 6 0 0,1-3 144 0,-5 4-144 15,0 0 0-15,-2 2 144 0,2 1-16 0,-2-5 0 16,-1 1 0-16,2-2 0 0,-1-2-128 0,-1 0 192 15,0-2-192-15,2-5 192 0,-1 1-192 0,-5-6 0 16,0 0 0-16,0 0 0 0,5-3-192 0,0 0-64 16,0-2 0-16,1-1-16 0,0-3 144 0,-1-3 128 15,-1-1-192-15,1-2 192 0,1 2-128 0,0-1 128 0,-2-2 0 0,0 2 0 16,-1 0-128-16,2 1 128 0,0 1 0 0,2 0 0 16,-2 1 256-16,-1 1 144 0,0 4 48 0,-4 6 0 15,0 0 304-15,0 0 64 0,5 8 16 0,1 2 0 0,-2-1-320 16,-1 2-48-16,-1 2-16 0,2 4 0 15,0-6-256-15,2 4-64 0,0 2-128 0,2-4 192 16,1 1-1488 0,0 0-304-16,0-1-64 0,0 1-8832 0,2-3-1776 0</inkml:trace>
  <inkml:trace contextRef="#ctx0" brushRef="#br1" timeOffset="162199.76">13314 10301 3679 0,'0'0'160'0,"-8"-1"32"0,0 0-192 0,0 2 0 0,0 0 0 0,2 4 0 0,-1 3 5424 0,1-1 1040 16,-1-5 192-16,3 4 64 0,2 0-4368 0,2-6-880 0,0 8-160 0,2 0-32 16,2-2-992-16,-4-6-288 0,8 4 128 0,1-1-128 31,0-1-256-31,3 0-128 0,-3-2-32 0,0 0 0 16,0 1-224-16,1 0-64 0,-4 2 0 0,-1-2 0 0,-5-1 416 0,8 2 80 15,-3 0 16-15,-5-2 0 0,7-4 192 0,-1 3 0 16,3 1 0-16,-2-3 0 0,-7 3 0 0,6-4 0 15,1 1 0-15,1-1 0 0,-2 1 0 0,-6 3 0 16,8 0 0-16,-1 1 0 0,-7-1 816 0,8 4 96 16,1 0 32-16,0 3 0 0,2-1 304 0,0 1 64 0,-2-3 16 0,0 2 0 15,0 1-32-15,-1 0 0 0,-1 1 0 16,-2 3 0-16,-1-1-16 0,0 2 0 16,-4 0 0-16,-2-1 0 0,-2 1-272 0,-1 1-64 0,-3 0-16 0,-1 1 0 15,-2 0-432-15,-1-1-96 0,-1 0-16 0,0-2 0 16,0 0-384-16,0-2 0 0,1-3 0 0,2-2 0 31,-1-4-1968-31,3-1-368 0,0-2-80 0,1-2-17392 0</inkml:trace>
  <inkml:trace contextRef="#ctx0" brushRef="#br1" timeOffset="162530.1">13951 10385 19343 0,'0'0'1728'0,"0"0"-1392"0,0 0-336 0,0 0 0 0,7 0 2512 0,-1-3 432 15,1-1 96-15,-1 0 16 0,1 2-1568 0,-2-2-304 16,0-1-64-16,0-1-16 0,1 0-208 0,-1-1-64 16,0 1 0-16,-1-2 0 0,-2-1-432 0,2 1-80 15,-2 0-32-15,-1 2 0 0,-2-2 48 0,-2 1 16 16,-2 2 0-16,-2 2 0 0,1 2 224 0,-2 4 64 15,-2 2 0-15,-1 2 0 0,2-1 320 0,0 3 64 16,0 3 0-16,0 1 16 0,0 1-176 0,2 1-32 16,3-1-16-16,1 2 0 0,3-2-480 0,3 2-80 15,2-1-32-15,2-2 0 0,1 0-224 0,1-1 0 16,3-3 0-16,2 0 0 0,1-1-304 0,1-1 0 16,1-2 0-16,1-1 0 15,-1-4-2000-15,0 0-384 0,0-3-96 0,1 1-9824 0,1-2-1952 0</inkml:trace>
  <inkml:trace contextRef="#ctx0" brushRef="#br1" timeOffset="162685.29">14217 10240 19343 0,'0'0'848'0,"0"0"192"0,0 0-832 0,0 0-208 0,0 0 0 0,0 0 0 0,0 0 3872 0,0 0 736 16,7-1 128-16,0-3 48 15,1 1-3056-15,3-2-592 0,-1 0-128 0,3 2-32 16,1-3-768-16,1 2-208 0,-2 0 0 0,1-3 0 31,0 2-2800-31,2 1-640 0,0-2-128 0</inkml:trace>
  <inkml:trace contextRef="#ctx0" brushRef="#br1" timeOffset="162846.17">14652 9996 24879 0,'0'0'2208'0,"0"0"-1760"16,-3 5-448-16,0 2 0 0,0-1 2320 0,1 4 384 15,-2-4 80-15,1 2 16 0,2 1-1680 0,0-1-336 16,1 0-64-16,1-1-16 0,-1-7-544 0,0 0-160 16,0 0 0-16,8 6-11072 15,0-5-2256-15</inkml:trace>
  <inkml:trace contextRef="#ctx0" brushRef="#br1" timeOffset="162995.21">14838 9894 21183 0,'-2'8'1888'0,"0"1"-1504"0,-1 3-384 0,0 3 0 16,0 1 4160-16,-1 3 768 0,-3 2 160 0,2-2 32 16,1 2-2768-16,1-1-560 0,2-1-96 0,1-3-32 31,3 1-2048-31,-1-2-400 0,4 0-96 0</inkml:trace>
  <inkml:trace contextRef="#ctx0" brushRef="#br0" timeOffset="167632.15">305 11687 911 0,'0'0'0'16,"4"-12"0"-16,0 5 0 0,1-4 0 0,0 2 2832 0,2 1 496 0,1 0 80 0,2 3 32 0,1 0-2448 0,0 0-480 15,4-1-112-15,2 4-16 0,2 1-176 0,1-2-32 16,-1 2-16-16,1-1 0 0,-1 1-160 0,3-3 0 15,3 3 0-15,1 0 0 0,2-5 0 0,-11 5 0 16,4 0 0-16,2-1 128 0,2 1-128 0,1 0 0 16,1 0 0-16,4-1 128 0,3 0 320 0,32-4 48 15,-10 1 16-15,-3 3 0 0,-2-4 32 0,-2 2 16 16,-2 1 0-16,0-4 0 0,0 2-208 0,2 0-32 16,-1-1-16-16,5 1 0 0,5 0-304 0,2 1 160 15,1-1-160-15,-1 0 128 0,-2-2-128 0,0 1 128 16,-2-1-128-16,4-2 128 0,2 1-128 0,5 0 0 15,2 0 0-15,-2-1 0 0,-8 1 240 0,1-3-48 0,0-1 0 16,3 0 0-16,2 4 0 0,3-1-16 0,0-1 0 0,-2-1 0 16,-2-3-176-16,-4 1 160 0,-3 0-160 0,1 4 160 15,-1 1-160-15,3 3 128 0,3 1-128 0,1-3 128 16,1 1 0-16,-1-1-128 0,-3 1 192 0,-1 1-64 16,-1-1-128-16,1 3 0 0,3 0 0 0,3-1 128 15,1-2-128-15,-1-2 0 0,-2 0 0 0,-2 0 128 16,-2-1-128-16,3 0 0 0,1 0 0 0,1 0 128 15,1-1-128-15,-2 0 0 0,-3 1 0 0,-3 1 0 16,-5 0 144-16,-1 2 0 0,-2-1 0 0,2 2 0 16,4 1 176-16,1 0 48 0,2 0 0 0,-2 0 0 15,1 0-176-15,-3 1-48 0,-1 0 0 0,0 3 0 16,-1-3-144-16,3 2 0 0,4-2 0 0,3 1 0 16,-1-1 0-16,0 2 128 0,-2-4-128 0,-2-1 0 0,-3 1 0 0,1 1 128 15,0 0-128-15,2-1 0 16,0 1 0-16,1 2 0 0,0 0 0 0,-3-2 0 0,-3 3 0 0,-2 0 0 0,-3 0 0 15,2 1 0-15,1 0 0 0,2 1 0 16,0 1 0-16,4 2 0 0,0-2 0 0,-1 0 0 0,-3 1 0 0,-2 1 0 16,-4-2 0-16,1 1 0 15,1 0 0-15,3-1 0 0,3 1 0 0,2-2 0 16,0 0 0-16,-2 1 0 0,-3-1 0 0,-1 2 0 16,-1-2 0-16,-1 3 0 0,1-3 0 0,2 2 0 15,3-1 0-15,1-2 0 0,1 2 0 0,-2-2 0 16,-4-2 0-16,-2 2 0 0,-1 3 160 0,-1 1-160 15,-1-3 192-15,2 2-192 0,3-1 128 0,1-2-128 0,2 0 0 0,-1 0 0 16,-2 0 0-16,0-2 0 0,-3 1 0 0,0-1-144 16,0 1 144-16,1 1 0 0,-1 0 0 0,3 0 0 15,2-3 0-15,1 2 0 0,-2-2 160 0,-1 1-160 16,-3 0 0-16,-1 1 128 0,-2 0-128 0,1 1 0 16,0 0 128-16,2 0-128 0,2 0 176 0,0 1-176 15,0-1 208-15,-1 0-64 0,-2 0-16 0,-1 0 0 16,0 0-128-16,-1 0 0 0,1 0 0 0,1 1-176 15,0 3 176-15,2-2 0 0,1-1 128 0,1 0-128 16,0 2 0-16,-2-3 0 0,-5 0 0 0,-1-3 0 16,-2 2 0-16,-1 1 0 0,1 0 0 0,-1 1 0 15,1 2 0-15,2-3 0 0,1 0 0 0,2 0 128 16,-1 0 16-16,-1 0 16 0,-3 0 0 0,-1 0 0 16,1 0-16-16,-2 0 0 0,-3 1 0 0,1 2 0 0,-1-1-144 0,2 1 0 15,1-2 0-15,3 1 0 0,1-1 0 0,3-1 128 16,-1-1-128-16,0-1 0 0,-2 1 0 0,0 0 128 15,-2-3-128-15,1 1 0 0,0 2 0 0,1-2 0 16,1 1 128-16,2 0-128 0,1-3 0 0,1 1 0 16,-1-1 0-16,-3 0 128 0,-1 0 96 0,-2 1 16 15,-4-1 0-15,3-1 0 0,-3 2-16 0,2-1 0 16,1 0 0-16,0 1 0 0,3-1-32 0,0 1 0 16,-3-3 0-16,2 1 0 0,1 1-192 0,-2-1 0 15,-2 1 0-15,-1 0 0 0,-2 0 784 0,1 1 224 16,-1-1 32-16,2 1 16 15,0 0-1664-15,1-1-336 0,4 1-64 0,0 0-16 0,-3 0 832 0,2-1 192 16,-2-3 0-16,-1 1 0 0,-3 2 0 0,-1 1 0 0,1 0 0 0,1 2 0 16,-1-1 0-16,2 2 0 0,0-1 0 0,2 2 0 15,3 0 0-15,2 0 0 0,0 2 0 0,0-2 0 16,-1-2 128-16,-1 1-128 0,-1 0 0 0,0 2 0 16,-2 2 0-16,2-2 0 0,-1 0 0 0,4 2 0 15,2 0 0-15,1-2 0 0,1-1 0 0,1-1 0 16,-3-2 0-16,-1 2 0 0,-2 1 0 0,-1 0 0 15,-3-2 0-15,2 1 128 0,1-2-128 0,1 2 160 16,3 0 16-16,2 1 0 0,-3 0 0 0,1-4 0 16,-2 1 80-16,0-2 0 0,1 4 16 0,-2-4 0 15,1 1-272-15,0 1 0 0,1 3 0 0,3 0 0 16,4-1 0-16,3-3 0 0,1-4 0 0,0 0 0 16,-4-1 0-16,-3 1 128 0,1 2 0 0,0 1-128 15,0 2 144-15,1 0-144 0,1-3 0 0,2-1 144 0,1 1-144 0,-1-2 0 16,-4 1 0-16,1 2 0 0,2 1 0 0,-1-1 0 15,0 4 0-15,3-3-176 0,4 1 176 0,4-1 0 16,2-2 128-16,-3 1-128 0,-1-1 0 0,-1 4 0 16,0-3 0-16,4 3 0 0,2-3 0 0,2 0 0 15,1-2 0-15,-3 0 0 0,-5-3 0 0,1 3 128 16,0 0-128-16,2 3 0 0,3 0 0 0,-1-1 0 16,0-3 0-16,-3 2 0 0,-3-1 0 0,-2 3 0 15,-2-1 0-15,2 1 0 0,-1 2 0 0,5-1 0 16,2 0 0-16,2 1 0 0,-1-2 0 0,-2 0 0 0,-4 1 0 15,1 3 0-15,3-2 0 0,0-1 0 16,1 2 0-16,2-3 0 0,2 1 0 0,-3-2 0 0,-3 1 0 0,-2 2 0 16,0-1 0-16,3 0 0 0,0 1 0 0,1-1 0 15,3-1 0-15,-3 0 0 0,-5 2 0 0,-1-1 0 16,-3 2 0-16,1 1 0 0,2 0 0 0,4 0 0 16,3 0 128-16,1 0-128 0,-2-3 128 0,0 3-128 15,-1 3 0-15,1-2 0 0,3 0 0 0,4 3-128 16,2-4 128-16,0 0 0 0,-3 0 0 0,-1 2 0 15,-1 0 0-15,3 1 0 0,2-3 0 0,3 1 0 16,1 0 0-16,-1 1 128 0,-4-1-128 0,2 2 176 16,-1-1-176-16,3 1 0 0,2-1-192 0,2 0 192 15,-3-4 0-15,1 4 0 0,-3 2 0 0,5 0 0 16,4-2 0-16,1 1 0 0,3-3 0 0,-2 0 192 16,-1 2-192-16,4 2 0 0,3-2 0 0,3-1 0 15,2-1 0-15,0 4 0 0,-4-2 0 0,5 4 0 16,5-2 0-16,-2-1 0 0,-3 0 0 0,1 2 0 0,3 2 0 0,-1-5 0 15,-2 2 0-15,-2-2 0 0,-2 2 0 0,5-1 0 16,3 3 0-16,0-1 0 0,1-1 0 0,-1 2 0 16,2 1 0-16,3-1 0 0,5 0 0 0,-2 0 0 0,-3-1 144 0,5 2-144 15,4-1 0-15,0 1 128 16,-1-2-128-16,2 0 0 0,3 2 0 0,1-1 0 16,-2-4 0-16,1 4 128 0,2 3-128 0,1-2 0 15,1-3 0-15,-1 2 128 0,1 3-128 0,2 0 0 16,0-1 0-16,-3 0 0 0,-3-1 0 0,5-1 0 15,5 1 0-15,-3-1 0 0,-3 2 0 0,6 0 0 16,5-2 0-16,-3 1 0 0,-5-1 0 0,5-2 128 0,4-1-128 0,-2-1 0 16,-7 2 0-16,7 0 0 0,5-1 0 15,-5-3 128-15,-3 0-128 0,4-1 0 0,3-1 0 0,-3 1 0 16,-6 0 0-16,5-1 176 0,2 0-176 0,0-1 192 16,-6 2 32-16,4-3 16 0,3-3 0 0,2 2 0 15,-3 4-64-15,4-2-16 0,2-4 0 0,2 3 0 16,1 1-160-16,0 0 0 0,1-3 144 0,4 1-144 15,6-1 0-15,0 0 0 0,-3-1 0 0,5 1 128 16,4-1-128-16,-1 1 0 0,-1-1 128 0,5-2-128 16,5-1 144-16,4 1-144 0,3 1 192 0,-84 5-192 15,16 6 0-15,12-3 0 16,13 0 0-16,7-3 0 0,7-1-160 0,359-14 160 0</inkml:trace>
  <inkml:trace contextRef="#ctx0" brushRef="#br0" timeOffset="-213796.3">1789 15598 14735 0,'-6'0'1312'0,"1"4"-1056"0,0-1-256 0,5-3 0 16,0 0 3840-16,0 0 720 0,0 0 144 0,0 0 32 16,0 0-3008-16,0 0-608 0,7-4-112 0,2-1-32 15,2 1 96-15,4-3 16 0,2-1 0 0,4-1 0 16,1-4-240-16,4-2-32 0,4 0-16 0,2-2 0 16,1-2-368-16,0-3-80 0,-1 1-16 0,1 1 0 15,-2-1-336-15,0 0 128 0,3 1-128 0,-2 0 0 16,-4 2-320-16,2 0-128 0,0-1-16 0,1 4-16 15,2-2-2496-15,0 0-496 0,-1 4-112 16</inkml:trace>
  <inkml:trace contextRef="#ctx0" brushRef="#br0" timeOffset="-213428.32">3148 14978 17791 0,'16'-13'784'0,"-9"7"176"0,0 0-768 0,1-1-192 0,1 0 0 0,1-4 0 16,-3-1 1408-16,0 1 240 0,-2 2 48 0,-2-2 16 16,-1 2-160-16,-2 0-16 0,-1 1-16 0,-2 2 0 15,-2 0-320-15,-3 5-64 0,-2-3-16 0,-3 4 0 16,-3 4-224-16,-2-1-64 0,-4 2 0 0,-2 3 0 15,1 2 0-15,1 7-16 0,-2 1 0 0,1 7 0 16,2-1-32-16,1 4 0 0,3 6 0 0,2-1 0 16,0 2-112-16,5 0-32 0,2 2 0 0,4-3 0 0,3-1-144 15,4-1-48-15,2-2 0 0,4-4 0 0,4-3-208 0,3-2-48 16,3-3-16-16,5-2 0 16,4-3-48-16,4-1 0 0,2-4 0 0,1-3 0 15,-1-1-128-15,1-4 160 0,0-6-160 0,0 1 160 0,-1 0-160 16,0-1-144-16,-1-2 144 0,-3 1-208 15,-3-3-1392-15,-2 1-256 0,-3 0-64 0,-1 1-10880 16,-3-1-2176-16</inkml:trace>
  <inkml:trace contextRef="#ctx0" brushRef="#br0" timeOffset="-213108.56">2896 14132 9215 0,'0'0'400'0,"-3"-10"96"0,0 1-496 0,2-4 0 0,1 2 0 0,1-1 0 16,3 1 4848-16,-2 4 864 0,-2 7 176 0,0 0 48 15,0-7-3152-15,0 7-624 0,0 0-128 0,3 5-32 16,0 3-1136-16,-2 5-224 0,1 4-64 0,0 5 0 16,0 4-320-16,0-1-80 0,1 2-16 0,-1 3 0 15,2 4-160-15,0-4 0 0,-1 2 0 0,1-1 0 32,0-1-1216-32,-2-3-288 0,1 1-48 0,1-2-16 15,1-2-1632-15,-2 0-320 0</inkml:trace>
  <inkml:trace contextRef="#ctx0" brushRef="#br0" timeOffset="-212888.47">3126 14059 27983 0,'-2'-24'1232'0,"2"14"272"0,1-3-1200 0,0-2-304 16,2 2 0-16,0-1 0 0,-2 0 1920 0,1 3 336 15,1 3 64-15,-3 8 16 0,0 0-928 0,0 0-192 16,8 8-48-16,-3 8 0 0,-1-1-592 0,-1 8-128 15,1 5-32-15,-1 1 0 0,0 5-192 0,1 1-32 16,0 3-16-16,0 0 0 0,1-1-176 0,0 0-192 16,0-1 32-16,2 0 16 15,-1-4-1984-15,1-2-400 0,-2-1-80 0,0-6-8320 16,1-4-1664-16</inkml:trace>
  <inkml:trace contextRef="#ctx0" brushRef="#br0" timeOffset="-212467.72">3070 13357 15663 0,'-11'-12'1392'0,"5"9"-1120"0,0-3-272 0,-1 1 0 16,1 1 2064-16,-1 2 368 0,1-2 64 0,-2 2 0 15,-1 2-848-15,0 3-176 0,0 1-48 0,-2 2 0 16,-1 4-512-16,2 4-96 0,-2 4-32 0,2 6 0 0,1 2-256 0,1 5-48 16,0 5-16-16,1 4 0 0,4 0-464 0,1-1 0 15,4-4 0-15,4-1 0 0,5-4 0 0,3-5 0 16,3-4 0-16,1-4 0 0,0-4 208 0,4-3-48 16,5-6-16-16,0-1 0 0,-1-3 352 0,1-7 64 15,2-2 16-15,-3-1 0 0,-2-3 96 0,-4-4 32 16,-1-7 0-16,-4 1 0 0,0-1-192 0,-4 1-16 15,-3-2-16-15,-3 2 0 0,-3-1 32 0,-5 1 0 16,-2 0 0-16,-7 3 0 0,-3 1 0 0,-4 2 0 16,-2 0 0-16,-2 3 0 0,-3-3-256 0,0 3-64 15,-2-1 0-15,2 2 0 0,2 3-192 0,1 1-208 16,3 2 32-16,0 3 16 16,4 2-2016-16,3 2-416 0,3 1-80 0,1 3-14624 0</inkml:trace>
  <inkml:trace contextRef="#ctx0" brushRef="#br0" timeOffset="-211386.92">4178 15369 21183 0,'0'0'1888'0,"0"0"-1504"0,0 0-384 0,0 0 0 0,12 4 2752 0,0-2 496 15,0 1 80-15,2 1 32 0,0 0-1152 0,2 0-224 16,2-2-64-16,0 2 0 0,1 0-832 0,2 0-192 15,1 1-16-15,0-3-16 0,1 0-608 0,0 1-128 16,0-1-128-16,2 1 176 0,1-2-176 0,0 1 0 16,0-1 0-16,0 0 0 15,0 0-1744-15,2 1-240 0,-1-2-32 0,2 0-9648 16,-1 0-1936-16</inkml:trace>
  <inkml:trace contextRef="#ctx0" brushRef="#br0" timeOffset="-210830.43">5101 15257 29823 0,'0'0'1328'0,"0"8"272"0,2 1-1280 0,2 5-320 0,0 3 0 0,2 4 0 16,2 2 960-16,1 5 144 0,0 2 32 0,2 2 0 16,0 2-368-16,2 0-64 0,-1-1 0 0,1-3-16 15,1-2-432-15,2-2-64 0,-4-2-32 0,0-1 0 16,-5-6-160-16,0-1 128 0,-1-3-128 0,1-1 128 15,-2-3-128-15,0-3 160 0,-5-6-160 0,0 0 160 16,0 0-160-16,0 0 0 0,0 0-192 0,-1-10 192 16,-2-1-240-16,0-3 80 0,-3-4 16 0,2-2 0 15,1-3-16-15,-3-6 0 0,0-2 0 0,1-2 0 16,1-6-416-16,1 1-96 0,-1-1-16 16,2-4 0-16,-1 1-624 0,2 1-128 0,-1 2-32 0,4 0 0 15,3 2 752-15,1 3 144 0,2 2 16 0,1 3 16 16,2 4 1040-16,2 3 208 0,1 2 32 0,0 3 16 0,1 3 304 0,-1 4 64 15,2 2 16-15,-1 4 0 0,0 4-272 0,-1 3-48 16,2 0-16-16,-2 3 0 0,-2 1-64 0,0 3-16 16,-2 0 0-16,-1 2 0 0,-1 2-16 0,-2 0-16 15,0 5 0-15,-4 2 0 0,-3-1-192 0,-3 4-48 16,-1 1 0-16,-3 5 0 0,-1-4-192 0,-3 4-32 16,0-3-16-16,1 2 0 0,-1-3-208 0,-1-1 144 15,-1-1-144-15,-1 0 128 0,1-3-128 0,1-2 0 16,1-1 144-16,2 1-144 0,2-2 0 0,1-3 0 0,2-4 0 15,1 0 0-15,7 1 144 0,-1 0-144 0,2-5 192 0,4-1-192 16,1 3 496-16,3-2-16 0,2-1 0 0,5-3 0 16,-1 2 96-16,3-1 0 0,1 1 16 0,1-2 0 15,1 2-16-15,1 0-16 0,2 0 0 0,0 1 0 16,1 1-208-16,-1-1-32 0,1-1-16 0,-1 0 0 16,3 1-304-16,-3-3 0 0,1 2-128 0,2 0 128 31,0 0-2912-31,0 0-480 0</inkml:trace>
  <inkml:trace contextRef="#ctx0" brushRef="#br1" timeOffset="-207184.4">2369 13498 12895 0,'0'0'576'16,"0"0"112"-16,0 0-560 0,0 0-128 0,0 0 0 0,0 0 0 0,0 0 3296 0,0 0 624 15,0 0 128-15,0 0 32 0,0 0-2608 0,0 0-512 16,0 0-96-16,0 0-32 0,0 0-832 0,0 0 0 15,0 0 0-15,14 4-9072 16,-14-4-1712-16</inkml:trace>
  <inkml:trace contextRef="#ctx0" brushRef="#br1" timeOffset="-207031.38">2482 13716 12895 0,'0'0'576'0,"0"0"112"0,0 0-560 0,-4 6-128 0,0 1 0 0,1 1 0 0,-1 1 3488 0,0-3 672 16,1 2 128-16,1 0 16 15,-1 0-2784-15,3 1-560 0,0 1-128 0,1-1 0 16,2 2-704-16,1 2-128 0,0 4 0 0,1-2 0 31,0 2-2736-31,0 3-448 0</inkml:trace>
  <inkml:trace contextRef="#ctx0" brushRef="#br1" timeOffset="-206893.84">2574 14309 23087 0,'-6'13'1024'0,"5"-7"208"0,-3 5-976 0,-1-2-256 0,0 3 0 0,1-1 0 0,2 0 144 0,1 2-16 16,1 0 0-16,1 4 0 15,1-3-1504-15,0 5-304 0,1-1-64 0</inkml:trace>
  <inkml:trace contextRef="#ctx0" brushRef="#br1" timeOffset="-206761.53">2614 14731 2751 0,'-3'7'256'0,"2"1"-256"0,0-1 0 0,-1 3 0 15,1 0 3584-15,-1 3 656 16,-2-1 144-16,0 1 32 0,1 0-3184 0,3 1-624 16,1 3-128-16,2-1-32 0,-3-1 48 0,0 1 0 15,0 0 0-15,1-1 0 16,2 1-736-16,0 1-144 0,0 1-16 0</inkml:trace>
  <inkml:trace contextRef="#ctx0" brushRef="#br1" timeOffset="-206611.62">2666 15323 8287 0,'5'15'736'0,"-5"-15"-592"0,2 9-144 0,-2 1 0 16,0 1 3072-16,0-1 576 0,-2 0 112 0,2 2 16 15,3 1-2496-15,0 1-512 0,-1 0-112 0,3 0-16 16,1 0-512-16,0 2-128 0,1-1 0 0,-1 0 0 31,1-1-1856-31,-1 1-416 0</inkml:trace>
  <inkml:trace contextRef="#ctx0" brushRef="#br1" timeOffset="-206462.55">2837 15800 3679 0,'0'0'320'0,"0"0"-320"16,0 0 0-16,4 6 0 0,-4-6 3744 0,0 0 672 15,0 0 144-15,4 7 32 0,1-1-2800 0,-5-6-576 16,6 6-96-16,2-1-32 0,0 2-496 0,1-5-96 0,2 2-32 16,0-1 0-16,2-2-464 0,2 1-320 15,0-1 64-15</inkml:trace>
  <inkml:trace contextRef="#ctx0" brushRef="#br1" timeOffset="-206297.23">3365 15725 21247 0,'0'0'944'0,"0"0"192"0,0 0-912 0,0 0-224 0,1 6 0 15,2 1 0-15,-3-7 0 0,5 6 0 0,-1 1 0 0,1-5 0 16,2 2-320-16,2-4-16 0,-1 2 0 0,1-1 0 15</inkml:trace>
  <inkml:trace contextRef="#ctx0" brushRef="#br1" timeOffset="-206197.43">3577 15705 2751 0,'0'0'256'0,"0"0"-256"0,0 0 0 0,0 0 0 15,0 0 3648-15,0 0 704 0,6-5 128 0,-1-3 16 16,0 0-3120-16,0 2-624 0,0-5-128 0,1 2-6608 15,0-1-1312-15</inkml:trace>
  <inkml:trace contextRef="#ctx0" brushRef="#br1" timeOffset="-206034.26">3765 15044 20271 0,'-2'-6'1792'0,"-1"-2"-1424"0,0 0-368 0,1 0 0 0,-1 0 2400 0,-1 1 416 16,0-1 64-16,-1 0 32 0,1 0-2048 0,2 2-416 15,-1-5-64-15,2 2-32 0,-1 0-352 0,2 1-208 16,3-2 16-16,0-1-9184 16,0-1-1840-16</inkml:trace>
  <inkml:trace contextRef="#ctx0" brushRef="#br1" timeOffset="-205862.03">3731 14434 16575 0,'-10'-16'1472'0,"5"10"-1168"0,-3-6-304 0,0 0 0 15,1-1 3408-15,1-1 624 0,-3-2 128 0,4-3 32 16,1-1-2768-16,2 3-544 0,-3 0-112 0,3-1-32 16,0 0-736-16,1 0-192 0,1-1 0 0,0 2-16 31,1 0-2512-31,2 2-496 0,-1 0-112 0</inkml:trace>
  <inkml:trace contextRef="#ctx0" brushRef="#br1" timeOffset="-205753.78">3614 13690 15663 0,'-3'-7'1392'0,"-1"-1"-1120"0,-1-1-272 0,1-1 0 0,-1-3 2928 0,1 0 528 16,0-2 96-16,2 1 32 0,-1 0-2320 0,0-2-464 15,2-1-96-15,0 0 0 16,1 0-2144-16,0-2-416 0,-2 2-96 0</inkml:trace>
  <inkml:trace contextRef="#ctx0" brushRef="#br1" timeOffset="-205598.13">3524 13190 22575 0,'-12'-6'992'0,"12"6"224"0,-5-5-976 0,0-2-240 15,-2 2 0-15,1-2 0 0,-1 1 384 0,2-2 16 16,1-1 16-16,0 1 0 0,-2 2-416 0,2-2-192 16,0 1 0-16</inkml:trace>
  <inkml:trace contextRef="#ctx0" brushRef="#br1" timeOffset="-205463.96">3259 13031 10127 0,'-15'5'896'0,"6"-2"-704"0,-5 1-192 0,0 2 0 0,0-2 2944 16,-2 2 544-16,-1-1 112 0,2 0 32 0,0 0-2944 15,1 0-688-15,0 2 0 0,1-4-10208 0</inkml:trace>
  <inkml:trace contextRef="#ctx0" brushRef="#br1" timeOffset="-205298.25">2763 13066 20271 0,'-16'2'1792'0,"8"0"-1424"0,-1 1-368 0,-1 1 0 0,0 0 1072 0,-1 1 144 16,-1-1 16-16,0 1 16 0,0 0-1248 0,2 2-208 15,2-1-64-15,-1 4-16 16,1-7-1808-16,2 3-352 0,-3-2-80 0</inkml:trace>
  <inkml:trace contextRef="#ctx0" brushRef="#br1" timeOffset="-205065.66">2456 13206 10127 0,'0'0'896'0,"0"0"-704"0,0 0-192 0,0 0 0 15,-6 0 2512-15,-1 3 480 0,1-3 80 0,6 0 32 16,-6 2-2320-16,1 2-464 0,5-4-80 0,0 0-32 16,0 0-400-16,-4 4-96 0,-1 1-16 0,5-5 0 31,0 0-848-31,0 0-160 0,0 9-32 0,0 0-16 0,0 1-384 16,0-3-80-16,0 0-16 0,1 2 0 15,1 4 752-15,-4-1 128 0,1 1 48 0,0 1 0 0,1 2 1360 0,0-1 288 0,0 1 48 0,1-2-4320 16</inkml:trace>
  <inkml:trace contextRef="#ctx0" brushRef="#br0" timeOffset="-187566.98">8028 15403 18431 0,'0'0'816'0,"-9"6"160"0,14 1-784 0,-12-2-192 0,0-1 0 0,1-2 0 0,0 0 1344 0,6-2 208 16,0 0 48-16,0 0 16 0,0 0-208 0,0 0-32 15,0 0-16-15,7-8 0 0,2-2-272 0,1-1-48 16,3-2-16-16,2-1 0 0,0-3 128 0,2-1 0 16,3-3 16-16,2 0 0 0,3-1-256 0,2-2-48 15,1-2-16-15,2 0 0 0,2-1-288 0,3-2-64 16,2 2-16-16,1-1 0 0,-1 1-160 0,1 1-16 0,5 0-16 16,-4 0 0-16,-2-2-288 0,-2 2 128 15,2 1-128-15,-3 2 0 0,-2-2-144 0,-1 2-144 16,1 1-32-16,-2 1 0 15,-2 0-2400-15,-2 3-480 0,-1 2-112 0,-1 3-16 0</inkml:trace>
  <inkml:trace contextRef="#ctx0" brushRef="#br0" timeOffset="-187199.45">9331 14422 7359 0,'8'-10'656'0,"-5"2"-528"0,3 0-128 0,0-2 0 15,1-1 4752-15,-1-3 928 0,-1 1 176 0,-1 0 32 0,0-1-3920 16,-1 2-800-16,-3-1-144 0,-1 2-48 0,-2 2-224 0,-1 3-48 16,-2 2-16-16,-2 0 0 15,-3 4-192-15,0 4-48 0,-3 2 0 0,-1 4 0 0,-2 4-64 0,0 3 0 16,1 4-16-16,-1 2 0 0,2 3-160 0,0 3-16 15,4 2-16-15,2 0 0 0,1 1 208 0,2-1 32 16,4-1 16-16,3 0 0 0,0-4 16 0,5-2 0 16,0-4 0-16,5 0 0 0,2-3-112 0,4-3-16 15,3-2 0-15,4-5 0 0,1-5-192 0,1-3-128 16,1-4 128-16,2-5-128 16,1 0-304-16,0-3-128 0,0 0-16 0,-2-3-16 15,0-1-2352-15,-1 0-448 0,-1 0-112 0,-5-1-11472 0</inkml:trace>
  <inkml:trace contextRef="#ctx0" brushRef="#br0" timeOffset="-186966.11">9143 13619 30751 0,'0'0'1360'0,"0"0"288"0,0 0-1328 0,0 0-320 0,0 0 0 0,0 0 0 16,0 0 928-16,0 12 112 0,0 1 32 0,0 3 0 15,0 3-160-15,1 1-16 0,2 3-16 0,-1 1 0 16,1-2-672-16,1 1-208 0,1 1 128 0,0 1-128 16,1-2-192-16,-1-1-112 0,-1-1-16 0,1-1 0 15,0-1-2304 1,0-1-448-16,1-5-112 0</inkml:trace>
  <inkml:trace contextRef="#ctx0" brushRef="#br0" timeOffset="-186764.03">9327 13455 29535 0,'0'0'1312'0,"0"0"272"0,0 0-1264 0,0 0-320 16,0 0 0-16,2 12 0 0,0 5 848 0,-1 0 112 15,2 5 32-15,-1 1 0 0,1 3-384 0,-1 2-80 0,2-2-16 0,2 1 0 16,-1 2-512-16,0-1 0 16,0 0 0-16,0-1-192 15,1-6-1376-15,-1 1-272 0,1-2-48 0,2-3-7216 16,-5-4-1456-16</inkml:trace>
  <inkml:trace contextRef="#ctx0" brushRef="#br0" timeOffset="-186424.93">9339 12948 15663 0,'-8'-29'1392'0,"4"17"-1120"0,-3-1-272 0,-1 0 0 16,-2 2 1808-16,0 3 304 0,-1 1 64 0,-1 6 16 16,1 4-816-16,-1 4-160 0,0 5-48 0,2 5 0 15,-2 7-464-15,0 3-112 0,1 5-16 0,1 2 0 16,3 5 64-16,1-1 16 0,4 1 0 0,3 1 0 0,3-7-320 0,4 1-64 15,2-1-16-15,3-3 0 0,3-4-16 0,2-5-16 16,4-3 0-16,2-4 0 0,1-3 288 0,1-5 48 16,1-3 16-16,0-4 0 0,0-5-176 0,-3-3-16 0,-2-2-16 0,-1-2 0 15,-2-6 80-15,-4 1 0 16,-2-1 16-16,-1-2 0 0,-4-4-16 0,-4-1-16 16,-3-2 0-16,-4 1 0 0,-3 1-128 0,-3 0-32 15,-3 0 0-15,-4 0 0 0,-2-2-128 0,-4 2-16 16,-3 0-128-16,0 4 192 15,1 2-496-15,-1 4-96 0,0 1-32 0,2 5 0 16,1 2-1664-16,1 4-336 0,2 4-64 0,2 5-12928 0</inkml:trace>
  <inkml:trace contextRef="#ctx0" brushRef="#br0" timeOffset="-186068.84">9920 14627 30927 0,'0'0'1360'0,"0"0"304"0,0 0-1344 0,0 0-320 15,0 0 0-15,9 1 0 0,2-1 1248 0,3-1 176 16,3 1 48-16,2-3 0 0,4 2-32 0,0 0 0 16,2 1 0-16,3 0 0 0,4 0-1040 0,-2 2-208 15,0 1-32-15,-2-3-16 0,0 3-320 0,2-1-64 16,-2 1-16-16,0 1 0 15,-3 1-3136-15,-2 1-624 0</inkml:trace>
  <inkml:trace contextRef="#ctx0" brushRef="#br0" timeOffset="-185625.44">10855 14437 23551 0,'2'-15'1040'0,"0"9"224"0,0-1-1008 0,2-1-256 15,1 3 0-15,1 0 0 0,0 2 1680 0,-6 3 304 16,7 0 48-16,0 4 16 0,1 3-320 0,1 6-48 15,-1 6-16-15,-1 1 0 0,-1 3-560 0,1 5-112 16,-2 4-32-16,0 2 0 0,2 5-512 0,-2 2-96 16,-1 1-32-16,0 1 0 0,1 0-320 0,0 0 0 15,-1 0-160-15,1-2 160 16,-1-3-1920-16,1-3-288 0,1-2-48 0,0-4-8576 16,-1-3-1712-16</inkml:trace>
  <inkml:trace contextRef="#ctx0" brushRef="#br0" timeOffset="-185398.29">11203 14345 23951 0,'0'0'2128'0,"0"0"-1696"0,0 0-432 0,0 0 0 16,0 0 1280-16,0 0 160 0,5 11 32 0,0 3 16 16,0 4-560-16,2 6-112 0,1 3-32 0,0 3 0 15,1 2-144-15,1 1-48 0,3 4 0 0,0-1 0 16,-1 4-432-16,0 0-160 0,-1 3 0 0,3-4 144 15,-3 2-144-15,2-1-272 0,0 0 64 0,-1-1 16 16,0 1-864-16,-2-4-160 0,-1-3-48 0,-1-2 0 16,0-1-656-16,0-1-144 0,-3-7-32 0,-1-1 0 0</inkml:trace>
  <inkml:trace contextRef="#ctx0" brushRef="#br0" timeOffset="-185203.76">10937 14929 26719 0,'0'0'2368'0,"0"0"-1888"15,0 0-480-15,0 0 0 0,1-6 2816 0,3 1 480 16,1 0 96-16,4-1 0 0,3 2-1392 0,4 0-272 0,3 1-64 0,5-1-16 16,2-2-928-16,3 3-176 0,2-3-32 0,0 2-16 31,2 2-912-31,1-2-176 0,0 0-48 0,1 0-12800 0,-3-2-2576 0</inkml:trace>
  <inkml:trace contextRef="#ctx0" brushRef="#br0" timeOffset="-183769.25">13214 15029 19343 0,'0'0'1728'0,"0"0"-1392"0,0 0-336 0,16-3 0 0,-16 3 2080 0,7-4 352 16,-1 1 64-16,3 2 0 0,2-4-560 0,2 0-112 15,4-1-32-15,1-1 0 0,2-1-320 0,-1-1-64 16,1 0 0-16,0-4-16 0,3-1-592 0,-4 4-112 15,2-3-32-15,1-1 0 0,2-2-464 0,-1 3-192 16,1 0 128-16,-2 0-128 16,0 0-320-16,5-1-128 0,-2 1-48 0,0 1 0 15,0 3-2960-15,-1 0-576 0,1-2-128 0</inkml:trace>
  <inkml:trace contextRef="#ctx0" brushRef="#br0" timeOffset="-183460.07">14609 14339 911 0,'-1'-9'0'0,"1"9"0"0,-2-5 0 0,-1-2 0 0,-1 0 0 0,-1 0 0 16,-3 0 7280-16,0 1 1360 0,-1 0 288 0,-1 1 48 15,-3 4-6368-15,-3 2-1280 0,-5 4-256 0,2 3-48 16,-2 3-448-16,-2 2-64 0,1 4-32 0,1 4 0 15,2 2 144-15,-1 3 16 0,3 1 16 0,4 3 0 0,3 0-16 0,2 2 0 16,3-1 0-16,4 0 0 16,3-1-256-16,5-1-64 0,2-2-16 0,8-1 0 0,4-2-112 0,3-2-32 15,4-5 0-15,3-1 0 0,4-5-160 0,3-2 0 16,-1-5 0-16,-1-2 0 16,2-4-1312-16,-2 1-192 0,0-7-32 0,-2 0-16 15,-2-1-2336-15,-1-1-464 0</inkml:trace>
  <inkml:trace contextRef="#ctx0" brushRef="#br0" timeOffset="-183062.18">14207 13485 30463 0,'0'0'1344'0,"0"0"288"0,-2 9-1312 0,1 1-320 0,0 4 0 0,-1 1 0 0,1 3 544 0,1 3 32 16,0 1 16-16,0 3 0 0,0 3-128 0,1 0-16 15,1 1-16-15,0 0 0 0,2-2-432 0,1-1-224 16,-1-4 32-16,2 2 0 15,-1 0-2176-15,1-1-416 0,0-4-96 0</inkml:trace>
  <inkml:trace contextRef="#ctx0" brushRef="#br0" timeOffset="-182855.72">14527 13422 31215 0,'0'0'1376'0,"0"0"288"0,0 8-1328 0,0 0-336 0,2 1 0 0,-1 4 0 16,2 4 992-16,-2 4 128 0,-1 2 32 0,0 2 0 15,1 0-448-15,2 1-96 0,1 3-16 0,0-1 0 16,-1 1-592-16,1-2-192 0,2 0 0 0,-1-3 0 31,0-2-3312-31,0-3-656 0</inkml:trace>
  <inkml:trace contextRef="#ctx0" brushRef="#br0" timeOffset="-182463.2">14363 12777 3679 0,'0'0'160'0,"-9"4"32"0,-3-1-192 0,0 2 0 16,3 4 0-16,-1 0 0 0,-2 1 5360 0,2 3 1024 15,-1 4 208-15,2 2 32 0,1 3-4448 0,2 4-896 16,1 3-192-16,1 1-16 0,1-2-832 0,4 2-240 16,3 0 0-16,3-2 128 0,2-4-128 0,3 0 0 15,-1-2 0-15,4-5 0 0,0-1 176 0,2-5 16 16,3-2 0-16,1-3 0 0,2-4 384 0,1-3 64 15,-3-3 32-15,-1-2 0 0,1-6 128 0,-1-3 32 16,-2-1 0-16,-2-4 0 0,-3 3-112 0,-1-5-16 0,-5 1 0 0,0-4 0 16,-3-1-112-16,-3 1-16 0,-2 3-16 0,-3 0 0 15,-4 0-240-15,-4 1-32 0,-3 1-16 0,-4 1 0 0,-3-5-144 0,0 5-128 16,-1 3 192-16,-1 3-192 16,1 3 0-16,1 2-256 0,1 3 32 0,1 2 0 31,1 3-1920-31,2 3-384 0,0 5-80 0</inkml:trace>
  <inkml:trace contextRef="#ctx0" brushRef="#br0" timeOffset="-182104.79">15233 14581 2751 0,'0'0'256'0,"0"0"-256"0,0 0 0 0,0 0 0 16,0 0 7536-16,0 0 1456 0,0 0 288 0,9 4 64 16,-1 0-6464-16,2 0-1280 0,2-3-272 0,1 3-48 15,1 2-784-15,3-1-160 0,3 0-16 0,0 1-16 16,3-2-304-16,0 2-272 0,1-1 48 0,3 1 16 31,3 0-2768-31,-1-1-544 0</inkml:trace>
  <inkml:trace contextRef="#ctx0" brushRef="#br0" timeOffset="-181795.7">16023 14550 23039 0,'-19'-6'2048'0,"10"4"-1648"0,-1 2-400 0,-2 0 0 0,2 3 2784 0,-2 2 480 15,0 2 80-15,-1 4 32 0,1 5-2432 0,2 0-496 16,2 1-80-16,2 2-32 0,3 2 80 0,2 1 16 15,2 3 0-15,3-2 0 0,3 0-432 0,-1-3 0 16,3 1 0-16,3-2 0 0,1-4 0 0,1-1 0 16,2 0 0-16,0-7 0 0,-1-1 0 0,2-1 0 15,-1-3 0-15,-2 0 0 0,-2-4 144 0,-3 0 112 16,0-2 0-16,-1-1 16 0,-3-2 464 0,-1-2 96 16,-1-3 0-16,-2 1 16 0,-2-5-336 0,-1 2-80 15,0-2-16-15,-2-1 0 0,-3 0-416 0,1 0 0 16,-1 0 0-16,1 1 0 15,-2-2-1408-15,1 1-272 0,0 0-48 0,-1 0-10032 16,1 0-2000-16</inkml:trace>
  <inkml:trace contextRef="#ctx0" brushRef="#br0" timeOffset="-181297.42">16260 14611 4607 0,'0'0'400'0,"4"12"-400"0,2 2 0 0,0 2 0 15,-2 1 4864-15,1 3 880 0,0 0 176 0,1 4 32 16,1-1-2896-16,0 0-592 0,-1-1-112 0,1-1-32 16,-1-1-848-16,1 1-192 0,-1-2-16 0,-1-3-16 15,-1 1-736-15,0-1-128 0,0-4-48 0,-1 0 0 16,-1-2-128-16,1-4-16 0,-3-6-16 0,0 0 0 16,0 0 16-16,0 0 16 0,0 0 0 0,0 0 0 0,1-7 240 0,-1-4 64 15,0-2 0-15,0-2 0 16,0-4-224-16,0-2-32 0,0-2-16 0,1-3 0 0,1-4-240 0,-1 0-160 15,2-4 32-15,1-1 0 16,1 0-960-16,1-1-176 0,2 1-32 0,3 4-16 16,0-2 448-16,2 3 96 0,2 2 0 0,-1 3 16 0,-1 1 576 0,1 5 176 15,-1 2 0-15,2 5 0 0,-1 2 240 0,0 2 144 16,0 3 48-16,-4 1 0 0,-2 0 80 0,0 4 32 16,-1 1 0-16,-7-1 0 0,7 7 96 0,-3 2 0 15,-3 1 16-15,-2 3 0 0,-3 3-240 0,-3 1-48 16,-2-1-16-16,-1 2 0 0,-2 1-16 0,-1 1 0 15,-1-1 0-15,2 2 0 0,0-1 208 0,1 1 32 16,0-2 16-16,1 0 0 0,1-1-144 0,1 0-48 16,1-1 0-16,2 0 0 0,2-3 80 0,2 2 16 15,1-2 0-15,1-1 0 0,3 0-144 0,3-1-32 16,1-1 0-16,2-2 0 0,3 2-128 0,4-1-16 0,3-3-16 0,2 1 0 16,3-1-160-16,1-1 128 0,1 2-128 0,2-4 128 15,1 1-128-15,0 0 0 0,1 2-160 0,-1-2 160 31,-1 0-1408-31,-1 1-192 0,1 0-48 0,10 2-12656 0,-6-2-2528 0</inkml:trace>
  <inkml:trace contextRef="#ctx0" brushRef="#br0" timeOffset="-154333.68">18878 15211 14735 0,'0'0'1312'0,"0"0"-1056"0,-7 3-256 0,2 1 0 16,5-4 2256-16,-5 3 400 0,5-3 80 0,0 0 16 15,0 0-848-15,0 0-176 0,0 0-16 0,0 0-16 16,0 0-400-16,8 2-80 0,2-2 0 0,2-3-16 16,1-1-448-16,1-1-96 0,2-3-16 0,1-1 0 15,2-1 48-15,4-3 0 0,-1-3 0 0,1 0 0 16,3-1 16-16,0 0 0 0,2 1 0 0,0-4 0 15,1-1-128-15,2-1 0 0,2 2-16 0,0 0 0 16,0-4-160-16,1 1-16 0,0-1-16 0,1-1 0 16,2 1-80-16,-2-3-16 0,-2 1 0 0,1 0 0 15,2-4-272-15,-1 3 160 0,1 4-160 0,-3-5 128 16,0 2-128-16,-3 3 0 0,-1 3 0 0,-3 2 128 0,-1 1-128 0,-3 1 0 16,-1 4-160-16,-4-1 160 15,-2 3-2192-15,-1 1-352 0,-2 2-64 16</inkml:trace>
  <inkml:trace contextRef="#ctx0" brushRef="#br0" timeOffset="-153494.48">20364 14120 25503 0,'0'-12'1136'0,"0"12"224"0,0-8-1088 0,1 0-272 0,2 3 0 0,-3-4 0 16,-1-3 1632-16,-3 1 272 0,-1-1 48 0,-1 3 16 15,1 2-368-15,-1 1-80 0,-4 1-16 0,1 1 0 16,-1 0-560-16,-1 1-112 0,-2 2-32 0,3 3 0 16,-2 4-224-16,1 3-32 0,-2-3-16 0,-2 7 0 15,2 3-304-15,1 5-64 0,1-2-16 0,0 5 0 16,2 1-144-16,3 1 0 0,-1-2 144 0,3 4-144 16,2-2 128-16,2 0-128 0,2-1 160 0,3-2-160 0,3 1 240 0,1-3-48 15,2-5-16-15,2 0 0 0,1-2 80 0,3-2 0 16,1-3 16-16,3-2 0 0,3-3-16 0,-1-3 0 15,1-2 0-15,0-1 0 0,2 1-112 0,-1-3-16 16,-1-2-128-16,-1-1 192 0,-1-1-400 0,-2 2-96 16,-2-6-16-16,0 3 0 15,1 0-1408-15,-2 0-304 0,-2 0-48 0,0 0-16 16,-4-1-1536-16,-2 0-304 0</inkml:trace>
  <inkml:trace contextRef="#ctx0" brushRef="#br0" timeOffset="-153149.08">20063 13288 17503 0,'0'0'1552'0,"0"0"-1232"0,0 0-320 0,0 0 0 16,0 0 3008-16,0 0 528 0,0 0 112 0,0 0 32 0,0 0-1808 0,1 11-352 15,1 2-80-15,-1 2-16 0,1 2-720 0,2 4-160 16,0 1-32-16,1 4 0 0,2 2-368 0,-3 2-144 15,0-4 0-15,0 4 144 0,0-3-400 0,0 0-96 16,-1-1-16-16,1-2 0 16,0-4-1888-16,0-2-384 0,0-1-80 0,0-7-10800 15</inkml:trace>
  <inkml:trace contextRef="#ctx0" brushRef="#br0" timeOffset="-152942.55">20268 13120 19343 0,'0'0'1728'0,"0"0"-1392"0,0 0-336 0,0 0 0 15,0 0 2768-15,-2 12 496 16,0 1 80-16,0 2 32 0,2 4-1776 0,0-1-368 0,2 4-64 0,-1 1-16 16,0 4-576-16,3 0-128 0,1 2-32 0,2 1 0 15,1-3-416-15,2 2-144 0,-2-2 0 0,1 0 0 31,0-2-2480-31,0-1-480 0,1-7-96 0,-3 0-9856 0</inkml:trace>
  <inkml:trace contextRef="#ctx0" brushRef="#br0" timeOffset="-152533.53">20182 12632 18431 0,'-13'-8'1632'0,"13"8"-1312"0,-8-2-320 0,0 2 0 0,-1-3 2112 0,1 3 336 16,0 0 80-16,-1 4 16 0,-1 1-960 0,-2 3-192 15,0 1-48-15,2 4 0 0,-1 2-768 0,2 2-144 16,0 1-48-16,2 3 0 0,2 1-384 0,3 1 0 15,0 0 0-15,4-1 0 0,0 1 0 0,3-2 0 0,3-3 0 0,3-1 0 16,0-2 0-16,2-1 0 16,2-5 0-16,2-2 0 0,0-4 272 0,0-1 176 15,0-2 48-15,0-4 0 0,-2-3 160 0,1-2 48 16,-2 0 0-16,-1-3 0 0,-1-3-32 0,-3-1 0 16,-1 0 0-16,-3-3 0 0,-2-1-160 0,-3-1-48 0,-2 2 0 0,0-3 0 0,-3 1-160 0,-3 0-48 15,-4 1 0-15,-1 2 0 16,-4 0-112-16,1 2-16 0,-1 2-128 0,1 5 192 31,0 0-640-31,-1 6-144 0,-1 4-32 0,1 5-11840 0,1 1-2368 0</inkml:trace>
  <inkml:trace contextRef="#ctx0" brushRef="#br0" timeOffset="-152130.52">21019 14335 28559 0,'0'0'2544'0,"0"0"-2032"0,0 0-512 0,0 0 0 15,5 10 2464-15,0-2 400 0,0 0 80 0,2-1 0 16,1-2-1168-16,1 1-240 0,1 1-64 0,3-1 0 15,1 1-896-15,3-1-176 0,3 1-32 0,0-1-16 16,-2 1-352-16,1-1 0 0,2 0 0 0,1 0 0 31,2 1-1152-31,-1 1-128 0,2-1-48 0,0 2 0 16,0 2-1360-16,1-2-288 0,0 1-48 0,0-3-12080 0</inkml:trace>
  <inkml:trace contextRef="#ctx0" brushRef="#br0" timeOffset="-151691.68">21762 14474 15663 0,'0'0'688'0,"0"0"144"0,0 0-656 0,0 0-176 16,0 8 0-16,-3 1 0 0,0 2 3456 0,1 2 672 15,-1 1 128-15,-1 4 32 0,-1 2-2224 0,1 2-432 16,0 0-96-16,0 2 0 0,0-1-832 0,3-1-176 16,-1-1-16-16,0-1-16 0,1-4-368 0,1-2-128 15,1-2 0-15,1-2 144 0,0-3-144 0,-2-7 0 16,0 0 0-16,0 0 0 0,0 0-256 0,5-7 32 15,1-3 0-15,-1-3 0 0,0-3 32 0,0-2 16 16,0-3 0-16,1-3 0 0,-1-2 176 0,1-1-208 16,1-3 80-16,-1 0 128 0,2 0-256 0,-1 0 80 15,-2-4 16-15,1 3 0 0,1 3 160 0,0 5 0 16,-1-3-144-16,1 5 144 0,-1 3 0 0,1 3 0 0,-2 4 0 0,0 3 0 16,-5 8 0-16,0 0 0 15,0 0 0-15,4 9 0 0,-1 4 192 0,-1 7-64 0,1 4 0 0,-2 6 0 16,0 3-128-16,1 2 160 0,0 0-160 0,4 0 160 0,-3-1 16 0,3-1 0 15,0 0 0-15,2-5 0 16,1-3 176-16,2-2 32 0,0-6 16 0,0-2 0 16,-1-3 432-16,1-6 96 0,-1-1 16 0,0-1 0 15,-2-3 0-15,1-3 0 0,-1-5 0 0,0 0 0 16,1-5-240-16,0 0-32 0,0-4-16 0,-1-2 0 16,0 0-352-16,0-3-80 0,-2-1-16 0,1 0 0 15,1 1-400-15,-2-3-96 0,-2 1-16 0,0-1 0 16,0-2-1520-1,-1 3-304-15,-1-1-64 0,1 5-16 0,-2-2-2208 16,0 3-448-16</inkml:trace>
  <inkml:trace contextRef="#ctx0" brushRef="#br0" timeOffset="-151528.25">22253 14315 19343 0,'0'0'848'0,"0"0"192"0,7 10-832 0,-2 0-208 15,-1 3 0-15,0 4 0 0,0 1 3456 0,0 3 640 16,-2 4 128-16,1 2 16 0,-2 1-2480 0,2 3-496 15,-2 1-112-15,0 2 0 0,1 0-624 0,1-1-112 16,0-2-32-16,0-1 0 16,-1-2-1472-16,1-4-320 0,0 1-48 0,0-7-9552 15,1 1-1904-15</inkml:trace>
  <inkml:trace contextRef="#ctx0" brushRef="#br0" timeOffset="-151335.25">22468 14236 10127 0,'0'0'448'0,"2"-7"96"0,-2 7-544 0,0 0 0 0,0 0 0 0,0 0 0 16,0 0 4912-16,0 0 864 0,2 11 176 0,2 4 48 15,0 4-3936-15,1 3-784 0,0 3-144 0,2 3-48 16,-1 6-624-16,1 1-128 0,1 2-16 0,-2 1-16 16,0 0-304-16,-1-1 0 0,-1 0-128 0,2 1 128 15,-1-2-1888-15,2-1-288 0,-2-1-48 0,0 0-11728 16</inkml:trace>
  <inkml:trace contextRef="#ctx0" brushRef="#br0" timeOffset="-151154.45">22421 14677 36911 0,'-10'-8'1632'0,"10"8"352"0,-4-4-1600 0,4 4-384 16,-4-4 0-16,4 4 0 0,0 0 1312 0,1-4 176 15,2-3 48-15,2 4 0 0,3-1-832 0,4 1-176 16,3 0-16-16,2 1-16 16,2-1-1328-16,0 1-256 0,2 0-48 0,1 1-11280 0,0 1-2240 15</inkml:trace>
  <inkml:trace contextRef="#ctx0" brushRef="#br0" timeOffset="-150827.15">22754 14707 24879 0,'0'0'2208'0,"0"0"-1760"0,0 0-448 0,0 0 0 15,0 0 1984-15,0 0 304 0,6 0 64 0,5 0 16 16,0-3-672-16,1 0-128 0,0 2-32 0,0-3 0 16,1 1-800-16,1 1-160 0,0-1-48 0,1 2 0 0,-4-3-384 15,1 3-144-15,-1-1 0 0,-2 2 144 16,-1 0-144-16,-8 0 192 0,0 0-192 0,0 0 192 15,0 0 160-15,1 8 32 0,-2 1 16 0,-3 2 0 16,-2 1-128-16,0-1-16 0,-2 2-16 0,0 2 0 0,0 0-240 0,1 1 144 16,1 0-144-16,1 1 128 0,1-2 208 0,2 1 48 15,0-1 0-15,2 0 0 0,2-1 96 0,0-1 32 16,4-1 0-16,1-3 0 0,2-2-176 0,4-4-16 16,3 0-16-16,1-2 0 0,0-2-304 0,1-2 160 15,2 1-160-15,1 1 128 16,0-3-976-16,-2 1-208 0,1-2-32 0,-1 1-12608 15,1 1-2496-15</inkml:trace>
  <inkml:trace contextRef="#ctx0" brushRef="#br0" timeOffset="-120806.8">2233 17426 11967 0,'0'0'1072'0,"0"0"-864"0,0 0-208 0,0 0 0 0,0 0 4352 0,0 0 832 16,0 0 176-16,0 0 16 0,0 0-4160 0,11-4-848 0,0 0-176 0,4 0-16 16,-1-1 672-16,-1 0 144 15,-1 0 32-15,1 1 0 0,1-3-512 0,3 2-112 0,0 0-16 0,1-2 0 16,2-2-384-16,2 1-176 0,-1 1 16 0,4 0 0 31,1 2-3296-31,-1-2-640 0</inkml:trace>
  <inkml:trace contextRef="#ctx0" brushRef="#br0" timeOffset="-120429.08">3297 16988 23839 0,'0'0'1056'0,"-12"4"224"0,-1 0-1024 0,0 0-256 16,-2 1 0-16,-4 1 0 0,0 4-272 0,-3 0-112 16,-2 0 0-16,2 4-16 0,1 0 400 0,3 0 0 15,1 1 0-15,5-2 0 0,4-2 0 0,3 1 0 16,1-2 0-16,3 2 0 0,1-12 0 0,4 13-128 15,2-1 128-15,5 0 0 0,2-2 0 0,3-1 0 16,0-2 0-16,3 3 0 0,0 1 480 0,3 0 80 16,3 0 16-16,-1 1 0 0,-3-1 400 0,-2 2 96 15,1 0 16-15,-2-1 0 0,-2-1 112 0,-2 2 16 16,-1 1 16-16,-1-1 0 0,-4-1-240 0,-2-1-48 16,-2 0-16-16,-4-11 0 0,0 12-304 0,-3-1-64 15,-2-4-16-15,-3 1 0 0,-2-2-256 0,-2 1-48 0,2-2-16 0,-1-1 0 16,-2-2-448-16,-1 2-96 0,-3-4 0 0,-3 0-16 31,-3-2-2752-31,-2-4-560 0,-11-7-96 0,4 0-9248 0</inkml:trace>
  <inkml:trace contextRef="#ctx0" brushRef="#br0" timeOffset="-120123.49">3021 16665 26783 0,'0'0'1184'0,"0"0"240"0,0 0-1136 0,0 0-288 15,0 0 0-15,0 0 0 0,0 0 128 0,0 0-128 16,6 11 144-16,-1 1-144 0,-2 0 960 0,0 1 80 15,2 4 32-15,0 2 0 0,-1 1-352 0,1 0-64 16,2-1-16-16,-2 2 0 0,0 1-448 0,2-2-192 16,1-2 128-16,1 0-128 0,0-1 0 0,0-4-192 15,-3-5 0-15,2 0 16 16,-8-8-736-16,12 5-160 0,0-2-16 0,-12-3-7984 16,9-3-1584-16</inkml:trace>
  <inkml:trace contextRef="#ctx0" brushRef="#br0" timeOffset="-119925.73">3265 16469 19343 0,'0'0'1728'0,"0"0"-1392"0,0 0-336 0,-6 11 0 16,2-1 1664-16,2 4 256 0,0 6 48 0,2-2 16 15,-2 0-1152-15,2 1-240 0,1-1-32 0,2 4-16 16,2-4-112-16,-1 1-32 0,-1-1 0 0,0 0 0 15,1-4-672-15,0-1-144 0,1 0-32 0,1-2-8128 16,-6-11-1648-16</inkml:trace>
  <inkml:trace contextRef="#ctx0" brushRef="#br0" timeOffset="-119564.86">3102 16122 24991 0,'-17'3'1104'0,"6"0"240"0,-2-1-1088 0,1 3-256 15,1 2 0-15,-1 2 0 0,-1-2 192 0,0 4-32 0,1 2 0 0,2 3 0 16,1 1 416-16,2 2 64 0,3 0 32 0,2 2 0 15,2 1-384-15,3 0-80 0,4-3-16 0,2-2 0 16,3-2-192-16,3-4 128 0,2-1-128 0,3-4 0 16,2-3 480-16,3-3 0 0,0-3 0 0,-1-3 0 15,-1-4 32-15,0-3 16 0,-1-2 0 0,-1-2 0 16,-1-3-96-16,-3-1-32 0,-3-2 0 0,-1 1 0 16,-5-2-208-16,-2 1-32 0,0-1-16 0,-4 2 0 15,-2 0-144-15,-2 3 0 0,-5 3-160 0,0 2 160 16,-2-1-400-16,0 3 16 0,0 2 0 0,-1 5 0 15,-3 2-1744-15,-3 6-352 0,-2 2-64 16</inkml:trace>
  <inkml:trace contextRef="#ctx0" brushRef="#br0" timeOffset="-119095.43">3287 17665 25167 0,'0'0'1104'0,"0"0"240"0,0 0-1072 0,0 0-272 0,0 0 0 0,0 0 0 16,0 0 688-16,9 9 80 0,-3 1 0 0,1 1 16 15,-2 0 128-15,-1 0 32 0,-1 2 0 0,0 0 0 16,0 0-576-16,1-3-112 0,1 1-32 0,0-1 0 16,-5-10-368-16,6 12-80 0,-6-12-16 0,5 12 0 15,-1-1-2688-15,-4-11-528 0</inkml:trace>
  <inkml:trace contextRef="#ctx0" brushRef="#br0" timeOffset="-118925.14">3486 17564 11967 0,'0'0'1072'0,"0"0"-864"16,0 0-208-16,-6 11 0 0,0-1 3424 0,1 3 640 15,1 2 128-15,0 0 32 0,2 3-3392 0,0 1-656 16,1 2-176-16,2 1 0 0,1 1 0 0,0 2 160 15,2-4-160-15,0 1 160 0,1-1-160 0,2-2-176 0,1 0 48 0,0-2-7936 16,-1-2-1600 0</inkml:trace>
  <inkml:trace contextRef="#ctx0" brushRef="#br0" timeOffset="-118567.99">3448 18038 26319 0,'0'0'1152'0,"-7"7"256"0,-5 0-1120 0,3 2-288 0,2 4 0 0,1-3 0 0,-1 3 512 0,2 1 64 15,0 1 0-15,1 1 0 0,2-2 1120 0,2 0 224 16,3 0 64-16,2-3 0 15,0 0-2288-15,3-3-448 0,-8-8-80 0,13 2-32 0,0 2 864 0,0-1 288 16,-1-5 0-16,0 1 0 0,1-4 224 0,-1 1 64 16,-1 0 0-16,0-1 0 0,-2 0-144 0,0-5-32 15,-2-4 0-15,-2 0 0 0,0 2-144 0,-1-5-48 16,-1-1 0-16,-5 1 0 0,2 3-64 0,-4 1-16 16,-1-2 0-16,-3 2 0 0,-1 1-128 0,0 2 128 15,-1-3-128-15,-1 2 128 0,-1 0-288 0,1 0-64 0,-1 2-16 16,2 0 0-1,-1 1-1808-15,3 3-352 0,2 0-80 0</inkml:trace>
  <inkml:trace contextRef="#ctx0" brushRef="#br0" timeOffset="-118216.83">3756 17190 10127 0,'0'0'896'0,"0"0"-704"0,0 0-192 0,0 0 0 0,0 0 5568 0,0 0 1072 15,0 0 208-15,0 0 64 0,0 0-5440 0,0 0-1072 16,13-4-208-16,0 0-64 0,0 0 256 0,1 2 32 16,2 2 16-16,0-4 0 15,1-1-1504-15,1 1-288 0,0 0-64 0,-1 1-13600 0</inkml:trace>
  <inkml:trace contextRef="#ctx0" brushRef="#br0" timeOffset="-116997.48">4418 17047 18367 0,'0'0'816'0,"0"0"160"0,0 0-784 0,0 0-192 0,0 0 0 0,0 0 0 15,-6-7 832-15,6 7 128 0,0 0 32 0,0 0 0 16,-9-6 960-16,2 2 192 0,7 4 32 0,-9-3 16 0,9 3-992 0,-10 0-208 15,0 0-32-15,10 0-16 0,-9 8-432 0,0 0-96 16,1 2-16-16,1 1 0 0,-3 3-272 0,1 2-128 16,-1 2 0-16,1 3 128 0,1-2-128 0,3 5 0 15,1-1 0-15,2-1 128 0,1 1-128 0,4-3 0 16,1-1 144-16,4-4-144 0,2-2 160 0,2-1-32 0,-2-4-128 0,1-2 192 16,-11-6 80-16,14 3 16 15,-1-2 0-15,-1-2 0 0,-2-3 176 0,1-2 48 16,-2-5 0-16,-2-1 0 0,1-1-128 0,-1-1-32 15,-1-2 0-15,0 1 0 0,-4-5-352 0,-1 3 0 16,-1-4 0-16,-2 3 0 16,-1 1-576-16,-1 2-128 0,-1 0-16 0,-1 1-16 15,-4 0-592-15,3 2-112 0,-2 1-32 0,2 2 0 16,0 3-2592-16,0 1-528 0</inkml:trace>
  <inkml:trace contextRef="#ctx0" brushRef="#br0" timeOffset="-116790.59">4502 16962 1839 0,'0'0'160'0,"0"0"-160"0,0 0 0 0,0 0 0 15,10-1 5312-15,1 1 1024 0,-11 0 192 0,11 4 64 16,-11-4-4864-16,12 9-960 0,-3 1-192 0,-1 3-32 16,1 3 576-16,-1 2 112 0,-2 2 32 0,1 2 0 15,-2 1-688-15,0 2-144 0,-2-2-32 0,1 2 0 16,1-5-272-16,0 1-128 0,1 0 0 0,-2-2 128 15,-2-2-128-15,-1-1-256 0,1-3 64 0,-1 0 16 16,0 0-1984-16,2-3-400 0,0 1-64 0,-3-11-9392 16</inkml:trace>
  <inkml:trace contextRef="#ctx0" brushRef="#br0" timeOffset="-116565.86">4843 16815 15663 0,'0'0'1392'0,"0"0"-1120"16,0 0-272-16,0 0 0 0,0 0 3264 0,0 0 576 0,6 15 128 0,-3 2 32 15,0 1-2912-15,1 2-576 0,0 2-112 0,1 2-16 16,0-3 0-16,2 3 0 0,-1 4 0 0,2-1 0 16,0 2-384-16,1-3 0 0,0 1 0 0,0 1 0 15,0-2 0-15,2 0 0 0,-2-2 0 0,1 1-192 31,1-4-1856-31,-1 1-368 0,1-3-80 0,-3-1-9424 0</inkml:trace>
  <inkml:trace contextRef="#ctx0" brushRef="#br0" timeOffset="-116341.2">4622 17190 13823 0,'0'0'1216'0,"-9"4"-960"0,-3-3-256 0,12-1 0 0,0 0 5984 0,0 0 1152 15,0 0 224-15,0 0 64 0,0 0-5392 0,0 0-1072 0,0 0-224 0,10-1-32 16,3 0 256-16,4-1 64 16,3 1 16-16,5 0 0 0,2-2-912 0,6-1-128 15,0 2-160-15,0-2-20528 0</inkml:trace>
  <inkml:trace contextRef="#ctx0" brushRef="#br0" timeOffset="-110822.59">7970 17309 21183 0,'0'0'944'0,"0"0"192"0,-6 10-912 0,-3-5-224 16,9-5 0-16,0 0 0 0,0 0 1216 0,0 0 208 15,0 0 48-15,11 6 0 0,0-2-272 0,2-2-48 16,2-1-16-16,2 1 0 0,1-2-208 0,2 0-32 0,0-2-16 0,0 0 0 16,1-1-624-16,0-1-112 0,1-1-16 0,0 1-128 15,0 0 0-15,3-1 0 0,1 0 0 0,0 0 0 31,2-1-2848-31,-1 1-480 0</inkml:trace>
  <inkml:trace contextRef="#ctx0" brushRef="#br0" timeOffset="-110400.13">9121 17026 20207 0,'0'0'896'0,"0"0"192"0,0 0-880 0,5-8-208 15,-1 0 0-15,-4 8 0 0,0-9 832 0,0 9 112 16,-4-9 16-16,4 9 16 0,-8-7 576 0,-1 4 112 15,-1 1 32-15,-2 2 0 0,-4 0-560 0,-1 4-112 16,-1 1-32-16,0 4 0 0,0 3-352 0,-1 4-80 16,0 2-16-16,1 3 0 0,-1 4-112 0,4 2-32 15,0 2 0-15,2 3 0 0,0 2 176 0,3 3 48 16,2 1 0-16,1-2 0 0,5-1-144 0,1-3-32 16,2-4 0-16,5 0 0 0,5-2-256 0,2-2-48 15,2-3-16-15,5-4 0 0,1-4 32 0,4-2 0 0,3-2 0 0,4-5 0 16,1-4-16-16,3-7 0 0,2-3 0 0,-1-3 0 31,1-2-576-31,0-3-112 0,0-3-32 0,0-2 0 16,-2-3-1920-16,-1-2-384 0,-2 0-64 0,-2 0-11920 0</inkml:trace>
  <inkml:trace contextRef="#ctx0" brushRef="#br0" timeOffset="-110154.83">9496 17109 13823 0,'0'0'608'0,"0"0"128"0,-9 7-592 0,9-7-144 16,-1 10 0-16,1-10 0 0,0 0 3264 0,10 7 640 15,3-3 112-15,4 0 16 0,-1-2-2304 0,3-2-480 16,4 0-96-16,1-2 0 0,4-2-416 0,-1-3-80 15,3-3-16-15,0-1 0 0,-1 1-464 0,2-2-176 16,-1-1 0-16,0 0 144 16,-3-1-1296-16,1-1-272 0,-1 1-48 0,-1 1-8000 15,-1 1-1584-15</inkml:trace>
  <inkml:trace contextRef="#ctx0" brushRef="#br0" timeOffset="-109901.77">9671 17271 23951 0,'0'0'2128'0,"0"0"-1696"0,0 0-432 0,12 9 0 15,-1-2 1104-15,2-2 144 0,-1-8 32 0,4 2 0 16,1-2 208-16,2-1 48 0,4-1 16 0,0-4 0 15,-1 1-816-15,3-1-160 0,1-1-48 0,1-2 0 16,-1 1-528-16,1 1-192 0,-1-2 0 0,0 2 0 16,1 1-1664-16,-1-3-336 0,-1 4-64 0,-3-2-11184 0</inkml:trace>
  <inkml:trace contextRef="#ctx0" brushRef="#br0" timeOffset="-109687.64">9753 17489 31503 0,'0'0'1392'0,"0"0"288"0,0 0-1344 0,0 0-336 16,0 0 0-16,11 5 0 0,-1-5 384 0,4-1 16 16,1-2 0-16,3 0 0 0,1-2 624 0,2 0 128 0,1-3 32 0,3 0 0 15,1 0-688-15,0-1-144 16,2-1-32-16,-1-2 0 15,1 2-640-15,-1 1-144 0,0-2-32 0,2 3-10576 16,1-1-2112-16</inkml:trace>
  <inkml:trace contextRef="#ctx0" brushRef="#br0" timeOffset="-109160.8">10426 17130 12895 0,'0'0'576'0,"0"0"112"0,0 0-560 0,-7 8-128 0,3 4 0 0,0 1 0 16,1-3 2864-16,-1 8 528 0,-2 5 128 0,1-1 0 15,-3 1-1760-15,2 3-352 0,-1-2-80 0,2 3-16 16,0 2-416-16,0-4-64 0,0-2-32 0,1-2 0 0,1-3-256 0,2-2-48 16,1-3-16-16,0-13 0 0,0 0-176 0,0 0-48 15,0 0 0-15,0 0 0 0,0 0 96 0,0 0 16 16,10-3 0-16,-1-5 0 0,-1-2 0 0,1-4 0 15,-1-3 0-15,1-4 0 0,-1-4-176 0,1 0-16 16,0-5-16-16,2-1 0 0,0-2-160 0,2 1-224 16,0-1 48-16,0 3 16 0,-1-2-80 0,0 3-16 0,-2 2 0 0,2 2 0 15,0 7 256-15,-2 2-144 16,-2 4 144-16,0 2-128 0,-2 3 128 0,-6 7-208 16,0 0 80-16,0 0 128 0,7 12-256 0,-2 4 80 15,-2 4 16-15,-2 7 0 0,0 3 160 0,-1 2 0 16,-1 2-144-16,1 1 144 0,3-2 0 0,2 1 0 0,1-3 0 0,5 0 0 15,2-1 0-15,1-5 0 0,2 0 0 0,1-7 0 16,1 0 0-16,2-5 192 0,-1-2-32 0,1-3 0 16,-1-3 512-16,0-3 96 0,-4-3 32 0,2-4 0 15,0-6 432-15,0-2 96 0,1-2 16 0,1-5 0 16,0-3-400-16,-1-5-80 0,-1-4-16 0,-2-3 0 16,-1-1-336-16,-1 0-64 0,-1-1 0 0,-2 2-16 15,-1 1-48-15,-2 2 0 0,-2-1 0 0,0 2 0 16,-1 1-384-16,-1 1 0 0,-1 2 128 0,-2-1-128 15,-1 1-1344-15,0 0-288 16,-2-1-64-16,-1 2-19072 0</inkml:trace>
  <inkml:trace contextRef="#ctx0" brushRef="#br0" timeOffset="-96980.7">13744 17576 13823 0,'0'0'608'0,"0"0"128"0,0 0-592 0,0 0-144 16,0 0 0-16,0 0 0 0,0 0 2784 0,0 0 528 15,10-5 96-15,1-2 32 0,-1 1-1328 0,2 2-272 0,-2-1-48 0,5 1-16 16,2-2-368-16,-1 1-80 0,0-1-16 0,4 2 0 16,2-3-688-16,4 1-144 0,3 1-32 0,-2-3 0 15,-2 0-288-15,0-1-160 0,-2 0 160 0,3 0-160 16,0-1 0-16,-1 3-320 0,-4-1 64 0,1 1 0 31,-1 1-2448-31,1-1-496 0,0 1-80 0</inkml:trace>
  <inkml:trace contextRef="#ctx0" brushRef="#br0" timeOffset="-96462.83">14639 17345 21183 0,'-5'13'1888'0,"1"3"-1504"15,2 1-384-15,0 2 0 0,1 2 1024 0,0 0 144 16,-2 1 32-16,1-2 0 0,-1 3-624 0,0-2-112 16,1-1-16-16,-1 1-16 0,1-3 240 0,2-2 48 15,1-5 16-15,-1-2 0 0,0-9-288 0,0 0-48 16,0 0-16-16,0 0 0 0,0 0-32 0,8-5-16 16,-2-7 0-16,1-1 0 0,-2-5-112 0,1 0-32 15,0-4 0-15,0-2 0 0,1-2-192 0,2-1 176 16,0-2-176-16,0-2 160 0,0-3-160 0,-1 1 0 15,-1 2 0-15,-1 1 0 0,-1 0 0 0,0 3 0 0,2 1 0 16,0 5 0-16,-2 1 0 0,0 6 0 0,0 2 0 16,-1 3 0-16,-4 9 0 0,5-9 0 0,-5 9 0 0,0 0 0 15,0 0 0-15,0 0 0 0,7 9 0 0,-2 5 0 16,0 7-160-16,-2 4 160 0,-1 6 0 0,1 6-144 16,0-1 144-16,-1 3 0 0,2-1 0 0,1-1 0 15,1-3 0-15,1-3 128 0,4-5-128 0,-1-3 176 16,3-3 48-16,2-3 16 0,-2-3 0 0,0-2 0 15,1-4 208-15,2-2 64 0,1-6 0 0,-2-4 0 16,0-1 464-16,-1-1 112 0,-1-2 0 0,0-4 16 16,0-4-32-16,-1 1-16 0,0-6 0 0,-2-1 0 15,0-4-384-15,0-4-80 0,-3 0-16 0,0-3 0 16,-1 2-320-16,0 1-64 0,-2-3 0 0,-2 2-16 16,-1 1-304-16,-1 1-64 0,2 2-16 0,-4 0 0 15,1 1-2000-15,-1 2-400 0,-2 3-80 0,0 0-14928 16</inkml:trace>
  <inkml:trace contextRef="#ctx0" brushRef="#br0" timeOffset="-95373.86">14809 16417 13823 0,'0'0'1216'0,"0"0"-960"0,0 0-256 0,0 0 0 16,0 0 3136-16,0 0 592 0,0 0 112 0,0 0 32 15,8 13-2752-15,-2-1-544 0,-2 0-128 0,0-2 0 16,0 3 544-16,0 3 112 0,-1 1 32 0,0 0 0 15,1 2-752-15,0-2-160 0,-1 0-32 0,-1 0 0 16,1 0-192-16,0 1 128 0,1 0-128 0,-2-2 0 16,1-3 0-16,-1 0-208 0,1 0 16 0,0-4 0 31,-2 2-880-31,-1-11-160 0,3 10-48 0,-3-10 0 16,0 0-2016-16,0 0-416 0</inkml:trace>
  <inkml:trace contextRef="#ctx0" brushRef="#br0" timeOffset="-95169.33">15092 16341 25279 0,'0'0'1120'0,"0"0"224"0,0 0-1072 0,0 0-272 16,0 0 0-16,0 0 0 0,0 0 592 0,0 0 64 16,-4 13 16-16,0 4 0 0,0 3 272 0,1 2 48 15,1 2 16-15,1 0 0 0,-2 2-592 0,2 0-112 16,1 1-32-16,1-1 0 0,2 0-272 0,-1-4 0 15,1-5 0-15,1-3 0 16,1-2-448-16,1-3-128 0,2-1-48 0,-8-8-8576 16,11 2-1712-16</inkml:trace>
  <inkml:trace contextRef="#ctx0" brushRef="#br0" timeOffset="-94762.34">14930 15825 18431 0,'-13'-4'1632'0,"13"4"-1312"0,-12-2-320 0,3 0 0 15,0 2 1072-15,0 3 144 0,0 1 16 0,-2 0 16 16,4 2-992-16,-1 6-256 0,-1 2 0 0,0 3 0 15,1 3 544-15,1 1 64 0,3 1 16 0,2 0 0 0,0-1-432 0,4-2-64 16,2-2-128-16,1-2 176 0,1-2 32 0,3-3 16 16,2-3 0-16,1-2 0 0,-1-2 288 0,2-2 48 15,-1-5 16-15,1-1 0 0,3-2 272 0,-2-5 64 16,-1-3 16-16,0-2 0 0,0 0-160 0,-1-3-48 16,-3 1 0-16,-1-1 0 0,-2 2-416 0,-2-2-96 15,-4 1-16-15,-2 1 0 0,-2 1 0 0,-3 2 0 16,-2 1 0-16,-1 1 0 0,-1 1-32 0,0 3-16 15,-2 3 0-15,-2 2 0 16,1 2-464-16,0 5-112 0,-1 3-16 0,2 4 0 16,1 1-2688-16,2 1-528 0,-8 9-112 0,9 1-32 0</inkml:trace>
  <inkml:trace contextRef="#ctx0" brushRef="#br0" timeOffset="-94383.58">15410 17506 12895 0,'0'0'1152'0,"0"0"-928"15,0 0-224-15,0 0 0 0,0 0 4672 0,0 0 896 16,10 9 192-16,-1-3 16 0,-9-6-3856 0,14 7-768 15,0-2-144-15,2 0-48 0,-1 0-16 0,2 1-16 16,0 0 0-16,1-1 0 0,1-1-736 0,1-1-192 16,3-1 0-16,0 1 0 15,-2 0-320-15,0 2-160 0,-2-1-32 0,1 0 0 16,-2 0-3136-16,0 1-624 0</inkml:trace>
  <inkml:trace contextRef="#ctx0" brushRef="#br0" timeOffset="-94035.4">16042 17706 24239 0,'0'0'1072'0,"0"0"224"0,-9 7-1040 0,3-1-256 0,6-6 0 0,-10 12 0 16,3 4 256-16,-1-1 0 0,1 2 0 0,1 3 0 15,-1 3 768-15,2 1 160 0,4 2 32 0,1-1 0 16,0-1-608-16,1-3-112 0,3 2-32 0,1-3 0 15,3 1-16-15,2-3 0 0,2-2 0 0,3-3 0 16,1-2 80-16,3-4 16 0,-4 0 0 0,2-4 0 16,0-5 96-16,2-3 0 0,-1-4 16 0,-1-2 0 0,-2 0-16 0,0-1 0 15,-4-4 0-15,0-1 0 0,-2-2-128 0,-1 1-48 16,-2-2 0-16,0 0 0 0,-4 1-208 0,-2-3-32 16,-1-2-16-16,-2 3 0 0,-1-1 32 0,-1 1 0 15,-1 1 0-15,-2-1 0 0,-1 0-240 0,0 1 0 16,-2 1 128-16,-2-1-128 15,-3 1-448-15,1 2-128 0,-1 0-16 0,-1 2-16 16,0 2-1776-16,3 2-368 0,0 0-64 0,-1 1-12416 0</inkml:trace>
  <inkml:trace contextRef="#ctx0" brushRef="#br0" timeOffset="-93660.33">15847 16832 11967 0,'0'0'1072'0,"0"0"-864"0,0 0-208 0,0 0 0 0,0 0 3120 0,0 0 576 16,0 0 112-16,0 0 32 0,-4 9-3056 0,1 1-592 15,2-1-192-15,2 4 0 0,2 2 304 0,1-1-32 16,0 2 0-16,1 1 0 0,0 0-272 0,2 1 0 15,0 1 0-15,1 2 0 0,0-3 0 0,0 3 0 16,-2 0 0-16,1-1 0 16,-1-1-1856-16,1 0-448 0</inkml:trace>
  <inkml:trace contextRef="#ctx0" brushRef="#br0" timeOffset="-93405.18">15779 17073 21183 0,'-16'-5'1888'0,"7"2"-1504"0,9 3-384 0,-8 0 0 15,8 0 2304-15,0 0 384 0,0 0 64 0,0 0 32 16,0 0-1184-16,0 0-256 0,0 0-32 0,0 0-16 16,0 0-208-16,12-5-32 0,1-4-16 0,1 5 0 15,-2 0-656-15,1 1-128 0,2-2-16 0,1 1-16 16,3 0-224-16,-1 0 0 0,0-1 0 0,2 1 0 15,-1 0 0-15,0 0-256 0,-1-1 48 0,-1 1 16 16,-2 0-672-16,2 0-128 0,-1-1-32 0,-2 1 0 16,-1-1-2064-16,0-2-432 0,-2 0-64 0</inkml:trace>
  <inkml:trace contextRef="#ctx0" brushRef="#br0" timeOffset="-93029.36">15956 16692 14735 0,'-17'3'1312'0,"-2"1"-1056"0,-1-2-256 16,1 6 0-16,-1 4 2784 0,2-1 496 15,2 3 112-15,-1 0 0 0,-1 2-2672 0,1 2-528 16,1 3-192-16,5-2 0 0,0 5 640 0,5-3 0 16,-1 1 16-16,5-1 0 0,0 1-464 0,4 1-192 15,1-3 176-15,4-1-176 0,2 1 192 0,4 1-48 0,3-4-16 0,2-2 0 16,0-2-128-16,3-2 0 0,3-2 0 0,0-1 0 15,1-2 208-15,0-3-32 0,0-4-16 0,1 2 0 16,1 3 464-16,-1-7 80 0,-2-1 32 0,-1-1 0 16,1-4 336-16,-4 0 64 0,0-3 16 0,-4 0 0 0,-3-1-224 15,-3 0-32-15,-1 0-16 0,-1-1 0 16,-5 1-224-16,-3 0-32 0,-2 0-16 0,0 0 0 16,-2 0-272-16,-4-4-48 0,-4 0-16 0,-2 1 0 15,-3 0-48-15,0 2-16 0,-2-2 0 0,-4 2 0 16,0 1-208-16,1 1 0 0,2 2 0 0,1 2-160 15,2 0-1184-15,2 3-256 16,1 2-32-16,2 2-16 0,2 1-1584 0,1 4-320 0</inkml:trace>
  <inkml:trace contextRef="#ctx0" brushRef="#br0" timeOffset="-92708.18">16539 17474 20271 0,'0'0'1792'0,"0"0"-1424"0,0 0-368 0,0 0 0 16,0 0 3120-16,0 0 544 0,0 0 112 0,0 0 32 15,0 0-2144-15,12 3-448 0,-1-3-64 0,4 0-32 16,-1-1-512-16,3 1-96 0,4 2-32 0,0 1 0 16,0-3-480-16,-1 0 0 0,0 0 0 0,0 0-160 31,-3 0-1392-31,0 0-288 0,-1-4-48 0,0 1-8656 0,-3 1-1728 0</inkml:trace>
  <inkml:trace contextRef="#ctx0" brushRef="#br0" timeOffset="-92293.92">16848 17281 8287 0,'0'0'736'0,"-5"-5"-592"15,-4-1-144-15,-1-1 0 0,1-1 2144 0,-1 2 400 16,-2 1 80-16,-1-1 0 0,-1 1-272 0,-3 3-64 16,-3 0-16-16,1 2 0 0,-2 3-272 0,0 1-48 15,0 2-16-15,0 2 0 0,0 4-1168 0,2 2-256 16,-1 2-32-16,1-1-16 0,2 4-464 0,1 2 0 16,3 3 0-16,3 1 0 0,1-1 0 0,3 0-192 15,4 0 192-15,0 1-160 0,2-3 160 0,6 2 0 16,3 0 0-16,4-1 0 0,1-2 0 0,6-1-128 0,2-1 128 15,3-3 0-15,-1 0 0 0,5-5-160 0,4-4 160 0,-1-3 0 16,-3-2-192-16,-2-2 192 0,-1-1-192 0,2-1 192 16,-2-2 0-16,0-3 0 0,-1-1 0 0,-3-1 0 15,-1-1 0-15,-3-2 0 0,-1-2 128 0,-3-2-128 16,-1 0 512-16,0-2 16 0,-1 1 0 0,-4-1 0 16,-3-2 224-16,-4 1 32 0,-1-1 16 0,-2 1 0 15,-2-2-256-15,-4 1-48 0,-4-2-16 0,-2 3 0 16,-3 0-224-16,-1 0-32 0,-6-2-16 0,0 1 0 15,-2 2-2896 1,-2 4-592-16</inkml:trace>
  <inkml:trace contextRef="#ctx0" brushRef="#br1" timeOffset="-85567.5">19175 15740 911 0,'0'0'0'0,"0"0"0"0,0 0 0 0,0 0 0 15,0 0 4256-15,12-1 768 0,-4-5 160 0,-1 0 16 16,4 2-4160-16,-1 2-832 0,2 2-208 0,0-3 0 16,1 3 592-16,0 0 80 0,-1 3 16 0,2-1 0 0,2 1-272 0,-1 1-48 15,1 0-16-15,3 1 0 0,2 0-352 0,-1 2 0 16,-2 1 0-16,0 1 0 0,1 1 0 0,-2-1 0 15,-1-1 0-15,0 1 0 0,0 0 0 0,-1 2 0 16,0-5 0-16,-1 5 0 0,-2-2 0 0,-2-1 144 16,1 2-144-16,-2-2 0 0,-1 0 224 0,-2-2-64 15,1 3-16-15,-2 2 0 0,-5-11-144 0,4 10 128 16,-3 1-128-16,-2-1 128 0,-2 2-128 0,-2-2 160 16,-3 3-160-16,-2 2 160 0,-2-1-160 0,-1 3 192 0,-3 0-192 0,2 0 192 15,-3-3-192-15,1 3-192 16,-1 1 32-16,2 1 16 0,-2-1 0 0,0 1 0 15,0 1 0-15,-1 0 0 0,-3-2 144 0,1 0 0 0,2 3 0 16,-3-2-128-16,0 2 128 0,3 0 0 0,0 0 0 16,2 0 0-16,3-2 0 0,3 0 0 0,2-1 0 0,3-4-128 15,1-1 128-15,1 3 0 0,3-2 0 0,1 2 0 16,2-3 0-16,1-3 0 0,1 1 0 0,0-1 0 16,1 2 0-16,0-4 128 0,2 0-128 0,1 0 176 15,-9-8-32-15,12 6 0 0,-2-2 0 0,1 0 0 16,-11-4-16-16,11 2-128 0,0 1 192 0,-11-3-64 15,0 0-128-15,10 3 0 0,-10-3 144 0,0 0-144 0,0 0 0 16,0 0 128-16,0 0-128 0,0 0 0 16,0 0 128-16,0 0-128 0,0 0 128 0,0 0-128 15,0 0 0-15,0 0-160 0,0 0 16 0,0 0 0 0,0 0-208 0,-6 10-32 16,-1 2-16-16,2 0 0 16,2-3 80-16,1 2 0 0,-1 1 16 0,4 0 0 15,-2 0 160-15,4 1 144 0,-1 2-208 0,2 1 80 0,-2 0 128 0,2-3-128 16,1 4 128-16,0 2-128 0,0 5 128 0,0-1 0 15,-2 2 128-15,-3 0-128 0,-1 1 464 0,-1 0 32 16,-3-1 0-16,0 1 0 0,-2 1 368 0,0-2 80 16,-4 0 16-16,1-3 0 0,-5-1 192 0,0-2 64 15,-3 1 0-15,-2-1 0 0,-2 1-320 0,-2-2-48 16,0 0-16-16,-4 1 0 0,-1-3-224 0,0-1-48 16,-3 2-16-16,2-5 0 0,0-1-48 0,3 0-16 15,-1 0 0-15,1 1 0 0,0-5-480 0,1 2 0 16,2-3 0-16,3 0-11264 15,2-3-2368-15</inkml:trace>
  <inkml:trace contextRef="#ctx0" brushRef="#br1" timeOffset="-85236.72">20170 16713 14735 0,'-17'-4'1312'0,"5"3"-1056"16,0-1-256-16,2 2-4304 15,10 0-928-15</inkml:trace>
  <inkml:trace contextRef="#ctx0" brushRef="#br1" timeOffset="-84962.53">20049 16714 1839 0,'0'0'0'0,"0"0"160"0,0 0-160 0,0 0 0 16,0 0 0-16,0 0 0 0,0 0 3728 0,2-9 720 0,-2 9 144 0,5-12 16 16,1 1-3760-16,-1 0-848 0,0 2 0 0,2 3 0 15,-1-1 0-15,-6 7 0 0,7-9 0 0,-7 9 144 16,6-9 400-16,-6 9 80 0,8-5 16 0,-8 5 0 16,0 0 320-16,12 2 80 0,-12-2 16 0,11 9 0 15,-1 3-368-15,-3 2-80 0,1 3-16 0,1 2 0 16,0 0-288-16,-1-1-64 0,0-2-16 0,0-2 0 15,1 1-96-15,-1-2-128 0,0-1 176 0,-1-3-176 16,4-3 736-16,-11-6 32 0,10 3 16 0,1-2 0 16,-2-2 160-16,0-2 16 0,0-3 16 0,0-3 0 15,-1-2-192-15,3 1-32 0,-1-3-16 0,0-3 0 16,-2-1-368-16,3-1-80 0,-1 0-16 0,2-2 0 16,-3-1-528-16,1-2-96 0,2 3-32 0,-1-1 0 15,-2 0-2240-15,0 2-448 0,0 1-80 0</inkml:trace>
  <inkml:trace contextRef="#ctx0" brushRef="#br1" timeOffset="-84846.22">20616 16622 19119 0,'2'19'832'0,"2"-3"192"0,1 3-816 0,1 1-208 15,-2 1 0-15,-1-2-5632 16,1 0-1152-16</inkml:trace>
  <inkml:trace contextRef="#ctx0" brushRef="#br1" timeOffset="-84328.48">21045 16528 9215 0,'0'0'816'0,"0"0"-656"0,0 0-160 0,0 0 0 15,-8 12 1888-15,-3-5 352 0,0 0 64 0,-1-1 0 16,-2 4-864-16,-2-3-176 0,-1 1-48 0,0 1 0 15,0 3-384-15,0 1-64 0,0 0-32 0,3 1 0 0,2-1-96 0,3 2-32 16,2-1 0-16,4-1 0 0,1-1-304 0,5-2-64 16,2-1-16-16,3 1 0 0,2-4-224 0,5-1 0 15,4-1 0-15,2-1 0 0,0-3 0 0,1-1 176 16,3-3-176-16,-2-4 160 0,-2-1-160 0,0 0-224 16,0-6 48-16,0 2 16 0,-2-2 16 0,0-2 0 15,-1-2 0-15,-4 1 0 0,-2 5-160 0,-3-3-16 16,-2 2-16-16,-2 1 0 0,-3 1 112 0,0 2 32 15,-2-1 0-15,-2 2 0 0,0 2 384 0,-2 1 64 16,4 6 32-16,0 0 0 0,0 0 384 0,-8 3 80 16,-1 2 16-16,1 3 0 0,-1 1-16 0,1 1 0 0,2 6 0 0,2 1 0 15,1 0-112-15,3 3 0 0,1-3-16 16,5 2 0-16,1 5-304 0,4-5-64 0,1 1-16 0,2-2 0 16,2 4-240-16,2-6 0 0,1-3 0 0,4 1 0 31,3-5-1344-31,0 3-272 0,0-2-48 0,1 2-11968 0</inkml:trace>
  <inkml:trace contextRef="#ctx0" brushRef="#br1" timeOffset="-83862.84">20141 17558 20271 0,'-2'14'1792'0,"-2"0"-1424"16,1 3-368-16,2 2 0 0,1 0 1696 0,0-1 272 15,-2-3 48-15,2-1 16 0,2 0-752 0,-2-1-128 0,0-2-48 0,0-11 0 16,0 0-32-16,0 0-16 0,0 0 0 0,0 0 0 16,0 0-304-16,0 0-64 0,0 0-16 0,6-9 0 15,-1 1-32-15,2-5 0 0,-3-5 0 0,1-2 0 16,0 2-256-16,1-6-64 0,-3 0-16 0,4-1 0 15,1-3-304-15,2 1 0 0,3-4 0 0,0 1 0 32,-1-4-560-32,2 4-16 0,2 3 0 0,0 2 0 0,-1 5-1616 0,1 3-336 15,-2 4-64-15,3 0-16 16,1 4-576-16,2 4-112 0,-4 2-32 0,-1 1 0 0</inkml:trace>
  <inkml:trace contextRef="#ctx0" brushRef="#br1" timeOffset="-83532.74">20549 17408 1839 0,'4'13'0'0,"0"-3"160"0,-4 3-160 0,1-2 0 15,-1 0 0-15,0 4 0 0,-1-3 4112 0,0-1 800 16,1 2 144-16,1-2 48 0,0 2-2384 0,1 0-480 16,0-4-80-16,1 3-32 0,1-1-512 0,-4-11-96 15,6 11-32-15,1-2 0 0,-1-1-752 0,3 0-160 16,-1-1-16-16,1-1-16 0,-9-6-96 0,12 1 0 16,-12-1-16-16,9-3 0 0,0-2-96 0,-1-1-16 15,0-3 0-15,-1-1 0 0,-1 1-128 0,-1-1-48 16,-2-3 0-16,1 2 0 0,0 0-144 0,-3 0 0 15,-2 1 144-15,-2 1-144 0,0 1 160 0,0 1-32 16,-3 1-128-16,1-1 192 0,-1 1-192 0,6 6 0 0,0 0 0 16,-10-4 0-16,1 0 0 0,0 5 0 15,0 3 0-15,0 4 0 0,0 2 0 0,0 2-128 0,0 1 128 16,1 4-208-16,0 3 208 0,1 2 0 0,1 0 0 16,3 1 0-16,-1 2 0 0,2 0 0 0,2-3 0 0,2 3 0 15,2-6 0-15,3 1 0 0,2-2 0 0,3-2 0 31,2-2-1376-31,2-3-176 0,-2 0-48 0,4-4 0 16,2-2-1216-16,1-2-256 0,2-5-64 0,2 0-8288 0</inkml:trace>
  <inkml:trace contextRef="#ctx0" brushRef="#br1" timeOffset="-83279.89">21021 17425 4607 0,'-18'1'192'0,"6"2"64"0,-2 1-256 0,2 1 0 16,2 1 0-16,1 2 0 0,-1-1 2976 0,4 0 544 16,1 3 128-16,1 1 0 0,0-2-1776 0,4-9-352 0,2 15-80 0,4-1-16 15,1 0-400-15,3-2-96 16,1-3-16-16,2 3 0 0,0 4-112 0,0-5-32 16,2-1 0-16,-2-3 0 0,-3 1 64 0,-2 1 16 15,-1-1 0-15,-7-8 0 0,6 11-128 0,-6-11-16 16,3 9-16-16,-3 1 0 0,0-10-288 0,-4 12-48 15,4-12-16-15,-7 10 0 0,1 1-192 0,-3-2-144 16,-3-3 192-16,1-2-192 16,1 2-1088-16,2-1-336 0,8-5-64 0,-9 4-8304 15,9-4-1648-15</inkml:trace>
  <inkml:trace contextRef="#ctx0" brushRef="#br1" timeOffset="-82998.84">21244 17556 2751 0,'0'0'256'0,"0"0"-256"0,0 0 0 0,0 0 0 16,-8-2 4144-16,0-1 784 0,-1 6 144 0,0 1 48 16,1 2-3328-16,-2 2-672 0,-2 1-128 0,0 2-32 15,1 0-288-15,2 2-64 0,-1 2-16 0,4 2 0 16,1-2 112-16,2 0 32 0,3-1 0 0,3 0 0 16,1-1-224-16,3-1-32 0,5-3-16 0,1-2 0 15,0-2 0-15,2-1 0 0,2-1 0 0,1-5 0 16,0 1 112-16,0-4 32 0,1-1 0 0,-1-1 0 15,-1-4-240-15,-2-1-48 0,-2 1-16 0,-1-1 0 16,-1 0-112-16,-4 2-32 0,0-4 0 0,-2 2 0 16,-2-1-160-16,-3 1-256 0,-3 0 64 0,-1 2 16 15,-1-1-784-15,-1 1-144 0,-2 1-48 0,-1 2-8816 16,-2-2-1760-16</inkml:trace>
  <inkml:trace contextRef="#ctx0" brushRef="#br1" timeOffset="-82662.19">21489 17421 16575 0,'0'0'736'0,"-2"13"160"0,0 1-720 0,1 1-176 15,1-2 0-15,0 1 0 0,-3-1 2608 0,3 4 480 16,0 1 112-16,2-1 0 0,-2-1-1296 0,0 1-272 16,0 1-48-16,0 0-16 0,0 2-624 0,0-6-128 15,0-2-32-15,1-4 0 0,2 2-368 0,0-1-80 0,-3-9-16 0,7 7 0 16,-7-7-128-16,0 0-48 0,10 0 0 0,1-2 0 15,1 1-144-15,1-5 0 0,-2-6-192 0,1 0 192 16,-1-1-352-16,-1 1 48 0,-1-3 16 0,0-1 0 16,-1-1-16-16,0 0 0 0,0 0 0 0,-1 0 0 15,1 0 128-15,0 2 32 0,-1-2 0 0,-1 2 0 16,1 2 144-16,-1 2 0 0,-1 3 0 0,-5 8-128 0,6-7 128 16,-6 7 0-16,0 0 0 0,0 0 0 15,0 0 0-15,0 0 0 0,-4 13 0 0,0 4 0 16,0 2 0-16,1-1 0 0,1 1 0 0,2 0 0 0,0-1-256 15,4-1 16-15,1 2 16 0,3-4 0 16,1-2-2880-16,1-2-576 0,-1 0-112 0</inkml:trace>
  <inkml:trace contextRef="#ctx0" brushRef="#br1" timeOffset="-82298.3">21985 17456 20895 0,'-20'8'928'0,"7"-2"192"0,-1 0-896 0,-1 3-224 16,0 1 0-16,2 1 0 0,0-2 864 0,2 1 128 16,-1 1 32-16,6 0 0 0,1 0-32 0,2-1 0 15,3-10 0-15,3 12 0 0,1-2-672 0,2-2-128 16,-6-8-16-16,11 5-16 0,-1-1-160 0,0-1 0 16,1 0 0-16,1-5 0 0,1-3 0 0,2 2 0 0,2-1 0 0,0-1 0 15,-1-4 0-15,-1-1 0 0,1-2-160 0,0 3 160 16,-2-3-192-16,-1 2 48 0,-2-2 16 0,-2 3 0 15,-4-2-32-15,-5 11 0 0,4-10 0 0,-4 10 0 16,1-9 160-16,-1 9 0 0,-3-12 0 0,1 6 0 16,2 6 0-16,0 0 224 0,-9-6-48 0,9 6-16 15,-9 0 288-15,9 0 64 0,-11 4 16 0,3 1 0 0,2 3-288 16,1-1-64-16,-1 2-16 0,4 1 0 0,-1 1-160 16,2 2 0-16,2-4 0 0,2 1 0 15,1 1-176-15,2-1 48 0,2 2 0 0,3-3 0 16,0-2-880-1,0 0-160-15,0 0-48 0,1-2-10848 0</inkml:trace>
  <inkml:trace contextRef="#ctx0" brushRef="#br1" timeOffset="-81929.51">22314 17340 3679 0,'0'0'160'0,"0"0"32"0,0 0-192 0,0 0 0 15,0 0 0-15,0 0 0 0,0 12 4736 0,0 1 912 16,-1 1 176-16,0-1 48 0,0 0-3440 0,-1 2-704 16,1-1-128-16,1 3-16 0,-1-4-560 0,-1 4-128 15,1-7 0-15,0 2-16 0,1-12-304 0,-2 14-48 16,2-3-16-16,0-11 0 0,0 0-160 0,0 0-32 16,0 0-16-16,0 0 0 0,0 0-144 0,0 0-32 15,0 0 0-15,0 0 0 0,0 0-128 0,12-2 0 16,-12 2 0-16,13-6 0 0,-1-2 0 0,0-2-176 0,-1-2 176 0,1-1-192 15,-1-3 192-15,0 2-208 0,1 0 80 0,-2-2 128 16,1 0-272-16,-1 2 64 0,1 2 16 0,0 3 0 16,1 1 192-16,-1 3 0 0,-11 5-160 0,0 0 160 15,0 0 0-15,0 0 0 0,7 8 160 0,-1 2-160 16,-2 2 304-16,-4 1-48 0,-3 3-16 0,2 1 0 16,1 0-112-16,1 0-128 0,0-2 176 0,2 1-176 15,-1-2 0-15,2-1-144 0,2 0-16 0,1 0 0 16,3-4-1664-16,0 2-336 15,0-6-64-15,2-1-16 0,2-3-912 0,3-3-192 16</inkml:trace>
  <inkml:trace contextRef="#ctx0" brushRef="#br1" timeOffset="-81740.23">22788 17356 6447 0,'0'0'576'0,"0"0"-576"16,-6-9 0-16,1 2 0 0,5 7 4656 0,0 0 816 15,-9-6 160-15,9 6 48 0,-10-3-3440 0,1 3-704 16,9 0-128-16,-11 8-16 0,1 5-384 0,1 0-80 15,1 0-16-15,1 4 0 0,2 0-336 0,0 2-64 16,0 1 0-16,3-3-16 0,1-3-352 0,0 0-144 16,5 1 128-16,0-5-128 0,-1 1 0 0,4-1-144 15,2-1 0-15,3 0 0 16,1-2-1936-16,1-1-384 0,2-2-80 0,1-2-16 16,-2-2-960-16,2-2-192 0</inkml:trace>
  <inkml:trace contextRef="#ctx0" brushRef="#br1" timeOffset="-81460.24">23005 17530 3679 0,'0'0'320'0,"11"-1"-320"0,-11 1 0 0,12 0 0 16,-1 0 2208-16,0 0 368 0,-11 0 80 0,11 0 16 0,-11 0-944 0,13 0-192 16,-2-1-48-16,-1-1 0 15,1 0-144-15,-11 2-48 0,10-5 0 0,1-1 0 16,0-1-64-16,2-1-16 0,0-1 0 0,-1 1 0 16,-3-5-608-16,0 1-128 0,-1 0-32 0,0-1 0 15,-1 0-288-15,-2 3-160 0,-3-3 160 0,-2 1-160 16,-1 0 128-16,0 2-128 0,1 10 0 0,-7-8 0 15,-1 2 192-15,-2 3-48 0,-3 2-16 0,0 2 0 16,0 4 336-16,-1 4 64 0,-2 2 16 0,-1 3 0 16,-1 2 240-16,-1 3 48 0,1 3 16 0,3-1 0 15,0-1 64-15,4-2 16 0,0 0 0 0,6 1 0 0,4-4-240 0,6 1-48 16,8-6-16-16,8 3 0 0,7-2-496 0,10-5-128 16,5-3 0-16,9-7-12064 15,4-5-2432-15</inkml:trace>
  <inkml:trace contextRef="#ctx0" brushRef="#br0" timeOffset="-63098.57">24170 12622 5519 0,'-3'-11'496'0,"-2"2"-496"0,-3 0 0 0,1 3 0 0,1-1 3040 0,-1 2 512 0,7 5 96 0,0 0 32 16,0 0-2192-16,0 0-432 0,0 0-96 0,0 0 0 16,0 0-464-16,0 0-96 0,8 14-16 0,0 6 0 15,0-1-176-15,-2 5-32 0,1 3-16 0,-1 5 0 16,1 3 176-16,2 5 48 0,-1 4 0 0,-2 6 0 16,1 3-128-16,-1 4 0 0,1 2-16 0,-1 1 0 15,0 3-112-15,2 1 0 0,-1 6-128 0,1 5 192 0,-4-1-192 0,0 3 144 16,0 1-144-16,0 4 128 0,0 2-128 0,0-2 0 15,0-4 0-15,-2 2 0 0,1-2 0 0,1 0 0 16,1-1 0-16,0-1 0 0,-1-2 256 0,0 1-16 16,-1 1-16-16,-1 4 0 0,-1-1-48 0,2 2-16 15,0 0 0-15,-1 1 0 0,0-1-32 0,1 0-128 0,0-2 192 0,0 1-64 16,-2-3 96-16,2-1 16 16,1 0 0-16,-2 0 0 0,1-1 256 0,-1 1 48 15,1-3 16-15,-2 0 0 0,1-3-64 0,-1-1-16 16,0-1 0-16,2 1 0 0,-2 0 0 0,0-2 0 15,-1 1 0-15,3 0 0 0,0-1-224 0,1 0-64 16,3 1 0-16,0-2 0 0,-2 2-64 0,0 0-128 0,1-1 176 0,-1 0-176 16,-1-1 288-16,0-2-48 0,-1-2-16 0,0-1 0 15,-2 3 160-15,1-3 48 0,0 0 0 0,2 1 0 16,0-1-224-16,0-2-32 0,1 0-16 0,0 0 0 16,-1-1-32-16,2-2 0 0,-1-6 0 0,0 4 0 15,2 2 64-15,-4 1 16 0,1-3 0 0,2-3 0 16,-1-8 16-16,-1 0 0 0,-2 0 0 0,1-2 0 15,-2 1 32-15,2-3 0 0,-2 2 0 0,0-5 0 16,2 3-64-16,0-2-16 0,-1-2 0 0,0-2 0 16,-1-5-176-16,1 0 160 0,0-2-160 0,0-5 160 0,1 1-160 15,-2-1 0-15,1 1-160 0,-1-4 160 16,-1 0-576-16,2-2 0 16,1 0-16-16,1-2 0 0,-1-1-1712 0,1 1-352 0,1-5-64 0</inkml:trace>
  <inkml:trace contextRef="#ctx0" brushRef="#br0" timeOffset="-33599.89">25093 13296 23951 0,'0'0'2128'0,"-7"1"-1696"0,7-1-432 0,0 0 0 15,0 0 2432-15,0 0 384 0,0 0 96 0,0 0 16 16,9-2-1056-16,4 2-208 0,4-3-32 0,3 2-16 16,3-5-416-16,3 3-96 0,0-4-16 0,3-1 0 15,0 0-704-15,2 1-160 0,0-5-32 0,1 3 0 16,-2-2-192-16,0 2 0 0,-4 0 0 0,1 0 0 31,0 0-1584-31,-4 4-256 0,-1-1-48 0,3 1-10240 0,2 0-2048 0</inkml:trace>
  <inkml:trace contextRef="#ctx0" brushRef="#br0" timeOffset="-29627.37">26331 12804 17503 0,'0'-6'768'0,"0"-1"176"0,24 6-752 0,-26-7-192 0,2 2 0 0,-1-2 0 15,0-3 2432-15,-1 4 448 0,-1-1 80 0,-1 4 32 16,0-3-1168-16,4 7-224 0,-7 0-64 0,-1 0 0 16,-2 4-480-16,-2 3-96 0,-1 3-32 0,0 6 0 15,-3 0-544-15,2 6-128 0,-2 4 0 0,2 2-16 16,0 9-240-16,1-1 0 0,1 1 0 0,2 2 0 16,0 3 0-16,4 0 0 0,2-5 0 0,3 1 0 15,2-1 224-15,2-1 0 0,3-2 0 0,3-1 0 16,3-3 128-16,4-6 32 0,3-4 0 0,5-4 0 15,2-3 0-15,1-4 16 0,3-3 0 0,0-2 0 0,0 0-208 0,3-7-64 16,-1-2 0-16,0-1 0 0,-2-3-304 0,-3-1-64 16,0 3-16-16,-1-2 0 15,-1-2-1888-15,0-2-384 0,-2-3-80 0,0 2-8016 16,-3-3-1600-16</inkml:trace>
  <inkml:trace contextRef="#ctx0" brushRef="#br0" timeOffset="-29425.49">26738 12879 23951 0,'3'6'2128'0,"-1"6"-1696"0,-1-2-432 0,2 5 0 15,1 4 1904-15,1 0 288 0,3 0 64 0,0 2 16 16,0 1-832-16,2 2-160 0,3-1-48 0,4 1 0 16,3 2-688-16,-2-3-144 0,-1 1-16 0,0-4-16 15,0 3-240-15,1-3-128 0,0 3 128 0,-1-5-128 16,0 0 0-16,0 0-192 0,0 1 32 0,-1-4 0 31,-1 0-2448-31,1-5-480 0,0-1-112 0,-2-5 0 0</inkml:trace>
  <inkml:trace contextRef="#ctx0" brushRef="#br0" timeOffset="-29208.25">27177 12733 17503 0,'0'0'1552'0,"0"0"-1232"0,-8 2-320 0,-2 1 0 0,0 1 3504 0,-1 2 640 16,1 2 128-16,-2 4 16 0,-2 4-2064 0,-2 6-432 16,-1 2-64-16,1 4-32 0,-1 1-688 0,-2 4-144 15,-3 3-32-15,-2-1 0 0,0 3-528 0,1 1-112 16,0 1-32-16,2-2 0 0,1-3-160 0,2-1 0 16,1 3 0-16,4-5 0 15,0-1-1184-15,3-2-160 0,3-4-48 0,3-3 0 16,2-2-1680-16,0-5-320 0</inkml:trace>
  <inkml:trace contextRef="#ctx0" brushRef="#br0" timeOffset="-28756.36">27183 13209 17503 0,'0'0'768'0,"0"0"176"0,0 0-752 0,10 0-192 0,2-3 0 0,2 2 0 16,2-1 3680-16,2 1 704 0,0 1 144 0,0 0 16 15,-1 0-2624-15,3 0-544 0,-2 1-96 0,0 1-32 16,2-1-528-16,-2 2-96 0,-2-3-32 0,0 1 0 16,-1 1-160-16,-2 1-48 0,-1 0 0 0,-2-1 0 15,-2 2-240-15,-3 0-144 0,-5-4 160 0,3 8-160 16,-4 1 0-16,-2 0 128 0,-2 0-128 0,-2 3 0 15,0-3 0-15,-3 2 0 0,-3-1 0 0,2 0 0 0,0 0 0 0,1-3 0 16,1 0 0-16,1-1 0 0,0 0-384 0,3-1 48 16,-2 0 0-16,7-5 0 15,0 0-112-15,0 0-32 0,0 0 0 0,0 0 0 16,8 3-64-16,1 1-16 0,3 0 0 0,2-1 0 0,3 1 368 0,-1 0 192 16,-2-1-192-16,1 1 192 0,-2 4 128 0,0-2 144 15,-2 3 32-15,1 2 0 0,0-1 480 0,-4 1 112 16,-3-1 0-16,-3 2 16 0,-2 1 240 0,-2 2 64 15,-2 1 0-15,-3 0 0 0,1-1-304 0,-6 2-48 16,-3 0-16-16,-2 0 0 0,-2-4-336 0,-1 2-64 16,-1 0 0-16,0-2-16 0,0-4-272 0,1 0-160 15,1-1 192-15,1-1-192 16,2-3-1136-16,2-2-336 0,1 1-64 0</inkml:trace>
  <inkml:trace contextRef="#ctx0" brushRef="#br0" timeOffset="-27659.79">25171 11376 9215 0,'0'0'400'0,"0"0"96"0,0 0-496 0,0 0 0 16,4 7 0-16,1 1 0 0,2 1 4176 0,2 3 752 16,1 1 128-16,3 1 48 0,1 1-3488 0,2 3-688 15,1 5-144-15,1 4-16 0,2-4-544 0,-1 3-96 16,0-2-128-16,-1-1 176 0,0 0-176 0,-1 0 0 15,-1 0 0-15,-1-3 0 0,1-2 0 0,-2-2-224 16,-1-3 48-16,-1 0 16 16,-1-4-1680-16,-1-3-336 0,-1-3-64 0</inkml:trace>
  <inkml:trace contextRef="#ctx0" brushRef="#br0" timeOffset="-27481.75">25574 11319 11055 0,'0'0'480'0,"0"0"112"0,-7 2-464 0,-1-1-128 0,-2-2 0 0,0 6 0 16,-2 9 5184-16,-1 2 1008 0,0-3 208 0,-2 0 32 16,-2 0-4272-16,0 5-864 0,1 6-160 0,0 2-48 15,0 3-688-15,3-2-144 0,-1 6-16 0,1-2-16 16,1 1-352-16,2-2-80 0,2-1-16 0,3-2 0 31,3 1-2800-31,4-3-560 0,0-10-128 0</inkml:trace>
  <inkml:trace contextRef="#ctx0" brushRef="#br0" timeOffset="-27292.21">25688 11413 23951 0,'0'0'1056'0,"0"0"224"0,0 0-1024 0,0 0-256 15,0 0 0-15,0 0 0 0,11-6 2320 0,-2 1 416 16,-1 2 80-16,2 0 0 0,1 6-1792 0,2 0-384 15,-2-5-64-15,4 1 0 16,-1-7-1392-16,2 4-272 0,1 2-48 0,-2 4-13776 0</inkml:trace>
  <inkml:trace contextRef="#ctx0" brushRef="#br0" timeOffset="-27128.38">25751 11608 31967 0,'-4'11'1408'0,"4"-11"304"0,0 8-1376 0,1-1-336 0,-1-7 0 0,4 5 0 16,-4-5 512-16,8 5 48 0,4-2 0 0,4 1 0 15,-1-4-336-15,3-4-64 0,3-4-16 0,0 0 0 16,1-4-1824-16,2 2-368 16,1-2-80-16</inkml:trace>
  <inkml:trace contextRef="#ctx0" brushRef="#br0" timeOffset="-26729.59">26210 11120 9215 0,'0'0'400'0,"0"0"96"0,0 8-496 0,-1 1 0 16,-1-3 0-16,2 6 0 0,-1 3 4672 0,1-1 848 15,1 0 176-15,-1 6 16 0,0 8-3568 0,2-1-720 16,0-7-144-16,1 3-16 0,-1-1-672 0,1 0-128 15,0-1-16-15,1 0-16 0,1-1-160 0,0 0-16 16,2-2-16-16,-2-3 0 0,-1-4-240 0,0 2 176 16,2-2-176-16,-2-2 160 0,-1 0 0 0,1-5 0 15,-4-4 0-15,0 0 0 0,6-4-16 0,1 0 0 16,-2-4 0-16,1 0 0 0,-1 2-144 0,1-3 0 16,-1-2 0-16,0 1 0 0,-1-3 0 0,0-1 0 15,-1-2 0-15,0-1 0 0,4 1 0 0,-2 2 0 0,0 1 0 0,1 4 0 16,0 5 192-16,1-3 0 0,-2-2 0 0,-1 3 0 15,-4 6 16-15,0 0 16 0,4 10 0 0,0 3 0 16,-3-4-48-16,2 4-16 0,-1 3 0 0,2 1 0 16,-1 4-160-16,1-5 0 0,2 0 0 0,2 0 0 31,-3 0-432-31,3-1-64 0,1 1-16 0,2-2 0 16,-1-2-2496-16,2-1-512 0,2-5-112 0</inkml:trace>
  <inkml:trace contextRef="#ctx0" brushRef="#br0" timeOffset="-26394.33">26696 11378 12895 0,'0'0'1152'0,"-6"4"-928"0,-3-5-224 0,-1 1 0 15,0-2 3152-15,1 5 592 0,0 4 112 0,0 3 32 0,0-1-2176 0,1 2-432 16,1-2-96-16,3 2-16 0,-2-1-592 0,3 1-112 16,2 1-16-16,2 1-16 0,2-4-240 0,-1 2-64 15,1-1 0-15,2-1 0 0,3-1-128 0,0-3 0 16,-2 2 0-16,2-3 0 0,1 0-192 0,2-4 192 15,-1-3-160-15,2-1 160 0,0 3-144 0,-1-3 144 16,-2-3-128-16,1 2 128 0,-1-1 0 0,1-1 0 16,-1-2 0-16,0 2 0 0,-1 0 0 0,0-4 144 15,-1 3-144-15,-1-2 0 0,-2-1 256 0,0 2-64 16,-3 1-16-16,2-1 0 0,-2 3 432 0,0 1 96 16,-1 5 0-16,0 0 16 0,0 0-80 0,0 0-32 15,0 0 0-15,0 0 0 0,2 10-288 0,-2 2-64 16,-2 0-16-16,2-1 0 0,-1 2-240 0,4 0 0 0,-1-1 0 0,4 0 0 31,1 0-336-31,1-3-64 0,-1 0-16 0,-1 0 0 16,1 0-2416-16,2-2-496 0,1-1-80 0,1-5-9824 0</inkml:trace>
  <inkml:trace contextRef="#ctx0" brushRef="#br0" timeOffset="-26214.87">27110 11017 12895 0,'0'0'1152'0,"0"0"-928"0,-6 5-224 0,1 3 0 16,0 2 4224-16,0 4 816 0,-1 1 144 0,1 5 48 15,-1 3-3120-15,0 3-608 0,1 4-128 0,1 2-32 16,-1 0-848-16,1 1-176 0,2-2-48 0,0 0 0 0,1 1-272 16,1-1 0-16,1 0 0 0,3-2-144 15,1 0-2336-15,2-6-464 0,-1-1-80 0,2-4-10512 16</inkml:trace>
  <inkml:trace contextRef="#ctx0" brushRef="#br0" timeOffset="-23365.89">27426 11351 9215 0,'0'0'816'0,"0"0"-656"0,0 0-160 0,0 0 0 16,0 0 2640-16,0 0 496 0,12 5 112 0,-8-17 16 15,-5 2-1296-15,1 2-256 0,0 8-48 0,-3-10-16 0,-2 3-624 0,5 7-112 16,-8-4-16-16,8 4-16 0,-12 3-240 0,-1 2-64 16,-2 1 0-16,4 2 0 0,-1 3-208 0,1 2-48 15,-1 1-16-15,0 2 0 0,2 2 0 0,1 2 0 16,1-1 0-16,3-1 0 0,1-1-112 0,0-1 0 16,4-2-16-16,2 1 0 0,2-1-16 0,3-1 0 15,1-4 0-15,2-1 0 0,2-3 176 0,2-1 48 16,1-4 0-16,0-4 0 0,1-1 256 0,-2 1 64 0,-1-6 16 15,0-1 0-15,-2-1-160 0,-2 2-48 16,0-4 0-16,-1 1 0 0,-6 0-304 0,-2 1-64 0,-1-1-16 0,-2 1 0 16,1 0-384-16,-3 2-64 15,-3 0-32-15,-5-4 0 16,-2 4-2080-16,0 1-432 0,-2-2-80 0,8 6-12112 0</inkml:trace>
  <inkml:trace contextRef="#ctx0" brushRef="#br0" timeOffset="-22990.87">27673 11349 11055 0,'0'0'976'0,"0"0"-784"0,6-3-192 0,-6 3 0 15,7-3 2112-15,-7 3 368 0,2-5 80 0,-2 5 0 16,0 0-560-16,0 0-112 0,-5-6-32 0,-4 3 0 16,9 3-688-16,-8 0-144 0,-2 0-16 0,-1 3-16 15,1 1-432-15,-1 2-96 0,1-1-16 0,1 0 0 16,0 0-256-16,1 0-48 0,1 2-16 0,4 0 0 15,3-7-128-15,-4 5 0 0,4-5 0 0,-2 6 0 16,2-6 0-16,0 0-192 0,6 7 64 0,0-2 128 0,2-4-192 0,0-1 192 16,1 0-192-16,0-1 192 0,0 1-368 0,0-3 48 15,0 2 16-15,0-2 0 0,1 0 144 0,-1 1 32 16,0 2 0-16,1 2 0 0,1-1 128 0,-1 3 0 16,-1 2 0-16,2 2 0 0,-1 0 640 0,1 2 96 15,-2 1 32-15,0 2 0 0,-1 1 224 0,-2 1 48 16,1-1 16-16,-1 1 0 0,-2 5-96 0,-1-3 0 15,-3 0-16-15,-2 1 0 0,1-1-48 0,-3 0-16 16,-2 0 0-16,-3-3 0 0,-2 3-336 0,-1-1-64 16,-1-2-16-16,0 1 0 0,-1-1-320 0,1-2-144 0,-1-2 128 15,-1 1-128 1,1-5-288-16,1 1-144 0,1 0-16 0,2-3-16 16,-1-4-2960-16,2-1-592 0</inkml:trace>
  <inkml:trace contextRef="#ctx0" brushRef="#br0" timeOffset="-22667.26">27943 11452 26895 0,'0'0'1184'0,"0"0"256"0,6-2-1152 0,1 1-288 0,0-3 0 0,1 1 0 15,1-4 1344-15,1 4 192 0,-3-1 64 0,1-2 0 16,-1 0-448-16,0-1-96 0,1 4-16 0,-1-4 0 15,-3-1-656-15,-2 2-128 0,1 0-16 0,-3 6-16 16,-1-6 176-16,-2 2 48 0,3 4 0 0,-6-3 0 16,-1 1 32-16,-1 3 16 0,-1 3 0 0,-1 3 0 0,-3-4-96 0,1 5-16 15,0 1 0-15,2 3 0 0,3 1 0 0,1 1 0 16,-1 1 0-16,2-1 0 0,1 1-160 0,4-1-32 16,3-1-16-16,2 3 0 0,1-3-176 0,2 1 0 0,1-2 0 15,3-2 0 1,2-1-512-16,3-1-48 0,3-1 0 0,7-4 0 15,-3 0-2480-15,-2-7-496 0,0 2-112 0,-1-9 0 0</inkml:trace>
  <inkml:trace contextRef="#ctx0" brushRef="#br0" timeOffset="-22367">28293 11286 22463 0,'0'0'992'0,"0"0"208"0,0 0-960 0,-4 14-240 0,0 2 0 0,3-5 0 16,-1 4 1392-16,-1 2 224 0,-1 1 48 0,1 0 16 15,1 0-288-15,2 1-64 0,1-2-16 0,2-2 0 16,-1 0-848-16,1-2-160 0,-2-3-48 0,3 0 0 16,-4-10-128-16,4 10-128 0,-4-10 144 0,0 0-144 15,0 0 0-15,0 0 0 0,8 0 0 0,-2-4 0 16,0-2-320-16,-1 0-64 0,0-3-16 0,4-7 0 31,0-2-192-31,0 0-48 0,-1-2 0 0,0 2 0 0,0 0 0 0,0 1 0 16,0 1 0-16,3-1 0 0,4 1 640 0,-2 2 0 0,-2 1 0 0,1 0 0 15,1 4 960-15,-1 4 304 0,0 1 64 0,-1 4 16 16,1 2 416-16,0 5 96 0,-2 2 0 0,-3 0 16 16,1 0-576-16,-1 3-112 0,1 2-32 0,4 8 0 15,-2-1-384-15,0 1-96 0,-1 1-16 0,-2-1 0 0,1 0-656 0,1 0 0 16,-1-4 0-16,1 2-13760 16,2 3-2640-16</inkml:trace>
  <inkml:trace contextRef="#ctx0" brushRef="#br0" timeOffset="-13697.25">30811 13000 19343 0,'0'0'1728'0,"0"0"-1392"0,0 0-336 0,0 16 0 15,-2 2 1088-15,2 1 160 0,2 2 32 0,0 4 0 16,2 2-320-16,0 1-48 0,0 0-16 0,0 5 0 16,0-2-176-16,1 2-32 0,0 0-16 0,1-2 0 15,-3 0-240-15,0-6-48 0,0-3-16 0,-1-2 0 16,1-2 304-16,0-2 64 0,-1-5 16 0,1 0 0 15,-2-1-192-15,-1-10-48 0,0 0 0 0,0 0 0 16,0 0-208-16,0 0-48 0,1-9-16 0,1-1 0 16,-1-3-240-16,0-3 176 0,1-2-176 0,-2-2 160 15,-3-1-160-15,2-2 0 0,1-3 0 0,1 0 0 16,0-4-144-16,2 0-16 0,-2 1 0 0,0-1 0 16,-1-1-208-16,4-1-32 0,0 0-16 0,3 0 0 15,-1 0-80-15,1 1-16 0,-2-1 0 0,4 5 0 0,2 3 512 0,0 2 0 16,1 4 0-16,1 4 160 0,1 3 512 0,1 3 96 15,-1 2 32-15,0 2 0 0,1 4-240 0,0 4-48 16,1-1-16-16,-2 2 0 0,1 1-48 0,-2 3 0 16,-1 4 0-16,-2 0 0 0,-2-2 112 0,-2 5 16 15,0 3 0-15,-4 2 0 0,-3-1-272 0,-3 3-48 0,-1 0-16 16,-3 4 0-16,-3-1-112 0,0 1 0 0,-4 2-128 0,2 1 192 16,-2 0-192-16,2-3 176 0,1-2-176 15,2-3 160-15,-1-2-32 0,2-4 0 16,0 0 0-16,1-2 0 0,0-1 16 0,2-2 0 15,6-11 0-15,0 0 0 0,-4 9 128 0,4-9 32 0,-2 12 0 0,2-12 0 16,0 0 48-16,0 0 16 0,11 8 0 0,-1-2 0 16,-10-6 48-16,16 3 16 0,0 1 0 0,-1-4 0 15,1 0-272-15,1 0-160 0,0 0 192 0,-2 0-192 16,1-3 0-16,0 0 0 0,1-2 0 0,0 3 0 31,0 3-1152-31,-2 0-144 0,0-2-32 0,0 1 0 16,2 2-1952-16,-1 1-400 0</inkml:trace>
  <inkml:trace contextRef="#ctx0" brushRef="#br0" timeOffset="-13194.21">31409 13326 22111 0,'0'0'976'0,"0"0"208"0,0 0-944 0,0 0-240 16,0 0 0-16,0 0 0 0,0 0 3136 0,0 0 592 15,0 0 112-15,15 1 32 0,-1-1-1872 0,-1 1-368 16,-1-1-80-16,1 3-16 0,1-3-576 0,2 3-128 16,1 1-32-16,0-2 0 0,-1-2-304 0,3 3-64 15,-1 2-16-15,0-1 0 0,0-1-160 0,-1-1-48 16,-1 2 0-16,0-1 0 0,-2 1-208 0,-2-3 128 15,-12-1-128-15,0 0 0 0,0 0 128 0,0 0-128 16,6 10 0-16,-3 1 0 0,-6-1 0 0,1 1 0 0,2-11 0 0,-6 7 0 16,-3 3 0-16,0-3 0 0,0 1 0 0,1 0-160 15,0-3 32-15,-1 0 0 0,-1 2 0 0,1 0 0 16,0-1-64-16,2 1 0 0,1-1 0 0,6-6 0 31,-4 8-176-31,4-8-32 0,0 0-16 0,4 12 0 0,2-2 128 0,2 0 32 0,1 0 0 0,3-1 0 16,2-1 256-16,1 2-160 0,-1-1 160 0,0 2-128 15,2-1 336-15,-3 0 80 0,-4 1 16 0,-1-1 0 16,-3 2 400-16,-1-2 64 0,-1 2 32 0,-5 1 0 16,-2-4 32-16,-5 3 16 0,-4 1 0 0,-5 1 0 15,-4-1-80-15,-3 2-32 0,-2-1 0 0,-3-2 0 16,-2-3-176-16,4 0-48 0,2-2 0 0,2-2 0 16,3-3-336-16,4-2-176 0,3 2 160 0,2-5-160 15,3-3-928-15,1-2-288 0,2-1-48 0,2-6-14176 16,1-5-2848-16</inkml:trace>
  <inkml:trace contextRef="#ctx0" brushRef="#br0" timeOffset="-11612.5">29210 13166 23951 0,'0'0'2128'0,"0"0"-1696"0,0 0-432 0,0 0 0 15,0 0 2224-15,0 0 352 0,0 0 80 0,0 0 16 0,0 0-640 0,6 7-128 16,3 0-32-16,4-2 0 0,2-1-464 16,3-1-80-16,2-2-32 0,2-1 0 0,4-1-816 0,3-1-160 15,2-2-48-15,1 0 0 0,1 1-272 0,2 0-192 16,3-1 16-16,1 0 16 16,0-1-3248-16,-1-2-656 0</inkml:trace>
  <inkml:trace contextRef="#ctx0" brushRef="#br0" timeOffset="10834.56">30159 12978 11967 0,'0'0'1072'0,"0"0"-864"0,0 0-208 0,0 0 0 16,0 0 2000-16,0 0 368 0,0 0 64 0,0 0 0 15,0 0-768-15,0 0-144 0,0 0-48 0,0 0 0 16,0 0-320-16,0 0-80 0,-12 18-16 0,12-18 0 16,-5 8-96-16,1-2-32 0,-1 4 0 0,-2 1 0 15,-1 5-288-15,1 2-48 0,-1 3-16 0,1 0 0 16,3 1-256-16,-3 16-64 0,-1-3-16 0,3-9 0 16,5-5-240-16,-2-3 128 0,0-3-128 0,-1-5 0 15,3-10 192-15,0 0-64 0,4 12-128 0,-4-12 192 16,0 0 64-16,0 0 16 0,0 0 0 0,0 0 0 15,9-8 160-15,0-4 16 0,0-2 16 0,0-2 0 0,-1-5-160 16,0-2-48-16,0-2 0 0,0-1 0 0,-2-1-128 0,3-3-128 16,-1 0 192-16,0-2-192 0,0 0 160 0,0 0-160 15,-2 2 128-15,-1 1-128 16,-2-1 0-16,0 3 128 0,-1 4-128 0,1 3 0 0,-2 2 0 0,-1 5 0 16,0 3 128-16,0 10-128 0,0 0 0 0,0 0 0 15,0 0 0-15,0 0 0 0,0 0 0 0,1 11 0 0,2 6-144 16,0 6 144-16,-1 5-256 0,3 5 48 15,-2 1 16-15,1 4 0 0,1 1 192 0,3 0-192 16,1-1 192-16,0-1-192 0,0-1 192 0,2-5 0 16,1-2 0-16,1-7 0 0,-2-4 0 0,1-2 208 15,0-5-16-15,-2 1 0 0,-10-12 560 0,11 4 96 16,-11-4 32-16,10-4 0 0,2-2 144 0,-2-5 48 0,1-3 0 0,-1-4 0 16,2-3-448-16,-2-4-96 15,1-2-16-15,-2-3 0 0,-4-2-304 0,0 1-64 0,0 1-16 0,-1-3 0 16,-2 1-128-16,-2 0 0 0,-3 3 0 0,0 0 0 15,-2-1-992 1,1 2-224-16,0 2-64 0,-1-2 0 0,-3 0-1456 16,-1 0-288-16,0-1-64 0</inkml:trace>
  <inkml:trace contextRef="#ctx0" brushRef="#br0" timeOffset="11131.08">30437 12023 16575 0,'2'-14'1472'0,"1"6"-1168"0,1-1-304 0,-4 9 0 0,6-6 2256 0,-6 6 400 15,0 0 80-15,0 0 16 0,0 0-512 0,0 0-80 16,0 0-32-16,5 7 0 0,-2 7-848 0,-2 1-192 15,1 6-16-15,0 2-16 0,1 2-672 0,-2 3-128 16,0-1-16-16,2 2-16 0,0-2-224 0,1 2 0 16,0-3 0-16,1 1 0 0,1 2 0 0,-1-2-128 15,-3-2 128-15,0-4-208 16,1 1-624-16,1-2-128 0,0-3-32 0,0-2 0 16,-2 0-2144-16,-2-5-448 0</inkml:trace>
  <inkml:trace contextRef="#ctx0" brushRef="#br0" timeOffset="11360.13">30287 12218 15663 0,'0'0'1392'0,"0"0"-1120"0,0 0-272 0,0 0 0 16,0 0 2736-16,0 0 480 0,10-5 112 0,1 1 0 15,-1 1-544-15,2 0-112 0,-1-1-32 0,2 1 0 16,2 1-1024-16,0-2-208 0,4 2-32 0,2-2-16 15,1 1-800-15,0 1-176 0,-3-1-16 0,0 0-16 16,-2-1-352-16,1 2 0 0,3-2 0 0,-4 1 0 16,-4 2-1264-16,0 0-320 0,0 1-64 0,-1 0-16 15,-1 0-1344-15,0-3-288 0,-11 3-48 0</inkml:trace>
  <inkml:trace contextRef="#ctx0" brushRef="#br0" timeOffset="11774.48">30654 11956 10127 0,'0'0'448'0,"2"-11"96"0,-5 0-544 0,-1 0 0 15,0 1 0-15,-2 1 0 0,-5-2 2992 0,1 1 480 16,-1-1 112-16,0 1 0 0,-4-2-1216 0,0 2-256 16,-2-1-64-16,-3 2 0 0,-2 1-704 0,0 4-160 0,-2 3-32 0,1 4 0 15,-2 2-560-15,2 4-112 0,-1 3-32 0,1 3 0 16,-1 4-128-16,1 4-48 0,-1 3 0 0,2 2 0 15,3 0-272-15,0 4 128 0,4-4-128 0,3 2 0 16,4 3 0-16,3-1 0 0,2 1 0 0,5-2 0 16,2-1 0-16,3 0 0 0,4 0 0 0,2-1 0 15,2-2 0-15,4-1 0 0,0-2 0 0,6-5 0 16,4 2 128-16,1-3 112 0,-2-3 16 0,5-3 16 16,7-3 272-16,1-4 48 0,1-1 16 0,-2-3 0 15,-2-2-80-15,1-4-16 0,3-7 0 0,-3-4 0 16,-4-1 32-16,-1-2 0 0,-3-2 0 0,-4-1 0 15,-4-3 32-15,-4-1 0 0,-3 0 0 0,-3 0 0 16,-4-2-112-16,-5 4-16 0,-4-1 0 0,-5-1 0 16,-6-2-176-16,0 0-32 0,-5-2-16 0,-2 0 0 0,-5 1-96 0,-1 0 0 15,-4 1-128-15,-2 2 192 16,-2 1-608-16,0 3-128 0,4 5-32 0,-4 1 0 16,-3 7-3280-16,0 1-672 0</inkml:trace>
  <inkml:trace contextRef="#ctx0" brushRef="#br1" timeOffset="25938.42">25211 14860 27695 0,'0'0'1216'0,"0"0"272"0,13-4-1184 0,-19 20-304 16,1 2 0-16,1 3 0 0,1 3 416 0,2 0 32 15,-1 4 0-15,5 3 0 0,0-1 224 0,1-3 48 16,2 0 16-16,1-1 0 0,-2 0-480 0,3 1-80 15,2-1-32-15,2-4 0 0,0-1 128 0,-1-3 32 16,4 1 0-16,-2-8 0 0,0 0-48 0,-2-3-16 16,0-2 0-16,-2-5 0 0,-1-1 0 0,0-1 0 0,-1-4 0 0,1-2 0 15,0-3-80-15,0-2-16 0,0-2 0 0,0-3 0 16,-2-1-144-16,1-2 128 0,-1 1-128 0,1-2 128 16,-2 0-128-16,0 4 0 0,0 3 0 0,1-2-176 15,-3 3-80-15,0 5 0 0,0 2-16 0,-3 6 0 16,0 0 48-16,0 0 16 0,0 0 0 0,9 2 0 15,-1 2 208-15,1 0 0 0,0 4-160 0,1 0 160 16,1-2 128-16,0 1 80 0,1-2 32 0,-1 1 0 16,0 2 528-16,1 0 96 0,-2-1 32 0,2-1 0 15,0-3 432-15,0 1 80 0,-1-4 32 0,2 1 0 16,-1-2-448-16,-1 1-96 0,0-3 0 0,0 0-16 16,1 0-432-16,-2-1-64 0,2-6-32 0,2-3 0 15,-2-4-352-15,-1-2 0 0,0-1 0 0,-2 2 0 16,-1 0-1760-16,-2-4-320 0,1-7-64 0,-2-1-16816 0</inkml:trace>
  <inkml:trace contextRef="#ctx0" brushRef="#br1" timeOffset="26086.62">25980 14884 14735 0,'-5'15'640'0,"3"-3"160"0,-1 6-640 0,-1 2-160 16,2 1 0-16,0-3 0 0,1-4 2864 0,0 2 528 15,2 0 128-15,0 1 0 0,2-2-2960 0,1-2-560 16,0-7-192-16,1 0 0 16,0-2-2640-16,2 3-528 0</inkml:trace>
  <inkml:trace contextRef="#ctx0" brushRef="#br1" timeOffset="26372.32">26190 14476 27295 0,'0'0'592'0,"0"0"128"0,0 0 32 0,0 0 16 0,0 0-608 0,0 0-160 0,0 11 0 0,3 1 0 0,1 1 1248 0,0 3 224 15,0 3 32-15,0 0 16 16,1 3-736-16,1 4-144 0,2-1-16 0,3 5-16 0,0 2-448 0,1 1-160 16,0 1 0-16,1 0 144 0,0 0-144 0,0-1-176 15,-1 1 48-15,-1 2 0 16,1-4-2128-16,-3-1-432 0</inkml:trace>
  <inkml:trace contextRef="#ctx0" brushRef="#br1" timeOffset="26559.47">26214 14843 39039 0,'-13'-9'864'0,"8"7"176"0,-1-1 48 0,1 2 0 0,3-1-880 0,2 2-208 0,0 0 0 0,0 0 0 16,0 0 640-16,0 0 64 0,0 0 32 0,14 8 0 16,4 0-432-16,2-1-96 0,2-1-16 0,1 1 0 31,-1-2-912-31,3 1-192 0,-4-2-48 0,0-1 0 15,-3 0-1840-15,-2-3-368 0,0-3-80 0,-1 2-6320 0,-3-1-1264 0</inkml:trace>
  <inkml:trace contextRef="#ctx0" brushRef="#br1" timeOffset="26907.57">26508 14538 2751 0,'4'-15'128'0,"-1"8"16"0,0 2-144 0,-1-2 0 0,1 4 0 0,-3 3 0 15,0 0 6656-15,0 0 1312 0,4 10 256 0,2 3 48 0,1 4-5024 0,-1 5-1008 16,1 4-208-16,-1 5-48 15,0 3-608-15,0 0-128 0,-1 1-32 0,2 1 0 16,-5 0-496-16,4 3-96 0,-2 2-32 0,1-5 0 0,-1-2-592 0,0-4 0 16,1-4 0-16,-1-1 0 0,-2 0 0 0,2-3 0 15,0-3 0-15,1-3 0 0,1-3 0 0,-1-5 0 16,0-2 0-16,-5-6 0 0,7 4-336 0,-1-5-48 16,1-3 0-16,0-2 0 0,0-5 160 0,1-1 32 0,-2-2 0 15,1-4 0 1,-1 0-208-16,1-5-48 0,-1-3 0 0,2-1 0 0,0-2 448 0,0-1 0 15,0 0 0-15,-2 3 0 0,-1 2 0 0,2 4 0 16,-1 4 144-16,1 4-144 0,-2 6 208 0,-1 0-64 16,-4 7-16-16,0 0 0 0,0 0 80 0,0 13 16 15,0 3 0-15,3 5 0 0,-1 2-96 0,1 0 0 16,-3 0-128-16,2 1 192 0,2 2-192 0,3-2 0 16,2-2 0-16,-1 2-160 15,-3-5-1424-15,3-1-272 0,2-3-64 0,3-1-16 16,0-1-1792-16,3-6-368 0</inkml:trace>
  <inkml:trace contextRef="#ctx0" brushRef="#br1" timeOffset="27199.48">27082 14829 9215 0,'3'-6'816'0,"-3"-6"-656"0,-2 0-160 0,1 0 0 16,0-1 2576-16,0 0 496 0,-2 0 80 0,0 3 32 16,-1 2-2032-16,-1 3-384 0,5 5-96 0,-6 2-16 15,-1 8-272-15,2 0-64 0,0 6-16 0,-1 3 0 16,3 5-128-16,0 3-32 0,3 4 0 0,5 1 0 15,0-2 96-15,2 0 16 0,-1 1 0 0,4-6 0 16,1-3-128-16,2-1 0 0,2-2-128 0,-2-2 192 0,-2-4 16 0,0-4 0 16,-1-1 0-16,1-5 0 0,-1-2 864 0,-1-1 160 15,0-1 48-15,1-6 0 0,-3-6 448 0,-1 1 112 16,-1-1 16-16,-1-1 0 0,-2-2-832 0,0-2-144 0,-2-4-48 16,-2 0 0-16,0-2-352 0,-4 2-80 15,1-1-16-15,-1 1 0 0,-1-6 272 0,-1 1 48 16,1-2 16-16,-4-14 0 15,1 1-1792-15,1 2-352 0,-1 0-80 0,0 0-16976 0</inkml:trace>
  <inkml:trace contextRef="#ctx0" brushRef="#br1" timeOffset="27709.96">27390 14834 28959 0,'8'28'1280'0,"-3"-13"272"0,1 4-1232 0,1 4-320 0,2 0 0 0,-2 1 0 15,-2-3 2016-15,1 0 352 0,2-3 64 0,-1-1 0 16,-2-1-832-16,1-3-160 0,2 0-32 0,-1-7-16 16,-1-2-752-16,1-1-128 0,-1-3-48 0,-6 0 0 15,5-7-128-15,1-2-16 0,-1-1-16 0,-1-3 0 16,-3-3 0-16,0-2 0 0,-1-1 0 0,0-9 0 0,-1 0-304 16,0 1 128-16,-3 2-128 0,0-1 0 15,0 0-480-15,3 0-208 0,1 2-32 0,2 2-16 16,5 3-736-16,-1 2-160 15,1 1-32-15,2 4 0 0,3 3 352 0,2 3 64 0,2 1 16 0,2 3 0 16,-1 5 640-16,0 1 128 0,0 1 16 0,-3 2 16 0,-2 0 272 16,0 2 160-16,-1 2-192 0,0-2 192 0,-2 1 0 0,-4 3 224 15,-5-13-16-15,5 14 0 0,-2-1 368 0,-2 1 64 16,-2 2 0-16,-3-1 16 0,-2 1 160 0,-4 2 16 16,1 0 16-16,0 2 0 0,1 2-64 0,-1 0-16 15,1-1 0-15,-1-4 0 0,0 0-336 0,3-1-80 16,0-3-16-16,4-3 0 0,1-2-208 0,-1 0-128 15,2-8 128-15,0 0-128 0,0 0 0 0,0 0 144 16,0 0-144-16,0 0 0 0,9 1 128 0,2-2-128 16,0-3 0-16,0-1 0 0,-3-2 0 0,0-3 0 0,-1 1 0 0,3-1 0 15,-1 0 0-15,-2 1 0 0,0 0 0 16,-1 2 0-16,-6 7 176 0,0 0-176 16,0 0 160-16,0 0-160 0,0 0 0 0,0 0 0 0,0 0 0 0,7 9 0 15,-7-9 128-15,5 13 0 0,-1 0-128 0,0-3 192 16,0 0-192-16,0 0 0 0,1 1 0 0,3 2 0 31,1-1-1232-31,0-3-240 0,2-3-64 0,0-1 0 16,2-1-1312-16,2-4-272 0,0-2-48 0</inkml:trace>
  <inkml:trace contextRef="#ctx0" brushRef="#br1" timeOffset="28138.17">28047 14886 5519 0,'0'0'496'0,"0"0"-496"0,-12 4 0 0,2 2 0 16,2-3 6016-16,3 4 1120 0,5-7 224 0,-7 12 32 15,1-1-4960-15,2 2-1008 0,1 1-192 0,3 0-32 16,3 2-208-16,1 0-32 0,1 0-16 0,1-2 0 16,2-1-560-16,1 1-96 0,2-1-32 0,2-3 0 15,-1-1-112-15,-1-2-16 0,0-3-128 0,0 1 192 0,1-4-64 0,-1 0 0 16,-2 1-128-16,-9-2 192 0,10-3-192 0,-10 3 176 16,12-3-176-16,-2 1 160 0,-10 2-160 0,11-5 0 15,-3-4 0-15,-2 1 0 0,1 0 0 0,-1 0 0 16,1-1 0-16,-2 1 0 0,-5 8 0 0,5-12 0 15,-2 1-192-15,-3 0 192 0,0 11-256 0,-2-9 64 16,2 9 0-16,0 0 16 0,0 0-32 0,0 0-16 16,0 0 0-16,0 0 0 0,0 0 224 0,0 0-192 15,0 0 192-15,3 8-192 0,1 0 192 0,0 1 0 16,-4-9 0-16,6 12 0 0,2-5 128 0,0 4-128 16,1-1 144-16,0 1-144 0,0-6 256 0,2 1-32 15,-1 0-16-15,2-4 0 0,1 0 256 0,-3-2 48 0,-10 0 16 16,12-3 0-16,-1 2 288 0,-2-5 48 0,-3 0 16 0,2-1 0 15,0 0-272-15,-2-3-48 0,0 3-16 0,0-5 0 16,-1 1-336-16,1 0-64 0,-3-2-16 0,0-2 0 31,-2-2-480-31,1 0-96 0,-1 2-32 0,-1-1 0 16,-1-2-2096-16,-1 4-432 0,0-3-64 0,-1 0-14560 0</inkml:trace>
  <inkml:trace contextRef="#ctx0" brushRef="#br1" timeOffset="28279.97">28540 14883 20271 0,'9'19'1792'0,"-3"-6"-1424"0,1 5-368 0,2 3 0 16,1 4 1344-16,2 1 192 0,-1-4 32 0,0 2 16 0,-3-3-1152 0,0 1-240 15,-2-3-32-15,2-2-16 0,0-1-144 0,0-4 0 16,0-3 0-16,0-4 128 16,-8-5-2624-16,6 5-512 0</inkml:trace>
  <inkml:trace contextRef="#ctx0" brushRef="#br1" timeOffset="28940.5">28658 14823 22463 0,'-4'-17'992'0,"2"6"208"0,-1-1-960 0,2 2-240 15,1-3 0-15,0 13 0 0,4-10 448 0,0 0 32 16,-4 10 16-16,0 0 0 0,10-6-352 0,2 3-144 16,0 5 128-16,-1 3-128 15,1 5-512-15,1 3-176 0,1 2-32 0,-1 2-16 0,-1 2 416 0,0 1 96 0,0 1 16 0,-2-2 0 16,1 2 1248-16,-2 0 256 0,-2 0 48 0,0 0 16 15,-2 1 752-15,-1-3 160 0,-1-2 32 0,-1 0 0 16,0 3-320-16,-1-3-64 0,0-3-16 0,2 2 0 16,-3-7-768-16,1 0-160 0,0 0-16 0,-1-9-16 15,0 0-368-15,0 0-64 0,0 0 0 0,0 0-16 16,0 0-144-16,11-4-32 0,-3-5 0 0,0 0 0 16,-2-3-320-16,1-1 144 0,-1-4-144 0,2 0 0 15,0 2 0-15,-3-2-256 0,-1-6 32 0,0 5 0 16,1 1-128-16,-1 2-32 0,0 2 0 0,0 1 0 15,-2 1 128-15,1 4 32 0,-3 7 0 0,0 0 0 16,0 0 80-16,0 0 16 0,0 0 0 0,-7 9 0 16,2 2 128-16,1 1-192 0,2 2 192 0,0 3-192 15,1 3 192-15,4-2 0 0,1-1 0 0,3 1 0 16,4 2-304-16,1-2-80 0,-2-2 0 0,2 0-16 16,1-2-528-16,0-1-96 0,2-1-32 0,0-3 0 15,-2-4 304-15,1 0 64 0,1-1 16 0,0-4 0 0,0 0 288 0,-2-5 64 16,-2 0 16-16,0-2 0 0,-3-1-48 0,-1 3-16 15,1-5 0-15,-1 2 0 0,-3-1 224 0,-4 9 144 16,0-13-192-16,-3 4 192 0,-1-2 0 0,0 1 192 16,-1-2 0-16,-2 2 0 0,-2-1-192 0,2 2 128 0,-1-1-128 0,-1 0 0 15,-2 3 0-15,2 1-208 0,9 6 16 16,0 0 0-16,-8 0 192 0,8 0 0 16,0 0 192-16,0 0-192 0,0 0 192 0,3 11-192 0,-3-11 192 15,12 12-192-15,3-1 0 0,0 1 0 0,-1-3 0 16,0 3 0-16,1 1 0 0,0 3 240 15,1 2-48-15,-1 1-16 0,0 0 1008 0,-1 2 208 0,-1 2 32 0,-2 0 16 16,-4 1 272-16,0 1 48 0,-4-4 16 0,-5 1 0 16,-3-3-320-16,-3 1-64 0,-1 1-16 0,0-4 0 15,-3 2-480-15,1-4-80 0,-3-1-32 0,1 2 0 16,-1-3-336-16,1-2-80 0,-1 0-16 0,-1-2 0 31,0-3-1648-31,0 0-336 0,1-3-64 0</inkml:trace>
  <inkml:trace contextRef="#ctx0" brushRef="#br1" timeOffset="29406.28">30151 14838 30399 0,'-9'5'2704'0,"0"2"-2160"0,4 2-544 0,1 4 0 16,5 4 1872-16,-2 20 2464 0,2-18-2128 15,4 1-1504-15,6-1-320 0,3-1-48 0,2 2-16 16,-1-4-112-16,2-2-16 0,-2-2-16 0,-2-2 0 15,-2 1-176-15,2-7 0 0,-2-2 0 0,-1-2 0 16,1-4 0-16,-1-1 0 0,-2-3 144 0,0-1-144 16,-2-1 144-16,1-3-144 0,-1-6 192 0,1 2-192 15,-2-1 0-15,-1-1 0 0,-3-1 0 0,-1 0 0 16,-2 1-272-16,0 2-64 0,1 0-16 0,-2 1 0 16,0-1-1808-16,-1 0-352 0,0 3-80 0,0 0-12256 0</inkml:trace>
  <inkml:trace contextRef="#ctx0" brushRef="#br1" timeOffset="29554.29">30494 14773 6447 0,'10'13'576'0,"0"-1"-576"15,-1 3 0-15,0 2 0 0,0 0 5184 0,1 3 944 16,-1 2 176-16,1-1 32 0,-4 1-3792 0,2 3-768 16,0 1-160-16,-3-3-16 0,-2-2-1104 0,0 0-224 15,1 0-32-15,-1 1-16 16,-6-6-1632-16,2-2-320 0,2-3-64 0,-1-11 0 15,0 0-1184-15,-6 6-224 0</inkml:trace>
  <inkml:trace contextRef="#ctx0" brushRef="#br1" timeOffset="29662.02">30506 14602 4367 0,'14'12'192'0,"-4"-3"48"16</inkml:trace>
  <inkml:trace contextRef="#ctx0" brushRef="#br1" timeOffset="29989.4">30866 14700 26783 0,'0'0'1184'0,"10"3"240"0,-10-3-1136 0,0 0-288 0,0 0 0 0,0 0 0 16,0 0 1408-16,-3 9 208 0,-2-1 48 0,-1 5 16 16,-4 1-816-16,0 3-160 0,-3 0-48 0,0 2 0 0,0 4-128 15,1-4-16-15,-1 1-16 0,3 1 0 0,-1 1 96 0,5-1 32 16,2-1 0-16,1 0 0 0,2-3-304 0,5-1-64 15,0-3-16-15,2-2 0 0,2-2-240 0,0 1 0 16,1-4 0-16,1-5 0 0,-10-1-160 0,14-1 160 16,-3-4-128-16,1-2 128 0,-2-2-240 0,1 0 48 15,-2-4 0-15,0 1 0 0,-1-2 0 0,-2 0 16 16,-2-1 0-16,0 0 0 0,-1-2 176 0,-2 2 0 16,0 1 0-16,-1 0 0 0,2-2 0 0,-4 0 0 15,0 5 0-15,-1 2 0 0,1-1-144 0,2 10 144 16,0 0-160-16,0 0 160 0,0 0 176 0,0 0 128 15,0 16 16-15,2 1 16 0,1 1 304 0,2 4 64 16,3 2 16-16,2 2 0 0,2 0-64 0,2 1-16 0,1-1 0 0,2 1 0 16,2-1-416-16,5 0-96 0,3 1 0 0,4-3-128 15,3-4-960 1,3 1-320-16,-1-2-48 0</inkml:trace>
  <inkml:trace contextRef="#ctx0" brushRef="#br1" timeOffset="30516.2">25893 16541 27983 0,'0'0'1232'0,"0"0"272"0,0 0-1200 0,0 0-304 0,0 0 0 0,0 0 0 16,0 0 1344-16,-4 9 192 0,3 7 64 0,1 2 0 16,1 3-400-16,1 0-80 0,-1-4-16 0,1 2 0 15,1-2-592-15,0 3-128 0,-1-1-32 0,1 1 0 16,-1-2-352-16,1 2 0 0,0 0-160 0,1 1 160 16,-3-3-2992-16,0-2-480 0</inkml:trace>
  <inkml:trace contextRef="#ctx0" brushRef="#br1" timeOffset="30707.59">25904 16289 21183 0,'0'0'1888'0,"0"0"-1504"0,0 0-384 0,-2 7 0 0,2-7 1456 0,-1 6 208 0,1-6 64 0,1 7 0 16,1-1-1504-16,3 2-224 15,0 0-192-15,3 2-7856 16,2 1-1568-16</inkml:trace>
  <inkml:trace contextRef="#ctx0" brushRef="#br1" timeOffset="30909.22">26159 16718 3679 0,'-3'18'160'0,"2"-10"32"0,-1 0-192 0,0 2 0 0,0 6 0 0,0-4 0 16,0 0 4960-16,2-5 944 0,0-7 192 0,0 0 48 16,0 0-4032-16,0 0-784 0,0 0-176 0,0 0-16 15,6-1-608-15,1-4-112 0,-1-2-32 0,2 0 0 16,0-4 64-16,0-2 0 0,-2-6 0 0,2-1 0 15,-1 0-128-15,0 2 0 0,4 3-16 0,-2-1 0 16,0-1 272-16,0 3 48 0,-1-3 16 0,1 1 0 16,2-1 288-16,-2 3 64 0,-3 6 16 0,2 5 0 15,0 7-432-15,0 3-96 0,1 1-16 0,-1 2 0 16,-2 3-272-16,1 4-64 0,-1 1-128 0,3 3 192 16,1-4-192-16,0-1-128 0,-4-5 128 0,2 4-208 15,0 2-1920-15,1 0-384 0,2-4-80 0,-2 1-13264 16</inkml:trace>
  <inkml:trace contextRef="#ctx0" brushRef="#br1" timeOffset="31237.59">26674 16525 2751 0,'0'0'128'0,"-5"-6"16"0,-3 2-144 0,0-1 0 16,-4-2 0-16,1 1 0 0,0 6 5216 0,1 0 1008 15,2 3 208-15,0 7 32 0,2 3-4384 0,-1 1-880 16,2 2-176-16,1 7-48 0,1 4-352 0,3 2-80 15,3-4-16-15,1 4 0 0,1 1-528 0,3 1 0 16,4 1 0-16,1 0 0 0,1-2 160 0,2-4-160 16,1-4 128-16,1-3-128 0,2-2 384 0,-2-5 0 15,-5-5 0-15,1-5 0 0,2-3 720 0,-3 0 144 0,-3-5 32 0,-2-1 0 16,-3-8 320-16,2-3 80 0,-3-5 16 0,-2-1 0 16,-2-5-736-16,0 3-128 0,0-2-48 0,0 2 0 15,-1 2-432-15,-3-2-96 0,-1-7 0 0,0 0-16 16,-2-7-240-16,-1 3-256 0,-1-2 48 0,-1 1 16 15,1 0-2208 1,2 1-432-16,1 4-96 0,0 3-9168 0,4 3-1856 0</inkml:trace>
  <inkml:trace contextRef="#ctx0" brushRef="#br1" timeOffset="31538.59">26907 16490 7359 0,'-1'13'656'0,"1"8"-528"16,1 6-128-16,2 5 0 0,2 4 4672 0,0 1 912 15,1-7 176-15,1 1 48 0,3-4-3504 0,-1 1-688 16,-1-5-144-16,1-1-16 0,0-2-1008 0,1-3-208 16,1-7-48-16,-2-1 0 0,0-1-48 0,0-5-16 15,0-5 0-15,0-1 0 0,0-4 64 0,1-2 0 16,-3-3 0-16,1-1 0 0,-1-3 0 0,-2 2 16 16,0-3 0-16,-1 0 0 0,0 0-80 0,0-2-128 15,-1-5 176-15,2-7-176 0,-1 1 144 0,-2 4-144 16,2 0 0-16,-1 4 144 0,-3 3 208 0,-2 5 32 15,1 5 16-15,0 1 0 0,-2-1 368 0,3 5 64 16,0 4 0-16,0 0 16 0,-4 13-272 0,0 1-64 16,1-2-16-16,0 5 0 0,2 5-304 0,2 3-48 15,2 0-16-15,0 1 0 0,0 0-128 0,2 1 0 0,2 1 0 16,1-1-176 0,2-5-1104-16,2-1-208 0,1-3-48 0,2 1-16 15,2-4-1680-15,2-3-336 0</inkml:trace>
  <inkml:trace contextRef="#ctx0" brushRef="#br1" timeOffset="31721.7">27564 16584 16575 0,'0'0'1472'0,"-6"-7"-1168"0,-4 0-304 0,-2 1 0 16,0 4 3808-16,-2-1 704 0,1-2 144 0,-2 4 16 16,1 3-2720-16,1 3-544 0,3 2-128 0,2 3 0 15,1 5-352-15,2 0-64 0,0 4-16 0,1 0 0 16,3 2-400-16,2 1-96 0,1-2-16 0,4 1 0 15,0-3-208-15,3 0-128 0,3-2 160 0,1-2-160 0,1-1-128 0,2 0-128 16,0-4-32-16,2 0 0 16,-1-2-2192-16,1-2-432 0,0-1-96 0,1-1-12416 15</inkml:trace>
  <inkml:trace contextRef="#ctx0" brushRef="#br1" timeOffset="31910.71">27836 16340 18431 0,'-9'-26'1632'0,"3"16"-1312"16,-1 0-320-16,-1 0 0 0,-1 2 3024 0,1 3 544 16,1 2 96-16,1 6 32 0,0 1-1872 0,4 5-368 0,1 4-80 0,1 5-16 15,2 4-640-15,3 5-128 0,2 3-16 0,2 1-16 16,3 1-432-16,1 5-128 0,2 2 0 0,2-1 0 16,4 0-160-16,-1 2-144 0,-1-6-16 0,4 1-10960 15,-3 0-2192-15</inkml:trace>
  <inkml:trace contextRef="#ctx0" brushRef="#br1" timeOffset="32103.64">27825 16794 26719 0,'-21'-16'2368'0,"12"10"-1888"0,0-6-480 0,0-1 0 15,2-3 2544-15,2 3 400 0,0 1 96 0,4 2 16 16,1 1-1872-16,2 1-368 0,4 2-80 0,1-1-16 15,1 0-592-15,4 4-128 0,0-3 0 0,2 2 0 16,2 1-608-16,2 0-64 0,3 0-16 0,0 1 0 16,-2-2-1872-16,2 1-384 0,1 3-80 0,-1-1-6320 15,0 0-1280-15</inkml:trace>
  <inkml:trace contextRef="#ctx0" brushRef="#br1" timeOffset="32224.28">28151 16669 11055 0,'3'14'976'0,"-2"-5"-784"16,0 4-192-16,2-1 0 0,-2 1 3232 0,2 1 608 15,2 1 112-15,0 0 16 0,-1 1-2656 0,1-2-544 16,2-1-96-16,-2-2-32 0,-1-2-640 0,0-1-304 16,-4-8 32-16,0 0 0 15,0 0-2176-15,0 0-432 0,7-4-96 0</inkml:trace>
  <inkml:trace contextRef="#ctx0" brushRef="#br1" timeOffset="32537.27">28249 16331 21647 0,'0'0'960'0,"0"0"192"0,0 0-912 0,0 0-240 0,0 0 0 0,-4 9 0 16,0 2 416-16,2 2 32 0,-1 1 16 0,3 5 0 15,-1 4 384-15,1 3 80 0,2 2 16 0,1 2 0 16,1 2-496-16,2-1-112 0,1-1-16 0,3-1 0 16,1-6 128-16,3-1 32 0,2-1 0 0,4-5 0 15,1-2-480-15,0-1-240 0,3-2 32 0,-3-4 0 16,-2 0 80-16,1-2 128 0,-3 2-208 0,0-5 80 15,-4-2 400-15,-2 0 96 0,1-1 16 0,-3 0 0 0,-1-5 992 0,0 0 208 16,-3-3 32-16,0-4 16 0,-1 0-416 0,-4 0-96 16,-1 0-16-16,-3-3 0 0,-3 2-544 0,-2 1-112 15,-1-6-32-15,-2 4 0 0,-2-1-112 0,-1 2-32 16,0 1 0-16,-2-3 0 16,-1-5-1504-16,1 3-304 0,2 4-64 0,4 1-9920 15,3 1-1984-15</inkml:trace>
  <inkml:trace contextRef="#ctx0" brushRef="#br1" timeOffset="32837.28">28674 16570 15663 0,'0'24'1392'0,"-1"-5"-1120"0,-2-1-272 0,2-6 0 16,-1 2 4240-16,1 2 800 0,0 3 144 0,1-3 48 16,-1 1-2544-16,1 0-512 0,0 0-112 0,1 0-16 15,0-4-976-15,3 1-208 0,1-5-32 0,2 0-16 16,-1-5-656-16,2-1-160 0,0-6 0 0,1-3 0 15,-2-5-208-15,2-1-80 0,0-2-16 0,3-11 0 32,-3 0-96-32,-4 1-32 0,-2 2 0 0,-1-2 0 15,1-1-16-15,-2 2 0 0,2-2 0 0,-1 8 0 0,1-1 272 0,2-2 176 0,-1 2-208 0,3 1 80 16,-1 3 592-16,1 2 128 0,-1 6 32 0,-1-1 0 16,-5 7 256-16,0 0 48 0,11 7 16 0,-2 7 0 15,0 8-272-15,0 2-48 0,0 3-16 0,0 3 0 16,2 2-304-16,-1 2-64 0,1-1-16 0,7 13 0 15,3-7-1312-15,-8-20-256 0,2 2-48 0</inkml:trace>
  <inkml:trace contextRef="#ctx0" brushRef="#br1" timeOffset="33333.08">30375 16605 20271 0,'-18'11'1792'0,"6"-1"-1424"0,2 1-368 0,-2 1 0 15,0 1 2240-15,1 1 384 0,0 6 80 0,3 1 16 16,2 0-2144-16,2 2-448 0,0 3-128 0,4 2 0 16,3 2 288-16,2-6-32 0,3 1 0 0,2-4 0 0,3-1-256 0,4-3 0 15,3-2-128-15,-2-6 128 0,-2-2 0 0,-1-3 0 16,2-2 0-16,-1-3 0 0,-2-2 640 0,1-2 32 16,-4-4 0-16,0 0 0 0,-5-3 608 0,-1-1 128 15,-1 0 32-15,-1-4 0 0,0 0-464 0,-3 0-80 0,-3-2-32 0,0 0 0 16,-2 1-640-16,-1 1-224 15,-2-1 144-15,-1 1-144 16,0-1-384-16,-2 0-144 0,-1-1-48 0,1 1 0 16,-2 1-2176-16,2 4-448 0,3 1-96 0</inkml:trace>
  <inkml:trace contextRef="#ctx0" brushRef="#br1" timeOffset="33670.43">30559 16636 2751 0,'11'16'256'0,"-2"-3"-256"0,1 4 0 0,-3 2 0 15,-3 3 4896-15,2 2 928 0,3-2 192 0,-1 1 48 16,-3 4-3344-16,-1-5-672 0,-1-3-128 0,-1 0-16 16,4-1-608-16,-3-3-112 0,0-3-32 0,-3-12 0 15,4 11-832-15,-4-11-192 0,9 3-128 0,-9-3 192 16,0 0-192-16,11-5 0 0,-1-3 0 0,-1-2 0 16,-2 0 0-16,-2-1-224 0,-1-4 48 0,1-2 16 15,0-3 160-15,2-1-160 0,1 0 160 0,-2-1-160 16,1-4 16-16,-2 3 0 0,0-3 0 0,-1 2 0 0,-3 2 144 15,2 2 0-15,1 3 0 0,-2 4 0 16,1 4 512-16,-3 9 128 0,0 0 16 0,0 0 16 16,0 0-128-16,0 11-32 0,0 2 0 0,0 2 0 0,-1 4-256 0,2-1-64 15,2 1-16-15,0 0 0 0,1-1-176 0,2-1 0 16,0-2 0-16,2 1-176 16,0-2-1600-16,1 0-320 0,0-3-64 0</inkml:trace>
  <inkml:trace contextRef="#ctx0" brushRef="#br1" timeOffset="33847.05">31034 16287 16575 0,'0'0'736'0,"4"-10"160"0,-4 10-720 0,0 0-176 0,1-10 0 0,-1 10 0 16,0 0 5056-16,0 0 992 0,-1 13 192 0,-1 5 32 15,1 3-4160-15,1 5-848 0,0 6-176 0,1 1-16 16,1-1-608-16,0 4-112 0,0 2-32 0,-1 1 0 15,-1 0-320-15,1-1 0 0,0-1 0 0,2-3 0 32,1-2-448-32,1-2-176 0,0-5-16 0,2 0-16 15,-1-2-2128-15,2-3-416 0,1-10-96 0</inkml:trace>
  <inkml:trace contextRef="#ctx0" brushRef="#br1" timeOffset="34027.87">31391 16520 38815 0,'0'0'1728'0,"-7"7"336"0,-2-1-1648 0,3 2-416 16,1 0 0-16,-1 3 0 0,4 9 0 0,-2 2 0 15,0 2 0-15,3-1 0 0,1 1 464 0,2-2 16 16,2-1 0-16,1-2 0 16,3-1-1936-16,0-2-384 0,0-3-80 0,1-1 0 15,1 0-1600-15,1-6-320 0</inkml:trace>
  <inkml:trace contextRef="#ctx0" brushRef="#br1" timeOffset="34211.14">31516 16513 12895 0,'0'0'1152'0,"0"0"-928"16,0 0-224-16,0 0 0 0,-8 11 4720 0,2 2 896 0,-1 3 176 0,1 7 32 16,-1 4-4064-16,2 9-816 15,1 3-176-15,1 6-16 0,2 4 272 0,-1-2 64 0,0 2 16 0,1 1 0 16,0 2-592-16,1-3-112 0,1 0-16 0,3-1-16 15,0 0-368-15,1-2-288 0,0-1 48 16,2-3 16 0,-2-3-2208-16,-1-1-448 0,0-4-96 0,-3-3-12288 0</inkml:trace>
  <inkml:trace contextRef="#ctx0" brushRef="#br1" timeOffset="34504.11">30306 17421 39743 0,'-10'2'1760'0,"10"-2"352"16,0 0-1680-16,0 0-432 0,0 0 0 0,18 0 0 0,7 0 896 0,6 3 80 16,8-3 32-16,9-3 0 0,12-2 464 0,8-1 112 15,7 2 16-15,1-5 0 0,3 1-448 0,4 0-64 16,4 2-32-16,3 0 0 0,0 0-672 0,0 3-144 15,-2-1-32-15,3 0 0 16,3-2-976-16,0 1-192 0,0 1-32 0,-5 0-14304 16,0-3-2880-16</inkml:trace>
  <inkml:trace contextRef="#ctx0" brushRef="#br1" timeOffset="35307.07">19581 18095 1839 0,'0'0'0'0,"-3"-7"160"0,-4 13-160 0,3-14 0 0,3 0 0 0,-4 1 0 0,-2 4 6160 0,0 0 1200 15,-2 2 256-15,-2 1 32 0,1 4-4528 0,-1 2-912 16,2 2-176-16,1 5-48 0,0 4-800 0,3 4-160 15,0 2-48-15,1 5 0 0,1-1-416 0,2 3-96 16,4 2-16-16,-1-5 0 0,2 1-256 0,3 2-64 16,1 2-128-16,2 0 192 0,2-2-192 0,1 0 0 15,-1-1 0-15,3 2 0 0,2-5-352 0,1-4-16 16,1-5 0-16,2-4 0 16,-3-4-2848-16,-4-5-576 0,-1-2-112 0</inkml:trace>
  <inkml:trace contextRef="#ctx0" brushRef="#br1" timeOffset="36042.18">19836 18214 23327 0,'0'0'1024'0,"0"0"224"0,0 0-992 0,0 0-256 0,1 7 0 0,2 2 0 15,1 2 688-15,0 1 80 0,1-1 32 0,2 4 0 16,0 0-208-16,1 4-32 0,3 0-16 0,-1 2 0 15,0 2-368-15,1 2-176 0,-1 0 160 0,-1 1-160 16,1-2 160-16,-1-1-160 0,-1-2 160 0,-1-2-160 16,0-2 128-16,-3-5-128 0,-2-1 0 0,1-2 0 15,-2-3-192-15,-1-6-128 0,0 0-16 0,-2 5-16 16,-2 1-544-16,-1-4-128 0,-3 0 0 0,0-2-16 16,-3-3 0-16,0-1 0 15,-2-1 0-15,0-3 0 0,0 0 784 0,0-5 256 0,0-1 0 0,1 1-160 16,1 1 512-16,2 0 96 0,1-1 32 0,2 2 0 0,-1-1 912 0,4 1 176 15,0 1 32-15,2 2 16 0,1 2 64 0,1-2 16 16,3 3 0-16,2 1 0 0,3 4-528 0,2 0-96 16,1 0-32-16,2 2 0 0,2 2-464 0,1 0-80 15,-1 0-32-15,1 0 0 0,2 1-464 0,0-2 0 16,1 1 0-16,2-2 0 16,0 2-2912-16,2-4-528 0,0 0-96 0</inkml:trace>
  <inkml:trace contextRef="#ctx0" brushRef="#br1" timeOffset="36237.6">20446 18388 11055 0,'-1'13'976'0,"0"2"-784"0,1 0-192 0,4 1 0 15,2 5 3120-15,2-3 576 0,1 0 112 0,0-2 32 31,0-2-4160-31,0-1-832 0</inkml:trace>
  <inkml:trace contextRef="#ctx0" brushRef="#br1" timeOffset="36538.15">20433 18253 911 0,'0'0'0'0,"0"0"0"0,0 0 0 0,0 0 0 0,0 0 4736 0,0 0 848 15,7 1 176-15,2-5 48 16,0-4-5120-16,1 6-1024 0,2 7-208 0,1 3-32 16,-1-2-560-16,1 5-96 0,0-2-32 0,0 5 0 15,-1-1-144-15,-1 1-48 0,1 2 0 0,-1-2 0 0,-2 3 1712 0,-1 3 320 16,-2 1 80-16,1 1 16 0,-2 0 976 0,-1 3 192 16,0-3 32-16,0-1 16 0,-1-3-528 0,0-4-96 15,-2 3-32-15,-1-2 0 0,0-3-672 0,0-5-144 16,0-7-32-16,0 0 0 0,0 0-384 0,0 0 0 15,0 0 128-15,7-7-128 16,-1-4-960-16,-2 1-208 0,2-7-48 0,-1-2-16 16,-1-1 624-16,0-1 128 0,-2-1 32 0,2 1 0 0,-1 1 448 0,1 2 0 0,0 1 0 15,1 3 160-15,0 1 528 0,0 2 96 0,0 3 32 0,-1 3 0 16,-4 5 272-16,8 0 48 0,0 0 16 16,0 1 0-16,1 6-1024 0,0 1-128 0,1 1-144 0,1 3 144 31,1 1-2288-31,-1 0-336 0</inkml:trace>
  <inkml:trace contextRef="#ctx0" brushRef="#br1" timeOffset="36808.83">21050 18357 11055 0,'-16'-8'480'0,"8"5"112"0,-2 0-464 0,-2 4-128 0,0 7 0 0,2 1 0 16,0 0 3360-16,2 1 656 0,1 3 128 0,2 3 16 0,2 0-3008 0,5 3-624 15,2 5-112-15,3 1-32 0,3-2-384 0,1-1-176 16,4-4 16-16,0 1 0 16,1-5-416-16,0-1-64 0,1-3-32 0,0-3 0 0,-3-7 672 0,0 1 128 15,-2 3 16-15,0-4 16 0,-1 0 800 0,0-5 144 16,-3-2 48-16,-3-3 0 0,0-3 640 0,-1-1 128 16,0-6 16-16,0-2 16 0,-2-3-928 0,1 0-192 15,-2 2-48-15,1-1 0 0,-1 1-496 0,-1 2-96 16,-1 2-32-16,-1-2 0 15,1 2-1584-15,0-8-320 0,-3-12-64 0,-1 6-13984 0</inkml:trace>
  <inkml:trace contextRef="#ctx0" brushRef="#br1" timeOffset="37169.03">21273 18417 18431 0,'2'39'816'0,"1"-19"160"0,1 3-784 0,1-2-192 0,0 4 0 0,1 2 0 16,0-3 3168-16,3-2 592 0,-1-1 112 0,1-3 32 16,2-3-2528-16,2 1-496 0,1-7-112 0,-1-2 0 15,-1-5-512-15,1-2-112 0,-2-2-16 0,0-4 0 16,-2 0 16-16,-1-2 0 0,0-4 0 0,-2-3 0 16,1-6 80-16,-2 3 16 0,-1-1 0 0,0 1 0 15,-2-4-32-15,2-1 0 0,-2-4 0 0,-1 3 0 16,-1 2-208-16,0-1 0 0,0 1 128 0,0-1-128 15,-1 1 128-15,-1 7 0 0,1 6-128 0,0 3 192 0,1 6 304 0,0 0 48 16,0 0 16-16,0 0 0 0,0 0-352 0,0 0-64 16,-3 6-16-16,2 5 0 0,-1 2-128 0,1 2 0 15,0 3 0-15,2 1 0 0,0-2 0 0,1 0-176 16,2-2 176-16,1 2-128 16,1 0-1472-16,1 0-272 0,1-1-64 0,1-2-8880 15,1 0-1760-15</inkml:trace>
  <inkml:trace contextRef="#ctx0" brushRef="#br1" timeOffset="37346.22">21759 18376 18431 0,'0'0'1632'0,"-6"3"-1312"0,-5-2-320 0,-1 2 0 16,2 0 4080-16,-2-3 736 0,2 1 160 0,2 4 16 16,0-1-2720-16,0 5-544 0,2 2-128 0,1 2 0 15,1-2-864-15,1 5-160 0,2 1-48 0,2 0 0 16,3 1-384-16,1-2-144 0,0-1 0 0,2 2 144 15,2 3-304-15,0-3-64 0,0-3-16 0,2-2 0 32,-1-3-640-32,2-2-128 0,0-1-16 0,-1-5-16 15,2-4-1968-15,-1-1-384 0,0 1-64 0</inkml:trace>
  <inkml:trace contextRef="#ctx0" brushRef="#br1" timeOffset="37528.15">22052 18178 8287 0,'-4'-17'736'0,"2"12"-592"0,2 5-144 0,0 0 0 0,0 0 6000 0,0 0 1168 16,-8 1 224-16,0 5 48 0,3 0-4928 0,0 6-976 16,3 4-208-16,2 4-48 0,-1 5-464 0,1 0-112 15,3 1 0-15,-1 3-16 0,2 1-560 0,0 1-128 16,1 2 0-16,1-7 0 16,0 5-960-16,2 0-160 0,1-2-32 0,0 1-16 15,-1-3-1744-15,0 1-352 0,0-6-64 0</inkml:trace>
  <inkml:trace contextRef="#ctx0" brushRef="#br1" timeOffset="37807.12">22003 18549 4607 0,'-21'-11'192'0,"13"5"64"0,-1-10-256 0,-1 2 0 0,0 1 0 0,3 1 0 16,0 1 6208-16,2 1 1184 0,4-2 240 0,1 3 48 15,1 3-5136-15,3-3-1040 0,1 2-208 0,3 2-32 16,1 0-1088-16,3 1-176 0,1 0 0 0,4 1-192 31,0 1-512-31,2 0-112 0,1 4-16 0,-1 0 0 16,0-2-384-16,-2 1-96 0,-1 2-16 0,-1 1 0 15,-2-1-336-15,0 0-64 0,0 4 0 0,0-3-16 16,-3 1-240-16,1-1-64 0,-1 1 0 0,2 3 0 16,-4 2-464-16,1 1-112 0,-3-1 0 0,-2 1-16 15,2-1 1712-15,-3 2 352 0,0-2 64 0,-2 9 0 0,-1 1 3264 0,0-1 640 0,2-9 128 0,-2 1 16 16,0 6-1856-16,0-2-368 0,0-6-80 0,0-9-16 15,0 0-2896-15,0 0-592 0</inkml:trace>
  <inkml:trace contextRef="#ctx0" brushRef="#br1" timeOffset="38085.45">22307 18276 9215 0,'0'0'816'0,"0"0"-656"15,0 0-160-15,0 0 0 0,0 0 3776 0,0 0 736 16,5 5 144-16,0 2 16 0,-5-7-3424 0,5 12-688 15,0 1-144-15,2 2-32 0,-1 2-384 0,2 1 0 16,0 1 0-16,-1-1 0 0,-1-2 0 0,1-2-176 16,-1 0 176-16,3 1-128 0,-1-2 128 0,3-2-192 15,0-1 192-15,1 0-192 0,0-4-16 0,-2 1-16 16,3-2 0-16,-1 2 0 0,2-1 224 0,1-1 0 0,-5-5 0 0,-1 0 0 16,-2 0 960-16,-7 0 64 0,6-3 32 0,-2-1 0 15,-1-4 288-15,1 3 48 0,-4 5 16 0,-2-7 0 16,0 1-608-16,-1-2-112 0,1-1-32 0,-4-1 0 15,-1 1-464-15,-3 2-192 0,0-1 176 0,1-3-176 32,-2 2-1408-32,1-1-384 0,0 1-80 0</inkml:trace>
  <inkml:trace contextRef="#ctx0" brushRef="#br1" timeOffset="38399.31">22597 18392 911 0,'3'5'0'0,"1"4"0"0,1 2 0 0,3 3 0 0,-3 2 6208 0,-2 0 1152 16,-1-1 224-16,1 2 48 0,0 0-4432 0,0 3-880 16,0-6-176-16,0 3-32 0,2 1-944 0,-1-3-176 15,1-6-32-15,-1-2-16 0,-4-7-944 0,0 0 0 16,0 0 0-16,8-1-224 16,0-8-416-16,-1 1-96 0,0 2-16 0,-1-1 0 15,1-6-240-15,-2 1-48 0,0-3-16 0,1-1 0 16,-3-1-144-16,3 0-16 0,-1 0-16 0,0 2 0 15,0-1 112-15,-1 2 32 0,3-2 0 0,-2 3 0 0,-1 3 1584 0,0 0 320 16,0 3 64-16,-4 7 16 0,0 0 1072 0,0 0 208 16,0 0 64-16,6 6 0 0,2 1-944 0,0 0-176 15,-2 4-32-15,1 1-16 0,-2-2-640 0,0 0-128 16,1 0-32-16,0 3 0 16,1-2-768-16,-1 1-144 0,2-4-48 0,0 0 0 15,0-2-3536-15,-2-1-704 0,8 6-128 0,-14-11-48 0</inkml:trace>
  <inkml:trace contextRef="#ctx0" brushRef="#br1" timeOffset="38670.19">22938 17974 3679 0,'0'0'320'0,"0"0"-320"0,9 5 0 0,1 0 0 15,1 0 5504-15,3 2 1024 0,3 1 192 0,1 2 64 16,2 2-3968-16,-1 3-800 0,1 2-160 0,3 4-16 0,-1 4-240 0,1-3-64 16,-4 3 0-16,-1 1 0 0,1 4-128 0,-4 1-48 15,-2 2 0-15,0 2 0 0,-2-1-256 0,-1 1-48 16,-2-2-16-16,-1 3 0 0,-2 1-496 0,-3 1-96 16,0-2-32-16,0-3 0 0,-2-9-416 0,-2 3 0 15,-2 3-192-15,0-1-14656 16,-1 0-2944-16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0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12 946 919 0 0,'-12'29'11680'0'0,"12"-33"-11290"0"0,1 1 0 0 0,0 0 0 0 0,-1 0 0 0 0,1-1 0 0 0,0 1 0 0 0,1 0 0 0 0,-1 0 0 0 0,0 0 1 0 0,4-4-1 0 0,17-25 620 0 0,-2 9-474 0 0,1 2 0 0 0,1 0 1 0 0,47-33-1 0 0,14-14 47 0 0,-13 10-296 0 0,104-68 1 0 0,-110 84-277 0 0,47-34-12 0 0,41-47 77 0 0,-108 83-45 0 0,50-57 1 0 0,-71 70 19 0 0,-7 6-45 0 0,31-28 1 0 0,-39 42-1 0 0,1 0 0 0 0,-1 1 1 0 0,1 0-1 0 0,0 0 0 0 0,0 1 1 0 0,1 0-1 0 0,19-6 0 0 0,-22 9 1 0 0,0 0 0 0 0,0 1 0 0 0,0 0-1 0 0,0 0 1 0 0,0 1 0 0 0,0 0 0 0 0,0 0 0 0 0,0 1-1 0 0,0 0 1 0 0,0 0 0 0 0,0 0 0 0 0,13 5 0 0 0,1 3 99 0 0,0 1 0 0 0,0 0 0 0 0,-1 1 0 0 0,0 2 0 0 0,35 28 0 0 0,80 89 531 0 0,-18-15-260 0 0,-55-63-312 0 0,1-4 1 0 0,3-2-1 0 0,1-3 0 0 0,3-3 1 0 0,102 43-1 0 0,40 25-3919 0 0,-203-103 3699 0 0,18 10-1660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02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1 235 919 0 0,'0'0'2027'0'0,"6"-9"4564"0"0,-5 8-6445 0 0,0 0-1 0 0,0 0 1 0 0,0 0 0 0 0,0 0 0 0 0,0 1 0 0 0,0-1-1 0 0,0 0 1 0 0,0 1 0 0 0,0-1 0 0 0,1 1 0 0 0,-1-1 0 0 0,0 1-1 0 0,0 0 1 0 0,1-1 0 0 0,-1 1 0 0 0,0 0 0 0 0,0 0 0 0 0,1 0-1 0 0,-1 0 1 0 0,0 0 0 0 0,0 0 0 0 0,2 1 0 0 0,0-1 24 0 0,0 1 0 0 0,-1 0 0 0 0,1 1 0 0 0,0-1 1 0 0,-1 0-1 0 0,1 1 0 0 0,-1-1 0 0 0,0 1 0 0 0,4 3 0 0 0,2 3 204 0 0,-1 0 0 0 0,0 0-1 0 0,0 1 1 0 0,7 14 0 0 0,11 26 602 0 0,-2 1 1 0 0,17 53 0 0 0,49 211 1025 0 0,-83-291-1924 0 0,82 416 1121 0 0,-87-430-1174 0 0,21 123 423 0 0,-9-32 272 0 0,-12-99-632 0 0,9 14 176 0 0,-7-12-259 0 0,-1-1 0 0 0,1 1 1 0 0,0-1-1 0 0,0 1 0 0 0,0-1 0 0 0,0 0 0 0 0,0 0 0 0 0,0-1 0 0 0,0 1 1 0 0,1-1-1 0 0,-1 1 0 0 0,1-1 0 0 0,-1 0 0 0 0,1 0 0 0 0,0 0 0 0 0,3 0 0 0 0,10 0 31 0 0,0 0-1 0 0,22-2 1 0 0,-2 1-14 0 0,305 16-22 0 0,-2 24 0 0 0,-218-17 0 0 0,181 62 0 0 0,-171-34 64 0 0,-129-49-56 0 0,13 1 37 0 0,-12-3-40 0 0,1 0 0 0 0,-1 0 0 0 0,0-1 0 0 0,1 1 0 0 0,-1-1 0 0 0,0 0 0 0 0,1 0 0 0 0,-1-1 0 0 0,0 1 0 0 0,6-4 0 0 0,4-3 29 0 0,20-15-1 0 0,-6 5-16 0 0,-12 7-17 0 0,27-24 0 0 0,-28 22 0 0 0,31-21 0 0 0,14-4-22 0 0,32-19-20 0 0,-57 40 6 0 0,0 1 0 0 0,1 1 0 0 0,64-16 0 0 0,-83 28 25 0 0,-1 1 0 0 0,1 0 0 0 0,19 1-1 0 0,13 0-7 0 0,-43 0 17 0 0,1 0 1 0 0,-1 0-1 0 0,0 0 0 0 0,0-1 1 0 0,9-3-1 0 0,-13 4 0 0 0,1 0 0 0 0,0 0 0 0 0,-1-1-1 0 0,1 0 1 0 0,-1 1 0 0 0,1-1 0 0 0,-1 0 0 0 0,0 0-1 0 0,3-4 1 0 0,-2 2-1 0 0,-1-1 1 0 0,1 1-1 0 0,-1-1 0 0 0,0 0 1 0 0,0 0-1 0 0,-1 0 0 0 0,1 0 1 0 0,-1 0-1 0 0,0 0 0 0 0,-1 0 1 0 0,1-8-1 0 0,-2-176 45 0 0,-1 131-24 0 0,-9-66 170 0 0,3 47-28 0 0,-37-233 820 0 0,40 283-904 0 0,-54-237 191 0 0,16 78-5039 0 0,31 103 437 0 0,9 61 2831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03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22 318 11375 0 0,'-22'0'6142'0'0,"37"-13"-4609"0"0,64-36 924 0 0,-3 4-1197 0 0,80-55-596 0 0,-156 100-664 0 0,28-21-410 0 0,2 2 0 0 0,0 1 0 0 0,40-17 0 0 0,-27 22-3358 0 0,-23 9-2944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03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1839 0 0,'2'1'8396'0'0,"7"4"-6817"0"0,0 0 0 0 0,1-1-1 0 0,10 3 1 0 0,60 13 1582 0 0,-2-1-1717 0 0,155 51 16 0 0,-126-32-1685 0 0,-73-29-1207 0 0,1 1-5385 0 0,-18-4 707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2:16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3679 0 0,'0'0'1680'0'0,"3"0"-224"0"0,0 0-1065 0 0,0 1-1 0 0,1 0 0 0 0,-1 0 0 0 0,0 0 0 0 0,0 0 0 0 0,0 0 0 0 0,4 3 0 0 0,-2-1-126 0 0,-1-1-1 0 0,1 0 1 0 0,1 0-1 0 0,7 2 1 0 0,30 2 1133 0 0,53-1 0 0 0,-77-4-1207 0 0,56 5 1279 0 0,134 28 1 0 0,-2 2 96 0 0,506 9 786 0 0,-45-87-490 0 0,-346 15-821 0 0,-156 14-616 0 0,262-13 274 0 0,-248 13-818 0 0,-107 7 268 0 0,49-8 97 0 0,16-1-205 0 0,28 13 207 0 0,-84 3-1384 0 0,1-4-3673 0 0,-68 3 3256 0 0,0 0-29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04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 4607 0 0,'-2'-5'9400'0'0,"5"9"-9156"0"0,1 1-1 0 0,-1-1 0 0 0,0 1 0 0 0,-1 0 0 0 0,1-1 1 0 0,-1 1-1 0 0,1 0 0 0 0,1 9 0 0 0,11 49 859 0 0,-11-38-617 0 0,45 258 3355 0 0,-41-212-4002 0 0,3-1 1 0 0,29 102-1 0 0,-35-157-1331 0 0,0-2-3594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07.0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35 2759 0 0,'0'-18'272'0'0,"0"17"-153"0"0,0 0-1 0 0,0 0 0 0 0,0 0 0 0 0,0 0 0 0 0,0 0 0 0 0,0 0 0 0 0,0 0 0 0 0,0 0 0 0 0,0 0 0 0 0,1 1 0 0 0,-1-1 1 0 0,0 0-1 0 0,1 0 0 0 0,-1 0 0 0 0,1-1 0 0 0,0 2 57 0 0,-1 0-1 0 0,0 0 1 0 0,1 0 0 0 0,-1 1-1 0 0,0-1 1 0 0,1 0 0 0 0,-1 0-1 0 0,0 0 1 0 0,1 1 0 0 0,-1-1-1 0 0,0 0 1 0 0,0 1 0 0 0,1-1 0 0 0,-1 0-1 0 0,0 0 1 0 0,0 1 0 0 0,1-1-1 0 0,-1 0 1 0 0,0 1 0 0 0,0-1-1 0 0,0 1 1 0 0,0-1 0 0 0,1 1-1 0 0,9 26 6264 0 0,1 18-4619 0 0,8 65-1 0 0,-14-75-1320 0 0,46 267 1847 0 0,-9-95-2685 0 0,-37-189-225 0 0,-3-14-2038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0 602 2759 0 0,'2'-1'1823'0'0,"13"-5"1673"0"0,22-4-1 0 0,-16 5-2482 0 0,43-3-1 0 0,205-14 1352 0 0,176-7-847 0 0,-230 23-385 0 0,-145 1-725 0 0,40 0 141 0 0,128-8 537 0 0,-148 6-719 0 0,93-12 496 0 0,-81 7-479 0 0,-38 4-254 0 0,104-5 202 0 0,75-1-38 0 0,2 1-37 0 0,-67 1-192 0 0,-23 7 0 0 0,15-9-25 0 0,-44 1-14 0 0,144-19 239 0 0,-120 12-200 0 0,188-10-10 0 0,-225 24-44 0 0,11 1 41 0 0,38-3 26 0 0,-44 4-135 0 0,-42 2 28 0 0,-35 1 30 0 0,89-8 0 0 0,-120 8-1 0 0,2-1-11 0 0,0 0 0 0 0,13-4 1 0 0,-22 4 8 0 0,1 1 1 0 0,-1 0 0 0 0,1-1 0 0 0,-1 0-1 0 0,0 0 1 0 0,0 0 0 0 0,0 0-1 0 0,0 0 1 0 0,0 0 0 0 0,0-1-1 0 0,3-3 1 0 0,-4 3 2 0 0,0 1 0 0 0,-1-1 0 0 0,1 1 0 0 0,0-1 0 0 0,-1 1 0 0 0,0-1 0 0 0,1 0 0 0 0,-1 0 0 0 0,0 1 0 0 0,-1-1 0 0 0,1 0 0 0 0,0 0 0 0 0,-1 0 0 0 0,0 0 0 0 0,1 0 0 0 0,-1 0 0 0 0,-1 0 0 0 0,1 0 0 0 0,0 0 0 0 0,-1 0 0 0 0,1 0 0 0 0,-1 0 0 0 0,-1-4 0 0 0,0 3 2 0 0,0 0 0 0 0,-1 0-1 0 0,1 1 1 0 0,0-1 0 0 0,-1 1 0 0 0,0 0-1 0 0,0-1 1 0 0,0 1 0 0 0,0 0 0 0 0,-4-2 0 0 0,-6-4 17 0 0,-19-11 0 0 0,22 15-10 0 0,-10-7 73 0 0,-1 1 1 0 0,-37-14-1 0 0,49 22 12 0 0,0 1 0 0 0,0-1-1 0 0,-1 2 1 0 0,1-1 0 0 0,-1 1 0 0 0,1 1-1 0 0,-1 0 1 0 0,1 0 0 0 0,-1 1 0 0 0,-10 2-1 0 0,18-2-34 0 0,1 0-58 0 0,1 0-1 0 0,0 0 1 0 0,0 0-1 0 0,-1 0 0 0 0,1 1 1 0 0,0-1-1 0 0,0 0 1 0 0,0 0-1 0 0,0 0 1 0 0,0 0-1 0 0,0 0 1 0 0,0 0-1 0 0,1 0 1 0 0,-1 0-1 0 0,0 0 1 0 0,1 0-1 0 0,-1 0 0 0 0,0 0 1 0 0,1 0-1 0 0,-1 0 1 0 0,1 0-1 0 0,-1-1 1 0 0,1 1-1 0 0,0 0 1 0 0,-1 0-1 0 0,3 1 1 0 0,-2 0-2 0 0,6 6-8 0 0,0-1-1 0 0,1 1 1 0 0,0-1 0 0 0,17 11-1 0 0,40 20-66 0 0,-25-15 55 0 0,-30-17 19 0 0,26 15-91 0 0,37 30 0 0 0,-63-44 77 0 0,-2 0-1 0 0,1 1 1 0 0,-1 0-1 0 0,0 1 1 0 0,-1 0 0 0 0,0 0-1 0 0,0 1 1 0 0,-1-1 0 0 0,6 13-1 0 0,-10-17 45 0 0,0-1 0 0 0,-1 1 0 0 0,0 0 0 0 0,1 0 0 0 0,-1 0 0 0 0,-1 0 0 0 0,1 0 0 0 0,-1 0 0 0 0,0 0 0 0 0,0 0 0 0 0,0 0 0 0 0,-1 0 0 0 0,-1 7 0 0 0,0-6 110 0 0,0 1-1 0 0,-1-1 1 0 0,0 0 0 0 0,0 1-1 0 0,0-1 1 0 0,-1 0-1 0 0,0-1 1 0 0,-8 10 0 0 0,-4 1 243 0 0,0-1 1 0 0,-1-1-1 0 0,-1 0 1 0 0,-37 21 0 0 0,-11 0-352 0 0,-8 5 335 0 0,40-16-3411 0 0,26-17 686 0 0,1 0-1 0 0,-8 9 1 0 0,4-3-5639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5063 0 0,'0'0'390'0'0,"1"2"-252"0"0,17 58 5676 0 0,-5-18-3328 0 0,9 34-902 0 0,-4 0 0 0 0,11 116 0 0 0,-13 22-1360 0 0,-11-122-3862 0 0,-4-77-276 0 0,1-3-978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1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8287 0 0,'2'-7'863'0'0,"1"-7"2172"0"0,-3 14-2990 0 0,0 0 0 0 0,0 0 1 0 0,0 0-1 0 0,0 0 0 0 0,0 0 1 0 0,1 0-1 0 0,-1 0 0 0 0,0 0 1 0 0,0 0-1 0 0,1 0 1135 0 0,-1 0-1135 0 0,0 0 0 0 0,0 0 1 0 0,0 0-1 0 0,0 0 0 0 0,0 0 1 0 0,0 0-1 0 0,0 1 0 0 0,0-1 1 0 0,0 0-1 0 0,0 0 1 0 0,0 0-1 0 0,0 0 0 0 0,0 0 1 0 0,0 0-1 0 0,0 0 0 0 0,0 0 1 0 0,0 0-1 0 0,2 3-457 0 0,2 2 623 0 0,-1 0 0 0 0,0 0 0 0 0,0 0 0 0 0,0 0 1 0 0,-1 0-1 0 0,1 1 0 0 0,0 5 0 0 0,3 3 13 0 0,10 34 286 0 0,16 77 0 0 0,-31-118-506 0 0,62 352-2681 0 0,-59-335 1594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1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40 113 4607 0 0,'-18'2'699'0'0,"17"-2"-95"0"0,-1-1 0 0 0,1 1 0 0 0,0 0 1 0 0,0-1-1 0 0,-1 1 0 0 0,1-1 0 0 0,0 1 0 0 0,0-1 0 0 0,0 1 0 0 0,0-1 0 0 0,0 0 0 0 0,0 0 0 0 0,0 1 0 0 0,0-1 0 0 0,0 0 0 0 0,0 0 0 0 0,-1-2 0 0 0,2 3-461 0 0,0-1 0 0 0,-1 1 0 0 0,1-1 0 0 0,0 0 0 0 0,0 1 0 0 0,0-1 0 0 0,0 0 0 0 0,0 1 0 0 0,0-1 0 0 0,0 1 0 0 0,0-1 0 0 0,0 0-1 0 0,1 1 1 0 0,-1-1 0 0 0,0 0 0 0 0,0 1 0 0 0,1-1 0 0 0,-1 1 0 0 0,0-1 0 0 0,1 1 0 0 0,-1-1 0 0 0,0 1 0 0 0,1-1 0 0 0,0 0 0 0 0,0-1-33 0 0,3-3-69 0 0,0 0 0 0 0,0 1 0 0 0,0-1 0 0 0,0 1-1 0 0,1 0 1 0 0,0 0 0 0 0,0 0 0 0 0,0 1 0 0 0,0 0 0 0 0,1 0-1 0 0,7-4 1 0 0,5 0 41 0 0,-1 1 0 0 0,28-6 0 0 0,-33 9-817 0 0,0 1 0 0 0,0 0 0 0 0,1 1 0 0 0,-1 1-1 0 0,0 0 1 0 0,0 0 0 0 0,16 3 0 0 0,-15-1-1016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14567 0 0,'0'0'1320'0'0,"0"2"-1082"0"0,0 3-37 0 0,1 1 1 0 0,0-1 0 0 0,0 0-1 0 0,3 7 1 0 0,2 11 746 0 0,-2-9-587 0 0,1 1 0 0 0,6 15 1 0 0,7 19-122 0 0,39 208-279 0 0,-55-249-264 0 0,4 51 36 0 0,-5-19-5792 0 0,-2-27 569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3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7367 0 0,'0'0'568'0'0,"8"-12"3876"0"0,-6 9-3793 0 0,1 1 0 0 0,0-1 0 0 0,0 1 0 0 0,0 0 0 0 0,0 0 0 0 0,0 0 0 0 0,1 0 0 0 0,-1 1 0 0 0,0-1 0 0 0,6 0 0 0 0,6-2-101 0 0,18-3 1 0 0,-7 2 93 0 0,142-23-751 0 0,-145 23-1112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4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3679 0 0,'0'-4'137'0'0,"5"-9"53"0"0,15-24 14686 0 0,-17 44-14680 0 0,-1-1 0 0 0,1 0 0 0 0,-1 0 0 0 0,-1 1 1 0 0,0-1-1 0 0,1 8 0 0 0,1 3 32 0 0,1 10 97 0 0,0 51-1 0 0,-2-22-233 0 0,-2 71-14 0 0,-1-86-1477 0 0,6 79 1 0 0,-2-106-133 0 0,1-3-62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4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1839 0 0,'0'0'11043'0'0,"0"1"-9759"0"0,23 92 1291 0 0,-8-27-2039 0 0,27 125-30 0 0,-15-11-2855 0 0,-27-159-1508 0 0,-1-2-1137 0 0</inkml:trace>
  <inkml:trace contextRef="#ctx0" brushRef="#br0" timeOffset="1">30 509 8751 0 0,'-4'-4'563'0'0,"0"0"-1"0"0,1 0 0 0 0,-1-1 0 0 0,1 1 1 0 0,0-1-1 0 0,-4-9 0 0 0,7 12-307 0 0,-1 1 0 0 0,1-1-1 0 0,0 0 1 0 0,0 1 0 0 0,-1-1-1 0 0,1 0 1 0 0,0 1-1 0 0,1-1 1 0 0,-1 0 0 0 0,0 1-1 0 0,0-1 1 0 0,1 0 0 0 0,-1 1-1 0 0,1-1 1 0 0,-1 1 0 0 0,1-1-1 0 0,0 0 1 0 0,0 1 0 0 0,-1 0-1 0 0,1-1 1 0 0,0 1 0 0 0,0-1-1 0 0,1 1 1 0 0,-1 0 0 0 0,2-2-1 0 0,4-3-114 0 0,-1 1 0 0 0,1 0 0 0 0,11-7-1 0 0,-18 12-119 0 0,5-3-13 0 0,0 1-1 0 0,1-1 1 0 0,-1 1-1 0 0,0 1 1 0 0,1-1-1 0 0,-1 1 1 0 0,1-1-1 0 0,-1 2 1 0 0,11-2-1 0 0,13 2-3362 0 0,-18 0 745 0 0,4 0-3407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2:20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68 919 0 0,'3'-1'67'0'0,"-2"1"-75"0"0,-1 0-1 0 0,1 0 1 0 0,-1 0-1 0 0,1 0 1 0 0,-1 0-1 0 0,1 0 1 0 0,-1 0-1 0 0,0-1 1 0 0,1 1-1 0 0,-1 0 1 0 0,1 0-1 0 0,-1-1 1 0 0,1 1-1 0 0,-1 0 1 0 0,0 0 0 0 0,1-1-1 0 0,-1 1 1 0 0,0 0-1 0 0,1-1 1 0 0,-1 0-1 0 0,0 1 48 0 0,0 0-1 0 0,0-1 1 0 0,0 1-1 0 0,0 0 0 0 0,0-1 1 0 0,0 1-1 0 0,0 0 1 0 0,0-1-1 0 0,0 1 1 0 0,0 0-1 0 0,0-1 1 0 0,-1 1-1 0 0,1 0 1 0 0,0 0-1 0 0,0-1 1 0 0,0 1-1 0 0,-1 0 1 0 0,1 0-1 0 0,0-1 0 0 0,0 1 1 0 0,-1 0-1 0 0,1-1 1 0 0,-28-14 5853 0 0,-4-4-1154 0 0,18 10-3323 0 0,-8-2 2982 0 0,14 15-838 0 0,9-1-3462 0 0,1 0 1 0 0,0-1-1 0 0,0 1 1 0 0,0 0-1 0 0,0-1 0 0 0,1 1 1 0 0,-1-1-1 0 0,1 1 1 0 0,-1-1-1 0 0,1 0 1 0 0,3 2-1 0 0,32 18 337 0 0,-17-9-410 0 0,1 0-1 0 0,0-1 1 0 0,1-2 0 0 0,41 14-1 0 0,-42-18-148 0 0,1 1-1 0 0,23 11 1 0 0,-44-17 128 0 0,1 0 0 0 0,-1 1 0 0 0,1-1 0 0 0,-1 0-1 0 0,0 1 1 0 0,0-1 0 0 0,0 1 0 0 0,0 0 0 0 0,0 0 0 0 0,0 0 0 0 0,0 0-1 0 0,-1 0 1 0 0,1 0 0 0 0,-1 0 0 0 0,0 1 0 0 0,1-1 0 0 0,-1 0-1 0 0,0 1 1 0 0,0-1 0 0 0,0 1 0 0 0,-1-1 0 0 0,1 1 0 0 0,0 4 0 0 0,0-1 8 0 0,0 0 26 0 0,0 0 0 0 0,-1 0 0 0 0,1-1-1 0 0,-2 1 1 0 0,1 0 0 0 0,0-1 0 0 0,-3 11 0 0 0,-13 39 545 0 0,14-51-518 0 0,-3 8 106 0 0,0-1 0 0 0,-1-1-1 0 0,0 1 1 0 0,-1-1 0 0 0,0 0-1 0 0,-10 10 1 0 0,4-4 98 0 0,-11 18-1 0 0,-5 15-61 0 0,4-6 143 0 0,-40 52 0 0 0,52-80-530 0 0,8-8-155 0 0,-1-1 1 0 0,1 0-1 0 0,-8 15 0 0 0,12-19 268 0 0,0 0 0 0 0,0 0 0 0 0,0 0 0 0 0,1 1 0 0 0,-1-1 0 0 0,1 0 0 0 0,-1 0 0 0 0,1 1 0 0 0,0-1-1 0 0,0 1 1 0 0,0-1 0 0 0,0 0 0 0 0,0 1 0 0 0,0-1 0 0 0,1 0 0 0 0,-1 1 0 0 0,1-1 0 0 0,0 3 0 0 0,3 4-2493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4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10135 0 0,'0'0'919'0'0,"10"-4"57"0"0,44-6 1973 0 0,-27 6-2817 0 0,0 2 0 0 0,51 1 0 0 0,-69 1-50 0 0,-7 0-39 0 0,0 0 0 0 0,-1 0 0 0 0,1 0 0 0 0,-1 0 0 0 0,1 0 0 0 0,0 0 0 0 0,-1 1 0 0 0,1-1 0 0 0,-1 1 0 0 0,1-1 0 0 0,-1 1 0 0 0,1-1 0 0 0,-1 1 0 0 0,1 0 0 0 0,0 1 0 0 0,-1-1 259 0 0,0 1-159 0 0,0 0 0 0 0,0 0 0 0 0,-1 1 0 0 0,1-1 0 0 0,-1 0-1 0 0,1 4 1 0 0,-2 3 131 0 0,1 0 1 0 0,-2 0-1 0 0,1-1 0 0 0,-1 1 0 0 0,0 0 1 0 0,-1 0-1 0 0,0-1 0 0 0,-1 1 0 0 0,-5 9 1 0 0,3-5 269 0 0,1-1 0 0 0,-7 26 0 0 0,11-33-466 0 0,1 0 0 0 0,-1-1 0 0 0,1 1 1 0 0,0 0-1 0 0,0 0 0 0 0,1-1 0 0 0,-1 1 1 0 0,1 0-1 0 0,0 0 0 0 0,0-1 0 0 0,1 1 0 0 0,0-1 1 0 0,-1 1-1 0 0,5 6 0 0 0,-5-9-84 0 0,1 0 0 0 0,-1 0 0 0 0,1 0 0 0 0,-1 0 0 0 0,1 0 0 0 0,0 0 0 0 0,0-1 0 0 0,0 1 0 0 0,0-1 0 0 0,0 1 0 0 0,0-1 0 0 0,0 1 0 0 0,0-1 0 0 0,0 0 0 0 0,1 0 0 0 0,-1 0 0 0 0,0-1 0 0 0,1 1 0 0 0,-1 0 0 0 0,1-1 0 0 0,-1 0 0 0 0,1 1 0 0 0,-1-1 0 0 0,1 0 0 0 0,-1 0 0 0 0,1-1 0 0 0,-1 1 0 0 0,1 0 0 0 0,3-2 0 0 0,1 0-319 0 0,0-1 1 0 0,0 0-1 0 0,-1 0 0 0 0,1 0 0 0 0,-1-1 1 0 0,10-7-1 0 0,-4 1-1352 0 0,22-23-1 0 0,-17 13-30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5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7831 0 0,'-13'0'291'0'0,"0"1"-1"0"0,0 0 1 0 0,1 1-1 0 0,-1 0 0 0 0,-12 5 1 0 0,19-5 1098 0 0,0 0 0 0 0,0 1 0 0 0,-10 5 0 0 0,14-6-1219 0 0,0-1 0 0 0,0 0 0 0 0,0 1 0 0 0,1-1 0 0 0,-1 1 0 0 0,1-1 0 0 0,-1 1 0 0 0,1 0 0 0 0,-1 0 0 0 0,1-1 0 0 0,0 1 0 0 0,0 0 0 0 0,0 0 0 0 0,0 0 0 0 0,0 0 1 0 0,0 1-1 0 0,1-1 0 0 0,-1 0 0 0 0,1 0 0 0 0,-1 0 0 0 0,1 4 0 0 0,0-3-182 0 0,0 0 1 0 0,1 0 0 0 0,-1 1-1 0 0,1-1 1 0 0,0 0-1 0 0,0 0 1 0 0,0 0 0 0 0,0 0-1 0 0,0 0 1 0 0,1 0-1 0 0,0 0 1 0 0,-1 0 0 0 0,5 4-1 0 0,11 11-58 0 0,1 0 0 0 0,0-2 0 0 0,1 0 0 0 0,36 22 0 0 0,-29-21 163 0 0,-2 1 0 0 0,31 28 1 0 0,-50-41 102 0 0,1 1 0 0 0,-1 0 0 0 0,0 0 1 0 0,0 1-1 0 0,6 12 0 0 0,-10-16-81 0 0,1-1 0 0 0,-1 1 0 0 0,0 0 0 0 0,-1 0 0 0 0,1-1 0 0 0,0 1 0 0 0,-1 0 1 0 0,0 0-1 0 0,0 0 0 0 0,0 0 0 0 0,0 0 0 0 0,0 0 0 0 0,0 0 0 0 0,-1 0 0 0 0,1 0 0 0 0,-1-1 0 0 0,0 1 0 0 0,0 0 0 0 0,-1 2 0 0 0,0-1-24 0 0,0-1 0 0 0,0 0 0 0 0,0 0 0 0 0,-1 0 0 0 0,1 0 0 0 0,-1 0-1 0 0,0-1 1 0 0,1 1 0 0 0,-6 2 0 0 0,-31 19 219 0 0,19-13-252 0 0,12-6-54 0 0,-1-1-1 0 0,1 0 0 0 0,-1 0 0 0 0,-17 4 0 0 0,23-7-272 0 0,-1 0 1 0 0,1-1-1 0 0,0 1 1 0 0,-1-1-1 0 0,1 0 1 0 0,0 0-1 0 0,-7-1 1 0 0,9 0-197 0 0,-1 1 0 0 0,1-1 0 0 0,-1 1 0 0 0,1-1 0 0 0,-1 1 0 0 0,1-1 0 0 0,-1 0 0 0 0,1 0 0 0 0,0 0 0 0 0,-1 0 0 0 0,1 0 0 0 0,0 0 0 0 0,0 0 0 0 0,0 0 0 0 0,0 0 0 0 0,-2-3 0 0 0,-2-5-5319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5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 3679 0 0,'0'0'284'0'0,"-7"-5"4830"0"0,5 6-4645 0 0,0-1 1 0 0,0 1 0 0 0,0 0-1 0 0,0-1 1 0 0,0 1 0 0 0,0 0-1 0 0,0 0 1 0 0,0 0-1 0 0,1 0 1 0 0,-1 0 0 0 0,0 1-1 0 0,1-1 1 0 0,-3 2 0 0 0,1 1-123 0 0,0 0 1 0 0,0-1 0 0 0,1 1-1 0 0,-1 0 1 0 0,-2 7-1 0 0,0 1-143 0 0,1 0-1 0 0,0 0 1 0 0,-3 21-1 0 0,3-13-49 0 0,2 0-1 0 0,1 1 0 0 0,0-1 0 0 0,2 1 1 0 0,0 0-1 0 0,1-1 0 0 0,5 22 0 0 0,-4-30-130 0 0,0 0-1 0 0,0-1 0 0 0,1 0 0 0 0,1 0 0 0 0,0 0 0 0 0,0 0 0 0 0,1-1 0 0 0,1 0 0 0 0,0 0 0 0 0,0-1 0 0 0,0 0 0 0 0,1 0 0 0 0,15 13 0 0 0,-21-21-1 0 0,0 1-1 0 0,0-1 1 0 0,0 1-1 0 0,0-1 1 0 0,1 0 0 0 0,-1 0-1 0 0,0 0 1 0 0,0 0 0 0 0,1 0-1 0 0,-1-1 1 0 0,0 1 0 0 0,1-1-1 0 0,-1 1 1 0 0,1-1-1 0 0,-1 0 1 0 0,0 0 0 0 0,1 0-1 0 0,-1 0 1 0 0,1 0 0 0 0,-1-1-1 0 0,1 1 1 0 0,-1-1 0 0 0,0 0-1 0 0,1 0 1 0 0,-1 1-1 0 0,0-1 1 0 0,0-1 0 0 0,0 1-1 0 0,0 0 1 0 0,0 0 0 0 0,0-1-1 0 0,2-1 1 0 0,2-2 108 0 0,-2 0 1 0 0,1 0-1 0 0,0-1 1 0 0,-1 0-1 0 0,0 1 1 0 0,0-1-1 0 0,-1 0 1 0 0,0-1-1 0 0,0 1 1 0 0,2-8-1 0 0,-2 5 1 0 0,-1-1 0 0 0,0 0-1 0 0,0 1 1 0 0,-1-1 0 0 0,-1 0 0 0 0,1 0-1 0 0,-2 0 1 0 0,1 1 0 0 0,-1-1 0 0 0,-1 0-1 0 0,0 0 1 0 0,-4-14 0 0 0,-1 6-80 0 0,0 0 0 0 0,-1 1 1 0 0,-1 0-1 0 0,-1 1 0 0 0,-17-24 0 0 0,17 25-254 0 0,-9-10-730 0 0,5 11-2836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24 109 4607 0 0,'0'0'354'0'0,"0"2"-233"0"0,2 4 1037 0 0,-1 0 0 0 0,0 1 0 0 0,-1-1 0 0 0,0 1-1 0 0,0-1 1 0 0,-1 9 0 0 0,-8 42 6094 0 0,6-39-7981 0 0,1-11 911 0 0,1-1 0 0 0,-1 0 0 0 0,-3 7 0 0 0,2-7-110 0 0,3-5 25 0 0,0-1-34 0 0,0 1 0 0 0,-1-1 0 0 0,1 0-1 0 0,0 1 1 0 0,0-1 0 0 0,0 0 0 0 0,0 1 0 0 0,0-1-1 0 0,0 0 1 0 0,0 1 0 0 0,0-1 0 0 0,0 0 0 0 0,0 1-1 0 0,0-1 1 0 0,0 1 0 0 0,0-1 0 0 0,0 0 0 0 0,0 1-1 0 0,1 0 1 0 0,2-1-37 0 0,0 1 1 0 0,0-1-1 0 0,1 0 0 0 0,-1 0 0 0 0,0 0 1 0 0,1 0-1 0 0,-1 0 0 0 0,0-1 0 0 0,4 0 0 0 0,4-2 0 0 0,14-1-528 0 0,-1-1 0 0 0,0-1 0 0 0,35-14 0 0 0,-49 14-878 0 0,1 0-328 0 0</inkml:trace>
  <inkml:trace contextRef="#ctx0" brushRef="#br0" timeOffset="1">216 0 8287 0 0,'0'2'639'0'0,"-8"35"300"0"0,5-27 279 0 0,1-1 0 0 0,0 1 1 0 0,-1 14-1 0 0,0 57 3019 0 0,5 42-2309 0 0,17 36-3125 0 0,-16-144 242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57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1 211 6703 0 0,'5'-16'307'0'0,"9"-19"-6"0"0,-3 7 4691 0 0,-3 46-3176 0 0,-4 3-1111 0 0,-1 0-1 0 0,0 36 1 0 0,-6 45 258 0 0,0 15-362 0 0,0-15 193 0 0,-1-116-474 0 0,5-165 120 0 0,1 116-429 0 0,13-188 106 0 0,-14 243-115 0 0,0-1 0 0 0,0 1 0 0 0,1 0 0 0 0,0 0 0 0 0,6-13 0 0 0,-6 20 58 0 0,-1 1-57 0 0,-1 1-1 0 0,1-1 1 0 0,-1 0 0 0 0,1 0-1 0 0,0 0 1 0 0,-1 1-1 0 0,1-1 1 0 0,-1 0 0 0 0,1 1-1 0 0,-1-1 1 0 0,1 1-1 0 0,-1-1 1 0 0,1 1 0 0 0,-1-1-1 0 0,0 1 1 0 0,1-1-1 0 0,-1 1 1 0 0,1-1 0 0 0,-1 1-1 0 0,0-1 1 0 0,0 1-1 0 0,1-1 1 0 0,-1 1 0 0 0,0 0-1 0 0,0 0 1 0 0,1 2 1 0 0,6 10 14 0 0,-1 1-1 0 0,-1 0 1 0 0,6 27-1 0 0,5 48-28 0 0,-11-60 16 0 0,5 31-5 0 0,37 199 0 0 0,-43-246-5 0 0,-1-1 0 0 0,8 16 0 0 0,-9-23 29 0 0,1 1-1 0 0,0-1 1 0 0,0 0 0 0 0,0 0 0 0 0,0-1-1 0 0,1 1 1 0 0,6 5 0 0 0,-10-9-2 0 0,1-1 1 0 0,-1 1-1 0 0,1 0 1 0 0,0-1-1 0 0,-1 0 1 0 0,1 1-1 0 0,0-1 0 0 0,-1 1 1 0 0,1-1-1 0 0,0 0 1 0 0,0 1-1 0 0,-1-1 1 0 0,1 0-1 0 0,0 0 0 0 0,0 0 1 0 0,-1 1-1 0 0,1-1 1 0 0,0 0-1 0 0,0 0 1 0 0,0 0-1 0 0,-1 0 1 0 0,1-1-1 0 0,2 1 0 0 0,-2-1 61 0 0,0 1-1 0 0,0-1 0 0 0,0 0 1 0 0,0 1-1 0 0,0-1 0 0 0,0 0 1 0 0,0 0-1 0 0,0 0 0 0 0,0 0 1 0 0,0 0-1 0 0,0 0 0 0 0,1-3 1 0 0,2-3 263 0 0,-1 0-1 0 0,0 0 1 0 0,4-14 0 0 0,-6 19-386 0 0,5-25 445 0 0,5-33 1 0 0,-3 10-112 0 0,3-15-188 0 0,-3 0 0 0 0,-2-1 0 0 0,-5-79 0 0 0,-2 125-1075 0 0,-8-32 1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58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39 167 4143 0 0,'0'0'10971'0'0,"-3"6"-9791"0"0,-3 9-830 0 0,0 1 0 0 0,1-1 0 0 0,0 1 0 0 0,2 0-1 0 0,-1 0 1 0 0,0 33 0 0 0,2 79 171 0 0,3-110-476 0 0,1-1 0 0 0,0 0 0 0 0,1-1 0 0 0,1 1 0 0 0,9 24 0 0 0,-11-36-8 0 0,0-1 0 0 0,0 0 0 0 0,1 0 0 0 0,-1 0-1 0 0,1 0 1 0 0,0 0 0 0 0,0 0 0 0 0,0-1 0 0 0,0 0 0 0 0,1 1 0 0 0,0-1 0 0 0,-1 0 0 0 0,8 4 0 0 0,-9-6 10 0 0,1 0 1 0 0,-1 0 0 0 0,0 0-1 0 0,1-1 1 0 0,-1 1 0 0 0,1 0-1 0 0,-1-1 1 0 0,0 0 0 0 0,1 0 0 0 0,-1 1-1 0 0,1-1 1 0 0,-1-1 0 0 0,1 1-1 0 0,-1 0 1 0 0,1-1 0 0 0,-1 1-1 0 0,1-1 1 0 0,-1 0 0 0 0,0 1-1 0 0,1-1 1 0 0,-1-1 0 0 0,0 1-1 0 0,0 0 1 0 0,1 0 0 0 0,-1-1-1 0 0,0 1 1 0 0,2-3 0 0 0,0-1 69 0 0,0 1 1 0 0,0-1 0 0 0,-1 1-1 0 0,1-1 1 0 0,-1 0 0 0 0,0 0-1 0 0,3-9 1 0 0,14-40 446 0 0,-18 48-513 0 0,8-29 399 0 0,-1 1 1 0 0,7-57-1 0 0,-14 70-292 0 0,0-1-1 0 0,-2 0 0 0 0,0 1 0 0 0,-2-1 0 0 0,-6-33 0 0 0,3 34-99 0 0,-1 0 0 0 0,-11-25-1 0 0,12 36-105 0 0,1 0 0 0 0,-2 1-1 0 0,1-1 1 0 0,-1 1 0 0 0,-1 0-1 0 0,-9-10 1 0 0,14 16-51 0 0,0 1-1 0 0,-1 0 1 0 0,1 0-1 0 0,0 1 1 0 0,-1-1-1 0 0,1 0 1 0 0,-1 1-1 0 0,1 0 1 0 0,-1-1-1 0 0,0 1 1 0 0,0 0-1 0 0,-2 0 1 0 0,3 0-98 0 0,1 1 0 0 0,-1 0 0 0 0,1 0 0 0 0,-1 1 1 0 0,1-1-1 0 0,-1 0 0 0 0,1 0 0 0 0,0 1 1 0 0,-1-1-1 0 0,1 1 0 0 0,-1-1 0 0 0,1 1 0 0 0,0-1 1 0 0,0 1-1 0 0,-1 0 0 0 0,1 0 0 0 0,0-1 1 0 0,0 1-1 0 0,0 0 0 0 0,0 0 0 0 0,0 0 0 0 0,0 1 1 0 0,0-1-1 0 0,0 0 0 0 0,0 0 0 0 0,0 2 1 0 0,-5 8-1886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58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8 9671 0 0,'31'-3'5800'0'0,"22"-1"-3665"0"0,-43 4-1851 0 0,0-1-24 0 0,-1 1 1 0 0,1 1 0 0 0,-1 0-1 0 0,0 0 1 0 0,1 1 0 0 0,-1 0 0 0 0,14 4-1 0 0,-20-4-139 0 0,0-1 0 0 0,0 1 0 0 0,0-1-1 0 0,-1 1 1 0 0,1 0 0 0 0,0 0 0 0 0,-1 0-1 0 0,5 5 1 0 0,-6-6-91 0 0,1 0-1 0 0,-1 1 1 0 0,0-1-1 0 0,0 1 1 0 0,0 0-1 0 0,0-1 0 0 0,-1 1 1 0 0,1 0-1 0 0,0-1 1 0 0,-1 1-1 0 0,1 0 1 0 0,-1 0-1 0 0,0 0 1 0 0,1 0-1 0 0,-1-1 0 0 0,0 1 1 0 0,0 0-1 0 0,0 0 1 0 0,-1 2-1 0 0,0 2 51 0 0,-1 0 1 0 0,0 0-1 0 0,-1-1 0 0 0,1 1 0 0 0,-1-1 1 0 0,0 1-1 0 0,0-1 0 0 0,-1 0 0 0 0,1 0 1 0 0,-10 8-1 0 0,6-5-49 0 0,-1-1 1 0 0,0-1 0 0 0,0 1-1 0 0,-1-1 1 0 0,-15 8-1 0 0,17-10-26 0 0,1-3 7 0 0,-6-1-90 0 0,26 14-54 0 0,-3-4 99 0 0,0 0 1 0 0,19 11-1 0 0,-16-12 173 0 0,18 16-1 0 0,-30-22-8 0 0,1 0 0 0 0,-1 0 0 0 0,0 0 1 0 0,0 0-1 0 0,0 0 0 0 0,0 0 0 0 0,-1 1 0 0 0,1-1 0 0 0,-1 1 0 0 0,0-1 0 0 0,0 1 0 0 0,0-1 1 0 0,0 1-1 0 0,-1 0 0 0 0,1 0 0 0 0,-1-1 0 0 0,0 6 0 0 0,-14 7 1029 0 0,10-11-1065 0 0,0 0 1 0 0,-1-1-1 0 0,0 1 0 0 0,0-1 0 0 0,0 0 1 0 0,0 0-1 0 0,0 0 0 0 0,-1-1 1 0 0,0 0-1 0 0,-8 3 0 0 0,-1 0-76 0 0,0-1 1 0 0,0 0-1 0 0,-20 3 0 0 0,18-6-13 0 0,-35 0 0 0 0,20-2-40 0 0,25 0-138 0 0,0 0 0 0 0,0 0-1 0 0,0-1 1 0 0,0 0 0 0 0,0 0 0 0 0,1-1 0 0 0,-1 0 0 0 0,-12-5 0 0 0,15 5-402 0 0,0 0 0 0 0,0 0 0 0 0,0-1-1 0 0,0 0 1 0 0,0 0 0 0 0,0 0 0 0 0,1 0 0 0 0,-5-6 0 0 0,-4-7-7109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59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0 4607 0 0,'0'0'2015'0'0,"-9"4"3201"0"0,6-2-4618 0 0,0 0 0 0 0,0 0 1 0 0,0 0-1 0 0,0 1 0 0 0,0 0 0 0 0,0-1 1 0 0,1 1-1 0 0,-4 5 0 0 0,4-5-382 0 0,0 1 0 0 0,0 0 0 0 0,0 0-1 0 0,1 0 1 0 0,0 0 0 0 0,-1 0 0 0 0,0 7 0 0 0,0 6-478 0 0,0-1 0 0 0,2 1 1 0 0,-1-1-1 0 0,2 1 1 0 0,3 22-1 0 0,-1-24-1334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07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0 731 455 0 0,'0'0'5184'0'0,"4"1"-3500"0"0,-3-1-1632 0 0,-1 0 0 0 0,1 0-1 0 0,0 1 1 0 0,-1-1-1 0 0,1 0 1 0 0,0 0-1 0 0,-1 0 1 0 0,1 1 0 0 0,0-1-1 0 0,-1 0 1 0 0,1 1-1 0 0,-1-1 1 0 0,1 1 0 0 0,-1-1-1 0 0,1 0 1 0 0,-1 1-1 0 0,1-1 1 0 0,-1 1 0 0 0,1 0-1 0 0,-1-1 1 0 0,0 1-1 0 0,1 0 1 0 0,-1 1 124 0 0,0-1 0 0 0,0 1 0 0 0,-1 0 0 0 0,1-1 0 0 0,-1 0 1 0 0,1 1-1 0 0,-1-1 0 0 0,1 1 0 0 0,-5 6 6112 0 0,7-9-6142 0 0,0 0-1 0 0,0 0 1 0 0,0 0 0 0 0,0 0-1 0 0,0 0 1 0 0,0 0-1 0 0,-1 0 1 0 0,4-3-1 0 0,0 0 97 0 0,10-7 625 0 0,24-24 0 0 0,-28 24-516 0 0,0 1-1 0 0,1 0 0 0 0,25-15 0 0 0,129-66 578 0 0,-37 17-778 0 0,-70 39-115 0 0,43-35 39 0 0,-60 39-76 0 0,168-147 130 0 0,-190 159-127 0 0,-9 9 16 0 0,0 0 1 0 0,19-14-1 0 0,-5 7 196 0 0,36-31 0 0 0,-55 43-44 0 0,0-1 0 0 0,1 1 0 0 0,13-8 0 0 0,-18 11-125 0 0,1 1-1 0 0,0 0 1 0 0,1 0-1 0 0,-1 0 1 0 0,0 0-1 0 0,0 1 0 0 0,0-1 1 0 0,0 1-1 0 0,1 0 1 0 0,-1 0-1 0 0,0 0 1 0 0,6 1-1 0 0,0 0 11 0 0,-1 0 0 0 0,1 0 0 0 0,-1 1 0 0 0,0 1 0 0 0,0 0 0 0 0,0 0 0 0 0,14 7 0 0 0,0 2 42 0 0,-15-10-70 0 0,-1 2 0 0 0,0-1 0 0 0,0 0 1 0 0,5 6-1 0 0,33 32 30 0 0,-28-24-11 0 0,21 15 0 0 0,35 26 196 0 0,-20-16-60 0 0,102 64 0 0 0,-96-73-122 0 0,112 46-1 0 0,-9-23-3232 0 0,-159-55 2762 0 0,0-1 0 0 0,0 1 0 0 0,0 0 0 0 0,0 0 0 0 0,0 0 0 0 0,0 1 0 0 0,-1-1 0 0 0,1 0 0 0 0,0 1 0 0 0,-1-1 0 0 0,1 1 0 0 0,-1-1 0 0 0,3 3 0 0 0,1 7-5891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0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3 338 7279 0 0,'-3'-22'7000'0'0,"4"25"-6816"0"0,0 0 0 0 0,0 0 0 0 0,0 0 0 0 0,-1 0 0 0 0,1 4 0 0 0,-1-7-176 0 0,10 58 1711 0 0,18 58-1 0 0,-16-73-1111 0 0,9 30 376 0 0,10 43 198 0 0,40 372 992 0 0,-69-470-2150 0 0,5 72 280 0 0,-1-21-87 0 0,-7-36-128 0 0,0-31 29 0 0,3 3 257 0 0,-2-4-342 0 0,0-1 0 0 0,0 1 0 0 0,0 0 0 0 0,0-1 0 0 0,0 1 0 0 0,0 0 0 0 0,0-1-1 0 0,1 1 1 0 0,-1-1 0 0 0,0 1 0 0 0,0 0 0 0 0,1-1 0 0 0,-1 1 0 0 0,0-1 0 0 0,1 1-1 0 0,-1-1 1 0 0,1 1 0 0 0,0 0 0 0 0,12 0-8 0 0,0 0-1 0 0,0-1 1 0 0,20-3-1 0 0,22 1 23 0 0,283 12-46 0 0,-177 5 0 0 0,-116-9 0 0 0,152 31 0 0 0,-175-32 0 0 0,136 39 0 0 0,-141-37 15 0 0,26 13 0 0 0,-13-5 8 0 0,-21-11-12 0 0,20 8 64 0 0,-22-8-45 0 0,-7-3-29 0 0,1-1 1 0 0,-1 1-1 0 0,1 0 1 0 0,0 0-1 0 0,0 0 1 0 0,-1-1-1 0 0,1 1 1 0 0,0 0-1 0 0,0-1 0 0 0,0 1 1 0 0,0 0-1 0 0,0-1 1 0 0,0 1-1 0 0,0-1 1 0 0,2 1-1 0 0,-2 0 3 0 0,0 0-1 0 0,0 0 1 0 0,1-1-1 0 0,-1 1 1 0 0,0 0 0 0 0,1-1-1 0 0,-1 1 1 0 0,1-1-1 0 0,-1 0 1 0 0,0 1 0 0 0,1-1-1 0 0,-1 0 1 0 0,1 0-1 0 0,2 0 1 0 0,1 0 6 0 0,-4 0-7 0 0,1 0 1 0 0,-1 1-1 0 0,1-1 0 0 0,-1 0 1 0 0,1 0-1 0 0,-1 0 0 0 0,1-1 1 0 0,-1 1-1 0 0,1 0 1 0 0,-1 0-1 0 0,1-1 0 0 0,-1 1 1 0 0,1-1-1 0 0,-1 0 0 0 0,2 0 1 0 0,2-2 6 0 0,5-1-10 0 0,-1 0 0 0 0,15-10 0 0 0,14-7 0 0 0,-8 9 0 0 0,99-34 0 0 0,-45 18-36 0 0,-12 3 8 0 0,-34 11 28 0 0,59-29 0 0 0,25-9 0 0 0,-102 45 0 0 0,0 1 0 0 0,26-3 0 0 0,-16 7 0 0 0,-27 1 2 0 0,13-5-15 0 0,-15 4 9 0 0,1 1-1 0 0,-1-1 1 0 0,1 1-1 0 0,-1-1 1 0 0,0 0 0 0 0,0 0-1 0 0,0 0 1 0 0,0 1-1 0 0,0-1 1 0 0,0 0-1 0 0,1-4 1 0 0,-1 3-11 0 0,2-5 6 0 0,0 0-1 0 0,-1-1 0 0 0,0 1 1 0 0,-1 0-1 0 0,1-15 0 0 0,-2-45-54 0 0,-1 29 49 0 0,-2-30 169 0 0,-14-74 0 0 0,15 127-142 0 0,-73-400 983 0 0,58 329-945 0 0,0-6-526 0 0,5 0-1 0 0,-1-143 0 0 0,13 234-318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2:29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14 796 10591 0 0,'-1'1'819'0'0,"-12"11"5371"0"0,13-12-6047 0 0,0 1 1 0 0,1-1-1 0 0,-1 0 1 0 0,0 0-1 0 0,0 0 1 0 0,0 0-1 0 0,0 0 0 0 0,1 0 1 0 0,-1 0-1 0 0,0 0 1 0 0,0 0-1 0 0,0 0 1 0 0,1 0-1 0 0,-1 0 1 0 0,0 0-1 0 0,0 0 1 0 0,0 0-1 0 0,1 0 1 0 0,-1 0-1 0 0,5 0-1327 0 0,0 1 1325 0 0,1 0 1 0 0,-1-1-1 0 0,1 0 1 0 0,-1 0-1 0 0,1 0 1 0 0,-1-1-1 0 0,1 1 1 0 0,-1-2-1 0 0,10-2 1 0 0,4-3 241 0 0,24-12-1 0 0,-25 10-161 0 0,48-25 179 0 0,-2-2 0 0 0,-1-3 1 0 0,-2-3-1 0 0,90-80 0 0 0,-52 25-347 0 0,-72 68-6 0 0,-1-1-1 0 0,32-48 0 0 0,-42 53-48 0 0,-10 15 5 0 0,0 1-1 0 0,0 1 1 0 0,1-1-1 0 0,10-10 1 0 0,40-37 50 0 0,-55 55-32 0 0,1-1-1 0 0,-1 1 0 0 0,1-1 1 0 0,-1 1-1 0 0,1 0 1 0 0,-1 0-1 0 0,1 0 1 0 0,-1 1-1 0 0,1-1 1 0 0,0 1-1 0 0,-1-1 0 0 0,1 1 1 0 0,0 0-1 0 0,0 0 1 0 0,-1 0-1 0 0,5 1 1 0 0,6 0 138 0 0,0 2 0 0 0,14 3-1 0 0,-16-3-118 0 0,7 3 36 0 0,-1 1 0 0 0,1 0-1 0 0,-2 1 1 0 0,1 1 0 0 0,-1 1-1 0 0,17 13 1 0 0,42 24 195 0 0,154 78 401 0 0,-73-24-336 0 0,29 15-44 0 0,-38-42 116 0 0,-138-68-341 0 0,6 4 15 0 0,0-2-24 0 0,-2-1-44 0 0,-11-6-17 0 0,13 2 57 0 0,-10-1-45 0 0,-2-2-8 0 0,-1 1 1 0 0,1-1-1 0 0,0 0 0 0 0,-1 1 0 0 0,1-1 1 0 0,0 0-1 0 0,0-1 0 0 0,-1 1 0 0 0,4-1 1 0 0,-2 0 6 0 0,1 0-1 0 0,-1 0 1 0 0,0 0 0 0 0,0-1 0 0 0,1 1 0 0 0,-1-1-1 0 0,-1 0 1 0 0,1-1 0 0 0,0 1 0 0 0,0-1 0 0 0,5-4-1 0 0,2-4 46 0 0,21-23-1 0 0,155-174 179 0 0,-68 99-109 0 0,-19 19-28 0 0,15-8-150 0 0,-61 54-5 0 0,-50 41 60 0 0,19-17-2749 0 0,47-29 1 0 0,-61 43 718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1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0 303 5983 0 0,'0'0'856'0'0,"6"-2"288"0"0,16-8 376 0 0,-17 7 1580 0 0,9 2-1188 0 0,3-2-1050 0 0,0 0 0 0 0,0-1 0 0 0,27-11 0 0 0,46-25 820 0 0,-6 2-689 0 0,-41 20-664 0 0,51-29-1 0 0,15-4-248 0 0,-75 34-920 0 0,58-21 0 0 0,-79 33 12 0 0,7-2-984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1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7367 0 0,'0'0'7396'0'0,"1"2"-6592"0"0,5 10-420 0 0,-1 0 0 0 0,-1 1 0 0 0,0-1 0 0 0,-1 1 0 0 0,-1 0 0 0 0,2 14 0 0 0,-1-9-104 0 0,32 271 2185 0 0,-14-101-1498 0 0,-18-164-961 0 0,2 24-377 0 0,16 60-1 0 0,-15-85-769 0 0,-1-1-69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43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5383 0 0,'0'0'5256'0'0,"1"2"-5014"0"0,1 1 306 0 0,-1-1 1 0 0,1 1 0 0 0,0-1 0 0 0,0 0 0 0 0,0 0-1 0 0,0 1 1 0 0,0-1 0 0 0,1-1 0 0 0,-1 1 0 0 0,4 2-1 0 0,-2-2-175 0 0,1 0-1 0 0,-1 0 1 0 0,1 0-1 0 0,-1-1 1 0 0,10 2-1 0 0,3-1-358 0 0,0-1 0 0 0,32-1-1 0 0,-18-1 877 0 0,-10 0-709 0 0,-6 1-15 0 0,1 0 0 0 0,-1 1 1 0 0,0 0-1 0 0,25 6 0 0 0,100 28 616 0 0,-126-32-733 0 0,-2 0 20 0 0,1 0 0 0 0,0-1 0 0 0,0-1 0 0 0,23 0 0 0 0,-14-2 24 0 0,1 1-1 0 0,-1 1 1 0 0,0 1-1 0 0,0 1 1 0 0,0 1 0 0 0,39 12-1 0 0,-53-13-92 0 0,23 4 0 0 0,-6-4-191 0 0,24 0 0 0 0,-19-2-3380 0 0,-24-2 1788 0 0,13-2-9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50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14 655 919 0 0,'2'4'67'0'0,"-1"-3"-68"0"0,-1-1 0 0 0,1 1 0 0 0,-1 0 0 0 0,1 0 0 0 0,-1 0 0 0 0,1 0 0 0 0,-1 0 0 0 0,0 0 0 0 0,0 0 1 0 0,1 1-1 0 0,-1-1 0 0 0,0 0 0 0 0,0 0 0 0 0,0 1 0 0 0,-1-1 16 0 0,1 0 0 0 0,-1-1 0 0 0,1 1 1 0 0,-1 0-1 0 0,1-1 0 0 0,-1 1 0 0 0,0-1 1 0 0,-14 4 13455 0 0,15-4-13415 0 0,1-4 111 0 0,1 1-1 0 0,0-1 1 0 0,-1 1-1 0 0,1-1 1 0 0,1 1-1 0 0,-1 0 1 0 0,0 0-1 0 0,1 0 1 0 0,0 0 0 0 0,-1 0-1 0 0,1 1 1 0 0,0-1-1 0 0,0 1 1 0 0,5-3-1 0 0,52-32 793 0 0,-1-4-1 0 0,59-53 1 0 0,29-20-220 0 0,-137 107-704 0 0,11-8 32 0 0,0 1 0 0 0,31-16 0 0 0,55-24-3 0 0,5-3-11 0 0,-77 39-53 0 0,42-28 0 0 0,5-3 0 0 0,-3 5 76 0 0,-73 41-31 0 0,0 1-1 0 0,0 0 0 0 0,1 0 1 0 0,-1 0-1 0 0,1 1 1 0 0,-1 0-1 0 0,1 0 0 0 0,0 0 1 0 0,11 2-1 0 0,-11-2-7 0 0,2 0 0 0 0,15 8 86 0 0,1 5-40 0 0,1 0-1 0 0,-2 1 1 0 0,1 2-1 0 0,30 24 1 0 0,2 1 155 0 0,-22-18-72 0 0,42 30 372 0 0,-19-13-66 0 0,1-3 0 0 0,110 49 0 0 0,-133-67-412 0 0,-19-9-22 0 0,1-1-1 0 0,19 7 0 0 0,60 24 87 0 0,-73-28-124 0 0,-8-4-200 0 0,3 1 280 0 0,31 18 0 0 0,-44-22-702 0 0,1 0 1 0 0,-1 1 0 0 0,0 0 0 0 0,-1 1 0 0 0,1-1 0 0 0,-1 1 0 0 0,0 0 0 0 0,5 9 0 0 0,-3-4-1141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52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0,'0'0'11472'0'0,"2"2"-10901"0"0,5 5-24 0 0,-5-6-17 0 0,0 2-2 0 0,7 13 108 0 0,-1 0-1 0 0,0 1 0 0 0,10 34 1 0 0,55 356 2973 0 0,-29-90-1843 0 0,-30-215-860 0 0,-3 8-276 0 0,-8-63-519 0 0,-1-18 35 0 0,-3 54 0 0 0,-5-9 163 0 0,6-71-82 0 0,0 5-173 0 0,0-8-43 0 0,0 1 1 0 0,0 0 0 0 0,0 0 0 0 0,0 0 0 0 0,0 0 0 0 0,0 0 0 0 0,0 0 0 0 0,0 0-1 0 0,1-1 1 0 0,-1 1 0 0 0,0 0 0 0 0,0 0 0 0 0,1 0 0 0 0,0 1 0 0 0,2 1 3 0 0,-1-1 0 0 0,1 1-1 0 0,0-1 1 0 0,0 1 0 0 0,0-1 0 0 0,6 4 0 0 0,1-2-6 0 0,0 0 0 0 0,0 0 1 0 0,0-1-1 0 0,1 0 0 0 0,17 2 0 0 0,-3 0 0 0 0,86 12 121 0 0,-24-4-116 0 0,43 10-5 0 0,305 68 46 0 0,-374-76-34 0 0,-35-9 1 0 0,42 15-1 0 0,-28-9 0 0 0,-28-9 6 0 0,23 10 1 0 0,-22-8 20 0 0,33 12-36 0 0,-43-16-12 0 0,-1 0 0 0 0,1 0 0 0 0,-1-1 0 0 0,1 1 0 0 0,-1 0 0 0 0,1-1 0 0 0,0 0 0 0 0,-1 0 0 0 0,1 0 0 0 0,3 0 0 0 0,1-1 0 0 0,6 1 0 0 0,-10-1 0 0 0,-2 0 0 0 0,0 0 0 0 0,0 0 0 0 0,0 0 0 0 0,0 1 0 0 0,0-1 0 0 0,0 0 0 0 0,0 1 0 0 0,1-1 0 0 0,-1 1 0 0 0,0-1 0 0 0,0 1 0 0 0,1 0 0 0 0,1-1 0 0 0,64-20-72 0 0,64-17-283 0 0,-68 20 237 0 0,-42 10 68 0 0,1 2 1 0 0,29-5 0 0 0,77-11-13 0 0,-92 16 57 0 0,25-7 5 0 0,-23 5 0 0 0,77-7 0 0 0,-101 14 0 0 0,1 0 0 0 0,-1-1 0 0 0,0 0 0 0 0,-2 0 0 0 0,0-5 0 0 0,-9 5 0 0 0,0-1 0 0 0,0 1 0 0 0,0-1 0 0 0,-1 0 0 0 0,0 0 0 0 0,1 0 0 0 0,-1-1 0 0 0,0 1 0 0 0,-1 0 0 0 0,1-1 0 0 0,-1 1 0 0 0,2-5 0 0 0,2-8 0 0 0,3-25 0 0 0,-3 18 0 0 0,0-6 17 0 0,-2-1 0 0 0,0 0 0 0 0,-3-35 0 0 0,0 50-10 0 0,-2-89 97 0 0,-19-131 1 0 0,-59-171 1099 0 0,71 362-951 0 0,-15-52-50 0 0,21 86-246 0 0,-1 0 0 0 0,0 0 0 0 0,0 0 0 0 0,-1 1 0 0 0,-1 0 0 0 0,-11-16 0 0 0,-22-13-5149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53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39 455 0 0,'-2'-21'7815'0'0,"0"17"-7184"0"0,2 3-506 0 0,0 1 1 0 0,0-1-1 0 0,0 1 0 0 0,0 0 1 0 0,0-1-1 0 0,0 1 1 0 0,0 0-1 0 0,0-1 1 0 0,0 1-1 0 0,-1-1 0 0 0,1 1 1 0 0,0 0-1 0 0,0-1 1 0 0,0 1-1 0 0,0 0 1 0 0,-1 0-1 0 0,1-1 1 0 0,0 1-1 0 0,0 0 0 0 0,-1-1 1 0 0,1 1-1 0 0,0 0 1 0 0,-1 0-1 0 0,1 0 1 0 0,-1-1-1 0 0,-10-3 2204 0 0,11 6-2189 0 0,-1 19 175 0 0,2-1-1 0 0,0 0 1 0 0,7 35-1 0 0,-2-12 140 0 0,0-1-352 0 0,2-1 1 0 0,2 0-1 0 0,2 0 0 0 0,18 41 0 0 0,-30-80-1065 0 0,9 18-8105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5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0 350 6391 0 0,'0'0'4904'0'0,"2"-1"-4296"0"0,18-14 306 0 0,0 2-1 0 0,1 0 0 0 0,1 2 1 0 0,0 0-1 0 0,31-10 0 0 0,-12 4 3 0 0,38-14 143 0 0,-41 18-840 0 0,0-3 0 0 0,-1-1 0 0 0,50-30-1 0 0,30-16 116 0 0,-107 58-392 0 0,-1-1-1 0 0,13-9 0 0 0,-16 10-5 0 0,0 1 0 0 0,-1 0 0 0 0,2 0 0 0 0,-1 1-1 0 0,0 0 1 0 0,0 0 0 0 0,10-3 0 0 0,-14 6-377 0 0,8-3-5297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5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6823 0 0,'0'0'4832'0'0,"2"0"-4278"0"0,22 8 522 0 0,0-2 0 0 0,33 4 1 0 0,-8-1 84 0 0,7-1 286 0 0,0-3 0 0 0,90-1 0 0 0,-127-4-1229 0 0,6 1 55 0 0,0 1-1 0 0,34 8 1 0 0,10 2-10 0 0,68 11 121 0 0,-69-16-231 0 0,57 7-157 0 0,-123-14-196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02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0,'0'0'8224'0'0,"1"4"-7976"0"0,5 15-4 0 0,-5-14 200 0 0,0-3-228 0 0,-5 48 1158 0 0,4-47-1212 0 0,0-1-2 0 0,1 6-7 0 0,0-1 0 0 0,1 1 0 0 0,2 7 0 0 0,-1-3 35 0 0,-2-10-28 0 0,5 12 320 0 0,-5-8-350 0 0,1 0 0 0 0,-1 0 0 0 0,1 1 0 0 0,4 7 0 0 0,2 11 12 0 0,7 35 346 0 0,-15-58-238 0 0,0 1-116 0 0,6 37 256 0 0,-3-23-110 0 0,1 29 0 0 0,-4-44-214 0 0,0 0-2 0 0,-1 10 2 0 0,1 0-1 0 0,0 0 1 0 0,1 0-1 0 0,0-1 1 0 0,0 1-1 0 0,5 14 1 0 0,-5-24-54 0 0,-1 0 1 0 0,1 0-1 0 0,-1 0 0 0 0,1 0 1 0 0,-1 0-1 0 0,0 0 0 0 0,0 0 0 0 0,0 3 1 0 0,-1 16 57 0 0,1-9 18 0 0,-1-8-73 0 0,1-1 0 0 0,0 0 0 0 0,1 1 0 0 0,-1-1 0 0 0,1 0 0 0 0,-1 1 0 0 0,2 3 0 0 0,-1-4 2 0 0,0-1 0 0 0,-1 1-1 0 0,1 0 1 0 0,-1-1 0 0 0,0 1 0 0 0,0 0-1 0 0,0-1 1 0 0,0 1 0 0 0,0 2 0 0 0,-1 4 7 0 0,1 45 216 0 0,1-27-169 0 0,6-1-6 0 0,-5-15-54 0 0,-1-6 32 0 0,4 6-22 0 0,1 7 50 0 0,4 5 15 0 0,-8-21-10 0 0,-2 0-12 0 0,2 7-40 0 0,-1-1 37 0 0,-1-4-61 0 0,7 25 63 0 0,0-7 4 0 0,-6-20 8 0 0,-1-1-68 0 0,1 6 52 0 0,6 18 37 0 0,-3-8 18 0 0,2 0-54 0 0,2-2 21 0 0,-8-12-20 0 0,1 9-37 0 0,0-6 9 0 0,0 1 0 0 0,0 0 0 0 0,4 10 0 0 0,-2 0-21 0 0,-1-4 95 0 0,-1-10-93 0 0,-1-1 0 0 0,1 1 0 0 0,-1 0 1 0 0,1 0-1 0 0,-1 0 0 0 0,0-1 1 0 0,0 1-1 0 0,0 0 0 0 0,-1 3 1 0 0,0 0 7 0 0,2 1-38 0 0,5 29 280 0 0,-6-31-187 0 0,-2-3-79 0 0,1 15 129 0 0,0-9-10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30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14 681 2303 0 0,'0'0'102'0'0,"-13"16"14213"0"0,19-18-13269 0 0,12-6-444 0 0,-1-2 0 0 0,28-19 1 0 0,-4 2-130 0 0,32-15 97 0 0,92-61 61 0 0,26-24-471 0 0,98-53-85 0 0,-148 97 32 0 0,-107 64-102 0 0,53-22 0 0 0,-75 36 60 0 0,0 1-1 0 0,0 0 1 0 0,0 0-1 0 0,0 1 1 0 0,1 1 0 0 0,-1 0-1 0 0,1 1 1 0 0,0 0-1 0 0,-1 1 1 0 0,1 1 0 0 0,-1 0-1 0 0,1 0 1 0 0,0 1-1 0 0,-1 1 1 0 0,22 7-1 0 0,221 112 1113 0 0,-199-93-971 0 0,295 162 722 0 0,-283-152-830 0 0,122 48 0 0 0,-48-39 15 0 0,38 14-298 0 0,-171-58-90 0 0,-2-2-251 0 0,1 1 1 0 0,-1 0-1 0 0,1 0 0 0 0,-1 1 0 0 0,0 0 1 0 0,0 1-1 0 0,-1-1 0 0 0,10 9 1 0 0,-8-1-1521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2:31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0,'0'0'5651'0'0,"2"5"-3999"0"0,5 17-598 0 0,-1 1 1 0 0,-1 0-1 0 0,-1 1 1 0 0,1 30-1 0 0,-1 103 710 0 0,-4-151-1727 0 0,-1 78 209 0 0,7 156-388 0 0,-4-212-332 0 0,0 7-1510 0 0,4-12-4012 0 0,0-12 602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31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7487 0 0,'0'0'675'0'0,"0"8"1"0"0,1 7 523 0 0,1 0 0 0 0,3 17-1 0 0,-4-32-1177 0 0,3 22 851 0 0,3 12 572 0 0,3 38 0 0 0,-8-39-838 0 0,12 198 1747 0 0,1 122-760 0 0,-12-293-1379 0 0,-1 45 356 0 0,-10-10 142 0 0,7-60-440 0 0,1-14-116 0 0,0-1 0 0 0,1 0 0 0 0,4 24 0 0 0,-5-43-145 0 0,0 0 0 0 0,1 1 0 0 0,-1-1-1 0 0,1 1 1 0 0,-1-1 0 0 0,1 0 0 0 0,0 1 0 0 0,-1-1 0 0 0,1 0 0 0 0,0 0-1 0 0,1 2 1 0 0,2 2 14 0 0,-4-5-21 0 0,1 1-1 0 0,0 0 1 0 0,-1 0 0 0 0,1 0 0 0 0,0 0-1 0 0,-1-1 1 0 0,1 1 0 0 0,0 0 0 0 0,0-1-1 0 0,-1 1 1 0 0,1-1 0 0 0,0 1 0 0 0,0-1 0 0 0,0 1-1 0 0,0-1 1 0 0,0 1 0 0 0,0-1 0 0 0,0 0-1 0 0,0 1 1 0 0,0-1 0 0 0,0 0 0 0 0,1 0-1 0 0,2 1 17 0 0,0 0-10 0 0,16 3 167 0 0,15 0-78 0 0,58 13-1 0 0,-38-1-73 0 0,-1 2 0 0 0,52 25 0 0 0,90 31-25 0 0,-120-48 0 0 0,191 86 0 0 0,-207-78 18 0 0,1 0 17 0 0,-25-16 0 0 0,-19-9 31 0 0,37 13 0 0 0,-41-17-11 0 0,-11-4-48 0 0,1 1 1 0 0,0-1-1 0 0,0 0 1 0 0,0 0-1 0 0,0-1 0 0 0,0 1 1 0 0,0-1-1 0 0,0 1 1 0 0,0-1-1 0 0,0 0 1 0 0,3 0-1 0 0,-1-1 3 0 0,0 1 1 0 0,-1-1-1 0 0,1 0 0 0 0,0-1 0 0 0,-1 1 1 0 0,1-1-1 0 0,-1 0 0 0 0,0 0 0 0 0,7-4 1 0 0,14-6 18 0 0,5 0-29 0 0,23-8 0 0 0,69-25 0 0 0,-56 19 0 0 0,22-4-71 0 0,1 4 1 0 0,131-21-1 0 0,115 8-157 0 0,-297 35 157 0 0,-1-3 1 0 0,56-16-1 0 0,-83 20 23 0 0,2-3 34 0 0,-10 2 14 0 0,-1 2 2 0 0,3-2-2 0 0,-1 1 0 0 0,0-1 0 0 0,0 0-1 0 0,0-1 1 0 0,0 1 0 0 0,-1-1 0 0 0,1 1 0 0 0,-1-1-1 0 0,0 0 1 0 0,-1 1 0 0 0,1-1 0 0 0,0-7 0 0 0,2-9 3 0 0,1-34 1 0 0,-4 40 2 0 0,16-450 1063 0 0,-25 196-230 0 0,-12-18-853 0 0,18 272-9 0 0,-2-46-1796 0 0,4 53 620 0 0,0-1-1 0 0,0 0 0 0 0,1 1 0 0 0,4-15 0 0 0,-1 11-738 0 0,2 0-28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45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52 472 1375 0 0,'0'0'1510'0'0,"1"-2"-748"0"0,2-3-158 0 0,-5 4-263 0 0,-11 10 35 0 0,10-6-99 0 0,0-1 1 0 0,0 0-1 0 0,0 1 1 0 0,0-1 0 0 0,0-1-1 0 0,-1 1 1 0 0,1 0-1 0 0,-12 5 9230 0 0,21-6-9293 0 0,0 0-1 0 0,1-1 1 0 0,-1 0-1 0 0,0 0 1 0 0,1-1 0 0 0,-1 0-1 0 0,0 0 1 0 0,9-3-1 0 0,-4 0 7 0 0,1-1-1 0 0,-1 0 1 0 0,16-10-1 0 0,28-15 389 0 0,-36 21-392 0 0,-1 0 0 0 0,20-15 0 0 0,109-77 267 0 0,-115 79-446 0 0,38-18 302 0 0,6-6 114 0 0,23-14 30 0 0,-67 39-442 0 0,-20 14-22 0 0,-1-1 0 0 0,0 1 0 0 0,15-15 0 0 0,-18 15-386 0 0,0 1-1 0 0,0-1 0 0 0,1 2 1 0 0,-1-1-1 0 0,1 1 1 0 0,14-5-1 0 0,-1-1-403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46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7 455 0 0,'-19'-5'16029'0'0,"24"4"-14280"0"0,-3 0-1287 0 0,22 12 181 0 0,1-2 0 0 0,0-1-1 0 0,0-1 1 0 0,0-1-1 0 0,39 4 1 0 0,-30-4-297 0 0,0 1-1 0 0,0 2 1 0 0,38 16 0 0 0,93 49 327 0 0,20 12 119 0 0,-173-81-753 0 0,1 0 0 0 0,0-1 0 0 0,18 3 0 0 0,50 4 77 0 0,-44-5-957 0 0,-10 7-5195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05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44 1375 0 0,'0'0'919'0'0,"6"1"-42"0"0,19 2 41 0 0,-19-2-69 0 0,-6-3-684 0 0,1 1 0 0 0,-1 0 0 0 0,0-1 1 0 0,0 1-1 0 0,0 0 0 0 0,0-1 0 0 0,0 1 0 0 0,0 0 0 0 0,0-1 0 0 0,0 1 0 0 0,-1-3 0 0 0,-10-26 8006 0 0,9 36-8539 0 0,-13 25 2173 0 0,15-30-1765 0 0,0 1 0 0 0,-1-1-1 0 0,1 0 1 0 0,0 0 0 0 0,0 0 0 0 0,-1 0-1 0 0,1 0 1 0 0,0 0 0 0 0,0 0 0 0 0,0 1-1 0 0,0-1 1 0 0,1 1 0 0 0,-1 5 67 0 0,-3 20 625 0 0,2 37-1 0 0,1-61-682 0 0,5 133 983 0 0,-1-64-626 0 0,-5-36-239 0 0,0-26-115 0 0,1-1 0 0 0,-1 1 0 0 0,3 10 1 0 0,0 2 98 0 0,-1 35 1 0 0,-1-36-61 0 0,-6 51 277 0 0,5-48-237 0 0,1 21 74 0 0,0-38-172 0 0,0 0 1 0 0,0 1-1 0 0,-1-1 0 0 0,-2 12 1 0 0,-2 21 100 0 0,-1 21 80 0 0,1-38-136 0 0,3-20-57 0 0,1 1 0 0 0,0 0 1 0 0,1-1-1 0 0,-1 1 0 0 0,0 4 0 0 0,1-4-4 0 0,0 1 0 0 0,0-1-1 0 0,-1 0 1 0 0,-1 9 0 0 0,0 0-21 0 0,3 8 14 0 0,-1-12-1 0 0,0 0 0 0 0,0 0 0 0 0,0 0 0 0 0,-1 0 0 0 0,-3 10 0 0 0,1-11-9 0 0,0 1 0 0 0,2-2 11 0 0,0-5 31 0 0,1 4-158 0 0,0-5-545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11.2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1839 0 0,'0'0'8723'0'0,"5"8"-5934"0"0,0 3-1970 0 0,-1 1 0 0 0,1 0 0 0 0,-2 0 0 0 0,4 20 0 0 0,3 54 977 0 0,-7-59-1327 0 0,7 186 1339 0 0,-9-189-1716 0 0,1 0 1 0 0,7 34-1 0 0,-3-22-33 0 0,-3-6-1140 0 0,-2-29 569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20.3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111 250 919 0 0,'-1'0'4'0'0,"1"0"0"0"0,-1 0 0 0 0,1 0 0 0 0,0 0 0 0 0,-1 0-1 0 0,1 0 1 0 0,-1 0 0 0 0,1 0 0 0 0,0 0 0 0 0,-1 0-1 0 0,1 0 1 0 0,-1 0 0 0 0,1 0 0 0 0,0 0 0 0 0,-1-1-1 0 0,1 1 1 0 0,0 0 0 0 0,-1 0 0 0 0,1 0 0 0 0,-1-1-1 0 0,-1-2 367 0 0,1 0 0 0 0,-1-1 0 0 0,1 1 0 0 0,-1 0 0 0 0,1-1 0 0 0,0-3 0 0 0,-4-8 3843 0 0,2 6-2489 0 0,-2 1 1 0 0,1-1-1 0 0,-7-8 0 0 0,9 13-1392 0 0,-1 1-1 0 0,1 0 1 0 0,-1-1 0 0 0,0 1-1 0 0,0 0 1 0 0,0 1-1 0 0,-1-1 1 0 0,1 0 0 0 0,-5-1-1 0 0,7 3 97 0 0,-7 5 135 0 0,7-3-527 0 0,-1 1 0 0 0,1 0 0 0 0,-1 0 0 0 0,1-1 0 0 0,0 1 0 0 0,-1 0 0 0 0,1 0 0 0 0,0 0 0 0 0,0 0 0 0 0,1 1-1 0 0,-1-1 1 0 0,0 0 0 0 0,0 5 0 0 0,-3 29-58 0 0,4-13 7 0 0,0 0 0 0 0,1 1 1 0 0,2-1-1 0 0,0 0 0 0 0,2-1 0 0 0,7 24 0 0 0,-8-35 7 0 0,0 1 0 0 0,1 0 0 0 0,0-1 0 0 0,1 0 0 0 0,0 0 0 0 0,1 0 0 0 0,0-1 0 0 0,1 0 0 0 0,0-1 0 0 0,0 0 0 0 0,1 0 0 0 0,18 14 0 0 0,-24-21 19 0 0,1 0-1 0 0,-1 0 1 0 0,1 0 0 0 0,-1 0-1 0 0,1-1 1 0 0,0 1-1 0 0,0-1 1 0 0,-1 0 0 0 0,1 0-1 0 0,0-1 1 0 0,0 1-1 0 0,0-1 1 0 0,0 0 0 0 0,0 0-1 0 0,0 0 1 0 0,0-1-1 0 0,0 1 1 0 0,0-1 0 0 0,0 0-1 0 0,0 0 1 0 0,0 0-1 0 0,-1 0 1 0 0,6-4 0 0 0,-4 3 10 0 0,1-1 1 0 0,-2-1-1 0 0,1 1 1 0 0,0-1-1 0 0,-1 0 1 0 0,1 0-1 0 0,-1 0 1 0 0,0-1-1 0 0,-1 1 1 0 0,1-1-1 0 0,-1 0 1 0 0,0 0-1 0 0,0 0 1 0 0,0 0-1 0 0,2-9 1 0 0,-1 0 130 0 0,0 0 0 0 0,-1 0 0 0 0,-1-1 0 0 0,0 1 0 0 0,-1-1 0 0 0,-1 1 0 0 0,0-1 0 0 0,-5-28 0 0 0,1 23-63 0 0,0 1-1 0 0,-1 0 1 0 0,-1 0-1 0 0,-1 1 1 0 0,0 0-1 0 0,-12-20 1 0 0,13 27-65 0 0,-1 0 1 0 0,0 1-1 0 0,-1 0 0 0 0,0 0 1 0 0,-1 1-1 0 0,1 0 0 0 0,-2 0 0 0 0,1 1 1 0 0,-1 0-1 0 0,-1 1 0 0 0,-20-12 1 0 0,8 8-413 0 0,14 6 334 0 0,0 1-1 0 0,0 0 1 0 0,-11-3-1 0 0,17 6-299 0 0,0 0-1 0 0,-1 1 1 0 0,1-1-1 0 0,-1 1 1 0 0,1 0 0 0 0,0 0-1 0 0,-1 0 1 0 0,1 0-1 0 0,0 1 1 0 0,-1-1-1 0 0,1 1 1 0 0,0 0-1 0 0,-4 2 1 0 0,4 10-9261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20.7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169 3 11055 0 0,'0'0'852'0'0,"-2"0"-560"0"0,-6-1 279 0 0,0 0 0 0 0,0 1-1 0 0,0-1 1 0 0,0 2-1 0 0,0-1 1 0 0,0 1 0 0 0,0 0-1 0 0,0 1 1 0 0,0 0 0 0 0,1 0-1 0 0,-13 6 1 0 0,16-6-450 0 0,0 0 0 0 0,0 0 0 0 0,1 0 0 0 0,-1 0 0 0 0,1 1 0 0 0,0 0-1 0 0,-1 0 1 0 0,1 0 0 0 0,1 0 0 0 0,-1 0 0 0 0,0 0 0 0 0,1 1 0 0 0,-1 0 0 0 0,1-1 0 0 0,0 1 0 0 0,0 0 0 0 0,1 0 0 0 0,-1 0 0 0 0,1 0 0 0 0,0 0 0 0 0,0 0 0 0 0,0 0 0 0 0,0 8 0 0 0,1 3-40 0 0,0-1 0 0 0,0 0 1 0 0,2 1-1 0 0,0-1 0 0 0,0 0 1 0 0,2 0-1 0 0,0 0 0 0 0,0-1 1 0 0,12 26-1 0 0,-12-32-46 0 0,0 1 0 0 0,1-1 0 0 0,0 0 1 0 0,0-1-1 0 0,0 1 0 0 0,1-1 0 0 0,0 0 0 0 0,0 0 1 0 0,0 0-1 0 0,1-1 0 0 0,0 0 0 0 0,0-1 0 0 0,0 0 1 0 0,1 0-1 0 0,0 0 0 0 0,-1-1 0 0 0,17 5 0 0 0,-5-3 36 0 0,0-2-1 0 0,33 3 1 0 0,-45-5-37 0 0,1-2 0 0 0,-1 1 0 0 0,0-1 0 0 0,0 0 0 0 0,1 0 0 0 0,-1-1 0 0 0,0 0 0 0 0,0 0 0 0 0,0-1 0 0 0,9-4 0 0 0,-1-1-353 0 0,0-1 0 0 0,-1 0 1 0 0,19-16-1 0 0,-29 21 14 0 0,0 1 1 0 0,0-1-1 0 0,-1 0 1 0 0,1-1-1 0 0,-1 1 1 0 0,0 0-1 0 0,-1-1 0 0 0,1 0 1 0 0,-1 0-1 0 0,0 1 1 0 0,0-1-1 0 0,0 0 1 0 0,-1-1-1 0 0,0 1 0 0 0,1-7 1 0 0,2-23-5932 0 0,-1 15 1205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21.0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 9791 0 0,'0'0'883'0'0,"1"-1"-727"0"0,4-3 0 0 0,-4 4-49 0 0,0 0 0 0 0,-1 0 0 0 0,1 1 0 0 0,0-1 0 0 0,0 0 0 0 0,0 1 0 0 0,0-1 0 0 0,-1 1 0 0 0,1-1 1 0 0,0 1-1 0 0,0-1 0 0 0,-1 1 0 0 0,2 1 0 0 0,-1-2 75 0 0,3 4 128 0 0,1 0-1 0 0,-1 0 0 0 0,0 0 1 0 0,-1 0-1 0 0,1 1 0 0 0,-1 0 1 0 0,1 0-1 0 0,1 5 0 0 0,20 46 988 0 0,-10-19-663 0 0,12 21-196 0 0,102 199-1997 0 0,-119-242 27 0 0,-2-3-70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21.4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 20 9671 0 0,'-4'-16'440'0'0,"3"12"-5"0"0,1 6-279 0 0,1 7 220 0 0,-1 1 0 0 0,2-1 1 0 0,0 0-1 0 0,0 0 0 0 0,0 0 0 0 0,1 0 1 0 0,6 12-1 0 0,35 61 3290 0 0,-22-44-3574 0 0,-3-4-249 0 0,1-1 0 0 0,2-1 0 0 0,1 0 0 0 0,32 32 0 0 0,-12-17-4821 0 0,-25-26-66 0 0</inkml:trace>
  <inkml:trace contextRef="#ctx0" brushRef="#br0" timeOffset="1">45 417 8751 0 0,'-2'0'674'0'0,"-2"0"-447"0"0,1 0 0 0 0,0-1 0 0 0,-1 0 0 0 0,1 1 0 0 0,0-1 1 0 0,-5-2-1 0 0,7 2 338 0 0,0 1 0 0 0,-1-1 0 0 0,1 0 1 0 0,0 0-1 0 0,-1 1 0 0 0,1-1 1 0 0,0 0-1 0 0,0 0 0 0 0,0 0 0 0 0,-2-2 1 0 0,3 1-438 0 0,1 1 1 0 0,-1 0 0 0 0,0-1 0 0 0,0 1 0 0 0,1-1 0 0 0,-1 1-1 0 0,1 0 1 0 0,-1-1 0 0 0,1 1 0 0 0,0 0 0 0 0,-1 0 0 0 0,1 0-1 0 0,0-1 1 0 0,0 1 0 0 0,1-1 0 0 0,6-5-161 0 0,0 0 1 0 0,1 1-1 0 0,-1 0 1 0 0,1 1-1 0 0,0 0 1 0 0,1 0-1 0 0,19-6 1 0 0,1 0-1253 0 0,-9 5-3275 0 0,-3 1-1129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21.7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38 13359 0 0,'5'7'1499'0'0,"2"-8"-1335"0"0,0 1 1 0 0,1-2-1 0 0,-1 1 0 0 0,0-1 0 0 0,0-1 1 0 0,0 1-1 0 0,13-7 0 0 0,-13 5-9 0 0,1 1 0 0 0,0 0-1 0 0,-1 0 1 0 0,1 1 0 0 0,0 0 0 0 0,14-2-1 0 0,-1 2-49 0 0,15 1 397 0 0,-33 1-469 0 0,-1 0 0 0 0,1 1 0 0 0,0-1-1 0 0,-1 1 1 0 0,1 0 0 0 0,-1 0 0 0 0,1 0-1 0 0,-1 0 1 0 0,0 1 0 0 0,1-1-1 0 0,2 3 1 0 0,-4-2 8 0 0,1 0 0 0 0,-1 1 0 0 0,0-1 0 0 0,0 0 1 0 0,0 1-1 0 0,0-1 0 0 0,0 0 0 0 0,-1 1 0 0 0,1-1 0 0 0,-1 1 0 0 0,1-1 0 0 0,-1 1 0 0 0,0-1 0 0 0,0 4 0 0 0,-1 4 19 0 0,0 1-1 0 0,0-1 1 0 0,-1 0 0 0 0,-1 0-1 0 0,0 0 1 0 0,0 0 0 0 0,0-1-1 0 0,-2 1 1 0 0,1-1 0 0 0,-11 17-1 0 0,11-20-72 0 0,3-5-59 0 0,46 7-1111 0 0,-34-6 1382 0 0,1 0-1 0 0,-1 0 1 0 0,0 1-1 0 0,1 1 1 0 0,-2 0-1 0 0,1 0 1 0 0,11 7-1 0 0,-20-10-51 0 0,-1 0 0 0 0,1 0-1 0 0,0 1 1 0 0,0-1 0 0 0,-1 1-1 0 0,1 0 1 0 0,-1-1 0 0 0,1 1-1 0 0,-1 0 1 0 0,0 0 0 0 0,1 0 0 0 0,-1 0-1 0 0,0 0 1 0 0,0 0 0 0 0,-1 0-1 0 0,1 0 1 0 0,0 1 0 0 0,-1-1-1 0 0,1 0 1 0 0,-1 0 0 0 0,0 1-1 0 0,0-1 1 0 0,0 0 0 0 0,0 1 0 0 0,0-1-1 0 0,0 0 1 0 0,0 0 0 0 0,-2 4-1 0 0,0 2 84 0 0,0 0 0 0 0,0 0 0 0 0,-1-1 0 0 0,0 1 0 0 0,-1-1 0 0 0,-7 13 0 0 0,-11 10 63 0 0,-49 53-1 0 0,46-60-1446 0 0,6-10-2433 0 0,5-6-4345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2:3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16 9215 0 0,'0'0'1135'0'0,"-2"-1"-151"0"0,-8-3 680 0 0,6 2-928 0 0,0 0-1 0 0,-1 1 1 0 0,1-1-1 0 0,0 1 1 0 0,-6-1-1 0 0,8 2-619 0 0,0 0-1 0 0,1 0 1 0 0,-1 0-1 0 0,0 0 1 0 0,0 1 0 0 0,1-1-1 0 0,-1 0 1 0 0,0 1-1 0 0,1-1 1 0 0,-1 1-1 0 0,1 0 1 0 0,-1 0-1 0 0,0-1 1 0 0,1 1 0 0 0,-1 0-1 0 0,1 0 1 0 0,-3 3-1 0 0,-5 6 66 0 0,1 0 0 0 0,0 1-1 0 0,0 0 1 0 0,1 0 0 0 0,1 1 0 0 0,-8 18 0 0 0,4-10-20 0 0,2-4-40 0 0,1 1 0 0 0,1 0 0 0 0,0 1 0 0 0,1-1 0 0 0,1 1 0 0 0,-2 21 0 0 0,5-29-91 0 0,0-1 0 0 0,1 1-1 0 0,0-1 1 0 0,0 1 0 0 0,1-1 0 0 0,1 0 0 0 0,-1 1 0 0 0,1-1 0 0 0,1 0 0 0 0,0 0 0 0 0,0 0-1 0 0,1-1 1 0 0,8 15 0 0 0,-10-20-27 0 0,0-1 0 0 0,0 1 0 0 0,1 0 0 0 0,-1-1 0 0 0,1 0 0 0 0,0 1 1 0 0,0-1-1 0 0,-1 0 0 0 0,1-1 0 0 0,1 1 0 0 0,-1 0 0 0 0,0-1 0 0 0,0 0 0 0 0,1 1 0 0 0,-1-1 0 0 0,0-1 0 0 0,1 1 0 0 0,-1 0 0 0 0,1-1 0 0 0,-1 0 0 0 0,1 0 0 0 0,4 0 0 0 0,7-1-5 0 0,0-1-1 0 0,0-1 0 0 0,27-9 1 0 0,-30 9 6 0 0,0-1-41 0 0,0-1-1 0 0,0 0 0 0 0,-1 0 1 0 0,17-12-1 0 0,41-32-424 0 0,-60 41 344 0 0,8-5-569 0 0,0-2-1 0 0,25-29 1 0 0,2-11-3969 0 0,-26 30-954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22.4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45 0 1375 0 0,'-19'40'-596'0'0,"10"-25"2656"0"0,1 2 5970 0 0,6-13-6962 0 0,1 0 1 0 0,0 0 0 0 0,0 1 0 0 0,-1 6 0 0 0,1-3-1389 0 0,1 0 1 0 0,0 0 0 0 0,1 13-1 0 0,1-9-1192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27.9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122 158 2303 0 0,'1'-1'4628'0'0,"-1"0"-4334"0"0,1 0 0 0 0,-1 0-1 0 0,0-1 1 0 0,0 1 0 0 0,1 0-1 0 0,-1 0 1 0 0,0 0 0 0 0,0 0 0 0 0,0-1-1 0 0,0 1 1 0 0,0 0 0 0 0,-1 0-1 0 0,1 0 1 0 0,0-1 0 0 0,-1 1-1 0 0,1 0 1 0 0,0 0 0 0 0,-1 0-1 0 0,1 0 1 0 0,-1 0 0 0 0,0 0-1 0 0,1 0 1 0 0,-1 0 0 0 0,0 0-1 0 0,0 0 1 0 0,1 0 0 0 0,-3-1 0 0 0,2 1-132 0 0,0-1 0 0 0,0 1 1 0 0,-1 0-1 0 0,1 0 0 0 0,0 0 1 0 0,-1-1-1 0 0,1 1 1 0 0,0 1-1 0 0,-1-1 0 0 0,1 0 1 0 0,-1 0-1 0 0,0 0 1 0 0,1 1-1 0 0,-1-1 0 0 0,0 1 1 0 0,1 0-1 0 0,-1-1 1 0 0,0 1-1 0 0,1 0 0 0 0,-1 0 1 0 0,-2 0-1 0 0,1 1-103 0 0,0 0-1 0 0,0 1 1 0 0,0-1 0 0 0,0 1-1 0 0,0-1 1 0 0,0 1-1 0 0,0 0 1 0 0,1 0-1 0 0,-1 1 1 0 0,1-1 0 0 0,0 0-1 0 0,-1 1 1 0 0,1-1-1 0 0,0 1 1 0 0,1 0-1 0 0,-1 0 1 0 0,0 0 0 0 0,-1 4-1 0 0,-2 6-53 0 0,0 1 0 0 0,1-1 0 0 0,-2 16 0 0 0,3-16 33 0 0,0 1-34 0 0,1 1 1 0 0,0 0-1 0 0,1 1 1 0 0,1-1-1 0 0,1 0 1 0 0,0 0-1 0 0,1 0 0 0 0,0 0 1 0 0,1 0-1 0 0,1 0 1 0 0,5 14-1 0 0,-6-24 8 0 0,0 0 0 0 0,-1 1 0 0 0,2-1 0 0 0,-1-1 0 0 0,1 1 0 0 0,-1 0-1 0 0,1-1 1 0 0,1 0 0 0 0,-1 0 0 0 0,0 0 0 0 0,1 0 0 0 0,0-1 0 0 0,0 0 0 0 0,0 0 0 0 0,0 0 0 0 0,1-1-1 0 0,-1 1 1 0 0,11 2 0 0 0,-11-4 1 0 0,0 0-1 0 0,0 0 1 0 0,0-1-1 0 0,0 1 0 0 0,0-1 1 0 0,0 0-1 0 0,0-1 1 0 0,0 1-1 0 0,0-1 1 0 0,0 0-1 0 0,0 0 0 0 0,0 0 1 0 0,-1-1-1 0 0,1 0 1 0 0,0 0-1 0 0,-1 0 1 0 0,1 0-1 0 0,-1-1 0 0 0,0 0 1 0 0,0 0-1 0 0,0 0 1 0 0,4-5-1 0 0,2-2 70 0 0,-1 0 0 0 0,-1-1 1 0 0,0-1-1 0 0,-1 0 0 0 0,0 0 0 0 0,0 0 0 0 0,-2-1 0 0 0,1 1 0 0 0,-2-1 1 0 0,5-19-1 0 0,-5 17 47 0 0,-2 0 1 0 0,0 0 0 0 0,0 0-1 0 0,-2 0 1 0 0,1-1 0 0 0,-2 1-1 0 0,0 0 1 0 0,-1 0 0 0 0,-5-20-1 0 0,4 26-80 0 0,0 0-1 0 0,-1 0 0 0 0,0 1 1 0 0,0 0-1 0 0,-1-1 1 0 0,0 2-1 0 0,-1-1 1 0 0,0 0-1 0 0,0 1 0 0 0,0 0 1 0 0,-1 1-1 0 0,0-1 1 0 0,0 1-1 0 0,-1 1 1 0 0,1-1-1 0 0,-1 1 0 0 0,0 1 1 0 0,-1-1-1 0 0,1 1 1 0 0,-1 1-1 0 0,0 0 1 0 0,0 0-1 0 0,0 1 0 0 0,-14-3 1 0 0,16 4-174 0 0,0 0 0 0 0,0 1-1 0 0,0 0 1 0 0,0 0 0 0 0,0 0 0 0 0,0 1 0 0 0,0 0 0 0 0,-9 2 0 0 0,14-2-42 0 0,0-1-1 0 0,0 1 1 0 0,0 0 0 0 0,0 0-1 0 0,1 0 1 0 0,-1 0 0 0 0,0 0 0 0 0,0 1-1 0 0,1-1 1 0 0,-1 1 0 0 0,1-1-1 0 0,-1 1 1 0 0,1-1 0 0 0,-1 1 0 0 0,1 0-1 0 0,0 0 1 0 0,0-1 0 0 0,0 1-1 0 0,0 0 1 0 0,0 0 0 0 0,0 0-1 0 0,1 0 1 0 0,-1 0 0 0 0,1 0 0 0 0,-1 1-1 0 0,1-1 1 0 0,0 0 0 0 0,0 0-1 0 0,0 0 1 0 0,0 4 0 0 0,1 9-1556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28.3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146 42 13991 0 0,'-1'-16'639'0'0,"1"16"-602"0"0,-1-1 1 0 0,1 0 0 0 0,0 0-1 0 0,-1 1 1 0 0,1-1-1 0 0,-1 0 1 0 0,1 1-1 0 0,0-1 1 0 0,-1 1-1 0 0,1-1 1 0 0,-1 1-1 0 0,0-1 1 0 0,1 1-1 0 0,-1-1 1 0 0,1 1-1 0 0,-1-1 1 0 0,0 1-1 0 0,1 0 1 0 0,-1-1 0 0 0,0 1-1 0 0,-1-1 1 0 0,-1 0 17 0 0,1-1 87 0 0,0 1 0 0 0,0 0 0 0 0,0 0 0 0 0,0-1 0 0 0,0 1 0 0 0,0 0 0 0 0,-1 1 0 0 0,1-1 0 0 0,0 0 0 0 0,-1 1 0 0 0,1-1 0 0 0,-1 1 0 0 0,1 0 0 0 0,0-1 0 0 0,-1 1 0 0 0,-3 1 0 0 0,3 0 36 0 0,0 0 0 0 0,0 0 0 0 0,1 0 0 0 0,-1 0-1 0 0,0 0 1 0 0,1 1 0 0 0,-1-1 0 0 0,1 1 0 0 0,0 0 0 0 0,0 0 0 0 0,-1 0-1 0 0,1 0 1 0 0,-2 3 0 0 0,-1 1-131 0 0,1 0 1 0 0,0 1-1 0 0,0 0 0 0 0,1-1 1 0 0,-1 1-1 0 0,2 0 0 0 0,-4 9 1 0 0,0 6-3 0 0,-3 25 1 0 0,7-32 86 0 0,2 0 0 0 0,-1 0 0 0 0,2 0 0 0 0,0 0 0 0 0,1 0 0 0 0,0 0 0 0 0,1 0 0 0 0,1-1 1 0 0,0 1-1 0 0,1-1 0 0 0,14 27 0 0 0,-12-30-72 0 0,0 0 1 0 0,0 0-1 0 0,1-1 0 0 0,1 0 1 0 0,0-1-1 0 0,0 0 1 0 0,1 0-1 0 0,0-1 1 0 0,0 0-1 0 0,1-1 0 0 0,0 0 1 0 0,12 6-1 0 0,-17-11-168 0 0,0 0-1 0 0,1 0 1 0 0,-1-1-1 0 0,1 1 1 0 0,-1-1-1 0 0,1-1 1 0 0,-1 1 0 0 0,1-1-1 0 0,0 0 1 0 0,-1-1-1 0 0,1 0 1 0 0,-1 0-1 0 0,1 0 1 0 0,-1-1 0 0 0,0 1-1 0 0,1-2 1 0 0,-1 1-1 0 0,0-1 1 0 0,0 0-1 0 0,10-6 1 0 0,-7 2-264 0 0,0 1 0 0 0,0-1 1 0 0,0 0-1 0 0,-1-1 0 0 0,0 0 0 0 0,0 0 0 0 0,-1-1 1 0 0,0 0-1 0 0,-1-1 0 0 0,1 1 0 0 0,6-17 1 0 0,-7 11-5843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28.6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12551 0 0,'0'0'1135'0'0,"1"2"-932"0"0,34 145 4272 0 0,-10-36-3416 0 0,-13-66-1023 0 0,24 81-502 0 0,-6-46-2705 0 0,-24-67 1268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29.0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1 10135 0 0,'0'1'778'0'0,"2"5"66"0"0,-1 0 1 0 0,1 0 0 0 0,0 0-1 0 0,0 0 1 0 0,0 0-1 0 0,7 10 1 0 0,0 2 115 0 0,83 180 1292 0 0,15 12-2309 0 0,-57-122-6476 0 0,-39-69 741 0 0</inkml:trace>
  <inkml:trace contextRef="#ctx0" brushRef="#br0" timeOffset="1">15 440 14767 0 0,'0'0'679'0'0,"-10"-10"250"0"0,9 9-850 0 0,1 0-1 0 0,-1 0 0 0 0,1-1 1 0 0,-1 1-1 0 0,1 0 0 0 0,0 0 1 0 0,-1-1-1 0 0,1 1 1 0 0,0 0-1 0 0,0 0 0 0 0,0-1 1 0 0,0 1-1 0 0,0 0 0 0 0,0-1 1 0 0,0 1-1 0 0,0 0 1 0 0,1 0-1 0 0,-1-1 0 0 0,0 1 1 0 0,1 0-1 0 0,-1 0 0 0 0,2-2 1 0 0,0-1 248 0 0,0 0-213 0 0,0-1 0 0 0,0 1 0 0 0,1 0 0 0 0,0 0 1 0 0,0 0-1 0 0,0 1 0 0 0,0-1 0 0 0,1 0 0 0 0,-1 1 1 0 0,1 0-1 0 0,0 0 0 0 0,0 0 0 0 0,0 1 1 0 0,0-1-1 0 0,9-3 0 0 0,-3 2-400 0 0,1 0 0 0 0,-1 0 0 0 0,1 1 0 0 0,0 1 0 0 0,21-3 1 0 0,-13 4-4281 0 0,0 2-1478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29.4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2759 0 0,'0'0'126'0'0,"1"11"8921"0"0,15-8-4534 0 0,62-8-1033 0 0,-72 5-3405 0 0,-1 0 0 0 0,0 1 1 0 0,0 0-1 0 0,0 0 0 0 0,0 0 1 0 0,0 1-1 0 0,0-1 0 0 0,0 1 1 0 0,0 0-1 0 0,0 1 0 0 0,-1-1 1 0 0,1 1-1 0 0,-1 0 0 0 0,7 5 1 0 0,-9-6-36 0 0,0 0 1 0 0,0 0 0 0 0,-1 0 0 0 0,1 0 0 0 0,0 1 0 0 0,-1-1 0 0 0,1 0-1 0 0,-1 1 1 0 0,0-1 0 0 0,0 1 0 0 0,0 0 0 0 0,0-1 0 0 0,0 1-1 0 0,0 0 1 0 0,-1-1 0 0 0,0 1 0 0 0,1 0 0 0 0,-1 0 0 0 0,0 0 0 0 0,0-1-1 0 0,0 1 1 0 0,-1 0 0 0 0,1 0 0 0 0,-1-1 0 0 0,0 1 0 0 0,1 0-1 0 0,-1-1 1 0 0,-2 5 0 0 0,0 0-24 0 0,-2 3-37 0 0,0 0 0 0 0,0 0 0 0 0,-7 9 0 0 0,12-18-74 0 0,20-1-2397 0 0,-11 0 2576 0 0,1 1 0 0 0,-1 0 1 0 0,1 1-1 0 0,-1 0 0 0 0,1 0 0 0 0,-1 1 0 0 0,0 0 0 0 0,13 8 0 0 0,-17-9 80 0 0,0 1-1 0 0,-1 0 0 0 0,1 0 1 0 0,-1 0-1 0 0,0 1 1 0 0,0 0-1 0 0,5 6 0 0 0,-7-8-4 0 0,0 1-1 0 0,-1-1 0 0 0,1 1 1 0 0,-1 0-1 0 0,1 0 0 0 0,-1 0 1 0 0,0 0-1 0 0,0 0 0 0 0,0 0 1 0 0,-1 0-1 0 0,1 0 0 0 0,-1 0 1 0 0,1 5-1 0 0,-2-2 85 0 0,-1 1 1 0 0,1-1-1 0 0,-1 0 1 0 0,0 0-1 0 0,-1 0 0 0 0,0 0 1 0 0,0 0-1 0 0,0 0 0 0 0,0-1 1 0 0,-6 7-1 0 0,3-5-128 0 0,1-1 0 0 0,-1 0 0 0 0,-1-1 0 0 0,1 1 0 0 0,-10 6-1 0 0,-38 19 75 0 0,49-28-402 0 0,0 0-1 0 0,0-1 1 0 0,-1 0-1 0 0,1 0 1 0 0,-1 0-1 0 0,1-1 1 0 0,-12 2-1 0 0,3-2-772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0.4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5063 0 0,'0'0'11923'0'0,"0"2"-11343"0"0,5 10 206 0 0,-1 1 1 0 0,0 0-1 0 0,-1 0 1 0 0,-1 0 0 0 0,2 22-1 0 0,2 11 68 0 0,14 171 1328 0 0,-3-20-1632 0 0,-10-140-457 0 0,-5-29-67 0 0,8 30-1 0 0,-8-51 277 0 0,1 0-1298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1.0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176 126 7367 0 0,'0'0'568'0'0,"0"-2"-373"0"0,-2 0-165 0 0,-2-7 1640 0 0,-1-1-1 0 0,-1 1 0 0 0,-10-14 0 0 0,15 21-1458 0 0,-1 1 0 0 0,1-1 0 0 0,0 1 0 0 0,-1-1 0 0 0,1 1 0 0 0,-1-1 0 0 0,0 1 0 0 0,1 0 0 0 0,-1 0 0 0 0,0 0 0 0 0,0 0 0 0 0,0 0 0 0 0,0 0-1 0 0,1 0 1 0 0,-1 0 0 0 0,-1 1 0 0 0,1-1 0 0 0,0 1 0 0 0,0 0 0 0 0,0 0 0 0 0,0-1 0 0 0,0 1 0 0 0,0 1 0 0 0,0-1 0 0 0,0 0 0 0 0,-3 1 0 0 0,1 1-119 0 0,0-1 0 0 0,1 1 1 0 0,-1 0-1 0 0,1 0 0 0 0,-1 1 0 0 0,1-1 1 0 0,0 1-1 0 0,0 0 0 0 0,0 0 1 0 0,0 0-1 0 0,1 0 0 0 0,-1 0 1 0 0,1 1-1 0 0,0-1 0 0 0,-3 6 1 0 0,-2 6 15 0 0,0 0 0 0 0,-6 24 0 0 0,11-33-70 0 0,-1 8-23 0 0,0 0 0 0 0,1 0-1 0 0,0-1 1 0 0,1 1-1 0 0,1 0 1 0 0,0 0-1 0 0,1 0 1 0 0,4 23-1 0 0,-4-31-6 0 0,1 1 0 0 0,0-1 0 0 0,0 0 0 0 0,0 1 1 0 0,1-1-1 0 0,0 0 0 0 0,0-1 0 0 0,0 1 0 0 0,1 0 0 0 0,0-1 0 0 0,0 0 0 0 0,0 0 0 0 0,1 0 0 0 0,0 0 0 0 0,0-1 0 0 0,5 4 0 0 0,-5-4 1 0 0,-1-2-1 0 0,1 1 1 0 0,0 0-1 0 0,-1-1 1 0 0,1 0-1 0 0,0 0 1 0 0,0 0-1 0 0,1-1 0 0 0,-1 0 1 0 0,0 0-1 0 0,0 0 1 0 0,1 0-1 0 0,-1-1 1 0 0,0 0-1 0 0,1 0 1 0 0,-1-1-1 0 0,0 1 1 0 0,1-1-1 0 0,-1 0 0 0 0,5-2 1 0 0,-5 1 29 0 0,0 0 1 0 0,0 0-1 0 0,0 0 1 0 0,0 0-1 0 0,-1-1 1 0 0,0 0-1 0 0,1 0 1 0 0,-1 0-1 0 0,0 0 0 0 0,0-1 1 0 0,-1 0-1 0 0,1 1 1 0 0,-1-1-1 0 0,0-1 1 0 0,0 1-1 0 0,0 0 1 0 0,0-1-1 0 0,-1 0 1 0 0,0 1-1 0 0,0-1 1 0 0,0 0-1 0 0,0 0 0 0 0,-1 0 1 0 0,0 0-1 0 0,1-6 1 0 0,0-5 53 0 0,0-1 1 0 0,-1 1-1 0 0,-1-1 1 0 0,-1 0-1 0 0,0 1 0 0 0,-1-1 1 0 0,-1 1-1 0 0,0 0 1 0 0,-1-1-1 0 0,-1 2 1 0 0,-1-1-1 0 0,0 0 1 0 0,-1 1-1 0 0,-13-22 0 0 0,16 33-108 0 0,0-1 0 0 0,0 0 0 0 0,0 1 0 0 0,-1 0-1 0 0,1 0 1 0 0,-1 0 0 0 0,-6-4 0 0 0,-38-19-603 0 0,46 26 361 0 0,0 0-1 0 0,0 0 0 0 0,0 0 0 0 0,0 0 0 0 0,0 1 0 0 0,0-1 0 0 0,0 1 0 0 0,0 0 0 0 0,-5 0 0 0 0,6 0 4 0 0,0 0 0 0 0,1 0 0 0 0,-1 0 0 0 0,0 1 0 0 0,1-1 0 0 0,-1 0 0 0 0,0 1 0 0 0,1 0-1 0 0,-1-1 1 0 0,1 1 0 0 0,-1 0 0 0 0,1 0 0 0 0,-1 0 0 0 0,1 0 0 0 0,0 0 0 0 0,-1 0 0 0 0,1 0 0 0 0,-2 2 0 0 0,-2 7-1447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1.4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166 34 10135 0 0,'0'0'778'0'0,"-9"-5"1262"0"0,5 1-1062 0 0,-1 1 0 0 0,0-1 0 0 0,0 1 0 0 0,0 0 0 0 0,0 1 0 0 0,0-1 0 0 0,-7-1 0 0 0,10 3-860 0 0,0 1 1 0 0,-1-1-1 0 0,1 1 1 0 0,0-1-1 0 0,0 1 1 0 0,0 0-1 0 0,-1 0 1 0 0,1 0-1 0 0,0 0 1 0 0,0 1-1 0 0,0-1 1 0 0,0 0-1 0 0,-1 1 1 0 0,1 0-1 0 0,0-1 0 0 0,0 1 1 0 0,0 0-1 0 0,0 0 1 0 0,0 0-1 0 0,0 0 1 0 0,1 0-1 0 0,-4 3 1 0 0,-1 2-37 0 0,0 1 0 0 0,1 0-1 0 0,0 0 1 0 0,0 0 0 0 0,0 1 0 0 0,1 0 0 0 0,0 0 0 0 0,0 0-1 0 0,1 0 1 0 0,0 0 0 0 0,1 1 0 0 0,0-1 0 0 0,0 1 0 0 0,1 0 0 0 0,-1 17-1 0 0,2-5 12 0 0,1-1-1 0 0,0 1 1 0 0,2 0-1 0 0,0-1 0 0 0,12 35 1 0 0,-12-44-61 0 0,1 0 0 0 0,0-1 1 0 0,1 1-1 0 0,0-1 1 0 0,1 0-1 0 0,0-1 0 0 0,1 1 1 0 0,8 9-1 0 0,-9-13-24 0 0,1 1 0 0 0,0-1 0 0 0,0 0 0 0 0,0-1 0 0 0,1 0 0 0 0,0 0 1 0 0,0-1-1 0 0,0 0 0 0 0,0 0 0 0 0,15 4 0 0 0,-14-5 4 0 0,1-1 1 0 0,0 0-1 0 0,0 0 0 0 0,0-1 1 0 0,0 0-1 0 0,0-1 1 0 0,0 0-1 0 0,0-1 0 0 0,19-3 1 0 0,-22 2-323 0 0,-1 0 1 0 0,1 0-1 0 0,-1-1 1 0 0,0 0-1 0 0,0 0 1 0 0,9-6-1 0 0,-10 5-745 0 0,0 0 1 0 0,0 0-1 0 0,0-1 1 0 0,-1 0-1 0 0,1 1 0 0 0,-1-2 1 0 0,5-7-1 0 0,0-2-5540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1.8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0 5063 0 0,'0'0'390'0'0,"-3"8"183"0"0,2-4 844 0 0,0 1-1 0 0,1-1 0 0 0,-1 1 1 0 0,1-1-1 0 0,1 9 1 0 0,4 24 2714 0 0,0-5-3237 0 0,19 114 304 0 0,0 4-1176 0 0,-7-23-851 0 0,0-43-2514 0 0,-9-65-2802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2:32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0 919 0 0,'1'2'10766'0'0,"21"84"-5446"0"0,4 47-2775 0 0,-17-71-2256 0 0,4 0 1 0 0,2-1-1 0 0,37 96 0 0 0,-43-133-1746 0 0,0-2-482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2.1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96 1 11519 0 0,'0'0'887'0'0,"0"2"-583"0"0,0 23 1181 0 0,2-1 0 0 0,1 0 0 0 0,8 30 0 0 0,25 73-674 0 0,-13-50-565 0 0,12 43-127 0 0,-2-9-1522 0 0,-13-36-4005 0 0,-13-44-200 0 0</inkml:trace>
  <inkml:trace contextRef="#ctx0" brushRef="#br0" timeOffset="1">27 540 15607 0 0,'-27'-15'3484'0'0,"27"12"-3346"0"0,1 1-1 0 0,-1 0 1 0 0,1 0-1 0 0,-1 0 1 0 0,1 0-1 0 0,0 0 1 0 0,0-1 0 0 0,-1 1-1 0 0,1 0 1 0 0,1 1-1 0 0,-1-1 1 0 0,0 0-1 0 0,0 0 1 0 0,1 0-1 0 0,-1 1 1 0 0,1-1-1 0 0,0 1 1 0 0,-1-1 0 0 0,1 1-1 0 0,0 0 1 0 0,0 0-1 0 0,2-2 1 0 0,6-2-158 0 0,0 0 0 0 0,1 1 0 0 0,11-4 0 0 0,-15 6 108 0 0,2 0-400 0 0,0 0 0 0 0,0 1 0 0 0,1 0 0 0 0,-1 1-1 0 0,0 0 1 0 0,17 2 0 0 0,-9-1-1208 0 0,10 0-5295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2.5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51 12895 0 0,'0'0'90'0'0,"-1"0"-1"0"0,1-1 0 0 0,-1 1 1 0 0,1-1-1 0 0,0 1 0 0 0,-1-1 1 0 0,1 1-1 0 0,0 0 1 0 0,0-1-1 0 0,-1 1 0 0 0,1-1 1 0 0,0 1-1 0 0,0-1 0 0 0,0 1 1 0 0,0-1-1 0 0,0 0 0 0 0,0 1 1 0 0,0-1-1 0 0,0 1 1 0 0,0-1-1 0 0,0 1 0 0 0,0-1 1 0 0,0 1-1 0 0,0-1 0 0 0,11-9 2642 0 0,-8 9-2758 0 0,4-3 386 0 0,0 2 0 0 0,0-1 0 0 0,0 1 0 0 0,0 0 0 0 0,12-2 0 0 0,-2 0-80 0 0,-10 3-218 0 0,-1 0 0 0 0,1 1 0 0 0,10-1 0 0 0,-10 1-32 0 0,-1 0 0 0 0,1 0 0 0 0,8-2 0 0 0,-13 1-10 0 0,0 1 1 0 0,-1 0 0 0 0,1-1-1 0 0,0 1 1 0 0,0 0-1 0 0,-1 0 1 0 0,1 0-1 0 0,0 1 1 0 0,-1-1 0 0 0,1 0-1 0 0,0 1 1 0 0,-1-1-1 0 0,1 1 1 0 0,0-1-1 0 0,-1 1 1 0 0,1 0-1 0 0,-1 0 1 0 0,1 0 0 0 0,-1 0-1 0 0,0 0 1 0 0,1 0-1 0 0,-1 0 1 0 0,0 0-1 0 0,1 0 1 0 0,-1 1 0 0 0,0-1-1 0 0,0 0 1 0 0,1 4-1 0 0,0-3 68 0 0,-1 1-1 0 0,0 0 0 0 0,0 0 1 0 0,0 0-1 0 0,0 0 0 0 0,0 0 1 0 0,0 0-1 0 0,-1 0 1 0 0,0 0-1 0 0,0 0 0 0 0,0 1 1 0 0,0-1-1 0 0,0 0 0 0 0,0 0 1 0 0,-2 6-1 0 0,-2 4-15 0 0,0-1 0 0 0,0 1 0 0 0,-1-1 0 0 0,-1 0-1 0 0,0-1 1 0 0,-8 13 0 0 0,9-17-327 0 0,-6 8-926 0 0,11-14 1169 0 0,-1-1-1 0 0,1 0 0 0 0,0 0 1 0 0,0 0-1 0 0,0 0 1 0 0,0 0-1 0 0,0 0 0 0 0,0 1 1 0 0,-1-1-1 0 0,1 0 1 0 0,0 0-1 0 0,0 0 0 0 0,0 0 1 0 0,0 0-1 0 0,0 1 1 0 0,0-1-1 0 0,0 0 0 0 0,0 0 1 0 0,0 0-1 0 0,0 0 1 0 0,0 1-1 0 0,0-1 1 0 0,0 0-1 0 0,0 0 0 0 0,0 0 1 0 0,0 1-1 0 0,0-1 1 0 0,0 0-1 0 0,0 0 0 0 0,0 0 1 0 0,0 0-1 0 0,0 1 1 0 0,0-1-1 0 0,0 0 0 0 0,0 0 1 0 0,0 0-1 0 0,0 0 1 0 0,1 1-1 0 0,-1-1 0 0 0,0 0 1 0 0,0 0-1 0 0,0 0 1 0 0,0 0-1 0 0,0 0 0 0 0,1 0 1 0 0,-1 0-1 0 0,0 1 1 0 0,0-1-1 0 0,0 0 0 0 0,0 0 1 0 0,0 0-1 0 0,1 0 1 0 0,-1 0-1 0 0,0 0 1 0 0,0 0-1 0 0,0 0 0 0 0,0 0 1 0 0,1 0-1 0 0,19 0-65 0 0,-1 1 0 0 0,31 4-1 0 0,-43-3 166 0 0,0 0-1 0 0,0 0 1 0 0,0 0-1 0 0,0 1 1 0 0,0 0-1 0 0,0 0 1 0 0,-1 1-1 0 0,1 0 1 0 0,10 8 0 0 0,-10-6 172 0 0,0 1 1 0 0,0 0 0 0 0,0 0 0 0 0,6 9 0 0 0,-11-13-95 0 0,1 1-1 0 0,-1 0 1 0 0,-1-1 0 0 0,1 1-1 0 0,0 0 1 0 0,-1 0 0 0 0,0 0 0 0 0,0 0-1 0 0,0 0 1 0 0,-1 0 0 0 0,1 0-1 0 0,-1 5 1 0 0,0-6-62 0 0,0 0 0 0 0,0 0 0 0 0,0 0-1 0 0,-1 0 1 0 0,1 0 0 0 0,-1-1 0 0 0,1 1 0 0 0,-1 0-1 0 0,0 0 1 0 0,0-1 0 0 0,-1 1 0 0 0,1 0 0 0 0,-1-1 0 0 0,1 0-1 0 0,-1 1 1 0 0,0-1 0 0 0,1 0 0 0 0,-1 0 0 0 0,0 0-1 0 0,-1 0 1 0 0,-3 3 0 0 0,-11 9 299 0 0,9-7-278 0 0,-1 0 0 0 0,0 0-1 0 0,0-1 1 0 0,-17 8 0 0 0,16-9-109 0 0,0-2 0 0 0,0 1-1 0 0,0-1 1 0 0,-1-1 0 0 0,1 0 0 0 0,-16 1 0 0 0,19-3-478 0 0,-1 0 0 0 0,1 0 0 0 0,0-1-1 0 0,0 0 1 0 0,0 0 0 0 0,-9-3 0 0 0,-4-2-8575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3.5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1839 0 0,'0'0'4284'0'0,"3"11"1383"0"0,-2-7-5215 0 0,0 0-1 0 0,0 0 1 0 0,-1 0 0 0 0,1 0-1 0 0,-1 0 1 0 0,-1 5-1 0 0,3 23 733 0 0,10 19 1208 0 0,10 102-1 0 0,-18 42-313 0 0,-4-163-1811 0 0,7 51 149 0 0,-7-75-399 0 0,1-1 1 0 0,0 1-1 0 0,3 8 0 0 0,5 31 61 0 0,-5-36-109 0 0,0-9-2541 0 0,5-1 604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4.2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212 127 1375 0 0,'-1'-2'107'0'0,"-8"-21"1785"0"0,4 12 1063 0 0,1 0-1 0 0,-12-19 1 0 0,14 28-2624 0 0,0-1 1 0 0,0 1 0 0 0,0-1 0 0 0,0 1-1 0 0,0 0 1 0 0,-1 0 0 0 0,1 0 0 0 0,0 0-1 0 0,-1 1 1 0 0,0-1 0 0 0,1 1 0 0 0,-1-1-1 0 0,0 1 1 0 0,-4-1 0 0 0,4 1-202 0 0,0 1 1 0 0,0-1-1 0 0,0 1 0 0 0,0 0 1 0 0,0 0-1 0 0,0 0 0 0 0,0 1 1 0 0,0-1-1 0 0,0 1 0 0 0,0 0 1 0 0,0-1-1 0 0,0 1 0 0 0,0 1 1 0 0,0-1-1 0 0,-3 2 0 0 0,1 0-74 0 0,1 0 1 0 0,-1 0-1 0 0,1 0 1 0 0,0 1-1 0 0,0-1 0 0 0,0 1 1 0 0,-5 6-1 0 0,3 0-31 0 0,0 0 1 0 0,0 0-1 0 0,1 0 1 0 0,1 1-1 0 0,0 0 0 0 0,0 0 1 0 0,1 0-1 0 0,0 0 1 0 0,1 1-1 0 0,0-1 0 0 0,1 1 1 0 0,1 0-1 0 0,0-1 1 0 0,1 18-1 0 0,1-23-19 0 0,-1 1-1 0 0,1 0 1 0 0,0-1-1 0 0,0 1 0 0 0,1-1 1 0 0,0 0-1 0 0,0 0 1 0 0,0 0-1 0 0,5 6 1 0 0,-2-3 25 0 0,0-1 1 0 0,1-1-1 0 0,-1 1 1 0 0,2-1 0 0 0,12 10-1 0 0,-14-14 13 0 0,0 1-1 0 0,0-1 1 0 0,0 0-1 0 0,0-1 1 0 0,0 1-1 0 0,1-1 1 0 0,-1 0-1 0 0,1-1 1 0 0,0 0-1 0 0,-1 0 1 0 0,1 0-1 0 0,0-1 1 0 0,0 0-1 0 0,-1 0 1 0 0,1-1-1 0 0,0 0 1 0 0,0 0-1 0 0,-1 0 1 0 0,1-1-1 0 0,-1 0 1 0 0,1 0-1 0 0,-1-1 1 0 0,0 0-1 0 0,0 0 1 0 0,0 0-1 0 0,0-1 1 0 0,-1 0-1 0 0,1 0 1 0 0,7-8 0 0 0,-2 0 80 0 0,0-1 0 0 0,-1 0 1 0 0,-1 0-1 0 0,0-1 0 0 0,8-19 1 0 0,-13 25-75 0 0,-1 0 0 0 0,-1 0 0 0 0,1 0 1 0 0,-1 0-1 0 0,-1 0 0 0 0,0 0 0 0 0,0 0 0 0 0,0-1 0 0 0,-1 1 1 0 0,0 0-1 0 0,-1-1 0 0 0,-2-10 0 0 0,1 10-66 0 0,-1 1-1 0 0,0-1 1 0 0,-1 1-1 0 0,1 0 1 0 0,-2 0-1 0 0,1 0 1 0 0,-1 0-1 0 0,-1 1 1 0 0,1 0-1 0 0,-1 0 1 0 0,0 0-1 0 0,-1 1 1 0 0,0 0-1 0 0,0 0 1 0 0,-9-6-1 0 0,14 11-41 0 0,1 0 0 0 0,-1 0 0 0 0,0 0 0 0 0,0 0 0 0 0,0 0 0 0 0,1 0 0 0 0,-1 1 0 0 0,0-1 0 0 0,0 0 0 0 0,0 1 0 0 0,0 0 0 0 0,-1-1 0 0 0,1 1 1 0 0,0 0-1 0 0,-3 0 0 0 0,-1 1-755 0 0,1 1 1 0 0,-1-1-1 0 0,1 1 1 0 0,-8 4 0 0 0,9-5 200 0 0,-10 5-5827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4.5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204 62 6911 0 0,'0'-4'293'0'0,"0"0"-1"0"0,0 0 1 0 0,0-1-1 0 0,0 1 1 0 0,-1-5-1 0 0,1 7 247 0 0,-1-1 0 0 0,1 1 1 0 0,-1 0-1 0 0,0 0 0 0 0,1 0 0 0 0,-1 0 0 0 0,0 0 1 0 0,0 0-1 0 0,0 0 0 0 0,-1 0 0 0 0,0-2 1 0 0,1 3-353 0 0,0 1 1 0 0,0-1-1 0 0,0 1 1 0 0,0 0-1 0 0,1-1 1 0 0,-1 1-1 0 0,0 0 0 0 0,0-1 1 0 0,0 1-1 0 0,0 0 1 0 0,0 0-1 0 0,0 0 1 0 0,0 0-1 0 0,0 0 1 0 0,0 0-1 0 0,0 0 1 0 0,0 0-1 0 0,-1 1 1 0 0,-2-1 10 0 0,-3 1-50 0 0,1 0 1 0 0,-1 0-1 0 0,1 0 1 0 0,-1 1 0 0 0,1 0-1 0 0,0 0 1 0 0,0 1-1 0 0,0-1 1 0 0,0 1-1 0 0,0 1 1 0 0,1-1 0 0 0,-1 1-1 0 0,1 0 1 0 0,0 0-1 0 0,0 1 1 0 0,-5 6 0 0 0,3-3-58 0 0,0 0 0 0 0,1 0 1 0 0,0 0-1 0 0,0 1 1 0 0,1 0-1 0 0,0 0 0 0 0,1 1 1 0 0,0-1-1 0 0,-5 20 0 0 0,7-21-39 0 0,1-1 0 0 0,0 0-1 0 0,0 0 1 0 0,1 1-1 0 0,0-1 1 0 0,1 0 0 0 0,-1 1-1 0 0,1-1 1 0 0,1 0-1 0 0,-1 0 1 0 0,1 1-1 0 0,0-1 1 0 0,1-1 0 0 0,0 1-1 0 0,0 0 1 0 0,0-1-1 0 0,1 1 1 0 0,0-1-1 0 0,0 0 1 0 0,1 0 0 0 0,7 7-1 0 0,0-1 5 0 0,0-1 0 0 0,0 0 0 0 0,2 0 1 0 0,-1-2-1 0 0,1 0 0 0 0,0 0 0 0 0,23 9 0 0 0,-27-14-150 0 0,-1-1 0 0 0,1 1 0 0 0,0-2 1 0 0,0 0-1 0 0,0 0 0 0 0,0 0 0 0 0,0-1 0 0 0,1-1 0 0 0,-1 0 0 0 0,0 0 0 0 0,0-1 1 0 0,0-1-1 0 0,15-3 0 0 0,-20 4-231 0 0,0-1-1 0 0,0 0 1 0 0,0-1 0 0 0,-1 1 0 0 0,1-1 0 0 0,-1 0 0 0 0,8-6-1 0 0,5-6-3645 0 0,-12 10 1964 0 0,9-8-4060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4.9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1 5063 0 0,'0'0'390'0'0,"1"2"43"0"0,-1 9 2292 0 0,0 1 0 0 0,-2 18 0 0 0,-1 18 444 0 0,1 71 88 0 0,0-8-2281 0 0,3-53-737 0 0,-1-5-377 0 0,10 77 0 0 0,-10-127-107 0 0,1 5 236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5.3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221 1 8287 0 0,'0'0'639'0'0,"-1"2"-415"0"0,-5 12 702 0 0,1 0-1 0 0,1 1 1 0 0,0-1-1 0 0,1 1 1 0 0,-2 19-1 0 0,3-2 758 0 0,3 49 0 0 0,-1-45-1285 0 0,0-22-232 0 0,0 0-1 0 0,3 16 0 0 0,2 5-26 0 0,30 227 57 0 0,-32-235-337 0 0,1 49-1354 0 0,-4-74-214 0 0</inkml:trace>
  <inkml:trace contextRef="#ctx0" brushRef="#br0" timeOffset="1">2 476 11519 0 0,'0'0'887'0'0,"-1"-2"-395"0"0,1-2-227 0 0,0 0 0 0 0,0 0 0 0 0,0 0 0 0 0,1 0 0 0 0,-1 0 0 0 0,1 0 0 0 0,0 0 0 0 0,0 0 0 0 0,0 0 0 0 0,1 0 0 0 0,-1 1 0 0 0,1-1 0 0 0,0 1 0 0 0,0-1 0 0 0,0 1 0 0 0,1 0 0 0 0,-1-1 0 0 0,1 1 0 0 0,0 1 0 0 0,0-1 0 0 0,0 0 0 0 0,0 1 0 0 0,0-1 0 0 0,0 1 0 0 0,1 0 0 0 0,-1 0 0 0 0,1 0 0 0 0,0 1 0 0 0,-1-1 0 0 0,1 1 0 0 0,7-2 0 0 0,-4 2-134 0 0,7-1-11 0 0,1 0 1 0 0,-1 0-1 0 0,1 1 0 0 0,-1 1 1 0 0,28 4-1 0 0,42 9-4286 0 0,-65-9-2508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5.7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143 5 7367 0 0,'0'0'568'0'0,"2"0"-373"0"0,9 1 750 0 0,-1-1 0 0 0,19-3-1 0 0,-19 2 320 0 0,-1 0-1 0 0,1 0 0 0 0,0 1 0 0 0,16 2 1 0 0,56 11 1986 0 0,-80-13-2806 0 0,-1 1-416 0 0,1 0 0 0 0,0 0 0 0 0,-1 1 0 0 0,1-1 0 0 0,-1 0 0 0 0,1 1 0 0 0,-1-1 0 0 0,0 1 0 0 0,1 0 0 0 0,-1-1 0 0 0,1 3 0 0 0,-1-2 48 0 0,-1 2-48 0 0,0-1 0 0 0,-1 1 0 0 0,1-1 0 0 0,-1 0 0 0 0,0 1 0 0 0,0-1 0 0 0,0 0 0 0 0,0 0 0 0 0,-1 0 1 0 0,0 0-1 0 0,1 0 0 0 0,-1 0 0 0 0,0 0 0 0 0,-3 3 0 0 0,-3 3 1 0 0,-1 0-1 0 0,-16 12 1 0 0,3-3-12 0 0,-9 6-220 0 0,25-20-25 0 0,0 1-1 0 0,-1-1 1 0 0,2 1-1 0 0,-8 8 1 0 0,12-12-67 0 0,-2 4-123 0 0,2-5 377 0 0,1 0 0 0 0,0 0 0 0 0,0 0 0 0 0,-1 0 0 0 0,1 0-1 0 0,0 0 1 0 0,0 1 0 0 0,0-1 0 0 0,-1 0 0 0 0,1 0 0 0 0,0 0-1 0 0,0 1 1 0 0,0-1 0 0 0,0 0 0 0 0,-1 0 0 0 0,1 0 0 0 0,0 1 0 0 0,0-1-1 0 0,0 0 1 0 0,0 0 0 0 0,0 1 0 0 0,0-1 0 0 0,0 0 0 0 0,0 0-1 0 0,0 1 1 0 0,0-1 0 0 0,0 0 0 0 0,0 1 0 0 0,0-1 0 0 0,0 0 0 0 0,0 0-1 0 0,0 1 1 0 0,0 1-43 0 0,0-1 0 0 0,1 1 0 0 0,-1 0 0 0 0,0-1 0 0 0,1 1 0 0 0,-1 0 0 0 0,1-1 0 0 0,0 1 0 0 0,-1-1 0 0 0,1 1 0 0 0,0-1 0 0 0,0 1 0 0 0,0-1 1 0 0,0 1-1 0 0,1-1 0 0 0,1 2 0 0 0,5 3-33 0 0,1-1 1 0 0,17 9-1 0 0,-22-12 110 0 0,2 0 132 0 0,-1 1 1 0 0,1 0-1 0 0,-1 0 0 0 0,0 1 0 0 0,0-1 0 0 0,0 1 0 0 0,0 0 0 0 0,-1 0 1 0 0,1 1-1 0 0,4 6 0 0 0,-1-1 313 0 0,-5-6-220 0 0,0-1-1 0 0,-1 1 1 0 0,0 1 0 0 0,0-1-1 0 0,2 5 1 0 0,-2-5 76 0 0,-1-2 275 0 0,-4 11 591 0 0,0-8-938 0 0,1 0 1 0 0,0 1-1 0 0,-1-1 0 0 0,0 0 1 0 0,0 0-1 0 0,-1 0 0 0 0,1-1 0 0 0,-1 1 1 0 0,0-1-1 0 0,0 0 0 0 0,-1 0 0 0 0,1 0 1 0 0,-1-1-1 0 0,0 0 0 0 0,0 0 0 0 0,0 0 1 0 0,-6 3-1 0 0,-11 3 217 0 0,-1 0 0 0 0,-41 9 1 0 0,55-15-354 0 0,-3-1-58 0 0,0-1-1 0 0,1 0 1 0 0,-1 0-1 0 0,0-1 1 0 0,-15-2-1 0 0,7 1-46 0 0,17 0-129 0 0,0 1 1 0 0,0 0 0 0 0,0-1-1 0 0,0 1 1 0 0,1-1 0 0 0,-1 0-1 0 0,0 0 1 0 0,0 0 0 0 0,0 0-1 0 0,1-1 1 0 0,-4-1 0 0 0,-5-4-1660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43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6 457 4143 0 0,'7'17'319'0'0,"-6"-14"734"0"0,-8 7 2127 0 0,6-8-3361 0 0,-4 15 12686 0 0,5-17-12421 0 0,9-5-180 0 0,53-46 1591 0 0,-23 18-831 0 0,14-8 77 0 0,99-84 47 0 0,-115 96-699 0 0,51-31 0 0 0,-47 34-206 0 0,39-34 0 0 0,-68 51-380 0 0,28-17-1 0 0,-14 10-1768 0 0,-2-1-4299 0 0,-15 10 175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44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0 273 8319 0 0,'0'0'5391'0'0,"1"1"-4712"0"0,2 8-260 0 0,0-1 1 0 0,0 1 0 0 0,-1 0-1 0 0,0 0 1 0 0,-1 0 0 0 0,1 11-1 0 0,-4 57 563 0 0,2-74-959 0 0,-6 109 476 0 0,7-78-327 0 0,-1-33 385 0 0,9-21-85 0 0,-4 8-353 0 0,0 0 0 0 0,-1-1-1 0 0,-1 0 1 0 0,3-23 0 0 0,1 1-14 0 0,65-294 34 0 0,-59 264-129 0 0,-10 59-37 0 0,-1 7 9 0 0,0 5-10 0 0,0 10-18 0 0,0-1-1 0 0,-1 1 1 0 0,-2 18 0 0 0,2 6-37 0 0,0 8 44 0 0,3 0 1 0 0,2 0-1 0 0,16 66 0 0 0,-19-106 41 0 0,0 1 0 0 0,0-1 0 0 0,1 0-1 0 0,0 0 1 0 0,0-1 0 0 0,10 14 0 0 0,-12-19 32 0 0,0 1 0 0 0,0-1 0 0 0,0 1 0 0 0,1-1 0 0 0,-1 0 0 0 0,1 0 0 0 0,-1 0 0 0 0,1 0 0 0 0,0 0 1 0 0,0-1-1 0 0,0 1 0 0 0,0-1 0 0 0,0 0 0 0 0,0 0 0 0 0,0 0 0 0 0,0 0 0 0 0,0-1 0 0 0,0 1 0 0 0,1-1 0 0 0,5 1 0 0 0,-7-2 23 0 0,0 1 0 0 0,0-1-1 0 0,0 0 1 0 0,-1 0 0 0 0,1 0 0 0 0,0 0 0 0 0,0 0-1 0 0,-1 0 1 0 0,1 0 0 0 0,0 0 0 0 0,-1-1-1 0 0,0 1 1 0 0,1 0 0 0 0,-1-1 0 0 0,0 1-1 0 0,1-1 1 0 0,-1 0 0 0 0,0 1 0 0 0,0-1-1 0 0,0 0 1 0 0,0-2 0 0 0,3-3 195 0 0,-1-1 0 0 0,-1 1-1 0 0,4-17 1 0 0,1-20-24 0 0,-2 0-1 0 0,-1-1 1 0 0,-3 1-1 0 0,-2-1 1 0 0,-11-76-1 0 0,9 102-803 0 0,-10-35-1 0 0,0 27-4580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2:33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1 814 7367 0 0,'0'0'3728'0'0,"4"-1"-2101"0"0,-1 0-1483 0 0,-1 0 0 0 0,1 0 0 0 0,-1 0 0 0 0,1-1 0 0 0,-1 1 0 0 0,1-1 0 0 0,-1 1-1 0 0,0-1 1 0 0,0 0 0 0 0,0 0 0 0 0,0 0 0 0 0,0 0 0 0 0,0 0 0 0 0,0-1 0 0 0,-1 1 0 0 0,1 0 0 0 0,-1-1 0 0 0,0 1 0 0 0,0-1 0 0 0,2-3 0 0 0,12-32 534 0 0,12-42 0 0 0,-1 0-476 0 0,77-217 37 0 0,-80 227-186 0 0,-12 35-102 0 0,-8 21 3 0 0,2 0-1 0 0,0 1 1 0 0,12-24 0 0 0,-14 30 8 0 0,0 0 0 0 0,0-1 0 0 0,0 1 1 0 0,2-16-1 0 0,5-11-159 0 0,-8 29 155 0 0,8 14 84 0 0,-3-1-42 0 0,-1 1 0 0 0,0 0 0 0 0,-1 0 0 0 0,0 1 0 0 0,0 0 0 0 0,3 10 0 0 0,5 11 0 0 0,157 356-1678 0 0,-154-348-2096 0 0,-4 1-1190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45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 9991 0 0,'-1'1'3070'0'0,"-2"2"-2636"0"0,0 1 0 0 0,0 0-1 0 0,0 0 1 0 0,1 0 0 0 0,0 0 0 0 0,-1 1 0 0 0,-2 7 0 0 0,-2 4 232 0 0,2-4-386 0 0,0 1 0 0 0,1-1 1 0 0,0 1-1 0 0,1 0 0 0 0,-3 26 0 0 0,4-14-19 0 0,1 0 1 0 0,3 31-1 0 0,-1-37-139 0 0,1-1 0 0 0,2 1 0 0 0,0-1 0 0 0,0 0 1 0 0,2 0-1 0 0,13 28 0 0 0,-15-37-59 0 0,1 0 1 0 0,0-1-1 0 0,0 0 1 0 0,1 0 0 0 0,0 0-1 0 0,0-1 1 0 0,1 0-1 0 0,0 0 1 0 0,0-1-1 0 0,1 0 1 0 0,0 0-1 0 0,0 0 1 0 0,0-1 0 0 0,15 7-1 0 0,-19-11-10 0 0,-1 0-1 0 0,0 0 1 0 0,1 0 0 0 0,-1-1-1 0 0,1 1 1 0 0,0-1-1 0 0,-1 1 1 0 0,1-1 0 0 0,-1-1-1 0 0,1 1 1 0 0,0 0-1 0 0,-1-1 1 0 0,1 0 0 0 0,-1 1-1 0 0,1-1 1 0 0,-1-1 0 0 0,0 1-1 0 0,1 0 1 0 0,-1-1-1 0 0,0 0 1 0 0,5-3 0 0 0,-4 2 51 0 0,0-1 0 0 0,0 1 0 0 0,0-1 0 0 0,0 0 0 0 0,0 0 0 0 0,-1-1 0 0 0,0 1 0 0 0,0-1 0 0 0,0 1 0 0 0,0-1 1 0 0,-1 0-1 0 0,0 0 0 0 0,3-8 0 0 0,-2 0-7 0 0,-1 0 0 0 0,0 1 0 0 0,-1-1 0 0 0,0 0 1 0 0,-1 0-1 0 0,-1 0 0 0 0,0 0 0 0 0,0 0 0 0 0,-1 1 0 0 0,-1-1 1 0 0,0 0-1 0 0,-1 1 0 0 0,0 0 0 0 0,-1 0 0 0 0,-9-15 0 0 0,7 13-196 0 0,-1 1-1 0 0,-1 0 1 0 0,0 1-1 0 0,-1 0 0 0 0,0 0 1 0 0,-1 1-1 0 0,0 1 1 0 0,0-1-1 0 0,-2 2 1 0 0,1 0-1 0 0,-1 0 0 0 0,-21-10 1 0 0,32 18-317 0 0,0 0 0 0 0,0 0 1 0 0,-1 0-1 0 0,1 1 0 0 0,0-1 1 0 0,0 1-1 0 0,-1-1 0 0 0,1 1 1 0 0,0 0-1 0 0,0 0 0 0 0,-1 0 1 0 0,-3 1-1 0 0,-4 2-6663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45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12439 0 0,'0'0'1126'0'0,"1"-8"-908"0"0,1 5-145 0 0,-1 0 0 0 0,0 0 0 0 0,0 0 0 0 0,1 0 0 0 0,0 0 0 0 0,0 1 0 0 0,0-1 0 0 0,0 0 0 0 0,0 1 0 0 0,0 0 0 0 0,0-1 0 0 0,1 1 0 0 0,0 0 0 0 0,-1 0 0 0 0,1 0 0 0 0,0 1 0 0 0,0-1-1 0 0,0 1 1 0 0,0-1 0 0 0,0 1 0 0 0,0 0 0 0 0,4-1 0 0 0,1 0 123 0 0,0 1 0 0 0,0 0 0 0 0,0 0-1 0 0,0 0 1 0 0,-1 1 0 0 0,1 0 0 0 0,0 1-1 0 0,10 2 1 0 0,-6-1 33 0 0,-1 2-1 0 0,1-1 0 0 0,-1 2 1 0 0,0-1-1 0 0,-1 1 1 0 0,1 1-1 0 0,-1 0 0 0 0,0 1 1 0 0,0-1-1 0 0,-1 2 1 0 0,0 0-1 0 0,9 9 0 0 0,-11-9-64 0 0,-1 0 0 0 0,1 0-1 0 0,-1 0 1 0 0,-1 1 0 0 0,0-1-1 0 0,0 1 1 0 0,-1 1 0 0 0,0-1-1 0 0,0 1 1 0 0,-1-1 0 0 0,0 1-1 0 0,-1 0 1 0 0,0 0 0 0 0,0 14-1 0 0,-2-10-91 0 0,0 0 0 0 0,-1 0 1 0 0,-1-1-1 0 0,0 1 0 0 0,-1-1 0 0 0,0 1 0 0 0,-1-1 0 0 0,0 0 0 0 0,-9 15 0 0 0,10-21-85 0 0,0-1-1 0 0,0 0 0 0 0,-1 0 0 0 0,0-1 0 0 0,-1 1 0 0 0,1-1 0 0 0,-1 0 0 0 0,0 0 0 0 0,0 0 0 0 0,0-1 0 0 0,-1 1 0 0 0,0-1 0 0 0,0-1 0 0 0,0 1 0 0 0,0-1 1 0 0,0 0-1 0 0,-1-1 0 0 0,1 1 0 0 0,-15 2 0 0 0,18-4-6 0 0,0-1 0 0 0,0 0-1 0 0,0 1 1 0 0,-1-1 0 0 0,1-1 0 0 0,0 1 0 0 0,0 0 0 0 0,-1-1 0 0 0,1 1 0 0 0,0-1 0 0 0,0 0-1 0 0,0 0 1 0 0,0 0 0 0 0,0-1 0 0 0,0 1 0 0 0,0-1 0 0 0,1 0 0 0 0,-1 1 0 0 0,0-1 0 0 0,1 0-1 0 0,-1-1 1 0 0,1 1 0 0 0,0 0 0 0 0,0-1 0 0 0,0 1 0 0 0,0-1 0 0 0,0 0 0 0 0,1 1-1 0 0,-1-1 1 0 0,1 0 0 0 0,-1 0 0 0 0,1 0 0 0 0,0 0 0 0 0,-1-4 0 0 0,3 4-34 0 0,-1 2 54 0 0,1 0-1 0 0,-1 0 1 0 0,1 0-1 0 0,0 0 1 0 0,0 1-1 0 0,-1-1 1 0 0,1 0-1 0 0,0 0 1 0 0,0 0-1 0 0,0 1 1 0 0,0-1-1 0 0,0 0 1 0 0,0 1-1 0 0,0-1 1 0 0,0 1-1 0 0,0-1 1 0 0,0 1-1 0 0,0 0 1 0 0,0-1-1 0 0,1 1 1 0 0,-1 0-1 0 0,0 0 1 0 0,2 0-1 0 0,1-1 0 0 0,2 0 22 0 0,-1 0 0 0 0,1 1 0 0 0,0-1 0 0 0,0 1 0 0 0,0 0-1 0 0,-1 1 1 0 0,7 1 0 0 0,41 9 403 0 0,-49-9-392 0 0,40 10 343 0 0,-1 2 1 0 0,50 23-1 0 0,-21 1-7245 0 0,-55-27-521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54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2759 0 0,'0'0'16096'0'0,"1"2"-15702"0"0,0-2-364 0 0,0 1 0 0 0,-1-1 0 0 0,1 1 0 0 0,-1 0 0 0 0,1-1 1 0 0,-1 1-1 0 0,1 0 0 0 0,-1 0 0 0 0,1-1 0 0 0,-1 1 0 0 0,0 0 1 0 0,0 0-1 0 0,1 0 0 0 0,-1 0 0 0 0,0-1 0 0 0,0 1 1 0 0,0 0-1 0 0,0 0 0 0 0,0 1 0 0 0,-3 22 527 0 0,0 0-11 0 0,4-9-241 0 0,0 1 0 0 0,0 0 0 0 0,2-1-1 0 0,7 28 1 0 0,-5-21 92 0 0,4 34-1 0 0,0-3-13 0 0,35 122 569 0 0,-23-78-667 0 0,-8-27-199 0 0,-11-58-44 0 0,1 10-55 0 0,-2-20-106 0 0,0 5-83 0 0,0-2-2125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58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23 156 2759 0 0,'0'0'10054'0'0,"0"2"-9545"0"0,-9 102 1951 0 0,4-54-1739 0 0,-4 12 153 0 0,9-60-460 0 0,1-4-334 0 0,61-275 734 0 0,-61 268-811 0 0,2-7 46 0 0,-1-1-1 0 0,0-26 1 0 0,-4 33 4 0 0,1 8 17 0 0,9 149 180 0 0,-8-117-250 0 0,2 0 0 0 0,10 55 0 0 0,-8-66 0 0 0,1-1 0 0 0,1 0 0 0 0,0 0 0 0 0,2-1 0 0 0,15 28 0 0 0,-20-40 6 0 0,0 1 50 0 0,0-1 1 0 0,0 0-1 0 0,1-1 0 0 0,0 1 1 0 0,8 8-1 0 0,-11-12-40 0 0,0 0 0 0 0,1 0 0 0 0,-1 0 1 0 0,1-1-1 0 0,-1 1 0 0 0,0 0 0 0 0,1-1 0 0 0,-1 1 0 0 0,1-1 0 0 0,-1 0 0 0 0,1 1 0 0 0,-1-1 0 0 0,1 0 0 0 0,-1 0 1 0 0,1 0-1 0 0,0 0 0 0 0,-1 0 0 0 0,1 0 0 0 0,-1-1 0 0 0,1 1 0 0 0,-1 0 0 0 0,1-1 0 0 0,-1 1 0 0 0,1-1 1 0 0,-1 0-1 0 0,0 1 0 0 0,1-1 0 0 0,1-1 0 0 0,3-2 180 0 0,0-1 0 0 0,0 0 0 0 0,-1 0 1 0 0,1 0-1 0 0,-1-1 0 0 0,0 0 0 0 0,-1 0 0 0 0,1 0 1 0 0,-1-1-1 0 0,0 1 0 0 0,-1-1 0 0 0,0 0 0 0 0,4-9 1 0 0,-1-4 172 0 0,0 0 0 0 0,-1-1 1 0 0,4-31-1 0 0,-6 18-328 0 0,-1 0 0 0 0,-2 0 1 0 0,-7-53-1 0 0,2 74 332 0 0,3 6-3268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58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86 4607 0 0,'6'-2'287'0'0,"0"1"-71"0"0,-1 0-1 0 0,1 0 0 0 0,-1-1 0 0 0,1 0 0 0 0,9-5 2520 0 0,-15 7-2464 0 0,1-1-1 0 0,-1 1 1 0 0,1-1 0 0 0,0 1 0 0 0,-1 0 0 0 0,1-1-1 0 0,-1 0 1 0 0,1 1 0 0 0,-1-1 0 0 0,0 1 0 0 0,1-1 0 0 0,-1 1-1 0 0,0-1 1 0 0,1 0 0 0 0,-1 1 0 0 0,1-2 0 0 0,-2-3 2709 0 0,-8 8-2064 0 0,5 0-797 0 0,0 0 1 0 0,1 1-1 0 0,-1-1 1 0 0,1 1-1 0 0,-1 0 1 0 0,1 0 0 0 0,0 0-1 0 0,-4 9 1 0 0,-17 38 131 0 0,23-46-232 0 0,-4 8 0 0 0,0 1 0 0 0,1-1 0 0 0,1 1 0 0 0,1 0 0 0 0,0 0 0 0 0,0 0 0 0 0,1 0 0 0 0,1 0 0 0 0,1 0 0 0 0,3 24 0 0 0,-3-30 16 0 0,1 0-1 0 0,0 0 1 0 0,0 0 0 0 0,1-1 0 0 0,-1 1 0 0 0,2-1 0 0 0,-1 0-1 0 0,1 0 1 0 0,0 0 0 0 0,1-1 0 0 0,-1 1 0 0 0,1-1 0 0 0,1 0-1 0 0,-1 0 1 0 0,1-1 0 0 0,0 1 0 0 0,0-1 0 0 0,1-1 0 0 0,-1 1-1 0 0,10 4 1 0 0,-10-7 75 0 0,0 1 0 0 0,0-1 1 0 0,0-1-1 0 0,0 1 0 0 0,0-1 0 0 0,1 0 0 0 0,-1-1 0 0 0,0 1 0 0 0,0-1 0 0 0,1 0 0 0 0,-1-1 1 0 0,0 1-1 0 0,1-1 0 0 0,-1-1 0 0 0,0 1 0 0 0,0-1 0 0 0,0 0 0 0 0,0 0 0 0 0,-1-1 1 0 0,9-4-1 0 0,-8 3 21 0 0,0 0-1 0 0,0-1 1 0 0,0 1 0 0 0,-1-1 0 0 0,1 0 0 0 0,-1 0 0 0 0,-1-1 0 0 0,1 0-1 0 0,-1 1 1 0 0,0-2 0 0 0,0 1 0 0 0,0 0 0 0 0,-1-1 0 0 0,0 1 0 0 0,-1-1-1 0 0,1 0 1 0 0,1-10 0 0 0,-2 5-45 0 0,0 0 1 0 0,-1 1-1 0 0,0-1 0 0 0,-1 0 1 0 0,0 0-1 0 0,-1 1 0 0 0,0-1 1 0 0,-1 0-1 0 0,-1 1 0 0 0,1-1 1 0 0,-2 1-1 0 0,0 0 0 0 0,0 0 0 0 0,-12-21 1 0 0,-28-43 38 0 0,36 63-229 0 0,-1 0 1 0 0,0 0-1 0 0,-20-19 0 0 0,26 30-191 0 0,1-1-1 0 0,-1 0 1 0 0,1 1-1 0 0,-1-1 1 0 0,0 1-1 0 0,1 0 1 0 0,-1-1-1 0 0,0 1 1 0 0,0 1-1 0 0,0-1 1 0 0,0 0 0 0 0,0 1-1 0 0,0-1 1 0 0,0 1-1 0 0,-5 0 1 0 0,8 0 152 0 0,-1 1 1 0 0,1-1-1 0 0,-1 0 1 0 0,1 0-1 0 0,-1 0 0 0 0,1 0 1 0 0,-1 1-1 0 0,1-1 1 0 0,0 0-1 0 0,-1 0 1 0 0,1 1-1 0 0,-1-1 1 0 0,1 1-1 0 0,0-1 1 0 0,-1 0-1 0 0,1 1 1 0 0,-1-1-1 0 0,1 1 1 0 0,0-1-1 0 0,0 0 1 0 0,-1 2-1 0 0,0-1-716 0 0,-6 9-5320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59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57 919 0 0,'0'-1'67'0'0,"2"-3"861"0"0,0 0-1 0 0,0 0 1 0 0,0 0 0 0 0,1 0-1 0 0,-1 1 1 0 0,1-1-1 0 0,0 1 1 0 0,0 0-1 0 0,0 0 1 0 0,0 0 0 0 0,1 0-1 0 0,-1 1 1 0 0,6-4-1 0 0,7 1 23 0 0,-12 4-750 0 0,-1 1 1 0 0,0 0-1 0 0,0 0 1 0 0,0 1-1 0 0,0-1 0 0 0,1 1 1 0 0,-1 0-1 0 0,0-1 0 0 0,0 1 1 0 0,0 1-1 0 0,4 1 1 0 0,33 20 759 0 0,-28-15-620 0 0,-1 0-76 0 0,-2 1-1 0 0,1 0 1 0 0,-1 0-1 0 0,-1 0 1 0 0,1 1 0 0 0,-2 1-1 0 0,1-1 1 0 0,8 18-1 0 0,-14-23-126 0 0,0 0 1 0 0,-1 0-1 0 0,1 0 0 0 0,-1 0 0 0 0,1 8 0 0 0,2 11 229 0 0,-2-17-308 0 0,0 0 0 0 0,-1 0 0 0 0,0 0-1 0 0,-1 0 1 0 0,0 0 0 0 0,0 0 0 0 0,0 0-1 0 0,-1 0 1 0 0,0 0 0 0 0,-1 0 0 0 0,1 0-1 0 0,-1 0 1 0 0,0 0 0 0 0,-1-1 0 0 0,0 1-1 0 0,0-1 1 0 0,0 0 0 0 0,-1 0 0 0 0,0 0-1 0 0,0 0 1 0 0,0 0 0 0 0,-10 8-1 0 0,4-3-35 0 0,7-7-14 0 0,0-1 0 0 0,0 1 0 0 0,-1-1 0 0 0,1 0-1 0 0,0-1 1 0 0,-1 1 0 0 0,0 0 0 0 0,0-1 0 0 0,0 0-1 0 0,0 0 1 0 0,0 0 0 0 0,0 0 0 0 0,0-1 0 0 0,-1 0 0 0 0,1 0-1 0 0,-6 1 1 0 0,8-1-33 0 0,0-1-1 0 0,0 0 0 0 0,-1 1 1 0 0,1-1-1 0 0,0 0 1 0 0,0 0-1 0 0,-1 0 1 0 0,1-1-1 0 0,0 1 1 0 0,0 0-1 0 0,-1-1 1 0 0,1 1-1 0 0,0-1 0 0 0,0 0 1 0 0,0 0-1 0 0,0 0 1 0 0,0 0-1 0 0,0 0 1 0 0,0 0-1 0 0,0-1 1 0 0,0 1-1 0 0,1-1 1 0 0,-1 1-1 0 0,1-1 0 0 0,-1 1 1 0 0,1-1-1 0 0,-1 0 1 0 0,1 0-1 0 0,0 0 1 0 0,-2-3-1 0 0,2 3-34 0 0,1 0 0 0 0,-1 0-1 0 0,1 0 1 0 0,-1 1 0 0 0,1-1 0 0 0,0 0 0 0 0,0 0-1 0 0,0 0 1 0 0,0 0 0 0 0,0 0 0 0 0,0 1 0 0 0,1-3-1 0 0,4-21-302 0 0,-4 23 319 0 0,0 0-70 0 0,0 1 32 0 0,0-1 109 0 0,0 0 0 0 0,0 1 0 0 0,0-1 1 0 0,1 1-1 0 0,-1 0 0 0 0,1-1 1 0 0,-1 1-1 0 0,1 0 0 0 0,0 0 1 0 0,-1 0-1 0 0,1 0 0 0 0,0 0 1 0 0,0 0-1 0 0,0 0 0 0 0,-1 1 0 0 0,1-1 1 0 0,0 1-1 0 0,0-1 0 0 0,0 1 1 0 0,0 0-1 0 0,0 0 0 0 0,0 0 1 0 0,4 0-1 0 0,5 1 186 0 0,-1 1 1 0 0,1-1-1 0 0,13 6 1 0 0,-16-5-81 0 0,69 26 850 0 0,-7-5-411 0 0,66 17-708 0 0,-105-30-1987 0 0,-16-4 835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49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62 5495 0 0,'-4'-11'424'0'0,"4"10"-384"0"0,0 0 0 0 0,0-1 1 0 0,-1 1-1 0 0,1 0 1 0 0,0 0-1 0 0,-1-1 1 0 0,0 1-1 0 0,1 0 1 0 0,-1 0-1 0 0,0 0 0 0 0,1 0 1 0 0,-1 0-1 0 0,0 0 1 0 0,0 0-1 0 0,0 0 1 0 0,-1-2-1 0 0,-28-26 15089 0 0,51 45-13996 0 0,42 23 0 0 0,6 4 113 0 0,166 153 1010 0 0,-200-168-2258 0 0,0-1 1 0 0,74 42-1 0 0,-80-52-249 0 0,-8-4-1394 0 0,-19-13 818 0 0,-1 0-65 0 0,20 7-1809 0 0,-8-3-3983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50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52 106 12959 0 0,'0'0'1172'0'0,"-3"9"-944"0"0,-5 13 779 0 0,2 1-1 0 0,0 0 1 0 0,2 0 0 0 0,-3 42-1 0 0,1-5 204 0 0,-5 35 43 0 0,10-93-486 0 0,1-5-670 0 0,2-27-75 0 0,2 0-1 0 0,0 1 0 0 0,11-38 1 0 0,8-44-160 0 0,-1-15 153 0 0,-17 111 65 0 0,-5 16-76 0 0,0-1 0 0 0,1 0 0 0 0,-1 0 0 0 0,0 0 0 0 0,0 0 0 0 0,0 0 0 0 0,1 0 0 0 0,-1 0 1 0 0,0 0-1 0 0,0 1 0 0 0,0-1 0 0 0,1 0 0 0 0,-1 0 0 0 0,0 0 0 0 0,0 0 0 0 0,0 1 0 0 0,0-1 0 0 0,0 0 0 0 0,1 0 1 0 0,-1 0-1 0 0,0 1 0 0 0,0-1 0 0 0,0 0 0 0 0,0 0 0 0 0,0 1 0 0 0,0-1 0 0 0,0 0 0 0 0,0 0 0 0 0,0 0 0 0 0,0 1 0 0 0,0-1 1 0 0,6 34 173 0 0,-5-29-191 0 0,6 44 31 0 0,14 84 64 0 0,-15-106-66 0 0,1-1 1 0 0,20 49-1 0 0,-22-64 22 0 0,1 0-1 0 0,0 0 1 0 0,1-1-1 0 0,0 0 1 0 0,12 13-1 0 0,-19-22 3 0 0,1 0-1 0 0,0 0 0 0 0,0 0 1 0 0,0 0-1 0 0,0 0 0 0 0,0 0 1 0 0,0 0-1 0 0,0-1 0 0 0,1 1 1 0 0,-1 0-1 0 0,0-1 0 0 0,0 1 1 0 0,0-1-1 0 0,1 0 0 0 0,-1 1 1 0 0,0-1-1 0 0,1 0 1 0 0,-1 0-1 0 0,0 1 0 0 0,1-1 1 0 0,-1 0-1 0 0,0-1 0 0 0,1 1 1 0 0,-1 0-1 0 0,0 0 0 0 0,0 0 1 0 0,1-1-1 0 0,-1 1 0 0 0,0-1 1 0 0,0 1-1 0 0,1-1 0 0 0,-1 1 1 0 0,0-1-1 0 0,0 0 0 0 0,0 1 1 0 0,0-1-1 0 0,0 0 0 0 0,0 0 1 0 0,0 0-1 0 0,0 0 0 0 0,1-1 1 0 0,2-3 97 0 0,0 0 0 0 0,-1-1-1 0 0,0 1 1 0 0,1-1 0 0 0,-2 0 0 0 0,1 1 0 0 0,1-8 0 0 0,4-11-117 0 0,-1 0 0 0 0,-1 0 0 0 0,-1-1 0 0 0,-2 0 0 0 0,0 0 0 0 0,-2 0 0 0 0,0 0 0 0 0,-6-43 0 0 0,5 65-157 0 0,-9-67-3106 0 0,10 24-2774 0 0,0 34-379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50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38 1839 0 0,'4'33'417'0'0,"-5"-25"486"0"0,0 1 212 0 0,-5 101 9028 0 0,8 1-6245 0 0,1-78-3421 0 0,1 0 0 0 0,1 0 0 0 0,2-1 0 0 0,19 54 1 0 0,-22-77-332 0 0,0 0 0 0 0,1 1 0 0 0,0-2 0 0 0,0 1 0 0 0,9 11 0 0 0,-12-18-81 0 0,0 0 0 0 0,0 0 0 0 0,0 0 0 0 0,0-1 0 0 0,0 1 0 0 0,0 0 0 0 0,0-1 0 0 0,0 0 0 0 0,1 1 0 0 0,-1-1 0 0 0,5 1 0 0 0,-6-1-15 0 0,0-1-1 0 0,1 0 0 0 0,-1 0 0 0 0,1 0 0 0 0,-1 0 0 0 0,1 0 1 0 0,-1 0-1 0 0,1 0 0 0 0,-1-1 0 0 0,1 1 0 0 0,-1-1 0 0 0,1 1 1 0 0,-1-1-1 0 0,0 1 0 0 0,1-1 0 0 0,-1 0 0 0 0,0 1 0 0 0,1-1 1 0 0,-1 0-1 0 0,0 0 0 0 0,2-2 0 0 0,1-1 79 0 0,0-1-1 0 0,-1 1 1 0 0,0-1-1 0 0,1 0 1 0 0,-2 0-1 0 0,1 0 1 0 0,-1 0-1 0 0,1 0 1 0 0,-1 0-1 0 0,1-9 1 0 0,2-6 254 0 0,2-32 0 0 0,-5 28-250 0 0,-1 0 0 0 0,-1-1 1 0 0,-2 1-1 0 0,0 0 0 0 0,-2 0 0 0 0,-7-28 0 0 0,2 19-399 0 0,-2 0 0 0 0,-2 1 0 0 0,-28-53 0 0 0,31 66-1766 0 0,-1 2 0 0 0,-19-25-1 0 0,24 34 286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5:03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6215 0 0,'0'0'2060'0'0,"1"-9"180"0"0,0 7-1937 0 0,-1 0-1 0 0,1 0 0 0 0,0-1 1 0 0,-1 1-1 0 0,1 0 0 0 0,0 0 0 0 0,1 0 1 0 0,-1 0-1 0 0,0 0 0 0 0,0 0 1 0 0,1 1-1 0 0,-1-1 0 0 0,1 0 0 0 0,0 1 1 0 0,3-4-1 0 0,-2 3-125 0 0,1 0-1 0 0,0-1 0 0 0,0 1 1 0 0,0 1-1 0 0,1-1 1 0 0,-1 1-1 0 0,0-1 1 0 0,5 0-1 0 0,-3 1-132 0 0,0 0 1 0 0,0 1-1 0 0,1-1 1 0 0,-1 1-1 0 0,0 0 1 0 0,0 1-1 0 0,0-1 1 0 0,1 1-1 0 0,-1 1 1 0 0,0-1-1 0 0,0 1 0 0 0,8 3 1 0 0,-9-2 6 0 0,-1 0-1 0 0,1 1 1 0 0,-1-1 0 0 0,1 1 0 0 0,-1 0-1 0 0,0 0 1 0 0,0 0 0 0 0,-1 1 0 0 0,1-1-1 0 0,-1 1 1 0 0,0 0 0 0 0,0 0 0 0 0,-1 0 0 0 0,1 0-1 0 0,-1 1 1 0 0,0-1 0 0 0,-1 1 0 0 0,1-1-1 0 0,-1 1 1 0 0,1 6 0 0 0,-1 1 9 0 0,0 0 0 0 0,-1 1 0 0 0,-1-1 0 0 0,0 0-1 0 0,0 0 1 0 0,-2 0 0 0 0,-5 22 0 0 0,5-29-31 0 0,1 0 0 0 0,-1 0-1 0 0,0 0 1 0 0,0-1 0 0 0,-1 1-1 0 0,0-1 1 0 0,0 0 0 0 0,0 0-1 0 0,-1 0 1 0 0,1-1 0 0 0,-1 1-1 0 0,0-1 1 0 0,-7 4 0 0 0,9-6-13 0 0,0-1 1 0 0,0 1 0 0 0,0-1 0 0 0,0 1-1 0 0,0-1 1 0 0,0 0 0 0 0,-1 0-1 0 0,1-1 1 0 0,0 1 0 0 0,-1-1 0 0 0,-6 1-1 0 0,8-1-10 0 0,-1-1-1 0 0,1 1 0 0 0,-1-1 0 0 0,1 0 0 0 0,-1 1 1 0 0,1-1-1 0 0,0 0 0 0 0,-1 0 0 0 0,1-1 1 0 0,0 1-1 0 0,0 0 0 0 0,0-1 0 0 0,0 1 0 0 0,0-1 1 0 0,0 0-1 0 0,0 0 0 0 0,-2-3 0 0 0,1 1-20 0 0,0 0 1 0 0,0-1-1 0 0,1 1 0 0 0,0-1 0 0 0,-1 0 0 0 0,2 0 0 0 0,-1 1 1 0 0,0-2-1 0 0,1 1 0 0 0,0 0 0 0 0,0 0 0 0 0,1 0 0 0 0,-1 0 1 0 0,1-1-1 0 0,0 1 0 0 0,1-6 0 0 0,-1 11 13 0 0,0 0 0 0 0,0-1 0 0 0,0 1 0 0 0,0 0 0 0 0,0-1 0 0 0,1 1 0 0 0,-1-1 0 0 0,0 1 0 0 0,0 0 0 0 0,0-1-1 0 0,0 1 1 0 0,0 0 0 0 0,1-1 0 0 0,-1 1 0 0 0,0 0 0 0 0,0 0 0 0 0,0-1 0 0 0,1 1 0 0 0,-1 0 0 0 0,0-1 0 0 0,1 1 0 0 0,-1 0 0 0 0,0 0 0 0 0,1 0-1 0 0,-1-1 1 0 0,0 1 0 0 0,1 0 0 0 0,-1 0 0 0 0,0 0 0 0 0,1 0 0 0 0,-1 0 0 0 0,0 0 0 0 0,1-1 0 0 0,-1 1 0 0 0,0 0 0 0 0,1 0 0 0 0,0 0 0 0 0,-1 0-5 0 0,3 0 6 0 0,0-1 0 0 0,0 0 0 0 0,0 1 0 0 0,0-1 0 0 0,0 1 0 0 0,0 0 0 0 0,0 0 0 0 0,0 0 0 0 0,0 1 0 0 0,6 0 0 0 0,31 12 373 0 0,-25-7-172 0 0,19 6 151 0 0,74 23 720 0 0,-93-31-1268 0 0,1-1 1 0 0,-1-1-1 0 0,0 0 1 0 0,1-1-1 0 0,19-1 1 0 0,-15-3-1167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2:33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27 161 13535 0 0,'-12'-13'620'0'0,"9"11"-16"0"0,2 1-388 0 0,0 1-135 0 0,0-1 0 0 0,1 1 0 0 0,-1 0 0 0 0,0 0 0 0 0,1-1 0 0 0,-1 1 0 0 0,1-1 0 0 0,-1 1 1 0 0,1 0-1 0 0,-1-1 0 0 0,1 1 0 0 0,-1-1 0 0 0,1 1 0 0 0,0-1 0 0 0,-1 0 0 0 0,1 1 0 0 0,0-1 0 0 0,-1 1 0 0 0,1-1 0 0 0,0 1 0 0 0,0-1 0 0 0,0 0 0 0 0,-1 1 0 0 0,1-1 0 0 0,0 0 0 0 0,0 1 0 0 0,0-1 0 0 0,0 0 0 0 0,0 1 0 0 0,0-1 0 0 0,0 0 0 0 0,0 1 0 0 0,0-1 0 0 0,1 0 0 0 0,-1 1 0 0 0,0-1 0 0 0,0 1 0 0 0,1-1 0 0 0,-1 0 0 0 0,0 1 0 0 0,0-1 0 0 0,1 1 0 0 0,-1-1 0 0 0,1 1 0 0 0,0-2 1 0 0,1 0-57 0 0,0 0 0 0 0,1 0 1 0 0,-1 0-1 0 0,1 0 1 0 0,0 0-1 0 0,3-2 1 0 0,19-7 126 0 0,1 0 0 0 0,28-7 0 0 0,-23 8-370 0 0,22-5-154 0 0,-6 2-1107 0 0,-16 2-2804 0 0,-4-2-1303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15:50:23.371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14487 1883 10127 0,'0'0'896'0,"-1"-4"-704"0,-20 2-192 0,-1-2 0 15,-2-1 1040-15,5 1 176 0,2 0 48 0,2 1 0 16,2 0-320-16,4 2-64 0,9 1-16 0,0 0 0 16,0 0-208-16,0 0-32 0,0 0-16 0,0 0 0 15,12 4 48-15,6 1 16 0,7 3 0 0,2-1 0 16,2-5 160-16,6 3 16 0,7 2 16 0,1-2 0 15,1-4-352-15,6 2-64 0,3 0 0 0,8 1-16 16,7 2-176-16,8-5-16 0,7-2-16 0,3-1 0 16,3-4 272-16,5 5 48 0,5 2 16 0,4-2 0 15,3-6 80-15,-1 4 32 0,1 3 0 0,6 0 0 16,7-3-352-16,-2 2-80 0,-2 1-16 0,3-3 0 0,6 0-80 0,-1-2-16 16,-5-1 0-16,1 3 0 15,0 7-128-15,0-5 0 0,0-4 0 0,-4 2 0 0,-7 8 0 0,3-4 0 16,4 1 0-16,-7-2-14976 15</inkml:trace>
  <inkml:trace contextRef="#ctx0" brushRef="#br0" timeOffset="4930.12">1261 3568 19343 0,'0'0'1728'0,"0"0"-1392"0,0 0-336 0,6 7 0 16,-8 4 384-16,0-1 16 0,1 1 0 0,2 0 0 16,1 2-400-16,0 3 0 0,2 1 0 0,1 3-6176 15,1 0-1168-15</inkml:trace>
  <inkml:trace contextRef="#ctx0" brushRef="#br0" timeOffset="5097.41">1408 4317 11055 0,'0'0'480'0,"0"0"112"0,-3 7-464 0,1 1-128 15,0-1 0-15,2 2 0 0,0 2 1024 0,2-1 192 16,2 3 48-16,0 2-5296 16,0 3-1072-16</inkml:trace>
  <inkml:trace contextRef="#ctx0" brushRef="#br0" timeOffset="5238.56">1579 4695 3679 0,'0'0'320'0,"0"9"-320"0,1 2 0 0,2-1 0 16,1 2 1984-16,0-4 336 16,-1-2 64-16,3 1 16 0,-1-1-1968 0,3 0-432 0,0-3 0 0,1 1 0 31,1 0-992-31,2-1-128 0</inkml:trace>
  <inkml:trace contextRef="#ctx0" brushRef="#br0" timeOffset="5412.04">2010 4849 4607 0,'0'0'400'0,"8"5"-400"0,0-2 0 0,1 0 0 15,0-1 3040-15,0 2 528 0,2-4 96 0,-1 1 32 0,3-1-1984 0,-1 0-400 16,1 0-80-16,0 0-16 0,0-1-768 0,0 1-144 15,0-4-48-15,2 2 0 0,0-1-480 0,2-1-96 16,1-1-32-16,1-2-6304 16,-2-1-1280-16</inkml:trace>
  <inkml:trace contextRef="#ctx0" brushRef="#br0" timeOffset="5577.51">2714 4571 10127 0,'0'0'448'0,"0"0"96"0,0 0-544 0,9-2 0 0,1-1 0 0,-1 2 0 16,1 0 1584-16,2-1 208 16,0 1 32-16,-2 0 16 0,0 1-1424 0,2 0-288 0,0-2-128 0,2 1 128 15,1-2-352-15,0 1-80 0,1-1-16 0,-2-2-6912 32</inkml:trace>
  <inkml:trace contextRef="#ctx0" brushRef="#br0" timeOffset="5728.14">3390 4341 11967 0,'0'0'528'0,"0"0"112"0,9 1-512 0,0 0-128 0,0 2 0 0,0-3 0 16,0 1 912-16,2 0 160 0,0-1 16 0,2 0 16 16,2 0-1792-16,-2-1-352 0</inkml:trace>
  <inkml:trace contextRef="#ctx0" brushRef="#br0" timeOffset="5877.55">3873 3828 5519 0,'0'0'496'0,"0"0"-496"15,3-6 0-15,-2-2 0 0,-1 0 2512 0,0 0 416 16,2-1 80-16,-1 0-6464 15,1-1-1296-15</inkml:trace>
  <inkml:trace contextRef="#ctx0" brushRef="#br0" timeOffset="6071.39">3832 3304 14735 0,'-4'-6'1312'0,"-3"-2"-1056"0,1 0-256 0,-2-4 0 16,0 2 2784-16,0-2 496 0,2 0 112 0,-1-1 0 15,1 0-1712-15,-1 3-336 0,3-2-80 0,-1 0-16 16,-2-1-1056-16,4 2-192 0,0-1 0 0,0 2-160 31,2-4-496-31,-2 3-112 0,0 0 0 0,-1 1-16 16,-2-2-384-16,4 3-80 0,-2-1-16 0,-1 0-6384 0,-2 1-1280 0</inkml:trace>
  <inkml:trace contextRef="#ctx0" brushRef="#br0" timeOffset="6213.55">3464 2741 21183 0,'-12'-5'944'0,"12"5"192"0,-8-2-912 0,1 0-224 0,-3-2 0 0,3-1 0 0,-1 0 512 0,0 1 64 16,1 0 16-16,1 2 0 16,-1-3-1088-16,2 4-208 0</inkml:trace>
  <inkml:trace contextRef="#ctx0" brushRef="#br0" timeOffset="6370.19">3092 2646 21647 0,'-23'0'960'0,"13"1"192"0,-2 0-912 0,-1 1-240 0,-2 0 0 0,0-2 0 16,-1 0 768-16,0 0 96 0,1 0 32 0,2 0 0 16,0 0-656-16,0 0-240 0,0-2 176 0,1 0-176 31,0 0-704-31,2 1-256 0,1-2-32 0,0 2-9184 0</inkml:trace>
  <inkml:trace contextRef="#ctx0" brushRef="#br0" timeOffset="6513.79">2421 2788 16575 0,'-10'4'1472'0,"-2"1"-1168"0,0 3-304 0,0 1 0 16,-1 1 832-16,0-2 128 0,0 1 0 0,2 1 16 0,-3-3-976 0,3 2-368 15,-1-1 16-15</inkml:trace>
  <inkml:trace contextRef="#ctx0" brushRef="#br0" timeOffset="6702.72">1811 3119 9215 0,'-17'4'400'0,"9"-1"96"0,-2 2-496 0,-2 1 0 0,-2 2 0 0,-1 1 0 16,0-1 2496-16,0 0 384 16,2 1 96-16,1-2 16 0,1 0-2640 0,0 3-528 15,1-1-96-15,1 1-32 16,0-1-2416-16,1 2-480 0,1-1-112 0,-1 2-272 16,-1 0-64-16</inkml:trace>
  <inkml:trace contextRef="#ctx0" brushRef="#br0" timeOffset="6793.95">1364 3531 3679 0,'-7'7'320'0,"-2"2"-320"0,-3 1 0 0,1 1 0 16,-1 0 4096-16,0 1 768 0,0 0 128 0,2-1 48 16,1-1-3584-16,1-1-720 0,1-3-144 0</inkml:trace>
  <inkml:trace contextRef="#ctx0" brushRef="#br0" timeOffset="8032.56">687 2256 19231 0,'0'0'848'0,"1"8"176"0,1 2-816 0,2 1-208 16,-1 0 0-16,4 4 0 0,2 2 672 0,-1 2 96 16,1 3 0-16,2 2 16 0,2 3-112 0,0-1-32 15,1 4 0-15,2-2 0 0,-3 0-256 0,1-2-48 16,2-1-16-16,1 0 0 0,-3-4-320 0,0-3 144 16,-2-2-144-16,-3-3 0 0,-1-1 224 0,-3-3-64 0,-1-3-16 0,-4-6 0 15,0 0 80-15,0 0 16 0,0 0 0 0,0 0 0 16,-5-5 16-16,-3-4 0 0,-2-2 0 0,-2 0 0 15,-1-2-128-15,-2-2 0 0,0 0-128 0,-1-2 192 16,1-2-192-16,-1-1 176 0,-1-3-176 0,1 1 160 16,2-1-160-16,1-1 160 0,1 5-160 0,3-2 160 15,0 3 32-15,4-1 16 0,-1 0 0 0,4 1 0 16,-1-1 128-16,2 1 32 0,1-1 0 0,3-1 0 16,-1 2 80-16,3-3 32 0,2 1 0 0,2 1 0 15,1-1-80-15,2 2-16 0,1 1 0 0,2 1 0 16,2 1-240-16,2 2-144 0,2-2 160 0,1 4-160 15,2 0-224-15,2 1-144 0,0 1-16 0,0 0-16 32,0 1-2688-32,-3-3-544 0</inkml:trace>
  <inkml:trace contextRef="#ctx0" brushRef="#br0" timeOffset="8247.04">851 2415 14735 0,'-6'5'1312'0,"1"-2"-1056"15,5-3-256-15,0 0 0 0,-4 5 3408 0,4-5 624 16,0 0 128-16,0 0 32 0,0 0-2512 0,8-4-496 16,2 0-96-16,2-2-32 0,2 1-800 0,0-1-256 15,1 1 128-15,3-1-128 16,0-1-1200-16,2 1-288 0,-1-1-64 0</inkml:trace>
  <inkml:trace contextRef="#ctx0" brushRef="#br0" timeOffset="8466.94">804 2753 30399 0,'0'0'2704'16,"0"0"-2160"-16,0 0-544 0,0 0 0 0,0 0 1040 0,0 0 112 0,7-7 0 0,2-1 16 0,4 2-272 0,1-5-48 16,2 1-16-16,1 1 0 15,0-4-656-15,3 1-176 0,0 0 0 0,3-1 0 0,-1 0-192 0,1 0-80 0,-2-1-16 0,-1 1 0 32,2 0-2912-32,-3-1-576 0</inkml:trace>
  <inkml:trace contextRef="#ctx0" brushRef="#br0" timeOffset="8929.89">1261 2132 18431 0,'0'0'1632'0,"0"0"-1312"16,0 0-320-16,0 0 0 0,0 0 1248 0,2 7 176 16,2 1 48-16,1 3 0 0,3 0-48 0,0 4 0 15,1 4 0-15,3 3 0 0,1 0-576 0,3 5-112 0,-1 1-32 0,2-1 0 16,0-1-192-16,0-1-64 15,0-2 0-15,-1 1 0 0,-2-6-112 0,-1 0-16 0,0-2-16 0,-4-2 0 16,-1-1-16-16,-1-1 0 0,-2-3 0 0,-3-2 0 16,-2-7 176-16,0 0 48 0,0 0 0 0,0 0 0 15,-7-2-64-15,-1 0-16 0,1-3 0 0,-2-6 0 16,-1-3-240-16,-2-4-64 0,-1-1 0 0,-1-3 0 16,1 1-128-16,-1-5 0 0,1-1 0 0,2-3 0 15,-1-1-208-15,3-1 80 0,1 1 128 0,2 1-208 16,2 1 208-16,1 3 0 0,2 1 0 0,1 3-144 15,2 0 144-15,2 3-160 0,3 2 160 0,1 2-160 16,2 4 160-16,2 1 0 0,1 4 0 0,1 1 0 16,3 1 0-16,-3 1 0 0,1 3 0 0,-1 1 128 15,2 5-128-15,-1-2 192 0,1 3-64 0,-2 3 0 0,1 1 96 0,-4 2 32 16,-1 2 0-16,-3-2 0 0,1 2 0 16,-1 4 0-16,-2 1 0 0,-1 5 0 0,-3-1-16 0,-1 2 0 15,-2 1 0-15,-1 1 0 0,-2-2-48 0,-1 0 0 16,1 0 0-16,-1-4 0 0,-2 0-48 0,-1-1-16 15,-2-3 0-15,1-2 0 0,0-3-128 0,2-1 0 16,1-1 0-16,2-2 0 16,-2-1-432-16,2-1-112 0,5-7-32 0,0 0 0 15,0 0-2160-15,0 0-432 0,0 0-96 0,0 0-11392 0</inkml:trace>
  <inkml:trace contextRef="#ctx0" brushRef="#br0" timeOffset="9399.32">1845 1810 25967 0,'0'0'1152'0,"-7"0"240"0,-1 0-1120 0,-1 0-272 0,1 3 0 0,-2 2 0 16,0 1 1904-16,-1 4 320 0,3-1 64 0,1 4 16 16,-1 1-1200-16,0 6-224 0,0-2-48 0,2 5-16 15,-1 3-416-15,3 3-80 0,3 0 0 0,1 1-16 16,1-2-176-16,3 1-128 0,1-1 144 0,2-2-144 15,1 0 0-15,1 0 128 0,0 0-128 0,3-3 0 16,1-3 0-16,1-3 0 0,0-3 128 0,2-2-128 16,1-2 0-16,1 1 0 0,0-5 0 0,2 1 0 15,1-6 0-15,-2-2 0 0,0-3 0 0,-2-1 0 16,-3-2 0-16,0 1 0 0,3-2 128 0,-4-3-128 16,-2 0 160-16,-4-1-160 0,0 3 160 0,-3-4-160 0,-1-2 0 0,-2 2 0 15,-2 0 0-15,-2 0 0 0,-2 0-304 0,-3 2 0 16,-3-1 0-16,-2 1 0 0,-2 2 112 0,-2-1 32 15,-1 1 0-15,-2 1 0 0,-1-1 160 0,-1 2 0 16,0-3 0-16,1 3 0 0,1 3 176 0,3 2 64 16,3 0 16-16,2 2 0 0,3 2 416 0,3 0 96 15,6-2 0-15,0 0 16 0,0 0-96 0,0 0-32 16,5 7 0-16,3-2 0 0,1 0-112 0,4-1-32 16,3-1 0-16,2-2 0 0,0-1-176 0,3 0-32 15,2 0-16-15,1-1 0 0,1-2-160 0,1-3-128 16,0-1 192-16,0 1-192 0,-1-2 0 0,-1 1-224 15,0 1 16-15,-2 1-13504 16,0 1-2704-16</inkml:trace>
  <inkml:trace contextRef="#ctx0" brushRef="#br1" timeOffset="33399.05">3618 5953 4607 0,'0'0'192'0,"0"0"64"0,0 0-256 0,0 0 0 16,12 0 0-16,-18-9 0 0,0-3 2944 0,1 3 560 15,-2-2 96-15,1 0 32 0,-1-1-2096 0,1 3-432 16,-1-2-80-16,0 1 0 0,0 1-400 0,-2 3-80 0,1-1-16 0,0 1 0 16,0 1 0-16,0 1 0 0,-1 2 0 0,0 4 0 15,0 0-272-15,0 5-48 0,0 3-16 0,-1 3 0 16,0 3-192-16,2 3 0 0,0 2 0 0,2 3-160 16,1 2 160-16,1-3 0 0,0 1-144 0,4-1 144 15,2-1 0-15,4 2 0 0,2-5-144 0,1 1 144 16,1-2 0-16,3-2 0 0,1-3-128 0,3-5 128 15,3-2 0-15,1-2 0 0,2-4 0 0,1-4 0 16,-1-5 0-16,2-3 0 0,-3-1 176 0,0-4-176 16,-1-2 320-16,-4-5-32 0,-3 1-16 0,-2 1 0 15,-1 0 48-15,-4-1 0 0,0 0 0 0,-3 1 0 16,-3 1 48-16,-2 1 16 0,-2 1 0 0,-1 1 0 16,-1 1-32-16,-3 0 0 0,-2-2 0 0,-1 4 0 15,-2 2-208-15,-1 2-144 0,-2 2 192 0,1 3-192 16,-1 2-256-16,0 4-144 0,0 2-48 0,-1 5-12720 15</inkml:trace>
  <inkml:trace contextRef="#ctx0" brushRef="#br1" timeOffset="34870.41">3808 7269 17791 0,'0'0'784'0,"0"0"176"0,0 0-768 0,0 0-192 15,4 19 0-15,-12-20 0 0,2 0 1264 0,-2-3 208 16,0 1 64-16,0 3 0 0,0 2-448 0,1-1-64 16,-4 0-32-16,1 2 0 0,-1-2-640 0,2 2-128 15,0-1-32-15,-1 5 0 0,-1-2-16 0,2 3-16 0,1 2 0 16,0 5 0-16,3 3-160 0,1 3 0 0,0 5 0 0,3 0 0 16,1 4 0-16,3 1 0 0,2-1-160 0,3 0 160 15,0 0-128-15,2-4 128 0,2-2 0 0,1-5-144 16,1-2 144-16,2-4-128 0,-1-4 128 0,1-2-128 15,0-3 128-15,-1-4 0 0,1-4-144 0,-2-3 144 16,3-3 0-16,-1-6 0 0,-3-1 0 0,-1-4 0 16,-2-2 256-16,-1-2-16 0,-2-2-16 0,-2 1 0 15,-1 1 144-15,-3 3 16 0,-2-2 16 0,-2 5 0 16,1 2-192-16,-4 0-32 0,-1 4-16 0,-4 1 0 31,-2 2-1536-31,0 2-304 0,1 1-64 0</inkml:trace>
  <inkml:trace contextRef="#ctx0" brushRef="#br1" timeOffset="35664.98">3055 7777 2751 0,'0'0'128'0,"0"0"16"0,-3-6-144 0,-1-2 0 16,0 1 0-16,0-2 0 0,-1 1 3376 0,0 2 640 16,0-1 128-16,-2 1 16 0,-1-1-2160 0,0 2-432 15,1 0-96-15,-1 1 0 0,-1 0-592 0,0 2-112 16,-3 0-32-16,1 2 0 0,1 2-192 0,1 1-32 0,1 3-16 0,-1 1 0 16,0 4-160-16,0-1-16 0,1 5-16 0,0 0 0 15,3 2-304-15,1 2 0 0,0 0 0 0,3 2 0 16,1-4 0-16,1 2 0 0,2-2-160 0,2-1 160 15,1-2 0-15,3-1-144 0,2-2 144 0,2-2 0 16,1-3-160-16,1 1 160 0,0-6-128 0,3-1 128 16,3-1 0-16,3-3-160 0,-3-2 160 0,0-1 0 0,-1 1 0 15,0-4 0-15,-2 0 0 0,-2-3 0 16,-2-3 208-16,-2 2 0 0,0 1 0 0,-5 0 0 16,0 0-208-16,-3 2 0 0,-3-2 0 0,-3 3 0 15,-4 0 0-15,-1-1 128 0,-3 1 0 0,0-1 16 16,-2 1-16-16,-1 1 0 0,-1 1 0 0,0 1 0 0,-6 1-352 15,2 2-80-15,-1-3-16 0,3 5-8192 16,0-1-1664-16</inkml:trace>
  <inkml:trace contextRef="#ctx0" brushRef="#br1" timeOffset="44037.91">13570 3100 6447 0,'0'0'272'0,"0"0"80"0,13-16-352 0,-13 16 0 0,-5-1 0 0,1-1 0 15,0 0 2640-15,2-1 464 16,2 3 96-16,0 0 0 0,-4-5-1200 0,4 5-240 15,-3-5-48-15,3 5-16 0,-2-7-240 0,0 2-48 0,2 5-16 0,-1-7 0 16,1 1-272-16,0 6-48 0,1-7-16 0,2 2 0 16,2 0-272-16,2 1-48 0,-1-1-16 0,3 0 0 15,0-2-416-15,3 2-96 0,0 1-16 0,2 0 0 16,2-3-64-16,1 2 0 0,2 0-128 0,2 0 192 16,3 0-64-16,1-1 0 0,-1 3-128 0,2-3 192 15,2 0-192-15,-1 1 0 0,2 2 128 0,-2-2-128 16,1 1 0-16,-1 0 0 0,0-1 0 0,1-1 0 15,-1 1 0-15,-1 0 0 0,-1-1 0 0,-2-1 0 16,1 0 0-16,-1 2 0 0,-1-1 0 0,1 1 0 16,-2-1 128-16,-2 2-128 0,-2 1 0 0,-1-1 144 15,-2 0-144-15,0 1 0 0,2 0 144 0,-2 1-144 16,1-1 144-16,-4 2-144 0,0-2 192 0,-2 1-192 16,0 0 224-16,2 2-64 0,0-2-16 0,0 1 0 15,-1-1 16-15,1 1 0 0,-2 1 0 0,1 0 0 16,-1 0-32-16,0 0 0 0,-1 0 0 0,3 0 0 15,-2 0-128-15,0 0 0 0,-1 0 144 0,1 0-144 16,1-3 0-16,1 3 0 0,0 0 0 0,1 3 0 0,0-2 0 0,1 2 0 16,0-1 0-16,1 2 128 0,-1 0-128 0,0 1 0 15,2 2 0-15,-1 1 0 0,2 1 0 0,-1 1 0 16,2 2 0-16,2 2 0 0,-1 3 0 0,1 0 0 16,0 2 0-16,0-1 0 0,2 1 0 0,1 2 0 15,-1 1 0-15,0 2 0 0,-2 1 0 0,4-1 128 16,-3 3-128-16,1-3 0 0,0 1 0 0,-3-1 128 15,-1-4-128-15,0 3 0 0,-1-1 0 0,0-1 128 16,-1-3-128-16,2 0 0 0,1 0 0 0,-1 1 0 16,-2-6 0-16,-2 1 128 0,-1 2-128 0,-1-3 0 0,0 0 128 0,0-2-128 15,0 1 0-15,-2-1 128 0,0-2-128 0,-1-1 0 16,0 1 128-16,0-3-128 0,-2 1 128 0,2-2-128 16,-2 0 0-16,2-1 128 0,-1 0-128 0,-1 1 0 15,1-2 0-15,-2 3 0 0,0-1 0 0,2-1 128 16,-1-1-128-16,-6-3 0 0,7 4 0 0,-1 1 0 15,0-2 0-15,-6-3 0 0,0 0 0 0,6 4 128 16,-1 0-128-16,-5-4 0 0,5 5 0 0,1 1 0 16,-6-6 0-16,5 7 0 0,1-2 0 0,1 0 128 15,-7-5-128-15,4 7 0 0,0-1 0 0,0 1 128 16,0-1-128-16,-1 2 192 0,3 0-64 0,-1 0 0 16,0 1-128-16,0-1 0 0,2-2 0 0,-2 2 128 15,2 1-128-15,-1-2 0 0,1 1 0 0,-1-1 128 0,-1 2-128 0,1-1 0 16,-1 0 0-16,1 0 0 0,3 0 0 0,-2-2 0 15,-2 1 0-15,2-1 0 0,1 0 0 0,-1-1 0 16,-1 0 0-16,0 0 0 16,1 2 0-16,-1-3 0 0,-6-4 0 0,7 6 128 0,-1-2-128 0,1 0 0 15,-2 0 0-15,0 1 0 0,-5-5 0 0,5 7 128 16,1-2-128-16,-1 1 0 0,-5-6 0 0,5 7 128 16,-5-7-128-16,5 8 0 0,0-2 0 0,2 1 0 15,-7-7 0-15,3 8 0 0,-3-8 0 0,5 6 0 16,-5-6 0-16,6 7 0 0,-6-7 0 0,0 0 0 15,5 7 0-15,1-1 128 0,-6-6-128 0,0 0 0 16,6 6 128-16,-1-1-128 0,-5-5 0 0,6 7 0 16,-6-7 0-16,5 6 128 0,-5-6-128 0,0 0 0 15,4 8 0-15,-2 0 0 0,0 0 256 0,-1 0 0 16,-1-1-16-16,-3 1 0 0,-1 0 192 0,1 1 32 0,-3 4 16 0,1-2 0 16,0 2-48-16,-2 1-16 0,0 0 0 0,-3 2 0 15,0 0-32-15,2 1 0 0,-1-2 0 0,0 0 0 16,-2 0-176-16,4-2-32 0,0 2-16 0,2-2 0 15,0-2-160-15,1 1-224 0,0 0 48 0,3 0 16 32,1-2-1616-32,1 2-320 0,1-4-64 0,4-1-10768 0,-1 0-2144 0</inkml:trace>
  <inkml:trace contextRef="#ctx0" brushRef="#br1" timeOffset="54232.13">15526 2789 13823 0,'-4'-5'608'0,"-1"2"128"0,1 3-592 0,-1 0-144 0,-2 0 0 0,1 0 0 16,-2 0 2720-16,-1 2 512 0,-2 3 96 0,3-1 32 16,2 2-1744-16,-1 2-336 0,1 1-80 0,-1 7-16 15,3 0-608-15,2 2-128 0,1 3-32 0,1 1 0 16,0 1-80-16,3 2-16 0,4 0 0 0,1-2 0 0,1 1-48 0,3-1-16 16,2-2 0-16,0 0 0 0,2-4-256 0,1-3 128 15,-1-2-128-15,-1-4 0 0,1-2 352 0,-2 0-32 16,1-4-16-16,-4 1 0 0,0-2 448 0,-3-4 80 15,1-2 32-15,-3-3 0 0,-1-2-96 0,-1-2 0 16,-1-1-16-16,-3-2 0 0,0-2-144 0,-1-2-32 16,-2 0 0-16,-1-1 0 0,-1 1-400 0,-3 0-176 15,-4-1 128-15,1-1-128 0,-2-1 0 0,0 2-304 16,0 3 48-16,-1 1 16 16,1 1-480-16,2 0-112 0,0 2 0 0,2 0-16 15,1 2-1936-15,4 3-384 0,3 4-80 0,1 4-10912 0</inkml:trace>
  <inkml:trace contextRef="#ctx0" brushRef="#br1" timeOffset="54500.39">15759 2864 12895 0,'7'15'1152'0,"-3"-6"-928"0,1 3-224 0,0 1 0 16,2 1 2768-16,-1 1 512 0,-1 0 112 0,1 2 0 16,-1-2-1088-16,1-2-208 0,0-2-48 0,-1-1-16 15,0 0-1264-15,0-2-256 0,-1-3-64 0,-4-5 0 16,0 0-112-16,0 0-16 0,0 0-16 0,0 0 0 15,0 0 336-15,-1-9 64 0,-2-4 0 0,-1-1 16 16,0-3-32-16,-1-2-16 0,-1 0 0 0,-1-2 0 16,1-3-288-16,-1-2-48 0,3-1-16 0,0 1 0 15,0 2-320-15,0 2 0 0,2 1 0 0,1 3 0 16,-1 1 0-16,2 3 0 0,0 2 0 0,2 2 0 16,0 1-224-16,2 1 32 0,1 4 16 0,2 0 0 15,-1 1-592-15,2-1-128 16,3 2-32-16,0 2 0 0,2 0-2000 0,0 0-400 0,2 1-64 0,-1 2-9728 15</inkml:trace>
  <inkml:trace contextRef="#ctx0" brushRef="#br1" timeOffset="54702.41">16087 2470 1839 0,'-3'-24'0'0,"3"15"160"0,-1-1-160 0,1-1 0 15,1 5 0-15,-1-3 0 0,-1-2 5360 0,1 1 1040 16,0 3 192-16,0 7 64 0,0 0-3776 0,0 0-768 15,0 0-128-15,0 0-48 0,6 11-1088 0,2 3-208 16,0 3-64-16,2 4 0 0,1 2-192 0,0 3-32 0,1 3-16 0,0 1 0 16,0 1-336-16,2 1 0 0,-1-1 0 0,1 0 0 31,-1-1-1888-31,2-1-400 0,0-2-80 0,0-1-6848 0,-1-1-1392 0</inkml:trace>
  <inkml:trace contextRef="#ctx0" brushRef="#br1" timeOffset="54890.3">16221 2871 4607 0,'-5'-9'400'0,"-1"-1"-400"0,0 1 0 0,-1 0 0 15,1-3 4912-15,1 1 896 0,-1-2 176 0,3 3 32 16,-1 1-2944-16,1 1-608 0,2 1-112 0,2 1-32 16,-1-1-1456-16,4 1-288 0,2 1-64 0,1-1-16 0,-1 1-496 0,2 0 0 15,0 1 0-15,1 0 0 16,2 2-464-16,-2-1 16 0,3 0 0 0,1 1 0 15,-2-1-1984-15,1 2-400 0,-2 1-80 0</inkml:trace>
  <inkml:trace contextRef="#ctx0" brushRef="#br1" timeOffset="55565.01">16406 2360 9215 0,'0'0'816'16,"0"0"-656"-16,0 0-160 0,0 0 0 0,0 0 5264 0,1 7 1024 15,3 5 208-15,0 2 32 0,0 3-4048 0,1 2-816 16,2 4-176-16,-1 1-16 0,2 0-1008 0,1 2-192 16,-1 1-32-16,1 2-16 0,2 1-224 0,-2-1 128 0,-3-2-128 0,2 0 0 15,0 1-128-15,1-3-128 0,0-3-32 0,-1-1 0 32,0-1-544-32,1-3-128 0,-3 0 0 0,1-1-16 15,-1-7-368-15,0-1-64 0,-2-2 0 0,-4-6-16 16,0 0-400-16,6-5-80 0,-2-5-16 0,0-3 0 15,-1 0 128-15,-1-3 32 0,1-2 0 0,-2-2 0 16,0-1 544-16,1 1 128 0,0 1 0 0,1 1 16 0,-2 0 1312 0,2 2 256 0,-1 4 48 0,0-1 16 16,-1-1 912-16,0 2 176 0,1 3 32 0,0 1 16 15,0 2-464-15,-2 6-80 0,0 0-32 0,0 0 0 16,0 0-608-16,0 0-112 0,0 0-16 0,3 9-16 16,1 1-208-16,0 3-32 0,1 2-128 0,1 0 192 15,-1 1-192-15,0 1 0 0,2 0 0 0,0 0 0 16,0-3 0-16,1-1 0 0,-2-1 0 0,2 0 0 15,-1-2-528-15,-1-1-48 0,1 0-16 0,1-5 0 16,-2 0-1072 0,1-1-224-16,-7-3-32 0,7-1-16 0,1-2-640 0,0-4-128 0,-1-2-32 0,-1 0 0 15,1 0 1104-15,-4 0 224 0,1-4 32 0,0 0 16 0,-1 0 1360 0,0-2 256 16,-2 0 64-16,0 0 16 0,-2 1 1216 0,0 2 240 0,-1-1 64 16,0 3 0-16,-1-1 112 0,0 5 16 15,-1-1 16-15,4 7 0 0,0 0-272 0,0 0-48 16,0 0-16-16,-2 8 0 0,1 1-512 0,1 4-96 15,0 4-32-15,2 0 0 0,2 3-464 0,3-2-112 16,2 2 0-16,1-1-16 0,2 0-432 0,0-3 128 16,-2 1-128-16,2-4 0 0,1-5 416 0,0 0 0 0,1-1 0 0,1-3 0 15,-1-4 240-15,2-4 48 0,-2-3 16 0,0-1 0 16,1 0 144-16,-2-2 32 0,-2-3 0 0,-2 0 0 16,-1-3-80-16,-3 2-16 0,-1 1 0 0,-2-3 0 15,-4 2 64-15,1 1 16 0,-7 1 0 0,0 2 0 16,-2-1-128-16,-2 3-32 0,-1 1 0 0,0 0 0 15,-1 2-224-15,0 1-48 0,-1 1-16 0,2 2 0 16,-1 1-432-16,1 1 0 0,-3 1-192 0,3 0-13408 16,1 1-2688-16</inkml:trace>
  <inkml:trace contextRef="#ctx0" brushRef="#br1" timeOffset="61305.24">11844 8945 11055 0,'-2'34'976'0,"2"-34"-784"0,-4 8-192 0,1 0 0 0,3-8 2944 0,-1 8 560 15,1-8 96-15,0 0 32 0,0 0-1504 0,0 0-288 16,0 0-64-16,0 0-16 0,5-11-736 0,2 0-160 16,-1-4-32-16,2 0 0 0,-2-4-192 0,1 4-64 15,1-2 0-15,1-1 0 0,0-1-16 0,0-2-16 16,0 1 0-16,3-1 0 0,0 0-336 0,1-5-64 15,-1 2-16-15,-3 2 0 0,0 1-128 0,-1 3 0 16,-1 1 0-16,0 1 0 0,-3 5 0 0,1-1 128 16,-1 3-128-16,-4 9 0 0,0 0 0 0,0 0 0 15,0 0 0-15,0 0 0 0,8 10 0 0,-2 5-192 0,0 2 64 0,0 2 128 16,-1 2-256-16,2 0 64 16,-1 0 0-16,2-2 16 0,0-4 176 0,1 0 0 0,1-4 0 0,2-4 0 15,1 0 0-15,3-2 224 0,0-5-48 0,2 0-16 16,1 0 96-16,1-4 32 0,1-5 0 0,0-1 0 15,-1-2-96-15,3-2-32 0,0-3 0 0,-2-2 0 16,-1 1-160-16,-2-3 0 0,-1 3 0 0,0 1 128 31,-3 3-1216-31,0-1-240 0,1 1-48 0,-2 2-9424 0,-2 2-1872 0</inkml:trace>
  <inkml:trace contextRef="#ctx0" brushRef="#br1" timeOffset="61900.89">12750 8264 23039 0,'0'0'2048'0,"0"0"-1648"0,0 0-400 0,0 0 0 16,0 0 2176-16,8 0 368 0,0-4 64 0,1 1 16 15,3-1-944-15,4 2-176 0,-1-1-32 0,3-1-16 16,1 0-1024-16,-1 1-208 0,1 2-32 0,0 0-16 16,-2-3 144-16,0 3 16 0,0 1 16 0,-3 4 0 15,-1-1-96-15,-1 4-32 0,-2 1 0 0,-1 4 0 16,-1-3-96-16,-3 4 0 0,-2 2-128 0,-3 2 192 15,-3 2-192-15,1 0 144 0,-2 1-144 0,-1-1 128 16,-1-1-128-16,-2-1 0 0,-1 0 0 0,0 2 0 16,-1-5 0-16,-1-1 0 0,1-1-128 0,1-2 128 15,0 1-224-15,3-2 32 0,1-3 0 0,1-1 0 16,4-5-128-16,0 0 0 0,2 7-16 0,-2-7 0 16,5 5 80-16,3 0 32 0,1-1 0 0,1 0 0 15,2 0 224-15,2 3 0 0,2-3 0 0,0 2-144 16,1 1 144-16,1 0 192 0,0 1-32 0,2 3-16 0,-1-5 352 0,-1 5 64 15,-1 2 16-15,-2 0 0 0,-2-2 256 0,-3 2 48 16,-1 2 16-16,-1 2 0 0,-4 2-16 0,-3 1 0 16,-2-2 0-16,-4 3 0 0,-3 1-208 0,-2 0-32 15,-2 0-16-15,-2 1 0 0,-2-3-272 0,0 0-48 16,-1-2-16-16,-1 1 0 0,-4-2-160 0,0-2-128 16,0-2 144-16,-1-1-144 0,0-3 0 0,1-2 0 15,1-2 0-15,1-3 0 16,2-2-896-16,2-2-256 0,2-7-64 0,5-3-16 15,5-2-1184-15,3-5-224 0,2 0-48 0,6-5-9360 16,3 1-1872-16</inkml:trace>
  <inkml:trace contextRef="#ctx0" brushRef="#br1" timeOffset="62231.91">13401 8369 21183 0,'0'0'944'0,"0"0"192"0,-1-6-912 0,-1-1-224 0,2 7 0 0,-4-2 0 16,-3-2 3472-16,-3 4 656 0,5 0 128 0,-3 6 32 15,-2-2-2208-15,0 8-432 0,0 5-96 0,3 4-16 16,-1 5-1216-16,1 1-320 0,1 6 0 0,2 3 0 16,3 3 0-16,3 2 0 0,3-2 0 0,4-1 0 15,5-2-144-15,1-1-48 0,5-2 0 0,2-3 0 32,4-3-288-32,-1-2-64 0,-1 0-16 0,1-7 0 0,1 0 368 0,0-5 64 0,3-1 128 0,-3-5-208 15,-1-5 208-15,0-4 192 0,-2-5-48 0,-1-2 0 16,-3-4 464-16,-1-3 96 0,-1-5 0 0,-4-1 16 15,-3 0 288-15,-2-3 48 0,-3-3 16 0,-2 0 0 16,-2-2-352-16,-3-1-64 0,-4 0-16 0,-3 1 0 0,-2-3-272 0,-4 2-64 16,-3-2-16-16,-4 2 0 0,-3-3-288 15,-1 0 0-15,-5-1 0 0,-2 1 0 16,-1 1-688-16,2 5-192 0,-1 3-32 16,4 4-16-16,5 4-1376 0,3 3-256 0,2 2-64 0,5 0-15168 15</inkml:trace>
  <inkml:trace contextRef="#ctx0" brushRef="#br1" timeOffset="62531.67">14338 8300 12895 0,'-4'-12'576'0,"4"12"112"0,0 0-560 0,0 0-128 0,-1-5 0 0,1 5 0 16,-3-5 5872-16,3 5 1136 0,0 0 224 0,0 0 64 16,0 0-4608-16,-5 9-928 0,0 4-176 0,0 1-48 15,0 6-816-15,1 2-160 0,0 3-48 0,0 2 0 16,0 2-224-16,-1 2-48 0,0 1-16 0,-2 1 0 16,-1 3-224-16,0-1 176 0,1 1-176 0,-3 1 160 15,1-1-160-15,0 1-256 0,3-3 64 0,-2-3 16 31,0-2-1488-31,1-3-288 0,2-3-64 0,0-2-10688 0,0-4-2144 0</inkml:trace>
  <inkml:trace contextRef="#ctx0" brushRef="#br1" timeOffset="62931.57">14122 8372 21535 0,'0'0'960'0,"0"0"192"0,0 0-928 0,0 0-224 0,0 0 0 0,0 0 0 15,-8-3 1424-15,0-1 240 0,0 0 64 0,8 4 0 16,0 0-624-16,0 0-112 0,0 0-32 0,-6-1 0 15,-2 0-512-15,2 2-128 0,-1 4 0 0,2 0-16 16,1 5-64-16,3-1-16 0,-2 2 0 0,2 2 0 16,-1-1 0-16,2 0 0 0,2-2 0 0,0 2 0 15,4-5-224-15,-3-1 144 0,-3-6-144 0,0 0 128 16,8 4 0-16,0-3 0 0,0-1 0 0,-2-2 0 16,0-3 192-16,-2-2 16 0,-1-1 16 0,0-2 0 15,-2-3 128-15,-1 0 32 0,-1 0 0 0,0 0 0 16,-2 0-32-16,1 0 0 0,-1 0 0 0,-1 2 0 15,-1-2-352-15,0 5-128 0,1-1 0 0,1 3 144 32,3 6-1808-32,0 0-384 0,-4-6-64 0,4 6-13376 0</inkml:trace>
  <inkml:trace contextRef="#ctx0" brushRef="#br1" timeOffset="63299.11">14642 8612 14735 0,'0'0'1312'0,"0"0"-1056"15,-6-6-256-15,-1 4 0 0,-1 2 3296 0,3 1 608 0,-3 0 112 0,0 1 16 16,1-1-1968-16,-1 4-400 0,0-1-64 0,0 3-32 15,2 2-752-15,0 1-160 0,2 2-16 0,2 1-16 16,-1 3-288-16,3-2-48 0,1 0-16 0,5 1 0 16,-1-1-272-16,1-1 128 0,2-1-128 0,0-2 0 15,0 1 240-15,2-4-64 0,1 0-16 0,-1-2 0 16,2-4 128-16,0 1 32 0,-2-2 0 0,2-3 0 16,0-1 16-16,-2-2 16 0,-2-2 0 0,-2-1 0 15,0 0 32-15,-1-2 16 0,-3 0 0 0,2 0 0 16,-2 1 96-16,-2-1 16 0,-4 1 0 0,-2 1 0 15,-1-2-64-15,-1 2 0 0,0-1 0 0,-1 1 0 16,-3 2-448-16,0 2 0 0,-1 2 0 0,0 5 0 16,0 3-3664-16,-2 5-832 15</inkml:trace>
  <inkml:trace contextRef="#ctx0" brushRef="#br1" timeOffset="74828.75">22604 3350 14735 0,'0'0'640'16,"0"0"160"-16,0 0-640 0,0 0-160 0,0 0 0 0,0 0 0 0,9 0 3104 0,1 0 592 16,1-1 112-16,2-1 32 0,0 0-1968 0,1-1-384 15,3 2-80-15,1-1 0 0,2 1-832 0,-2 1-144 16,3 0-48-16,1-4 0 0,2 3-208 0,1 0-48 15,1 1-128-15,0-3 192 0,1 3-192 0,3 0 0 0,4 0 0 0,-3 0 0 16,-1-1 0-16,0-1 176 16,-1 1-176-16,-2-3 160 0,-3 2 32 0,-2-1 0 0,0 0 0 15,-1 1 0-15,-3-1-64 0,0 1 0 16,1-2 0-16,-2 0 0 0,-2 1-128 0,0 0 0 16,-1 2 144-16,-1 0-144 0,0 0 0 0,-1-2 0 15,1 2 0-15,0-1 128 0,-1 4-128 0,1 2 0 0,-2-1 0 0,2 3 128 16,0-1-128-16,0 1 0 0,-1 4 128 0,1 0-128 15,3 3 0-15,-2 1 0 0,2 2 0 0,-1 1 0 16,2 0 0-16,2 2 0 0,-4 1 0 0,1 2 0 16,1 2 0-16,-1 0 0 0,1 2 0 0,-2 3 128 15,1-1 0-15,1 2 16 0,-3 1 0 0,2 3 0 16,-1-3-144-16,2 4 0 0,2 2 0 0,-2-1 128 16,-1 2-128-16,3 4 0 0,0-2 0 0,1 2 0 15,2 1 0-15,-1 1 0 0,0 3 0 0,0 0 0 0,1-1 0 0,0 1 0 16,1 1 0-16,2-4 0 0,-3 3 0 15,2-1 0-15,-1-1 0 0,-1 0 128 16,1-2-128-16,-3 0 0 0,0-1 0 0,0 1 0 16,-4-3 128-16,1 2-128 0,-1 1 128 0,1 0-128 15,-1 1 352-15,-1 2-16 0,1 1 0 0,1 1 0 16,-1-3-208-16,-2 1-128 0,0 0 128 0,-1-3-128 0,2 0 128 0,-1-2-128 16,2 1 128-16,-1 1-128 0,1 2 0 0,0-2 0 15,-1 1 0-15,2 0 128 0,-3-3-128 0,2-2 0 16,0-1 0-16,-2 1 0 0,2-3 0 0,-2 1 0 15,-2-1 128-15,0 1-128 0,-2-3 0 0,2-2 128 16,-1 1-128-16,0-1 0 0,-1-3 0 0,1 1 144 16,-1-1-144-16,1 1 0 0,0 1 128 0,0-1-128 15,-1 0 0-15,-1-7 0 0,-1 2 0 0,1 0 0 16,-1 1 0-16,0 1 0 0,0-1 0 0,0 1 0 16,1-3 0-16,-3 5-144 0,1-4 144 0,-2 1-160 15,0 0 160-15,0 0-160 0,2-1 160 0,-1 0 0 16,1-3 0-16,-2 0 0 0,0 0 0 0,1 3 0 15,-1 0 0-15,0-5 0 0,-1 0-176 0,0-2 0 0,0 1 0 0,1 0 0 16,3 1-16-16,-3-5 0 0,-2 2 0 0,0 0 0 16,1-2 192-16,-1 0 0 0,0-2 0 0,-1 2 0 15,-2 0 0-15,0-3 0 0,0-2 0 0,0 2 128 16,0 1-128-16,-1-1 128 0,-3-2-128 0,0 1 128 0,-1-3 48 0,-2-1 16 16,1 2 0-16,-2 1 0 15,-1-1 336-15,0-1 80 0,-2 1 16 0,0 0 0 16,-1 1 208-16,-1-2 32 0,-2 2 16 0,1 2 0 15,-4-3-240-15,2 2-32 0,-1-1-16 0,2 3 0 16,-1-2-352-16,0-1-80 0,1 1-16 0,2-2 0 16,-2 1-416-16,5 1-96 0,2-2-16 0,0 0 0 15,3 0-1680-15,1 0-352 0,2 0-64 16</inkml:trace>
  <inkml:trace contextRef="#ctx0" brushRef="#br1" timeOffset="77433.17">24063 3435 20895 0,'0'-4'928'0,"-32"-4"192"0,32 8-896 0,0 0-224 0,4-5 0 0,-4 5 0 0,9-3 1168 0,-2 2 192 16,-1 1 48-16,1 1 0 0,0 2 144 0,0 1 48 15,2 2 0-15,1 3 0 0,-1 4-768 0,0 5-128 16,0 5-48-16,-2-8 0 0,-1 2-160 0,2 1-48 16,-3-1 0-16,0 2 0 0,0 0-192 0,-2-1-32 15,0-1-16-15,-1 2 0 0,2-1-64 0,-2 0-16 16,-2-5 0-16,1-2 0 0,-1-4 48 0,0-7 0 15,0 0 0-15,0 0 0 0,0 0 80 0,0 0 32 16,-3-5 0-16,2-1 0 0,0-2-288 0,-1-3 0 16,4-2 0-16,-2-2 0 0,0-3 0 0,1-1-192 15,2-5 0-15,-1 0 0 0,2-1 192 0,0 3 0 0,0-4-160 0,1 4 160 16,0 2 0-16,2 5 0 0,-1 3 0 0,0 2 0 16,-1 0 256-16,0 7 32 0,0 1 0 0,2 4 0 15,-2 1-112-15,0 3-32 0,0 0 0 0,1 3 0 16,-3 2-144-16,3 0 160 0,-2 1-160 0,0 1 160 15,-2 0-160-15,1 2 0 0,-1 0 0 0,1 0 128 16,-2-1-128-16,1 4 0 0,0-5 0 0,-1 0 0 16,1-2-192-16,-1-4 48 0,-1-7 0 0,0 0 0 15,0 0-112-15,0 0-32 0,0 0 0 0,4-6 0 32,0-2-112-32,-1-4-32 0,-1 1 0 0,2-2 0 0,-1-2 224 0,-1 0 32 0,0-1 16 0,0 4 0 0,1 1 160 0,-1 0 0 15,0 1 0-15,0-1 0 0,0 2 0 16,0 3 0-16,1-1 0 0,-2 2 128 0,-1 5 64 15,0 0 32-15,0 0 0 0,0 0 0 0,0 0-64 0,0 0-16 16,0 0 0-16,8 8 0 0,0 2-16 0,0-1 0 16,-1 3 0-16,1 1 0 0,0 1-128 0,0 1 160 15,1-1-160-15,0 0 160 0,2 1-160 0,3 2 0 16,0 0 0-16,1-3 0 0,-1-4 0 0,0-2 0 16,1-1 0-16,-1-3 0 0,0-3 0 0,1-1 0 15,-2-1 0-15,-2-2 0 0,-1 0 192 0,-1-2-64 16,0 0 0-16,-3-3 0 0,-2-2 80 0,-1 1 16 15,-1-4 0-15,0 2 0 0,-1-4-80 0,-2 0-16 16,-2 2 0-16,-1 1 0 0,-1 2 144 0,0-2 32 16,0 1 0-16,-2-1 0 0,-1 1 208 0,0 2 32 15,2 1 16-15,-1 1 0 0,1 0 80 0,2 6 0 0,-1 1 16 0,1 1 0 16,4-1-160-16,-3 5-48 0,1 3 0 0,-1-1 0 16,2 3-144-16,1 3-48 0,1 1 0 0,2 1 0 15,2-1-256-15,1 2 0 0,1-1 0 0,2 0 0 16,0-1 0-16,3 0 0 0,2 1 0 0,2-2 0 31,-2-3-1152-31,2-2-128 0,2 1-16 0,0-5-16 16,1-1-1152-16,4-3-224 0,-2-4-64 0,-3-3-13696 0</inkml:trace>
  <inkml:trace contextRef="#ctx0" brushRef="#br1" timeOffset="77596.42">24808 2990 31967 0,'0'0'1408'0,"0"0"304"0,-2-7-1376 0,1 5-336 0,1 2 0 0,0 0 0 0,-4 6 1632 0,2 1 256 16,2 1 48-16,2 3 16 0,0 0-896 0,2 10-176 16,1 4-48-16,2 6 0 0,-1 4-560 0,2 4-112 15,3 2-32-15,0 2 0 0,1-3-320 0,2 2-80 16,1-2-16-16,-1-2 0 16,-2-9-1856-16,0 1-368 0,-1-3-80 0,1 2-13216 15</inkml:trace>
  <inkml:trace contextRef="#ctx0" brushRef="#br1" timeOffset="78074.7">24827 3390 29423 0,'0'0'640'0,"0"0"144"0,0 0 32 0,0 0 16 0,0 0-672 0,8 4-160 0,1 0 0 0,2-1 0 16,2-2 336-16,4-2 48 0,3-2 0 0,1-1 0 15,-3 2-640-15,3-2-112 0,1-3-16 0,3 1-16 32,0-1-432-32,-7 1-96 0,-1 0-16 0,0 2 0 0,-2 1 656 0,1 0 128 0,-2 0 32 0,-1 1 0 15,-2 0 576-15,-2 1 128 0,-1 1 32 0,-2 0 0 16,-6 0 224-16,0 0 64 0,0 0 0 0,0 0 0 16,-8 7 0-16,-1-1 0 0,-1 1 0 0,-1 0 0 15,0 3 16-15,-1 0 16 0,2 3 0 0,0 0 0 16,3-1-160-16,1-2-16 0,0-1-16 0,1 3 0 0,2 1-480 0,2 0-112 15,2 0-16-15,2 0 0 0,1-1-128 0,1-3-192 16,1-2 32-16,2-2 16 16,3 0-304-16,-1-1-64 0,3-3-16 0,1 1 0 15,1-5-144-15,-2-1-32 0,0-1 0 16,0 0 0-16,-1-2 80 0,-2 1 16 0,-1-4 0 0,0 0 0 0,0-7 432 0,-1 1 176 0,-3 2-128 16,-1-3 128-16,-2 2 432 0,-2 0 160 15,0 3 48-15,0 2 0 0,1 1 192 0,0 1 64 0,-3 2 0 16,2 6 0-16,0 0 112 0,0 0 16 15,0 0 16-15,0 0 0 0,2 6-80 0,1 3-32 16,-1 4 0-16,1 2 0 0,1 2-512 0,1-1-96 16,2 1-32-16,2 0 0 0,1 2-288 0,3 3 0 15,0-1 0-15,2-6 0 16,0 1-624-16,4-2-224 0,-2 1-48 0,3-2-12480 0,3-4-2480 0</inkml:trace>
  <inkml:trace contextRef="#ctx0" brushRef="#br1" timeOffset="79360.45">30800 3276 19343 0,'0'0'848'0,"0"0"192"0,0 0-832 0,0 0-208 15,0 0 0-15,0 0 0 0,0 0 1600 0,0 0 288 16,0 0 48-16,11-4 16 0,0 0-752 0,4 1-160 15,0 0-16-15,4 2-16 0,-1 0-656 0,2 0-128 16,-2 1-32-16,1 0 0 0,1 0-64 0,1 3-128 0,-2 1 176 0,2-1-176 16,-1-2 208-16,-1 2-64 0,1 0-16 0,-1 0 0 15,0 3 16-15,0 0 0 0,2 2 0 0,0 1 0 16,-2-2-144-16,0-1 160 0,-2 1-160 0,0 3 160 16,0-1 16-16,-3 3 0 0,-2 1 0 0,-1 3 0 15,-1 1-48-15,-3-3 0 0,0 0 0 0,-1 3 0 16,2 1 64-16,-3 5 16 0,-1-4 0 0,0 5 0 15,0 2-208-15,1 4 176 0,1 1-176 0,-1 3 160 16,0 0-160-16,0 0 0 0,0 0 0 0,1 5 0 16,-1 0 0-16,1 1 0 0,2 1 0 0,-1 0 0 15,-1 6 0-15,-1 0 0 0,-1 3 0 0,0 1 0 0,0-1 0 0,-1 1 0 16,-1-1 0-16,1 2 0 16,1 4 0-16,-3-1 0 0,-1 1 0 0,0 3 0 15,0-2 0-15,0-1 0 0,0-4 0 0,0 2 0 16,2-1 0-16,-1 3 0 0,1-1 0 0,1 4 0 0,0 0 0 0,-1 3 0 15,-2-5 0-15,0-1 0 0,0-1-224 0,2 1 32 16,-4-1 0-16,2 0 0 0,-1-1 192 0,1-2 0 16,1-1 0-16,-1 0 0 0,2-1 176 0,0 0-176 15,1-1 160-15,-1-1-160 0,2 1 192 0,2 0-64 16,-1-4-128-16,-1 5 192 0,0-4-64 0,-1 2-128 0,1 1 176 0,-1 1-176 16,1-1 144-16,-3 2-144 15,0-1 0-15,1-2 144 0,0-2 304 0,1 1 64 16,-2 0 16-16,1-2 0 0,-2-1-400 0,1 2-128 15,-1-3 0-15,0 0 0 0,-1-1 0 0,1-2 128 0,1 1-128 16,2-2 0-16,-1-3 256 0,-1 2-64 16,1 1-16-16,0-5 0 0,1 0-176 0,0-1 128 0,0-1-128 0,0 0 128 15,0-4-128-15,-1 0 0 0,0-2 144 0,0 1-144 16,1-2 0-16,-1-2 0 0,0-1 0 0,-1 3 0 16,-1 0 0-16,0-2 0 0,3 0 0 0,-1-3 0 15,1 1 0-15,-2-1 128 0,-1-3-128 0,-1 2 0 16,1 2 128-16,0-1-128 0,0-2 128 0,-1-2-128 15,-2-3 256-15,-1 0 0 0,0-2-16 0,-2 1 0 16,-4 0 304-16,1-2 64 0,-2 1 16 0,-1-1 0 16,-1 2 80-16,-1-2 32 0,-2-3 0 0,-1 1 0 15,-1-2-208-15,1 2-32 0,0 0-16 0,1-2 0 16,0-4-480-16,2 0 0 0,-2 2 0 0,1-1 0 16,-2-3-384-16,3 0-160 15,1-1-32-15,1-1-16 0,1 1-1984 0,1-3-400 0,-2-1-80 16</inkml:trace>
  <inkml:trace contextRef="#ctx0" brushRef="#br1" timeOffset="80065.23">31740 5278 2751 0,'0'0'256'0,"2"16"-256"0,0 2 0 0,0 1 0 16,-2 2 3584-16,0 4 656 0,1 4 144 0,-1-1 32 0,0 1-2272 0,1 1-448 15,3 3-96-15,0 1 0 0,-3-2-320 0,2-3-48 16,-1-2-16-16,1-3 0 0,1-3-240 0,-4 1-48 16,-1-7-16-16,-1 1 0 0,0-2-16 0,2-1-16 15,-2-2 0-15,2-11 0 0,0 0-400 0,0 0-80 16,0 0-16-16,0 0 0 0,0 0-176 0,0 0-32 16,-5-8-16-16,3-4 0 0,-1-1-160 0,2-5 0 15,1 0 0-15,0-2 0 0,0-3-320 0,1-1 48 16,2-3 16-16,-1-6 0 15,0-8-304-15,0-1-48 0,3-1-16 0,2-1 0 16,1-1-656-16,0 3-144 0,-1 5-32 0,4 3 0 16,1 2 320-16,-2 5 64 0,0 4 16 0,0 2 0 0,-3 3 1280 0,0 4 256 0,2 4 48 15,1 4 16-15,1-1 1056 0,-1 3 192 0,1 0 64 16,-11 4 0-16,10 4-352 0,1 1-64 16,-11-5-16-16,9 7 0 0,0 6-336 0,-4-1-80 0,-1 1-16 0,-4 0 0 15,-1 0-272-15,-3 1-48 0,-1 0-16 0,-2 2 0 16,0 1-320-16,0-1-64 0,-4-3-16 0,2 0 0 15,-4 0-256-15,3 0 0 0,0-1-128 0,1-2 128 16,-1-2-864-16,2 0-80 16,2-2-16-16,6-6 0 15,-8 5-2192-15,8-5-448 0,-7 6-96 0</inkml:trace>
  <inkml:trace contextRef="#ctx0" brushRef="#br1" timeOffset="80437.2">32036 5311 23327 0,'0'0'1024'0,"11"-8"224"0,-1-1-992 0,-1-2-256 0,-1 0 0 0,0-1 0 0,-3 0 768 0,-1 3 128 16,-1-2 0-16,-2 4 16 0,-1 7 64 0,-3-11 16 15,-2 3 0-15,5 8 0 0,0 0-400 0,-9 3-80 16,0 6 0-16,0-2-16 0,0-2 80 0,-1 5 0 16,0 5 16-16,1 0 0 0,1 0-80 0,2-1 0 15,0 0-16-15,2 1 0 0,3-2-240 0,0-2-64 16,-2 1 0-16,3-12 0 0,2 11-192 0,-2-11 0 15,5 10 0-15,-5-10 0 0,0 0 0 0,11 7-192 16,1-2 48-16,-12-5 0 0,13 0-80 0,-1-2-16 16,-2-1 0-16,1-3 0 0,1 0 240 0,-2-2 0 15,-3 0 0-15,0-4 0 0,0 3 208 0,1 0 96 16,1-4 16-16,1 3 0 0,-2-1-320 0,-1 2 0 0,-7 9 128 0,5-10-128 16,-3 1 224-16,-2 9-16 0,0 0 0 0,0 0 0 15,3-10 432-15,-3 10 96 0,0 0 16 0,0 0 0 16,0 0-160-16,0 0-16 0,-5 11-16 0,1 1 0 15,3-3-288-15,-1 3-48 0,0 1-16 0,0 0 0 16,2 0-208-16,2-2 0 0,-2-11-192 0,5 15 192 31,3-2-1440-31,0-3-176 0,-8-10-48 0,9 11 0 16,-2 0-1328-16,4-3-272 0,1-3-48 0</inkml:trace>
  <inkml:trace contextRef="#ctx0" brushRef="#br1" timeOffset="80765.16">32405 5212 5519 0,'0'0'240'0,"-1"11"64"0,0 4-304 0,-1-1 0 15,0 0 0-15,0 1 0 0,0 0 5680 0,0 1 1072 16,1-2 224-16,0 1 32 0,0-2-4096 0,-1 0-816 16,1 0-176-16,0-2-16 0,1-11-704 0,-2 13-144 15,2-1-32-15,0-12 0 0,0 0-272 0,0 0-64 16,2 12-16-16,-2-12 0 0,0 0-256 0,0 0-48 15,0 0-16-15,4-7 0 0,-4 7-32 0,3-10-16 16,0-2 0-16,0-1 0 0,1 3-176 0,0-3-128 16,-1-5 144-16,1 1-144 0,2-2 0 0,0-2-320 15,-1-1 64-15,2 1 0 16,1 1-1168-16,1-1-240 0,-1-3-32 0,-1 5-16 16,1 2-608-16,0 4-128 0,1 4-32 0,2 1 0 15,-1 1 800-15,-1 2 144 0,0 2 48 0,2 3 0 16,-1 4-640-16,2 3-128 0,0 1-32 0</inkml:trace>
  <inkml:trace contextRef="#ctx0" brushRef="#br1" timeOffset="81094.45">32717 5215 911 0,'0'0'0'0,"13"3"0"0,-3 0 0 0,-10-3 0 16,0 0 4320-16,12 4 784 0,-12-4 144 0,0 0 48 15,0 0-2304-15,0 0-464 0,0 0-96 0,0 0 0 16,0 0-1088-16,0 0-192 0,-5-4-64 0,-2 4 0 16,-3 0-304-16,1 1-64 0,-3 4-16 0,-1 3 0 15,-1 1-144-15,1 2-48 0,1 2 0 0,0 0 0 16,0-3-32-16,2 3-16 0,1 0 0 0,2 0 0 15,2-1 16-15,1 0 0 0,4-12 0 0,1 13 0 16,-1-13-288-16,7 10-48 0,-7-10-16 0,13 11 0 16,1-2-128-16,-1-5 0 0,0-2 0 0,0-2 0 0,2-4-240 0,-1 2 80 15,0-5 16-15,2 3 0 16,1 0-112-16,-1-1-32 0,-3-1 0 0,-2-2 0 16,0-3-192-16,-1 1-32 0,1 1-16 0,-3 0 0 15,-3-4 16-15,-1 2 0 0,0 2 0 0,-4 9 0 0,-3-10 352 0,2 2 160 16,-1 0-128-16,2 8 128 0,0 0 192 0,0 0 112 15,-2-7 16-15,2 7 16 0,0 0 288 0,0 0 48 16,0 0 16-16,0 0 0 0,0 0 112 0,5 14 32 16,-1 1 0-16,1 1 0 0,0 5-176 0,3-6-16 15,3 0-16-15,2 0 0 16,1 4-368-16,3 3-64 0,1-1 0 0,3 1-16 16,1-5-1344-16,-6-4-272 0,2 0-48 0</inkml:trace>
  <inkml:trace contextRef="#ctx0" brushRef="#br1" timeOffset="87635.42">20055 8982 30815 0,'-6'5'1360'0,"-2"2"288"0,1 2-1328 0,1-1-320 0,-1-2 0 0,2 1 0 16,0-3 704-16,5-4 64 0,0 0 0 0,0 0 16 15,0 0-96-15,1-6-32 0,2-4 0 0,1-2 0 16,1-3-480-16,3-2-176 0,-1-3 0 0,3-1 144 16,0-2-144-16,0-2 0 0,1 0 0 0,-1 0 0 15,2 1 176-15,0 0-48 0,-1 1-128 0,0 2 192 16,1 1-64-16,-1 3 0 0,0 3-128 0,-1 1 192 16,-1 1-192-16,0 3 128 0,-1 4-128 0,1 1 0 15,-1 1 128-15,0 3-128 0,-8 0 0 0,9 3 0 0,0 3 0 0,0 4 128 16,2 0-128-16,-1 2 0 0,2-1 0 0,1 1 0 0,1 1 128 15,-1 0-128-15,1 2 160 0,0 0-16 0,1-2 0 0,0 2 0 16,0-2 224-16,1 0 32 16,0 0 16-16,-2-4 0 0,0 0-144 0,1-1-16 15,-1-2-16-15,-1-2 0 0,0-1-96 0,0-3-16 16,-1-3 0-16,0-2 0 0,-1-1-128 0,1-2 0 16,0-3 0-16,-2 0 0 15,-2-4-432-15,0 1-112 0,-1 0-32 0,-1-1 0 16,1 1-2048-16,-1-2-432 0,1 3-80 0,-1 0-6448 15,1 0-1296-15</inkml:trace>
  <inkml:trace contextRef="#ctx0" brushRef="#br1" timeOffset="87926.98">20905 8451 11055 0,'0'0'480'0,"0"0"112"0,0 0-464 0,0 0-128 0,-6-1 0 0,-4 2 0 16,0 3 4896-16,0 4 960 0,-1 2 192 0,-1 3 32 15,1 3-3632-15,-1 5-720 0,0 5-160 0,2 1-32 16,1 2-768-16,1 1-176 0,3 0-16 0,2 3-16 15,3-1-208-15,5 1-32 0,0-3-16 0,3-3 0 16,1-2-176-16,4-3-128 0,4-2 144 0,0-3-144 16,2-4 192-16,0-4-48 0,5-1-16 0,-2-6 0 15,0-2 192-15,-1-2 48 0,-3-2 0 0,0-4 0 16,-2-3 240-16,-2 0 48 0,-1-2 16 0,-2-4 0 16,-2 1-80-16,-3 2-16 0,-2-3 0 0,-2 1 0 15,-2-5-64-15,-3 6 0 0,-2-2-16 0,-2 1 0 0,-1-3-240 0,-2 0-64 16,-2 2 0-16,-3-2 0 15,-4-2-192-15,0 0 0 0,1 0 0 0,1 2 0 16,0-5-1040-16,1 6-208 0,0 0-32 0,3 2-16 16,4 2-1264-16,4 2-240 0,2 4-48 0,6-1-14720 15</inkml:trace>
  <inkml:trace contextRef="#ctx0" brushRef="#br1" timeOffset="88198.53">21699 8402 24879 0,'0'0'2208'0,"0"0"-1760"16,0 0-448-16,0 0 0 0,0 0 2176 0,0 0 336 0,0 0 80 0,0 0 16 15,0 0-272-15,0 0-48 0,-1 8-16 0,-2 1 0 16,1 1-1104-16,-1 3-208 0,-1 1-64 0,1 5 0 16,0 3-240-16,-1 3-48 0,-2 2-16 0,1 6 0 15,0-1-224-15,-2 3-48 0,0 2-16 0,-1-1 0 16,-1 0-176-16,1-2-128 0,0 1 192 0,0-5-192 15,-1-3 0-15,0-1 0 0,0-2 0 0,1-2 0 32,0-3-1360-32,2-3-176 0,-1-4-48 0,2-3 0 15,0-3-1328-15,0-2-272 0,5-4-48 0</inkml:trace>
  <inkml:trace contextRef="#ctx0" brushRef="#br1" timeOffset="88514.05">21472 8386 21183 0,'0'0'1888'0,"0"0"-1504"16,-9 1-384-16,0 2 0 0,-1 0 2368 0,0 1 416 15,1-1 80-15,1 3 16 0,-1-1-960 0,3 0-192 16,1 2-48-16,1-1 0 0,4-6-976 0,-3 8-192 15,0 0-32-15,1 1-16 0,1-1-336 0,-1 0-128 16,2-1 0-16,0-7 0 0,0 0 0 0,0 0 0 0,5 7 0 0,-5-7 0 16,0 0 0-16,0 0 0 15,7 0 0-15,0-1 0 0,-7 1 224 0,5-6-48 16,-1 1-16-16,-3-1 0 0,-1-4 112 0,0 3 32 0,-1-1 0 0,-2-1 0 16,-2 0-128-16,0-3-32 0,-2 3 0 0,1 0 0 15,-1 2-144-15,2-2 0 0,0 1 0 0,1 2 0 31,0-1-1440-31,4 7-160 0,0 0-48 0,0 0-9632 0,0 0-1936 0</inkml:trace>
  <inkml:trace contextRef="#ctx0" brushRef="#br1" timeOffset="88829.35">21869 8747 12895 0,'0'0'576'0,"0"0"112"0,0 0-560 0,-3 8-128 0,-2-1 0 0,0-1 0 0,-1-1 4080 0,1 2 784 16,0-1 144-16,0 1 48 0,-1 1-2832 0,3-1-560 15,-1 3-128-15,1 0 0 0,2 2-832 0,1 1-144 16,1 1-48-16,0 1 0 0,2-1-256 0,1 0-64 16,2-1-16-16,3 0 0 0,2-5-176 0,-1 0 128 15,1-2-128-15,1 0 128 0,-2-2 128 0,2-2 32 16,-1-2 0-16,2-1 0 0,0 1 336 0,-1-3 64 15,0-2 16-15,-3-3 0 0,0-2-16 0,-1-1 0 16,-1 0 0-16,-1 0 0 0,-3-2-272 0,-2 0-48 16,-2 1-16-16,-2 3 0 0,-3-2 16 0,-4 0 0 0,4 2 0 0,-3 0 0 15,-3 1-160-15,2 1-16 0,0 1-16 16,3 1 0 0,-1 1-1520-16,0 3-288 0,1 2-64 0</inkml:trace>
  <inkml:trace contextRef="#ctx0" brushRef="#br1" timeOffset="92497.34">28360 9413 19343 0,'-8'2'1728'0,"0"4"-1392"0,-2 5-336 0,2 0 0 0,0 2 1840 0,2 0 288 16,-1 1 64-16,3-3 16 15,-1 1-352-15,2 1-80 0,1 3-16 0,2-3 0 16,0-2-576-16,2 2-112 0,2-3-32 0,-4-10 0 16,11 7-608-16,2 0-128 0,1-3-32 0,2-5 0 15,2-1 224-15,3-3 32 0,0-4 16 0,1-2 0 16,0-7-144-16,1 0-16 0,0-4-16 0,-3-2 0 16,-1 1-176-16,-2-1-16 0,0 1-16 0,-3 1 0 15,-2 2-160-15,-3-1 0 0,-1 2 0 0,-2 2 0 16,-1-1 0-16,-1 6 0 0,-4 12 0 0,4-9 0 15,-1 0 0-15,-3 9 0 0,0 0 0 0,0 0 0 16,0 0-160-16,0 0-16 0,0 0 0 0,4 14 0 16,1 0 176-16,3 1-192 0,-2-1 192 0,3 0-192 15,2-1 192-15,2-2 0 0,2 1 0 0,2-3-128 0,0-3 128 0,3-1 0 16,1 2-144-16,1-4 144 0,1-3 0 0,1 0 0 0,-2-2 0 0,2 1 0 16,-1-4-320-16,-1 1 64 0,-2 1 16 15,-2-1 0 1,-2 0-2592-16,2 0-528 0,3-1-96 0</inkml:trace>
  <inkml:trace contextRef="#ctx0" brushRef="#br1" timeOffset="92963.21">29223 9257 30351 0,'0'0'1344'0,"-3"-9"272"0,1-2-1296 0,-1 4-320 0,3 7 0 0,-3-10 0 16,2 1 832-16,1 0 112 0,0 9 16 0,3-9 0 16,-1 0 192-16,2 0 64 0,1 0 0 0,2 2 0 15,1 1-896-15,2 0-160 0,3 3-32 0,0-1-128 16,0 0 0-16,0 0 0 0,2-3 0 0,0 2 0 15,1 2 0-15,0 1 0 0,-1-2-160 0,0 1 160 16,-1 1-224-16,0 2 80 0,1 1 16 0,-1 2 0 16,0-2 128-16,1 0-128 0,-2 2 128 0,0-1-128 15,-2-3 128-15,3 2 0 0,-3 1 0 0,1-2-128 0,-12 0 128 0,12 1 0 16,-2 4 0-16,-10-5 0 0,11 3 0 0,-2 3 0 16,-1 2 0-16,-2 5 0 0,1 2 0 0,-1 2 0 15,1 2 0-15,-1 5 0 0,1 3 0 0,-2 4 0 16,-1 2 0-16,-2 3 128 0,1-2 0 0,0 4 0 15,-1 1 0-15,2-4 0 0,1-1-128 0,1-1 144 16,-1-1-144-16,-1 0 160 0,0-2-160 0,1-2 0 16,0 1 0-16,0-4 0 0,2-3-144 0,-2 2-112 15,0-4-32-15,2 0 0 16,-2-1-3552-16,-1-3-704 0</inkml:trace>
  <inkml:trace contextRef="#ctx0" brushRef="#br1" timeOffset="93148.4">29456 9411 23039 0,'0'0'2048'16,"0"0"-1648"-16,0 0-400 0,0 0 0 0,0 0 2432 0,0 0 384 0,0 0 96 0,8-8 16 16,1 5-1264-16,4 1-256 0,2 2-64 0,1 4 0 15,4 1-848-15,1-1-176 0,1 1-48 0,4 3 0 31,0 5-576-31,2-4-112 0,0 1-32 0,0 1 0 16,0-2-2640-16,2-1-544 0,2 1-96 0,-1-5-32 0</inkml:trace>
  <inkml:trace contextRef="#ctx0" brushRef="#br1" timeOffset="93466.21">30176 9447 11967 0,'0'0'528'16,"1"-9"112"-16,2-1-512 0,-3 10-128 0,-7-11 0 0,-1 1 0 0,-2 1 4304 0,-3 2 832 15,-3 2 176-15,-1 2 16 0,-2 1-2992 0,-3 4-608 16,-2 5-112-16,1 5-16 0,-1 5-736 0,2 4-144 15,3 5-16-15,0 1-16 0,2 3-320 0,4 0-64 16,2-1-16-16,4 3 0 0,3-1-128 0,5-1-32 16,3-2 0-16,4-5 0 0,3-1-128 0,2-2 0 15,1 0 0-15,6-3 128 0,2-6-128 0,4 1 192 16,0-5-192-16,1-5 192 0,3-1 224 0,-1-3 48 16,0-3 16-16,-5-5 0 0,-2-1 144 0,-2-4 16 0,-2-2 16 15,-1 2 0-15,-2 0-272 0,-2-1-48 0,-4-4-16 0,-4 2 0 16,-5 2 144-16,-1-2 32 0,-2-3 0 0,-2 0 0 15,-3 3-64-15,-2-2-16 0,-5-1 0 0,-3-2 0 16,-4 0-416-16,0-4 0 0,2 0 0 0,-1 2 0 31,-2 4-1312-31,-1 2-144 0,1 5-16 0,2 2-16 16,0 1-752-16,4 4-160 0,3 4-32 0,1 3-14816 0</inkml:trace>
  <inkml:trace contextRef="#ctx0" brushRef="#br1" timeOffset="93728.18">30772 9297 5519 0,'10'-18'496'0,"2"0"-496"16,-2 1 0-16,1 3 0 0,-1-1 5280 0,-1 5 960 15,-2-2 192-15,-7 12 32 0,0 0-3152 0,0 0-640 16,0 0-128-16,0 0-32 0,-11 12-1104 0,-2 2-208 15,-2 8-48-15,-6 4-16 0,-5 4-240 0,0 0-32 16,1 2-16-16,0 0 0 0,2 1-336 0,0 1-80 16,3-2-16-16,0 1 0 0,0-2-256 0,4-2-160 15,4-3 192-15,0-1-192 0,0 0 0 0,5-2 0 16,-1-5-160-16,4 0 160 16,1-1-1568-16,2-4-192 0,1-2-32 0,0-11-16 15,4 10-1824-15,-4-10-352 0,0 0-80 0,0 0-16 0</inkml:trace>
  <inkml:trace contextRef="#ctx0" brushRef="#br1" timeOffset="94040.68">30579 9307 12895 0,'-3'-12'1152'0,"3"12"-928"0,0 0-224 0,0 0 0 15,-5-11 2704-15,0 5 496 0,-1 2 112 0,6 4 16 16,-10-1-1472-16,1 1-272 0,-2 5-64 0,2-1-16 16,0 2-640-16,1 3-128 0,2 2-32 0,-1 2 0 15,1-3-464-15,2 2-112 0,4-12 0 0,-1 12-128 16,1-12 240-16,0 0-64 0,0 0-16 0,5 11 0 16,-5-11 32-16,0 0 0 0,10 7 0 0,1-3 0 0,-11-4 400 0,11-3 96 0,-3-1 16 0,0-2 0 15,0-1-64-15,-2 0-16 16,1-5 0-16,1 1 0 0,1 1-208 0,-4 0-32 15,-4 0-16-15,1 1 0 0,0 1-368 0,-2 8-128 16,4-10 0-16,-4 10 0 16,0-10-2288-16,0 10-448 0,0 0-80 0</inkml:trace>
  <inkml:trace contextRef="#ctx0" brushRef="#br1" timeOffset="94398.32">30842 9532 1839 0,'0'0'0'0,"0"0"160"0,-5 9-160 0,1 3 0 0,0 1 0 0,0 3 0 15,-1-2 3952-15,1 2 752 0,1 2 160 0,1 0 16 16,0 0-2640-16,2 1-512 0,3-1-128 0,0-1 0 15,-1-3-304-15,2 0-48 0,3-3-16 0,2-1 0 16,1-2 32-16,1-1 0 0,-3 1 0 0,-1-2 0 16,-7-6-96-16,11 1-16 0,0-2 0 0,0-2 0 15,-11 3 32-15,9-3 0 0,-9 3 0 0,5-10 0 16,-5 10-176-16,3-11-48 0,-2 2 0 0,-2-3 0 16,-2 3-176-16,-1-3-32 0,-2-1-16 0,-1 1 0 0,1 2-480 0,-2-2-80 15,0 0-32-15,2 1 0 16,0 0-1312-16,1-1-272 0,-1 3-48 0,6 9-18864 0</inkml:trace>
  <inkml:trace contextRef="#ctx0" brushRef="#br0" timeOffset="107295.07">2223 10596 3679 0,'4'-1'320'0,"1"-2"-320"0,-5 3 0 0,16 8 0 0,-7-11 3328 0,-1-1 608 0,-1 0 112 0,3 2 32 0,-3-2-1968 0,2 1-384 16,1-2-64-16,-1 4-32 0,0-3-448 0,0 1-96 16,0 1 0-16,-1 2-16 0,-8 0-336 0,6 1-64 15,-6-1-16-15,0 0 0 0,6 8 144 0,-1-2 32 16,-3 3 0-16,-2 2 0 0,-2-1-368 0,-2 3-64 16,-1-1-16-16,-2 1 0 0,-2 0-224 0,1-1-160 15,-1-2 192-15,-1-1-192 0,-1-1 208 0,1-1-64 16,-2-2-16-16,2-2 0 0,-1-5-128 0,0 1 0 15,0-2 144-15,1-2-144 0,2-3 0 0,1-1 0 16,2 0 0-16,1 0-192 0,2 0 192 0,-1 0-192 16,2 0 192-16,1-1-192 0,2 1 192 0,2 3-128 15,0-3 128-15,3 2-128 0,-1-1 128 0,3 3 0 16,3 0-144-16,0 2 144 0,-2-1 0 0,1 3 0 0,-1 0 0 0,0 2 0 16,1 2 0-16,-1-1 208 0,1 1-48 0,-2 1-16 15,-1 1 112-15,-3 0 32 0,-5-5 0 0,4 8 0 16,-2 1-16-16,1 0 0 0,-2 2 0 0,-1-1 0 15,-1 1-128-15,-3 0-16 0,-1-2-128 0,0 2 192 16,-2-1-64-16,1-3 0 0,-2-1-128 0,0 1 192 16,0-2-64-16,0-1 0 0,1-3-128 0,-3-1 192 15,0-1-64-15,1-2-128 0,0-2 176 0,1-1-176 16,0-2 128-16,2-1-128 0,0 0 0 0,2-2 0 16,2-1 240-16,1-1-64 0,-1 0-16 0,2 2 0 15,2-1-352-15,1 1-80 0,3 1-16 0,1 1 0 16,3 1 288-16,-1 2-128 0,-1-1 128 0,-1 2 0 15,1 1 0-15,0 1 0 0,1 1 0 0,-1 2 0 16,0 2 0-16,0-2 0 0,-1 2 0 0,-7-2 0 16,8 3 0-16,-1 3 176 0,-2 0-48 0,-5-6-128 0,3 7 224 0,-1-1-64 15,-2-6-16-15,-1 9 0 0,0-1 0 0,-1 0 0 16,-2 0 0-16,0 0 0 0,-1-2-144 0,0-1 192 0,-1-1-192 0,0 0 192 16,0-1-192-16,6-3 160 15,-7 1-160-15,1-1 160 0,-2-1-160 0,1 0 0 16,1-2 0-16,-1-1 0 0,2-1 0 0,1-2-192 15,2 1 64-15,0-1 128 0,2-1-256 0,3 1 64 16,1-1 0-16,0-1 16 0,0 2 32 0,1 2 0 16,1 1 0-16,1 3 0 0,1-2 144 0,0 3 0 15,-1 0-144-15,3 3 144 0,0-1 0 0,-1 2 0 16,-1 3 0-16,0-1 0 0,0 1 0 0,-2-1 0 0,-1 2 0 0,-1 1 0 16,-1 0 0-16,-2 2 0 0,-1-3 192 0,-1 1-64 15,-3 1 64-15,0 1 0 0,-1-2 0 0,-3 1 0 16,0-1-48-16,-1 0 0 0,0-1 0 0,-2-1 0 15,1-1-16-15,0-2 0 0,-2-1 0 0,0-3 0 16,0 0-128-16,2-3 128 0,0 1-128 0,-1-2 128 16,2-3-128-16,0 1 0 0,1-2 0 0,1-1 0 15,2-2 0-15,3 1 0 0,0-2 0 0,2 2 0 16,0 2 0-16,3-1-144 0,1 1 144 0,1 1-160 16,0 1 160-16,3-1 0 0,1 3-144 0,2 2 144 15,0 1 0-15,1 1 0 0,-1 0 0 0,-2 1 0 16,0 1 0-16,0 2 0 0,-1 0 0 0,0 3 0 15,-3-1 0-15,0 1 0 0,-1 1 0 0,-1-1 0 16,-3 1 192-16,0 1 64 0,-2 1 16 0,0-3 0 16,-2 1-80-16,-1 1-32 0,-2 0 0 0,0-1 0 0,1-3-16 15,-2 1 0-15,-1-2 0 0,-1 1 0 0,-3-5-16 0,0 0-128 16,1-3 192-16,1-1-64 0,1-1-128 0,-1 0 0 16,1-2 144-16,1-2-144 0,0-1 0 0,1-2 0 15,1 2 0-15,2-2 0 0,1-1 0 0,3 1 0 16,0 2 0-16,1-1-192 0,1 2 192 0,2 1 128 15,1 3-128-15,1 0 176 0,1 2-368 0,2 3-64 0,0-2 0 16,0 2-16-16,1 2 272 0,1-2-160 16,2 4 160-16,1 0-128 0,-2 0 128 0,-1 0 0 0,-1 1 0 15,0 0 0-15,-1 1 0 0,-3-1 0 16,-5-5 0-16,4 6 0 0,-4-6 0 0,0 8 144 16,0-8-144-16,-1 8 160 0,-2-2 0 0,-1 0 0 0,-2-2 0 0,1-2 0 15,-5 1-32-15,1-3-128 0,-1 0 192 0,1 0-64 16,1-4-128-16,1 1 160 0,0-2-160 0,0 0 160 15,1 0-160-15,2-1-224 0,1 1 48 0,3 5 16 32,0-6-2736-32,3-1-560 0</inkml:trace>
  <inkml:trace contextRef="#ctx0" brushRef="#br0" timeOffset="108233.15">3077 10621 20447 0,'5'5'896'0,"15"-8"192"0,-17 12-864 0,3 6-224 0,1 4 0 0,1 0 0 16,0 0 944-16,1 3 144 0,0 2 16 0,2-1 16 16,-1-1-400-16,-1 2-80 0,-1-5 0 0,-1 0-16 15,-2-4-32-15,-1 0 0 0,0-4 0 0,-2-2 0 16,0-1 416-16,-2-8 80 0,0 0 0 0,0 0 16 16,0 0 32-16,-7-2 0 0,-1-2 0 0,2-4 0 15,-5-4-240-15,4-2-32 0,-1-2-16 0,0-2 0 16,-1-3-160-16,0-1-48 0,1 0 0 0,1-4 0 15,1 0-240-15,2 0-48 0,1-2-16 0,2 2 0 16,0-1-144-16,2 1-16 0,3 0-16 0,2 2 0 16,4 2-160-16,3 4 0 0,1-3 0 0,3 5 0 15,0 2-272 1,0 0-144-16,2 2-32 0,2 3 0 0,1 0-1856 0,2 3-384 16,1 2-80-16,-1 2-8160 0,2 2-1616 0</inkml:trace>
  <inkml:trace contextRef="#ctx0" brushRef="#br0" timeOffset="108533.51">3584 10636 7359 0,'0'0'656'0,"0"0"-528"15,-4 6-128-15,1 0 0 0,3-6 4368 0,0 8 848 16,0-8 160-16,3 8 48 0,-3-8-3344 0,0 0-672 16,8 4-128-16,0-2-16 0,1 0-688 0,0-4-144 0,1-2-32 0,1-2 0 15,-2-3 80-15,1 0 16 0,-2-2 0 0,0-2 0 16,0-1 112-16,0-1 32 0,1 1 0 0,-3 1 0 15,-2-3-48-15,0 1 0 0,-1-1 0 0,-1 2 0 16,-2-1 48-16,-2 2 0 0,-2 2 0 0,-1 0 0 16,-3 2 0-16,-3 4 0 0,0 2 0 0,-2 1 0 15,-1 2-128-15,1 4-32 0,0 3 0 0,0 4 0 16,-1 3-112-16,1 4-32 0,1 5 0 0,2 1 0 16,2 2-192-16,2 2-144 0,2 2 192 0,1-4-192 15,3 3 0-15,1-1 0 0,2-2 0 0,3 0 0 16,4-1 0-16,3-3-256 0,2-1 64 0,5-1 0 31,2-2-1536-31,4-1-288 0,1-3-64 0,2-3-16 16,-3-4-1888-16,0-1-384 0</inkml:trace>
  <inkml:trace contextRef="#ctx0" brushRef="#br0" timeOffset="108931.43">4095 10653 1839 0,'1'-17'160'0,"-1"11"-160"0,-1-5 0 0,0 0 0 0,-2-2 4432 0,0 0 864 16,0 0 160-16,-1 1 48 0,-3 0-2656 0,-1 2-528 15,0 0-96-15,1 4-32 0,-1 1-464 0,0 1-112 16,-1 4-16-16,0 4 0 0,0 0-416 0,1 3-96 16,-1 5 0-16,1 3-16 0,0 2-544 0,3 2-96 15,-2 3-32-15,5 2 0 0,0-1-272 0,2-1-128 16,2-1 0-16,2-1 128 0,1-1-128 0,3-3 0 16,-2 0 0-16,3-3 0 0,2-2 0 0,0 0-144 15,1-3 144-15,1-3-208 16,2-3-192-16,-1 0-48 0,2 0 0 0,-2-4 0 15,0-1-64-15,1-2-32 0,-1-3 0 0,0-2 0 16,1-3 64-16,-2 0 16 0,-2-2 0 0,0 0 0 0,-3-2 192 0,-1-2 32 0,1 1 16 0,0 1 0 16,-3 0 224-16,-1-2 0 0,-2 2 0 0,-1 1 0 15,0 3 400-15,-2 1 32 0,-3 2 0 0,0 1 0 16,0 2 416-16,-1 2 96 0,-2 4 16 0,1 1 0 16,6 0-288-16,-8 4-48 0,0 2-16 0,2 3 0 15,0 4-288-15,3 2-48 0,0 0-16 0,2 2 0 16,-1 3 0-16,4-1-16 0,0 0 0 0,5-2 0 31,2-2-560-31,3 1-96 0,1-2-32 0,2-2 0 16,1-3-576-16,0-2-128 0,1-2-32 0,1-4 0 0,0 0-2544 15,3-2-512-15,0 0-112 0,0-6 0 0</inkml:trace>
  <inkml:trace contextRef="#ctx0" brushRef="#br0" timeOffset="109117.61">4632 10471 25503 0,'-6'-12'1136'15,"2"7"224"-15,-3 0-1088 0,-2-2-272 0,0 1 0 0,-2 0 0 0,1 4 2000 0,0-1 352 16,0 2 64-16,1 2 16 0,-1 3-880 0,1 3-160 16,1 2-48-16,3 4 0 0,0 0-640 0,2 1-144 15,2 4-32-15,-1 1 0 0,5-4-352 0,1 3-176 16,2 1 160-16,4-4-160 0,1 0 0 0,2-1 0 16,3 0 0-16,1-1 0 15,0-1-512-15,2-3 0 0,2-2 0 0,3-3 0 16,-1-2-2368-16,2 0-448 0,0-4-112 0</inkml:trace>
  <inkml:trace contextRef="#ctx0" brushRef="#br0" timeOffset="109315.21">4902 9973 18431 0,'0'0'816'0,"0"0"160"0,-5-3-784 0,5 3-192 0,0 0 0 0,-5 4 0 16,1 3 3376-16,1 3 624 0,2 4 128 0,2 6 32 15,3 3-2624-15,2 6-528 0,1 5-112 0,3 2 0 16,3 6-672-16,3 5-224 0,2 3 144 0,2 0-144 16,-1 3 0-16,2-1-192 0,3 1 0 0,-1-6 16 31,-1-1-3488-31,-1-6-704 0</inkml:trace>
  <inkml:trace contextRef="#ctx0" brushRef="#br0" timeOffset="109508.49">4927 10541 20271 0,'-9'-14'1792'0,"-1"-3"-1424"16,3-1-368-16,-1-1 0 0,1 1 3648 0,2 1 640 15,1 0 144-15,3 2 32 0,1 0-2448 0,3 3-480 16,-1 1-112-16,6 2-16 0,1 1-864 0,4 1-176 16,4 2-48-16,1 2 0 0,2 2-320 0,2-1 0 15,3 0 0-15,2 1 0 16,2 2-1856-16,2 3-432 0,0-4-80 0,3 1-32 15,2 2-1536-15,0-3-304 0</inkml:trace>
  <inkml:trace contextRef="#ctx0" brushRef="#br0" timeOffset="109764.86">5499 10299 20319 0,'0'0'896'0,"0"0"192"0,0 0-864 0,-9 0-224 0,1-3 0 0,-2 3 0 16,-1 0 1072-16,0 3 160 0,0-6 48 0,-1 3 0 16,1 0-384-16,-1 3-64 0,0-2 0 0,2 2-16 15,2-1-336-15,8-2-64 0,0 0-16 0,0 0 0 16,0 7-272-16,4-1-128 0,2 3 128 0,3 2-128 15,5-1 0-15,0 2 0 0,2 0 0 0,2 1 0 16,1-4-128-16,1 3 128 0,-2-2 0 0,0 2 0 16,1-1 400-16,-2 0 160 0,0-1 16 0,-3 1 16 15,-2-2 880-15,-3 1 192 0,-3 1 16 0,-2 2 16 16,-3 0-160-16,-3 1-16 0,-5 0-16 0,-2 2 0 16,-3 1-160-16,-2-1-16 0,-2 1-16 0,-3-2 0 0,-3 2-480 0,0-2-80 15,-1-2-32-15,1 0 0 0,0-2-480 0,1 1-112 16,-1-3 0-16,3-1-128 15,2 0-2480-15,1-2-592 0</inkml:trace>
  <inkml:trace contextRef="#ctx0" brushRef="#br0" timeOffset="110998.4">6841 10518 13823 0,'0'0'1216'0,"0"0"-960"0,0 0-256 0,0 0 0 0,0 0 2480 0,0 0 448 0,0 0 80 0,0 0 32 16,0 0-1504-16,13 2-288 0,-13-2-64 0,7 0-16 15,3-1-528-15,0-3-128 0,2-1 0 0,2-3-16 16,2-2-192-16,-1-2-48 0,1-1 0 0,0-2 0 16,-1 0 64-16,-2-1 0 0,0-1 0 0,-1 0 0 15,0 2 0-15,0 0 0 0,-2 2 0 0,-3 4 0 16,-1-1-192-16,-1 3-128 0,0 2 192 0,-5 5-192 15,8-1 224-15,-8 1-64 0,0 0-16 0,6 9 0 0,-4 3 48 0,3 1 0 16,2 1 0-16,-1 0 0 0,1 1 0 0,-1-2 0 16,1 0 0-16,-2-4 0 0,0 1 176 0,2-1 32 15,-1 0 16-15,2-1 0 0,1-1 96 0,0-2 32 16,2-2 0-16,1-2 0 0,1-1-192 0,0 0-32 16,0 0-16-16,0-1 0 0,1-3-304 0,0-1 0 15,1-2 128-15,0-1-128 16,2-1-1440-16,2 1-352 0,-1-3-64 0,0-3-14448 0</inkml:trace>
  <inkml:trace contextRef="#ctx0" brushRef="#br0" timeOffset="111296.07">7711 10048 28559 0,'0'0'624'0,"0"0"128"0,0 0 16 0,0 0 64 0,0 0-672 0,3 8-160 0,-2 3 0 0,1-4 0 16,-1 4 1664-16,-1 1 288 0,0 1 64 0,-1 2 16 15,-1 6-768-15,2-1-160 0,-1 1-16 0,0 1-16 16,-1 1-864-16,1-1-208 0,0 2 0 0,2-2 0 16,-1-1 0-16,1 0 0 0,1-4 0 0,-1-3 0 15,2-1 0-15,-1-3 0 0,1-2 0 0,1-1 0 16,1-1 144-16,0-2-16 0,-5-4 0 0,8 0 0 16,1-2 32-16,3-1 0 0,1-1 0 0,0-2 0 15,1-2-160-15,2 1 128 0,0-3-128 0,1 1 128 0,3-2-128 0,0 2 0 16,0 1 0-16,-1-1 0 15,1 0-304-15,1 1-80 0,-3-1-32 0,0 1 0 16,2 3-2224-16,-3 1-448 0,-2-1-96 0</inkml:trace>
  <inkml:trace contextRef="#ctx0" brushRef="#br0" timeOffset="111498.38">8117 9973 34095 0,'-10'1'1504'0,"10"-1"320"0,-6 5-1456 0,0 3-368 16,-2-1 0-16,-1 0 0 0,0 4 1600 0,0 3 256 0,-1 4 64 0,3 5 0 16,-1 1-768-16,1 6-128 15,2 6-48-15,0-1 0 0,0-1-640 0,1 2-128 16,0 5-16-16,3 0-16 0,1 0-176 0,1 2 0 0,1-5 0 0,2 1 0 31,2-3-448-31,0-1-80 0,1-1-16 0,2-4 0 16,0-1-1760-16,1-4-368 0,1-4-64 0,-1-3-13680 0</inkml:trace>
  <inkml:trace contextRef="#ctx0" brushRef="#br0" timeOffset="111828.83">8408 10084 25791 0,'0'0'2304'0,"-8"-3"-1856"0,0 3-448 0,-1 3 0 16,0 0 2144-16,0 4 336 0,-2 2 64 0,1 4 16 0,-1 4-880 0,2 7-160 15,0 2-48-15,1 4 0 0,2 2-1072 0,1 2-208 16,2 1-64-16,3 0 0 16,4 1-128-16,2 0 0 0,2-6 0 0,3-1 0 15,2-4-176-15,1-2 176 0,3-1-128 0,1-5 128 0,0-1-192 0,3-4 64 16,-2-3 0-16,0-3 0 0,-1-4 128 0,1-4 0 16,-1-4 0-16,0-2 0 0,-5-4 288 0,0-1 32 15,-1-4 16-15,0 0 0 0,-5-2 176 0,0-2 16 16,0-3 16-16,-4 1 0 0,1-2-224 0,-2 0-64 15,-4-2 0-15,1 2 0 0,-2-2-256 0,0 1 0 16,-4 0 128-16,-2 0-128 0,-4 0-256 0,1 1-128 16,0 1 0-16,2 5-16 15,2 3-528-15,2 3-96 0,0 3-32 0,4 3 0 16,-1 1-1792-16,3 6-352 0,0 0-80 0,0 0-6272 0,9-3-1264 0</inkml:trace>
  <inkml:trace contextRef="#ctx0" brushRef="#br0" timeOffset="112100.43">8727 10030 15663 0,'0'0'1392'0,"-3"8"-1120"0,1 2-272 0,-2 5 0 16,-3 2 3328-16,1 3 592 0,-2 5 128 0,2 3 32 16,0 6-1840-16,1-1-352 0,0 3-80 0,2 0-16 15,3 1-848-15,3-3-176 0,2-2-48 0,3 1 0 16,0-6-416-16,2-1-96 0,3-4-16 0,2-3 0 16,-1-4 64-16,2-2 0 0,1-5 0 0,1-1 0 15,3-5 192-15,1-3 64 0,-1-3 0 0,1-3 0 16,1-3 192-16,-1-3 64 0,1-3 0 0,-3-2 0 15,0-1-128-15,-2-2-32 0,-5-1 0 0,-1-2 0 16,-4-1-64-16,-3 2-16 0,-1 2 0 0,-4 0 0 16,-4-2-16-16,-2 2-16 0,-4 1 0 0,-3 1 0 0,-2-1-144 15,-5-1-32-15,1 2 0 0,-2 0 0 0,0 1-320 0,-1 0 128 16,-2 0-128-16,1 2 0 16,1 2-1920-16,0 5-448 0,-2-2-80 0</inkml:trace>
  <inkml:trace contextRef="#ctx0" brushRef="#br0" timeOffset="113030.5">3390 9539 26079 0,'0'0'1152'0,"-4"-6"256"0,0-3-1136 0,0-2-272 0,-1-4 0 0,1-3 0 16,0-4 608-16,-1-3 64 0,-2-1 16 0,1-4 0 16,-2-5-336-16,0 0-64 0,0-1-16 0,0-1 0 15,2-3-272-15,-1 1 0 0,-1 0 0 0,1 0 0 16,0 0 0-16,-1 1 0 0,2 0 0 0,1 3 0 16,-1 3 160-16,1 2-160 0,0 1 128 0,0 1-128 15,0 1 320-15,1 1 0 0,2 3-16 0,0 2 0 16,0-3-80-16,1 5-16 0,0-1 0 0,-1 6 0 15,2 2 256-15,0 2 48 0,-1 1 16 0,1 2 0 16,0 7 128-16,0 0 32 0,0 0 0 0,0 0 0 16,-6 10-352-16,-2 5-64 0,-3 2-16 0,0 6 0 15,-2 2-256-15,-2 1 0 0,1 4 0 0,1-1 0 0,0-2 0 0,1-1 0 16,-1-2 0-16,1-2 0 0,1-4 0 0,0-2 128 16,2-5-128-16,3-1 0 0,-1-5 160 0,7-5-160 15,0 0 128-15,-4-4-128 0,3-4 0 0,2-2-192 16,4-3 0-16,2-6 16 15,2 0-208-15,1-3-32 0,1 1-16 0,1-4 0 0,-2-1 80 0,0 0 16 16,1 0 0-16,-1-2 0 0,-1 1 336 0,1 2 0 16,-1-2 0-16,0 5 0 0,0-1 0 0,-1 5 128 15,0 0 32-15,-1 4 0 0,1 2 368 0,1 3 80 16,3 2 16-16,-1 5 0 0,-1 2 144 0,2 5 16 16,2 4 16-16,2 7 0 0,-1 2-128 0,1 7-32 0,0 1 0 0,-1 1 0 15,1-1 448-15,0 0 64 0,0-1 32 16,4 0 0-16,1-4-1184 0,2 0-384 0,1-2 0 0,3-2 0 31,3-3-2560-31,4-2-528 0</inkml:trace>
  <inkml:trace contextRef="#ctx0" brushRef="#br0" timeOffset="114387.71">10228 10140 27007 0,'0'0'1200'0,"-2"-7"240"0,2 7-1152 0,0 0-288 0,-4-5 0 0,4 5 0 16,0 0 1488-16,0 0 240 0,0 0 64 0,6 1 0 15,-2 3-624-15,2 5-112 0,1 4-32 0,2 4 0 16,-1 4-528-16,2 5-112 0,2 0-32 0,-1 5 0 16,4 5-160-16,-2-2-48 0,1 5 0 0,1 1 0 15,-4 1-144-15,1 0 128 0,-2-2-128 0,1 2 128 16,1-2-1840-16,-2-1-368 0,-1-4-80 0,-1-4-16 15,-2-4-1408-15,1-3-304 0</inkml:trace>
  <inkml:trace contextRef="#ctx0" brushRef="#br0" timeOffset="114568.57">10318 10760 6447 0,'-12'-21'576'0,"5"8"-576"16,-3-1 0-16,-2-2 0 0,2-3 4096 0,-2-2 704 16,0 0 128-16,3 0 48 0,0 0-1904 0,3 2-368 15,0-2-80-15,4 3 0 0,0 1-800 0,5 2-160 0,0 4-16 0,2-1-16 16,1 0-864-16,2 2-160 0,1-1-32 0,3 2-16 15,1 1-432-15,3 1-128 0,1 0 0 0,1 2 0 32,3 1-608-32,1 3-176 0,0 1-48 0,3 1 0 15,-2 0-2448-15,3 2-496 0</inkml:trace>
  <inkml:trace contextRef="#ctx0" brushRef="#br0" timeOffset="114680.75">10726 10439 19343 0,'0'0'1728'0,"0"0"-1392"0,0 0-336 0,4 12 0 15,0 1 2368-15,-1-1 416 0,1 2 80 0,3 1 16 16,1-2-1776-16,1 1-336 0,1 0-80 0,1 1-16 16,-4-2-672-16,3 0 0 0,-1-1-128 0,0-3-9344 15,-1 0-1856-15</inkml:trace>
  <inkml:trace contextRef="#ctx0" brushRef="#br0" timeOffset="115462.32">10744 10275 15663 0,'-7'-13'1392'0,"7"13"-1120"0,-2-8-272 0,-1 1 0 0,2-1 2496 0,1 2 432 16,0 6 80-16,0 0 32 0,3-5-2208 0,3 3-448 15,4-1-96-15,2 6-16 0,0 3-400 0,1 1-96 16,1 2-16-16,1 5 0 16,-1 0-144-16,2 3-48 0,1 4 0 0,0 0 0 0,-2 3 80 0,-2 2 16 15,-1-2 0-15,-2 1 0 0,1 0 704 0,-2-2 144 16,0 2 16-16,-1-4 16 0,0-1 128 0,-2-2 32 0,-1-2 0 15,1-2 0-15,0-2-384 0,-1-3-64 0,-1-3 0 0,-4-6-16 16,0 0-64-16,0 0-16 0,7 0 0 0,-7 0 0 16,6-6 32-16,0-3 0 0,-1-3 0 0,0-1 0 15,0-3 80-15,-1-1 32 0,-3-4 0 0,1 1 0 16,-1-1-176-16,2-1-128 0,-2 1 192 0,2 0-192 16,0 1 496-16,0 3-16 0,0 4 0 0,-1 2 0 15,2 3 288-15,0 1 48 0,-4 7 16 0,0 0 0 16,0 0-352-16,7 7-64 0,-1 3-16 0,1 3 0 15,-1 4-32-15,1 3-16 0,-2 2 0 0,1 1 0 16,0 2-16-16,-1 0 0 0,1 0 0 0,0-1 0 16,-1 0-64-16,-1-3-16 0,0-2 0 0,1-4 0 15,0 0-256-15,0-6 160 0,-1-1-160 0,1-3 128 16,-5-5-128-16,7 0 0 0,-7 0 0 0,8-5 0 16,-3-3-192-16,1-3 48 0,0-4 0 0,-1 0 0 15,0-2-80-15,2-3-16 0,-2-2 0 0,-1 0 0 0,-2-2 48 0,1 2 16 16,1-1 0-16,0-2 0 0,0 2-64 0,0 0-16 15,-2 4 0-15,3 2 0 0,-1 1 256 0,-1 4-144 16,1 2 144-16,-2 4-128 0,-2 6 128 0,0 0 0 16,0 0 0-16,0 0-128 0,4 11 128 15,0 4 256-15,0 0-64 0,0 2-16 0,0 0 96 0,1 0 32 16,2 1 0-16,1 2 0 0,-2 1-128 0,2 0-32 16,1-2 0-16,0 1 0 0,0-1-144 0,2 1 0 15,-2-2 144-15,3 0-144 0,2-1 0 0,0-2 0 16,-2-2 0-16,1-2 128 0,-1-1-128 0,1-3 128 15,-3-1-128-15,2-1 128 0,0-5-128 0,-1 1 192 0,1-2-64 0,-1-2 0 16,-1-1-128-16,-1-2 176 0,0-3-176 16,0-2 192-16,-1-1-192 0,-1-1 160 0,-2-2-160 0,0-3 160 15,0 2-160-15,1-1 0 0,-2-1 0 0,-2-2 0 16,-1-1 0-16,-1 0 0 0,-2-1 128 0,-1 3-128 16,-1-1 0-16,0 3 0 0,-1 2 0 0,0 4 128 15,-2 3 288-15,1 3 48 0,-1 2 16 0,1 5 0 16,-1 0 160-16,1 6 16 0,1 1 16 0,-1 4 0 15,3 4-224-15,3 3-64 0,-2 3 0 0,4 1 0 16,-1-1-176-16,4 1-32 0,2-2-16 0,3 0 0 0,-1-1-160 16,3 0 0-16,1-4 0 0,1 0 128 31,2-2-1056-31,3-2-224 0,2-2-32 0,3-3-16 0,1-3-1040 0,1-3-192 0,2-2-64 0,0-2-9120 16,-5-5-1824-16</inkml:trace>
  <inkml:trace contextRef="#ctx0" brushRef="#br0" timeOffset="115732.68">12010 10479 5519 0,'0'0'240'0,"-1"-8"64"0,-5 1-304 0,0 1 0 16,-3-1 0-16,-2 1 0 0,1-1 5328 0,-1 3 1008 16,0-1 208-16,0 4 48 0,2-3-4224 0,1 3-848 15,2 1-176-15,6 0-16 0,0 0-752 0,0 0-160 16,0 0-32-16,0 6 0 0,2 2-384 0,4 1 0 16,1 3-192-16,5-2 192 0,2 1-192 0,1 0 192 15,0 1-192-15,1 1 192 0,1 0-144 0,0 0 144 0,0 1 0 0,0 1 0 16,0-1 352-16,-3 1 176 15,-1-2 48-15,-2 0 0 0,-4 0 880 0,0 2 176 0,-3 0 32 0,-1 0 16 16,-3 1-352-16,-2 0-80 16,-3-2-16-16,-2-1 0 0,0 0-384 0,-2-1-80 0,-3-2 0 15,-1 1-16-15,-2-2-240 0,0 0-64 0,-3-5 0 0,-1 0 0 32,1-2-768-32,0 1-176 0,2-2-16 0,-1-1-14400 0,-1-1-2864 0</inkml:trace>
  <inkml:trace contextRef="#ctx0" brushRef="#br0" timeOffset="116295.26">13475 10184 27471 0,'-12'-7'1216'0,"6"3"256"0,-3-1-1184 0,-2-3-288 0,1 2 0 0,-2-1 0 16,-1 1 1664-16,-1 1 256 0,-3 1 64 0,1 1 16 15,2 2-592-15,0 1-128 0,1 1-32 0,0 3 0 16,-1 3-560-16,5 2-112 0,2 4-32 0,-1 2 0 16,1 6-304-16,2 3-64 0,1 3-16 0,3 3 0 15,2 4-160-15,3 2 0 0,1 4 0 0,3 1 0 16,1 1-320-16,3 0 48 0,4-2 16 0,0-1 0 15,1-1-1536-15,0-3-288 0,0-2-64 0,2-4-16 16,-1-2-1184 0,-1-4-240-16,-2-2-64 0</inkml:trace>
  <inkml:trace contextRef="#ctx0" brushRef="#br0" timeOffset="116733.89">13405 10769 8287 0,'-15'-15'736'0,"9"9"-592"16,-2 0-144-16,0-3 0 0,-2-2 4080 0,-1 0 784 15,4-1 144-15,0 0 48 0,2 0-2784 0,1 1-544 16,1 0-128-16,3 1 0 0,4-1-896 0,4 2-160 15,3-1-32-15,2 1-16 0,2 0-496 0,3 2 0 16,2-1 0-16,1 2 0 0,1 1 0 0,3-1 0 16,-4 2 0-16,2-1-160 0,2 1 160 0,-2-2 0 15,-2 2 0-15,-1 1 0 0,-3-2 0 0,-2 1 0 16,1 0 0-16,-3 0 0 0,-2 2 0 0,-2-1 0 0,-9 3 128 0,0 0-128 16,0 0 128-16,0 0-128 0,0 0 128 0,0 0-128 15,-4 5 256-15,-1 2-32 0,-1 3 0 0,0-2 0 16,-2 2 224-16,3 1 32 0,0 1 16 0,-1 1 0 15,2 1-176-15,0 2-16 0,2-1-16 0,1 2 0 16,2-2-288-16,1 0 0 0,2 0 0 0,2-2 0 16,0-2 0-16,2 0 0 0,0-5-144 0,0-2 144 15,-2 0 0-15,3-1-128 0,2-2 128 0,-1-2 0 16,-1-3 0-16,-1-1 0 0,0-2 0 0,0-1 0 16,1-1 0-16,1-3 0 0,-2-3 0 0,-1-1 0 15,-1 2 0-15,-1-2 0 0,-1 2 0 0,-1-3 0 16,-1 4 144-16,0 0-144 0,-2 1 192 0,0 2-192 15,0 0 416-15,0 3-32 0,-4 3 0 0,4 4 0 16,0 0 192-16,-7 0 48 0,0 1 0 0,0 4 0 0,-1 2-416 0,2 1-80 16,-1 2 0-16,3 2-128 0,3 1 0 0,1 0 0 15,0-1 0-15,1 1 0 0,3 2-352 0,1 0 32 16,3-1 0-16,3 0 0 16,0-1-2240-16,4-1-448 0,2 0-96 0,2-4-11808 0</inkml:trace>
  <inkml:trace contextRef="#ctx0" brushRef="#br0" timeOffset="117001.43">14162 10558 17503 0,'0'0'768'0,"-6"-1"176"0,-5-3-752 0,0 1-192 0,-4-2 0 0,1 1 0 16,0 0 3216-16,1-2 624 0,0 0 112 0,1 3 16 16,3-1-2512-16,1 1-512 0,8 3-112 0,0 0 0 15,0 0-480-15,0 0-96 0,0 0 0 0,0 0-16 16,0 0-240-16,9 7-192 0,1-1 48 0,2 3 0 15,1-2 144-15,1 2-160 0,1 1 160 0,-1 1-160 16,1 2 160-16,-4 0 0 0,2 0 0 0,-1 0 128 16,-2-1 576-16,0 1 128 0,-4-3 32 0,1 3 0 15,-1 0 96-15,-2 3 0 0,-3-3 16 0,-2 4 0 16,-2-3-368-16,-2 2-80 0,-1-2-16 0,-1 0 0 16,1 1-272-16,-2-2-64 0,-3-3-16 0,1 1 0 15,0-2-368-15,2-3-80 0,0-2-16 0,1 0 0 16,0-3-2160-16,7-1-432 0,-7 0-96 0,7 0-16 0</inkml:trace>
  <inkml:trace contextRef="#ctx0" brushRef="#br0" timeOffset="117233.81">14377 10038 15663 0,'0'0'688'0,"0"0"144"0,-5 10-656 0,1 3-176 0,3 2 0 0,1 2 0 16,1 2 4816-16,1 5 944 15,-1 2 176-15,1 4 32 0,2 4-3856 0,3 2-784 16,2 2-160-16,1 1-16 0,1 0-688 0,3 2-128 16,1 0-16-16,0 1-16 0,2 0-304 0,3-3 0 15,-1 1 0-15,-2-3 0 0,-1-5-224 0,0 1-96 16,-1-2-32-16,-2-1 0 16,-1-4-2848-16,-2-2-576 0,-1-5-128 0</inkml:trace>
  <inkml:trace contextRef="#ctx0" brushRef="#br0" timeOffset="117565.42">14437 10705 29823 0,'-18'-19'1328'0,"10"11"272"0,-1-2-1280 0,1-2-320 0,1 0 0 0,1 0 0 15,2 3 1424-15,3-1 240 0,2 1 32 0,2 1 16 16,1 1-608-16,1 1-112 0,6 1-32 0,-1 1 0 16,0 1-384-16,3 1-64 0,0 0-32 0,3 1 0 15,2 0-144-15,1-1-16 0,2 1-16 0,-2 1 0 16,1-1-304-16,-1 1 160 0,-1-3-160 0,2-1 128 15,0 0-128-15,-1-2 0 0,-1 1 0 0,-2-2 0 16,-2-1 0-16,-1 0 0 0,-2-1 0 0,-1 0 0 0,-2 0 128 0,0 1 112 16,-2 0 16-16,-2-1 0 0,-1-1-384 0,0-1-80 0,-2 0-16 15,-1 0 0-15,-1 1 224 0,-3 1 0 16,-2-2 0-16,0 5 160 0,-1 0 80 0,1 5 16 16,6 1 0-16,-7 4 0 0,-1 1 336 0,2 3 80 15,-1 1 16-15,2 3 0 0,1 2-208 0,3 2-32 16,1 2-16-16,1-1 0 0,3 3-304 0,1-2-128 15,3 2 0-15,3-2 128 0,0 0-128 0,4-1-256 16,2-3 64-16,1 1 16 16,4-4-1328-16,2 0-272 0,-1-3-48 0,3-2-16 15,2-2-1600-15,-1-1-320 0,-1-1-64 0</inkml:trace>
  <inkml:trace contextRef="#ctx0" brushRef="#br0" timeOffset="117869.14">15164 10558 24351 0,'0'0'1088'0,"3"12"208"0,3 1-1040 0,0 1-256 0,2 3 0 0,-1 1 0 16,0 3 1216-16,1-1 176 0,1-2 32 0,2 3 16 15,-1 1-208-15,-1-2-32 0,-1-3-16 0,-1-3 0 16,-2-2-448-16,0-3-96 0,-5-9 0 0,0 0-16 16,0 0-128-16,0 0-32 0,0 0 0 0,0 0 0 15,0 0 112-15,0 0 32 0,-1-7 0 0,-2-1 0 16,1-1 0-16,-2-2 0 0,-3-4 0 0,2-2 0 15,1-1-256-15,0 0-48 0,1-4-16 0,1-2 0 16,1-2-288-16,-1-1 128 0,0-3-128 0,2 0 0 16,1-4 128-16,4 3-128 0,0-3 0 0,2 4 0 0,-1 2 544 15,2 5 48-15,0 3 16 0,1 5 0 0,-1 3 144 0,2 1 16 16,1 5 16-16,1 5 0 0,-1 1-592 0,0 0-192 16,2 2 0-16,1 2 0 0,2 0 128 0,1 3-128 15,0-1 0-15,1 1 0 16,1-1-1872-16,2 1-432 0,2-1-96 0</inkml:trace>
  <inkml:trace contextRef="#ctx0" brushRef="#br0" timeOffset="120500.51">16605 10227 18431 0,'0'0'816'0,"0"0"160"0,0 0-784 0,0 0-192 0,7 12 0 0,-11-6 0 16,3 5 3072-16,1 2 560 0,0 0 112 0,1 5 32 15,2 3-2064-15,1 2-416 0,-1 5-80 0,4 0 0 16,-3 2-832-16,4 2-176 0,3 0-16 0,0 2-16 16,-1-3-176-16,-1-2 0 0,3 1 0 0,0-3 0 15,-3-2-144-15,0-1-16 0,0-2 0 0,-1-1 0 32,-1-2-560-32,-1 1-112 0,-1-6-32 0,-1 2 0 15,-1-3-1840-15,-2-4-368 0,1 1-80 0,-2-3-16 16,0-7-64-16,0 0-16 0,0 0 0 0,0 0 0 15,-7 0 1904-15,2-4 384 0,-3-5 80 0,0-2 16 0,-1 0 1248 0,-1-2 256 0,-2-2 64 0,-1 0 0 16,-3-2 1408-16,1 0 304 0,0-1 48 0,3 1 16 16,2 2-240-16,1 1-32 0,1 1-16 0,2 0 0 15,0 1-320-15,4 2-64 0,0 1-16 0,1 1 0 0,2 1-768 0,3 2-144 16,2 1-48-16,0 3 0 0,2-2-384 0,2 2-96 16,2 1-16-16,2 0 0 0,2 1-208 0,1-1-128 15,-1-1 160-15,1 0-160 16,0-1 0-16,-2-3-208 0,1 1 16 0,-1 0 0 15,1-1-656-15,-2 0-128 0,-1 0-32 0,1-2 0 16,-4-1-576-16,0-2-112 0,-2-1-32 0,-3 0 0 16,1-2 192-16,-1-2 48 0,-1 0 0 0,-2-1 0 15,1 0 848-15,0 1 192 0,-1-2 16 0,1-2 16 0,-1 0 592 0,1 2 112 0,1 1 32 0,0 3 0 16,-2 0 512-16,2 2 128 16,0 3 0-16,1 1 16 0,1 2 208 0,-6 5 32 15,0 0 16-15,8 0 0 0,1 5-144 0,-2 2-48 16,0 3 0-16,-1 6 0 0,0 3-224 0,-1 3-48 0,0 3-16 0,2 1 0 15,-3 3-256-15,-1 1-48 0,1 0-16 0,2 1 0 16,-5-1-176-16,2-2-48 0,0-1 0 0,0 0 0 16,0-2-208-16,-1-3 128 0,1-3-128 0,1-2 0 15,0-3 0-15,0-2 128 0,-1-5-128 0,1 0 0 16,0-2 0-16,-4-5 0 0,0 0 0 0,7-4-160 0,-1-1-32 0,1-3-16 16,2-2 0-16,-2-1 0 15,-1-2 208-15,1-4-176 0,-1 0 176 0,-1-1-160 16,1-3 160-16,-1 2 0 0,0-3 0 0,1 1 0 15,1 0 0-15,-2 3 0 0,2 1 128 0,-2 1-128 16,0 3 384-16,0 1 16 0,1 3 0 0,-1 5 0 16,-5 4 48-16,0 0 16 0,6 4 0 0,1 5 0 15,-1 2-240-15,0 2-48 0,-1 2-16 0,1 4 0 16,2 0-16-16,1 1 0 0,-1-2 0 0,1 0 0 16,0 2-144-16,2-3 192 0,0 2-192 0,1-2 192 0,1 0-192 0,0-1 0 15,0 1 0-15,2-4 0 0,0 1 0 0,0-1 0 16,-1-2 0-16,2-2 0 0,-1 0 0 0,1-1-272 15,-2-3 64-15,1-1 16 0,-1-7-112 0,0 2-16 16,1 0 0-16,-2-3 0 0,-2-3 160 0,0-1 32 16,-2-1 0-16,0-1 0 0,-2-3 128 0,-1 0 0 15,-2-2 0-15,0 1 0 0,0-2 128 0,-2 2 0 16,-3 0 0-16,1-1 0 0,-1 2 256 0,-2 2 48 16,-1-1 16-16,0 3 0 0,1 2 288 0,-3-1 64 15,0 3 16-15,-2 3 0 0,0 0-160 0,0 2-16 16,0 2-16-16,2 0 0 0,-1 3-192 0,1 3-48 0,-2-1 0 0,3 1 0 15,1 2-192-15,1 3-32 0,1 0-16 0,3 1 0 16,-1 1-144-16,4-1 0 0,2 0 0 0,1 1 0 16,0-2 0-16,-1-4 0 0,2 0 0 0,1 3 0 15,1-3 0-15,1 0 0 0,1-4 0 0,1-1-176 16,0-1-144-16,1-1-16 0,-2 2-16 0,-1-4 0 16,-1 0-32-16,-1-2 0 0,0 0 0 0,0 1 0 15,-4-3 192-15,-1-2 16 0,-1-2 16 0,-1 1 0 16,1 1 160-16,-2-3 0 0,1-2 0 0,-1 1 0 15,-1-3 0-15,0 1 0 0,0 0 0 0,0 2 0 16,0 1 0-16,0-2 0 0,0 2 160 0,0 3-160 16,0 6 336-16,0 0-16 0,-3-4-16 0,3 4 0 15,0 0 64-15,0 0 16 0,0 0 0 0,0 0 0 16,3 10-224-16,-1 1-32 0,1-2-128 0,0 1 192 16,1-1-192-16,1 2 0 0,3 2 0 0,-1-3 0 0,1 2 0 0,0-2-160 15,0 1 32-15,0-1 0 16,3-2-528-16,0 0-112 0,-1-3 0 0,-1 0-16 15,-1-3-1328-15,0 0-272 0,1 1-48 0,-1-3-16 16,0 0-368-16,-2-4-80 0,1 1-16 0,-1-3 0 16,0-1 1056-16,-1-2 192 0,-1-1 64 0,0-1 0 15,0-2 336-15,-1 0 80 0,0-2 16 0,0-1 0 0,-1 0 1168 0,1-1 320 16,0 4 32-16,-1-2 0 0,1 2 848 0,-1 1 160 16,2-1 48-16,0 4 0 0,1 0 496 0,-1 2 96 15,-4 7 32-15,0 0 0 0,0 0-272 0,0 0-48 16,0 0-16-16,6 7 0 0,-3 2-592 0,3 4-112 15,-1 0-32-15,-1 0 0 0,-2 1-320 0,1 2-80 16,0 1-16-16,-1-3 0 0,-1 2-272 0,2-2-48 0,-2-1-16 0,2 0 0 16,0 0-208-16,-1-2 176 0,0-2-176 0,-2-9 160 15,0 0-160-15,0 0 160 0,0 0-160 0,0 0 160 16,0 0-160-16,0 0 0 0,0 0 0 0,7-3 0 16,0-3 0-16,-1-2-272 0,1-3 64 0,-1-2 16 15,0-2-96-15,-1-4-16 0,0 0 0 0,0-1 0 16,0 1 160-16,1-1 144 0,-1 1-208 0,1 0 80 0,1 4 128 15,-1 2 0-15,1-2 0 0,1 4 128 16,0 2 432-16,-1 3 80 0,1 4 32 0,-1 2 0 16,-7 0 128-16,9 8 32 0,0 3 0 0,0 1 0 15,0 4-192-15,0 1-48 0,-1 1 0 0,1 1 0 16,1 2-224-16,-1 0-48 0,0 1-16 0,0 0 0 16,-1 1-304-16,2-3 0 0,-1 1 0 0,3-2 0 15,2 3-3184-15,1-3-592 0</inkml:trace>
  <inkml:trace contextRef="#ctx0" brushRef="#br0" timeOffset="121400.8">19412 10533 18431 0,'0'0'1632'0,"0"0"-1312"15,7 7-320-15,-1 3 0 0,1-1 1088 0,-1 6 160 16,1-2 32-16,-1 2 0 0,1 2-112 0,1 0-16 16,0 4 0-16,-1 1 0 0,0-1-144 0,-1 1-48 15,0 2 0-15,-1-1 0 0,0-3-64 0,0-2 0 16,-1 0-16-16,0-5 0 0,0-1-112 0,-1 0-32 15,-2-6 0-15,-1-6 0 0,0 0-80 0,0 0-16 16,0 0 0-16,0 0 0 0,0 0-112 0,1-9-16 16,1-1-16-16,-1-6 0 0,0 2-144 0,2-6-32 15,-2-1 0-15,2-1 0 0,-2-1-320 0,0-1 144 0,1-2-144 0,0 3 0 16,2-1 0-16,0 2 0 0,0 0 0 0,0 1-144 31,0 3-224-31,2 2-32 0,1 3-16 0,1 3 0 16,1 1-528-16,-1 1-96 0,2 1-32 0,2 5 0 15,-2 3-1424-15,1 2-304 0,-1-1-48 0,2 1-16 16,0 3-144-16,-2 1-48 0,2 1 0 0,1-1 0 16,0 1 752-16,1 3 160 0,0-1 32 0,1 1 0 0,-1-1 416 15,0 2 96-15,0-4 0 0,-1-1 16 0,-2 1 2080 0,0-1 400 0,-1-5 96 0,-1 2 16 16,-1-1 1856-16,0-2 368 0,-2-1 80 0,1 0 16 16,-7 0-1024-16,5-4-208 0,0-2-48 0,2-1 0 15,-2 1-640-15,-1-1-144 0,-1-1-32 0,-1 1 0 0,0-1 32 0,-2 1 0 16,0 7 0-16,-3-8 0 0,-2 3-48 0,-1 1 0 15,1-1 0-15,-3 1 0 0,1 2-288 0,-4 2-64 16,-1 1-16-16,1 3 0 0,-1-2-272 0,-1 5-64 16,1 2-16-16,2 4 0 0,-1 1-176 0,2 2-48 15,1 0 0-15,3 1 0 0,4 1-272 0,1 0 0 16,1-1 128-16,4 1-128 0,3-3 0 0,3 0 0 16,2-2 0-16,2 0 0 15,4-1-400-15,1 0-48 0,3 0 0 0,0-3 0 16,1-3-2176-16,0-1-432 0,1-1-80 0,1-1-12432 15</inkml:trace>
  <inkml:trace contextRef="#ctx0" brushRef="#br0" timeOffset="121761.14">20301 10638 11967 0,'0'0'528'0,"-9"0"112"0,-2 0-512 0,-1 0-128 0,0 0 0 0,0 1 0 16,1 0 4336-16,-2 3 832 0,0 0 160 0,1 1 48 15,1 3-3296-15,2 1-656 0,2 0-128 0,1 2-16 16,4-3-640-16,0 1-128 0,4 0-32 0,0 0 0 15,2-1-480-15,3 0 0 0,1 1 0 0,2-4 0 16,-1-2 0-16,0-1-256 0,0 1 16 0,0-2 16 31,1-1-416-31,-3 1-64 0,0 1-32 0,-1 0 0 16,-6-2 16-16,7-5 0 0,-2 0 0 0,0 0 0 16,-1-2 208-16,-1 1 32 0,-2-2 16 0,2 0 0 0,-2-1 144 0,0 2 16 0,-1-2 16 0,2 1 0 15,-1 1 288-15,0 0 0 0,1 1 128 0,-2 6-128 16,0 0 640-16,0 0 16 0,7-2 16 0,1 4 0 0,0 1 96 0,1 4 32 15,0 3 0-15,1 5 0 0,0 2 96 0,-2 2 0 16,-3 3 16-16,-1 2 0 0,0 2 80 0,-4 1 16 16,-3 2 0-16,-2-2 0 0,-3-1-96 0,-2 1-16 15,-2-3 0-15,2 0 0 0,-2-2-224 0,0-4-48 16,-1 0-16-16,1-5 0 0,2-1-368 0,-1-4-80 16,2-1-16-16,2-4 0 15,-1-1-1376-15,2-2-288 0,6 0-48 0,-2-7-16 16,2-1-2144-16,1-3-432 0</inkml:trace>
  <inkml:trace contextRef="#ctx0" brushRef="#br0" timeOffset="122293.71">20509 10627 18431 0,'0'0'1632'0,"0"0"-1312"0,0 0-320 0,0 0 0 16,0 0 3232-16,0 0 576 0,0 0 112 0,2 8 32 15,1 1-2160-15,0 2-448 0,-1 2-64 0,2 0-32 16,0 0-592-16,-1 0-112 0,3 0-32 0,-1 0 0 15,2 0-336-15,1 0-176 0,0-1 160 0,1-1-160 16,0-3 128-16,1 0-128 0,2 0 0 0,0-4 0 16,-2-2 0-16,1 1 0 0,-4-2 0 0,1 2 0 15,0-3 0-15,0-3 144 0,-2 1-16 0,1 0 0 16,-1-3-128-16,1 1 0 0,-1-1 0 0,0-3 0 16,-4 0-144-16,2-2-16 0,0 1 0 0,0-2 0 15,-1 2 288-15,-1 1 48 0,1-1 16 0,-1 1 0 16,0 2-192-16,0 1 0 0,-2 5 0 0,0 0 0 0,0 0 0 0,0 0 0 15,0 0 0-15,9 2 0 0,-1 4 0 0,-1 1 0 16,-2 4-128-16,0-3 128 0,0 2 0 0,2 2 192 16,-1 1-32-16,2-3 0 0,-1-1-160 0,1 2 0 15,-1-1 0-15,3 1 0 16,-1-4-320-16,1-1-160 0,1-2-32 0,-1-2 0 16,-1 1-912-16,2-3-192 0,-1-4-48 0,2 1 0 15,-3-3-368-15,0-3-80 0,-3-2 0 0,1-2-16 16,0-2 96-16,-1-1 32 0,1-1 0 0,-1-1 0 15,-1-1 704-15,1 0 144 0,-1-1 16 0,1 1 16 0,-1-5 800 0,1 2 144 0,0-1 48 16,1-1 0-16,-1 1 512 0,1 1 96 16,-1-2 32-16,-1 1 0 0,1-1 1344 0,-1 2 256 15,0 2 64-15,-1 5 16 0,0 2 224 0,-1 4 32 16,-1 2 16-16,-2 7 0 0,0 0-1120 0,0 0-240 16,0 8-32-16,-1 4-16 0,0 3-272 0,-2 4-48 0,0 1-16 0,2 5 0 15,0 0-448-15,1 2-80 0,1 2-32 0,0 0 0 16,2-2-160-16,1 2 0 0,1-3-192 0,2 0 192 31,0 1-1760-31,1-3-224 0,3-2-64 0,-1-1 0 16,1-3-1472-16,0-4-320 0</inkml:trace>
  <inkml:trace contextRef="#ctx0" brushRef="#br0" timeOffset="122661.95">21325 10741 14735 0,'0'-13'640'0,"0"6"160"0,-1-1-640 0,-1-2-160 0,-2 1 0 0,0 0 0 16,-2 1 3936-16,-1 1 752 0,1 1 160 0,-1 2 16 0,1 1-2880 0,-2 2-592 15,0 1-112-15,0 4-32 0,1-2-240 0,0 5-48 16,1 2-16-16,0 0 0 0,1 7-560 0,1-4-128 16,2 2 0-16,0 0-16 0,2 1-96 0,3-2-16 15,-2 0 0-15,3-2 0 0,0 0-128 0,1-2 0 16,0 1 0-16,2-3 128 0,0-1 112 0,0 1 16 16,1 1 0-16,3-3 0 0,-2-1-448 0,-1-4-64 15,-1 0-32-15,2-4 0 0,1 1 288 0,-3-1-160 16,1-1 160-16,0-1-128 0,-1-2 0 0,-1 1 0 15,-1-2 0-15,-1 1 0 0,-1-1 128 0,-1 0 0 16,-2-1 0-16,0 1 0 0,0-1 192 0,0 3 0 16,0 7 16-16,0 0 0 0,0-7 240 0,0 7 32 15,-2-5 16-15,2 5 0 0,0 0-224 0,0 0-32 16,-1 6-16-16,-2 4 0 0,2-1-224 0,-1 2 144 16,2 1-144-16,3 1 128 0,2 0-128 0,0 0 0 0,2-2 0 0,1-1-176 31,0-1-384-31,1 0-80 0,0 2 0 0,3-3-16 15,-2-3-1776-15,0 1-336 0,1-3-80 0,-2 1-16 16,-1-2-288-16,0 1-64 0,1-3-16 0,-3-3-7568 0</inkml:trace>
  <inkml:trace contextRef="#ctx0" brushRef="#br0" timeOffset="122933.83">21612 10700 4607 0,'0'0'400'0,"0"0"-400"0,0 0 0 0,0 0 0 15,0 0 5184-15,5 9 960 0,0-3 192 0,0 0 48 16,1 1-3728-16,-1-1-736 0,0 1-160 0,-1 0-32 15,1 1-656-15,-2 0-144 0,-1 0-32 0,1 0 0 0,-3-8-272 0,3 8-64 0,-2-1-16 16,0 0 0-16,-1-7-32 0,-1 6 0 16,1-6 0-16,0 0 0 0,-5 7-32 0,-1-3-16 15,6-4 0-15,0 0 0 0,-7 0 48 0,1-4 16 16,1-1 0-16,1-2 0 0,-1-2-208 0,2-1-64 16,2-1 0-16,1-1 0 0,0 1-80 0,3-2-32 15,1-2 0-15,1 2 0 0,1-2-144 0,4 0 0 16,0 0 144-16,3-1-144 0,3 0 0 0,1 2 0 15,0 2 0-15,-1 1 0 0,1 3 0 0,0-1 0 16,0 5 0-16,2-1 0 16,-2 2-592-16,1 2-144 0,0-2-32 0,0 3-12384 15,1 1-2480-15</inkml:trace>
  <inkml:trace contextRef="#ctx0" brushRef="#br0" timeOffset="126535.15">23077 10239 22575 0,'0'0'992'0,"0"0"224"0,0 0-976 0,-4 5-240 16,0 1 0-16,2 1 0 0,0 1 1280 0,2 2 224 15,0 3 32-15,3 4 16 0,0 3-464 0,0 3-80 16,3 2-32-16,-1 4 0 0,0 3-528 0,0 5-128 15,1-1 0-15,-1 2-16 0,0-1-176 0,2-1-128 16,-2-1 192-16,0-3-192 0,0-2 176 0,-1-2-176 16,-1-2 160-16,-1-2-160 0,0-2 224 0,-1-3-48 0,2-2-16 0,-3-4 0 15,-2-2 16-15,1-1 0 0,-2-3 0 0,3-7 0 16,0 0 16-16,0 0 16 0,0 0 0 0,-2-7 0 16,0-2-208-16,2-3 176 0,0-2-176 0,0-3 160 15,2-2-304-15,0-2-64 0,1-1-16 0,1-1 0 16,1 1-144-16,2 1-16 0,0 3-16 0,4 1 0 15,-1 3 192-15,2 2 32 0,1 2 16 0,1 3 0 16,2 3 160-16,0 4-192 0,-1 0 192 0,2 4-192 16,0 1-80-16,-2 3-32 0,-5 0 0 0,0 4 0 15,-1-2 976-15,-1 3 192 0,-2 2 32 0,-4 0 16 16,-2 1-32-16,-1 1-16 0,-2-3 0 0,-1 2 0 16,0-4-304-16,-2 2-64 0,-5 3-16 0,0-3 0 15,-4-1-224-15,1-1-64 0,0-2 0 0,-1 1 0 16,1-3-48-16,0-2-16 0,-2-1 0 0,2-1 0 0,-1-1-320 0,4-3-80 15,0 0-16-15,2-4 0 16,3 1-448-16,2-3-96 0,4 6 0 0,0 0-16 16,2-7-96-16,3 2-16 0,3 1 0 0,1 3 0 15,2 1 256-15,3 0 64 0,-1 0 0 0,2-1 0 0,0 1 432 0,2-3 208 0,1 3-192 0,-1-3 192 16,-1-2 0-16,1 1 0 16,1 0 0-16,0-2 0 0,1-5 0 0,0 2 0 15,1 0 0-15,-1 1 0 0,0-5 0 0,-2 2 0 16,-3-1 0-16,0-4 128 0,-2 2-128 0,0 1 160 15,-4-3-160-15,-3 3 160 0,-3-1-16 0,0 2 0 16,-2 0 0-16,-2 2 0 0,-2-1 384 0,-1 2 80 16,-3 0 16-16,-1 1 0 0,0 3 112 0,0 1 32 15,0 4 0-15,1 0 0 0,0 4-64 0,2 1-16 16,1 6 0-16,1-1 0 0,2 5-304 0,1 2-48 0,0 1-16 0,1 1 0 16,1 2-112-16,3 0-16 0,1-1-16 0,2-1 0 0,0-1-176 15,3-1 0-15,0-1 0 0,2-2 0 31,1-1-336-31,2-1-112 0,2 0 0 0,2-4-16 16,0-1-2784-16,1-1-544 0</inkml:trace>
  <inkml:trace contextRef="#ctx0" brushRef="#br0" timeOffset="126869.9">23878 10591 4607 0,'0'0'400'0,"-4"6"-400"0,-2-1 0 0,3 3 0 0,-1-1 6352 0,0 1 1200 15,1 1 224-15,2 0 48 0,0 1-5584 0,1 1-1104 16,0 2-240-16,1 0-32 0,0 1-288 0,0 2-48 16,2 1-16-16,0 0 0 0,-2-2-384 0,2 2-128 15,-1-1 0-15,1-2 0 0,1 1 0 0,0-2 0 16,-1-2 128-16,3-2-128 0,0-1 0 0,-2-4 0 16,-4-4-128-16,0 0 128 0,0 0-160 0,8-6 160 15,0-2-160-15,-2-3 160 0,1 0 0 0,-1-1 0 16,0-1 0-16,1 0 0 0,1-1 0 0,0-2 0 15,-1-1 0-15,0 1 0 0,1-2 0 0,0 1 0 0,0 0 0 0,1 2 0 16,0 3 240-16,0-1 80 16,-1 2 32-16,0 2 0 0,-2 3 368 0,1 2 80 0,-7 4 16 0,0 0 0 15,0 0-400-15,5 9-80 0,0 1-16 0,1 3 0 16,-1 2-192-16,-1 0-128 0,-2 2 160 0,3-1-160 16,2 5-208-16,0-3-144 0,-2 0-32 0,1 2 0 31,1-2-2960-31,1 0-608 0</inkml:trace>
  <inkml:trace contextRef="#ctx0" brushRef="#br0" timeOffset="127232.59">24307 10583 1839 0,'-2'-12'160'0,"2"12"-160"0,0-6 0 0,2-1 0 0,0 2 5952 0,2 0 1152 16,1-2 224-16,2 1 48 0,1 0-5168 0,1 0-1040 15,2-1-208-15,2 1-32 0,3-1-464 0,0 1-80 16,-2-2-32-16,2 0 0 0,-1 0-352 0,2 2 128 16,0-1-128-16,0 2 0 0,-1 1 480 0,1 0 32 15,-2 2 0-15,1 0 0 0,-2 1 288 0,0 0 64 16,-3-1 16-16,0 2 0 0,-1 3-224 0,-2 1-32 16,-2 1-16-16,-6-5 0 0,3 8-288 0,-2 4-64 15,-1 1-16-15,-1 1 0 0,-2 2-48 0,1-1-16 16,-3 4 0-16,1 0 0 0,-2 1 16 0,1 3 16 15,-1-1 0-15,1 2 0 0,-1-1 48 0,2 2 16 0,1 4 0 16,0-6 0-16,2 1-272 0,1-2 128 16,1-3-128-16,3 1 0 0,2-2 0 0,2-1 0 15,1-1 0-15,3-3 0 0,1-3 0 0,3-1 0 0,1-1 0 0,1-1 0 16,0-3-192-16,2-2 0 0,-1 0 0 0,2-1 0 31,-3-4-1280-31,-1 1-240 0,-2 0-48 0,-2-2-9872 0,-2-2-1968 0</inkml:trace>
  <inkml:trace contextRef="#ctx0" brushRef="#br0" timeOffset="127427.64">24541 10630 11055 0,'-19'0'480'0,"11"1"112"0,-3 2-464 0,2 2-128 0,3-1 0 0,1 0 0 15,5-4 6208-15,0 0 1232 0,0 0 240 0,1 8 64 16,3-2-5328-16,4-1-1072 0,3-1-192 0,4 0-64 0,2-1-704 0,2-1-160 15,3 1-32-15,2-2 0 0,2-1-448 0,1 0-112 16,2-1-16-16,0 0 0 16,-2 1-1808-16,0-2-368 0,-3 1-80 0,-3 0-8256 15,-2-2-1648-15</inkml:trace>
  <inkml:trace contextRef="#ctx0" brushRef="#br0" timeOffset="127728.48">25035 10636 16527 0,'0'0'720'0,"0"0"176"0,0 0-720 0,0 0-176 15,11 3 0-15,-3-2 0 0,-8-1 1728 0,9 2 320 16,1-1 64-16,1 0 16 0,-2 0-400 0,0 1-96 16,0-4-16-16,0 1 0 0,-1 0-672 0,0-2-144 15,-1 2-32-15,0-2 0 0,0-1-256 0,-7 4-64 16,0 0-16-16,0 0 0 0,0 0-80 0,1-6-16 0,-1-1 0 0,0 7 0 16,-5-5 496-16,-2 1 80 0,-1 2 32 0,0 2 0 15,1 2-112-15,-2 0 0 0,-1 0-16 0,1 3 0 16,0 2 64-16,1 1 16 0,0 1 0 0,3 3 0 15,0-1-272-15,2 2-48 0,2 0-16 0,2 2 0 16,2-2-336-16,1 2-64 0,1 0-16 0,4-2 0 16,0-3-144-16,2 1 0 0,-1-2-160 0,3 0 160 31,2-3-1040-31,0 1-112 0,4-2-32 0,-1 0 0 16,0-5-976-16,2 2-192 0,-1-4-32 0,-1-2-16 15,-2-1-2032-15,0-3-416 0</inkml:trace>
  <inkml:trace contextRef="#ctx0" brushRef="#br0" timeOffset="128303.53">25417 10540 18767 0,'3'-13'832'0,"-3"13"176"0,2-8-816 0,1 0-192 0,0-1 0 0,1 4 0 0,-4 5 3120 0,0 0 576 15,0 0 112-15,0 0 32 0,4 10-1664 0,-3 5-336 16,-1 2-64-16,-1 2-16 0,-1 3-480 0,1-1-80 16,1 1-32-16,-1 0 0 0,-1 1-336 0,2-1-64 15,0-3 0-15,0 0-16 0,2-1-496 0,-1-5-80 16,2 0-32-16,0-1 0 0,0-1-144 0,0-3 0 15,-3-8 0-15,0 0 0 0,5 5 0 0,-5-5 0 16,0 0 0-16,0 0-176 0,5-7 176 0,0-3-160 16,1-1 160-16,-1-2-160 15,1-2-288-15,2 0-48 0,0-4-16 0,1 1 0 16,0-3-384-16,-1-1-96 0,0-3-16 0,0-2 0 16,-1-2-464-16,1 1-80 0,1-2-32 0,1 4 0 15,0 2 528-15,-1 5 96 0,-2 4 32 0,-1 2 0 0,-2 7 1104 0,-4 6 208 0,0 0 64 0,0 0 0 16,5 6 288-16,-1 2 64 0,-1 5 16 0,-1 4 0 15,1 3 0-15,0-2 0 0,0 1 0 0,3 2 0 16,-1 0-192-16,1 1-48 0,2-5 0 0,3 0 0 0,0 0-208 16,2-1-48-16,3 3-16 0,-2-3 0 15,1 0-64-15,0-2-16 0,1-1 0 0,-2 1 0 0,1-2-64 0,-1 0-16 16,0-4 0-16,2-2 0 16,-2-1-16-16,1-2 0 0,-1-3 0 0,0-3 0 15,-1-1 64-15,1-1 0 0,-1-3 0 0,0-1 0 16,-2-4-64-16,1-1-128 0,-3-2 192 0,0 2-64 15,-1 0-128-15,-1-3 0 0,-1-2 0 0,-1 1 0 0,-1-1-240 16,-1-1 80-16,-2 2 16 0,-2-4 0 16,-3-1-128-16,0 3-32 0,-1-3 0 0,-2 8 0 0,1-1-80 15,-1 6 0-15,1 2-16 0,-2 5 0 0,0 3 400 0,0 3 144 16,0 3 0-16,1 6 0 0,0 4 352 0,2 3 64 16,1 5 16-16,1-1 0 0,2 5 80 0,1-1 32 15,3 0 0-15,2 1 0 0,3-1 0 0,0-1 0 16,2-1 0-16,3-2 0 0,1-2-240 0,3-1-64 0,3-1 0 15,5 1 0-15,1-3-176 0,4-3-32 16,2-1-16-16,5 0 0 0,3-5-160 0,2-3 0 16,0-1 0-16,-2-1 0 15,1-3-2624-15,-1-5-496 0</inkml:trace>
  <inkml:trace contextRef="#ctx0" brushRef="#br0" timeOffset="132037.31">4489 12237 10127 0,'0'0'896'0,"0"9"-704"0,1 7-192 0,0 1 0 16,1 3 3840-16,0 2 752 0,1 4 144 0,1 1 16 16,1 4-3216-16,0 3-656 0,0 2-128 0,2-1-32 15,2 0-528-15,-1-1-192 0,0-2 0 0,1-2 144 16,0-3-144-16,0-4 0 0,-1-1-192 0,0-4 192 16,-2-3-320-16,1-4 48 0,1-3 16 0,-8-8 0 15,0 0-96-15,0 0-16 0,0 0 0 0,1-8 0 16,-2-2 208-16,-1-2 160 0,0-2-208 0,-2 1 80 15,-1-4 496-15,-2 1 96 0,-1-3 32 0,2-2 0 16,-2-3 144-16,-1 1 48 0,-3-2 0 0,2-1 0 16,-1-3-48-16,1 2 0 0,-1 2 0 0,3-1 0 15,2 4 240-15,1 1 32 0,2 0 16 0,2 2 0 16,-1 1-144-16,4 2-16 0,2 2-16 0,1-1 0 16,1 2-304-16,4 0-64 0,1 0-16 0,2 1 0 15,3 3-368-15,2-2 0 0,0 1 0 0,2 3 128 0,5-1-272 0,-2 1-48 16,1-1-16-16,2 2 0 15,2-1-2912-15,0 1-576 0,-3-1-112 0</inkml:trace>
  <inkml:trace contextRef="#ctx0" brushRef="#br0" timeOffset="132213.84">4577 12383 33631 0,'0'0'1488'0,"-2"8"304"0,2-8-1424 0,0 8-368 0,0-8 0 0,5 6 0 16,1 0 640-16,5-4 48 0,2 0 16 0,4-2 0 15,5-2-272-15,2-2-48 0,0-1-16 0,2-1 0 32,3-2-864-32,-2-3-160 0,0 4-48 0,-3-3-9984 0,1-1-1984 0</inkml:trace>
  <inkml:trace contextRef="#ctx0" brushRef="#br0" timeOffset="132427.64">4600 12678 27647 0,'0'0'2448'0,"-3"8"-1952"0,3 1-496 0,1-3 0 0,2 1 2048 0,2-1 304 16,3 0 64-16,2 0 16 0,5-1-1216 0,2-3-256 15,1-1-32-15,5-1-16 0,1-3-624 0,2-1-128 16,1-2-32-16,2-3 0 16,0-2-624-16,2 0-128 0,0-4-16 0,0 0-10864 15,-1-4-2160-15</inkml:trace>
  <inkml:trace contextRef="#ctx0" brushRef="#br0" timeOffset="132901.1">5320 12224 16575 0,'0'0'1472'0,"0"0"-1168"0,-3 7-304 0,0 2 0 15,2 4 2880-15,2 3 512 0,2 2 96 0,0 3 32 16,3 2-1920-16,-1 2-384 0,3 2-80 0,0-3-16 16,-1 2-480-16,1-1-80 0,0-1-32 0,1 0 0 15,-1-3-320-15,0 1-64 0,-2-5-16 0,1 2 0 16,-3-4-128-16,0-2 0 0,-2-3 144 0,1-2-144 15,-3-8 192-15,0 0-16 0,0 0-16 0,0 0 0 16,0 0 96-16,0 0 0 0,-4-7 16 0,-1-2 0 16,-2-1 192-16,1-2 48 0,-2-2 0 0,0-6 0 15,0-1-256-15,3-2-32 0,1-2-16 0,0-2 0 16,0-3-208-16,0-3 0 0,-1-1-192 0,3 0 192 16,0 3-320-16,4 0 32 0,0 0 16 0,3 1 0 0,3 4 272 0,1 1-192 15,0 3 192-15,2 3-160 0,1 4 160 16,1-1 0-16,-2 4-144 0,5 3 144 0,2 3 0 0,1 3 0 15,-1 3 0-15,0 4 0 16,0 4 0-16,-2 2 0 0,1 3 0 0,-1 4 0 0,-2-1 128 0,-1 5 80 16,-3-3 32-16,-1 4 0 0,-1 3 304 0,-4 2 64 15,0-1 16-15,-3 3 0 0,-1 0 80 0,-2 1 0 16,-2 0 16-16,-1-2 0 0,-2 1-304 0,-1-2-64 16,-2 1-16-16,-1-2 0 0,0-1-96 0,-1-3-32 15,0-1 0-15,-1-3 0 0,-1-1-208 0,-2-4 0 16,1-1 128-16,0-1-128 15,4-4-384-15,1-1-112 0,1 0-16 0,1-1-16 16,8-5-1856-16,0 0-368 0,0 0-80 0,0 0-13904 16</inkml:trace>
  <inkml:trace contextRef="#ctx0" brushRef="#br0" timeOffset="133366.68">6081 12086 30639 0,'0'0'1344'0,"-2"-8"304"0,0-1-1328 0,-1 1-320 0,-1 0 0 0,-1 1 0 16,-3 0 1536-16,0 3 224 0,-1 0 48 0,0 3 16 15,-1 1-480-15,-1 3-80 0,1 3-32 0,-1 3 0 16,1 3-736-16,-1 4-160 0,1 3-16 0,1 5-16 16,1 3-304-16,2 3 0 0,0 3 0 0,4 2 0 15,0 1 0-15,4 1 0 0,0 1 0 0,4-2 0 16,0-1 0-16,3-1 0 0,0-1 0 0,3-3 0 0,1-2 0 0,1 0 0 15,2-6-128-15,1-1 128 16,0-3 0-16,0-2 0 0,0-4 0 0,0-3 0 0,1-2-208 0,-1-3 48 16,1-4 16-16,0 0 0 0,-1 0-48 0,0-5-16 0,-2-1 0 0,-2-2 0 15,-3-3-48-15,-2 0-16 16,-1-1 0-16,-2 0 0 0,-1-1 48 0,-2 0 16 16,-2-1 0-16,-2-1 0 0,-2 2-32 0,-3 0 0 15,-1-1 0-15,-1 0 0 0,0-1 64 0,-1 0 16 16,-2 0 0-16,-2-2 0 0,-2 0 160 0,2 2 0 15,-1 0 0-15,1 4 0 0,5 3 400 0,0 1 16 16,1 2 0-16,1 3 0 0,7 2 480 0,0 0 112 16,0 0 16-16,0 0 0 0,0 0-112 0,8 9-16 15,1 0 0-15,4-3 0 0,2 0-256 0,3-1-48 0,3 1-16 0,1-4 0 16,3-1-384-16,1-1-192 16,3-3 160-16,2-2-160 15,4-1-1712-15,-1-2-432 0,0-3-96 0,1-4 0 0</inkml:trace>
  <inkml:trace contextRef="#ctx0" brushRef="#br0" timeOffset="139364.31">7945 12404 16575 0,'-5'-5'736'0,"-2"0"160"0,-1-2-720 0,0 1-176 0,1-1 0 0,-2 1 0 16,-3-1 2656-16,0 2 496 0,0-2 112 0,-1 5 0 15,-1-1-1664-15,0 6-320 0,-1-2-80 0,1 4-16 16,-2 1-384-16,3 1-80 0,0 5-16 0,1 2 0 15,2 3-144-15,1 3-48 0,1 3 0 0,3 2 0 16,0 1-144-16,2 0-48 0,2-1 0 0,2 0 0 16,0-6-160-16,3 1-32 0,1-3-128 0,2-3 192 15,1-2-192-15,1-3 0 0,0-1 0 0,3-3 0 16,0-2 128-16,1-1-128 0,2-6 0 0,-2 1 0 16,0-3 128-16,0 0-128 0,-1-3 0 0,1-3 144 15,-1-1-144-15,0 1 128 0,-3-2-128 0,0-1 128 16,0 0 16-16,-3-1 0 0,0 2 0 0,-2-3 0 15,0 3 208-15,-2 2 32 0,-1-1 16 0,-1 2 0 16,-1 2 112-16,0 3 32 0,0-1 0 0,1 7 0 16,0 0 16-16,0 0 0 0,0 0 0 0,0 0 0 0,5 12-368 0,1 4-192 15,1-1 192-15,1 2-192 0,2 1 128 0,2 2-128 16,2 1 0-16,2-3 0 16,2 0-880-16,0 1-272 0,0-4-64 0,1 1-16 15,-1-6-1232-15,2-1-240 0,-1-2-48 0,1-2-12768 0</inkml:trace>
  <inkml:trace contextRef="#ctx0" brushRef="#br0" timeOffset="139701.87">8269 12464 19119 0,'0'-18'832'0,"-1"10"192"0,1-1-816 0,0 0-208 0,0 2 0 0,1-2 0 16,1 1 1888-16,-1 2 336 0,-1 6 64 0,0 0 16 16,0 0-656-16,8 5-128 0,0 4-32 0,1 3 0 15,1 5-416-15,1-3-96 0,-2 4-16 0,1 2 0 16,1 1 0-16,-2-3 0 0,0 2 0 0,-1-1 0 15,1 1-128-15,-3-2-16 0,0-1-16 0,-1 0 0 16,-1-3-288-16,-2-1-64 0,0-2-16 0,-1-2 0 16,0-1-32-16,-1-8 0 0,0 0 0 0,0 0 0 15,0 0-144-15,0 0-16 0,0 0-16 0,2-7 0 16,-2-3-48-16,0-5-16 0,-2-2 0 0,2-2 0 16,0-2-160-16,0-1 0 0,0-3 144 0,2 0-144 15,-2 2 0-15,2-3 0 0,1 2 0 0,1 1 0 16,0-1 0-16,2 5 0 0,2-1 0 0,1 1 0 15,2 2 0-15,0 1 0 0,1 3 0 0,1 1-128 16,1 1-896-16,2 3-192 16,1-1-16-16,1 2-16 0,2 3-992 0,-1 2-208 0,-2 0-48 15,0 4 0-15,0 0-448 0,0 5-80 0,0-1-32 0,0 3-8736 16</inkml:trace>
  <inkml:trace contextRef="#ctx0" brushRef="#br0" timeOffset="139964.94">8893 12448 22399 0,'0'0'992'0,"5"4"208"0,1-2-960 0,2 0-240 15,1-2 0-15,0 0 0 0,3-2 1520 0,-1-1 256 16,-1-2 48-16,0 0 16 0,4-3-624 0,-4-1-128 16,-2-6-32-16,0 1 0 0,-2 0-240 0,-1-1-48 15,-1 0-16-15,-1 0 0 0,-1 0-80 0,1 0-16 16,-4 1 0-16,-2 1 0 0,-2-1-16 0,-2 2-16 16,1 1 0-16,-3 4 0 0,-3-2-96 0,-2 3-16 0,-2 4 0 0,0 3 0 15,-1 2 304-15,1 6 48 0,-3 1 16 0,2 6 0 16,2 2 336-16,2 4 64 0,2 3 0 0,3 2 16 15,3 3-736-15,4 2-160 0,2-1-16 0,4 0-16 0,6-1-144 16,4-1-32-16,4 0 0 0,4-5 0 16,1-3-192-16,3-3 144 0,3-2-144 0,5-4 128 15,2-3-128-15,-1-4 0 0,2-1-160 0,-1-4 160 32,-1-2-2032-32,2-5-304 0,-2-2-64 0</inkml:trace>
  <inkml:trace contextRef="#ctx0" brushRef="#br0" timeOffset="141216.47">10242 11974 22111 0,'0'0'1968'0,"0"0"-1584"0,1 18-384 0,21-23 0 0,-20 27 960 0,0 2 128 0,2 0 0 0,2 0 16 0,0-2-672 0,3 1-144 16,2 2-32-16,0-5 0 16,0-2-624-16,2-2-128 0,0-2-16 0</inkml:trace>
  <inkml:trace contextRef="#ctx0" brushRef="#br0" timeOffset="141383.14">10521 11864 14735 0,'0'0'1312'0,"0"0"-1056"16,0 0-256-16,0 0 0 0,-3 10 4064 0,2 0 752 16,1 2 160-16,3 2 16 0,1 0-3312 0,1 5-656 15,1 0-144-15,5-1-32 0,-1 3-512 0,2 0-96 0,2 1-32 0,3 0 0 31,0 1-1424-31,3-1-272 0,1 1-64 0</inkml:trace>
  <inkml:trace contextRef="#ctx0" brushRef="#br0" timeOffset="141798.01">11255 12402 26719 0,'-13'-7'2368'0,"6"4"-1888"0,-2 1-480 0,-1-3 0 15,-2 1 1536-15,-1 0 224 0,-4-1 32 0,3 1 16 0,-1 2-560 0,1 2-112 16,-2 0-32-16,2 2 0 0,-1 3-560 0,1 3-112 16,3 1-32-16,0 4 0 0,3 4-400 0,2-2 0 15,1 4 0-15,0 0 0 0,2 2 0 0,3 0 0 16,1 0-160-16,3-3 160 0,1-2-160 0,2-1 160 15,2-2-160-15,1 0 160 0,2-2-192 0,1-3 192 16,3-2-208-16,1-3 80 0,1-3-64 0,0-3 0 16,1-2 0-16,-1 0 0 0,1-4 64 0,0-2 0 0,-2-2 0 0,-2-1 0 15,1-3 128-15,-2 0 0 16,-2 0 0-16,-2 3-128 0,-1-3 128 0,-1 1 144 16,-1 2-16-16,-2 1-128 0,-1 1 752 0,-1 3 32 15,-2 2 16-15,-1 7 0 0,0 0-416 0,0 0-64 16,0 0-32-16,0 0 0 0,-3 11-32 0,2 0 0 0,0 4 0 0,1-1 0 15,0 3-256-15,1 1 0 0,0 1 0 0,2-1-144 32,2 0-1456-32,2 2-272 0,2-1-64 0,2-1-9136 0,2-2-1840 0</inkml:trace>
  <inkml:trace contextRef="#ctx0" brushRef="#br0" timeOffset="142029.84">11956 12348 23039 0,'-15'1'2048'0,"7"1"-1648"0,-3 2-400 0,-2-2 0 16,-3 2 2848-16,-1 1 480 0,-6 1 112 0,1 0 16 15,1 2-1648-15,2 2-320 0,-1 2-64 0,5 0-16 16,-1 1-288-16,4 1-64 0,3-1-16 0,3 2 0 0,2-1-592 0,2 3-112 16,5 0-16-16,4 2-16 0,2 0-304 0,2-1 0 15,4 1 0-15,2 0 0 0,0-2-128 0,2-2-96 16,3 1-16-16,0-3 0 15,2-3-1776-15,1-2-352 0,-1-1-80 0,1-2-9264 16,-1-5-1856-16</inkml:trace>
  <inkml:trace contextRef="#ctx0" brushRef="#br0" timeOffset="142211.79">12298 12026 5519 0,'-5'-25'240'0,"2"17"64"0,-1 2-304 0,-1 2 0 0,5 4 0 0,-7 3 0 15,2-1 7216-15,0 6 1376 0,0 4 288 0,1 5 48 16,1 5-6624-16,2 3-1312 0,4 5-272 0,2 0-48 16,1 2-416-16,2 2-64 0,0 3-32 0,2 2 0 15,2 1-160-15,1 3-176 0,2-2 48 0,-1-1 0 32,2-1-3152-32,-1 0-624 0,9 33-128 0,-7-21-32 0</inkml:trace>
  <inkml:trace contextRef="#ctx0" brushRef="#br0" timeOffset="142403.64">12192 12536 30575 0,'-24'-26'1344'0,"14"15"304"0,0-2-1328 0,-2 2-320 0,2-1 0 0,1 1 0 0,1 0 1120 0,1 0 160 16,3 2 16-16,3 1 16 0,2 2-592 0,2 1-112 15,4-2-32-15,2 3 0 0,2 3-400 0,4-2-176 16,0 3 128-16,5 3-128 0,2-2-144 0,2 2-112 15,-1-1-32-15,2 2 0 16,4 0-2192-16,-3 0-432 0,-2 1-96 0</inkml:trace>
  <inkml:trace contextRef="#ctx0" brushRef="#br0" timeOffset="142547.81">12608 12355 21247 0,'0'0'944'0,"0"0"192"0,0 0-912 0,2-7-224 16,1 2 0-16,-3 5 0 0,3-7 656 0,-3 7 96 15,0 0 16-15,0 0 0 0,0 0 192 0,0 0 32 16,5 11 16-16,1-1 0 0,-1 2-1008 0,0 2-288 16,1-1-16-16,0 4-7696 15,-1-1-1552-15</inkml:trace>
  <inkml:trace contextRef="#ctx0" brushRef="#br0" timeOffset="142901.34">12686 12202 16575 0,'-2'-6'1472'0,"-2"-1"-1168"0,0-1-304 0,1 0 0 0,1 1 1952 0,2 7 336 15,0-7 64-15,0 7 16 16,0 0-1168-16,0 0-240 0,0 0-32 0,6 5-16 16,2 4-64-16,0 3-16 0,1 2 0 0,0 5 0 0,0 2-192 0,0 1-64 15,1 1 0-15,-1 3 0 0,1-2 192 0,1 2 48 16,-1-3 0-16,2 2 0 0,1 1 16 0,1-1 16 15,-2-3 0-15,1 0 0 0,1 0-112 0,1-3-32 16,-2-2 0-16,0-2 0 0,0-2-80 0,-2-2-32 16,0-2 0-16,-1-3 0 0,-2-4 112 0,0-2 32 15,-2-2 0-15,1-3 0 0,0-3-240 0,-2-2-48 16,0-3-16-16,0-4 0 0,0-1-272 0,-1-2-160 16,-1-3 192-16,-1-1-192 0,0-1 0 0,-2 1 0 15,0-1-160-15,0 0 160 16,-2-2-864-16,0 1-48 0,-1 5-16 0,1-1 0 15,-2 1-2368-15,2 2-480 0,1 1-80 0</inkml:trace>
  <inkml:trace contextRef="#ctx0" brushRef="#br0" timeOffset="143298.38">13392 12390 22111 0,'0'0'976'0,"0"0"208"0,-4-7-944 0,1 1-240 0,1-2 0 0,-2-1 0 16,-1-2 2592-16,-3 4 480 0,-1-3 80 0,-1 4 32 15,3-1-2096-15,-1 2-400 0,-1 1-96 0,0 0-16 0,-2 2 128 0,2 4 32 16,0 5 0-16,0 2 0 16,-2 3-480-16,1 1-80 0,3 2-32 0,1 2 0 15,1 2-144-15,1-2 128 0,-1 1-128 0,3-3 128 0,4 0-128 0,0-2 0 16,1-1 144-16,1-1-144 0,2-3 0 0,1 0 0 15,3-2 0-15,-1 0 0 0,0-2 0 0,2-3 0 16,2-1 0-16,0-1 0 0,0-2 0 0,0-1 0 16,-1-4 0-16,1-1-128 0,0-1-48 0,0-1 0 15,-3 0 0-15,-1-1 0 0,-1 1-80 0,0 0 0 16,1 3-16-16,-2-3 0 0,-5 2 272 0,1 3 0 16,-1 1 0-16,-2 5 0 0,0 0 496 0,0 0 48 15,0 0 16-15,0 0 0 0,2 11 144 0,0 2 16 16,1 3 16-16,1 5 0 0,1-3-336 0,0 4-64 15,2 0-16-15,1 2 0 0,-1 1-320 0,3-1 144 16,0 1-144-16,10 10 0 16,2-9-1792-16,1-2-448 0,3-5-112 0</inkml:trace>
  <inkml:trace contextRef="#ctx0" brushRef="#br0" timeOffset="143800.25">13938 11817 18431 0,'0'0'816'0,"0"0"160"0,0 0-784 0,0 0-192 0,0 0 0 0,0 0 0 16,1 14 3168-16,2 2 592 0,0 4 112 0,0 5 32 16,-1 3-2112-16,-1 8-432 0,0 3-80 0,2 4 0 15,1 1-720-15,1 2-144 0,2-1-32 0,-1 1 0 16,2 2-384-16,0-2 0 0,-2 1 0 0,1-5 0 31,1-5-752-31,-2 0-176 0,-1-6-32 0,1-1-16 16,-2-1-2640-16,-1-4-528 0</inkml:trace>
  <inkml:trace contextRef="#ctx0" brushRef="#br0" timeOffset="143934.64">13909 12458 21183 0,'-9'-11'1888'0,"5"6"-1504"0,0-2-384 0,1 0 0 0,-3-1 2656 0,4-3 464 16,0 4 80-16,2-3 32 15,2 1-1840-15,0-1-368 0,2-2-80 0,4-1-16 0,2 1-736 0,3 1-192 16,2-1 0-16,2 3 0 0,2-2-192 0,2 2-112 16,-1-1-16-16,-1-2-16 15,2 3-3168-15,-1 1-624 0</inkml:trace>
  <inkml:trace contextRef="#ctx0" brushRef="#br0" timeOffset="144063.25">14327 12313 25391 0,'5'23'1120'0,"-3"-12"240"0,1 1-1088 0,0 1-272 16,-1 1 0-16,1 3 0 0,1 1 720 0,0 2 96 16,0-2 16-16,1 0 0 0,1-1-544 0,3 1-96 0,1-1-32 0,-1-1-8672 15,-2-3-1728-15</inkml:trace>
  <inkml:trace contextRef="#ctx0" brushRef="#br0" timeOffset="144461.88">14342 12160 23951 0,'0'0'2128'0,"-1"-5"-1696"0,0 1-432 0,1 4 0 15,0 0 1264-15,6-6 160 0,1 3 48 0,2 2 0 16,1 5-1248-16,3 0-224 0,2 5 0 0,0 0-144 16,5 5 144-16,-1 1-128 0,2 2 128 0,0 2-128 15,1 2 128-15,-2 1 0 0,-1 2 0 0,-2-1 0 16,-2-1 0-16,-2 2 144 0,-3-2-16 0,-2 1-128 15,-2-2 640-15,1 1 32 0,-3-2 0 0,-2 1 0 16,0-2 32-16,-2-2 0 0,0-1 0 0,1-6 0 0,-1-1-416 0,1-2-80 16,-1-7-16-16,0 0 0 0,0 0-64 0,0 0-128 15,0 0 176-15,7-9-176 0,-2-3 160 0,0 0-160 16,1-2 128-16,-1-2-128 0,0-3 224 0,-1-1-32 16,0 1-16-16,0-1 0 0,-2 1-176 0,2-1 0 15,0 2 0-15,-1-3 0 0,-2 5 0 0,2 2 0 16,-1 5 0-16,0 2 0 0,-2 2 256 0,0 5-48 15,0 0 0-15,0 0 0 0,5 7-48 0,0 3-16 16,-1 3 0-16,1 1 0 0,0 3-144 0,2 0 128 16,1 2-128-16,2 0 128 0,1 2-320 0,3 0-64 15,0-3 0-15,2 0-16 16,2 1-2496-16,2-1-496 0,2-5-112 0</inkml:trace>
  <inkml:trace contextRef="#ctx0" brushRef="#br0" timeOffset="144869.23">15200 12392 11055 0,'-8'6'976'0,"-2"-2"-784"0,-1-1-192 0,1 5 0 15,-1 0 4064-15,2 4 768 0,0-3 160 0,3 1 16 16,-1 2-3344-16,2 0-656 0,0 0-144 0,3-1-32 16,4-2-336-16,3 1-80 0,0-1-16 0,3-3 0 15,1-1-400-15,2-1 0 0,2-1 128 0,0-2-128 31,1-1-464-31,-1-1-128 0,0 0-32 0,-1-1 0 0,-3 0-496 16,-3-1-96-16,-6 3-32 0,0 0 0 0,6-5 880 0,-6 5 176 0,0 0 48 0,1-7 0 0,-1 0 624 0,-1-1 128 16,-1-1 32-16,1-2 0 0,0 1-448 0,-1-1-192 15,1 1 160-15,-1 1-160 0,0 1 0 0,2 0-256 16,0 2 16-16,0 6 16 0,2-7 48 0,-2 7 16 16,0 0 0-16,0 0 0 0,10 0 288 0,0 3 48 15,2 2 16-15,1 4 0 0,0 3 656 0,2 2 144 16,0 2 32-16,1 3 0 0,-2 5 160 0,-1 2 32 15,0-1 16-15,-1 2 0 0,-3 2 304 0,-2-1 64 16,-3 2 16-16,-4-1 0 0,-3 2-48 0,-1 2-16 16,-2-3 0-16,-4 1 0 0,-3-3-544 0,-1-1-112 15,0-5-32-15,-2 0 0 0,-1 0-352 0,0-2-64 16,0-3 0-16,-1-3-16 0,0-2-432 0,-1 0 0 16,4-4 0-16,-1-2 0 15,2-2-1088-15,1-4-288 0,0-3-64 0,4-1-13232 0,1-5-2656 0</inkml:trace>
  <inkml:trace contextRef="#ctx0" brushRef="#br0" timeOffset="145962.79">16668 12340 7359 0,'0'0'656'0,"-10"-5"-528"15,-3 1-128-15,0 2 0 0,-3 0 4992 0,-2 1 976 0,-2 1 192 0,1-1 48 16,-2 2-4032-16,-2 3-784 0,1 2-176 0,1 2-16 16,1 3-240-16,1 0-64 0,2 2 0 0,3 2 0 15,4-1-464-15,1 2-112 0,2 1 0 0,4 0-16 16,3-2-304-16,3 0 0 0,2 0 0 0,4 0 0 16,3-2-208-16,2-2 48 0,3-2 16 0,3-1 0 31,2-1-240-31,0-3-64 0,0-2 0 0,1-2 0 0,-1-2-320 0,-3-1-64 15,1-2 0-15,-3 0-16 0,-2-3 80 16,-2-1 32-16,-2-2 0 0,-2 1 0 0,-2-3 432 0,-1 1 96 0,1-1 16 0,-4 1 0 0,-1-1 192 0,-1 2 0 16,-1 0 0-16,0 3 160 15,0 2-160-15,0 6 0 0,0 0 0 0,0 0 0 0,0 0 272 0,0 0-16 16,0 0-16-16,7 1 0 0,-1 6 192 0,3 3 32 16,-1 8 16-16,0 1 0 0,0 3 400 0,0 4 80 15,-1 2 0-15,1 4 16 0,0 0 32 0,-3 2 0 16,-1 0 0-16,-3 0 0 0,-1-1 64 0,-2-1 16 0,-3 0 0 0,-2-1 0 15,1-1-128-15,-4-2 0 16,0-3-16-16,-3 0 0 0,-1-2-464 0,-1-4-96 16,2-1 0-16,3-5-16 15,-1-3-1024-15,4 0-208 0,0-5-32 0,7-5-16 16,0 0-1456-16,-5-5-304 0,2-6-48 0,3-2-8960 16,3-3-1792-16</inkml:trace>
  <inkml:trace contextRef="#ctx0" brushRef="#br0" timeOffset="146435.84">16847 12293 27647 0,'18'-9'1216'0,"-9"7"256"0,3 3-1168 0,2 2-304 0,3 0 0 0,1 3 0 15,-1 3 320-15,0 0 16 0,-1 5 0 0,-1 2 0 16,-1 2 896-16,-3 2 176 0,0 2 48 0,-4-1 0 16,0 0 64-16,-2-1 16 0,-2 0 0 0,-1-2 0 15,0 0-768-15,-2-1-160 0,-2-1-32 0,1-3 0 16,0-1-288-16,-2-4-64 0,1-1-16 0,-2 1 0 15,-2-1 32-15,6-7 0 0,-6 0 0 0,-1 0 0 16,7 0-512-16,-6-4-112 0,1-1 0 0,1-3-16 16,1-3-336-16,2 0-64 15,1-4-16-15,1-2 0 0,-1-3-400 0,4-4-96 0,1-1-16 0,2-3 0 16,1 0 48-16,1 2 0 0,1 0 0 0,-1 1 0 16,3 2 608-16,0 3 128 0,1 3 32 0,-1 3 0 15,-1 4 512-15,0 2 0 0,-1 1 0 0,-1 3 144 0,0 3 336 0,-1 2 64 0,-8-1 16 16,8 7 0-16,0 1 240 0,-2 5 48 15,2 0 16-15,-3 2 0 0,-1 4-96 0,0 0 0 16,2 3-16-16,-1 6 0 0,0-3-144 0,-1 3-32 16,0 0 0-16,1-1 0 0,-1 0-96 0,1-3-32 15,0-2 0-15,3-1 0 0,0-4-224 0,1-2-48 16,0-3-16-16,2-3 0 0,0-2-160 0,0-2 0 16,-1-4 0-16,1-2 0 0,-2-4 0 0,0-3 160 15,-3-1-160-15,0-4 160 0,-2-2 160 0,-2 0 16 16,-1-2 16-16,-1-1 0 0,-1-2 144 0,-1 2 16 15,-2-4 16-15,0 1 0 0,-1-3-336 0,-1 2-192 0,-2 0 192 0,1-1-192 32,-1-2-384-32,0 3-192 0,1 1-48 0,1-1 0 15,1 5-816-15,1 2-160 0,1 2-48 0,2 3-9696 0,0 1-1952 0</inkml:trace>
  <inkml:trace contextRef="#ctx0" brushRef="#br0" timeOffset="146728.57">17458 12314 21247 0,'7'16'944'0,"-3"-6"192"0,-1 1-912 0,0 4-224 0,2 2 0 0,-1-1 0 16,0 1 1792-16,-1 0 320 0,-1 1 64 0,1 0 16 16,-1 1-416-16,1-4-96 0,1 0-16 0,1-2 0 15,2-2-576-15,1 0-112 0,1-3-16 0,1-3-16 0,1-3-608 0,0 0-112 16,0-4-32-16,2 0 0 0,1-3-192 0,3-1 144 16,0-3-144-16,0-1 128 0,-3-5-128 0,1 1 0 15,-1 0-160-15,0-3 160 0,1 0-256 0,-4 0 32 16,-1 1 16-16,-3-2 0 0,0 2 208 0,-3 2 0 15,-2 4 0-15,0 1 0 0,-2 1 176 0,0 8 80 16,-4-4 0-16,4 4 16 0,0 0 112 0,-7 2 32 16,2 10 0-16,0-3 0 0,-2 0-160 0,2 4-48 15,1 3 0-15,3 2 0 0,1-1-208 0,1 3 176 16,2-5-176-16,3 2 160 0,1 0-432 0,2 0-96 16,3-1-16-16,1 0 0 15,0-3-2416-15,1-2-480 0,0-2-112 0,1-2-11216 0</inkml:trace>
  <inkml:trace contextRef="#ctx0" brushRef="#br0" timeOffset="147133.56">17999 12471 3679 0,'5'-13'160'0,"-5"13"32"0,6-7-192 0,-6 7 0 0,0 0 0 0,10-3 0 16,-10 3 4784-16,10 4 912 0,0 7 176 0,-1 1 32 16,1 3-3344-16,1 5-656 0,-2 2-144 0,-2 1-32 15,3 2-384-15,-4-7-96 0,2 1-16 0,0-1 0 16,-2 1-240-16,2 0-48 0,-1-1-16 0,-2 0 0 15,-1-1-384-15,1 1-80 0,0-5-16 0,-2-1 0 16,-2-3-256-16,-1-9-48 0,0 0-16 0,0 0 0 16,0 0 16-16,0 0 0 0,0 0 0 0,0 0 0 15,0 0 0-15,-5-4 0 0,0-1 0 0,1-1 0 16,-1-3 144-16,2-4 32 0,-1-3 0 0,1-1 0 0,2-5-320 0,0-3 0 16,-1-2-176-16,1-5 176 15,-1-3-864-15,0-4-64 0,4-3-16 0,1-20 0 16,1 3-768-16,2 6-144 0,1 6-48 0,5 6 0 15,3 2 1168-15,0 7 224 0,2 3 64 0,0 7 0 0,-1 2 1376 0,-2 10 288 16,0 3 48-16,-2 5 16 0,-1 4-304 0,-4 6-48 16,-1 5-16-16,-4 3 0 0,1 3-48 0,-5 5-16 15,-1 0 0-15,-4 3 0 0,-2-3 48 0,-1 0 16 16,-2 2 0-16,1-1 0 0,1-1-576 0,-2 0-112 16,-1-1-32-16,0 1 0 15,-1-5-912-15,2 1-192 0,4-4-48 0,2-3 0 16,0-2-2352-16,6-11-464 0</inkml:trace>
  <inkml:trace contextRef="#ctx0" brushRef="#br0" timeOffset="147398.87">18656 12104 2751 0,'0'0'128'0,"0"0"16"0,-9 2-144 0,-3 0 0 0,-2 2 0 0,0 1 0 16,-2 2 6624-16,-1 2 1296 0,0-1 256 0,4 2 48 15,-1-2-6112-15,1 1-1232 0,1-1-240 0,4 1-64 16,3 2-192-16,2-2-64 0,3-9 0 0,4 13 0 16,3-5-320-16,2-1 0 0,3 0-160 0,-1-1 160 15,4 1-176-15,0 1 176 0,1-2-160 0,0 2 160 16,-2 0 192-16,-1-2 144 0,-1 0 32 0,-2 0 0 16,-3 3 560-16,-2 0 112 0,-2 2 32 0,-3-11 0 0,-2 10-144 0,-2 3-32 15,-1-1 0-15,-3 0 0 0,-2-2-320 0,-2 2-80 16,-1-4-16-16,-1-2 0 0,-2 1-480 0,2-1 128 15,-1 1-128-15,2-5 0 16,2-2-2160-16,11 0-464 0,-11-5-112 0</inkml:trace>
  <inkml:trace contextRef="#ctx0" brushRef="#br0" timeOffset="147574.24">18998 11668 19343 0,'0'0'1728'0,"0"0"-1392"0,0 0-336 0,-4 9 0 16,4-9 2576-16,-4 14 448 0,-1 0 96 0,0 2 16 31,1 2-2944-31,0 1-576 0,1-3-112 0,-2 1-16 0,0 0 512 0,1 2 0 0,0-2 0 0,3-2-8496 16,1 0-1776-16</inkml:trace>
  <inkml:trace contextRef="#ctx0" brushRef="#br0" timeOffset="147733.28">19178 11647 21183 0,'0'0'1888'0,"-3"13"-1504"0,-1 1-384 0,-1-1 0 0,0 1 3088 16,0 2 560-16,-2 1 96 0,-1 3 32 0,0 0-2176 0,2 3-448 0,1-3-64 16,1 3-32-1,1-6-1344-15,2 2-272 0,1 1-48 0</inkml:trace>
  <inkml:trace contextRef="#ctx0" brushRef="#br0" timeOffset="155941.06">10518 12914 13823 0,'0'0'608'0,"-10"-7"128"0,1 1-592 0,9 6-144 0,0 0 0 0,0 0 0 0,0 0 2112 0,9 4 400 16,3 0 80-16,3 0 16 0,5 0-1536 0,5 1-304 15,2 1-64-15,8 2-16 0,6-1 384 0,6-4 80 16,5-3 0-16,6 2 16 0,6 0-112 0,8 2-32 16,6 0 0-16,10-1 0 0,8-3-112 0,4 0-16 15,1 2-16-15,8 0 0 0,9 0-176 0,2-2-48 16,1 0 0-16,7 3 0 0,6-2-128 0,3 1-16 16,0-5-16-16,9 0 0 0,8 1 48 0,1 0 16 0,-3 2 0 15,9-2 0-15,5-3 0 0,3 2 0 16,-5 0 0-16,-2 1 0 0,-6-3-112 0,-1 2 0 15,2 0-16-15,-9 1 0 0,-6-2-176 0,-3 4-16 16,0 2-16-16,-10 2 0 0,-10-1-224 0,-6 1 144 16,-3 2-144-16,-6 1 128 0,-5-1-128 0,-9 2-224 0,-9 1 48 15,-7 4 16 1,-6 3-2656-16,-3-2-512 0,-2-1-128 0</inkml:trace>
  <inkml:trace contextRef="#ctx0" brushRef="#br0" timeOffset="158700.09">2585 15721 22911 0,'0'0'1024'0,"0"0"192"0,0 0-960 0,3-7-256 0,-1 1 0 0,2-1 0 16,2 2 640-16,1-1 64 0,3 0 32 0,1 0 0 16,4 3 64-16,-2 2 16 0,0 1 0 0,-2 0 0 15,-1-1-144-15,1 2-32 0,2 3 0 0,0 0 0 16,-1 1 80-16,-3 1 16 0,-2 1 0 0,-2 1 0 15,-2 1-208-15,0 1-32 0,0 2-16 0,-2 0 0 16,-5 1-160-16,1-3-48 0,-4 3 0 0,-1 0 0 16,0-4-112-16,-1 1-32 0,-1-3 0 0,-1 0 0 15,1-1-128-15,0-2 160 0,-1-2-160 0,1-2 160 16,-1-2-160-16,2 0-176 0,-3-1 48 0,2-2 0 0,1-4 0 0,1-2 0 16,2 1 0-16,-1-2 0 0,2-1 0 0,2 0 0 15,2 0 0-15,3 1 0 0,5 1 128 0,1 3-192 16,0-3 192-16,2 4-192 0,3 0 192 0,0 2-192 15,0 0 192-15,0 1-192 0,2 1 192 0,-2 2 0 16,-4 1-144-16,1 2 144 0,-1 2 0 0,0 0 0 16,2 3 0-16,-3-1 0 0,-2 1 160 0,-2 1-160 15,-4-1 192-15,0 3-192 0,-3-3 224 0,2 4-64 16,0-3-16-16,-2 1 0 0,1 1-144 0,-4-1 192 16,-3 0-192-16,0-1 192 0,1-1-192 0,-1-1 192 15,0 1-192-15,0-6 192 0,-3 0-192 0,1-1 0 16,0-1 144-16,1-3-144 0,-1-2 0 0,2-1 0 15,0-1 0-15,1 2 128 0,-1-3-128 0,4 1 0 16,2 0 0-16,3 3 0 0,3-2-192 0,-3 7 0 16,4-6 0-16,2-1 0 15,2 1-2336-15,3 2-480 0,3 3-80 0</inkml:trace>
  <inkml:trace contextRef="#ctx0" brushRef="#br0" timeOffset="159100.31">3484 15662 2751 0,'0'0'256'0,"0"0"-256"0,-6 9 0 0,1-1 0 0,1 4 6336 0,2 2 1232 16,0 3 240-16,2 3 64 0,0 2-5824 0,3 1-1168 15,1 1-240-15,0 3-32 0,1 2-240 0,1 0-48 16,2-1-16-16,0 1 0 0,0-4-112 0,0 1 0 15,0 0-16-15,1-3 0 0,0-3-176 0,-1-3 128 16,-2-2-128-16,1-4 128 0,-3-1-128 0,-1-2 160 16,-3-8-160-16,0 0 160 0,0 0-160 0,0 0 0 15,0 0 144-15,-5-6-144 0,-3-4 0 0,1-1 144 16,-1-1-144-16,-1-2 0 0,0-3 0 0,-2-3 0 16,1-2 0-16,-1-3 0 0,1-1 0 0,-1-3 0 15,0-1 0-15,-1-1 0 0,0-1 0 0,2 0 0 16,1 2 0-16,2 2 0 0,1 0 240 0,0 2-64 15,2 1-16-15,3 3 0 0,1 3 224 0,3 2 64 16,1 1 0-16,2 2 0 0,3-3-192 0,3 1-16 0,1 2-16 0,4 2 0 16,1 2-224-16,4-1 0 0,3 1 0 0,3-1 0 15,0 2-272-15,2 0 48 0,2 1 16 0,-1 0 0 32,-1 1-2576-32,-1-1-512 0</inkml:trace>
  <inkml:trace contextRef="#ctx0" brushRef="#br0" timeOffset="159302.03">3494 15812 28559 0,'0'0'2544'0,"-4"7"-2032"0,4-7-512 0,0 0 0 0,0 0 1360 0,8 5 176 16,2-3 48-16,3-2 0 0,3-2-1312 0,4-3-272 15,3-3 0-15,6-1 0 0,5 1 0 0,-2-4 0 16,-1 2-128-16,1-2 128 16,-2 0-1392-16,0 2-208 0,0 1-64 0,-2 1-7408 15,-2 1-1488-15</inkml:trace>
  <inkml:trace contextRef="#ctx0" brushRef="#br0" timeOffset="159512.26">3491 16056 35535 0,'-15'10'1568'0,"15"-10"336"0,-6 6-1520 0,6-6-384 0,0 7 0 0,0-7 0 16,10 6 512-16,3-3 16 0,2-1 16 0,6-4 0 16,4 0-240-16,5-3-48 0,6-4-16 0,2-1 0 15,0-4-240-15,1 0 144 0,2-5-144 0,-1 1 128 31,-1 0-1936-31,0-2-400 0,0 1-80 0,0-1-12560 0</inkml:trace>
  <inkml:trace contextRef="#ctx0" brushRef="#br0" timeOffset="159963.2">4374 15568 18431 0,'0'0'1632'0,"0"9"-1312"0,0 6-320 0,1 2 0 0,2 6 2336 0,1 5 400 15,1 0 80-15,2 5 0 0,0-3-1536 0,2 1-304 16,1 0-64-16,-1 1-16 0,0-1-64 0,0-1 0 16,-1-3-16-16,0-1 0 0,-1-5-352 0,1 0-64 15,-1-1-16-15,-2-2 0 0,-1-5-176 0,-1-1-32 16,-1-3-16-16,-1-1 0 0,-1-8 16 0,0 0 0 16,0 0 0-16,0 0 0 0,-7-2-176 0,-1-2 192 15,0-2-192-15,0-6 192 0,0-1-192 0,2-5 0 16,-1-4 0-16,1-3 0 15,-1-1-608-15,2-4-48 0,-3-4-16 0,2 0 0 16,-1-2-544-16,3-2-128 0,2-1 0 0,0 2-16 16,2 3 272-16,3 4 48 0,2-2 16 0,3 3 0 0,0 4 784 0,1 0 240 15,1 3 0-15,2 3 0 0,2 3 0 0,3 3 288 0,2 3-32 0,0 2 0 16,3 3 512-16,2 2 80 0,1 3 32 0,1 5 0 0,1 3 80 16,0 2 32-16,1 3 0 0,-2 3 0 15,-1 1-32-15,-4 1 0 0,-3 1 0 0,-5 3 0 0,-3 1-48 0,-1 2-16 16,-5 0 0-16,-2 1 0 15,-5 0-192-15,-4 3-32 0,0-1-16 0,-5 1 0 16,-2-2-288-16,-2-2-64 0,-4 2-16 0,-2-2 0 16,-1 1-160-16,-1-5-128 0,1 1 144 0,-1-3-144 31,1-5-816-31,-1 0-256 0,4-2-48 0,-1-3-16 16,1-4-1984-16,2-5-400 0</inkml:trace>
  <inkml:trace contextRef="#ctx0" brushRef="#br0" timeOffset="160400.37">5384 15336 9215 0,'-6'-2'816'16,"-2"-2"-656"-16,-1 1-160 0,-2 0 0 0,-2 2 5824 0,-1 1 1152 15,-3 0 208-15,-1 4 48 0,-3 1-4720 0,0 4-944 16,-1 3-192-16,-1 5-32 0,0 3-496 0,3 4-80 15,0 8-32-15,2-2 0 0,3 6-352 0,2 1-80 16,3 2-16-16,3 1 0 0,3 1-160 0,4-2-128 16,3-1 192-16,4-3-192 0,2-3 128 0,4-2-128 15,1-2 0-15,3-3 0 0,3-3 128 0,3-4-128 0,2-1 0 0,1-5 0 16,0-2 0-16,0-1 0 0,1-2 128 0,-2-2-128 16,-3-5 0-16,-1 0 0 0,-3-4 0 0,-1-1 0 15,-1-2-128-15,-2-1 128 0,-3-1-208 0,-2-1 80 16,-1-4-144-16,0-1-32 0,-1 1 0 0,-1-2 0 31,-5-1-128-31,-1 0-16 0,-3 0-16 0,-1 0 0 0,-2 0 240 0,-2 3 48 0,-1-2 16 0,-1 1 0 16,-2 2 160-16,0-2 0 0,0 5 0 0,3 1 0 15,0 2 512-15,1 2 48 0,2 1 0 0,6 4 0 16,0 0 288-16,0 0 64 0,0 0 16 0,0 0 0 16,8-1-288-16,2 0-64 0,3-1-16 0,4 2 0 15,3 0-160-15,2 0-16 0,1-2-16 0,3-1 0 16,3 1-368-16,4-2 0 0,3 0 0 0,4 0 128 15,5-5-1456 1,3 0-272-16,3-2-64 0,0 1-18624 0</inkml:trace>
  <inkml:trace contextRef="#ctx0" brushRef="#br2" timeOffset="163265.41">7631 15589 16751 0,'0'0'736'0,"0"0"160"0,-7-9-704 0,2 1-192 0,0 4 0 0,-2-2 0 0,-1-1 1152 0,1 2 208 16,-3 1 48-16,1 2 0 16,-1 0-448-16,-1 2-96 0,-2 3-16 0,0 1 0 0,0 2-144 0,-1 1-16 15,0 3-16-15,-1 5 0 0,2 3-352 0,2 3-64 16,0 1 0-16,3 4-16 0,3 3-240 0,2 3 0 16,3 2 128-16,4 1-128 0,3 2 0 0,3-1 0 15,5-2 0-15,2-1 0 0,2-5 0 0,3-3 0 16,-2-3 128-16,1-6-128 0,-2-2 320 0,2-3-48 15,0-5 0-15,-1-3 0 0,-2-3 368 0,-1-7 64 16,-3 0 0-16,-1-5 16 0,-1-5 416 0,-3-4 80 16,-1-4 0-16,-2-1 16 0,-2-3-464 0,-1-2-80 15,-3-1-32-15,-1-2 0 0,-3-3-144 0,-2-1-16 16,-1-1-16-16,-1-1 0 0,-1 1-96 0,-3-2 0 16,-4 0-16-16,1 0 0 0,-1-2-368 0,-1 4 0 15,0 1 0-15,1 3 128 16,2 4-608-16,1 5-112 0,1 6-32 0,2 2 0 15,1 6-1200-15,2 2-240 0,3 5-48 0,4 5-8384 16,0 0-1664-16</inkml:trace>
  <inkml:trace contextRef="#ctx0" brushRef="#br2" timeOffset="163404.94">7997 15645 16575 0,'7'21'1472'0,"-4"-8"-1168"0,3 4-304 0,0 3 0 16,1 2 864-16,1 0 112 0,1 0 32 0,-2 2 0 15,0 0-656-15,-1-3-128 0,0-1-32 0,0-3 0 16,1 0-384-16,-1-3-96 0,-1-4-16 0</inkml:trace>
  <inkml:trace contextRef="#ctx0" brushRef="#br2" timeOffset="163734.76">8023 15370 2751 0,'0'0'128'0,"0"0"16"0,7 5-144 0,2 3 0 16,2 1 0-16,1 2 0 0,1-2 1072 0,2 3 176 15,2 3 32-15,1 1 16 0,0 5 192 0,2 1 48 16,0 1 0-16,1 5 0 0,0-2 224 0,0 4 48 16,0 1 16-16,-2-1 0 0,0-3-544 0,-1 2-128 15,-2-3 0-15,-3-1-16 0,-2 0 288 0,-2-3 64 16,1-3 16-16,-4-2 0 0,-2-2-96 0,0-4-32 15,-1-1 0-15,-2-4 0 0,-1-6-288 0,0 0-64 16,0 0-16-16,0 0 0 0,-7 0-32 0,1-4 0 16,-2-4 0-16,1-2 0 0,1-2-400 0,-1-3-96 0,1-4-16 0,1-3 0 15,-1-3-304-15,0-1-160 0,2-1 160 0,3 0-160 16,-1-2 0-16,2 0 0 0,2 2 0 0,0 1 0 31,2 2-1280-31,1 0-160 0,1 0-32 0,0 3 0 16,5 2-1344-16,0 3-256 0,1 0-64 0,1 7-10416 0</inkml:trace>
  <inkml:trace contextRef="#ctx0" brushRef="#br2" timeOffset="164061.81">8761 15704 12895 0,'0'0'1152'0,"1"8"-928"0,3 1-224 0,-1 0 0 0,1 0 2304 0,0-1 400 15,-4-8 96-15,6 6 16 0,1-2-944 0,0 0-176 16,1-1-32-16,1-2-16 0,2-2-368 0,-1-2-80 15,-1-1-16-15,1-1 0 0,-1-1-448 0,1-4-96 16,-1 0 0-16,2-2-16 0,-4 1-240 0,1-2-64 16,-1-2 0-16,-2 1 0 0,-1 1 32 0,-3 0 0 15,-1-2 0-15,-1 4 0 0,-3 0 272 0,-1 0 48 16,-2 1 16-16,-1 4 0 0,-1 1-160 0,-1 2-16 16,-2 2-16-16,-1 2 0 0,0 4-176 0,0 0-16 15,0 5-16-15,1 1 0 0,2 2-160 0,2 4-128 16,3 3 192-16,1 2-192 0,1 0 0 0,3 2 0 15,3-2 0-15,1 1 0 16,2-3-336-16,3-1-80 0,3 1-16 0,3-2 0 16,2-1-1840-16,2-1-368 0,5-6-80 0,-1 1-16 15,2-5-672-15,2-1-144 0</inkml:trace>
  <inkml:trace contextRef="#ctx0" brushRef="#br2" timeOffset="164271.07">9314 15588 17503 0,'-8'-1'1552'0,"-4"-1"-1232"0,-1 2-320 0,-1 2 0 16,-2 3 3392-16,1-1 608 0,0 2 128 0,1 3 32 16,-2 2-2160-16,2 2-416 0,2 4-96 0,0 0-16 15,2 2-608-15,2 1-128 0,4 1-32 0,2 1 0 16,2-4-400-16,4 3-96 0,2-2-16 0,3 2 0 16,2-5-192-16,0 0 0 0,2-2 0 0,3-1 0 0,1-3 0 0,3 1 0 15,0-2-208-15,1-3 64 16,1 0-560-16,1-4-128 0,-3-2 0 0,1-1-16 15,-1-2-1360-15,-1-1-272 0,0-2-48 0,-2-3-7072 16,2-3-1408-16</inkml:trace>
  <inkml:trace contextRef="#ctx0" brushRef="#br2" timeOffset="164498.26">9623 15198 25791 0,'0'0'2304'0,"-4"7"-1856"15,0 2-448-15,1 4 0 0,2 4 1664 0,0 4 224 16,-1 3 48-16,4 5 16 0,3 1-1120 0,3 0-208 0,1 5-48 0,1-1-16 16,-1-1-192-16,3-1-48 0,4 5 0 0,1-5 0 15,-2 0-160-15,2-2-32 0,0 0-128 0,0-2 192 0,0 0-384 0,0-2-96 16,0-2-16-16,-3 0 0 31,1 1-2080-31,-1-2-432 0,-1-1-64 0,-1-1-32 0</inkml:trace>
  <inkml:trace contextRef="#ctx0" brushRef="#br2" timeOffset="164667.43">9597 15660 20271 0,'0'0'1792'0,"0"0"-1424"15,0 0-368-15,0 0 0 0,7-4 4048 0,4 0 752 16,2 0 128-16,4-1 48 0,2-1-2912 0,5 0-576 15,1-3-112-15,2 1-32 0,2 0-640 0,2 0-144 16,2 2-32-16,2-1 0 16,-1-1-1632-16,4 1-336 0,1-1-64 0</inkml:trace>
  <inkml:trace contextRef="#ctx0" brushRef="#br3" timeOffset="167597.99">11185 15639 10127 0,'0'0'448'0,"0"0"96"0,0 0-544 0,0 0 0 15,0 0 0-15,0 0 0 0,20-4 3392 0,-20 4 560 0,0 0 112 0,0 0 32 16,8 6-2368-16,-1 3-448 0,-1 2-112 0,0 2-16 15,0 1-256-15,-1 2-64 0,0 1-16 0,-1 0 0 16,0 2-288-16,-1 1-48 0,-2-2-16 0,1-1 0 16,-2 1 48-16,0-3 16 0,-2-1 0 0,1 0 0 15,-3-5-144-15,1 1-16 0,1-3-16 0,2-7 0 16,-4 6-96-16,4-6-32 0,0 0 0 0,0 0 0 16,-5-7-64-16,1-1-16 0,1-2 0 0,2-3 0 15,2-4-144-15,2 0 0 0,2-1 0 0,1-2-176 16,1-1 176-16,2 0-160 0,2-1 160 0,0 0-160 15,1-3 0-15,0 2 0 0,-1 1 0 0,3 1 0 16,-3-1 160-16,4 1 0 0,-2 4 0 0,1 1-128 0,-1 3 128 0,1 4 0 16,-1 4 0-16,0 2-128 0,0 3 128 0,-1 2 0 15,1 3 0-15,2 4 0 0,-1 3 0 0,0 1 0 16,1 0 0-16,-1 4 128 0,2 2 32 0,-2 2 16 16,0 0 0-16,2 0 0 0,-2 0 32 0,2-2 16 15,1-1 0-15,-2-1 0 0,0 0 112 0,0-2 32 0,-1-2 0 16,0-3 0-16,0-3-368 0,1-1-160 15,-1-1 16-15,-1-2 0 0,-1-3 272 0,-1-4 64 16,1-2 16-16,-3-2 0 0,-1-1-16 0,0-2-16 16,-2-2 0-16,1-1 0 0,-2-3-176 0,-1-1 160 15,-1-2-160-15,-2 2 160 0,-1-3-160 0,-1 0 128 16,-2 0-128-16,-1 0 128 0,-1 2-128 0,-2-1 160 16,1 2-160-16,-2 4 160 0,-1 3 96 0,0 2 0 15,0 6 16-15,-2 3 0 0,1 3 240 0,-1 4 64 0,5 2 0 0,1 5 0 16,1 3-224-16,2 4-32 0,1 1-16 0,2 2 0 15,3 0-144-15,3-2-32 0,2 2 0 0,1-1 0 16,3 0-128-16,2-3 0 0,2 0 0 0,0-2 0 16,0-2-128-16,2-2-64 0,-1-1-16 0,3-4 0 15,0-1-1552-15,1-3-304 0,1-3-64 16,0-4-16 0,-1-2-960-16,0-1-192 0,-1-1-32 0,-1-2-16 15,-3-1-1200-15,0-4-256 0</inkml:trace>
  <inkml:trace contextRef="#ctx0" brushRef="#br3" timeOffset="167967.53">12231 15648 4607 0,'4'-22'192'0,"-2"13"64"0,-2-1-256 0,0 1 0 0,0 3 0 0,0-3 0 0,-2-1 5056 16,1 3 960-16,-2 0 192 0,3 7 32 0,0 0-3408 0,0 0-672 16,0 0-144-16,0 0-32 0,0 0-848 0,2 11-176 15,-2 0-48-15,2 1 0 0,2 1-448 0,2 0-80 16,0 3-32-16,2-3 0 0,1 1 32 0,1 2 0 16,0-4 0-16,-1 1 0 0,1-2-256 0,2-4-128 15,-3-1 128-15,0 0-128 0,0-3 192 0,0-1-16 16,-1-2-16-16,1-2 0 0,2 0-32 0,-3-2-128 15,-2 0 192-15,1-1-64 0,-1-2-128 0,1-3 0 16,-1-1 0-16,1 0 0 0,-2-2-320 0,0 0 0 16,-1 0 0-16,0 1 0 0,-1 1 32 0,-1 5 16 15,-2 6 0-15,0 0 0 0,0 0 0 0,0 0 0 16,0 0 0-16,8 4 0 0,1 4 80 0,1 2 0 0,1 2 16 16,1-4 0-16,1 2 176 0,2 2-128 15,2-3 128-15,2 1-128 0,0-2 128 0,1-1 144 0,-1-2-16 0,1-1-128 16,1-2 736-16,-3 0 32 15,-2-2 16-15,-1-3 0 0,-1-2 400 0,0-2 80 0,-3 0 16 16,0-4 0-16,-2-1-192 0,0-2-16 0,-3-3-16 0,0-1 0 16,-2-2-544-16,-2 1-96 0,-2-5-32 0,0 2 0 15,0-1-384-15,0-1 0 0,-1 1 0 0,0-3 0 32,-2 1-1040-32,0 0-304 0,1 0-48 0,-2 1-12672 0,0-4-2528 0</inkml:trace>
  <inkml:trace contextRef="#ctx0" brushRef="#br3" timeOffset="168437.49">13641 15555 38303 0,'-22'2'1696'0,"11"0"352"16,-1 2-1648-16,-1 1-400 0,-1-3 0 0,-2 0 0 0,-1-1 240 0,1 2-48 15,-3 0 0-15,2 1 0 0,0 1 272 0,2 1 48 16,2 0 16-16,2-1 0 0,3 0-272 0,3 2-48 16,3-1-16-16,0 2 0 0,5 0-192 0,0 1 0 15,2-3-144-15,1 3 144 0,2-1-144 0,3-1 144 16,0-3-128-16,2 0 128 0,-1-2 0 0,0 0-160 16,0-2 160-16,-1-3 0 0,2 0-176 0,0-3 176 15,-1-1-160-15,0 1 160 0,-2-2-384 0,1-1 0 16,-2 0 16-16,-1-2 0 0,-2 1-80 15,-1-1 0-15,1 2-16 0,-4-2 0 0,-2-1 48 0,1-1 16 0,-1 0 0 0,0 1 0 32,0 0-128-32,0 2-32 0,0 1 0 0,0 1 0 0,0 8 144 0,0 0 32 0,0 0 0 0,0 0 0 15,0 0 384-15,3 9 0 0,1 3 0 0,1 5 0 16,0 2 592-16,2 3 160 0,-1 3 16 0,1 1 16 16,1 3 256-16,-2 1 48 0,2 0 16 0,-3 0 0 15,1 0 64-15,-3 0 16 0,-1 0 0 0,-1-4 0 16,-1 0-224-16,-4-1-64 0,-1 1 0 0,0-1 0 15,0-1-448-15,-2-3-80 0,-1-3-32 0,0-1 0 16,-1 0-208-16,0-4-128 0,0-3 128 0,1-3-128 16,0 0-784-16,1-6-240 15,7-1-32-15,-7-4-16 0,3-4-1616 0,0-3-320 0,0-6-64 0</inkml:trace>
  <inkml:trace contextRef="#ctx0" brushRef="#br3" timeOffset="168932.2">13898 15506 15663 0,'10'14'688'0,"-5"-7"144"0,0 2-656 0,1 4-176 16,0 0 0-16,-1 4 0 0,2 2 4624 0,-2 0 896 15,-2-1 176-15,-1 0 48 0,1 0-3184 0,0 1-640 16,-1 0-128-16,0-2-32 0,-1-1-624 0,-1-1-128 0,-1-2-32 0,2-1 0 16,0-3-592-16,0 0-128 15,-1-9-32-15,0 0 0 0,0 0-224 0,0 0 0 0,7-2 0 0,-2-1 0 0,-1-5 0 0,0-1-208 16,-1-3 16-16,0-1 0 31,4-2-256-31,-3-2-64 0,-1-1 0 0,-1-3 0 16,1-3-464-16,1 1-112 0,0-6 0 0,1-1-16 15,-1-1-576-15,2 1-112 0,2 1-32 0,0 4 0 16,0 3 416-16,2 3 64 0,1 2 32 0,-1 2 0 16,0 2 400-16,0 4 80 0,-3 0 0 0,1 5 16 0,-1 4 816 0,-7 0 0 0,0 0 224 0,5 7-48 15,-1 1 896-15,0 3 176 0,-2 2 32 0,1 4 16 16,-2 1-80-16,1 3 0 0,-1 0-16 0,1 1 0 15,2 1-448-15,0 1-96 0,0 2-16 0,0 2 0 16,1-5-128-16,-1 3-16 0,0-5-16 0,1 1 0 16,1-5 16-16,0 0 0 0,2-2 0 0,1-4 0 15,0 0-144-15,0-5-32 0,0-3 0 0,1-3 0 0,-1 0 0 0,0-5 0 16,-3-3 0-16,0 1 0 0,-3-4 0 0,0-1 0 16,0-1 0-16,-2-3 0 0,-2 2-64 0,-3-6-32 15,0 3 0-15,0 0 0 0,-1 2-224 0,-2-2 176 16,-1-2-176-16,1 3 160 0,-1-1-400 0,0 2-80 15,0 0 0-15,3 0-16 16,0 2-1312-16,1 3-256 0,1 1-48 0,1-4-16 16,2 2-1440-16,1 5-304 0</inkml:trace>
  <inkml:trace contextRef="#ctx0" brushRef="#br3" timeOffset="169202.27">14379 15477 11967 0,'0'0'528'0,"5"12"112"0,0 2-512 0,0 2-128 0,2 1 0 0,-1 0 0 16,0-2 4544-16,1 1 896 0,1 0 160 0,1-1 32 15,0 0-3536-15,2 0-720 0,-3-2-144 0,1 0-16 16,1-4-448-16,2 1-64 0,0-1-32 0,2-3 0 16,-2-2-256-16,0-3-48 0,1-2-16 0,0 0 0 15,-2-3-112-15,2-1-32 0,-1-2 0 0,0-1 0 16,0-3-208-16,-1-1 144 0,0-1-144 0,-1 0 128 16,1-5-128-16,-1 1-272 0,-1-2 64 0,0 1 16 15,-1 0-16-15,1-6 0 0,-2 3 0 0,-3 5 0 16,-2 2 208-16,0 5 192 0,-2 3-48 0,0 6 0 15,0 0 496-15,-6 0 80 0,-3 2 32 0,1 5 0 16,1 5-304-16,1 1-48 0,0 1-16 0,1 4 0 16,1 2-256-16,1 1-128 0,1 2 128 0,2-1-128 0,0-1 0 15,5 0 0-15,0 1 0 0,12 12-8896 16,2-6-1664 0,1-9-320-16</inkml:trace>
  <inkml:trace contextRef="#ctx0" brushRef="#br3" timeOffset="169632.03">15102 15607 20271 0,'-11'17'896'0,"7"-5"192"0,-2 4-880 0,4 3-208 0,2 1 0 0,1 3 0 16,0 2 3040-16,2 0 560 0,0-2 112 0,1 1 32 15,-1-1-1792-15,4-1-352 0,-1-2-80 0,2-3-16 16,-1-3-704-16,-1-1-144 0,1-1-16 0,-1-3-16 15,0-1-256-15,-6-8-48 0,5 6-16 0,-5-6 0 16,0 0 16-16,0 0 16 0,0 0 0 0,0 0 0 16,1-6 0-16,-2-2 0 0,-2-2 0 0,-1-3 0 15,0-2-192-15,-1-3-144 0,0 0 192 0,0-6-192 16,0 0-144-16,1-4-144 0,0-3-32 0,0-15 0 31,1 1-1952-31,2-2-400 0,2-2-80 0,4 4 0 0,5 1 496 16,0 6 96-16,0 1 32 0,-2 14 0 0,3 1 1392 0,2-1 288 0,0 3 48 0,2 1 16 15,4 5 1968-15,7 0 400 0,-2 3 64 0,0 6 32 16,-2 4-32-16,-2 5 0 0,-2 3 0 0,-2 6 0 16,-1 2-720-16,-2 3-160 0,-4 2-16 0,-2 0-16 0,-5 0 16 0,-2 2 16 15,-3 0 0-15,-5 3 0 0,-5 0-208 0,-4 0-32 16,-4-2-16-16,4-6 0 0,-3 3-464 0,-2-1-112 16,-1 1-16-16,-2 1 0 0,-1-3-320 0,1-1 0 0,-1 0 0 15,1-2 0 1,1 0-1952-16,1 0-416 0,4 1-64 0</inkml:trace>
  <inkml:trace contextRef="#ctx0" brushRef="#br3" timeOffset="170134.07">11063 16646 20271 0,'0'0'1792'0,"0"0"-1424"15,0 0-368-15,-6-1 0 0,-2 5 2896 0,-2-1 512 16,-2 3 112-16,-1 6 0 0,-2 5-1136 0,1 6-224 16,0 9-48-16,-2 4-16 0,-1 7-896 0,0 7-176 15,2 7-48-15,0 4 0 0,2 3-496 0,1-1-96 16,3 2-32-16,2 0 0 0,3-2-144 0,1-1-16 16,2-2-16-16,2-4 0 0,2-6-176 0,2-4 0 15,3-6 0-15,2-1 0 16,3-5-464-16,0-4-80 0,0-4-16 0,0-5 0 15,2-5-2496-15,-2-6-496 0,0-4-96 0,0-4-12176 0</inkml:trace>
  <inkml:trace contextRef="#ctx0" brushRef="#br3" timeOffset="170997.45">11226 17040 32831 0,'0'0'1456'0,"-2"-9"288"0,-1 1-1392 0,2 2-352 0,1 6 0 0,0 0 0 16,0 0 736-16,-4 4 80 0,0 5 16 0,0 8 0 15,1 7-240-15,1 5-32 0,-1 4-16 0,2 1 0 16,-2 2-240-16,-1 3-48 0,-1-1-16 0,1-1 0 16,3-2 80-16,1-4 32 0,0-2 0 0,1-3 0 15,1-3-144-15,-1-2-16 0,0-4-16 0,2-4 0 16,-1-1-32-16,2-6 0 0,-4-6 0 0,0 0 0 16,0 0-16-16,9-6 0 0,2-5 0 0,-1-3 0 0,1-7-128 0,0-2 160 15,1-3-160-15,1-2 160 0,0-4-160 0,-1-1 0 16,-2-1 0-16,0-1 0 0,-3-3 0 0,0 0 0 15,-1 1 0-15,0 0 0 0,-2 3 0 0,-3 0 0 16,1 4 0-16,0 4 0 0,-1 3 0 0,0 3 0 16,1 7 0-16,-2 3 0 0,-2 5 0 0,2 5-144 15,-1 9 144-15,0 2-208 0,-1 9 0 0,1 5 0 16,0 6 0-16,1 2 0 0,0-1 208 0,1 2-192 16,2 1 192-16,1 2-192 0,1-2 192 0,1-1 0 15,1 0-160-15,-1-4 160 0,4-3 0 0,0 1 0 16,2-4 0-16,1-3 0 0,-1-3 144 0,-1-3-144 15,1-2 160-15,0-4-160 0,1-3 256 0,0-2-32 16,1-4-16-16,0-4 0 0,1-3 208 0,0-3 32 0,1-3 16 0,0-2 0 0,-3-2 0 16,0-1 0-16,-4-2 0 15,3-2 0-15,-2-2-464 0,-1 0 0 0,-1-2 0 0,0-2 0 16,-3 1-256-16,0-3-32 0,-1-3-16 0,-1 1 0 31,-3-1-544-31,-1 0-112 0,-1 2-32 0,-2 1 0 16,0 0-1600-16,0 2-320 0,-1 4-64 0,0 3-16 15,0 2 176-15,0 2 16 0,-2 4 16 0,2 0 0 16,0 3 592-16,1 4 112 0,0 1 32 0,4 5 0 16,0 0 224-16,0 0 48 0,0 0 16 0,0 0 0 0,2 5 1040 0,2 1 208 15,-4-6 32-15,6 10 16 0,0 0 336 0,1 0 128 0,0 0 0 0,1-1-144 16,0 1 656-16,-3-3 144 0,1 2 32 0,0 0 0 16,1 0 496-16,-2 0 96 0,0 0 32 0,0 2 0 15,0-1-736-15,1-1-128 0,0 2-48 0,1-1 0 0,-1-1 592 16,1 2 112-16,-1-2 32 0,1 1 0 0,-1 2 192 0,1 2 32 15,1 2 16-15,-3 2 0 0,-1-2-32 0,1 2 0 16,0-1 0-16,0 0 0 0,1 0-240 0,-2 3-48 16,-1-2-16-16,1 0 0 0,2 0-144 0,-1 2-16 15,1-1-16-15,-1 4 0 0,1-1 16 0,-1 1 0 16,0 2 0-16,2 0 0 0,0-2-288 0,1 1-48 16,0-2-16-16,0-4 0 0,1-4 208 0,1-2 32 15,1-4 16-15,1-4 0 0,1-3-48 0,0-3-16 16,-2-8 0-16,1-3 0 0,0-4-16 0,-2-3 0 15,1-5 0-15,-1-3 0 0,-1 0-208 0,-1-1-48 16,-1 0-16-16,-2 2 0 0,-1 0-192 0,-3 1-48 16,-2-2 0-16,-3 2 0 0,-3 0-48 0,1 5-16 15,-3-1 0-15,-3-1 0 0,-2-4-128 0,-3 3 0 16,0-1 0-16,0 1 0 16,-1 2-384-16,-5-2-96 0,1 4-32 0,1 6 0 0,2 2-368 0,1 5-80 15,2 5 0-15,2 4-16 16,2 5-1872-16,4 5-368 0,3-1-80 0,2 5-7552 0,3 0-1504 0</inkml:trace>
  <inkml:trace contextRef="#ctx0" brushRef="#br3" timeOffset="171462.89">12248 17382 29023 0,'-10'-4'1280'0,"10"4"272"0,0 0-1232 0,0 0-320 16,0 0 0-16,0 0 0 0,4-5 640 0,2-1 80 16,2 4 16-16,3-3 0 0,0 1 64 0,4 2 16 15,2 2 0-15,1 0 0 0,2 0-416 0,-4-1-80 0,0 0 0 0,-2 2-16 16,-1 2 176-16,-1 1 32 0,-3 2 16 0,-1 1 0 16,-1 0-16-16,-2 1 0 0,-2 1 0 0,-3 2 0 15,-4 1 192-15,0-1 48 0,-2 2 0 0,-1 4 0 16,-2 0 48-16,-2 3 16 0,1 1 0 0,1 2 0 15,1-2-176-15,-1 4-48 0,1-2 0 0,4-1 0 16,3 2-208-16,2-2-32 0,3-5-16 0,5 0 0 16,0-4-208-16,4-1-128 0,3-3 160 0,3-3-160 15,5-2 0-15,2-1 0 0,2-3 0 0,4-1-14464 16,3-2-2816-16</inkml:trace>
  <inkml:trace contextRef="#ctx0" brushRef="#br3" timeOffset="172269.23">13252 16858 19343 0,'-4'4'1728'0,"-1"1"-1392"0,0 1-336 0,0 3 0 15,1 3 1904-15,0 2 304 0,0 6 64 0,1 4 16 16,2 4-848-16,0 3-160 0,2 5-48 0,2 0 0 16,-1 1-432-16,2 2-96 0,0-3 0 0,-1 0-16 15,-1-3-80-15,1-1-16 0,-2-2 0 0,2-3 0 16,-1-2-144-16,1-2-16 0,-2-4-16 0,2-4 0 0,0 1-176 0,-2-7-48 15,0-1 0-15,-1-8 0 0,0 0-192 0,0 0 0 16,0 0 0-16,0 0 0 0,0 0-144 0,7-8-80 16,1-1-16-16,-1-2 0 0,0 0 64 0,-1-4 16 15,1-2 0-15,1 3 0 0,1-2 160 0,0 1-192 16,-1-2 192-16,1 1-192 0,1 1 32 0,3 0 0 16,2 5 0-16,-2-1 0 0,-3 1 32 0,1 2 0 15,0 2 0-15,1 4 0 0,-1 2 128 0,-2 4 0 16,-2 3-144-16,1 3 144 0,0 3 0 0,0 5 0 15,0 1 0-15,1 2 0 0,1 1 192 0,1 0 48 16,-1 1 16-16,3-3 0 0,3-1-256 0,0-2 0 16,-1 0 0-16,1-4 0 0,-2-2 0 0,0-1 144 15,2-1-144-15,1-5 128 0,0-1-128 0,0-3 0 16,-1-3 144-16,-2-1-144 0,-1-5 0 0,1-1 144 0,-2-1-144 16,1-2 0-16,0-1 0 0,-1-2 0 0,-3-1 0 15,-1-1 0-15,-3 0 0 0,-1 0 0 0,-1-2 0 0,-2 3 0 16,-4-1 0-16,-2 0 0 0,-3-2 0 0,0 3 0 15,1 3 256-15,-3 1-16 0,-1 0 0 0,0 2 0 16,1 5 560-16,1-1 112 0,-3 3 32 0,3 3 0 16,0 2-368-16,2 3-64 0,1 7 0 0,0 0-16 0,3 4-240 15,0-2-64-15,0 5 0 0,3 3 0 16,4 1-192-16,3 0 0 0,1-1 128 0,2-1-128 0,3-3 0 16,1-2 0-16,2 0 0 0,1-2 0 15,3-2-432 1,-1-2-80-16,2-1 0 0,0-1-16 15,1-5-2736-15,1 0-560 0,-3-2-96 0</inkml:trace>
  <inkml:trace contextRef="#ctx0" brushRef="#br3" timeOffset="172773.03">14061 17236 15663 0,'0'0'1392'0,"0"0"-1120"0,0 0-272 0,0 0 0 16,1 8 2672-16,2 1 464 15,-1 1 112-15,1 2 16 0,-1 1-1568 0,1 3-304 16,0-1-64-16,0 2-16 0,1 1-192 0,0 1-32 15,-1-4-16-15,-1 1 0 0,1 0-208 0,-2-1-32 16,1 1-16-16,-1-3 0 0,-1-1-224 0,0-3-32 16,0-1-16-16,0-8 0 0,0 0-256 0,0 0-48 15,0 0-16-15,0 0 0 0,0 0-224 0,0 0 176 16,1-6-176-16,1-3 160 0,-1-1-160 0,2-2-272 0,-1 0 64 0,1-5 16 16,-1-1-176-16,4-1-16 15,-1-2-16-15,1-3 0 16,0 1-176-16,-1-3-48 0,-3 1 0 0,1 3 0 0,0 2 272 0,0 3 48 0,1-1 16 0,3 4 0 15,-1 1 144-15,2 2 144 0,-1 2-208 0,2 4 80 16,0 2 128-16,1 3 0 0,2 4-144 0,0 1 144 16,0 3 0-16,1-1 0 0,1 3 0 0,0 2 0 15,-1 0 224-15,0 1 64 0,-1 0 16 0,2 0 0 16,3-5 112-16,0-1 32 0,-1 2 0 0,0-2 0 16,-1 0-272-16,0-1-48 0,0-1-128 0,0-1 192 15,-2-1-192-15,0-3 144 0,1 0-144 0,-2-3 128 16,-4 1 0-16,-2 0-128 0,1-2 192 0,-1 2-64 15,-1-3 48-15,-2-1 0 0,-2-2 0 0,-1 3 0 0,0-1-48 0,-2-1-128 16,-2-2 192-16,-1 3-64 0,-3-1-128 0,0 2 128 16,1 2-128-16,-2 1 128 0,-1 2 16 15,1 2 0-15,-2 0 0 0,1 4 0 0,1 2 240 0,2 1 32 16,2 0 16-16,1 3 0 0,0 2 32 0,3 1 16 16,1-1 0-16,2 0 0 0,4 1-240 0,3-1-48 15,3 0-16-15,1-1 0 0,2-2-176 0,4-2 0 16,-1-3 0-16,3 0 0 15,1-1-976-15,4-4-128 0,0 2-32 0,-1-2 0 16,-2-2-2000-16,1-3-416 0</inkml:trace>
  <inkml:trace contextRef="#ctx0" brushRef="#br3" timeOffset="173068.12">14754 16511 21183 0,'0'0'1888'0,"-2"8"-1504"0,0 0-384 0,4 5 0 16,0 0 3520-16,5 4 640 0,2-1 128 0,4 4 32 15,2 2-3040-15,4 2-624 0,2 2-112 0,5 1-32 16,1 3 288-16,3 0 48 0,0 4 16 0,1 1 0 16,2 3-64-16,-3 1-16 0,-3 2 0 0,1-1 0 15,-5 2 0-15,-3 2 0 0,-5 2 0 0,-2 1 0 16,-4-1-16-16,-1 1-16 0,-5 0 0 0,-2-2 0 0,1-2-224 0,-4-2-32 15,-3 1-16-15,-2 0 0 0,1-3-320 0,-1-9-160 16,0 1 160-16,-3-2-160 16,-1-3-768-16,-2-1-240 0,-2-2-48 0,1 1-21024 15</inkml:trace>
  <inkml:trace contextRef="#ctx0" brushRef="#br2" timeOffset="176801.11">16813 15030 15663 0,'-3'-7'1392'0,"1"2"-1120"0,2 5-272 0,0 0 0 0,-6-4 4000 0,6 4 736 16,0 0 160-16,0 0 32 0,-5 5-3152 0,1 5-624 0,2 4-128 0,0 5-32 16,1 6-160-16,2 5-16 0,2 5-16 0,2 10 0 15,3 3-560-15,1 5-112 0,0 3-128 0,2 2 176 16,-1 0-176-16,2 1 0 0,-1 0 0 0,3-4 0 31,-1-3-1440-31,-2-3-320 0,1-6-64 0,0-2-8992 0,-3-2-1792 0</inkml:trace>
  <inkml:trace contextRef="#ctx0" brushRef="#br2" timeOffset="177161.4">16809 15650 25791 0,'0'0'2304'15,"-1"-5"-1856"-15,-2-3-448 0,2-1 0 0,2-1 1696 0,2-1 240 16,-1 2 48-16,3-4 16 0,2 1-1344 0,1 1-272 16,5-2-48-16,0-3-16 0,1 2-320 0,2-1 0 15,1 1 0-15,1 0 0 0,-2-2 0 0,-1 3 0 16,2 1 0-16,-1 2-128 0,-3 1 128 0,-1 2-160 16,-3 1 160-16,-1 3-160 0,-8 3 160 0,0 0-192 15,0 0 192-15,0 0-192 0,-4 12 192 0,-3 3 0 16,-2 5 0-16,0 2 0 0,1 4 224 0,-1 2-32 15,0 2 0-15,1 0 0 0,1 0 288 0,4-2 48 0,1 2 16 0,6-4 0 16,1-1-352-16,2-3-64 16,6-2 0-16,1-3-128 0,2-4 128 0,3-7-128 0,5 0 0 15,1-4 0-15,1-2 144 0,1-2-144 0,1-8 0 16,-2-1 144-16,-3-4 32 0,-1 0 0 16,-4-4 0-16,-2 0 0 0,-3-5 336 0,-4 2 64 0,-3 0 0 0,-4 1 16 15,-2 0 304-15,-1 2 64 0,-4 1 16 0,-3-1 0 16,-3 2-272-16,-2 2-64 0,-2 0-16 0,-4 4 0 15,0 2-624-15,-2 1-160 0,-1-1-16 0,1 3-13136 16,-1 4-2624-16</inkml:trace>
  <inkml:trace contextRef="#ctx0" brushRef="#br2" timeOffset="182168.18">18373 15525 24879 0,'0'0'1088'0,"-10"-5"256"0,3 8-1088 0,-7-7-256 15,-2 0 0-15,-1 1 0 0,0 1 2192 0,1 0 384 16,1 2 80-16,1 4 16 0,-1 3-1712 0,1-1-352 16,0 5-64-16,1 2-16 0,2 1-400 0,4 3-128 15,1 1 0-15,2 3 0 0,2 1 0 0,2 0 0 16,2-1-128-16,4 0 128 0,3-1 0 0,1-1-144 15,1 1 144-15,2-5 0 0,2 0 0 0,2-2 0 16,1 0 0-16,2-3-128 0,0-3 128 0,-2-1 0 16,-3-4 0-16,1-1 0 0,-2-4 0 0,0-1 128 15,-3-1-128-15,0-4 176 0,-2-5 272 0,-1-1 48 0,-3 1 16 0,0-2 0 16,-1-2-16-16,-3 0 0 0,-2-2 0 0,-3 1 0 16,-1-1-240-16,0-1-64 0,-2 2 0 0,2-1 0 15,-4 1-192-15,0 0 128 0,-2 1-128 0,2 1 0 31,0 2-400-31,1 0-176 0,2 2-48 0,2 2 0 16,0 0-2064-16,1 2-400 0,2 0-96 0,2 2-10768 0</inkml:trace>
  <inkml:trace contextRef="#ctx0" brushRef="#br2" timeOffset="182401.02">18493 15541 15663 0,'2'8'1392'0,"1"2"-1120"0,1 3-272 0,2 3 0 15,0 1 2624-15,1-2 448 0,-1 1 112 0,1 0 16 0,-1-1-1344 0,-1 0-272 16,1-2-48-16,-1 0-16 0,-1 0-400 0,0-4-80 15,-2 0-16-15,-2-9 0 0,4 7-320 0,-4-7-64 16,0 0 0-16,0 0-16 0,0 0 144 0,0 0 48 16,0 0 0-16,0 0 0 0,1-10-176 0,-1-1-16 15,0-2-16-15,0-2 0 0,-1-3-384 0,0-1-80 16,0-2-16-16,-1-1 0 0,1-2-128 0,1-1-176 16,0-1 48-16,0-1 0 15,-3-3-640-15,5 2-128 0,-1 4-32 0,3 2 0 16,1 1-1584-16,-1 4-320 0,2 0-64 0,1 4-16 15,1 2-336-15,1 2-64 0,0 3-16 0,2 0 0 0</inkml:trace>
  <inkml:trace contextRef="#ctx0" brushRef="#br2" timeOffset="182599.12">18908 15154 11967 0,'0'0'528'0,"0"0"112"0,0-7-512 0,0 7-128 0,1-6 0 0,-1 6 0 15,1-7 3840-15,-1 7 752 0,0 0 144 0,0 0 16 16,0 0-2688-16,0 0-528 0,8 4-128 0,0 4 0 15,0 5-720-15,1 5-144 0,-4 3-32 0,2 4 0 16,-1 3-224-16,3 2-48 0,-1-1-16 0,3 2 0 16,-2 3-224-16,0 2 0 0,0-1 128 0,-1 1-128 15,0-3-256-15,1 1-112 0,-1-3-16 0,-1 2 0 32,0-5-3440-32,-2-3-688 0,2 23-144 0,-2-18-16 0</inkml:trace>
  <inkml:trace contextRef="#ctx0" brushRef="#br2" timeOffset="183399.98">18953 15581 15663 0,'-7'-10'1392'0,"-3"-2"-1120"16,1-1-272-16,2 0 0 0,0 0 2432 0,2 1 448 15,0 1 64-15,1 0 32 0,1 1-1232 0,2 1-240 16,2 1-48-16,0 1-16 0,2 2-912 0,-3 5-176 16,7-4-32-16,0 2-16 0,2-2-112 0,2 2 0 15,-1 1-16-15,2 1 0 0,2 0-176 0,1-1 0 16,-1 1 0-16,0-4 0 15,1 1-1040-15,-1 1-96 0,-1-1-16 0,-2 0 0 16,-1-1-512-16,0-1-96 0,0-1-32 0,-3-3 0 16,-1-1 608-16,-1 0 112 0,0-3 32 0,0 0 0 0,0-4 736 0,1 0 160 15,-2-3 144-15,1 1-208 0,-1 1 384 0,0 1 80 16,1 0 0-16,0 2 16 0,2 1 880 0,-2 2 160 16,0 1 32-16,-1 4 16 0,-4 7 640 0,0 0 128 0,0 0 32 0,6 0 0 15,1 7-448-15,-1 3-96 0,0 4-16 0,-1 6 0 16,0 5-400-16,0 2-96 0,-1 3-16 0,0 0 0 15,0 3-432-15,0-3-80 0,0 2-32 0,0 0 0 16,-2-1-224-16,2-1-32 0,2-1-16 0,-3-3 0 16,1-3-272-16,0-1 0 0,0-2 0 0,1-3 0 15,2-3 0-15,-2-1-176 0,0-4 176 0,1-2-160 16,0-3-192-16,1-3-32 0,2-4-16 0,1-2 0 16,1-3-384-16,2-2-80 15,-3-4-16-15,2-3 0 0,-2-2-272 0,1 0-64 16,-2-6-16-16,0 0 0 0,-1 0 384 0,-2 2 80 0,-1 0 0 0,-1 2 16 15,-1 4 432-15,-2-2 96 0,-1 4 16 0,0 2 0 16,0 0 576-16,0 2 112 0,0 4 32 0,0 7 0 0,0 0 160 0,0 0 32 16,0 0 16-16,0 0 0 0,-2 7-560 0,0 4-160 15,1 0 0-15,1 4 0 0,0 2 0 0,1 0 0 16,2-2 0-16,0 4 0 0,-1-1 0 0,3-1 0 16,-1-3 0-16,1-1 0 0,2 0 0 0,1-5 0 15,-2 0 0-15,2-3 0 0,0-1 0 0,0-1 0 16,0-3 0-16,1-2 0 0,1-2 0 0,1-1 0 15,-1-3 0-15,0-1 0 0,-2 0-352 0,0-3 16 16,0 1 0-16,-2-2 0 0,1 0 32 0,-2 0 16 16,0-1 0-16,-1 1 0 0,-2 2 144 0,-1-2 144 15,-1 1-208-15,0 3 80 0,-1 1-192 0,-1 1-16 0,1 1-16 16,1 6 0-16,0 0 896 0,0 0 176 16,0 0 48-16,-5 6 0 0,1 4-512 0,1 3-80 15,2 2-32-15,1 2 0 16,3 0-656-16,1 0-128 0,2 3-16 0,3-3-16 0,0-3 672 0,3-1 0 0,1-1 0 0,1-1 128 0,2 0-128 15,0-2 0-15,-2-2 0 0,0-2 128 16,1-3 64-16,-1-2 0 0,0-1 16 0,-2 0 0 0,-3-6 720 16,-1 1 144-16,-3-2 16 0,-1 1 16 0,-1 0-128 0,-1-1-16 15,-3-4-16-15,-3 2 0 16,0-2-336-16,0 0-64 0,-1 0-16 0,-1 2 0 0,-3 0-144 16,-2-1-48-16,-1 1 0 0,-1-1 0 15,-1 1-96-15,0-2-32 0,-1 3 0 0,1 0 0 16,1 1-208-16,0 0 0 0,2-1-144 0,2 1-13280 15,2 2-2640-15</inkml:trace>
  <inkml:trace contextRef="#ctx0" brushRef="#br2" timeOffset="184028.97">20840 15267 26719 0,'-11'-14'1184'0,"9"9"240"0,1 1-1136 0,-2-3-288 0,3 7 0 0,0 0 0 0,0 0 928 0,0 0 128 15,0 0 32-15,0 0 0 0,0 0-256 0,4 11-64 16,2 3 0-16,1 4 0 0,1 4-128 0,0 3-48 16,-1 1 0-16,1 3 0 0,-1 3-272 0,1 0-48 15,-1-1-16-15,2-1 0 0,1 1-256 0,-3-1 128 16,1-4-128-16,-1-1 0 0,-2-3 0 0,-2-2 0 15,-1-3-160-15,0-3 160 16,-2-2-752-16,0-2-16 0,0-10-16 0,-3 7 0 16,-2-2 208-16,5-5 32 0,-9-1 16 0,1-2 0 0,-3-1 528 0,2-2 0 15,-1-3 0-15,1-2 0 0,1-2 192 0,1-3-16 16,1-3 0-16,1-1 0 0,1 1 256 0,1-1 48 16,0-3 16-16,2 3 0 0,2 3 208 0,2 0 32 15,1 3 16-15,2 2 0 0,4-1-192 0,3 4-48 0,2 1 0 0,4 3 0 16,3 1-512-16,2 2 0 0,3 0 0 0,3 2 0 31,1-2-1792-31,3 0-256 0,2 1-48 0,2 0-12864 0</inkml:trace>
  <inkml:trace contextRef="#ctx0" brushRef="#br2" timeOffset="184465.05">21768 15384 26079 0,'0'0'1152'16,"-2"8"256"-16,0 3-1136 0,1 3-272 0,1 3 0 0,3 4 0 0,0 4 992 0,4 1 144 16,1 1 16-16,2 2 16 0,2 1 0 0,0-2 0 15,1 2 0-15,0 0 0 0,-1 0-288 0,-1-2-64 16,0-2-16-16,-2-5 0 0,-1-2-144 0,-1 1-16 16,1-6-16-16,-3-1 0 0,-1-1-112 0,-1-4-32 15,-3-8 0-15,0 0 0 0,0 0-192 0,0 0-32 16,0 0-16-16,0 0 0 0,0 0-16 0,-3-9 0 15,-1-2 0-15,1-3 0 0,-3-6-64 0,2 1-16 16,1-3 0-16,-1-3 0 0,1-5-400 0,0-3-96 16,0-3-16-16,-1-3 0 15,1-4-544-15,2 1-112 0,1 0-32 0,1 3 0 16,2 3 48-16,1 2 16 0,1 2 0 0,1 5 0 0,2 3 992 0,2 5 0 0,2 2 0 16,0 5 208-16,0 3 432 0,1 4 96 0,0 2 16 0,-2 5 0 15,0 0-288-15,-2 5-48 0,-1 3-16 0,-2 1 0 16,0 2-144-16,-4 2-48 0,-2 4 0 0,-1 0 0 15,-3 1 96-15,-1-1 16 0,-3 1 0 0,-2 1 0 16,-2 1-192-16,-1 1-128 0,-2 1 144 0,1-3-144 31,0-2-256-31,-1-1-160 0,4-1-32 0,0 0 0 16,3-2-1904-16,3-4-384 0,1 0-80 0,4-11-12144 0</inkml:trace>
  <inkml:trace contextRef="#ctx0" brushRef="#br2" timeOffset="184801.19">22410 15343 21183 0,'0'0'944'0,"-7"-4"192"0,-1 0-912 0,-1 0-224 0,-1 0 0 0,-2 1 0 16,-2 2 3456-16,-1-1 656 15,0 2 128-15,-1 2 32 0,0-1-2400 0,2 5-464 16,0-1-112-16,-1 3-16 0,2 2-576 0,3-2-112 16,-1 1-16-16,4 0-16 0,1 0-368 0,4 2-64 15,0-1 0-15,4-1-128 0,0 6 0 0,2-6 0 16,2 1-192-16,3-1 48 0,-3-2 144 0,5 1-192 15,0-2 192-15,0-2-192 0,-3-1 64 0,-1-1 0 16,3 0 0-16,-1-2 0 0,-2 0 128 0,3-2-192 16,-3 0 192-16,1-5-192 0,0 1 192 0,0-3 128 15,1-1-128-15,-1 1 176 0,0 0-48 0,-2-3 0 16,-2 2 0-16,0 2 0 0,-1-2 0 0,-2 2-128 16,-1 1 192-16,-1 2-64 0,-3 1 112 0,4 4 16 0,0 0 0 0,0 0 0 15,-7 4 0-15,1 3 16 0,0 1 0 0,3 1 0 16,0 2-272-16,3 2 0 0,1 1 0 0,3 1 0 15,1-1-176-15,4 0-80 0,-1-3-32 0,1 1 0 32,2 0-1552-32,1-6-304 0,1 1-64 0,1-3-16 15,0-3-1472-15,2-1-288 0,0-1-64 0</inkml:trace>
  <inkml:trace contextRef="#ctx0" brushRef="#br2" timeOffset="185365.02">22638 15369 4607 0,'0'0'400'0,"0"0"-400"0,4-7 0 0,-4 7 0 16,0 0 3712-16,0 0 640 0,0 0 144 0,7 4 32 15,0-1-1568-15,-2 3-304 0,2 1-64 0,-2 2-16 0,0 0-800 0,0 2-176 16,1-1-16-16,-1 2-16 0,0 1-544 0,0-3-96 16,3 1-32-16,-3-1 0 0,0-2-80 0,-1 0-32 15,-1-2 0-15,1-1 0 0,-4-5-48 0,0 0-16 16,0 0 0-16,0 0 0 0,0 0-16 0,0 0 0 16,0 0 0-16,0 0 0 0,-3-6-224 0,2-2-48 15,0-2-16-15,1-2 0 0,1-1-416 0,0-1 0 16,1-1 128-16,-1 0-128 15,0-4-304-15,1 1-80 0,-1-2-32 0,4 0 0 16,-1-4-1856-16,2 3-368 0,2 2-80 0,1 2-16 16,2 1-320-16,1 3-64 0,-1 3-16 0,4 1 0 15,0 5 1664-15,4 0 320 0,1 2 64 0,3 1 0 16,1 2 384-16,1 1 64 0,1 2 0 0,-1-3 16 0,0 2 432 0,-2-1 192 0,-1 1-192 16,-1 1 192-16,-3-4 768 0,-1 1 256 0,0 2 64 0,-5-2 16 15,-3 0 560-15,-9-1 96 0,0 0 32 0,0 0 0 16,0 0-272-16,0 0-48 0,-4 9-16 0,-2 0 0 15,-3 3-416-15,-3-3-80 0,-1 2 0 0,-1 2-16 16,-1 0-304-16,1 1-48 0,-2 0-16 0,2 1 0 16,2-1-176-16,2-1-32 0,1-1-16 0,1 0 0 0,1-2-224 15,3-1-128-15,3 0 160 0,2 0-160 16,2-1 0-16,0-1 0 0,-3-7 0 0,7 5 0 16,4-2 0-16,-1-3-160 0,1-3 32 0,0-1 0 15,1 0-64-15,0-2-16 0,0-3 0 0,-1 1 0 16,0-1-112-16,1-2-32 0,-2 1 0 0,0-2 0 15,-2 0 144-15,0 1 16 0,0 0 16 0,-2 1 0 16,1-3 176-16,-2 1 0 0,0 0 0 0,-1 2 128 16,-1 2 128-16,-3 8 16 0,0 0 16 0,0 0 0 0,0 0 464 0,0 0 80 15,2 12 32-15,1 1 0 0,0 4-96 0,-1 2 0 16,2 2-16-16,1 3 0 0,2-1-352 0,1 2-64 16,3 0-16-16,2-1 0 15,2-2-960-15,2-1-192 0,2-1-32 0,2-2-19232 16</inkml:trace>
  <inkml:trace contextRef="#ctx0" brushRef="#br2" timeOffset="185995.94">24507 15314 27647 0,'0'0'2448'0,"3"13"-1952"16,-2 0-496-16,3 7 0 0,1 1 1344 0,2 5 192 15,2 4 16-15,0 0 16 0,0 0-448 0,2 1-96 16,-1 0 0-16,2-1-16 0,1 0-384 0,0-1-80 15,-1-6-16-15,-1 1 0 0,0-5-288 0,-1 1-64 16,-2-3-16-16,-1-7 0 0,-5-1 0 0,1-2 0 16,-3-7 0-16,0 0 0 0,0 0 48 0,0 0 16 15,0 0 0-15,-2-9 0 0,0-2-48 0,-2-2-16 16,-1-5 0-16,1 0 0 0,0-6-160 0,0-2 0 16,0-1 144-16,1-2-144 0,2-3-128 0,0-4-112 0,0-1-16 0,2-3 0 31,3 0-288-31,2 1-64 0,2 0-16 0,4 2 0 0,1 5 192 0,3 2 48 15,0 4 0-15,3 2 0 0,-2 5 384 0,0 6 0 0,-2 0 144 0,0 7-144 16,-2 5 320-16,-2 4-32 0,0 3-16 0,-3 5 0 0,-2 4 48 16,2 5 16-16,-3 1 0 0,-1 0 0 15,-3 1-144-15,1 1-16 0,-2-2-16 0,-3 1 0 16,-1-1-160-16,-1-1 128 0,1-2-128 0,-1 0 128 16,-2 0-336-16,1-2-80 0,-2-3-16 0,1-1 0 31,2-6-2224-31,1 1-448 0,4-7-96 0,0 0-6688 0,0 0-1344 0</inkml:trace>
  <inkml:trace contextRef="#ctx0" brushRef="#br2" timeOffset="186266.41">25064 15150 27759 0,'0'0'1216'0,"0"0"272"0,-8 2-1184 0,-1 1-304 0,-1 1 0 0,-1 2 0 16,-1 1 1984-16,2 3 352 15,2 2 64-15,0 2 16 0,-1 3-1120 0,3 2-208 16,3 0-64-16,0 2 0 0,2 3-656 0,1-1-144 15,1-1-32-15,5 0 0 0,0-1-192 0,3-1 0 16,3-2 0-16,1-2 0 0,0-3 0 0,1-3 0 16,1-1 0-16,-2-5 0 0,0-1 192 0,-3-6-48 15,-2 1-16-15,-1-4 0 0,-2 0 224 0,-1-3 32 16,-2-2 16-16,-2 0 0 0,-2-3-112 0,-1 0-32 16,-2-3 0-16,-2 0 0 0,0 0-256 0,-1-1 0 15,-3 0-176-15,2 0 176 0,-1-1-816 0,1 1-48 16,0-2-16-16,2 2 0 15,2 3-1840-15,1 0-368 0,1 2-80 0,3 4-16 16,3 0-800-16,3 2-176 0</inkml:trace>
  <inkml:trace contextRef="#ctx0" brushRef="#br2" timeOffset="186565.34">25514 15112 25791 0,'0'0'1152'0,"0"0"224"0,-11 4-1104 0,1 1-272 0,-4 2 0 0,-2-3 0 16,-1 2 2256-16,-1 1 400 0,1 0 80 0,-3 1 16 15,-1 0-1184-15,2 1-224 0,-1-2-64 0,2-1 0 16,1 1-848-16,3 1-176 0,3 1-48 0,5-4 0 0,6-5-208 16,0 0 0-16,0 8 0 0,4 0-160 15,3-2-176-15,5 1-48 0,3-1 0 0,0 1 0 16,2 0-16-16,1 1-16 0,2-1 0 0,0-1 0 0,-1 1 128 0,2-1 32 16,0 1 0-16,-3-2 0 0,-4 0 256 0,-2 2 0 15,-1-2 0-15,-4 2 0 0,0-4 0 0,-7-3 144 16,2 8-144-16,-2 0 128 0,-2 1 352 0,-2-2 64 15,-4 2 16-15,-2 0 0 0,-2 0-48 0,-1 0-16 16,0-1 0-16,1-1 0 0,0 2-304 0,1-3-64 16,0-2-128-16,0 1 192 15,0-1-1184-15,11-4-240 0,0 0-48 0,0 0-10272 16,-6-4-2048-16</inkml:trace>
  <inkml:trace contextRef="#ctx0" brushRef="#br2" timeOffset="186706.39">25660 15195 14735 0,'0'0'1312'0,"-3"12"-1056"0,-2-3-256 0,1 4 0 16,0 3 3456-16,0 1 624 0,2 1 128 0,0-2 16 15,2 2-3392-15,2 0-704 0,0-1-128 0,2 0 0 16,0-2-272-16,1 0-48 0,3-2 0 0</inkml:trace>
  <inkml:trace contextRef="#ctx0" brushRef="#br2" timeOffset="186865.92">25806 14940 20271 0,'-4'-7'1792'0,"-1"0"-1424"16,1-3-368-16,1 1 0 0,3-2 752 0,3 1 80 0,2 1 0 16,3 1 16-1,1 1-1008-15,3-1-208 0,1 0-32 0</inkml:trace>
  <inkml:trace contextRef="#ctx0" brushRef="#br2" timeOffset="187031.86">26043 14794 17503 0,'0'0'1552'0,"1"12"-1232"15,-2-1-320-15,1 2 0 0,0 0 2848 0,1 3 512 16,2 2 96-16,0 4 32 0,-1 5-2048 0,1-1-416 16,1 4-64-16,-2 1-32 0,2 1-608 0,0 2-112 15,0 2-16-15,1 1-16 0,0 1-176 0,2-3-144 16,1-1 144-16,0 0-208 15,-2-4-2480-15,1 0-512 0,2 22-80 0,-3-16-32 0</inkml:trace>
  <inkml:trace contextRef="#ctx0" brushRef="#br2" timeOffset="187302.31">26026 15373 10127 0,'-13'-25'896'0,"8"13"-704"0,0-1-192 0,-2-4 0 15,1-2 4352-15,0-1 848 0,1-1 176 0,3 2 16 16,-1 0-3024-16,3 3-624 0,3-3-112 0,0 4-32 15,3 2-1088-15,2 0-240 0,2 2-32 0,0 1-16 16,2-1-400-16,1 2-80 0,1 3 0 0,9-1-16 16,-2 3-1152-16,-2 3-240 0,1 1-32 0,-2 0-16 15,-2 0-1408-15,-3 2-272 0,1 1-64 0,-1 1-16 16,-1 0 848-16,-2 1 160 0,-10-5 32 0,12 7 16 16,0-1 1536-16,1 5 304 0,-3-4 64 0,-1 5 16 0,-2 1 3360 0,-1 4 656 15,1-1 144-15,-1 2 32 0,-1 2-944 0,1-6-176 0,-1 4-32 16,-1-2-16-16,-2 2-1056 0,2 0-192 15,0 1-64-15,0-2 0 0,1-2-800 0,-1-2-160 16,0-1-48-16,1-2 0 16,2-1-656-16,1 3-144 0,0-5-32 0,-8-7-8944 15,0 0-1792-15</inkml:trace>
  <inkml:trace contextRef="#ctx0" brushRef="#br2" timeOffset="187635.25">26420 15035 2751 0,'-3'-17'256'0,"1"-1"-256"0,-1 1 0 0,4 4 0 15,2 5 4784-15,1 0 912 0,-4 8 176 0,9-6 32 16,-1-1-4368-16,1 5-864 0,0-2-176 0,1 4-48 16,1 4-448-16,2-2 0 0,-1 3 0 0,-1 2 0 15,1 2 0-15,0-1 0 0,1 4 0 0,0-2 0 16,0 3 0-16,-1 1 0 0,-2 3-128 0,-1 3 128 16,-2 2 0-16,1-1-160 0,-4 1 160 0,-2-4-128 15,-2 2 720-15,-1 2 160 0,-2-2 16 0,2-1 16 16,-3-1 960-16,1 1 192 0,1-1 48 0,0-5 0 15,1 0-704-15,1 5-128 0,1-2-16 0,2-2-16 16,1-2-480-16,0-5-112 0,1-1-16 0,4 1 0 16,0-4-208-16,-2 1-48 0,-7-4-16 0,10-1 0 0,-10 1 32 15,11-5 16-15,-5-2 0 0,-1 2 0 16,-1-4 112-16,4-4 32 0,0-1 0 0,-1-2 0 0,-2-1-304 0,-3-1-128 16,-2-2 0-16,-1 2 128 15,-2 0-128-15,-2 1-224 0,-3 0 48 0,2-3 16 16,-2 2-1488-16,-1-2-288 0,-1-2-64 0,-1 1-16 15,1 1-1888-15,1 3-368 0</inkml:trace>
  <inkml:trace contextRef="#ctx0" brushRef="#br2" timeOffset="187968.76">26724 15023 3679 0,'15'15'320'0,"-3"-5"-320"16,2-2 0-16,2 4 0 0,-2 2 4416 0,-1 2 800 16,-2 2 160-16,-1 0 48 0,1-1-2352 0,-6 3-448 15,-5-1-112-15,-1 5-16 0,-2-5-192 0,2-2-32 16,1-4-16-16,0 11 0 0,0-5-800 0,0-6-176 15,0 0-16-15,1-1-16 0,2-2-800 0,0 0-144 16,1-1-48-16,3-4 0 0,2-1-256 0,0-2 0 0,-9-2 0 0,9-1 0 16,0-3-144-16,2-1-48 0,-1-3 0 0,-1-2 0 15,-1-1-80-15,4-4-32 0,2-5 0 0,-2 3 0 16,-3-2 0-16,0 2 0 0,-1 4 0 0,1-2 0 16,2 0 176-16,-1 2 128 0,-1-2-192 0,0 1 192 15,-1 2 0-15,3 0 144 0,-4 1 16 0,1 2 0 16,-8 9 384-16,0 0 80 0,9-3 16 0,-9 3 0 15,7 10-320-15,-2 2-64 0,0 1-16 0,-2 7 0 16,-2 1-240-16,2-1 0 0,-1 4 128 0,2-2-128 0,0-1-128 16,1-8-80-16,2 3-16 0,2 5 0 15,0-3-1712 1,2-1-352-16,2-6-64 0,1 1-16 0,2-1-1136 0,2-5-224 0,8-1-48 16,3-5-16-16</inkml:trace>
  <inkml:trace contextRef="#ctx0" brushRef="#br2" timeOffset="188232.75">27566 15165 31551 0,'-12'-11'1408'0,"3"2"272"0,-5-2-1344 0,-3-2-336 0,-3 1 0 0,1 2 0 16,-1 2 1344-16,2 4 208 15,1 2 48-15,4-1 0 0,1 2-432 0,3 5-80 16,9-4 0-16,-5 6-16 0,2 5-832 0,6 0-240 16,3 4 0-16,3-4 128 0,2 4-128 0,0-1-160 15,1 0 160-15,4 1-208 0,2 2 208 0,-1-2 0 16,-3 2 0-16,-3-6 0 0,-1 2 0 0,-1 0 128 15,-1 0 16-15,-1 0 0 0,-2 1 496 0,-1-2 80 16,0 0 32-16,-3 1 0 0,-2-4-48 0,-3 1-16 0,-3 1 0 0,-2-1 0 16,-3-1-368-16,-1-1-80 15,-2 0-16-15,-1 0 0 0,1-2-224 0,0-3-160 0,1-2 32 0,1-1 0 32,-2-2-2160-32,4-2-416 0,0-3-96 0,3-1-9392 0,2-1-1888 0</inkml:trace>
  <inkml:trace contextRef="#ctx0" brushRef="#br2" timeOffset="188427.7">27770 14636 43599 0,'11'-12'1920'0,"-3"6"416"16,1-1-1872-16,-9 7-464 0,0 0 0 0,12 0 0 16,-12 0 816-16,10 9 64 0,-3 1 16 0,-2 5 0 15,-1 5 112-15,-2 5 16 0,-3 2 16 0,1 4 0 0,0 2-768 0,-1-1-144 16,-2 1-128-16,0 4 144 0,0-2-144 0,1 0 0 15,1-1 0-15,0 0 0 16,-2 2-432-16,0-1-112 0,-2 1-32 0,0-5 0 16,0 3-1584-16,1-13-320 0,-1 2-64 0,-1 2-10368 15,1 0-2064-15</inkml:trace>
  <inkml:trace contextRef="#ctx0" brushRef="#br2" timeOffset="188772.14">27897 15708 6447 0,'0'0'272'0,"-7"4"80"0,0 1-352 0,-3 1 0 0,0 1 0 0,0-1 0 15,-1 0 4928-15,2 0 896 0,-1-1 192 0,1-1 48 16,-1 0-3936-16,1-1-784 0,1-3-144 0,2-3-48 15,-1 2-624-15,7 1-128 0,-6-5-16 0,1-2-16 16,1 1-112-16,1-1 0 0,1-1-16 0,0 2 0 16,2-3 112-16,2 2 32 0,0 1 0 0,2 0 0 15,1 1 208-15,2 1 48 0,1-2 16 0,1 2 0 16,1 1 48-16,2 3 0 0,0-2 0 0,1 4 0 16,-2-4-16-16,1 4 0 0,-1-2 0 0,-2 2 0 15,-1 3-96-15,-8-5-16 0,6 6 0 0,-2 0 0 16,-1 0 0-16,-3 2-16 0,0-8 0 0,-4 8 0 0,-2 1-400 0,1-4-160 0,0 0 128 15,-2 0-14208 1,1-1-2864-16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2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11719 0 0,'0'0'1756'0'0,"1"2"-1222"0"0,4 8-99 0 0,15 23 634 0 0,-2 1-1 0 0,-1 1 1 0 0,19 57 0 0 0,-26-54-950 0 0,-1 1 0 0 0,-2 0-1 0 0,-2 0 1 0 0,-2 1 0 0 0,-1 43-1 0 0,-5-51-102 0 0,-1-1 0 0 0,-1 0 0 0 0,-13 41 0 0 0,15-63-27 0 0,-1 1 0 0 0,0-1 1 0 0,0 0-1 0 0,-1 0 0 0 0,0-1 0 0 0,-8 10 0 0 0,-2 1-27 0 0,-24 24 0 0 0,28-32 37 0 0,9-9 0 0 0,-8 5 14 0 0,8-6 192 0 0,5-2-125 0 0,27-6 161 0 0,1 2 0 0 0,34-1 0 0 0,64 2 625 0 0,-72 4-2784 0 0,105-14-1 0 0,-147 11-4465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21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11055 0 0,'1'-2'852'0'0,"0"-1"-603"0"0,1-1 0 0 0,-1 1 0 0 0,1 0-1 0 0,0 0 1 0 0,0 0 0 0 0,0 0 0 0 0,1 0 0 0 0,-1 0-1 0 0,1 1 1 0 0,-1-1 0 0 0,1 1 0 0 0,0-1-1 0 0,0 1 1 0 0,0 0 0 0 0,0 0 0 0 0,5-2 0 0 0,26-15 1863 0 0,-15 8-1491 0 0,1 0-1 0 0,31-11 1 0 0,-7 6-506 0 0,0 3 0 0 0,1 2 0 0 0,59-8 0 0 0,-81 16-262 0 0,-11 1-387 0 0,0 1-1 0 0,1 0 1 0 0,-1 1 0 0 0,1 0-1 0 0,22 4 1 0 0,-14 1-1787 0 0,-2-1-3297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2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160 167 919 0 0,'22'-15'67'0'0,"-20"14"-20"0"0,0-1-1 0 0,-1 1 1 0 0,1 0-1 0 0,0 0 0 0 0,-1 0 1 0 0,1 1-1 0 0,0-1 1 0 0,0 0-1 0 0,0 1 1 0 0,0-1-1 0 0,3 0 1 0 0,3-2 1431 0 0,-6 2-967 0 0,0-1 0 0 0,0 1 0 0 0,0-1 0 0 0,0 0-1 0 0,0 1 1 0 0,-1-1 0 0 0,1 0 0 0 0,-1 0 0 0 0,1 0 0 0 0,-1-1 0 0 0,0 1-1 0 0,1 0 1 0 0,-1 0 0 0 0,0-1 0 0 0,-1 1 0 0 0,1 0 0 0 0,0-1 0 0 0,-1 1-1 0 0,1-1 1 0 0,-1-2 0 0 0,0 1-256 0 0,0 1 0 0 0,-1 0 0 0 0,1-1 0 0 0,-1 1 0 0 0,0 0 0 0 0,0-1 0 0 0,0 1-1 0 0,0 0 1 0 0,-1 0 0 0 0,1 0 0 0 0,-1 0 0 0 0,0 0 0 0 0,0 0 0 0 0,-3-3 0 0 0,2 2-119 0 0,-1 0 0 0 0,1 1 0 0 0,-1 0 0 0 0,0 0 0 0 0,0 0 0 0 0,-1 0 0 0 0,1 0 0 0 0,0 1 1 0 0,-1 0-1 0 0,0 0 0 0 0,1 0 0 0 0,-1 1 0 0 0,0-1 0 0 0,0 1 0 0 0,0 0 0 0 0,0 0 0 0 0,0 1 0 0 0,-10 0 0 0 0,4 1 60 0 0,2 0-53 0 0,1 0 0 0 0,-1 1-1 0 0,-12 4 1 0 0,18-5-120 0 0,0 0 0 0 0,0 1 0 0 0,0-1 1 0 0,1 1-1 0 0,-1 0 0 0 0,1-1 0 0 0,-1 1 1 0 0,1 1-1 0 0,0-1 0 0 0,-1 0 0 0 0,1 0 1 0 0,0 1-1 0 0,-2 4 0 0 0,-2 3 13 0 0,1 1-1 0 0,1-1 1 0 0,0 1-1 0 0,0 0 1 0 0,1 0-1 0 0,1 0 1 0 0,0 1-1 0 0,0-1 1 0 0,1 1-1 0 0,1 22 1 0 0,3 7 0 0 0,12 67 1 0 0,-14-104-45 0 0,10 41 74 0 0,2 0 0 0 0,1 0-1 0 0,39 78 1 0 0,15 12-680 0 0,35 82-6561 0 0,-94-194 5705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21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12439 0 0,'0'0'958'0'0,"0"-9"-588"0"0,1 7-168 0 0,-1 0 0 0 0,1 1 0 0 0,-1-1 1 0 0,1 0-1 0 0,0 1 0 0 0,0-1 0 0 0,0 0 0 0 0,0 1 0 0 0,0-1 0 0 0,0 1 0 0 0,0-1 0 0 0,0 1 0 0 0,0 0 0 0 0,1 0 0 0 0,-1-1 0 0 0,1 1 0 0 0,2-2 0 0 0,0 1 231 0 0,-1 0-1 0 0,1 0 0 0 0,-1 1 1 0 0,1-1-1 0 0,0 1 1 0 0,0 0-1 0 0,5-1 0 0 0,13-2 699 0 0,92-16 1198 0 0,-33 4-2007 0 0,25-6-397 0 0,-94 18-493 0 0,0 1 0 0 0,24-3 0 0 0,-6 6-475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28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73 207 1375 0 0,'-2'0'525'0'0,"0"0"-1"0"0,0 0 0 0 0,0 0 0 0 0,0 0 0 0 0,1 1 0 0 0,-1-1 1 0 0,0 1-1 0 0,0-1 0 0 0,1 1 0 0 0,-1 0 0 0 0,0 0 0 0 0,1 0 0 0 0,-4 1 1 0 0,4 0-174 0 0,-1 0 1 0 0,0-1-1 0 0,1 1 1 0 0,-1 0 0 0 0,1 0-1 0 0,0 0 1 0 0,-1 0-1 0 0,1 0 1 0 0,-1 3 0 0 0,-1 3-70 0 0,1 0 0 0 0,0 1 1 0 0,1-1-1 0 0,-2 15 0 0 0,2-12-21 0 0,-9 147 439 0 0,5-50-264 0 0,3-22-75 0 0,2-83-322 0 0,1-5-40 0 0,2-10 284 0 0,0 0 1 0 0,0 0-1 0 0,-2-1 1 0 0,2-19-1 0 0,0-2-188 0 0,3-27 34 0 0,6-39-37 0 0,1-39-49 0 0,-9 59-33 0 0,-2 41-7 0 0,-2 26-7 0 0,1 0 0 0 0,0 1 0 0 0,5-25 0 0 0,-4 31-79 0 0,-2 5-74 0 0,0 4 103 0 0,1 0-1 0 0,-1 0 1 0 0,1 0 0 0 0,0 0-1 0 0,0 0 1 0 0,2 4 0 0 0,3 8-43 0 0,20 116-353 0 0,1 5 332 0 0,-25-128 115 0 0,39 130-67 0 0,-33-115 67 0 0,2 0 0 0 0,0 0 0 0 0,23 36-1 0 0,-25-48 14 0 0,0 1-1 0 0,1-2 1 0 0,12 13 0 0 0,-16-19 42 0 0,0 1 0 0 0,0-1 1 0 0,1 0-1 0 0,-1-1 0 0 0,1 1 1 0 0,0-1-1 0 0,0 0 0 0 0,11 3 1 0 0,-15-5 7 0 0,1-1 0 0 0,0 0 1 0 0,-1 0-1 0 0,1 0 0 0 0,0 0 1 0 0,0 0-1 0 0,-1-1 1 0 0,1 1-1 0 0,0-1 0 0 0,-1 0 1 0 0,1 0-1 0 0,-1 0 0 0 0,1 0 1 0 0,-1 0-1 0 0,1 0 0 0 0,-1-1 1 0 0,0 1-1 0 0,4-3 1 0 0,-3 1 48 0 0,0 1 0 0 0,-1 0 0 0 0,1-1 0 0 0,-1 1 1 0 0,1-1-1 0 0,-1 0 0 0 0,0 0 0 0 0,0 0 1 0 0,0 0-1 0 0,0 0 0 0 0,-1 0 0 0 0,1 0 0 0 0,1-7 1 0 0,1-15 172 0 0,-1 0 0 0 0,-2 0 1 0 0,0 0-1 0 0,-2 0 1 0 0,-4-30-1 0 0,-5-40-120 0 0,-1-15-174 0 0,0 36-242 0 0,-8-40-1282 0 0,18 104 672 0 0,-1 0 0 0 0,2-1 0 0 0,0-17 0 0 0,1 7-4641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28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19 455 0 0,'10'-15'338'0'0,"-8"12"1410"0"0,-12 26 4538 0 0,-3 5-4322 0 0,-10 18-176 0 0,-32 87 0 0 0,47-106-1438 0 0,2-1-1 0 0,1 1 0 0 0,1 0 1 0 0,1 1-1 0 0,2-1 0 0 0,1 33 1 0 0,1-43-176 0 0,1 0 0 0 0,1-1 1 0 0,0 1-1 0 0,1-1 1 0 0,11 30-1 0 0,-11-38-114 0 0,-1 0-1 0 0,1 0 1 0 0,1 0-1 0 0,-1-1 1 0 0,1 1-1 0 0,1-1 1 0 0,-1-1-1 0 0,1 1 1 0 0,0-1-1 0 0,1 0 1 0 0,-1 0-1 0 0,16 9 1 0 0,-16-11 0 0 0,0-1 0 0 0,1 0 0 0 0,0 0 1 0 0,-1-1-1 0 0,1 0 0 0 0,0 0 1 0 0,0 0-1 0 0,0-1 0 0 0,0 0 0 0 0,0 0 1 0 0,10-1-1 0 0,-12 0 9 0 0,1-1 0 0 0,-1 0 0 0 0,1 0 0 0 0,-1-1 0 0 0,0 1 0 0 0,1-1 0 0 0,-1-1 0 0 0,0 1 0 0 0,0-1 0 0 0,0 1 0 0 0,-1-1 0 0 0,1-1 0 0 0,-1 1 0 0 0,1-1 1 0 0,3-4-1 0 0,3-3 87 0 0,-2-2 1 0 0,1 1 0 0 0,-1-1 0 0 0,-1-1 0 0 0,0 1-1 0 0,-1-1 1 0 0,-1-1 0 0 0,0 1 0 0 0,-1-1 0 0 0,0 0-1 0 0,3-25 1 0 0,-3 8 29 0 0,-1 0 0 0 0,-2 0 0 0 0,-1-1-1 0 0,-6-52 1 0 0,3 69-183 0 0,-1 1-1 0 0,0 0 1 0 0,-1 0 0 0 0,-1 1-1 0 0,0-1 1 0 0,-1 1 0 0 0,-1 0-1 0 0,0 0 1 0 0,-1 1 0 0 0,0 0-1 0 0,-1 0 1 0 0,-1 1 0 0 0,0 0-1 0 0,-19-17 1 0 0,24 25-116 0 0,-1-1-1 0 0,0 1 0 0 0,-1 1 1 0 0,1-1-1 0 0,-1 1 1 0 0,1 0-1 0 0,-1 0 0 0 0,0 1 1 0 0,0 0-1 0 0,0 0 1 0 0,-13-1-1 0 0,16 3-207 0 0,-1 0 1 0 0,0 0-1 0 0,1 0 0 0 0,-1 1 1 0 0,1-1-1 0 0,-1 1 0 0 0,1 0 1 0 0,-7 3-1 0 0,7-3-302 0 0,1 1-1 0 0,-1 0 0 0 0,1 0 1 0 0,0 0-1 0 0,0 1 1 0 0,0-1-1 0 0,0 1 1 0 0,0-1-1 0 0,0 1 1 0 0,-4 6-1 0 0,-6 9-4676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29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1 130 6911 0 0,'1'18'528'0'0,"17"-69"5219"0"0,-17 44-5546 0 0,0 1 0 0 0,1-1 0 0 0,0 1 0 0 0,1 0 0 0 0,-1 0 0 0 0,1 0 0 0 0,0 0 0 0 0,1 1 0 0 0,-1-1-1 0 0,1 1 1 0 0,0 0 0 0 0,1 0 0 0 0,7-7 0 0 0,-10 11-149 0 0,-1 0 0 0 0,1 0 0 0 0,0 0-1 0 0,0 0 1 0 0,-1 0 0 0 0,1 0 0 0 0,0 1-1 0 0,0-1 1 0 0,0 1 0 0 0,0 0 0 0 0,0-1-1 0 0,4 1 1 0 0,27 3 369 0 0,-9-1-36 0 0,-20-2-333 0 0,-1 1-1 0 0,1-1 1 0 0,0 1 0 0 0,0 0-1 0 0,-1 0 1 0 0,1 1 0 0 0,-1-1-1 0 0,1 1 1 0 0,-1 0 0 0 0,1 0-1 0 0,-1 0 1 0 0,0 0 0 0 0,0 0-1 0 0,0 1 1 0 0,0-1 0 0 0,-1 1 0 0 0,1 0-1 0 0,-1 0 1 0 0,1 0 0 0 0,-1 0-1 0 0,3 5 1 0 0,-1 0 47 0 0,0-1-1 0 0,0 1 1 0 0,-1 0 0 0 0,0 0-1 0 0,0 0 1 0 0,-1 1 0 0 0,0-1-1 0 0,1 14 1 0 0,-2 0-17 0 0,-1-1 0 0 0,-1 0 0 0 0,-1 1-1 0 0,-1-1 1 0 0,-1 0 0 0 0,0-1 0 0 0,-2 1-1 0 0,0-1 1 0 0,-2 0 0 0 0,0 0 0 0 0,-16 27 0 0 0,5-19 14 0 0,-2 0 1 0 0,-33 35 0 0 0,51-60-89 0 0,0 0-1 0 0,0 0 0 0 0,-1 0 1 0 0,1-1-1 0 0,-1 1 1 0 0,1-1-1 0 0,-1 0 1 0 0,0 0-1 0 0,0-1 0 0 0,-7 3 1 0 0,9-3-8 0 0,1-1 0 0 0,-1 1 0 0 0,1-1 0 0 0,-1 0 0 0 0,1 0 0 0 0,-1 0 0 0 0,1 0-1 0 0,-1 0 1 0 0,1 0 0 0 0,-1 0 0 0 0,1-1 0 0 0,-1 1 0 0 0,1 0 0 0 0,-1-1 0 0 0,1 1 0 0 0,0-1 0 0 0,-1 0 0 0 0,1 1 0 0 0,0-1 0 0 0,-1 0 0 0 0,1 0 0 0 0,0 0 0 0 0,0 0 0 0 0,0 0 0 0 0,0 0 0 0 0,0 0 0 0 0,0 0 0 0 0,0 0-1 0 0,0 0 1 0 0,0-1 0 0 0,1 1 0 0 0,-1 0 0 0 0,0-1 0 0 0,0-1 0 0 0,0 0-4 0 0,0 0 0 0 0,1 0-1 0 0,-1 0 1 0 0,1 0 0 0 0,0 0 0 0 0,-1-1-1 0 0,1 1 1 0 0,1 0 0 0 0,-1 0 0 0 0,0 0-1 0 0,1 0 1 0 0,0 0 0 0 0,-1 0 0 0 0,1 0-1 0 0,3-6 1 0 0,-2 4-3 0 0,0 1-1 0 0,1-1 1 0 0,0 1-1 0 0,0 0 0 0 0,0-1 1 0 0,0 1-1 0 0,0 1 1 0 0,8-7-1 0 0,-3 4 34 0 0,0 1 0 0 0,1 0 0 0 0,-1 1-1 0 0,1 0 1 0 0,0 0 0 0 0,0 1 0 0 0,0 0 0 0 0,1 0 0 0 0,-1 1-1 0 0,16-1 1 0 0,-5 1 37 0 0,1 2 1 0 0,-1 0-1 0 0,1 1 0 0 0,20 4 0 0 0,-13 0 8 0 0,0 2 0 0 0,0 1-1 0 0,34 14 1 0 0,76 43-2882 0 0,-104-48-4013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31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75 6911 0 0,'0'-3'60'0'0,"0"0"0"0"0,-1 0-1 0 0,0 0 1 0 0,0 0-1 0 0,0 1 1 0 0,0-1-1 0 0,0 0 1 0 0,-1 0-1 0 0,1 1 1 0 0,-1-1 0 0 0,0 1-1 0 0,1-1 1 0 0,-1 1-1 0 0,-3-2 1 0 0,3 1 311 0 0,-1 0-1 0 0,0 0 1 0 0,0 1-1 0 0,0-1 1 0 0,0 1 0 0 0,-1 0-1 0 0,1 0 1 0 0,0 0 0 0 0,-1 0-1 0 0,-6-1 1 0 0,4 1 3 0 0,1 1 1 0 0,-1 0-1 0 0,1 0 1 0 0,-1 1-1 0 0,0 0 0 0 0,-11 0 1 0 0,15 1-371 0 0,-1-1 1 0 0,1 1-1 0 0,-1 0 1 0 0,1 0-1 0 0,-1 0 1 0 0,1 0-1 0 0,0 1 1 0 0,0-1-1 0 0,-1 0 1 0 0,1 1 0 0 0,0 0-1 0 0,0-1 1 0 0,1 1-1 0 0,-1 0 1 0 0,0 0-1 0 0,1 0 1 0 0,-1 0-1 0 0,-1 3 1 0 0,-1 2-18 0 0,0 0 1 0 0,1 1 0 0 0,-1 0 0 0 0,1 0 0 0 0,1 0-1 0 0,0 0 1 0 0,0 0 0 0 0,0 1 0 0 0,1-1 0 0 0,0 17-1 0 0,2-2-53 0 0,0-1 0 0 0,10 43-1 0 0,-10-59 67 0 0,1 0 0 0 0,-1 0 0 0 0,1 0 0 0 0,0 0 0 0 0,0 0 0 0 0,1 0 0 0 0,0 0 0 0 0,0-1 0 0 0,0 1 0 0 0,1-1 0 0 0,0 0 0 0 0,0 0 0 0 0,0-1 0 0 0,0 1 0 0 0,8 6 0 0 0,-9-9 1 0 0,0 0 0 0 0,0 0 0 0 0,0 0 1 0 0,0-1-1 0 0,0 1 0 0 0,1-1 0 0 0,-1 1 0 0 0,1-1 0 0 0,5 1 0 0 0,-7-2 4 0 0,0 0 0 0 0,0 0 0 0 0,0-1 0 0 0,-1 1 1 0 0,1 0-1 0 0,0-1 0 0 0,0 1 0 0 0,-1-1 0 0 0,1 0 0 0 0,0 0 1 0 0,-1 1-1 0 0,1-1 0 0 0,-1 0 0 0 0,1-1 0 0 0,-1 1 0 0 0,1 0 0 0 0,-1 0 1 0 0,0 0-1 0 0,0-1 0 0 0,1 1 0 0 0,0-2 0 0 0,4-6 97 0 0,0 1-1 0 0,-1-1 1 0 0,0 0-1 0 0,0 0 0 0 0,-1 0 1 0 0,0-1-1 0 0,-1 0 1 0 0,0 1-1 0 0,2-12 0 0 0,0-12 547 0 0,2-48 0 0 0,-6 74-578 0 0,-1-3 127 0 0,-1 0 0 0 0,0 0-1 0 0,-4-18 1 0 0,4 23-102 0 0,1 4 303 0 0,0 3-291 0 0,-4 17-86 0 0,4-6-171 0 0,1-1 0 0 0,0 0-1 0 0,1 1 1 0 0,0-1 0 0 0,0 0 0 0 0,2 0-1 0 0,-1 0 1 0 0,2-1 0 0 0,-1 1-1 0 0,1-1 1 0 0,1 0 0 0 0,0 0 0 0 0,15 19-1 0 0,-17-26-169 0 0,1 1 0 0 0,-1-1 0 0 0,1 0-1 0 0,0-1 1 0 0,0 1 0 0 0,0-1 0 0 0,0 0-1 0 0,0 0 1 0 0,1-1 0 0 0,-1 1 0 0 0,1-1-1 0 0,0-1 1 0 0,0 1 0 0 0,0-1 0 0 0,7 1-1 0 0,9-1-1515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3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194 519 9327 0 0,'0'-1'11'0'0,"-1"-7"163"0"0,1 0 0 0 0,-1 0 1 0 0,-3-10-1 0 0,3 15-138 0 0,0 0 1 0 0,0 0-1 0 0,0 0 1 0 0,-1 0 0 0 0,1 0-1 0 0,-1 0 1 0 0,0 1 0 0 0,0-1-1 0 0,0 1 1 0 0,0-1-1 0 0,-4-2 1 0 0,4 2 177 0 0,-1 1-1 0 0,0 0 1 0 0,0 0-1 0 0,0 0 1 0 0,0 0-1 0 0,0 1 1 0 0,0-1-1 0 0,-1 1 1 0 0,1 0 0 0 0,0 0-1 0 0,-1 0 1 0 0,1 0-1 0 0,-1 1 1 0 0,1-1-1 0 0,-1 1 1 0 0,0 0 0 0 0,1 0-1 0 0,-1 0 1 0 0,1 0-1 0 0,-1 1 1 0 0,-3 0-1 0 0,3 0-145 0 0,0 1 1 0 0,0-1-1 0 0,0 1 0 0 0,0 0 0 0 0,1 0 0 0 0,-1 0 0 0 0,1 1 0 0 0,-1-1 0 0 0,1 1 0 0 0,0 0 0 0 0,0 0 0 0 0,0 0 0 0 0,0 0 1 0 0,0 1-1 0 0,1-1 0 0 0,0 1 0 0 0,-3 3 0 0 0,0 3-58 0 0,1 0 0 0 0,0 1 0 0 0,1-1 0 0 0,0 1 0 0 0,0 0 0 0 0,1 0 0 0 0,0 0 0 0 0,1 0 0 0 0,1 0 0 0 0,0 0 0 0 0,0 0 0 0 0,1 0 0 0 0,0 0 0 0 0,4 14 0 0 0,-3-17-6 0 0,0-1 1 0 0,0 0-1 0 0,1 1 1 0 0,0-1-1 0 0,0 0 1 0 0,1-1-1 0 0,0 1 1 0 0,0-1-1 0 0,1 1 1 0 0,-1-1-1 0 0,1-1 1 0 0,1 1-1 0 0,-1-1 1 0 0,1 1 0 0 0,0-2-1 0 0,0 1 1 0 0,1-1-1 0 0,-1 0 1 0 0,1 0-1 0 0,0 0 1 0 0,9 2-1 0 0,-6-2 90 0 0,2 0-1 0 0,-1-1 1 0 0,20 2-1 0 0,-26-4-58 0 0,-1-1-1 0 0,0 0 0 0 0,0 0 0 0 0,0-1 1 0 0,0 1-1 0 0,0-1 0 0 0,0 0 0 0 0,0 0 1 0 0,-1 0-1 0 0,1 0 0 0 0,0-1 0 0 0,0 0 1 0 0,-1 0-1 0 0,6-3 0 0 0,8-6 258 0 0,-14 9-187 0 0,1 0 0 0 0,-1 0 1 0 0,1 0-1 0 0,-1 0 0 0 0,0-1 0 0 0,0 0 0 0 0,0 1 1 0 0,0-1-1 0 0,0 0 0 0 0,-1-1 0 0 0,1 1 0 0 0,-1 0 0 0 0,0-1 1 0 0,0 1-1 0 0,0-1 0 0 0,1-4 0 0 0,0-5 85 0 0,0-1 0 0 0,-1 0-1 0 0,-1 1 1 0 0,0-1 0 0 0,-1 0-1 0 0,0 0 1 0 0,-1 0 0 0 0,-1 0-1 0 0,0 1 1 0 0,-6-22 0 0 0,-17-46 118 0 0,-67-150 0 0 0,22 103-3112 0 0,27 53-1292 0 0,31 52 2405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1:28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12 249 8287 0 0,'0'0'639'0'0,"-1"2"-415"0"0,1-2-214 0 0,0 0-1 0 0,0 0 1 0 0,0 1 0 0 0,-1-1-1 0 0,1 0 1 0 0,0 0 0 0 0,0 1-1 0 0,0-1 1 0 0,-1 0 0 0 0,1 0 0 0 0,0 1-1 0 0,0-1 1 0 0,0 0 0 0 0,-1 0-1 0 0,1 0 1 0 0,-7-4 6082 0 0,20-5-5083 0 0,1 0 0 0 0,25-12 0 0 0,10-6-67 0 0,78-42-191 0 0,-18 10-893 0 0,-89 47-1034 0 0,0 1 0 0 0,28-10 0 0 0,-19 9-4888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2:3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11055 0 0,'-1'2'852'0'0,"-2"44"642"0"0,1 0 1 0 0,2 0-1 0 0,3 0 0 0 0,9 56 0 0 0,29 116-1279 0 0,-15-127-4638 0 0,-19-69-1252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32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104 484 5983 0 0,'0'2'274'0'0,"-24"28"-244"0"0,15-20 937 0 0,0 0 0 0 0,1 1 0 0 0,0 0 0 0 0,1 0 0 0 0,1 1-1 0 0,-7 16 1 0 0,8-15-760 0 0,1 1 1 0 0,1 0-1 0 0,0-1 0 0 0,1 1 0 0 0,1 0 0 0 0,0 0 0 0 0,1 0 0 0 0,1 17 0 0 0,0-21-111 0 0,1-1-1 0 0,0 1 0 0 0,0-1 1 0 0,1 0-1 0 0,0 0 1 0 0,1 0-1 0 0,0 0 0 0 0,0-1 1 0 0,1 1-1 0 0,0-1 0 0 0,0 0 1 0 0,13 13-1 0 0,-13-15-10 0 0,1 0 0 0 0,0-1 1 0 0,0 0-1 0 0,1 0 0 0 0,-1 0 0 0 0,1-1 0 0 0,0 0 0 0 0,0 0 0 0 0,1-1 0 0 0,13 5 0 0 0,-17-7-36 0 0,0 0 0 0 0,0-1-1 0 0,0 1 1 0 0,0-1 0 0 0,0 0-1 0 0,0 0 1 0 0,0 0 0 0 0,0-1-1 0 0,0 1 1 0 0,0-1 0 0 0,0 0-1 0 0,0 0 1 0 0,0 0 0 0 0,-1-1-1 0 0,1 1 1 0 0,0-1 0 0 0,-1 0-1 0 0,1 0 1 0 0,-1 0 0 0 0,0-1-1 0 0,0 1 1 0 0,0-1 0 0 0,5-5-1 0 0,-3 2 139 0 0,0-1-1 0 0,0 0 1 0 0,-1 0-1 0 0,0 0 1 0 0,0 0-1 0 0,-1-1 1 0 0,0 0-1 0 0,0 0 1 0 0,-1 1-1 0 0,0-1 1 0 0,0-1-1 0 0,1-15 1 0 0,-2-8 164 0 0,0 1 0 0 0,-5-33 1 0 0,2 44-234 0 0,-3-34-27 0 0,-2 1-1 0 0,-2-1 0 0 0,-3 1 0 0 0,-3 1 0 0 0,-1 0 0 0 0,-34-72 0 0 0,31 83-557 0 0,-29-57-661 0 0,39 84-600 0 0,0 0 0 0 0,-14-16 1 0 0,19 26-2385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33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29 7831 0 0,'-2'-4'117'0'0,"2"3"-72"0"0,0 1 0 0 0,-1-1 0 0 0,1 0-1 0 0,0 1 1 0 0,-1-1 0 0 0,1 0 0 0 0,-1 1 0 0 0,1-1-1 0 0,-1 0 1 0 0,1 1 0 0 0,-1-1 0 0 0,0 1-1 0 0,1-1 1 0 0,-1 1 0 0 0,-1-1 0 0 0,0-1 32 0 0,0 1-1 0 0,-1 0 1 0 0,1 0 0 0 0,-1 0 0 0 0,1 0 0 0 0,0 0-1 0 0,-1 1 1 0 0,0-1 0 0 0,-4 0 0 0 0,-1 0 664 0 0,-1 0 283 0 0,-1 0 1 0 0,1 0-1 0 0,0 1 1 0 0,0 0-1 0 0,-18 3 0 0 0,-5 0-361 0 0,26-3-575 0 0,-1 1 1 0 0,1 0-1 0 0,0 0 0 0 0,-1 1 0 0 0,1 0 1 0 0,0 0-1 0 0,-6 4 0 0 0,-41 24 175 0 0,39-21-240 0 0,9-6-23 0 0,3-3-4 0 0,1 1-1 0 0,-1 0 1 0 0,1 0-1 0 0,-1 0 1 0 0,1 0-1 0 0,0 1 1 0 0,0-1-1 0 0,0 0 1 0 0,-1 0-1 0 0,1 1 1 0 0,0-1-1 0 0,0 1 1 0 0,1-1-1 0 0,-1 1 1 0 0,-1 2-1 0 0,1-2-2 0 0,1-1 0 0 0,-1 1 0 0 0,0 0 1 0 0,1 0-1 0 0,-1 0 0 0 0,1 0 0 0 0,0 0 0 0 0,-1 0 0 0 0,1 0 0 0 0,0 0 0 0 0,0 0 0 0 0,1 0 0 0 0,-1 1 0 0 0,0-1 0 0 0,1 0 1 0 0,-1-1-1 0 0,1 1 0 0 0,0 0 0 0 0,-1 0 0 0 0,1 0 0 0 0,0 0 0 0 0,0 0 0 0 0,0-1 0 0 0,0 1 0 0 0,1 0 0 0 0,-1-1 1 0 0,0 1-1 0 0,3 1 0 0 0,4 5-35 0 0,1 0-1 0 0,0-1 1 0 0,17 11 0 0 0,-18-12 43 0 0,2 0-22 0 0,1-1-1 0 0,0 0 1 0 0,0 0 0 0 0,20 5-1 0 0,21 9-23 0 0,-39-13 58 0 0,16 7 195 0 0,0 1 1 0 0,-1 1 0 0 0,33 25 0 0 0,-59-39 249 0 0,-2-1-426 0 0,0 0 0 0 0,0 0 0 0 0,0 0 0 0 0,1 0 0 0 0,-1 0 0 0 0,0 0 0 0 0,0 0 0 0 0,0 0 0 0 0,0 0 0 0 0,1 0 0 0 0,-1 0 1 0 0,0 1-1 0 0,0-1 0 0 0,0 0 0 0 0,0 0 0 0 0,1 0 0 0 0,-1 0 0 0 0,0 0 0 0 0,0 0 0 0 0,0 0 0 0 0,0 0 0 0 0,1 0 0 0 0,-1 1 1 0 0,0-1-1 0 0,0 0 0 0 0,0 0 0 0 0,0 0 0 0 0,0 0 0 0 0,0 0 0 0 0,0 1 0 0 0,0-1 0 0 0,0 0 0 0 0,1 0 0 0 0,-1 0 0 0 0,0 1 1 0 0,0-1-1 0 0,0 0 0 0 0,-3 9 1184 0 0,-7 5-141 0 0,5-9-919 0 0,0 0 1 0 0,0-1-1 0 0,-1 0 0 0 0,1 0 0 0 0,-1 0 1 0 0,0-1-1 0 0,0 0 0 0 0,0 0 0 0 0,0-1 1 0 0,-8 3-1 0 0,-45 12-968 0 0,-104 17 0 0 0,137-32-4683 0 0,1-3-1737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40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156 162 1839 0 0,'20'-31'134'0'0,"-19"21"-702"0"0,-6-1 6326 0 0,2 6-3368 0 0,3 4-2097 0 0,-9-21 3049 0 0,-10-30-1344 0 0,18 50-1910 0 0,0 0 1 0 0,0 0-1 0 0,-1 0 0 0 0,1 0 1 0 0,0 0-1 0 0,-1 0 0 0 0,1 0 1 0 0,-1 0-1 0 0,0 0 0 0 0,0 1 1 0 0,1-1-1 0 0,-1 1 0 0 0,0-1 1 0 0,0 1-1 0 0,-4-2 0 0 0,5 3-50 0 0,-1 0 0 0 0,1 1 0 0 0,0-1 0 0 0,0 0 0 0 0,0 0 0 0 0,0 1 0 0 0,-1-1 0 0 0,1 1-1 0 0,0-1 1 0 0,0 1 0 0 0,0-1 0 0 0,0 1 0 0 0,0 0 0 0 0,0 0 0 0 0,-1 1 0 0 0,1-1-9 0 0,-4 2-22 0 0,1 1 1 0 0,0 0-1 0 0,0 1 0 0 0,0-1 0 0 0,1 1 0 0 0,0-1 0 0 0,-1 1 0 0 0,-1 5 1 0 0,-19 44-43 0 0,24-53 29 0 0,-7 17-23 0 0,1 0 0 0 0,1 1 0 0 0,1 0 0 0 0,0 0 0 0 0,1 0 0 0 0,0 26 0 0 0,3-31 24 0 0,1 0 0 0 0,0 0 0 0 0,1 0 0 0 0,0 0 1 0 0,2 0-1 0 0,-1 0 0 0 0,2-1 0 0 0,-1 1 0 0 0,10 16 0 0 0,-12-27 20 0 0,-1-1 0 0 0,1 1 0 0 0,1 0-1 0 0,-1 0 1 0 0,0-1 0 0 0,0 1 0 0 0,1-1 0 0 0,0 0-1 0 0,-1 0 1 0 0,1 0 0 0 0,0 0 0 0 0,0 0-1 0 0,0-1 1 0 0,0 1 0 0 0,0-1 0 0 0,0 0 0 0 0,1 0-1 0 0,-1 0 1 0 0,0 0 0 0 0,1-1 0 0 0,-1 1-1 0 0,1-1 1 0 0,-1 0 0 0 0,0 0 0 0 0,5 0 0 0 0,-4-1 42 0 0,1 1 1 0 0,-1-1 0 0 0,1 0-1 0 0,-1 0 1 0 0,1 0 0 0 0,-1-1-1 0 0,0 0 1 0 0,0 0 0 0 0,0 0-1 0 0,0 0 1 0 0,0 0 0 0 0,0-1-1 0 0,0 0 1 0 0,-1 1 0 0 0,0-2-1 0 0,1 1 1 0 0,-1 0 0 0 0,4-6-1 0 0,0-2-15 0 0,-2 0 0 0 0,1 0 0 0 0,-1 0 0 0 0,-1-1 0 0 0,0 1-1 0 0,-1-1 1 0 0,0 0 0 0 0,-1 0 0 0 0,0 0 0 0 0,-1 0 0 0 0,0-1 0 0 0,-1 1-1 0 0,0 0 1 0 0,-1 0 0 0 0,-1-1 0 0 0,0 1 0 0 0,0 0 0 0 0,-1 0 0 0 0,-1 1 0 0 0,0-1-1 0 0,0 1 1 0 0,-1 0 0 0 0,-1 0 0 0 0,-9-14 0 0 0,3 7-449 0 0,-10-14-510 0 0,9 11-4232 0 0,5 9-473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41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2303 0 0,'1'2'102'0'0,"9"18"263"0"0,0 1 0 0 0,9 31 0 0 0,-1 13 8941 0 0,1 20-4099 0 0,-19-83-4189 0 0,2 27 253 0 0,-2-28-230 0 0,-1-3-751 0 0,-3-8-163 0 0,0 0 1 0 0,1 0-1 0 0,0 0 1 0 0,1 0-1 0 0,0 0 1 0 0,1 0 0 0 0,0-1-1 0 0,0 1 1 0 0,1 0-1 0 0,2-14 1 0 0,0 8-133 0 0,0 0 0 0 0,1 1 0 0 0,1-1 0 0 0,0 1 0 0 0,1 0 0 0 0,10-19-1 0 0,-10 24-164 0 0,0 0-1 0 0,1 1 1 0 0,1 0-1 0 0,-1 0 1 0 0,2 0-1 0 0,-1 1 1 0 0,1 0-1 0 0,0 1 1 0 0,0-1-1 0 0,1 2 1 0 0,0-1-1 0 0,14-6 1 0 0,-15 8-1195 0 0,1 1 0 0 0,0 1 1 0 0,1 0-1 0 0,-1 0 0 0 0,11-1 0 0 0,-4 1-4079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41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10447 0 0,'0'-15'1734'0'0,"6"35"1707"0"0,-1 2-2846 0 0,127 390 1875 0 0,-98-311-4195 0 0,9 33-2775 0 0,-37-115-251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42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4 229 11199 0 0,'-3'3'4235'0'0,"15"5"-4098"0"0,0-1-1 0 0,1-1 1 0 0,0 1 0 0 0,0-2 0 0 0,20 6-1 0 0,74 13-237 0 0,-9-13-798 0 0,-93-10 769 0 0,1-1 1 0 0,-1 1-1 0 0,1-1 0 0 0,-1-1 0 0 0,1 1 1 0 0,-1-1-1 0 0,1 0 0 0 0,-1 0 1 0 0,1-1-1 0 0,-1 1 0 0 0,0-1 1 0 0,0 0-1 0 0,0-1 0 0 0,0 1 0 0 0,0-1 1 0 0,-1 0-1 0 0,9-7 0 0 0,-10 6 15 0 0,0-1 0 0 0,0 1 0 0 0,-1-1-1 0 0,0 0 1 0 0,1 1 0 0 0,-2-1 0 0 0,1 0-1 0 0,-1 0 1 0 0,2-8 0 0 0,0 1-29 0 0,2-13 7 0 0,5-51 1 0 0,-8 51 769 0 0,1 1 1 0 0,7-28-1 0 0,-6 40 1825 0 0,-1 22 17 0 0,-1-1-2676 0 0,4 20 1095 0 0,3 39 1 0 0,-7-40-269 0 0,13 53 0 0 0,23 86 515 0 0,-32-149-1081 0 0,12 28-1 0 0,-15-38-50 0 0,1 0-1 0 0,1 0 1 0 0,-1-1 0 0 0,1 0-1 0 0,10 11 1 0 0,-5-11-9 0 0,-1-6 0 0 0,-5-4-29 0 0,0 0-1 0 0,0 0 1 0 0,0 0-1 0 0,0-1 1 0 0,0 1-1 0 0,-1-1 1 0 0,0 0-1 0 0,0 0 1 0 0,3-5-1 0 0,-2 4-147 0 0,5-9-47 0 0,-1-1-1 0 0,-1 0 0 0 0,0 0 1 0 0,-1-1-1 0 0,6-24 1 0 0,-6 21-30 0 0,28-92-1017 0 0,-34 110 1190 0 0,0 3-211 0 0,2 11 245 0 0,2 21 48 0 0,1 0 0 0 0,18 60 0 0 0,-20-84 31 0 0,1-1-1 0 0,0 1 1 0 0,0-1 0 0 0,1 0-1 0 0,1 0 1 0 0,-1 0-1 0 0,1-1 1 0 0,1 0 0 0 0,0 0-1 0 0,0 0 1 0 0,0-1 0 0 0,1 0-1 0 0,0-1 1 0 0,9 6 0 0 0,-8-6 9 0 0,1-1 1 0 0,-1 0-1 0 0,1-1 1 0 0,0 0-1 0 0,0 0 1 0 0,0-1-1 0 0,0-1 1 0 0,17 3-1 0 0,-23-5-5 0 0,1 1 0 0 0,-1-1 0 0 0,1 0 0 0 0,-1-1 0 0 0,0 1 0 0 0,1-1 0 0 0,-1 0 0 0 0,0 0 1 0 0,0 0-1 0 0,0 0 0 0 0,1-1 0 0 0,-1 0 0 0 0,0 0 0 0 0,-1 0 0 0 0,1 0 0 0 0,0 0 0 0 0,-1-1 0 0 0,1 0 0 0 0,-1 0 0 0 0,0 0 0 0 0,0 0 0 0 0,0 0 0 0 0,3-5 0 0 0,-2 3 35 0 0,-1 0 0 0 0,0 0-1 0 0,0 0 1 0 0,0 0 0 0 0,0-1-1 0 0,-1 1 1 0 0,0-1 0 0 0,0 1-1 0 0,0-1 1 0 0,-1 0 0 0 0,0 0-1 0 0,0 0 1 0 0,-1 0 0 0 0,0 0-1 0 0,1 0 1 0 0,-2 0 0 0 0,1 0-1 0 0,-1 0 1 0 0,0 0 0 0 0,-2-7-1 0 0,1 6-70 0 0,-1-1 0 0 0,1 1 1 0 0,-1 1-1 0 0,-1-1 0 0 0,1 0 0 0 0,-1 1 0 0 0,0-1 0 0 0,0 1 0 0 0,-1 0 0 0 0,0 1 1 0 0,0-1-1 0 0,0 1 0 0 0,-1 0 0 0 0,0 0 0 0 0,0 1 0 0 0,0-1 0 0 0,0 1 1 0 0,-1 1-1 0 0,-9-5 0 0 0,10 5-133 0 0,-27-9-3374 0 0,19 10 1668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4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4607 0 0,'0'0'208'0'0,"-1"1"-9"0"0,-1 1-128 0 0,-1 0 0 0 0,1 0 0 0 0,0 0 1 0 0,0-1-1 0 0,-1 1 0 0 0,1-1 0 0 0,-1 1 0 0 0,-3 0 0 0 0,1 0 962 0 0,0-1 0 0 0,1 0 0 0 0,-1 0-1 0 0,-6 0 1 0 0,6 0-625 0 0,0-1-1 0 0,0 1 1 0 0,1 1-1 0 0,-1-1 1 0 0,1 1-1 0 0,-1 0 1 0 0,1 0 0 0 0,-1 0-1 0 0,1 0 1 0 0,0 1-1 0 0,0 0 1 0 0,0 0 0 0 0,-3 3-1 0 0,1 0-242 0 0,0 1-1 0 0,0-1 1 0 0,0 1 0 0 0,1 0-1 0 0,0 0 1 0 0,-5 12 0 0 0,9-16-165 0 0,0 0 1 0 0,0-1 0 0 0,1 1 0 0 0,-1 0-1 0 0,1 0 1 0 0,0 0 0 0 0,0 0 0 0 0,0 0 0 0 0,0 1-1 0 0,0-1 1 0 0,1 0 0 0 0,-1-1 0 0 0,1 1-1 0 0,1 4 1 0 0,0 0-1 0 0,1 1 0 0 0,0-1 0 0 0,0 0-1 0 0,6 9 1 0 0,-3-10-18 0 0,0 1 1 0 0,0-1-1 0 0,1 0 0 0 0,-1 0 1 0 0,1-1-1 0 0,1 0 0 0 0,-1 0 0 0 0,1-1 1 0 0,0 0-1 0 0,-1 0 0 0 0,2-1 0 0 0,10 4 1 0 0,-11-6-454 0 0,0 0 1 0 0,16 1-1 0 0,-23-2 259 0 0,20 2-5502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4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6447 0 0,'0'0'499'0'0,"2"0"-328"0"0,13 0 1263 0 0,24 6 1 0 0,9 1 1174 0 0,158-6 723 0 0,-58 1-1845 0 0,-46 1-614 0 0,222 2 1281 0 0,-127-4-1336 0 0,168-6 34 0 0,77-39-359 0 0,-140 12-359 0 0,-171 25-110 0 0,136 12 1 0 0,-199-2-21 0 0,59 6-106 0 0,67 0-3596 0 0,-164-10 2010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44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16 919 0 0,'-3'21'80'0'0,"2"-13"2250"0"0,0 0 0 0 0,-1 0-1 0 0,0 0 1 0 0,-5 14 0 0 0,5-17-1249 0 0,-1-1 0 0 0,1 1 0 0 0,-1 0 0 0 0,-4 4 0 0 0,-7 6-1527 0 0,-17 4 2285 0 0,30-19-966 0 0,-8 0-453 0 0,8 0-398 0 0,0 0-1 0 0,-1-1 1 0 0,1 1-1 0 0,0-1 0 0 0,0 1 1 0 0,0-1-1 0 0,-1 1 1 0 0,1-1-1 0 0,0 0 1 0 0,-1 0-1 0 0,1 0 87 0 0,0 0-17 0 0,0-1-71 0 0,0 0 0 0 0,0 0 0 0 0,0 0 1 0 0,0 0-1 0 0,1 0 0 0 0,-1 1 0 0 0,0-5 0 0 0,1 4-14 0 0,-1 1 1 0 0,1-1-1 0 0,0 1 0 0 0,0-1 0 0 0,0 1 1 0 0,-1-1-1 0 0,1 1 0 0 0,1-1 0 0 0,-1 0 1 0 0,0 1-1 0 0,0-1 0 0 0,1 1 0 0 0,-1-1 1 0 0,1 1-1 0 0,-1-1 0 0 0,1 1 0 0 0,0-2 0 0 0,2-2 22 0 0,0-8-25 0 0,-1 7-10 0 0,0-1 1 0 0,0 1 0 0 0,0-1-1 0 0,1 1 1 0 0,0 0 0 0 0,0 0-1 0 0,1 0 1 0 0,4-5 0 0 0,-7 9 5 0 0,1 0 0 0 0,0 1 1 0 0,0-1-1 0 0,0 1 0 0 0,0 0 1 0 0,0 0-1 0 0,0-1 0 0 0,0 1 1 0 0,1 0-1 0 0,-1 1 1 0 0,0-1-1 0 0,1 0 0 0 0,-1 1 1 0 0,0-1-1 0 0,1 1 0 0 0,-1 0 1 0 0,1 0-1 0 0,-1 0 0 0 0,0 0 1 0 0,4 0-1 0 0,-5 1 66 0 0,1-1 0 0 0,0 0 0 0 0,-1 0-1 0 0,1 0 1 0 0,-1 1 0 0 0,1-1 0 0 0,0 1-1 0 0,-1 0 1 0 0,1-1 0 0 0,-1 1 0 0 0,1 0 0 0 0,-1 0-1 0 0,0 0 1 0 0,1 0 0 0 0,-1 0 0 0 0,0 0 0 0 0,0 0-1 0 0,1 0 1 0 0,-1 0 0 0 0,0 1 0 0 0,0-1-1 0 0,0 0 1 0 0,1 4 0 0 0,-1-4-13 0 0,0 1 333 0 0,-1 1-204 0 0,-1 2-142 0 0,0-1-1 0 0,1 1 0 0 0,-2 0 1 0 0,1-1-1 0 0,0 0 0 0 0,-1 1 0 0 0,0-1 1 0 0,0 0-1 0 0,0 1 0 0 0,-1-1 1 0 0,1-1-1 0 0,-7 8 0 0 0,1-1-30 0 0,-1-1 1 0 0,0 0-1 0 0,-17 13 0 0 0,25-21-99 0 0,-17 6-514 0 0,11-6 194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4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84 1839 0 0,'0'0'83'0'0,"-3"0"-6"0"0,-17-1 465 0 0,18 0 13 0 0,0 1 1 0 0,0-1-1 0 0,0 1 1 0 0,0-1-1 0 0,0 0 1 0 0,0 0-1 0 0,0 0 1 0 0,1 0-1 0 0,-1 0 1 0 0,0 0-1 0 0,1-1 1 0 0,-1 1-1 0 0,0 0 1 0 0,1-1-1 0 0,0 1 1 0 0,-1-1-1 0 0,1 0 1 0 0,0 1-1 0 0,0-1 0 0 0,-2-3 1 0 0,3 3-439 0 0,-1 1 0 0 0,1-1-1 0 0,0 1 1 0 0,0-1 0 0 0,-1 1 0 0 0,1-1-1 0 0,0 1 1 0 0,1-1 0 0 0,-1 1 0 0 0,0-1 0 0 0,0 1-1 0 0,0-1 1 0 0,1 1 0 0 0,-1 0 0 0 0,1-1 0 0 0,-1 1-1 0 0,1-1 1 0 0,0 1 0 0 0,0 0 0 0 0,-1-1-1 0 0,1 1 1 0 0,0 0 0 0 0,0 0 0 0 0,0 0 0 0 0,0 0-1 0 0,0 0 1 0 0,1 0 0 0 0,-1 0 0 0 0,1-1 0 0 0,0 1-28 0 0,0-1 1 0 0,0 1 0 0 0,0-1-1 0 0,0 1 1 0 0,0 0 0 0 0,0 0-1 0 0,0 0 1 0 0,0 0 0 0 0,0 1-1 0 0,0-1 1 0 0,1 0 0 0 0,-1 1-1 0 0,0 0 1 0 0,0-1 0 0 0,1 1-1 0 0,-1 0 1 0 0,0 0 0 0 0,1 0-1 0 0,1 1 1 0 0,14 8 514 0 0,-17-8-321 0 0,0-1-152 0 0,0 1 0 0 0,-1-1 0 0 0,1 0 1 0 0,0 1-1 0 0,-1-1 0 0 0,1 1 0 0 0,-1 0 0 0 0,1-1 0 0 0,-1 1 1 0 0,1-1-1 0 0,-1 1 0 0 0,1 1 0 0 0,1 1-95 0 0,-1 1-1 0 0,0 0 0 0 0,-1-1 1 0 0,1 1-1 0 0,0 0 1 0 0,-1 0-1 0 0,0 0 1 0 0,0-1-1 0 0,0 1 0 0 0,-1 0 1 0 0,1 0-1 0 0,-1-1 1 0 0,-2 7-1 0 0,3-9-27 0 0,0 0 1 0 0,-1 0-1 0 0,1 1 0 0 0,-1-1 0 0 0,1 0 0 0 0,-1 0 1 0 0,0 0-1 0 0,1 0 0 0 0,-1 0 0 0 0,0 0 0 0 0,0 0 1 0 0,0 0-1 0 0,0 0 0 0 0,0 0 0 0 0,0 0 0 0 0,0 0 1 0 0,0-1-1 0 0,-1 2 0 0 0,-3 1 11 0 0,1 0 15 0 0,-2 1-17 0 0,-14 1 149 0 0,10-5-97 0 0,3-1 22 0 0,6 1-97 0 0,0-1 1 0 0,0 1-1 0 0,0 0 0 0 0,0-1 0 0 0,0 1 1 0 0,1-1-1 0 0,-1 1 0 0 0,0-1 0 0 0,0 1 1 0 0,1-1-1 0 0,-1 0 0 0 0,0 1 0 0 0,1-1 1 0 0,-1 0-1 0 0,1 0 0 0 0,-1 0 1 0 0,1 1-1 0 0,-1-1 0 0 0,1 0 0 0 0,0 0 1 0 0,-1-1-1 0 0,0-1-36 0 0,0 2-82 0 0,1-1-336 0 0,4-17-2297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2:34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83 2759 0 0,'-4'-8'248'0'0,"-17"-22"1692"0"0,18 26-882 0 0,-1-1 0 0 0,0 1 0 0 0,-1 0 0 0 0,1 0 0 0 0,-1 1 0 0 0,-8-6 0 0 0,9 7-380 0 0,0 0 1 0 0,1 1 0 0 0,-1 0 0 0 0,0-1-1 0 0,0 1 1 0 0,0 0 0 0 0,1 1-1 0 0,-1-1 1 0 0,0 1 0 0 0,-6 0 0 0 0,5 0-387 0 0,1 1 0 0 0,-1-1 1 0 0,1 1-1 0 0,-1 0 1 0 0,1 1-1 0 0,-5 1 1 0 0,2 0-173 0 0,0 1-1 0 0,0-1 1 0 0,1 2 0 0 0,0-1 0 0 0,-1 1 0 0 0,2-1-1 0 0,-1 2 1 0 0,0-1 0 0 0,1 1 0 0 0,0 0 0 0 0,1 0-1 0 0,-1 0 1 0 0,1 0 0 0 0,0 1 0 0 0,1 0-1 0 0,-1 0 1 0 0,1 0 0 0 0,-3 13 0 0 0,1-1 20 0 0,1 0 1 0 0,1 0 0 0 0,0 0-1 0 0,2 1 1 0 0,0-1-1 0 0,3 25 1 0 0,-1-31-122 0 0,1 0 0 0 0,0 1 0 0 0,1-2 0 0 0,1 1 0 0 0,0 0-1 0 0,1-1 1 0 0,10 22 0 0 0,-10-26-33 0 0,0 0 0 0 0,0 0-1 0 0,1 0 1 0 0,0 0 0 0 0,0-1 0 0 0,1 0-1 0 0,0 0 1 0 0,0-1 0 0 0,1 0-1 0 0,-1 0 1 0 0,13 6 0 0 0,-10-7-264 0 0,1-1 0 0 0,-1-1 0 0 0,1 1 0 0 0,0-2 0 0 0,0 0 0 0 0,0 0 1 0 0,1-1-1 0 0,-1 0 0 0 0,0-1 0 0 0,1 0 0 0 0,18-3 0 0 0,-25 1-123 0 0,0 1 0 0 0,0-1 0 0 0,0 1 0 0 0,-1-2 0 0 0,1 1 0 0 0,-1 0 0 0 0,0-1 0 0 0,0 0 0 0 0,0 0 0 0 0,0 0 0 0 0,0 0 0 0 0,6-8 0 0 0,9-15-4910 0 0,-7 8 439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5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0 455 0 0,'0'0'14086'0'0,"0"2"-13484"0"0,-3 10-8 0 0,0 1 0 0 0,-2-1-1 0 0,-9 21 1 0 0,-5 10-183 0 0,7-10-392 0 0,-14 46 28 0 0,24-71-37 0 0,1 0-1 0 0,-1 0 1 0 0,1 0-1 0 0,1 0 1 0 0,0 0-1 0 0,0 0 1 0 0,2 16-1 0 0,-1-21-9 0 0,0 0 0 0 0,-1 1 0 0 0,1 0 0 0 0,0-1 0 0 0,1 1 0 0 0,0-2 0 0 0,-1 2 0 0 0,1-1 0 0 0,1 0 0 0 0,-1 1 0 0 0,3 2 0 0 0,-3-4 0 0 0,-1-1 0 0 0,1 0 0 0 0,0 0 0 0 0,-1 1 0 0 0,1-1 0 0 0,0-1 0 0 0,-1 1 0 0 0,0 0 0 0 0,1 0 0 0 0,0-1 0 0 0,0 0 0 0 0,0 0 0 0 0,0 1 0 0 0,0-1 0 0 0,0 0 0 0 0,-1 0 0 0 0,1 0 0 0 0,0 0 0 0 0,-1 0 0 0 0,1 0 0 0 0,0 0 0 0 0,0-1 0 0 0,0 1 0 0 0,2-1 0 0 0,4-2 21 0 0,0-1-1 0 0,1 0 0 0 0,-2 0 1 0 0,1-1-1 0 0,-1 0 1 0 0,0-1-1 0 0,1 2 0 0 0,-2-3 1 0 0,1 2-1 0 0,-2-2 1 0 0,1 0-1 0 0,9-13 0 0 0,-6 7 75 0 0,-2 1 0 0 0,0-1 0 0 0,-1-1 0 0 0,0 1 0 0 0,-1-1 0 0 0,6-28 0 0 0,-10 40-34 0 0,1-7 539 0 0,0-1 1 0 0,0-19-1 0 0,-3 30-512 0 0,-2-1 0 0 0,1 1 0 0 0,0 0 0 0 0,0 0 0 0 0,0 1 0 0 0,-3 2 0 0 0,5-4-81 0 0,-3 3 3 0 0,0-1 1 0 0,1 1 0 0 0,-1 0-1 0 0,1 1 1 0 0,0-1 0 0 0,1 0-1 0 0,-1 0 1 0 0,0 1 0 0 0,1 0-1 0 0,-1 0 1 0 0,1-1-1 0 0,0 1 1 0 0,0 0 0 0 0,0 0-1 0 0,1-1 1 0 0,-1 1 0 0 0,1 0-1 0 0,0 0 1 0 0,0-1 0 0 0,1 1-1 0 0,-1 0 1 0 0,1 1-1 0 0,1 3 1 0 0,1 1-158 0 0,0-2 0 0 0,-1 2 0 0 0,1-1 0 0 0,1 0-1 0 0,1-1 1 0 0,-1 1 0 0 0,0-1 0 0 0,2 1 0 0 0,7 8 0 0 0,-5-10-366 0 0,-1 0 1 0 0,1 0-1 0 0,0-1 0 0 0,1 0 1 0 0,-1 0-1 0 0,0-1 0 0 0,2 0 1 0 0,-1-1-1 0 0,0 1 0 0 0,0-2 1 0 0,20 3-1 0 0,-21-4-125 0 0,-1 0 0 0 0,2 0 0 0 0,-2-2 0 0 0,1 1 0 0 0,0-1 0 0 0,0 0 0 0 0,14-4 0 0 0,2-3-3265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51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166 365 4143 0 0,'0'-2'319'0'0,"0"-1"31"0"0,-2-1 0 0 0,1 0 0 0 0,0 1 0 0 0,-1 0 1 0 0,0-1-1 0 0,0 1 0 0 0,0 0 0 0 0,0 0 0 0 0,0 0 0 0 0,0 0 0 0 0,-1 0 0 0 0,0 0 0 0 0,0 1 0 0 0,0 0 0 0 0,1-1 1 0 0,-1 1-1 0 0,0 0 0 0 0,-1 0 0 0 0,1 0 0 0 0,0 1 0 0 0,-5-2 0 0 0,5 2-48 0 0,0 0 0 0 0,1 0-1 0 0,-1 1 1 0 0,0-1 0 0 0,0 1-1 0 0,0 0 1 0 0,0 0 0 0 0,1 0 0 0 0,-2 0-1 0 0,1 0 1 0 0,0 1 0 0 0,0-1-1 0 0,1 1 1 0 0,-1 0 0 0 0,-3 1 0 0 0,3-1-305 0 0,1 0 0 0 0,0 0 0 0 0,-1 1 1 0 0,1 0-1 0 0,0-1 0 0 0,-1 1 1 0 0,1 0-1 0 0,0 1 0 0 0,1-1 1 0 0,-1-1-1 0 0,-2 4 0 0 0,0 1 10 0 0,0-2 1 0 0,2 2-1 0 0,-1 0 0 0 0,0-1 0 0 0,0 2 1 0 0,0-1-1 0 0,1 0 0 0 0,0 0 0 0 0,2 0 1 0 0,-2 1-1 0 0,1-1 0 0 0,1 0 0 0 0,-1 1 0 0 0,1-1 1 0 0,0 1-1 0 0,1-1 0 0 0,-1 0 0 0 0,1 1 1 0 0,1-1-1 0 0,-2 0 0 0 0,2 1 0 0 0,0-1 1 0 0,1 0-1 0 0,0 0 0 0 0,5 9 0 0 0,-4-9-5 0 0,1 0-1 0 0,-1 0 0 0 0,1 0 1 0 0,0-1-1 0 0,1 0 0 0 0,-1 0 1 0 0,1 0-1 0 0,0 0 1 0 0,0-2-1 0 0,12 8 0 0 0,-13-9 70 0 0,0-1 0 0 0,0 1 0 0 0,0 0 0 0 0,0-1-1 0 0,0 0 1 0 0,1 0 0 0 0,-2 0 0 0 0,2-1 0 0 0,0 0-1 0 0,-2 0 1 0 0,2 0 0 0 0,0-1 0 0 0,-2 0 0 0 0,2 0-1 0 0,9-3 1 0 0,-11 2 68 0 0,1 2-1 0 0,-1-2 1 0 0,0 0-1 0 0,0 0 1 0 0,1-1-1 0 0,-2 1 0 0 0,1-1 1 0 0,0 1-1 0 0,0-1 1 0 0,-1 0-1 0 0,0-1 1 0 0,1 1-1 0 0,-1 0 1 0 0,0-1-1 0 0,-1 0 1 0 0,0 0-1 0 0,1 0 0 0 0,-1 0 1 0 0,0 0-1 0 0,0-1 1 0 0,0 2-1 0 0,-1-2 1 0 0,0 0-1 0 0,0 1 1 0 0,1-7-1 0 0,-1 0 88 0 0,0 0 0 0 0,-1-1 0 0 0,0 1 1 0 0,-1 0-1 0 0,-1-1 0 0 0,0 1 0 0 0,-4-18 0 0 0,-34-78 320 0 0,16 45-490 0 0,-32-77-2864 0 0,54 134 1861 0 0,0-2-1 0 0,0 0 1 0 0,1 1 0 0 0,-2-10 0 0 0,3 6-1176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51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39 282 4143 0 0,'0'2'319'0'0,"-15"77"1937"0"0,7-44 947 0 0,-4 57-1 0 0,11-70-2616 0 0,1 1 0 0 0,0-1-1 0 0,2 0 1 0 0,0 0-1 0 0,7 23 1 0 0,-7-36-426 0 0,1 0-1 0 0,-1 0 1 0 0,2-1-1 0 0,0 2 1 0 0,1-2-1 0 0,-1 1 1 0 0,1-2-1 0 0,1 1 1 0 0,-1 0-1 0 0,1-1 1 0 0,1 0-1 0 0,-1 0 1 0 0,1 0-1 0 0,11 7 1 0 0,-16-12-83 0 0,1 0 1 0 0,0-1-1 0 0,0 1 0 0 0,1 0 1 0 0,-2-1-1 0 0,2 0 0 0 0,0 0 1 0 0,-1 0-1 0 0,1 0 0 0 0,-1 0 1 0 0,0-1-1 0 0,1 1 0 0 0,0-1 1 0 0,-1 0-1 0 0,0 0 0 0 0,1-1 1 0 0,0 1-1 0 0,0-1 0 0 0,-2 0 1 0 0,2 0-1 0 0,-1 0 0 0 0,1 0 1 0 0,-1-1-1 0 0,0 1 0 0 0,0-1 1 0 0,0 0-1 0 0,1 1 0 0 0,-1-1 1 0 0,-1-1-1 0 0,1 1 0 0 0,-1 0 0 0 0,5-4 1 0 0,-2-2 48 0 0,1 0-1 0 0,0 1 1 0 0,-2-2 0 0 0,1 1 0 0 0,0 0 0 0 0,-2-1-1 0 0,1 1 1 0 0,-1-1 0 0 0,0 0 0 0 0,0-1 0 0 0,-1 1 0 0 0,-1 0-1 0 0,1-17 1 0 0,1-26 368 0 0,-5-66 0 0 0,-1 94-400 0 0,1 1 0 0 0,-2 0 0 0 0,-2 0 0 0 0,0 0 0 0 0,-11-26 0 0 0,1 12-95 0 0,-2 1 0 0 0,-2 0 0 0 0,-1 1 0 0 0,-40-50 0 0 0,59 82-63 0 0,-27-29-487 0 0,26 29 381 0 0,2 1 1 0 0,-2-1 0 0 0,0 1-1 0 0,0 0 1 0 0,0 0 0 0 0,-1 0 0 0 0,2 1-1 0 0,-1-1 1 0 0,-7-2 0 0 0,10 4 96 0 0,-1 0 0 0 0,1 0-1 0 0,0 0 1 0 0,-1 0 0 0 0,0 0 0 0 0,0 0 0 0 0,1 0 0 0 0,-1 0 0 0 0,0 0 0 0 0,1 1 0 0 0,-1-1-1 0 0,1 0 1 0 0,-1 0 0 0 0,0 1 0 0 0,1-1 0 0 0,-1 0 0 0 0,1 1 0 0 0,-1-1 0 0 0,0 0 0 0 0,1 1-1 0 0,-1-1 1 0 0,1 1 0 0 0,-1-1 0 0 0,1 1 0 0 0,0-1 0 0 0,-1 1 0 0 0,1-1 0 0 0,0 1 0 0 0,-1 0-1 0 0,1-1 1 0 0,0 1 0 0 0,-1 0 0 0 0,1-1 0 0 0,0 0 0 0 0,0 2 0 0 0,-3 24-3620 0 0,3-24 3173 0 0,-1 14-5418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5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145-2 12383 0 0,'0'0'1119'0'0,"-1"0"-923"0"0,-75 23 2523 0 0,69-20-2364 0 0,0 0-1 0 0,1-1 1 0 0,-1 2 0 0 0,2 0 0 0 0,-2 0 0 0 0,1 0 0 0 0,1 0 0 0 0,-7 8 0 0 0,11-11-273 0 0,-2 6-21 0 0,4 3-114 0 0,0-7 38 0 0,0-1 1 0 0,0 1 0 0 0,0-1-1 0 0,1 0 1 0 0,-1 0 0 0 0,1 0-1 0 0,0 0 1 0 0,0 0 0 0 0,0 0-1 0 0,4 3 1 0 0,25 15-89 0 0,-20-13 102 0 0,21 13-35 0 0,67 29 0 0 0,-82-42 342 0 0,0 2 1 0 0,1 0-1 0 0,-1 0 0 0 0,-1 3 1 0 0,0-1-1 0 0,22 20 0 0 0,-36-29-211 0 0,-1-1-1 0 0,0 1 1 0 0,-1 0 0 0 0,1-1-1 0 0,0 1 1 0 0,0-1-1 0 0,0 0 1 0 0,-1 1 0 0 0,1 0-1 0 0,0 0 1 0 0,-1 0-1 0 0,1 0 1 0 0,-1 0 0 0 0,0 0-1 0 0,0-1 1 0 0,0 0-1 0 0,0 1 1 0 0,0 0 0 0 0,0 0-1 0 0,0 0 1 0 0,-1 0-1 0 0,1 0 1 0 0,-1 0 0 0 0,1-1-1 0 0,-1 1 1 0 0,0-1-1 0 0,0 1 1 0 0,0 0 0 0 0,0 0-1 0 0,-1 2 1 0 0,-2 2 211 0 0,-2 1 0 0 0,2-1-1 0 0,-2 1 1 0 0,0-1 0 0 0,-9 7 0 0 0,-14 11 278 0 0,-2 0 0 0 0,-43 24 1 0 0,51-37-1498 0 0,0 0 1 0 0,-32 11 0 0 0,41-16-5316 0 0,1-1-1976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5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5 537 10591 0 0,'0'0'2476'0'0,"1"1"-1744"0"0,10 9-55 0 0,-2 0 0 0 0,17 20 0 0 0,9 14-17 0 0,-15-23-352 0 0,-1 3 0 0 0,26 41 0 0 0,12 15 64 0 0,-35-49-231 0 0,-21-29-13 0 0,-1-2-105 0 0,0 0-1 0 0,0 1 1 0 0,0-1-1 0 0,0 1 1 0 0,0 0-1 0 0,0 0 1 0 0,0-1-1 0 0,0 1 1 0 0,-1 0-1 0 0,1-1 1 0 0,0 1 0 0 0,0 0-1 0 0,-1-1 1 0 0,1 1-1 0 0,-1 0 1 0 0,-10 2 175 0 0,9-2-188 0 0,-1-2 0 0 0,1 1 0 0 0,0 0 0 0 0,1 0 0 0 0,-1-1-1 0 0,0 1 1 0 0,0-1 0 0 0,0 1 0 0 0,0-1 0 0 0,0 0 0 0 0,0 0 0 0 0,1 0 0 0 0,0 0 0 0 0,-1 0 0 0 0,0-1 0 0 0,1 1 0 0 0,-1 0 0 0 0,1 0 0 0 0,-1 0 0 0 0,1-1-1 0 0,0 1 1 0 0,-1-1 0 0 0,1 0 0 0 0,1 0 0 0 0,-1 0 0 0 0,-1-1 0 0 0,-2-6-3 0 0,-1 0 0 0 0,2-2-1 0 0,-4-14 1 0 0,6 22 3 0 0,-62-259-408 0 0,53 199 110 0 0,1 2-1 0 0,1-84 0 0 0,8 139 255 0 0,3-92-257 0 0,-2 88 291 0 0,1-1 1 0 0,0 2-1 0 0,1-2 0 0 0,0 2 1 0 0,0-1-1 0 0,0 0 0 0 0,9-12 1 0 0,-10 18 38 0 0,1 0 1 0 0,1 0-1 0 0,-1 0 1 0 0,1 0-1 0 0,-1 1 1 0 0,1-1 0 0 0,0 2-1 0 0,1-1 1 0 0,-2 0-1 0 0,2 0 1 0 0,0 0-1 0 0,-1 1 1 0 0,1 1 0 0 0,0-1-1 0 0,0 0 1 0 0,-1 1-1 0 0,10-2 1 0 0,-6 2 41 0 0,-1 0 1 0 0,1 0-1 0 0,0 1 1 0 0,0 0 0 0 0,-1 1-1 0 0,1-1 1 0 0,0 2-1 0 0,-1-1 1 0 0,1 1-1 0 0,-1 0 1 0 0,9 3-1 0 0,-12-3-16 0 0,1 1 0 0 0,-2-1-1 0 0,1 1 1 0 0,0 0 0 0 0,1-1-1 0 0,-3 1 1 0 0,2 0 0 0 0,0 0-1 0 0,-1 1 1 0 0,0-1 0 0 0,0 1-1 0 0,0 0 1 0 0,4 6 0 0 0,-4-3 19 0 0,-2-1 0 0 0,2 0 0 0 0,-1 1 0 0 0,0-1 1 0 0,-1 1-1 0 0,1-1 0 0 0,-2 1 0 0 0,1 11 0 0 0,-2 2 35 0 0,-1-1 0 0 0,-1 1 0 0 0,0 0 0 0 0,-1-1 0 0 0,-11 30 1 0 0,6-26-187 0 0,1-1 1 0 0,-2 0 0 0 0,0 0-1 0 0,-2-1 1 0 0,-1-1 0 0 0,-20 27 0 0 0,32-46-371 0 0,-9 11 685 0 0,2-7-5602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59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5 11775 0 0,'0'0'267'0'0,"-2"-1"42"0"0,1 1-277 0 0,0 0-1 0 0,-1-1 0 0 0,1 1 1 0 0,0 0-1 0 0,-1 0 1 0 0,1 0-1 0 0,1 0 0 0 0,-1 0 1 0 0,-1 0-1 0 0,1 0 1 0 0,0 0-1 0 0,0 0 0 0 0,-1 1 1 0 0,1-1-1 0 0,0 0 0 0 0,0 1 1 0 0,0-1-1 0 0,-1 1 1 0 0,1 0-1 0 0,0-1 0 0 0,1 1 1 0 0,-2 1-1 0 0,-3 2-39 0 0,0 0 0 0 0,1 0 1 0 0,-5 7-1 0 0,-3 2 93 0 0,1-2 158 0 0,1 0-1 0 0,0 1 1 0 0,1 0-1 0 0,0 1 1 0 0,1 0-1 0 0,1 0 1 0 0,0 1-1 0 0,-8 22 1 0 0,10-19-119 0 0,-1 0-1 0 0,2 0 1 0 0,0 0 0 0 0,2 0-1 0 0,0 0 1 0 0,1 1 0 0 0,1 21-1 0 0,1-25 0 0 0,0 0-1 0 0,1 1 1 0 0,4 12 0 0 0,-4-21-74 0 0,0 0 0 0 0,1 1 0 0 0,0-2 0 0 0,-1 1 0 0 0,1 0 0 0 0,1-1 0 0 0,0 1 0 0 0,7 8 0 0 0,-8-12-11 0 0,-1 0 0 0 0,1 0 0 0 0,-1 0 0 0 0,1-1 1 0 0,0 0-1 0 0,0 1 0 0 0,0-1 0 0 0,-1 0 0 0 0,1 0 0 0 0,0 0 0 0 0,0 0 0 0 0,0-1 0 0 0,0 1 0 0 0,0-1 0 0 0,0 0 0 0 0,1 0 0 0 0,-1 0 0 0 0,0 0 0 0 0,0 0 0 0 0,0-1 0 0 0,0 1 1 0 0,0-1-1 0 0,0 0 0 0 0,0 0 0 0 0,0-1 0 0 0,0 1 0 0 0,0 0 0 0 0,-1 0 0 0 0,1-1 0 0 0,-1 0 0 0 0,1 0 0 0 0,3-3 0 0 0,2-5 59 0 0,1-1 0 0 0,-1-1 0 0 0,-1 1 0 0 0,0-1-1 0 0,0-1 1 0 0,-1 1 0 0 0,-1-1 0 0 0,7-24 0 0 0,-4 4 593 0 0,-1-2 0 0 0,2-43 1 0 0,-9 64-481 0 0,0 1 535 0 0,2 21-347 0 0,3 23-541 0 0,-1-1 1 0 0,3 1-1 0 0,16 46 0 0 0,-16-64-698 0 0,0 0-1 0 0,2 1 0 0 0,-2-2 0 0 0,15 14 0 0 0,-10-10-1828 0 0,-3-5 664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0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3 205 1375 0 0,'1'2'107'0'0,"14"23"10470"0"0,14 10-6136 0 0,7 10-2326 0 0,-28-30-987 0 0,1 0-1 0 0,10 30 1 0 0,-18-44-751 0 0,-3 9 371 0 0,2-10-716 0 0,0 0 1 0 0,0 0-1 0 0,0 1 0 0 0,1-1 1 0 0,-1 0-1 0 0,0 0 0 0 0,0 1 1 0 0,0-1-1 0 0,0 0 0 0 0,0 1 1 0 0,0-1-1 0 0,0 0 0 0 0,0 0 0 0 0,-1 1 1 0 0,1-1-1 0 0,0 0 0 0 0,0 1 1 0 0,0-1-1 0 0,0 0 0 0 0,0 0 1 0 0,0 1-1 0 0,0-1 0 0 0,-1 0 1 0 0,1 0-1 0 0,0 0 0 0 0,0 1 0 0 0,0-1 1 0 0,0 0-1 0 0,0 0 0 0 0,0 0 1 0 0,0 1-1 0 0,0-1 0 0 0,-1 0 1 0 0,1 0-1 0 0,0 0 0 0 0,0 0 1 0 0,-1 0-1 0 0,1 0 0 0 0,0 0 0 0 0,-1 1 1 0 0,1-1-1 0 0,0 0 0 0 0,0 0 1 0 0,-1 0-1 0 0,1 0 0 0 0,0 0 1 0 0,0 0-1 0 0,-1 0 0 0 0,1 0 0 0 0,0-1 1 0 0,-1 1-1 0 0,1 0 0 0 0,0 0 1 0 0,0 0-1 0 0,-1 0 0 0 0,1 0 1 0 0,0 0-1 0 0,0 0 0 0 0,-1-1 1 0 0,1 1-1 0 0,0 0 0 0 0,0 0 0 0 0,0 0 1 0 0,-1-1-1 0 0,-1 0-14 0 0,1 0 1 0 0,-1 0-1 0 0,1-1 0 0 0,0 1 0 0 0,0-1 0 0 0,0 1 1 0 0,-1 0-1 0 0,1 0 0 0 0,0-1 0 0 0,0 0 0 0 0,0 1 1 0 0,0-1-1 0 0,0 0 0 0 0,0 0 0 0 0,1 0 1 0 0,-1 0-1 0 0,1 1 0 0 0,-1-1 0 0 0,1 0 0 0 0,0 0 1 0 0,0 0-1 0 0,0-2 0 0 0,-1-7-55 0 0,1 1 0 0 0,3-17 0 0 0,-3 27 36 0 0,2-13-191 0 0,0 1 1 0 0,1 0-1 0 0,0-1 0 0 0,9-19 1 0 0,-9 25 64 0 0,-1 1 1 0 0,1 1-1 0 0,1-1 1 0 0,0 0 0 0 0,0 1-1 0 0,-1 0 1 0 0,2 0 0 0 0,0 1-1 0 0,-1-1 1 0 0,1 0 0 0 0,6-3-1 0 0,31-18-869 0 0,0 3 0 0 0,63-25 0 0 0,95-20-2172 0 0,-199 68 3178 0 0,1-1-1 0 0,0 1 1 0 0,-1 0-1 0 0,1-1 1 0 0,-1 1-1 0 0,0 0 1 0 0,1 0-1 0 0,-1 0 1 0 0,1 0-1 0 0,-1 0 1 0 0,1 0-1 0 0,0 1 1 0 0,-1-1 0 0 0,3 1-1 0 0,-3 0 52 0 0,0 0 0 0 0,0 0-1 0 0,-1-1 1 0 0,1 1 0 0 0,0 0 0 0 0,0 0-1 0 0,0 0 1 0 0,-1 0 0 0 0,1 0 0 0 0,0-1-1 0 0,-1 1 1 0 0,1 0 0 0 0,-1 0-1 0 0,1 0 1 0 0,-1 0 0 0 0,0 0 0 0 0,1 1-1 0 0,-1-1 1 0 0,0 0 0 0 0,0 0 0 0 0,0 0-1 0 0,0 2 1 0 0,0 6 180 0 0,-1 0-1 0 0,0 1 1 0 0,-1-1-1 0 0,0 1 1 0 0,-1-2 0 0 0,0 2-1 0 0,1-2 1 0 0,-7 11-1 0 0,-4 15 219 0 0,5-14-153 0 0,-2 10 32 0 0,2 1 1 0 0,-9 42-1 0 0,16-64-313 0 0,0 0 0 0 0,0 0 0 0 0,1 1-1 0 0,0-1 1 0 0,1 0 0 0 0,0 1 0 0 0,0-2 0 0 0,1 2 0 0 0,0-1 0 0 0,0 0-1 0 0,2 0 1 0 0,5 13 0 0 0,-8-20-21 0 0,1 0 0 0 0,-1 1 0 0 0,1-1 0 0 0,-1 0 0 0 0,1 0 0 0 0,0 0 0 0 0,0 0 0 0 0,0-1 0 0 0,-1 1 0 0 0,1-1 0 0 0,0 1 0 0 0,1 0 0 0 0,-1-1 0 0 0,0 0 0 0 0,1 0 0 0 0,-1 0 0 0 0,0 0 0 0 0,0 0 0 0 0,1 0 0 0 0,0 0 0 0 0,-1-1 0 0 0,6 1 0 0 0,-5-1-3 0 0,0 0 0 0 0,0-1 0 0 0,-1 1 0 0 0,1-1 0 0 0,0 0 1 0 0,0 0-1 0 0,0 0 0 0 0,0 0 0 0 0,-1 0 0 0 0,1 0 0 0 0,0-1 0 0 0,0 0 0 0 0,-1 1 0 0 0,1-1 0 0 0,-2 1 0 0 0,2-1 0 0 0,-1 0 0 0 0,0-1 0 0 0,3-3 0 0 0,1-2-63 0 0,0-2-1 0 0,0 1 0 0 0,-1-1 0 0 0,0 0 0 0 0,0 0 0 0 0,4-17 0 0 0,-4 6-158 0 0,0-1 1 0 0,1-29-1 0 0,-4 23 199 0 0,-2 2 0 0 0,-1-1 1 0 0,-6-46-1 0 0,-2 47 52 0 0,8 25 616 0 0,2 4-383 0 0,0 10-138 0 0,0-1 1 0 0,2 1 0 0 0,-1 0-1 0 0,1 0 1 0 0,1-1 0 0 0,0 0-1 0 0,2 0 1 0 0,8 18-1 0 0,-1-11-104 0 0,1 0-1 0 0,0 0 0 0 0,2-1 1 0 0,0-1-1 0 0,1 0 0 0 0,0-2 1 0 0,22 15-1 0 0,35 12-3677 0 0,-70-40 3225 0 0,0 1 0 0 0,0-1 0 0 0,0 0 1 0 0,1 0-1 0 0,-2-1 0 0 0,7 1 0 0 0,8 2-1408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01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11 12959 0 0,'1'1'595'0'0,"6"25"663"0"0,-1-1 0 0 0,-1 0 0 0 0,-1 2-1 0 0,1 46 1 0 0,-5-69-1122 0 0,-1 0 0 0 0,1 0-1 0 0,-1-1 1 0 0,1 1 0 0 0,-1 0-1 0 0,0 0 1 0 0,-1-1 0 0 0,2 1-1 0 0,-2-1 1 0 0,0 1 0 0 0,-3 3-1 0 0,5-6-109 0 0,-1 0 0 0 0,1-1 0 0 0,-1 1 0 0 0,0-1 1 0 0,1 0-1 0 0,-1 1 0 0 0,0-1 0 0 0,0 1 0 0 0,1-1 0 0 0,0 0 0 0 0,-1 0 0 0 0,0 0 0 0 0,0 1 0 0 0,1-1 0 0 0,-1 0 0 0 0,0 0 0 0 0,0 0 0 0 0,0 0 0 0 0,1 0 1 0 0,-1 0-1 0 0,0 0 0 0 0,0 0 0 0 0,0-1 0 0 0,1 1 0 0 0,-1 0 0 0 0,0 0 0 0 0,0-1 0 0 0,1 1 0 0 0,-1-1 0 0 0,0 1 0 0 0,1 0 0 0 0,0-1 0 0 0,-2 0 1 0 0,-18-16 318 0 0,16 13-308 0 0,0-1 0 0 0,2 0 0 0 0,-1 0 0 0 0,0 0 0 0 0,0 0 0 0 0,1-1 0 0 0,0 1 0 0 0,0 0 0 0 0,1-1 0 0 0,0 1-1 0 0,0-1 1 0 0,0 0 0 0 0,1 1 0 0 0,-1-1 0 0 0,1 0 0 0 0,1-9 0 0 0,0 7-128 0 0,1 0 0 0 0,-2-1 1 0 0,2 1-1 0 0,1 0 0 0 0,0 0 0 0 0,0 0 1 0 0,0 0-1 0 0,0 0 0 0 0,1 1 0 0 0,9-13 1 0 0,-12 19 79 0 0,0-1 0 0 0,1 1 0 0 0,-1-1 0 0 0,1 1 1 0 0,-1 0-1 0 0,1 0 0 0 0,-1-1 0 0 0,1 2 0 0 0,-1-1 0 0 0,0 0 1 0 0,1 1-1 0 0,0-1 0 0 0,0 0 0 0 0,-1 0 0 0 0,1 1 1 0 0,0-1-1 0 0,0 1 0 0 0,0 0 0 0 0,2-1 0 0 0,-2 1 70 0 0,0 0 0 0 0,0-1 0 0 0,0 1 0 0 0,0 0 0 0 0,-1 0-1 0 0,2 0 1 0 0,-1 0 0 0 0,0 0 0 0 0,0 1 0 0 0,0-1 0 0 0,0 0-1 0 0,0 1 1 0 0,-1 0 0 0 0,1-1 0 0 0,0 1 0 0 0,0 0 0 0 0,0 0-1 0 0,-1 0 1 0 0,1 0 0 0 0,0 0 0 0 0,0 0 0 0 0,-1 0 0 0 0,0 1-1 0 0,0-1 1 0 0,1 1 0 0 0,-1 0 0 0 0,0-1 0 0 0,0 1 0 0 0,0 0-1 0 0,0-1 1 0 0,1 3 0 0 0,-1-3 202 0 0,-1 1-77 0 0,1 1-107 0 0,-1-1-57 0 0,0-1-1 0 0,1 0 1 0 0,-1 1 0 0 0,0-2 0 0 0,0 1-1 0 0,0 1 1 0 0,0-1 0 0 0,0 0 0 0 0,0 1-1 0 0,-1-1 1 0 0,1 0 0 0 0,0 1 0 0 0,-1-1-1 0 0,1 0 1 0 0,-1 1 0 0 0,1-1 0 0 0,-2 0-1 0 0,0 4-29 0 0,-1-1 0 0 0,0 1 0 0 0,1-2 0 0 0,-1 1 0 0 0,-1 0 0 0 0,1-1 0 0 0,-7 5-1 0 0,-10 12-1100 0 0,19-18 610 0 0,-5 0-3411 0 0,-2-1 2064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0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114 104 8607 0 0,'0'0'396'0'0,"-1"2"-12"0"0,-13 24-136 0 0,13-24-65 0 0,-1 0-1 0 0,1 0 0 0 0,0-2 1 0 0,-1 2-1 0 0,1-1 0 0 0,-1 1 1 0 0,1-1-1 0 0,-1 1 1 0 0,1-1-1 0 0,-1 0 0 0 0,0 0 1 0 0,0 0-1 0 0,0 0 0 0 0,0 0 1 0 0,-2 1-1 0 0,3-2-114 0 0,0 0 0 0 0,0 0 0 0 0,-1 0 0 0 0,1 0 0 0 0,0 0 1 0 0,0 0-1 0 0,-1 0 0 0 0,1 0 0 0 0,0 0 0 0 0,-1 0 0 0 0,1-1 0 0 0,0 1 0 0 0,1-1 0 0 0,-2 1 0 0 0,1-1 0 0 0,0 1 0 0 0,0-1 1 0 0,0 0-1 0 0,0 1 0 0 0,0-1 0 0 0,0 0 0 0 0,0 0 0 0 0,0 0 0 0 0,0 0 0 0 0,0 0 0 0 0,0-1 0 0 0,-2-3 55 0 0,0 0 1 0 0,0-1-1 0 0,0 1 0 0 0,1-1 0 0 0,-1 0 0 0 0,2 1 0 0 0,0-1 0 0 0,-1 0 0 0 0,1 0 0 0 0,0 0 0 0 0,1 1 1 0 0,0-2-1 0 0,0 1 0 0 0,0 0 0 0 0,0 0 0 0 0,1 0 0 0 0,3-11 0 0 0,-3 15 12 0 0,0-1-1 0 0,1 1 1 0 0,0 0-1 0 0,0 0 1 0 0,0 0-1 0 0,0 0 1 0 0,0 1-1 0 0,0 0 0 0 0,4-4 1 0 0,-2 3 36 0 0,-3 1-7 0 0,1 1-4 0 0,0 0-64 0 0,-1-1 0 0 0,1 1 0 0 0,0 0 0 0 0,0 1 0 0 0,0-1 0 0 0,0 0 0 0 0,0 1 0 0 0,0-1 0 0 0,0 1 0 0 0,-1-1 0 0 0,1 1 0 0 0,0 0 0 0 0,-1 0 0 0 0,1 0 0 0 0,0 0 0 0 0,0 0 0 0 0,-1 0 0 0 0,1 0 0 0 0,-2 0 0 0 0,2 0 0 0 0,-1 1 0 0 0,1-1 0 0 0,-1 1 0 0 0,2 3 0 0 0,-2-3 236 0 0,-1-1-50 0 0,1 5-179 0 0,0 0 0 0 0,-1-1 0 0 0,0 1 0 0 0,0 1 0 0 0,0-2 0 0 0,-1 1 0 0 0,0 0 0 0 0,0 0 0 0 0,-1 0 0 0 0,0 0 0 0 0,0-1 0 0 0,0 1 1 0 0,0-2-1 0 0,0 2 0 0 0,-7 7 0 0 0,6-8-63 0 0,3-3-28 0 0,-1 0 0 0 0,0 0-1 0 0,0-1 1 0 0,0 0-1 0 0,0 1 1 0 0,-1-1-1 0 0,1 1 1 0 0,0-1-1 0 0,-1 0 1 0 0,0 1-1 0 0,1-1 1 0 0,-1 0 0 0 0,1 0-1 0 0,0 0 1 0 0,-4 1-1 0 0,3-1 0 0 0,1-1-1 0 0,0 0 1 0 0,-1 0-1 0 0,1 0 1 0 0,0 0-1 0 0,0 0 1 0 0,0 0-1 0 0,0 0 1 0 0,-1 0 0 0 0,1 0-1 0 0,0 0 1 0 0,0 0-1 0 0,-1 0 1 0 0,1 0-1 0 0,0-1 1 0 0,0 1-1 0 0,-1-1 1 0 0,1 0-1 0 0,0 1 1 0 0,-1-2-1 0 0,1 1-5 0 0,0 1-1 0 0,-1-1 0 0 0,1 0 1 0 0,0 0-1 0 0,0 0 0 0 0,0 0 1 0 0,0 0-1 0 0,0 0 0 0 0,0-1 1 0 0,0 1-1 0 0,0 1 0 0 0,0-1 1 0 0,1-1-1 0 0,0 1 0 0 0,-1 0 1 0 0,1-1-1 0 0,-1 1 0 0 0,1-1 1 0 0,0 1-1 0 0,-1-2 0 0 0,0-2-54 0 0,1-1 0 0 0,0 0 0 0 0,0-9-1 0 0,1 2 9 0 0,-1 9 24 0 0,1 0-1 0 0,-1 0 0 0 0,1-1 1 0 0,0 2-1 0 0,0-2 0 0 0,0 1 1 0 0,1 0-1 0 0,3-6 0 0 0,-5 9 14 0 0,1 1 0 0 0,-1-1-1 0 0,1 0 1 0 0,-1 0 0 0 0,1 1-1 0 0,0-1 1 0 0,0 0 0 0 0,-1 1-1 0 0,1-1 1 0 0,0 1 0 0 0,-1-1-1 0 0,0 1 1 0 0,1 0 0 0 0,0-1-1 0 0,0 1 1 0 0,0 0 0 0 0,0 0-1 0 0,0 0 1 0 0,0 0 0 0 0,0 0-1 0 0,0 0 1 0 0,-1 0 0 0 0,3 0-1 0 0,-1 0-18 0 0,0 0-1 0 0,-1 0 1 0 0,2 0-1 0 0,-1 0 1 0 0,0 0-1 0 0,0 1 1 0 0,3 1-1 0 0,-4-1-39 0 0,2 0 0 0 0,-1 0 0 0 0,1 1 0 0 0,-1-1 0 0 0,0 1 0 0 0,1 0 0 0 0,-2 0 0 0 0,1-1 0 0 0,0 0-1 0 0,0 1 1 0 0,0 1 0 0 0,2 3 0 0 0,3 6-343 0 0,-5-10 131 0 0,0 1-1 0 0,0-1 0 0 0,0 0 1 0 0,-1 1-1 0 0,1-1 0 0 0,-1 1 1 0 0,-1 0-1 0 0,1 0 0 0 0,0-1 1 0 0,0 1-1 0 0,0 4 1 0 0,-1 2-1782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02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77 3223 0 0,'-35'9'173'0'0,"-4"2"1385"0"0,17-1 8199 0 0,24-9-8725 0 0,5 2-623 0 0,0 1-1 0 0,0-1 0 0 0,2 1 1 0 0,-2-2-1 0 0,1 0 0 0 0,11 2 1 0 0,52 4 561 0 0,-24-5-416 0 0,3 1 66 0 0,1-2 0 0 0,61-6 1 0 0,100-19 1056 0 0,-135 13-1166 0 0,163-16 959 0 0,71-10-611 0 0,141-6-604 0 0,-309 34-831 0 0,208 14 0 0 0,-272-5-2687 0 0,-60 2 1686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2:34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 6447 0 0,'-9'-15'6928'0'0,"21"104"-1388"0"0,-8-51-4734 0 0,20 121-213 0 0,-17-125-1926 0 0,13 35 1 0 0,-11-46 34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24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4 7831 0 0,'0'0'356'0'0,"-1"-1"-6"0"0,-6-2 4794 0 0,8 14-4564 0 0,1 1 0 0 0,0 0 0 0 0,6 21 0 0 0,1 2-158 0 0,24 208 1514 0 0,-30-216-1869 0 0,-2-1 0 0 0,-2 0 0 0 0,0 1 0 0 0,-2-1 0 0 0,-1-1 0 0 0,-1 2 0 0 0,0-2-1 0 0,-3 1 1 0 0,0-1 0 0 0,-19 40 0 0 0,15-39-319 0 0,-1 0-1 0 0,-1-1 1 0 0,-2-1-1 0 0,-28 37 1 0 0,36-55 234 0 0,2-2 36 0 0,4-3 335 0 0,2-1-331 0 0,0 1 0 0 0,1-1 0 0 0,-1 1 0 0 0,0-1 0 0 0,0 1 0 0 0,1-1 0 0 0,-1 1 0 0 0,0-1 0 0 0,1 1 0 0 0,-1-1 0 0 0,1 1 0 0 0,-1-1 0 0 0,0 0 0 0 0,0 1 0 0 0,0-1 0 0 0,1 0 0 0 0,-1 0 0 0 0,1 0 0 0 0,-1 0 0 0 0,1 0 0 0 0,-1 1 0 0 0,1-1 0 0 0,-1 0 0 0 0,2 0 0 0 0,13 4 340 0 0,25 0 444 0 0,48 0 1 0 0,-14-3-504 0 0,-30 1-361 0 0,1-2 0 0 0,-1-3 0 0 0,0-1 0 0 0,65-16 1 0 0,-72 14-2531 0 0,-22 2 1050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25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2 150 12319 0 0,'0'0'1119'0'0,"1"-2"-923"0"0,23-46 507 0 0,-21 41-354 0 0,1 1 0 0 0,0 0 1 0 0,0-1-1 0 0,1 2 1 0 0,0-1-1 0 0,0 1 1 0 0,0 0-1 0 0,1 0 0 0 0,-1 0 1 0 0,1 1-1 0 0,0 0 1 0 0,8-4-1 0 0,-6 4-222 0 0,2-1 1 0 0,-1 2-1 0 0,1-1 0 0 0,0 2 0 0 0,0 0 0 0 0,-1-1 0 0 0,2 2 1 0 0,-1 0-1 0 0,1 0 0 0 0,-2 1 0 0 0,1 0 0 0 0,1 1 0 0 0,-1 0 1 0 0,0 1-1 0 0,11 2 0 0 0,64 18-196 0 0,45 11-4422 0 0,-102-29-1584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25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271 184 5983 0 0,'0'-1'464'0'0,"-7"-38"808"0"0,3 26 316 0 0,-1 0-1 0 0,-8-16 1 0 0,10 24-1246 0 0,0 0 1 0 0,-1 0-1 0 0,1 0 1 0 0,-1 0-1 0 0,-1 1 1 0 0,1 0-1 0 0,-9-7 1 0 0,5 5-6 0 0,-1 0 0 0 0,1 0 1 0 0,-2 2-1 0 0,1-1 0 0 0,-15-5 0 0 0,19 8-224 0 0,0 1 0 0 0,-1-1 0 0 0,2 1-1 0 0,-2 0 1 0 0,1 1 0 0 0,0-1 0 0 0,-1 1-1 0 0,1 0 1 0 0,0 0 0 0 0,-1 1 0 0 0,1 0-1 0 0,-9 2 1 0 0,12-1-72 0 0,-1-1-1 0 0,0 0 1 0 0,0 1-1 0 0,0 0 1 0 0,0 0-1 0 0,2 0 0 0 0,-2 0 1 0 0,1 1-1 0 0,-1-1 1 0 0,1 0-1 0 0,0 1 1 0 0,0-1-1 0 0,0 1 1 0 0,1 0-1 0 0,-1 0 1 0 0,1-1-1 0 0,-1 2 1 0 0,-1 5-1 0 0,-1 3 74 0 0,1-1 0 0 0,2 1-1 0 0,-4 21 1 0 0,4-1 44 0 0,0-1 1 0 0,3 1-1 0 0,1 0 0 0 0,0 0 0 0 0,11 34 1 0 0,45 126-88 0 0,-44-149-52 0 0,14 34-66 0 0,56 106-1 0 0,-28-76-2802 0 0,-44-86 1685 0 0,0-1-701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25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86 15663 0 0,'0'0'1418'0'0,"0"-1"-1044"0"0,2-1-156 0 0,0 0 0 0 0,0 0 0 0 0,0 0-1 0 0,1 0 1 0 0,-1 0 0 0 0,1 2 0 0 0,-2-2 0 0 0,2 1 0 0 0,0 0-1 0 0,-1 0 1 0 0,1 0 0 0 0,4-1 0 0 0,37-6 666 0 0,-35 7-874 0 0,106-13 556 0 0,108-17-1006 0 0,-173 21-164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31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45 107 8287 0 0,'0'0'6506'0'0,"2"3"-5725"0"0,0 6-477 0 0,-1-1 0 0 0,1 0 0 0 0,-1 1 1 0 0,-1-1-1 0 0,0 2 0 0 0,0-2 0 0 0,-3 17 0 0 0,0 16 167 0 0,-15 239 290 0 0,16-263-676 0 0,0-1 0 0 0,-1 1-1 0 0,-11 31 1 0 0,14-47 112 0 0,-1-2-93 0 0,0-3-36 0 0,0-1 0 0 0,0 0 0 0 0,0 1 0 0 0,1 0 0 0 0,-1-1 0 0 0,1-9 0 0 0,4-31 62 0 0,-2 26-144 0 0,38-303 76 0 0,-16 145-6 0 0,-22 168-46 0 0,0 8-7 0 0,1 7-6 0 0,0 3 3 0 0,-1 0 0 0 0,-1 1 0 0 0,1-1 0 0 0,-1 2-1 0 0,0-2 1 0 0,-1 15 0 0 0,1 8 13 0 0,4 44 26 0 0,11 103 54 0 0,-12-158-93 0 0,3 31 0 0 0,3-1 0 0 0,26 81 0 0 0,-31-118 174 0 0,13 21 0 0 0,-15-30-106 0 0,0 1 0 0 0,0-2 0 0 0,0 1 0 0 0,1 0 0 0 0,0-1 0 0 0,8 7 0 0 0,-10-10-11 0 0,-1 0-1 0 0,1-1 0 0 0,-1 1 1 0 0,0-1-1 0 0,0 1 1 0 0,1-1-1 0 0,-1 0 0 0 0,1 0 1 0 0,0 0-1 0 0,-1 0 1 0 0,1 0-1 0 0,-1 0 1 0 0,1 0-1 0 0,-1 0 0 0 0,0-1 1 0 0,1 1-1 0 0,-1 0 1 0 0,1-1-1 0 0,-1 0 0 0 0,1 1 1 0 0,-1-1-1 0 0,1 0 1 0 0,-1 0-1 0 0,0 1 0 0 0,0-1 1 0 0,0 0-1 0 0,0 0 1 0 0,1-2-1 0 0,2-4 91 0 0,-1-1 1 0 0,0 1-1 0 0,-1-1 0 0 0,0 0 1 0 0,0 0-1 0 0,0-11 0 0 0,3-5 115 0 0,20-137 491 0 0,-17 108-651 0 0,-4 15-27 0 0,-2-75 0 0 0,-12-38-221 0 0,9 140 119 0 0,1 5-237 0 0,0 1 0 0 0,0-1 0 0 0,0 0 0 0 0,0 1 0 0 0,1-2 0 0 0,0 2-1 0 0,1-1 1 0 0,2-7 0 0 0,-3 11-933 0 0,1 2 627 0 0,1 0 0 0 0,0 0 0 0 0,1 0 0 0 0,-1 0 0 0 0,4-2 1 0 0,4 0-205 0 0,1 2-383 0 0,0 0 1 0 0,13 2 0 0 0,-12 0-285 0 0,21-1 0 0 0,-17 0 954 0 0,-14 0 407 0 0,0-1 0 0 0,-1 1 0 0 0,1-1-1 0 0,-1 0 1 0 0,0 0 0 0 0,5-1 0 0 0,9-3 77 0 0,-12 2 1717 0 0,-4 3-1098 0 0,2 5-198 0 0,-1-1 0 0 0,-1 1 0 0 0,1 1 0 0 0,-1-2 0 0 0,1 1 0 0 0,-1-1 0 0 0,-2 11 0 0 0,-9 45 1317 0 0,5-28-966 0 0,1-4-507 0 0,1 1 0 0 0,1 0 0 0 0,2 0 1 0 0,2 0-1 0 0,1 0 0 0 0,1-1 0 0 0,1 2 1 0 0,1-2-1 0 0,14 38 0 0 0,-16-57-184 0 0,1-2 0 0 0,0 1 0 0 0,0-1 0 0 0,1 1 0 0 0,1-1 0 0 0,-1 0 0 0 0,1-1 0 0 0,0 1-1 0 0,0-2 1 0 0,2 2 0 0 0,10 8 0 0 0,-14-13-26 0 0,0 0-1 0 0,0-2 1 0 0,0 2 0 0 0,0-1-1 0 0,0 0 1 0 0,0 0-1 0 0,0-1 1 0 0,1 1 0 0 0,-1-1-1 0 0,1 0 1 0 0,-1 0-1 0 0,1-1 1 0 0,0 0-1 0 0,-1 0 1 0 0,0 0 0 0 0,1 0-1 0 0,0 0 1 0 0,-1 0-1 0 0,1-1 1 0 0,-1 0 0 0 0,1 0-1 0 0,-1-1 1 0 0,0 1-1 0 0,1-1 1 0 0,-2 0 0 0 0,6-3-1 0 0,-2 1 30 0 0,-1-2-1 0 0,1 1 1 0 0,-2 0 0 0 0,2-1-1 0 0,-1-1 1 0 0,-2 2-1 0 0,1-2 1 0 0,0 1 0 0 0,-1-2-1 0 0,0 2 1 0 0,0-2-1 0 0,0 1 1 0 0,2-9-1 0 0,-1 0 60 0 0,0 0 0 0 0,-1 1 0 0 0,-1-1 0 0 0,0-1 0 0 0,1-24 0 0 0,-4 21-23 0 0,-1 2 1 0 0,0-1-1 0 0,-1-1 0 0 0,-2 1 1 0 0,0 0-1 0 0,-7-22 0 0 0,6 29-79 0 0,1-1 0 0 0,-2 2 0 0 0,0-1 0 0 0,0 1 0 0 0,-1-1-1 0 0,0 2 1 0 0,-2 0 0 0 0,1-1 0 0 0,-1 2 0 0 0,-9-10-1 0 0,11 13-88 0 0,1 2-1 0 0,0-2 0 0 0,-1 1 0 0 0,0 1 0 0 0,0 0 1 0 0,0 0-1 0 0,-1 0 0 0 0,0 2 0 0 0,1-1 0 0 0,-1 0 1 0 0,0 1-1 0 0,0 0 0 0 0,-15-2 0 0 0,22 4-50 0 0,-1 0 0 0 0,1 0-1 0 0,-1 0 1 0 0,1 0 0 0 0,0 0 0 0 0,0 1 0 0 0,0-1-1 0 0,-1 0 1 0 0,1 1 0 0 0,-1 0 0 0 0,1-1-1 0 0,0 1 1 0 0,-1-1 0 0 0,1 1 0 0 0,0 0 0 0 0,0 0-1 0 0,0 0 1 0 0,-1 0 0 0 0,2 0 0 0 0,-1 0-1 0 0,0 0 1 0 0,1 0 0 0 0,-1 0 0 0 0,0 0 0 0 0,0 0-1 0 0,-1 2 1 0 0,1 1-412 0 0,-1 1 1 0 0,0-2-1 0 0,1 2 1 0 0,0-1-1 0 0,0 1 0 0 0,1-2 1 0 0,-1 8-1 0 0,1 7-1337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31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6 113 1839 0 0,'0'0'83'0'0,"0"-1"-6"0"0,-1 0 13 0 0,0 0 0 0 0,0-1 0 0 0,1 1-1 0 0,-1 0 1 0 0,1-1 0 0 0,-1 1-1 0 0,1 0 1 0 0,0 0 0 0 0,0-1 0 0 0,-1 1-1 0 0,1 0 1 0 0,0-1 0 0 0,1-2-1 0 0,-1 0 1090 0 0,0 1-590 0 0,0 1 0 0 0,0-1 0 0 0,0 1 0 0 0,0 0 0 0 0,1-1-1 0 0,-1 2 1 0 0,1-2 0 0 0,-1 1 0 0 0,1 0 0 0 0,0 0 0 0 0,0-1 0 0 0,0 1 0 0 0,1-1 0 0 0,0-1-231 0 0,1 1 0 0 0,-1 0 1 0 0,1 0-1 0 0,0 1 0 0 0,-1-1 1 0 0,1 1-1 0 0,5-4 0 0 0,-1 2-107 0 0,0 0 0 0 0,0 0 1 0 0,2 1-1 0 0,-2 0 0 0 0,1 1 0 0 0,14-4 0 0 0,-16 5-68 0 0,1 1-1 0 0,-1-1 1 0 0,1 1 0 0 0,0 1-1 0 0,0-1 1 0 0,0 1-1 0 0,-1 1 1 0 0,1-1 0 0 0,-1 1-1 0 0,1 0 1 0 0,0 0-1 0 0,10 7 1 0 0,-7-4 132 0 0,0 1-1 0 0,1 1 1 0 0,-2-1-1 0 0,0 2 1 0 0,1-1 0 0 0,10 14-1 0 0,-10-10-113 0 0,-1 1 1 0 0,0 1-1 0 0,-2-1 0 0 0,1 1 1 0 0,-2 0-1 0 0,1 1 0 0 0,-1 1 1 0 0,-2-1-1 0 0,1 0 0 0 0,-1 0 1 0 0,-1 1-1 0 0,-1-1 0 0 0,0 1 1 0 0,-1 0-1 0 0,-1 22 0 0 0,-1-19-206 0 0,-1 0 0 0 0,0-1-1 0 0,-1 0 1 0 0,-2 0 0 0 0,0 0-1 0 0,0 0 1 0 0,-2-1 0 0 0,0 1-1 0 0,-1-1 1 0 0,0-1 0 0 0,-2 0-1 0 0,-14 20 1 0 0,19-30-22 0 0,0-1-1 0 0,0 1 1 0 0,0 0 0 0 0,-1-1-1 0 0,1-1 1 0 0,-1 1 0 0 0,0-1-1 0 0,-9 4 1 0 0,11-5 10 0 0,-1 0-1 0 0,0 0 1 0 0,0-1-1 0 0,0 1 1 0 0,0-1-1 0 0,0-1 1 0 0,0 1-1 0 0,0-1 1 0 0,0 0-1 0 0,0 0 1 0 0,-9-1-1 0 0,13 0-1 0 0,-1 1 0 0 0,0 0 0 0 0,0-1 0 0 0,1 0-1 0 0,-1 1 1 0 0,0-1 0 0 0,1 0 0 0 0,0 0 0 0 0,-1 0 0 0 0,1 0 0 0 0,-1 0-1 0 0,1 0 1 0 0,0 1 0 0 0,-1-2 0 0 0,1 1 0 0 0,0 0 0 0 0,0-1 0 0 0,0 1-1 0 0,-1-1 1 0 0,2-1 0 0 0,-1 0-6 0 0,0 2-1 0 0,0-2 0 0 0,1 1 1 0 0,-1-1-1 0 0,1 0 1 0 0,-1 1-1 0 0,1 0 0 0 0,0 0 1 0 0,0-1-1 0 0,0 0 0 0 0,1 1 1 0 0,0-5-1 0 0,0 3 16 0 0,1-1 1 0 0,-2 1-1 0 0,2 1 0 0 0,0-2 1 0 0,0 1-1 0 0,0 0 0 0 0,0 1 0 0 0,1-1 1 0 0,0 0-1 0 0,-2 1 0 0 0,3-1 0 0 0,-1 2 1 0 0,0-2-1 0 0,1 1 0 0 0,4-4 0 0 0,1 4 87 0 0,-2 0 0 0 0,1 0 0 0 0,0 0 0 0 0,0 1 0 0 0,0 0 0 0 0,1 1 0 0 0,-1 0 0 0 0,0 0 0 0 0,17 1 0 0 0,-9 1 77 0 0,0 1 0 0 0,0 0 0 0 0,0 1-1 0 0,19 7 1 0 0,-29-8-355 0 0,119 35 221 0 0,-70-24-7483 0 0,-33-9-101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33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62 298 7831 0 0,'2'7'94'0'0,"-2"0"-1"0"0,1 0 0 0 0,-1 0 1 0 0,0-1-1 0 0,0 1 1 0 0,0 0-1 0 0,-1 0 0 0 0,0 0 1 0 0,-1 0-1 0 0,-2 8 0 0 0,-2 11 691 0 0,-30 238 4361 0 0,29-195-4573 0 0,-1 21 907 0 0,8-88-608 0 0,1-4-709 0 0,1-3-90 0 0,0 0-1 0 0,0 0 0 0 0,-1-1 1 0 0,1 1-1 0 0,-1 0 0 0 0,0-8 1 0 0,3-10 84 0 0,39-217 1122 0 0,-27 128-581 0 0,33-122 0 0 0,-47 226-648 0 0,-1 4-32 0 0,0 1 0 0 0,0-1-1 0 0,0 1 1 0 0,1 0 0 0 0,-1-1-1 0 0,1 1 1 0 0,3-6 0 0 0,1 20 48 0 0,32 186 1 0 0,-30-137-88 0 0,3-1 0 0 0,25 79 0 0 0,-30-122 23 0 0,0-1 0 0 0,1 0 0 0 0,16 25-1 0 0,-20-35 23 0 0,1-1 0 0 0,-1 1 0 0 0,1 0-1 0 0,0-1 1 0 0,0 0 0 0 0,0 0-1 0 0,0 0 1 0 0,1-1 0 0 0,0 1 0 0 0,0-1-1 0 0,0 0 1 0 0,0 0 0 0 0,0-1-1 0 0,6 3 1 0 0,-8-5 30 0 0,0 1 0 0 0,0-1-1 0 0,0 0 1 0 0,0 1 0 0 0,0-1 0 0 0,0 0-1 0 0,0-1 1 0 0,0 1 0 0 0,0-1 0 0 0,0 1-1 0 0,0-1 1 0 0,0 0 0 0 0,0 0 0 0 0,0 0-1 0 0,0 0 1 0 0,-1-1 0 0 0,1 1-1 0 0,0-1 1 0 0,-1 0 0 0 0,1 1 0 0 0,-1-1-1 0 0,0 0 1 0 0,0-1 0 0 0,0 1 0 0 0,0 0-1 0 0,0 0 1 0 0,2-4 0 0 0,4-7 173 0 0,0 0 1 0 0,-1 0-1 0 0,-1 0 0 0 0,6-18 0 0 0,-10 25-174 0 0,10-29 164 0 0,-2 0-1 0 0,-1-1 1 0 0,-2 0-1 0 0,4-55 0 0 0,-10 37-189 0 0,-2 0-1 0 0,-9-58 0 0 0,4 52-186 0 0,-1 25-178 0 0,6 30 108 0 0,-1-1 1 0 0,1 1 0 0 0,0-1-1 0 0,1 0 1 0 0,-1 1 0 0 0,1-1 0 0 0,0 0-1 0 0,1-8 1 0 0,0 13 67 0 0,0 0 0 0 0,0 0-1 0 0,0-1 1 0 0,0 1 0 0 0,1 0 0 0 0,-1 0 0 0 0,0 0-1 0 0,0 0 1 0 0,1 0 0 0 0,-1 1 0 0 0,1-1-1 0 0,-1 0 1 0 0,0 0 0 0 0,1 1 0 0 0,-1-1 0 0 0,1 1-1 0 0,0 0 1 0 0,1-1 0 0 0,0 1 44 0 0,-1-1 0 0 0,0 1 1 0 0,1 0-1 0 0,-1 0 0 0 0,1 0 0 0 0,-1 0 0 0 0,1 0 1 0 0,-1 1-1 0 0,1-1 0 0 0,-1 1 0 0 0,0 0 1 0 0,1 0-1 0 0,-1-1 0 0 0,0 2 0 0 0,0-1 0 0 0,4 2 1 0 0,-4-1 61 0 0,1 1 1 0 0,0-1 0 0 0,0 1-1 0 0,-1 0 1 0 0,0 0 0 0 0,1 0-1 0 0,-1 0 1 0 0,0 0 0 0 0,-1 0 0 0 0,3 6-1 0 0,2 5 65 0 0,-1 0 1 0 0,-1 0-1 0 0,-1 1 0 0 0,3 20 0 0 0,1 62 522 0 0,-3-39-129 0 0,0-10-121 0 0,13 124 735 0 0,-12-142-698 0 0,1 1-1 0 0,1-1 0 0 0,18 44 0 0 0,-20-61-150 0 0,2 0 0 0 0,-1 0 0 0 0,2-1 0 0 0,0 1 0 0 0,11 13 0 0 0,-15-22-109 0 0,0 1 0 0 0,0-1 0 0 0,1 0 0 0 0,-1 0 0 0 0,1 0-1 0 0,0-1 1 0 0,0 1 0 0 0,0-1 0 0 0,0-1 0 0 0,1 1-1 0 0,-1-1 1 0 0,1 1 0 0 0,-1-2 0 0 0,1 1 0 0 0,8 1-1 0 0,-11-3-5 0 0,0 0 0 0 0,1 0-1 0 0,-1 0 1 0 0,0 0 0 0 0,0-1-1 0 0,1 1 1 0 0,-1-1-1 0 0,0 0 1 0 0,0 0 0 0 0,0 0-1 0 0,0 0 1 0 0,0 0-1 0 0,0-1 1 0 0,3-2 0 0 0,-1 1 45 0 0,-1-1 0 0 0,0 1 1 0 0,0-1-1 0 0,0 0 0 0 0,-1 0 0 0 0,1-1 1 0 0,4-8-1 0 0,-1 0 90 0 0,0 0 0 0 0,-1-1 0 0 0,-1 0 0 0 0,-1 0 0 0 0,5-21 0 0 0,-5 14-75 0 0,-2 1 0 0 0,0-1 0 0 0,-1 1 1 0 0,-1-1-1 0 0,-1 0 0 0 0,-1 1 0 0 0,-6-28 0 0 0,1 17 43 0 0,-1 2-1 0 0,-2-1 1 0 0,-1 1 0 0 0,-19-34-1 0 0,17 42-108 0 0,-1 0 0 0 0,-1 1-1 0 0,0 1 1 0 0,-35-32 0 0 0,30 31-146 0 0,-35-24-1 0 0,39 35-111 0 0,7 6-3164 0 0,6 17 593 0 0,3 5 1061 0 0,1 3-33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33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10711 0 0,'0'0'1751'0'0,"3"0"-1099"0"0,6-3-276 0 0,1 0-1 0 0,0 1 1 0 0,0 0 0 0 0,0 0 0 0 0,0 1-1 0 0,1 1 1 0 0,-1 0 0 0 0,0 0 0 0 0,0 1-1 0 0,0 0 1 0 0,1 1 0 0 0,-1 0-1 0 0,-1 1 1 0 0,20 7 0 0 0,-15-3-113 0 0,1 2 1 0 0,-1-1 0 0 0,0 2-1 0 0,-1 0 1 0 0,0 0 0 0 0,-1 1-1 0 0,0 1 1 0 0,-1 0-1 0 0,0 1 1 0 0,-1 0 0 0 0,-1 0-1 0 0,0 1 1 0 0,0 1-1 0 0,-1-1 1 0 0,-1 1 0 0 0,-1 0-1 0 0,0 1 1 0 0,-1 0-1 0 0,-1 0 1 0 0,0 0 0 0 0,-1 0-1 0 0,-1 0 1 0 0,1 26-1 0 0,-4-31-223 0 0,0-1-1 0 0,0 1 1 0 0,-1-1-1 0 0,0 0 1 0 0,-1 0-1 0 0,0 0 1 0 0,-5 11-1 0 0,1-6-17 0 0,0-1 0 0 0,-1 0-1 0 0,-19 25 1 0 0,23-34-31 0 0,-1 0 0 0 0,1-1 0 0 0,-1 0 0 0 0,0 0-1 0 0,0 0 1 0 0,0 0 0 0 0,-1-1 0 0 0,0 0 0 0 0,-6 3 0 0 0,0-1-16 0 0,-1-1-1 0 0,1 0 1 0 0,-21 3 0 0 0,28-6 19 0 0,1-1 1 0 0,-1 0-1 0 0,0 0 0 0 0,1 0 0 0 0,-1-1 1 0 0,1 1-1 0 0,-1-1 0 0 0,1 0 1 0 0,0 0-1 0 0,-8-3 0 0 0,10 3-6 0 0,-1 0 1 0 0,1-1-1 0 0,-1 1 0 0 0,1 0 0 0 0,0-1 1 0 0,0 1-1 0 0,0-1 0 0 0,0 0 0 0 0,0 0 0 0 0,0 0 1 0 0,0 0-1 0 0,0 0 0 0 0,1 0 0 0 0,-1 0 1 0 0,1-1-1 0 0,-1 1 0 0 0,1 0 0 0 0,-1-5 0 0 0,0 2 6 0 0,1 1 0 0 0,1 0 0 0 0,-1 0 0 0 0,1 0 0 0 0,0-1 0 0 0,0 1 0 0 0,0 0-1 0 0,0-1 1 0 0,1 1 0 0 0,0 0 0 0 0,0 0 0 0 0,0 0 0 0 0,0-1 0 0 0,0 1-1 0 0,1 0 1 0 0,0 1 0 0 0,0-1 0 0 0,0 0 0 0 0,0 0 0 0 0,5-4 0 0 0,-3 4 36 0 0,-1 0 1 0 0,1 0 0 0 0,0 1 0 0 0,0 0 0 0 0,1 0-1 0 0,-1 0 1 0 0,1 0 0 0 0,-1 1 0 0 0,1 0 0 0 0,0 0-1 0 0,0 0 1 0 0,0 0 0 0 0,0 1 0 0 0,0 0 0 0 0,0 0-1 0 0,9 0 1 0 0,-3 1 84 0 0,0 0 0 0 0,0 1 0 0 0,0 0 0 0 0,0 0 0 0 0,0 2 0 0 0,16 4 0 0 0,-8 0 135 0 0,0 1 0 0 0,30 18 0 0 0,63 34 148 0 0,-86-46-1157 0 0,-1-2-1 0 0,2-1 0 0 0,31 9 1 0 0,-40-14-1048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1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0 455 0 0,'-3'22'395'0'0,"2"-18"1649"0"0,0-3-1168 0 0,-1-1 0 0 0,1 0-1 0 0,-1 0 1 0 0,0 1 0 0 0,1-1 0 0 0,-1 1-1 0 0,1-1 1 0 0,-4 3 0 0 0,-20 14 1686 0 0,15-9-1686 0 0,4-4-722 0 0,1 1-1 0 0,0 0 1 0 0,0 0 0 0 0,0 1-1 0 0,1-1 1 0 0,0 1 0 0 0,-6 11-1 0 0,3-5-101 0 0,2 0 0 0 0,-1 0 0 0 0,-4 16 0 0 0,3-1-9 0 0,0 0-1 0 0,-4 38 1 0 0,10-57-35 0 0,0 0 1 0 0,1 0 0 0 0,0 0 0 0 0,1 0-1 0 0,-1 0 1 0 0,1 0 0 0 0,1 0-1 0 0,0 0 1 0 0,0 0 0 0 0,0 0-1 0 0,1-1 1 0 0,0 1 0 0 0,5 6 0 0 0,-7-12-8 0 0,0 0 1 0 0,0-1 0 0 0,0 1 0 0 0,0-1 0 0 0,1 1-1 0 0,-1-1 1 0 0,1 0 0 0 0,-1 1 0 0 0,1-1 0 0 0,-1 0-1 0 0,1 0 1 0 0,0 0 0 0 0,0 0 0 0 0,-1-1 0 0 0,1 1-1 0 0,0 0 1 0 0,0-1 0 0 0,2 1 0 0 0,-1-1 16 0 0,0 1 1 0 0,-1-1-1 0 0,1 0 1 0 0,0-1-1 0 0,0 1 1 0 0,0 0-1 0 0,0-1 1 0 0,0 0-1 0 0,0 0 1 0 0,-1 0-1 0 0,4-1 1 0 0,0-1 30 0 0,0 0 1 0 0,0-1-1 0 0,0 0 1 0 0,-1 0-1 0 0,0 0 1 0 0,0-1-1 0 0,0 1 0 0 0,0-1 1 0 0,7-11-1 0 0,-1-1 183 0 0,-1-1 1 0 0,-1 0-1 0 0,-1 0 0 0 0,-1-1 0 0 0,0 0 0 0 0,4-24 1 0 0,-8 31 27 0 0,0 0 1 0 0,-1-1 0 0 0,1-16-1 0 0,-3 28 788 0 0,-8 5-912 0 0,7-3-151 0 0,-1 0 1 0 0,1 1-1 0 0,-1-1 0 0 0,1 1 1 0 0,0-1-1 0 0,-1 1 0 0 0,1-1 0 0 0,0 1 1 0 0,0 0-1 0 0,0-1 0 0 0,0 1 1 0 0,0 0-1 0 0,1 0 0 0 0,-1 0 0 0 0,1 0 1 0 0,-1 0-1 0 0,0 3 0 0 0,1-2-48 0 0,0 1 1 0 0,0-1-1 0 0,1 1 0 0 0,-1-1 1 0 0,1 1-1 0 0,-1-1 0 0 0,1 1 1 0 0,0-1-1 0 0,2 5 0 0 0,1-1-85 0 0,-1 0 0 0 0,1 0 0 0 0,1 0 0 0 0,-1-1 0 0 0,1 0 0 0 0,0 1 0 0 0,0-2 0 0 0,8 8 0 0 0,-6-9-540 0 0,-1 1-1 0 0,0-2 1 0 0,1 1 0 0 0,0 0-1 0 0,-1-1 1 0 0,16 4 0 0 0,2 0-4414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12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148 453 6911 0 0,'0'0'528'0'0,"-1"-1"-341"0"0,-4 0 72 0 0,1 0 0 0 0,0 1-1 0 0,0-1 1 0 0,0 1 0 0 0,-1 0 0 0 0,1 0-1 0 0,0 0 1 0 0,0 1 0 0 0,0-1 0 0 0,-1 1 0 0 0,1 0-1 0 0,0 0 1 0 0,0 1 0 0 0,0-1 0 0 0,0 1-1 0 0,1 0 1 0 0,-1 0 0 0 0,0 0 0 0 0,1 0 0 0 0,-4 4-1 0 0,2-2-91 0 0,0 0 0 0 0,1 0-1 0 0,-1 0 1 0 0,1 0-1 0 0,0 1 1 0 0,1 0 0 0 0,-1 0-1 0 0,1 0 1 0 0,0 0-1 0 0,0 1 1 0 0,1-1-1 0 0,-1 1 1 0 0,1-1 0 0 0,-1 7-1 0 0,1 0-145 0 0,0 0-1 0 0,1-1 0 0 0,0 1 0 0 0,1 0 1 0 0,0 0-1 0 0,1 0 0 0 0,1-1 1 0 0,3 17-1 0 0,-3-20-21 0 0,0-1 0 0 0,1 0 0 0 0,0-1 0 0 0,0 1 0 0 0,0 0 0 0 0,1-1 0 0 0,0 0 0 0 0,0 0 0 0 0,1 0 0 0 0,-1 0 0 0 0,1-1 0 0 0,1 0 0 0 0,-1 0 0 0 0,11 8 0 0 0,-6-7 60 0 0,-1-1 1 0 0,1 1-1 0 0,1-2 0 0 0,-1 0 0 0 0,0 0 0 0 0,15 3 0 0 0,-18-5 91 0 0,1-1-1 0 0,0 0 0 0 0,0 0 0 0 0,0-1 1 0 0,0 0-1 0 0,0 0 0 0 0,0-1 0 0 0,0 0 1 0 0,12-3-1 0 0,-16 3-26 0 0,0-1 0 0 0,0 1 1 0 0,0-1-1 0 0,0 0 0 0 0,-1 0 1 0 0,1-1-1 0 0,0 1 0 0 0,-1-1 0 0 0,0 1 1 0 0,0-1-1 0 0,0 0 0 0 0,3-4 0 0 0,-2 1 82 0 0,0 1-1 0 0,-1-1 0 0 0,1 0 1 0 0,-1 0-1 0 0,-1 0 0 0 0,5-13 0 0 0,-3 1 171 0 0,-1 1-1 0 0,-1-1 0 0 0,0 0 1 0 0,-2-33-1 0 0,-2 13-203 0 0,-2 1 0 0 0,-1-1-1 0 0,-2 1 1 0 0,-13-37 0 0 0,1 15-419 0 0,-46-94-1 0 0,9 56-1930 0 0,28 51-703 0 0,16 26 1175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2:34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10591 0 0,'0'0'819'0'0,"1"1"-364"0"0,2 1-140 0 0,-1 0-1 0 0,0-1 1 0 0,1 0 0 0 0,-1 1 0 0 0,1-1 0 0 0,-1 0 0 0 0,1 0 0 0 0,0 0 0 0 0,0-1 0 0 0,-1 1 0 0 0,1-1 0 0 0,0 1 0 0 0,5-1-1 0 0,42-2 1425 0 0,-39 2-1410 0 0,10-2 21 0 0,38 0 358 0 0,-25 2-345 0 0,-26-1-217 0 0,0 1-1 0 0,0 0 1 0 0,0 0-1 0 0,0 1 1 0 0,0 0-1 0 0,0 0 0 0 0,-1 1 1 0 0,15 5-1 0 0,-20-7 31 0 0,-1 2-135 0 0,0-1-1 0 0,1 1 1 0 0,-1-1 0 0 0,0 1-1 0 0,0 0 1 0 0,0-1-1 0 0,0 1 1 0 0,-1 0 0 0 0,1-1-1 0 0,0 1 1 0 0,-1 0 0 0 0,1 3-1 0 0,0 1-23 0 0,-1 0 1 0 0,0 0-1 0 0,0 1 0 0 0,-1-1 0 0 0,0 0 0 0 0,0 0 1 0 0,0 0-1 0 0,-1 0 0 0 0,0 0 0 0 0,0 0 0 0 0,-1 0 1 0 0,1 0-1 0 0,-1-1 0 0 0,-1 1 0 0 0,1-1 0 0 0,-1 0 1 0 0,0 0-1 0 0,0 0 0 0 0,-8 7 0 0 0,6-9-38 0 0,5-2-80 0 0,1 1-321 0 0,0 0 398 0 0,0 0 1 0 0,0-1 0 0 0,0 1 0 0 0,1 0 0 0 0,-1 0-1 0 0,1 0 1 0 0,-1 0 0 0 0,1-1 0 0 0,-1 1 0 0 0,1 0-1 0 0,0-1 1 0 0,0 1 0 0 0,0 0 0 0 0,0-1 0 0 0,0 1-1 0 0,0-1 1 0 0,1 0 0 0 0,-1 1 0 0 0,0-1 0 0 0,1 0-1 0 0,-1 0 1 0 0,1 0 0 0 0,2 2 0 0 0,-4-3 23 0 0,15 9 49 0 0,31 13-1 0 0,-42-20 75 0 0,-1 0 0 0 0,1 0 0 0 0,-1 0-1 0 0,1 0 1 0 0,-1 0 0 0 0,0 1 0 0 0,0 0 0 0 0,0-1-1 0 0,0 1 1 0 0,0 0 0 0 0,4 7 0 0 0,-6-8 7 0 0,0 1 0 0 0,0 0 0 0 0,1-1 0 0 0,-2 1 0 0 0,1 0 0 0 0,0 0 0 0 0,-1 0 0 0 0,1-1 0 0 0,-1 1 0 0 0,0 0 0 0 0,0 0 0 0 0,0 0 0 0 0,0 0 0 0 0,0 0 0 0 0,-1 0-1 0 0,1-1 1 0 0,-2 5 0 0 0,0-1 15 0 0,0 0-1 0 0,0 0 1 0 0,0 0-1 0 0,-1 0 1 0 0,0 0-1 0 0,0-1 1 0 0,0 1-1 0 0,-1-1 0 0 0,0 0 1 0 0,0 0-1 0 0,0 0 1 0 0,-1-1-1 0 0,0 1 1 0 0,-9 6-1 0 0,-4 2 171 0 0,-36 19-1 0 0,47-29-504 0 0,0 0 0 0 0,-1 0 0 0 0,0 0-1 0 0,1-1 1 0 0,-1 0 0 0 0,0-1 0 0 0,0 0 0 0 0,-12 1-1 0 0,6-2-2004 0 0,6 0-3493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12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88 533 3223 0 0,'0'0'143'0'0,"0"2"294"0"0,-1 0 469 0 0,1 0-1 0 0,0 1 0 0 0,-1-1 0 0 0,0 0 1 0 0,1 0-1 0 0,-1 0 0 0 0,0 0 1 0 0,-2 4-1 0 0,1-3-482 0 0,0 1-1 0 0,1-1 1 0 0,0 0 0 0 0,0 1 0 0 0,-1 3-1 0 0,-2 15 96 0 0,1 1 0 0 0,2-1 0 0 0,0 0-1 0 0,1 0 1 0 0,2 0 0 0 0,0 1 0 0 0,6 24-1 0 0,-6-37-469 0 0,1 1 0 0 0,1 0 0 0 0,0-1-1 0 0,0 0 1 0 0,1 0 0 0 0,0 0-1 0 0,1-1 1 0 0,0 1 0 0 0,0-1 0 0 0,1-1-1 0 0,0 1 1 0 0,1-1 0 0 0,0 0-1 0 0,0-1 1 0 0,1 0 0 0 0,13 8 0 0 0,-11-8 21 0 0,1 0 0 0 0,0-1 0 0 0,1 0 0 0 0,-1-1 0 0 0,22 5 0 0 0,-29-9-18 0 0,-1 0 0 0 0,1 0 0 0 0,0-1 0 0 0,0 1 0 0 0,0-1 0 0 0,0 0 0 0 0,0-1 0 0 0,0 1 0 0 0,0-1-1 0 0,0 0 1 0 0,-1 0 0 0 0,1-1 0 0 0,0 1 0 0 0,-1-1 0 0 0,1 0 0 0 0,-1 0 0 0 0,1-1 0 0 0,6-4 0 0 0,-8 4 25 0 0,0 0 1 0 0,-1 0-1 0 0,1 0 0 0 0,-1 0 0 0 0,0-1 0 0 0,0 1 0 0 0,0-1 0 0 0,0 1 1 0 0,0-1-1 0 0,-1 0 0 0 0,2-6 0 0 0,1-5 339 0 0,3-24 0 0 0,-5 16-149 0 0,-1 1 1 0 0,-1-1-1 0 0,-3-34 0 0 0,-18-66 269 0 0,12 87-420 0 0,-1 2 1 0 0,-1-1-1 0 0,-3 2 0 0 0,0 0 0 0 0,-2 0 1 0 0,-23-33-1 0 0,-134-172-343 0 0,164 228 165 0 0,-6-10-645 0 0,-1 1-1 0 0,-1 0 1 0 0,-21-17 0 0 0,23 28-1792 0 0,18 21-2331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13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13183 0 0,'0'0'604'0'0,"-2"1"-13"0"0,-14 7-223 0 0,-27 18-1 0 0,-9 5 2154 0 0,41-26-2155 0 0,-1 2 0 0 0,1 0 1 0 0,1 0-1 0 0,-1 0 0 0 0,-10 11 0 0 0,20-15-302 0 0,1-1-70 0 0,0-1-1 0 0,0 0 1 0 0,0 1 0 0 0,0-1-1 0 0,0 1 1 0 0,0-1 0 0 0,1 0-1 0 0,-1 1 1 0 0,0-1-1 0 0,1 0 1 0 0,-1 1 0 0 0,1-1-1 0 0,-1 0 1 0 0,1 0 0 0 0,0 1-1 0 0,0-1 1 0 0,-1 0 0 0 0,2 1-1 0 0,2 2-32 0 0,-1 1 19 0 0,1 0 0 0 0,-1 0 0 0 0,1-1-1 0 0,1 1 1 0 0,-1-1 0 0 0,0 0 0 0 0,1-1-1 0 0,0 1 1 0 0,9 5 0 0 0,6 1-95 0 0,26 10 0 0 0,-24-11 91 0 0,123 50 434 0 0,-135-55 0 0 0,0 1 1 0 0,-1 1 0 0 0,0-1-1 0 0,0 2 1 0 0,14 11-1 0 0,-22-16-286 0 0,0 0-1 0 0,-1-1 1 0 0,1 1-1 0 0,0 0 0 0 0,-1 0 1 0 0,0 0-1 0 0,1 0 0 0 0,-1 0 1 0 0,0-1-1 0 0,0 1 0 0 0,0 0 1 0 0,0 0-1 0 0,-1 3 1 0 0,1-4-13 0 0,0 1-35 0 0,0 0-1 0 0,-1 0 1 0 0,1 0 0 0 0,-1 0-1 0 0,1-1 1 0 0,-1 1-1 0 0,0 0 1 0 0,0 0 0 0 0,0 0-1 0 0,0 0 1 0 0,0-1-1 0 0,0 1 1 0 0,-1 0 0 0 0,-1 1-1 0 0,-24 19 575 0 0,9-9-254 0 0,6-2-206 0 0,-1-1 0 0 0,0-1 0 0 0,-1 0 0 0 0,-21 10 0 0 0,27-15-463 0 0,-1 0-1 0 0,0-1 0 0 0,0 0 0 0 0,0-1 0 0 0,0 0 0 0 0,0 0 1 0 0,-1-1-1 0 0,1 0 0 0 0,-11 0 0 0 0,3-3-1142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14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0 384 12839 0 0,'0'0'290'0'0,"3"1"39"0"0,2 3-266 0 0,-1-1 1 0 0,1 0-1 0 0,-1 1 1 0 0,0 0-1 0 0,0 0 1 0 0,-1 0-1 0 0,1 1 1 0 0,-1-1-1 0 0,0 1 1 0 0,0 0-1 0 0,2 5 1 0 0,3 6 126 0 0,-1 1 0 0 0,7 22 0 0 0,-5-13 725 0 0,-5-14-423 0 0,0-1-1 0 0,-1 1 1 0 0,0 0 0 0 0,-1 0 0 0 0,2 18-1 0 0,-2-102-420 0 0,-1 24-286 0 0,2 0 1 0 0,2 1 0 0 0,2 0-1 0 0,2 0 1 0 0,18-52-1 0 0,-23 87 305 0 0,0 1-1 0 0,11-19 1 0 0,-14 27-69 0 0,1 1-1 0 0,-1-1 1 0 0,1 1 0 0 0,0 0 0 0 0,0 0-1 0 0,-1-1 1 0 0,1 1 0 0 0,1 0 0 0 0,-1 1-1 0 0,0-1 1 0 0,0 0 0 0 0,1 1 0 0 0,-1-1-1 0 0,1 1 1 0 0,-1 0 0 0 0,6-2 0 0 0,-7 3 4 0 0,0 0 0 0 0,1 1 1 0 0,-1-1-1 0 0,0 0 1 0 0,1 1-1 0 0,-1 0 1 0 0,0-1-1 0 0,0 1 1 0 0,0 0-1 0 0,0-1 1 0 0,0 1-1 0 0,0 0 1 0 0,0 0-1 0 0,0 0 1 0 0,0 0-1 0 0,0 0 0 0 0,1 2 1 0 0,-1-2-2 0 0,3 5 28 0 0,0 0-1 0 0,0 0 1 0 0,0 0-1 0 0,-1 1 1 0 0,0-1 0 0 0,3 11-1 0 0,10 45 148 0 0,-7-26-47 0 0,-8-29-117 0 0,1 1 0 0 0,-1-1 1 0 0,-1 1-1 0 0,1-1 0 0 0,-2 14 0 0 0,0-9 76 0 0,1 1 1 0 0,1 0 0 0 0,2 15 0 0 0,-3-26-34 0 0,1-4-11 0 0,7-16-305 0 0,-1 0 1 0 0,-2-1-1 0 0,8-38 1 0 0,-8 34 166 0 0,0-1 0 0 0,12-29 0 0 0,-2 12 71 0 0,-9 29 1 0 0,-3 11 8 0 0,-2 1 3 0 0,0-1 198 0 0,1 2-102 0 0,2 0-60 0 0,-1 1 0 0 0,1 0-1 0 0,-1 0 1 0 0,1 0-1 0 0,-1 0 1 0 0,0 0 0 0 0,1 1-1 0 0,-1 0 1 0 0,4 5 0 0 0,25 35 139 0 0,-4-5-79 0 0,-1-8-50 0 0,1-2-1 0 0,1-2 0 0 0,1 0 1 0 0,1-2-1 0 0,39 22 0 0 0,-63-41-43 0 0,0-1 0 0 0,0-1-1 0 0,1 1 1 0 0,0-1 0 0 0,0-1-1 0 0,0 1 1 0 0,0-1 0 0 0,0-1-1 0 0,0 1 1 0 0,0-1 0 0 0,0-1-1 0 0,1 0 1 0 0,-1 0 0 0 0,0 0-1 0 0,1-1 1 0 0,-1 0 0 0 0,0-1-1 0 0,0 0 1 0 0,0 0 0 0 0,0-1-1 0 0,0 0 1 0 0,-1 0 0 0 0,1-1-1 0 0,-1 0 1 0 0,0 0 0 0 0,0-1-1 0 0,0 0 1 0 0,-1 0 0 0 0,0 0 0 0 0,8-9-1 0 0,-4 2 50 0 0,-1 1-1 0 0,0-2 1 0 0,-1 1-1 0 0,-1-1 0 0 0,0 0 1 0 0,0-1-1 0 0,-2 1 1 0 0,1-1-1 0 0,3-17 1 0 0,-6 18-49 0 0,-1 0 0 0 0,0 0 0 0 0,0 0 0 0 0,-2-1 0 0 0,1 1 1 0 0,-2 0-1 0 0,0 0 0 0 0,0-1 0 0 0,-1 1 0 0 0,-6-20 0 0 0,5 24 83 0 0,-1 0 0 0 0,0 0 0 0 0,0 0 0 0 0,-8-11 0 0 0,9 16-3 0 0,0 0-1 0 0,0 0 1 0 0,0 0-1 0 0,-1 0 1 0 0,0 0-1 0 0,0 1 1 0 0,0 0-1 0 0,0-1 1 0 0,-8-3-1 0 0,11 6-77 0 0,0 1 1 0 0,0-1-1 0 0,0 1 0 0 0,0 0 1 0 0,0-1-1 0 0,0 1 0 0 0,0 0 1 0 0,-1-1-1 0 0,1 1 0 0 0,0 0 0 0 0,0 0 1 0 0,0 0-1 0 0,0 0 0 0 0,0 0 1 0 0,-1 0-1 0 0,1 1 0 0 0,0-1 1 0 0,0 0-1 0 0,0 1 0 0 0,0-1 0 0 0,0 0 1 0 0,-1 1-1 0 0,0 1 5 0 0,0-1-1 0 0,1 0 0 0 0,-1 1 1 0 0,1-1-1 0 0,-1 1 1 0 0,1 0-1 0 0,-1-1 1 0 0,1 1-1 0 0,0 0 1 0 0,0 0-1 0 0,-1 2 1 0 0,-1 4 93 0 0,0 0 0 0 0,0 0 1 0 0,1 1-1 0 0,-2 14 0 0 0,1 4-2 0 0,2 0 0 0 0,0 0-1 0 0,2 0 1 0 0,0 0 0 0 0,11 49 0 0 0,-9-60-165 0 0,2 0 0 0 0,0-1 0 0 0,0 1-1 0 0,2-1 1 0 0,0 0 0 0 0,0 0 0 0 0,2-1 0 0 0,-1 0 0 0 0,2-1 0 0 0,21 24 0 0 0,-27-33-155 0 0,1 0 0 0 0,-1 0-1 0 0,1 0 1 0 0,0-1 0 0 0,0 0 0 0 0,0 0 0 0 0,1 0 0 0 0,-1 0 0 0 0,1-1 0 0 0,9 3-1 0 0,-12-4-72 0 0,0-1-1 0 0,1 1 1 0 0,-1-1-1 0 0,0 0 1 0 0,1 0-1 0 0,-1 0 1 0 0,1 0-1 0 0,-1-1 1 0 0,0 1-1 0 0,0-1 1 0 0,1 0-1 0 0,-1 0 1 0 0,0 0-1 0 0,0 0 1 0 0,0-1-1 0 0,0 1 1 0 0,0-1-1 0 0,0 0 1 0 0,0 0-1 0 0,3-3 1 0 0,9-10-2035 0 0,0-5-2910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15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15407 0 0,'-19'5'165'0'0,"-23"8"617"0"0,39-12-709 0 0,0 0-1 0 0,0 1 1 0 0,0 0 0 0 0,0-1-1 0 0,0 1 1 0 0,0 0 0 0 0,0 0-1 0 0,1 0 1 0 0,-4 4 0 0 0,2 4-47 0 0,4-10-20 0 0,0 1-1 0 0,1 0 1 0 0,-1 0-1 0 0,1 0 0 0 0,-1 0 1 0 0,1 0-1 0 0,-1-1 1 0 0,1 1-1 0 0,-1 0 0 0 0,1 0 1 0 0,0-1-1 0 0,-1 1 1 0 0,1 0-1 0 0,0-1 1 0 0,0 1-1 0 0,-1-1 0 0 0,1 1 1 0 0,0-1-1 0 0,1 1 1 0 0,21 8 81 0 0,-21-8-79 0 0,42 11 522 0 0,45 7 0 0 0,-28-7-22 0 0,87 15 1576 0 0,167 9 0 0 0,-205-27-1429 0 0,401 19 1401 0 0,-17-39-1358 0 0,-409 7-911 0 0,114-9 502 0 0,-167 9-1468 0 0,1-2 0 0 0,-1-1-1 0 0,61-21 1 0 0,-71 18-4327 0 0,-4-1-1540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1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17727 0 0,'7'33'90'0'0,"99"499"3364"0"0,-62-284-3578 0 0,-24-144-62 0 0,3 8-1919 0 0,-12-60-3410 0 0,-5-22-243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1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11 251 8751 0 0,'-5'-21'793'0'0,"4"15"-736"0"0,0 1 0 0 0,-1-1 1 0 0,2 0-1 0 0,-1 0 0 0 0,1 0 0 0 0,0 1 1 0 0,1-10-1 0 0,0 6 939 0 0,0-1-1 0 0,1 1 1 0 0,1-1-1 0 0,-1 1 1 0 0,2 0-1 0 0,-1 0 1 0 0,1 0-1 0 0,0 1 1 0 0,10-15 0 0 0,-10 18-897 0 0,1 0 0 0 0,-1 0 0 0 0,1 0 1 0 0,0 0-1 0 0,0 1 0 0 0,0 0 1 0 0,1 0-1 0 0,0 0 0 0 0,-1 1 1 0 0,1 0-1 0 0,0 0 0 0 0,1 0 1 0 0,-1 1-1 0 0,13-3 0 0 0,-9 2-151 0 0,1 1 0 0 0,0 0 0 0 0,0 1 0 0 0,0 0 0 0 0,0 1 0 0 0,0 0 0 0 0,20 3 0 0 0,-14 0-894 0 0,-1 1 0 0 0,0 1 0 0 0,0 1 0 0 0,24 12 0 0 0,21 14-4372 0 0,-41-19 3462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1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11 4607 0 0,'0'0'354'0'0,"-2"-1"52"0"0,0 0 106 0 0,-1-1-1 0 0,1 1 0 0 0,-1 0 1 0 0,0 0-1 0 0,0 0 0 0 0,1 0 0 0 0,-1 1 1 0 0,0-1-1 0 0,0 1 0 0 0,0-1 1 0 0,0 1-1 0 0,0 0 0 0 0,1 0 0 0 0,-1 1 1 0 0,-4 0-1 0 0,2 0-156 0 0,0 0 0 0 0,0 1-1 0 0,1 0 1 0 0,-1 0 0 0 0,1 0 0 0 0,-1 1-1 0 0,1-1 1 0 0,-5 5 0 0 0,-3 3-18 0 0,1 0 0 0 0,0 1-1 0 0,1 0 1 0 0,1 1 0 0 0,-9 13 0 0 0,10-14-166 0 0,2 1 0 0 0,-1-1 0 0 0,2 1 1 0 0,0 0-1 0 0,0 0 0 0 0,-4 20 0 0 0,7-27-151 0 0,1 1-1 0 0,0-1 0 0 0,1 0 1 0 0,-1 0-1 0 0,1 1 0 0 0,0-1 0 0 0,0 0 1 0 0,1 1-1 0 0,-1-1 0 0 0,1 0 1 0 0,1 0-1 0 0,-1 0 0 0 0,1 0 1 0 0,-1 0-1 0 0,1 0 0 0 0,1 0 1 0 0,-1 0-1 0 0,6 7 0 0 0,-5-8-39 0 0,1-1-1 0 0,-1 0 1 0 0,1-1-1 0 0,0 1 1 0 0,-1 0-1 0 0,1-1 1 0 0,0 0-1 0 0,0 0 0 0 0,1 0 1 0 0,-1-1-1 0 0,0 1 1 0 0,1-1-1 0 0,-1 0 1 0 0,1 0-1 0 0,-1 0 1 0 0,1-1-1 0 0,-1 0 1 0 0,1 0-1 0 0,0 0 1 0 0,-1 0-1 0 0,1-1 1 0 0,-1 0-1 0 0,1 0 1 0 0,-1 0-1 0 0,0 0 1 0 0,1-1-1 0 0,-1 1 1 0 0,0-1-1 0 0,0 0 0 0 0,0-1 1 0 0,0 1-1 0 0,7-6 1 0 0,-1-2-94 0 0,0 0 1 0 0,0 0-1 0 0,-1-1 1 0 0,13-20-1 0 0,-18 25 110 0 0,-1-1 0 0 0,1 0 0 0 0,-2 0 1 0 0,1 0-1 0 0,-1 0 0 0 0,0 0 0 0 0,0-1 0 0 0,-1 1 0 0 0,0 0 0 0 0,1-13 0 0 0,-2-7 59 0 0,1 15 146 0 0,-1 1-1 0 0,0-1 1 0 0,-3-16 1646 0 0,2 29-1488 0 0,1 5-289 0 0,-1-1 0 0 0,1 1 0 0 0,0-1 0 0 0,1 1 1 0 0,-1-1-1 0 0,1 1 0 0 0,0-1 0 0 0,1 1 0 0 0,-1-1 0 0 0,1 0 0 0 0,4 10 0 0 0,3 3 157 0 0,1-1 0 0 0,12 16-1 0 0,-17-25-790 0 0,1 0 0 0 0,-1 0 0 0 0,2-1-1 0 0,-1 0 1 0 0,1-1 0 0 0,0 1 0 0 0,0-1 0 0 0,1 0-1 0 0,0-1 1 0 0,0 0 0 0 0,0 0 0 0 0,1-1 0 0 0,12 5 0 0 0,-4-5-6130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18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58 12119 0 0,'1'2'555'0'0,"0"0"-453"0"0,0 13 481 0 0,-1 4-511 0 0,1 6 1219 0 0,0-17-512 0 0,-1 0-1 0 0,0 0 1 0 0,-1 10 0 0 0,1-16-682 0 0,-1 0 0 0 0,0 0 1 0 0,0 0-1 0 0,0 0 1 0 0,0-1-1 0 0,-1 1 0 0 0,1 0 1 0 0,0-1-1 0 0,-1 1 1 0 0,1-1-1 0 0,-1 1 0 0 0,1-1 1 0 0,-1 0-1 0 0,0 0 1 0 0,-2 2-1 0 0,0-1 130 0 0,3-1 262 0 0,-11-1-9 0 0,10 0-447 0 0,-1-1 1 0 0,0 1-1 0 0,0-1 0 0 0,0 0 0 0 0,0 0 0 0 0,0 0 1 0 0,1 0-1 0 0,-1 0 0 0 0,0-1 0 0 0,1 1 0 0 0,-1-1 1 0 0,1 0-1 0 0,-1 1 0 0 0,1-1 0 0 0,0 0 0 0 0,0-1 0 0 0,0 1 1 0 0,0 0-1 0 0,0 0 0 0 0,1-1 0 0 0,-1 1 0 0 0,1-1 1 0 0,-1 0-1 0 0,1 1 0 0 0,0-1 0 0 0,0 0 0 0 0,0 0 1 0 0,1 0-1 0 0,-1 0 0 0 0,0-5 0 0 0,0 2-43 0 0,1-1 0 0 0,-1 1-1 0 0,1-1 1 0 0,1 0 0 0 0,-1 1 0 0 0,1-1 0 0 0,0 1-1 0 0,1-1 1 0 0,0 1 0 0 0,0-1 0 0 0,0 1-1 0 0,6-12 1 0 0,-7 15 8 0 0,-1 2-1 0 0,1 0-1 0 0,-1 1 1 0 0,0-1 0 0 0,1 0-1 0 0,-1 0 1 0 0,1 0-1 0 0,-1 1 1 0 0,1-1 0 0 0,-1 0-1 0 0,1 1 1 0 0,-1-1-1 0 0,1 0 1 0 0,0 1 0 0 0,-1-1-1 0 0,1 1 1 0 0,0-1-1 0 0,-1 1 1 0 0,2-1 0 0 0,16-11-11 0 0,-7 8 14 0 0,-8 4 33 0 0,0 0 0 0 0,0 0-1 0 0,0 0 1 0 0,0 1 0 0 0,0-1 0 0 0,0 1-1 0 0,0 0 1 0 0,0 0 0 0 0,0 0 0 0 0,0 0 0 0 0,0 0-1 0 0,0 1 1 0 0,3 2 0 0 0,-1-1 59 0 0,0 1 1 0 0,0-1-1 0 0,-1 1 1 0 0,1 0-1 0 0,7 9 0 0 0,-11-12 543 0 0,-1 6-363 0 0,0-5-233 0 0,1 0 1 0 0,-1 0-1 0 0,0-1 1 0 0,0 1 0 0 0,0 0-1 0 0,0 0 1 0 0,0-1-1 0 0,-1 1 1 0 0,1 0-1 0 0,0 0 1 0 0,-1-1-1 0 0,1 1 1 0 0,-1 0-1 0 0,0-1 1 0 0,1 1-1 0 0,-1-1 1 0 0,0 1-1 0 0,0-1 1 0 0,0 1-1 0 0,0-1 1 0 0,0 0 0 0 0,-1 1-1 0 0,1-1 1 0 0,-2 2-1 0 0,0-1-30 0 0,1-1-12 0 0,0 0 1 0 0,0 1 0 0 0,0-1-1 0 0,0 0 1 0 0,0-1 0 0 0,0 1-1 0 0,0 0 1 0 0,0-1 0 0 0,-4 1-1 0 0,3 0-89 0 0,0-1 0 0 0,0 1-1 0 0,0-1 1 0 0,0 0-1 0 0,0 0 1 0 0,-1 0 0 0 0,1-1-1 0 0,0 1 1 0 0,-3-2-1 0 0,4 2-789 0 0,-16-8-7087 0 0,10 5 1691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19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15 1375 0 0,'0'0'15360'0'0,"2"1"-14952"0"0,2 3 39 0 0,3 1 55 0 0,0 0-1 0 0,-1 0 0 0 0,0 1 1 0 0,9 12-1 0 0,-14-17-450 0 0,0 1-1 0 0,0 0 0 0 0,0 0 1 0 0,0-1-1 0 0,0 1 1 0 0,0 0-1 0 0,0 0 0 0 0,-1 0 1 0 0,1 0-1 0 0,-1 0 0 0 0,1 0 1 0 0,-1 0-1 0 0,0 0 1 0 0,0 1-1 0 0,0-1 0 0 0,0 0 1 0 0,0 0-1 0 0,-1 0 1 0 0,1 0-1 0 0,0 0 0 0 0,-1 0 1 0 0,0 0-1 0 0,1 0 0 0 0,-1 0 1 0 0,-1 2-1 0 0,-20 31 766 0 0,21-34-760 0 0,-1 1 0 0 0,0 0 0 0 0,0-1 0 0 0,0 0 0 0 0,-1 1 0 0 0,1-1 0 0 0,0 0-1 0 0,0 0 1 0 0,-1 0 0 0 0,1 0 0 0 0,0-1 0 0 0,-1 1 0 0 0,1-1 0 0 0,-1 1 0 0 0,-2-1 0 0 0,3 0-39 0 0,0 0 0 0 0,1 0 0 0 0,-1 0 0 0 0,0-1 0 0 0,1 1 0 0 0,-1-1 0 0 0,0 1 0 0 0,1-1 0 0 0,-1 1 0 0 0,1-1 0 0 0,-1 0 0 0 0,-2-1 0 0 0,2 0-2 0 0,1 2-11 0 0,-1-1 0 0 0,1 1 0 0 0,0-1 1 0 0,0 0-1 0 0,0 1 0 0 0,0-1 0 0 0,0 0 0 0 0,0 0 0 0 0,0 1 1 0 0,1-1-1 0 0,-1 0 0 0 0,0 0 0 0 0,0 0 0 0 0,1 0 0 0 0,-1 0 1 0 0,0 0-1 0 0,1 0 0 0 0,-1-1 0 0 0,0 0 0 0 0,-1-3-2 0 0,1 2-1 0 0,-1-1-1 0 0,0 0 0 0 0,1 1 1 0 0,0-1-1 0 0,0 0 1 0 0,0 1-1 0 0,0-1 0 0 0,1 0 1 0 0,-1 0-1 0 0,1 0 1 0 0,0 0-1 0 0,0-4 0 0 0,1 2-8 0 0,0 0 0 0 0,1 1 0 0 0,-1-1 0 0 0,1 1 0 0 0,0-1-1 0 0,1 1 1 0 0,5-10 0 0 0,-8 14 8 0 0,1 0-1 0 0,-1 0 1 0 0,1 0-1 0 0,-1 0 1 0 0,1 0-1 0 0,0 0 1 0 0,0 1-1 0 0,-1-1 1 0 0,1 0 0 0 0,0 0-1 0 0,0 0 1 0 0,0 1-1 0 0,0-1 1 0 0,-1 1-1 0 0,1-1 1 0 0,0 0-1 0 0,0 1 1 0 0,0 0-1 0 0,0-1 1 0 0,1 1-1 0 0,-1-1 1 0 0,0 1 0 0 0,1 0-1 0 0,3-1 0 0 0,12-5 1 0 0,-12 5 1 0 0,8 3 11 0 0,-10-2 66 0 0,1 1-1 0 0,-1 0 0 0 0,0-1 1 0 0,0 2-1 0 0,0-1 0 0 0,0 0 1 0 0,4 3-1 0 0,-6-3 56 0 0,0-1-112 0 0,0 0 0 0 0,-1 1 0 0 0,1-1-1 0 0,-1 1 1 0 0,1-1 0 0 0,0 1 0 0 0,-1-1-1 0 0,1 1 1 0 0,-1 0 0 0 0,0-1-1 0 0,1 1 1 0 0,-1 0 0 0 0,1-1 0 0 0,-1 1-1 0 0,0 0 1 0 0,0-1 0 0 0,1 1 0 0 0,-1 1-1 0 0,4 12 230 0 0,-3-12-115 0 0,-11 18 312 0 0,8-14-404 0 0,1-5-30 0 0,1 0-1 0 0,-1 1 0 0 0,1-1 1 0 0,-1 0-1 0 0,0 1 1 0 0,0-1-1 0 0,0 0 0 0 0,0 0 1 0 0,0 0-1 0 0,0 0 1 0 0,0 0-1 0 0,0 0 0 0 0,0 0 1 0 0,-2 1-1 0 0,1-1-12 0 0,0 0 0 0 0,1 1 0 0 0,-1-2 0 0 0,1 1 0 0 0,-1 0 0 0 0,0 0 0 0 0,0 0 0 0 0,1-1 0 0 0,-1 1 0 0 0,0-1 0 0 0,0 1 0 0 0,0-1 0 0 0,0 0 0 0 0,0 0 0 0 0,0 0 0 0 0,0 0 0 0 0,-3 0 0 0 0,2-1-267 0 0,-1 0 1 0 0,1 0-1 0 0,0-1 0 0 0,0 1 1 0 0,0-1-1 0 0,1 1 0 0 0,-1-1 1 0 0,-3-2-1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26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0,'0'0'631'0'0,"5"1"750"0"0,14 1 410 0 0,-19-2-1670 0 0,1 0 0 0 0,0 0 0 0 0,-1 0 1 0 0,1 1-1 0 0,-1-1 0 0 0,1 0 0 0 0,0 0 0 0 0,-1 0 0 0 0,1 1 0 0 0,-1-1 0 0 0,1 0 0 0 0,-1 1 1 0 0,1-1-1 0 0,-1 1 0 0 0,1-1 0 0 0,-1 0 0 0 0,1 1 0 0 0,-1-1 0 0 0,0 1 0 0 0,1-1 1 0 0,-1 1-1 0 0,0-1 0 0 0,1 1 0 0 0,-1-1 0 0 0,1 2 0 0 0,0 0 343 0 0,8 12 330 0 0,0 1-1 0 0,0 0 1 0 0,-2 1-1 0 0,0 0 1 0 0,9 28 0 0 0,-11-28-500 0 0,9 22 271 0 0,51 167 1421 0 0,-46-136-1669 0 0,16 76 313 0 0,-32-123-979 0 0,0 0 0 0 0,-1 0 0 0 0,-1 0 0 0 0,-4 37 1 0 0,2-55-98 0 0,1-1 0 0 0,-1 1 0 0 0,0 0 0 0 0,-1-1 0 0 0,1 1 0 0 0,-2 3 0 0 0,-4 6-1362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0T15:51:46.37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13058 5006 23951 0,'0'0'1056'0,"0"0"224"0,0 0-1024 0,0 0-256 0,0 0 0 0,0 0 0 0,0 0 880 0,0 0 112 16,0 0 32-16,18-13 0 0,-12 6 192 0,1 0 32 16,2 0 16-16,4-2 0 0,2-1-384 0,2 0-80 15,2-3-16-15,2-1 0 0,3 1-112 0,0-3-32 16,4 2 0-16,0-3 0 0,2-3-128 0,2 1-16 16,0-4-16-16,2 2 0 0,-1-2-256 15,1-2-48-15,0 2-16 0,-2-1 0 0,-2 1-160 0,-2-1 0 16,2 1 0-16,0 1 128 0,0 0-128 0,-2-1 192 15,0 1-192-15,-2 1 192 0,0 1-192 0,-1-1-272 16,-2 0 64-16,-1 0 16 0,0-1 192 0,0 2 0 16,-1 1 0-16,-2 0 0 0,-2 1 0 0,-2 0-144 15,0 0 144-15,-1 1-128 0,2 1 128 0,-2 0 0 16,0 1 128-16,-1 0-128 0,0 2 0 0,0 2 0 16,0 0 0-16,-1 3 0 0,-3 2 0 0,0 1 0 15,0 1 0-15,2 4 0 0,-1 4 0 0,2 2 0 16,0 3 0-16,1 0 0 0,1 6 0 0,2-1 0 0,2 3 0 0,2 3 128 15,2 2-128-15,3-3 144 0,3 5-144 0,5-3 160 16,1 1 80-16,1-3 16 0,1 2 0 0,2-1 0 16,1-1 64-16,-1-3 0 0,-1-2 16 0,-1 1 0 15,1 0-192-15,-2 1-144 0,0-2 192 0,0 2-192 16,3 1 0-16,-1-4 0 0,-2-1 0 0,-1-1-192 31,0-1-1456-31,-4-1-272 0,-3-1-64 0,-2-2-14640 0</inkml:trace>
  <inkml:trace contextRef="#ctx0" brushRef="#br0" timeOffset="1033.08">13140 5019 21183 0,'-6'-17'944'0,"4"10"192"0,1-1-912 0,0 0-224 0,-1 1 0 0,1 0 0 15,1 5 2512-15,0 2 464 0,0 0 96 0,0 0 0 16,0 0-1584-16,0 0-320 0,0 0-64 0,0 0-16 15,7 13-688-15,-1-2-144 0,2 5-16 0,0 6-16 16,-2 2 16-16,1 6 0 0,-1 1 0 0,2 1 0 16,0 4 112-16,0-2 32 0,0 1 0 0,-1 1 0 15,0 5-64-15,0-5-16 0,-2 2 0 0,3-3 0 0,-3-5 32 0,0 0 16 16,0 3 0-16,-1-3 0 16,0 2-160-16,-1 0-16 0,-1-2-16 0,2-4 0 15,0-4-160-15,3 20 128 0,-5-23 0 16,2-1-128-16,-1-1 160 0,-1-1-160 0,1-3 160 0,0-1 48 0,0-3 16 15,1-1 0-15,0-1 0 16,-4-7 16-16,7 8 0 0,-1-1 0 0,1-3 0 0,-1 0-48 0,2-2-16 16,1-2 0-16,4-1 0 0,2 0 32 0,2-1 16 15,2 2 0-15,2-2 0 0,0 0-80 0,2 1-16 16,3 0 0-16,3 1 0 0,2-3-128 0,5 2 0 16,3-2 0-16,2 3 0 0,2 3 0 0,2 1 0 15,0-2 0-15,1 2 0 0,-3 0 0 0,-3 1 0 16,-2 2 0-16,-1 1 0 0,-3 1 0 0,-3 1 0 15,-2 2 0-15,-3 1 0 0,-2-1 0 0,0-2 0 0,-2-1 0 0,-1 2 0 16,-1 2 0-16,-1-3 0 0,-2 3 0 0,1-4 0 16,-2-1 0-16,-2 0 0 0,-2 1 0 0,-2 0 0 15,0-2 0-15,-1 1 128 0,-1-2-128 0,-1 1 0 16,0-3 0-16,-1 1 0 0,-6-5 128 0,7 3-128 16,-2 0 0-16,0 1 0 0,-5-4 0 0,7 3 0 15,-1-3 0-15,5-3 0 0,-1 1 0 0,2-3 0 16,0-2 0-16,2-1 0 0,2-1 0 0,2 0 0 0,-1-2 0 15,1 0 0-15,0-2 0 0,2 0 0 16,1 1 0-16,0-1 0 0,1 0 0 0,1 0 0 16,2 0-128-16,1 0 128 0,0 0 0 0,-1 1 0 15,1 0 0-15,0 2 0 0,0 1 0 0,0 1 0 16,2-1-128-16,-4 1 128 0,0 1 0 0,-2 2 0 0,-1 0 0 0,-2 2-144 16,0 1 144-16,-1 0 0 0,-4 1-176 0,-2 1 176 15,-2 0-160-15,0 0 160 0,-3 0-144 0,0 0 144 16,-7 0-128-16,0 0 128 0,0 0 0 0,6-1-128 15,-6 1 128-15,7 0 0 0,-7 0 0 0,4-7 0 16,1 1 0-16,-2-5-128 0,-1 0 128 0,0-2 0 16,-1-3 0-16,0-4 0 0,-1-3 0 0,0-6 0 15,-1-3 0-15,0-2 0 0,-1-1 0 0,-2-3 144 16,0-5-144-16,1-5 0 0,-3-5 256 0,2-4-48 16,-2-4-16-16,2-2 0 0,-1-3 112 0,1 2 16 15,1 1 0-15,1 5 0 0,0 7-144 0,0 5-32 16,0 0 0-16,1 6 0 0,0 3-336 0,1 4-64 15,0 4 0-15,-1 4-16 16,-1 6-1936-16,1 2-384 0,-2 1-80 0</inkml:trace>
  <inkml:trace contextRef="#ctx0" brushRef="#br0" timeOffset="1377.56">13586 5093 31327 0,'-6'-4'2784'0,"-1"0"-2224"15,0 0-560-15,5 0 0 0,2 4 1808 0,0 0 256 16,0 0 48-16,8-5 16 0,3-3-720 0,2-1-128 16,3-1-48-16,4 2 0 0,3 1-1040 0,5 2-192 15,1-1 0-15,5-6-160 16,3-4-1232-16,-2 2-240 0,3 0-48 0,2 0-10096 15,-2 0-2000-15</inkml:trace>
  <inkml:trace contextRef="#ctx0" brushRef="#br0" timeOffset="1641.47">13639 5528 27647 0,'0'0'1216'0,"0"0"256"0,0 0-1168 0,0 0-304 0,0 0 0 0,0 0 0 16,0 0 1648-16,6 2 272 0,0-4 48 0,5 4 16 16,2 2-736-16,2-2-144 0,5 1-16 0,1 1-16 0,2-2-368 0,10-2-80 15,-1-5-16-15,2 1 0 0,3 3-608 0,-2 1 0 0,0 0 0 0,-2-1 0 31,-1 1-2032-31,1 0-368 16,0-2-80-16</inkml:trace>
  <inkml:trace contextRef="#ctx0" brushRef="#br0" timeOffset="1871.89">14925 4745 15663 0,'0'0'1392'0,"-3"6"-1120"0,1 2-272 0,-1 3 0 0,1 2 4080 0,-1 2 752 15,0 4 160-15,2-1 16 16,2 4-2752-16,1 4-544 0,-1 3-112 0,2 5-32 16,-2 2-1200-16,1 3-240 0,2 2-128 0,2-1 128 15,-1-1-336-15,3-2-64 0,-1 2-16 0,1-3-11280 16,0 1-2256-16</inkml:trace>
  <inkml:trace contextRef="#ctx0" brushRef="#br1" timeOffset="10142.24">6101 3574 16575 0,'0'0'1472'0,"0"0"-1168"15,-1 5-304-15,-7-2 0 0,2 1 2880 0,6-4 528 16,-7 2 112-16,7-2 0 0,0 0-2784 0,0 0-560 15,0 0-176-15,0 0-13008 0</inkml:trace>
  <inkml:trace contextRef="#ctx0" brushRef="#br1" timeOffset="10404.12">7137 3047 35007 0,'-12'-6'1552'0,"12"6"320"0,-7 2-1488 0,2 2-384 0,0-1 0 0,5-3 0 15,0 0-960-15,0 0-272 0,0 0-48 0,0 0-16 16,0 0-560-16,5-4-128 0</inkml:trace>
  <inkml:trace contextRef="#ctx0" brushRef="#br1" timeOffset="10744.19">8226 3545 30399 0,'0'0'2704'0,"-6"4"-2160"0,-1 2-544 0,1-1 0 16,-1-1 512-16,1-2-16 0,6-2 0 0,0 0 0 0,0 0-496 0,0 0 0 15,0 0 0-15,0 0-9440 16,0 0-1984-16</inkml:trace>
  <inkml:trace contextRef="#ctx0" brushRef="#br1" timeOffset="10983.41">8844 2800 28559 0,'0'0'2544'0,"0"0"-2032"16,0 0-512-16,-6 4 0 0,6-4 1264 0,0 0 144 0,0 0 48 0,0 0 0 16,0 0-1184-16,-1 5-272 0,1-5 0 0,2 6-9984 15,3-2-2016-15</inkml:trace>
  <inkml:trace contextRef="#ctx0" brushRef="#br1" timeOffset="13946.74">15126 4660 1839 0,'0'0'160'0,"0"0"-160"0,0 0 0 0,0 0 0 0,0 0 4064 0,0 0 784 0,0 0 144 0,0 0 48 15,0 0-2432-15,0 0-496 0,0 0-80 0,0 0-32 16,0 0-640-16,0 0-128 0,24 1-16 0,-24-1-16 16,8-4-112-16,0-3-32 0,0 0 0 0,2-1 0 15,3-2-80-15,0-1-16 0,1 0 0 0,1-4 0 16,1 0-192-16,3-2-32 0,4 0-16 0,0-1 0 16,3 2-256-16,1-1-48 0,1-1-16 0,2-2 0 15,0 2-176-15,1-2-32 0,0 1-16 0,1-1 0 0,-2 1-176 0,0-1 128 16,-2 2-128-16,1-2 128 0,-2 3-128 0,-2 0 0 15,-4 0 0-15,-3 2 128 0,0-2-128 0,-1 4 0 16,-1 0 0-16,-2 0 128 0,-1 2-128 0,-1 1 128 16,-1 1-128-16,-2 1 128 0,0-1 96 0,-1 2 16 15,-2-2 0-15,1 3 0 0,-2 0 48 0,0 0 16 16,-1 1 0-16,1 1 0 0,-1-3-112 0,-4 7 0 16,5-5-16-16,-5 5 0 0,6-5-176 0,-6 5 128 15,0 0-128-15,0 0 128 0,5-3-128 0,-5 3 0 16,5-5 0-16,-5 5 0 0,5-4 0 0,-5 4 0 15,0 0 0-15,6-5 0 0,-6 5 0 0,5-4 0 16,-5 4 128-16,0 0-128 0,5-4 0 0,-5 4 0 0,6-4 0 0,-6 4 0 16,0 0 0-16,0 0 128 15,7-2-128-15,-7 2 128 0,0 0-128 0,6-2 160 0,2 0-160 0,-8 2 160 16,7-2-160-16,-7 2 0 0,6-2 144 0,-6 2-144 16,8 0 0-16,-1 0 144 0,-1 0-144 0,1 0 0 15,-1-3 128-15,1 3-128 0,-7 0 0 0,9 3 0 16,-1-3 144-16,1 2-144 0,1 2 0 0,2-1 144 15,1 1-144-15,1-2 0 0,1 2 0 0,0 3 0 16,1 1 0-16,1 2 0 0,1 2 0 0,2 1 0 0,1 4 0 16,1-2 0-16,-3 4 0 0,4 0 0 15,-3 1 0-15,3-3 0 0,-1 2 0 0,1-2 0 16,1 0 0-16,-1 1 0 0,-1-2 0 0,3 2 0 16,-2-3 0-16,0 0 0 0,-2 0 0 0,-1-1 128 15,1 0-128-15,0-1 160 0,0 0-160 0,-1-1 160 16,-4 0-32-16,1-4 0 0,-2 0 0 0,-1-1 0 0,-1 1 16 0,-1 0 0 15,-2-1 0-15,2 0 0 0,-3 1 0 0,0 0 0 16,0 0 0-16,1 0 0 0,-1-2-16 0,0-1-128 16,1 2 192-16,-1-1-64 0,-1 1-128 0,-1-1 0 15,-1-2 144-15,-1 2-144 0,1-2 0 0,-6-4 128 16,0 0-128-16,6 3 0 0,-6-3 0 0,5 7 144 16,1-1-144-16,-6-6 0 0,0 0 128 0,0 0-128 15,7 3 0-15,-7-3 0 0,0 0 144 0,0 0-144 0,8 4 0 0,-8-4 144 16,7 0-144-16,-7 0 0 15,8 0 0-15,-2 0 0 0,-6 0 0 0,7 0 0 16,-1 0 128-16,-6 0-128 0,8-3 0 0,0 1 0 16,0-2 0-16,1 0 0 0,-1 0 0 0,-1-1 0 15,2-3 128-15,1 1-128 0,0-2 0 0,0 0 0 0,1-1 144 0,2-2-144 16,1 0 0-16,5-1 0 0,-3-1 0 0,3-4 128 0,0-1-128 0,2 1 0 16,1 0 128-16,0 0-128 15,1-2 0-15,0 2 128 0,2-4-128 0,0 1 0 16,-1-3 144-16,1 2-144 0,-1-1 192 0,-1-1-192 15,1 1 192-15,-1-1-64 0,-1 2 0 0,-1 3-128 16,0 0 160-16,-2 2-160 0,1 2 128 0,-2 0-128 16,-1 4 0-16,0 0 0 0,-1 0 128 0,-1 0-128 15,0-1 0-15,-2 1 0 0,0 0 0 0,1 2 128 16,1 1-128-16,-2-1 0 0,0 1 0 0,0 1 128 16,-3 0-128-16,-1 2 128 0,-1-2-128 0,0 1 128 15,0 1-128-15,1-1 0 0,-3 1 0 0,1 0 128 0,-3 2-128 0,-4 3 0 16,5-6 0-16,-5 6 0 0,5-4 0 0,-5 4 0 15,5-3 128-15,-5 3-128 0,7-4 0 0,-7 4 0 0,0 0 0 0,0 0 0 16,0 0 0-16,0 0-192 16,0 0 64-16,0 0 128 15,0 0-1408-15,0 0-144 0,0 0-48 0,0 0 0 16,4 8-2560-16,0 3-528 0</inkml:trace>
  <inkml:trace contextRef="#ctx0" brushRef="#br1" timeOffset="15071.1">17867 3811 21823 0,'0'0'960'0,"0"0"208"0,0 0-928 0,0 0-240 0,0 0 0 0,0 0 0 16,0 0 2240-16,0 0 384 0,0 0 96 0,0 0 16 16,8-1-896-16,1 1-176 0,1 3-48 0,0 2 0 15,2 1-416-15,1 4-96 0,0 1-16 0,1 1 0 16,2 2-176-16,-1 5-32 0,1-2-16 0,2 1 0 16,2 1-160-16,-1 1-16 0,2 3-16 0,-1 0 0 15,-1-1-240-15,2-1-48 0,0-1-16 0,3 0 0 0,0 1-96 0,2-2-16 16,0 5 0-16,-1-6 0 15,-3 0-256-15,1-2 0 0,-4 0-128 0,1-2 128 16,-2 0-272-16,0-1 32 0,0 0 16 0,-1-2 0 16,-2 2-2592-16,-1-3-512 0,-1 1-96 15</inkml:trace>
  <inkml:trace contextRef="#ctx0" brushRef="#br1" timeOffset="16727.97">14011 7224 3679 0,'0'0'160'0,"0"0"32"0,0 0-192 0,0 0 0 0,0 0 0 0,0 0 0 16,0 0 5488-16,0 0 1040 0,8 4 224 0,1-2 32 15,0-2-4480-15,2-2-912 0,0-2-176 0,1-1-48 16,1-4-656-16,-3 1-144 0,1-2-32 0,-1-1 0 16,-1 0 288-16,1-4 48 0,-3 0 16 0,-1-2 0 15,-1 1-688-15,-1-1 0 0,-3-1 0 0,0 2 0 0,-1 1 128 0,-1 2 64 0,-2 2 0 0,-2 2 0 16,-4 0-192-16,0 1 128 16,0 2-128-16,-2-2 128 0,1 3-128 0,-2 1 128 15,1 4-128-15,0 0 128 0,1 4 32 0,1 2 0 16,1 2 0-16,3 4 0 0,-1 2 128 0,2 3 32 0,0 1 0 0,3 3 0 15,1 1-64-15,1 2-16 16,3 2 0-16,3-3 0 0,1-2-240 0,2 1 144 16,3-4-144-16,4 1 128 0,3-1-128 0,2 0 0 15,1-5 0-15,2 0-176 16,2-1-1040-16,2 0-224 0,0-4-32 0,1-2-16 16,1-2-1888-16,-2-3-368 0,23-3-80 15,-13-2-7568-15</inkml:trace>
  <inkml:trace contextRef="#ctx0" brushRef="#br1" timeOffset="16880.12">14569 7015 29247 0,'0'0'1296'0,"0"0"272"0,0 0-1248 0,0 0-320 0,0 0 0 0,0 0 0 16,0 10 768-16,3 2 112 0,-1-1 16 0,3 3 0 16,1 0-576-16,0 0-128 0,2 2 0 0,1-1-16 15,0 4-320-15,2-5-64 0,-1 2-16 0,2-3 0 31,1-2-3024-31,-1 1-592 0</inkml:trace>
  <inkml:trace contextRef="#ctx0" brushRef="#br1" timeOffset="17069.21">14817 6959 22111 0,'-13'6'1968'0,"6"-1"-1584"0,-1 2-384 0,-2 3 0 0,-2 2 2832 0,-1 2 496 16,0 1 80-16,-3 2 32 0,1 2-1440 0,-2 1-272 15,1-1-64-15,1 5-16 0,0 0-1056 0,4 1-208 16,-3-1-32-16,3-1-16 0,0 1-336 0,4-2-128 16,1-1 0-16,2-2 0 15,2 1-2368-15,2-6-480 0,1-1-96 0,2-4-12144 0</inkml:trace>
  <inkml:trace contextRef="#ctx0" brushRef="#br1" timeOffset="17433.84">14958 7119 27071 0,'0'0'1200'0,"2"8"240"0,2 0-1152 0,1 1-288 0,2-2 0 0,-1 5 0 15,2 1 1376-15,-1-1 224 0,-1 2 32 0,2 3 16 16,1-2-560-16,-2 2-96 0,-3 0-32 0,-1-2 0 16,1 1-592-16,0-1-128 0,-1 1-32 0,0-2 0 0,-3-2 48 0,0-1 0 15,0-2 0-15,0-1 0 0,0-8-64 0,0 0-16 16,0 0 0-16,-6 3 0 15,-2-1-176-15,2-4 128 0,-2 0-128 0,0-5 128 16,0-3-320-16,1-2-64 0,1-2 0 0,1-3-16 31,0-3-240-31,1-3-32 0,1-3-16 0,3-2 0 16,2 0 48-16,2-1 0 0,-2-1 0 0,4 4 0 0,1 3 288 0,2 0 64 0,1 1 16 0,1 0 0 16,2 5 288-16,0 1 64 0,0 2 16 0,0 4 0 15,-1 2 352-15,0 3 64 0,-2 1 0 0,0 2 16 16,-3 2 0-16,1 3 0 0,0 1 0 0,-3 2 0 0,-1 2 144 15,-3 3 32-15,-1 0 0 0,0 5 0 0,0 2-416 0,-1 1-80 16,-3-1-16-16,0 3 0 0,-1-2-320 16,-1-2-288-16,0 3 48 0,-1-5 16 15,-1 1-2144-15,0-3-448 0,0-1-64 0,0-2-13104 0</inkml:trace>
  <inkml:trace contextRef="#ctx0" brushRef="#br1" timeOffset="17704.59">15201 7127 2751 0,'7'0'256'0,"2"-4"-256"0,0 1 0 0,2 1 0 16,0-1 4416-16,2-1 848 0,2-1 176 0,-1-4 16 16,2 0-2944-16,-1-1-592 0,1 0-112 0,0 0-16 15,-1-1-912-15,1-1-176 0,-3-2-48 0,0 1 0 16,-3 0-80-16,-1 0 0 0,1 0-16 0,-3 1 0 16,-1 0 336-16,-2 2 80 0,-3 0 16 0,-1 1 0 15,0 1 112-15,-3 1 32 0,-2 2 0 0,-1 1 0 16,-2 0-112-16,-3 4-32 0,0 0 0 0,-2 3 0 0,-2 2-288 15,1 3-48-15,-1 0-16 0,4 3 0 16,-1 4-416-16,3-1-96 0,1 4 0 0,3 1-128 16,1 0 0-16,4 1 0 0,3 0 0 0,2 1 0 15,1 0-1024-15,3 0-128 16,2-1 0-16,3-2-16 0,2-2-1024 0,3-3-208 0,1 0-32 16,2-4-8768-16,2-3-1728 0</inkml:trace>
  <inkml:trace contextRef="#ctx0" brushRef="#br1" timeOffset="17906.54">15752 7017 11967 0,'-2'-6'1072'0,"0"-3"-864"16,-1 2-208-16,0 1 0 0,-1-1 3472 0,-1 2 656 15,0 0 128-15,-1 1 32 0,-1 1-1664 0,0 2-336 16,0-1-64-16,0 2-16 0,1 2-800 0,6-2-144 16,-7 5-48-16,3 1 0 0,0 0-720 0,2 3-160 15,0 1-16-15,2 3-16 0,2 2-304 0,0 2 0 16,1-2 0-16,2 1 0 0,0-2-144 0,3 1-96 0,1-1-16 0,3 0 0 31,1-3-2176-31,1-4-448 0,1 0-96 0,-1-2-11776 0</inkml:trace>
  <inkml:trace contextRef="#ctx0" brushRef="#br1" timeOffset="18102.79">15991 6750 20895 0,'-1'-27'928'0,"1"16"192"0,0-5-896 0,-1 3-224 0,-1 0 0 0,1 3 0 15,-1 1 1920-15,0 2 320 0,2 7 80 0,0 0 16 16,0 0-608-16,0 0-128 0,-1 9-32 0,4 4 0 16,-1 3-752-16,2 4-160 0,1 3-16 0,2 6-16 15,1 3-368-15,2 4-80 0,2-2-16 0,1 1 0 16,1 0-160-16,2 0-224 0,2 2 48 0,0-1 16 16,1-3-2752-16,-1-2-544 0</inkml:trace>
  <inkml:trace contextRef="#ctx0" brushRef="#br1" timeOffset="18433.46">16120 7097 32127 0,'0'0'704'0,"-7"-7"160"0,-2-5 32 0,1 3 0 0,1 0-720 0,1 3-176 16,0-3 0-16,3 2 0 0,1 1 1280 0,2 0 240 16,3 1 32-16,-3 5 16 0,9-3-1168 0,3 2-224 15,1-1-48-15,1 0-128 0,2 1 0 0,2 0 0 16,-1 1 0-16,0-3 0 0,0 2 0 0,0-1 0 15,0 1 0-15,0-1 0 0,0 0 0 0,-2 1 0 16,0 0 0-16,-2-1 0 0,-2 1 160 0,1-2-32 0,-1 1 0 0,-1-2 0 0,0 0 96 0,1-1 16 16,-2-2 0-16,0-1 0 15,-1 1 80-15,-2-3 0 0,1 3 16 0,-3-2 0 16,1 1 32-16,-2 0 0 0,-3 0 0 0,-2 2 0 16,-2-1 336-16,-1 3 64 0,-1-1 0 0,-3 2 16 15,-2 1-64-15,1 2-16 0,-1 1 0 0,1 3 0 16,1 1-368-16,0 4-80 0,-1 3 0 0,3 1-16 15,0 3-240-15,3 1-160 0,2 2 32 0,3 2 0 32,2 1-1264-32,2 0-240 0,1-1-48 0,5-1-16 15,2-3-1312-15,2-2-272 0,2 0-48 0,3-5-7008 0,2-1-1392 0</inkml:trace>
  <inkml:trace contextRef="#ctx0" brushRef="#br1" timeOffset="18797.04">16667 7136 2751 0,'19'-20'256'0,"-10"11"-256"0,1-1 0 0,-1-3 0 0,-2 1 3328 0,1 0 640 0,0-3 112 15,-3-1 16-15,-1-1-1312 0,-1 1-272 16,-3 1-48-16,-1-2-16 0,-2 1-384 0,-1 0-80 15,-1 1 0-15,0 2-16 0,-3 1-672 0,-3 2-128 16,-3 2-16-16,0 1-16 0,1 2-240 0,0 2-64 16,0 3 0-16,1 6 0 0,1 1-496 0,2 5-96 15,1 5-32-15,2-1 0 0,3 1-208 0,5 1 0 16,2 2 0-16,1-1 0 0,4 2 0 0,1 1 0 16,3-1 0-16,3-3-160 0,0-1 160 0,-1-4-160 15,1-2 160-15,0-2-160 0,-1-1 160 0,1-3-128 16,0-4 128-16,-2-1-128 0,0-1 128 0,-1-2 0 15,0-3-144-15,0-3 144 0,0-3 0 0,-2-2 0 0,-3-5 0 0,-2 1 128 16,-2-2-128-16,0 0 0 16,-1-4 0-16,-2 1 0 0,-2-5-128 0,-2 0 128 0,-2-2 0 15,-2 0 0-15,1-6 0 0,-3 1-176 0,-2-3 176 0,-2-2-128 32,-1 0-400-32,-1-1-80 0,1 2-16 0,2 5 0 15,1 5-16-15,1 9-16 0,3 4 0 0,1 7 0 0,1 4 912 0,5 5 192 0,-4 7 48 0,3 9 0 16,2 6 320-16,2 7 64 0,2 5 16 0,2 5 0 15,2 4-464-15,1 3-96 0,2 1-16 0,4-1 0 16,2 1-320-16,1 2 144 0,1-5-144 0,1-2 0 31,0-3-1584-31,0-3-416 0</inkml:trace>
  <inkml:trace contextRef="#ctx0" brushRef="#br0" timeOffset="22505.25">22028 4999 18431 0,'0'0'1632'0,"0"0"-1312"0,0 0-320 0,1-9 0 0,-8 12 1216 0,7-3 160 0,-6 2 32 0,6-2 16 15,0 0 256-15,0 0 48 0,0 0 16 0,0 0 0 0,4-9-640 0,2 0-128 16,3-2-16-16,3-2-16 15,0-1-176-15,2-2-16 0,2-1-16 0,0 1 0 16,0-4-128-16,1-1-32 0,2-2 0 0,0-2 0 16,2-1-192-16,0-3-32 0,-1-1-16 0,0-1 0 0,3-2-192 0,0 2-144 15,0-3 192-15,2 1-192 16,1 2 0-16,2 1 0 0,-1 0 0 0,-1 3 0 0,-1 1 0 0,0 1 0 16,-2 2-192-16,-2 0 48 0,-3 2 144 0,-1 2 0 15,0-1 0-15,-3 3-128 0,0 2 128 0,-3 0 0 16,0 2 0-16,-1 3 0 0,-1 2 0 0,0 2 0 15,-1 2 0-15,0 2 0 0,0 0 0 0,1 3 0 16,0 4 0-16,2 3 0 0,0 3 0 0,1 3 192 16,0 2-64-16,1 2 0 0,1 3-128 0,3 2 144 15,1 2-144-15,3 1 160 0,4 1-160 0,2 1 0 16,2-1 0-16,2 2 0 0,2-1 0 0,2 1 0 16,3-1 0-16,-3-4 0 0,0-2 0 0,-1-2 0 15,0-3 0-15,0-3 0 16,-4 2-416-16,1-4-160 0,-1 1-48 0,-1-2 0 15,-3 0-2640-15,-1-1-544 0,-4 1-96 0</inkml:trace>
  <inkml:trace contextRef="#ctx0" brushRef="#br0" timeOffset="23566.69">21959 5045 19983 0,'0'0'880'0,"-8"1"192"0,0 2-864 0,0-3-208 16,2 0 0-16,-1 0 0 0,2 0 1472 0,5 0 240 15,0 0 48-15,0 0 16 0,0 0-144 0,0 0-32 16,0 0 0-16,-2 7 0 0,2 1-640 0,2 1-128 16,2 3-16-16,1 1-16 0,0 3 32 0,3 2 0 15,1 2 0-15,0 0 0 0,0 1-144 0,2 1-32 16,-1 2 0-16,2 1 0 0,0-1-208 0,-2 1-32 15,1 1-16-15,0 2 0 0,2-5-160 0,-2 1-48 0,-1-2 0 0,1 0 0 16,-1-1-64-16,-1 1-128 0,-1 0 176 16,0 0-176-16,-2-3 176 0,3-1-176 0,-2 0 160 0,-1-1-160 15,0-1 144-15,-1-1-144 0,0 1 128 0,0-2-128 16,-1-3 128-16,0-1-128 0,-1-1 0 0,-1 2 128 16,1-1-128-16,0 1 0 0,-2-2 144 0,1 0-144 0,0-3 0 15,-2-6 128-15,0 0-128 0,2 7 0 16,-2-7 0-16,0 0 144 0,7 5-144 0,-1-1 0 15,-6-4 128-15,10 3-128 0,1-2 0 0,0 0 0 16,-2-1 128-16,0 0-128 0,1-1 0 0,3 1 0 16,3 0 0-16,2 1 0 0,4 2 0 0,2 1 0 15,-1 1 0-15,5 0 0 0,2 2 0 0,1 2 0 0,2 1 0 0,-1 2 0 16,1 1 0-16,-1-1 0 0,0-1 0 0,4 2 0 16,-2-2 0-16,-3-1 0 0,-3 1 0 0,-7-3 0 15,0-2 0-15,-2 1 0 0,-1-2 0 0,-1 1 0 16,0 1 0-16,-1-1 0 0,-2-3 0 0,2 2 0 15,-3 2 128-15,-1-3-128 0,-2-2 128 0,-1 1-128 16,-2-2 144-16,1 2-144 0,-2-1 0 0,-6-2 0 16,0 0 0-16,8-2 0 0,0 0 0 0,0 2 0 15,-2-2 0-15,2-3 0 0,0-2-256 0,1-1 16 16,0-2 0-16,0-1 0 0,1 2 32 0,1 1 0 0,2-1 0 0,0-1 0 16,1 0 208-16,2-1-192 15,1-1 192-15,1 1-192 0,0 0 192 0,2 2-192 16,0 0 192-16,0 1-192 0,1-1 192 0,0 2 0 15,-3 2-160-15,1 1 160 0,-2 2 0 0,0 0 0 0,-1 1 0 0,1 1 0 0,0 0 0 16,-1 1 0-16,-2 1 0 0,-1 0 0 0,-1-2 0 16,0 0 0-16,-2 2 0 0,1-1 0 15,-1 2 0-15,-1-1 192 0,-1-1-64 0,-8-1 0 16,8 3-128-16,0-2 128 0,0 1-128 0,-8-2 128 16,0 0-128-16,0 0 0 0,6-2 144 0,-6 2-144 15,8-2 0-15,-8 2 144 0,6-3-144 0,-6 3 0 16,0 0 128-16,6-5-128 0,-1-2 0 0,0 2 0 15,-1-1 128-15,1 0-128 0,-2-1 0 0,-1-2 0 16,1-3 0-16,0 1 0 0,-1 4 0 0,0-1 0 16,-1 0 0-16,1 0-144 0,1-1 144 0,0 1 0 15,-1 0 0-15,1-2 0 0,-1 1 0 0,2-2 0 0,2-2 0 0,-4-4 144 0,1-2-144 16,-1-1 160-16,0 1 144 0,-1-6 16 16,0-6 16-16,-1-2 0 0,0-2 144 0,-1 0 32 15,-3-2 0-15,0 1 0 0,-1-2 80 0,-3 0 32 16,-1-2 0-16,-1-1 0 0,-2 1-320 0,-1-1-64 15,-4 5-16-15,3-1 0 0,1 2-416 0,-6-11-96 0,2 10-16 16,6 15 0 0,-1 2-1632-16,1 0-336 0,2 2-64 0,1 0-10576 15,3-1-2112-15</inkml:trace>
  <inkml:trace contextRef="#ctx0" brushRef="#br0" timeOffset="24023.43">22354 5034 2751 0,'-12'-4'128'0,"12"4"16"0,0 0-144 0,0 0 0 15,-7 0 0-15,7 0 0 0,0 0 6384 0,0 0 1232 16,0 0 256-16,0 0 64 0,0-7-5136 0,3 0-1024 16,2 0-208-16,4 0-32 0,3-2-896 0,4-2-192 15,1-5-16-15,2 2-16 0,5-2-144 0,0 1-16 16,2-2-16-16,1 3 0 0,0-3-240 0,-2 1 0 15,-1 3-192-15,1 0 192 16,-1 1-2480-16,-2 0-384 0,-1 3-80 0</inkml:trace>
  <inkml:trace contextRef="#ctx0" brushRef="#br0" timeOffset="24296.06">22449 5532 18431 0,'0'0'816'0,"-6"3"160"0,0 1-784 0,1 1-192 0,1 0 0 0,4-5 0 16,-3 7 3456-16,3-7 640 0,3 8 128 0,2-2 16 0,3-1-2512 0,1 0-496 15,3 1-96-15,3-2-32 0,2 0-720 0,3 1-160 16,1-1-32-16,1-2 0 0,1 0-192 0,0-2 0 15,-1-2 0-15,1 4 0 16,1 0-1344-16,0 1-320 0,2-3-64 0,-1-3-8608 16,-1 1-1712-16</inkml:trace>
  <inkml:trace contextRef="#ctx0" brushRef="#br0" timeOffset="24509.69">23175 4926 20271 0,'0'0'1792'0,"-1"10"-1424"0,-1 3-368 0,1 2 0 16,1 3 2848-16,-1-1 496 0,1 3 112 0,1 3 0 16,0 4-1552-16,2 2-320 0,1-3-64 0,1 4-16 15,0-1-1040-15,2 2-208 0,1-1-32 0,-1-1-16 16,1-2-208-16,3-2 0 0,-1 1-144 0,0-1-11360 15,1-2-2256-15</inkml:trace>
  <inkml:trace contextRef="#ctx0" brushRef="#br1" timeOffset="30470.46">23449 4762 15487 0,'0'0'688'0,"0"0"144"0,0 0-672 0,0 0-160 0,0 0 0 0,0 0 0 15,0 0 1472-15,0 0 256 0,0 0 48 0,0 0 16 16,0 0-448-16,0 0-96 0,0 0-16 0,0 0 0 16,0 0-272-16,0 0-48 0,11-12-16 0,-11 12 0 15,6-6 48-15,-1 0 0 0,0 0 0 0,2-1 0 0,0 1-112 0,3-1-32 16,-1 2 0-16,0-2 0 0,1-2-48 0,1 4-16 16,0 0 0-16,2 0 0 0,2 0-96 0,2-2 0 15,0 0-16-15,1 0 0 0,1-4-144 0,6-1-32 16,1-1 0-16,-1-1 0 0,0 0-128 0,2-3-16 15,-1 0-16-15,-1 0 0 0,-4 0-96 0,0 1 0 16,0-1-16-16,-1 2 0 0,1 2-176 0,2 0 0 16,-4-2 0-16,1 1 0 0,-2 0 0 0,0 2 0 15,-1-2 0-15,0 2 0 0,0-1 0 0,0 0 0 16,0 0-144-16,0 0 144 16,0 0-1440-16,-2 1-176 0,0 1-48 0,0 4-10304 15,1-4-2048-15</inkml:trace>
  <inkml:trace contextRef="#ctx0" brushRef="#br1" timeOffset="31268.73">24280 4256 6447 0,'0'0'576'0,"0"0"-576"16,0 0 0-16,0 0 0 0,0 0 2624 0,0 0 432 15,0 0 80-15,0 0 0 0,0 0-1472 0,0 0-288 16,0 0-64-16,0 0-16 0,0 0-528 0,0 0-96 0,0 0-32 0,0 0 0 16,0 0-128-16,0 0-16 15,8 4-16-15,0 0 0 0,-8-4 304 0,9 4 64 0,0 1 16 0,0-3 0 16,1 2 48-16,0 2 16 15,-1-1 0-15,3 1 0 0,1 1-48 0,0-1-16 16,0 3 0-16,0 3 0 0,1 4-32 0,1-2-16 0,2 2 0 0,0-2 0 16,1 2-16-16,1-1 0 0,1 1 0 0,1 2 0 15,0-1-272-15,0 0-48 0,1 2-16 0,-1-3 0 0,-1 1-144 16,1-1-16-16,0-2-16 0,-1 1 0 0,-2 0-80 16,-1-2-16-16,1 0 0 0,-2-1 0 15,-2-3-16-15,-1 0-16 0,-1 1 0 0,0-3 0 16,-3 1-160-16,-1-1 160 0,2-1-160 0,-2-1 160 15,-2-1-160-15,1 2 128 0,-7-6-128 0,9 5 128 16,-1-1-128-16,-2 1 0 0,0-2 144 0,-6-3-144 16,0 0 0-16,6 3 144 0,1-1-144 0,-7-2 0 15,0 0 144-15,0 0-144 0,0 0 0 0,0 0 144 16,0 0-144-16,6 5 0 0,-6-5 0 0,0 0 0 16,7 4 0-16,-7-4 0 0,6 4 128 0,-6-4-128 0,0 0 0 0,0 0 0 15,0 0 0-15,7 1 0 0,0-1 0 0,0 0 128 16,-7 0-128-16,8 0 128 0,0-1 64 0,1 0 0 15,-1 1 0-15,2-4 0 0,2 1-64 0,1-4-128 0,1 0 192 16,3-1-64-16,1 0-128 0,5-4 160 16,1 1-160-16,1-2 160 0,1-3-160 0,2 2 0 15,1-2 144-15,0 0-144 0,0-1 128 0,-2 0-128 16,-1-1 160-16,11-4-160 0,-5 2 144 0,-12 10-144 16,0-3 128-16,7-4-128 0,-4 4 0 0,-2-1 0 15,-1 2 0-15,-1 1 0 16,0 0-336-16,-1-1-112 0,-3 0 0 0,-4 4-16 15,-1 2-1808-15,6-3-352 0,-3 1-80 0,-1-3-9760 16,-3 2-1936-16</inkml:trace>
  <inkml:trace contextRef="#ctx0" brushRef="#br1" timeOffset="31872.25">24140 3633 12895 0,'0'0'576'0,"0"0"112"0,0 0-560 0,0 0-128 0,0 0 0 0,0 0 0 15,0 0 3472-15,0 0 672 0,0 0 128 0,0 0 16 16,0 0-2240-16,0 0-448 0,5 8-80 0,-1 1-32 15,-2 1-480-15,2 4-112 0,0 5 0 0,0-2-16 16,-1 2-192-16,-1 2-48 0,1 3 0 0,0 2 0 16,0 1-64-16,1 3-32 0,-4 1 0 0,0-3 0 0,2-1-288 0,-1 0-64 15,0 1-16-15,1-2 0 16,-1-1-176-16,1-1 0 0,1 0 0 0,1-1 0 16,-1 1-368-16,-1-3-144 0,1 1-48 15,-1-3 0-15,2 1-832 0,0-2-160 0,0-2-48 0,0-2 0 16,0-1-1360-16,0-1-288 15,-2-2-48-15</inkml:trace>
  <inkml:trace contextRef="#ctx0" brushRef="#br1" timeOffset="32367.95">24290 4281 7359 0</inkml:trace>
  <inkml:trace contextRef="#ctx0" brushRef="#br1" timeOffset="33935.57">22198 6918 13823 0,'0'0'1216'0,"0"0"-960"0,0-2-256 0,16-13 0 0,-16 15 2016 0,1-9 352 0,-1 1 80 0,0 0 16 16,0 1-544-16,0 7-96 0,2-7-32 0,-1-1 0 15,-2 2-384-15,-1-1-96 0,1-1-16 0,-2 3 0 16,1-1-496-16,2 6-96 0,-5-6-32 0,-2 5 0 16,-1-1-96-16,0 2-32 0,1 2 0 0,-3 5 0 15,1-1-336-15,0 7-64 0,0 5-16 0,0 3 0 0,1 3-128 0,3 1-176 16,2-1 48-16,3 4 0 0,2-1 128 0,2-1-208 16,1 0 80-16,3-5 128 0,1 1-192 0,1-6 192 15,2-2-160-15,0-2 160 0,-1-4-176 0,2-3 176 16,2-4-192-16,-2-2 192 0,-4-4 0 0,1-3 0 0,-1-2 0 15,-1-4 0-15,-3-1 0 0,-1-1 0 0,-1-1 0 16,-3-1 0 0,-3 0-512-16,2-2-64 0,0-1 0 0,-2 3 0 15,-1 0-2752-15,-1 0-544 0,-8-22-112 0,5 10-7616 0</inkml:trace>
  <inkml:trace contextRef="#ctx0" brushRef="#br1" timeOffset="34332.51">22471 6481 28847 0,'6'12'1280'0,"-3"-1"256"0,2 3-1216 0,-2 4-320 0,1 3 0 0,-2 5 0 15,1-2 608-15,1 2 64 0,0 1 16 0,0 2 0 16,1 2-16-16,-1 2 0 0,-2-3 0 0,4 0 0 16,-1-3-480-16,-1 0-192 0,0-5 128 0,0 1-128 15,-3-1 128-15,0-1-128 0,0-2 0 0,1-2 128 16,-4-3-128-16,1-2 0 0,0-4-192 0,0-1 192 15,2-1-512-15,-1-6 0 16,0 0 16-16,0 0 0 0,0 0-208 0,1-8-32 0,0-4-16 0,2-1 0 16,2 0 304-16,2-2 64 0,2-1 16 0,0-1 0 15,0 0 208-15,2 0 160 0,0 3-208 0,1 1 80 0,1 2 272 0,0 4 64 16,2 0 16-16,0 2 0 0,-3 4 416 0,2-2 64 16,1 6 32-16,-1-1 0 0,-1 3 160 0,-1 2 48 15,-3 1 0-15,-1 1 0 0,-3 3 16 0,0-2 16 16,-1 3 0-16,-4 1 0 0,-3 1-16 0,-4 0-16 15,-3 4 0-15,-1-2 0 0,-1 2-384 0,-2 1-80 16,-2 1-16-16,-1-3 0 0,0 0-336 0,-1-2-128 16,-2-2 0-16,1 2 0 15,0-7-1280-15,3 0-368 0,2-2-64 0,1-2-10032 0,3-5-2016 16</inkml:trace>
  <inkml:trace contextRef="#ctx0" brushRef="#br1" timeOffset="34864.31">23037 6848 30575 0,'-20'-2'1344'0,"12"2"304"0,-2 2-1328 0,-1-2-320 0,-2 0 0 0,0 1 0 16,0 2 960-16,0-3 128 0,0 1 32 0,0 4 0 15,1-4-544-15,2 2-128 0,1 0 0 0,2 1-16 16,7-4-432-16,-3 6 0 0,3-6 0 0,1 9-176 15,4-1-80-15,3 1-32 0,1-1 0 0,3 1 0 16,2 0 32-16,2 2 16 0,-1-1 0 0,2 1 0 0,0 0 240 0,0 1-144 16,3 0 144-16,-5 2-128 15,-2-1 128-15,0 0 128 0,-2 0-128 0,-2 0 176 0,-2-2 368 16,-2-1 80-16,-4 2 16 0,-2 1 0 0,-3 0 96 0,-1-1 32 16,-2-1 0-16,-2 0 0 0,0-1-336 0,-4-3-64 15,-2 2-16-15,1-3 0 0,1 0-176 0,0-3-48 16,1 3 0-16,2-5 0 0,1 2-128 0,2-1 0 15,2-2 0-15,5 0 128 0,0 0-128 0,0 0-256 16,0 0 64-16,8 0 16 16,0 0-208-16,3 0-32 0,4 0-16 0,4 0 0 0,1 0 80 0,2 0 16 15,0 0 0-15,2-4 0 0,-1 2-48 0,1-4 0 16,-4-1 0-16,1-1 0 0,-1-1 32 0,-2 2 0 16,-2-5 0-16,-1 1 0 0,0-2 128 0,-1-2 32 15,-2 0 0-15,-2-1 0 0,-2 0 192 0,-1 1 0 16,-2-2 0-16,-3 1-144 0,-2 3 304 0,-2 1 64 0,-3 1 16 0,-2 0 0 15,-1 2 496-15,0 3 96 0,-1 0 32 0,0 4 0 16,0 0 64-16,0 4 16 0,0 2 0 0,1 2 0 16,1 2-368-16,4 2-64 0,0 2 0 0,2 3-16 15,-1 0-368-15,4 1-128 0,2 1 0 0,-1-2 144 16,4-2-144-16,1 1 0 0,1-3-192 0,3 2 192 16,1 0-1600-16,0-1-208 15,0-3-48-15,0-1 0 16,0-1-1472-16,1-2-320 0,1-4-48 0,-2 0-16 0</inkml:trace>
  <inkml:trace contextRef="#ctx0" brushRef="#br1" timeOffset="35599.18">23546 6940 10127 0,'0'0'896'0,"0"0"-704"0,0 0-192 0,7 5 0 0,-2 1 2512 0,2 3 480 16,-2 3 80-16,1 2 32 0,2 4-1312 0,-1 2-256 15,-1-1-48-15,-1 3-16 0,2 3-32 0,0-3-16 16,-2 2 0-16,0-3 0 0,1-2-80 0,0-4-32 15,-1-2 0-15,0-2 0 0,0 1-128 0,-1-3-32 16,-1-1 0-16,-1-3 0 0,-2-5-160 0,0 0-32 16,0 0-16-16,0 0 0 0,0 0-256 0,4-6-48 15,-1-2-16-15,2 0 0 0,-1-4-368 0,0-2-80 16,0-3-16-16,1-1 0 0,0-2-160 0,1 1-176 0,-1-5 48 16,1 2 0-1,0 1-464-15,-1-1-96 0,0 1-16 0,0 2 0 16,-1 2-1520-16,1-2-304 0,-1 1-64 0,1 1-16 15,1 2-800-15,3-5-176 0,-3 6-16 0,0 6-16 16,0 0 1552-16,1 4 304 0,-2-2 64 0,-5 6 16 16,0 0 80-16,0 0 0 0,9 4 16 0,-1 2 0 0,-3 2 2464 0,0 4 480 0,0 1 112 0,1 2 0 15,-1 2 368-15,1 0 64 0,1 3 16 0,-1 1 0 16,1-1-128-16,-1 0-32 0,1 0 0 0,-2-3 0 0,2 1-176 16,-1-1-48-16,1-2 0 0,-1 0 0 15,2-2-320-15,0-4-64 0,0-3 0 0,-1 0-16 16,1 0-144-16,1-2-32 0,1-1 0 0,-1-5 0 15,0-3-128-15,0-1-48 0,0-2 0 0,0-1 0 16,2-2-320-16,-2-2-64 0,0-2-16 0,-1-2 0 0,-1-3-192 16,1 0-32-16,0 0-16 0,0-1 0 15,-3-1-144-15,0-2-256 0,-1 1 64 0,-1-3 16 16,-2 0-1616-16,1 1-336 0,-1 3-64 0,0-6-16 16,0 9-240-16,1 8-48 0,-1 2-16 15,2 3 0-15,-3 6 656 0,0 0 144 0,0 0 32 0,7 1 0 16,-7-1 208-16,8 6 64 0,0 1 0 0,0 3 0 0,1 2 832 15,-1 2 192-15,0 2 16 0,0 1 16 0,1 1 736 0,2 1 160 16,0-1 32-16,1 0 0 0,-2-1 432 0,2 0 80 0,-1 1 32 16,2-2 0-16,-1-2 272 0,0-1 48 15,-2-4 16-15,1 2 0 0,-1-1-304 0,2-3-48 16,-3-1-16-16,0-2 0 0,-1-1-48 0,0-3-16 16,0-2 0-16,0 0 0 0,-1-1-128 0,1-2-16 15,-1-3-16-15,-1-1 0 0,-1-3-96 0,-1 1-32 16,-1 0 0-16,0-2 0 0,-3 3-64 0,0-3-16 15,-2-2 0-15,-2 2 0 0,-2 0 0 0,-2 2 0 0,0 0 0 0,0 2 0 16,-1 1-224-16,0-1-48 0,-1 5-16 0,1 4 0 0,1 1-368 16,0 6 0-16,0 2 0 0,3 4 0 15,0 4-352-15,2 3 16 0,2 0 0 0,2 3 0 32,2-1-1632-32,2-1-320 0,5-2-64 0,1-2-9680 0,2 3-1952 0</inkml:trace>
  <inkml:trace contextRef="#ctx0" brushRef="#br1" timeOffset="35967.94">24709 7048 24351 0,'0'-15'1088'0,"0"7"208"0,-2 0-1040 0,-2-4-256 0,-1 1 0 0,-2-1 0 15,-1 2 1696-15,-1-1 288 0,-1-1 48 0,1 2 16 16,-1 0-576-16,1-1-96 0,-1 2-32 0,1 2 0 0,0 4-976 0,1 1-208 16,0 6-32-16,2 1-128 0,0 5 0 0,1 1-176 15,1 2 0-15,2 2 0 0,2 0 176 0,1 2-192 16,1 0 192-16,4-1-192 0,0 1 192 0,2 0-160 0,2-4 160 0,3 0-160 15,2-1 160-15,0-1 0 16,1-3 0-16,0 1 0 0,-1-2 0 0,1-6 0 16,0-1 192-16,-1-1-64 0,1-5 96 0,-2-3 32 15,-2-2 0-15,0-2 0 0,-3-2 0 0,0 0 16 16,-2-4 0-16,-1-2 0 0,-2-1-112 0,0-2-32 16,-1-4 0-16,-2 0 0 0,-1-2-128 0,-1-2 0 15,-1 0 144-15,1-5-144 0,-3-2 128 0,-1-1-128 16,-3-1 128-16,-1 2-128 0,0 3 0 0,0 0-288 15,-1 6 48-15,3 7 16 0,0 3 352 0,2 7 64 0,1 6 0 0,4 7 16 16,0 0 208-16,-1 6 32 16,-1 8 16-16,2 9 0 0,2 7 144 0,2 5 32 0,1 6 0 0,3 5 0 0,2-2-208 15,2 5-48-15,1-4 0 0,2 1 0 16,2-3-240-16,2-3-144 0,0-2 160 0,2-3-160 31,0-2-1856-31,0-4-448 0,0-3-112 0</inkml:trace>
  <inkml:trace contextRef="#ctx0" brushRef="#br1" timeOffset="36763.37">13976 3173 35935 0,'-22'-14'1600'0,"-4"3"320"0,-4 2-1536 0,0 3-384 16,0 5 0-16,2 1 0 0,5 1 704 0,3 2 64 0,5 4 0 0,4-1 16 16,5 4-512-16,6 6-96 15,6 4-32-15,9 7 0 0,7 7-144 0,10 10 160 16,13 10-160-16,4 10 160 0,5 2-160 0,4 8 0 15,6 11-160-15,5 4 160 0,7 7 0 0,2 11 0 0,4 7 0 0,4 4 0 16,4 2 208-16,0 8-64 0,1 9-16 0,7 1 0 16,7 2 224-16,-2-1 32 0,-2-2 16 0,6 2 0 15,8 4 240-15,2-5 64 0,2-10 0 0,2 2 0 16,2-1-256-16,2-3-64 0,0-6 0 0,3 2 0 16,-2-2-208-16,-1-6-48 0,2-2-128 0,-5-2 192 15,-4-7-192-15,-1-5 0 0,3-3 0 0,-8-4-160 31,-8-6-1632-31,-2-8-336 0,0-4-64 0</inkml:trace>
  <inkml:trace contextRef="#ctx0" brushRef="#br1" timeOffset="37100.61">17489 3283 33167 0,'-14'8'1472'0,"-2"8"304"0,-8 10-1424 0,-8 22-352 0,-4 19 0 0,-10 13 0 15,-7 14 2448-15,-10 13 432 16,-7 7 64-16,-7 9 32 0,-4 12-2336 0,-6 4-448 15,-10 7-192-15,-8 7 128 0,-11 5 192 0,-8 8 48 16,-8 7 0-16,-6 5 0 0,-4-3-160 0,-10 2-16 0,-7 2-16 0,2-5 0 16,0-3 16-16,1-3 0 0,-2-2 0 0,4-3 0 15,2 0-192-15,-1 1 0 0,-2-2 0 0,6 2 128 32,7 0-2240-32,-1 1-464 0,-47 52-96 0,23-26-16 0</inkml:trace>
  <inkml:trace contextRef="#ctx0" brushRef="#br1" timeOffset="58406.65">3804 11004 15023 0,'-6'4'656'0,"1"0"160"0,-1 2-656 0,1 2-160 0,-1 0 0 0,0-2 0 16,2 1 1072-16,1 0 176 0,-1-4 32 0,0 3 16 15,1-4-112-15,3-2-32 0,0 0 0 0,0 0 0 16,0 0-144-16,0 0-48 0,0 0 0 0,0 0 0 15,0 0 112-15,0 0 16 0,0 0 0 0,0 0 0 16,0 0-112-16,9-1-16 0,2-3 0 0,0 1 0 16,2-3-192-16,2-3-64 0,0-2 0 0,1-2 0 15,2-2-64-15,3-1 0 0,1-2-16 0,3-3 0 16,2-3-80-16,2 1-16 0,4-2 0 0,3-2 0 16,3-3-224-16,4-3-48 0,2-1-16 0,-1-1 0 15,0 1-112-15,-1 0-128 0,-1 2 176 0,0-1-176 0,-2 1 128 16,-1 0-128-16,-1 6 0 0,0-4 0 0,0 3 128 0,-2 1-128 15,-2 1 0-15,0 2 0 0,0 2 144 16,-4-1-16-16,-4 2-128 0,-2 2 192 0,-4 1-32 0,1 1-16 16,-4 0 0-16,-1 3 0 0,-2 2 96 0,-1-1 16 15,-1 2 0-15,0 0 0 0,-3 1 32 0,-1 1 16 16,-1 1 0-16,0 0 0 0,-2 1-64 0,0-2-16 16,1 1 0-16,-2 2 0 0,-2 1-96 0,-2 4 0 0,3-6-128 15,-3 6 192-15,4-6-192 0,-4 6 144 16,4-5-144-16,-4 5 128 0,0 0-128 0,5-4 128 15,0 0-128-15,-5 4 128 0,5-4-128 0,-1 1 192 16,-4 3-192-16,5-4 192 0,1 0-192 0,0 1 128 16,2-1-128-16,0 2 128 0,0-1-128 0,2 2 0 15,2 1 0-15,1 0 0 0,1 1 0 0,4 2 0 0,2 0 0 0,3 4 0 16,2 1 0-16,5 2 0 0,3 5 128 0,2 0-128 16,1 4 0-16,3 0 0 0,2 3 0 0,-1 0 0 15,1 1 128-15,0-1-128 0,4 1 128 0,-2 1-128 16,0-2 240-16,1 1-48 0,2-1 0 0,-3-1 0 15,-3-1 0-15,-1 1-16 0,2-2 0 0,-5 1 0 16,-2-2 16-16,-1-1 16 0,-2-1 0 0,-1-1 0 0,0 0-32 16,1-2-16-16,-3 0 0 0,-2 0 0 15,0-3-32-15,-1 3-128 0,-3-4 192 0,0 2-64 16,0-2-128-16,0 0 160 0,-2-1-160 0,-2 0 160 16,-2-2-160-16,-1 1 0 0,-2-1 144 0,-1 1-144 15,-1-1 128-15,-2-3-128 0,0 1 160 0,0-3-160 16,-9-1 144-16,8 3-144 0,-2-1 128 0,-6-2-128 0,8 2 128 0,-1-1-128 15,-7-1 0-15,6 0 128 0,-6 0-128 0,8 1 0 16,-8-1 0-16,0 0 128 0,8 4-128 0,-2 0 0 16,-6-4 0-16,8 4 0 0,0-1 0 0,0 2 0 15,0-3 0-15,-1 2 0 0,1-1 0 0,-1 1 0 16,1-3 0-16,-8-1 0 0,6 0 0 0,1 0 0 16,-7 0 0-16,9-1 0 0,-1 1 0 0,-1-4 0 15,1 1 128-15,1-3-128 0,0-2 0 0,3-1 0 16,3-2 0-16,1-2 0 0,3-2 0 0,2-2 192 15,1-1-192-15,4-3 192 0,2 0-192 0,4-5 192 16,3-3-192-16,0-1 192 0,2-1-32 0,2 1 0 16,1 0 0-16,-1 0 0 0,-2 1-160 0,-1 2 128 15,0 2-128-15,-3 2 128 0,0-1-128 0,0 2 0 0,-2 1 0 0,-2 1 0 16,-3 2 0-16,0 3 0 0,0-1 128 0,-3 2-128 16,-1 1 0-16,-1 2 0 0,-1-2 0 0,-3 3 128 15,-2 1-128-15,1-1 0 0,-2 3 144 0,-1-4-144 16,-1 2 0-16,0 1 0 0,0 0 0 0,-2 2 128 15,1-1-128-15,-1 1 0 0,-1-1 0 0,0 2 0 16,-1-1 0-16,-1 0 128 0,-2 1-128 0,0 1 0 0,0 0 0 0,0-1 0 16,1 1 0-16,-6 4 0 15,5-2 0-15,-5 2 128 0,4-7-128 0,-4 7 0 16,0 0 0-16,0 0 0 0,0 0 0 0,0 0 0 16,6-3 0-16,-6 3 0 0,7-2 0 0,-7 2 128 15,0 0-128-15,0 0 0 0,0 0 0 0,0 0 0 16,0 0 0-16,8 0 0 0,-8 0 0 0,0 0 0 0,0 0 0 0,0 0 0 15,0 0-176-15,0 0 176 16,0 0-1856-16,0 0-256 0,0 0-64 16</inkml:trace>
  <inkml:trace contextRef="#ctx0" brushRef="#br1" timeOffset="59987.41">7745 9141 26319 0,'0'0'1152'0,"0"0"256"0,0 0-1120 0,-1 5-288 0,1 2 0 0,-1 2 0 16,1-3 1424-16,1 2 240 0,0 0 32 0,3 1 16 0,0 3-576 0,3 5-112 16,-1 2-32-16,2 2 0 0,1 4-672 0,3 2-144 15,0 3-32-15,1 0 0 0,0 3-144 0,2-3 0 16,4-3 0-16,-4 2 0 0,1-2-192 0,-3 1-128 16,0-2-32-16,0-1 0 15,1-1-2112-15,-2-2-416 0,-3-6-96 0,-2-2-9760 0</inkml:trace>
  <inkml:trace contextRef="#ctx0" brushRef="#br1" timeOffset="60197.95">7645 9455 23439 0,'-16'0'1024'0,"11"0"240"0,5 0-1008 0,-6 0-256 0,6 0 0 0,0 0 0 15,-6-5 1648-15,6 5 272 0,0 0 64 0,2-7 16 16,0-2-784-16,5 0-176 0,2-1-16 0,1-2-16 15,2-1-416-15,1 0-80 0,2-3 0 0,0 2-16 16,1 1-272-16,1 0-48 0,0 0-16 0,1 2 0 16,1-2-160-16,1 0 0 0,0 2 0 0,0 0 0 31,3 1-1536-31,-4 1-304 0,1-1-48 0,-2 3-7808 0,-1 0-1568 0</inkml:trace>
  <inkml:trace contextRef="#ctx0" brushRef="#br1" timeOffset="60599.44">7825 8983 6447 0,'-16'-1'272'0,"7"1"80"0,-4 0-352 0,-3 1 0 0,1 2 0 0,-5 1 0 0,1 1 4672 0,-1 3 880 16,-1-2 160-16,0 5 48 0,2 2-3712 0,-1 2-752 16,1 4-144-16,1 3-16 0,1 3-416 0,0 3-80 15,0 2 0-15,1 4-16 0,3 4-176 0,1 2-16 16,3 1-16-16,4 2 0 0,2 0-224 0,5 1-32 15,2-1-16-15,3 0 0 0,5 0-144 0,2-4 0 0,2-2 0 16,2-5 0-16,2-3 0 0,3-2-144 0,3-4 144 16,2-2 0-16,0-7-144 0,2-1 144 15,2-3 0-15,2-3-144 0,2-5 144 0,3-2 0 16,-1-2 0-16,0-3 0 0,-2-3 0 0,-2-3 0 16,-1 0 160-16,-3-4-160 0,-4-3 320 0,0-2-16 0,-3-3-16 0,-2-6 0 15,-2-1 288-15,-4-1 48 0,-2 0 16 0,-2-1 0 16,-5-3 64-16,-2 0 32 0,-3 0 0 0,-1 0 0 15,-3-1-96-15,-4 4-32 0,-3-1 0 0,-2 2 0 16,-3 1-64-16,-3 1-16 0,-4 2 0 0,-5 2 0 16,-7 0-256-16,-5 3-48 0,-4 3-16 0,-2 2 0 15,2 2-208-15,2 6 0 0,1 1 0 0,5 7 0 32,3 2-400-32,2 3-32 0,2 3 0 0,5 1-12944 0,3 1-2576 0</inkml:trace>
  <inkml:trace contextRef="#ctx0" brushRef="#br1" timeOffset="69165.42">6577 10790 4607 0,'0'0'400'0,"0"0"-400"0,0 0 0 0,0 0 0 16,0 0 3136-16,0 0 560 0,0 0 96 0,0 0 32 16,-6-4-1680-16,6 4-336 0,0 0-64 0,0 0-16 15,0 0-176-15,0 0-32 0,0 0-16 0,0 0 0 16,0 0 112-16,4-2 32 0,2 0 0 0,2 2 0 15,1 0-480-15,2 3-80 0,-1 1-32 0,4 2 0 16,1 5-224-16,3-1-32 0,0 3-16 0,3 2 0 16,0 0-176-16,2 4-32 0,2-4-16 0,-1 1 0 15,-1-2-160-15,2 0-16 0,2 0-16 0,-1 0 0 16,-2-4-208-16,1 1-32 0,-3-1-128 0,0 2 192 0,0-6-192 0,-1 4 128 16,-2-4-128-16,0 1 0 15,-2 0 0-15,-2-3 0 0,-2 2 0 0,2 0-160 16,-4 1-480-16,1-1-80 0,-1-1-32 15,-1-1 0-15,-1 1-1904 0,0-1-384 0,0 0-80 0,0 1-13072 16</inkml:trace>
  <inkml:trace contextRef="#ctx0" brushRef="#br1" timeOffset="69492.47">7547 11008 28671 0,'0'0'1280'0,"0"-7"256"0,2 0-1232 0,-2 7-304 0,1-7 0 0,-1 7 0 16,0 0 1824-16,0 0 304 0,0 0 64 0,0 0 16 16,0 0-944-16,8 5-192 0,1 2-48 0,-1 2 0 15,-2 4-416-15,1-1-96 0,-2 2 0 0,1 2-16 16,1 2-240-16,-1 1-64 0,0 2 0 0,-2 3 0 16,-1-1-192-16,3 1 0 0,-2 0-192 0,-1-3 192 15,1 0-1728-15,0-3-256 0,0-1-32 0,1-1-9344 16,1-3-1872-16</inkml:trace>
  <inkml:trace contextRef="#ctx0" brushRef="#br1" timeOffset="69709.09">7726 10910 21183 0,'0'-5'1888'0,"0"-2"-1504"15,0 7-384-15,0 0 0 0,1-6 2368 0,-1 6 416 16,0 0 80-16,0 0 16 0,8 0-1520 0,0 4-288 15,-2 5-64-15,2 0-16 0,0 5-288 0,2 2-64 16,-1 2-16-16,2 3 0 0,-1 0-416 0,1 1-80 16,-2 0 0-16,3 2-128 0,-2 2 0 0,2 0 0 15,1-3 0-15,0 3 0 16,-1 1-704-16,1-3-80 0,-3-2-32 0,2 1 0 16,0-3-2432-16,-1 0-480 0</inkml:trace>
  <inkml:trace contextRef="#ctx0" brushRef="#br1" timeOffset="69944.06">7676 11163 14735 0,'0'0'640'0,"0"0"160"0,0 0-640 0,0 0-160 0,-6 4 0 0,6-4 0 0,0 0 5056 0,0 0 992 16,0 0 192-16,0 0 32 0,8-4-3776 0,1 1-768 15,1-1-160-15,2 1-32 0,1-1-720 0,1 0-160 16,1 0-16-16,0 0-16 0,2-1-400 0,0 0-80 16,1-1-16-16,-1 1 0 15,0-1-656-15,2 0-144 0,0 2-32 0,3 2-12384 16,-1-2-2480-16</inkml:trace>
  <inkml:trace contextRef="#ctx0" brushRef="#br1" timeOffset="71168.87">7086 10755 18479 0,'0'0'816'0,"0"0"176"0,0 0-800 0,0 0-192 0,9 0 0 0,-1-3 0 16,-1 1 1472-16,1-1 240 0,0-1 48 0,0 0 16 0,1-1-1040 0,0 0-208 15,2 0-32-15,-1-1-16 16,0 0-48-16,4 1-16 0,-1 1 0 0,0-3 0 0,0 2 64 0,1 0 16 16,0-2 0-16,2 1 0 15,0-1-48-15,1 1 0 0,1 1 0 0,1-2 0 0,0 1-128 0,-1-1-48 0,-1 2 0 0,1 1 0 16,-1-3-144-16,0 2-128 16,-1 1 192-16,-1-2-192 0,-2 1 176 0,0-1-176 15,-1 0 160-15,-2-1-160 0,1 2 176 0,-1-1-176 16,1-1 192-16,-1 0-192 0,1 2 144 0,0-4-144 0,1 1 0 0,0 0 144 15,0 2-144-15,-1-2 0 16,0 0 0-16,-1-1 128 0,-1 0-128 0,-1 0 0 16,0-1 144-16,0-1-144 0,-2 1 0 0,1 1 144 15,-1 1-144-15,1-3 0 0,-1 2 144 0,1 0-144 0,-1-1 0 0,1 0 144 16,-1 1-144-16,1 0 0 0,-2-1-192 0,2 1 192 16,-2-2-176-16,1 2 176 0,0 0-128 0,-1 1 128 15,1-2 0-15,0 2-160 0,-3 1 160 0,1 2 0 16,0-1-160-16,0-1 160 0,0 2-128 0,-4 5 128 15,4-7 0-15,-4 7 0 0,4-5 0 0,-4 5 0 16,4-5 0-16,-4 5 0 0,0 0 0 0,0 0 176 16,0-7 160-16,0 7 48 0,0 0 0 0,-7-3 0 15,0-1 128-15,-3 4 16 0,0 0 16 0,-2 0 0 16,-1 1-96-16,0 2-32 0,-2 0 0 0,0 3 0 16,1-2-96-16,1 1-32 0,1 0 0 0,0 2 0 15,-1-1-96-15,2 1 0 0,0-2-16 0,3-1 0 16,3-2-176-16,5-2-144 0,0 0 144 0,0 0-208 15,0 0 208-15,0 0 0 0,8-4 0 0,0-1 0 16,0-1-384-16,1-1-64 16,1 1-32-16,2-2 0 0,0 0 144 0,1 1 16 0,0 1 16 0,-2-1 0 15,0 0 48-15,1 0 16 0,-1 2 0 0,1 0 0 0,-2 1 240 0,0 1 0 0,-1-3 0 0,-1 2-144 16,-1 1 144-16,1 2-128 16,-1-1 128-16,-7 2-128 0,6 2 768 0,1 0 176 15,-1 4 16-15,2 0 16 0,-3 2 112 0,0 0 0 16,1 1 16-16,0 3 0 0,2-3-528 0,1 1-96 15,0 1-32-15,2-1 0 0,-3 0-320 0,1 0 0 16,0-1 0-16,1 1 0 16,3-1-2368-16,-1-1-560 0</inkml:trace>
  <inkml:trace contextRef="#ctx0" brushRef="#br1" timeOffset="71968.34">9309 10459 20271 0,'0'0'896'0,"-6"-1"192"0,1 1-880 0,0 0-208 0,5 0 0 0,0 0 0 15,0 0 2048-15,0 0 384 0,0 0 64 0,0 0 0 16,0 0-1328-16,0 0-272 0,12-4-48 0,2 1-16 0,2-1-144 0,1-1-48 16,0 1 0-16,3 0 0 15,3 2 16-15,1-2 0 0,5-3 0 0,2 1 0 0,3 2-64 0,1-3-16 16,2 1 0-16,2-1 0 0,-3-2-224 0,2 3-48 16,1-1-16-16,2 3 0 0,-1 0-288 0,2 2 160 15,0 2-160-15,1 1 128 0,-3 0-128 0,1-1 0 16,0 0 0-16,1 3 128 0,-4-2-128 15,0 0 0-15,-1-1 144 0,-1 0-144 0,-4 2 0 0,1-2 0 16,-2-2 0-16,0 1 128 0,1-1-128 0,0-1 0 0,2 0 0 0,-1 1 0 16,-1-5-256-16,1 2-80 15,0-2-16-15,-1 1 0 16,-1-1-2192-16,-2 1-432 0,-4 1-96 0,-3-2-11344 0</inkml:trace>
  <inkml:trace contextRef="#ctx0" brushRef="#br1" timeOffset="72234">10544 10020 11967 0,'-9'10'528'0,"9"-10"112"0,-5 7-512 0,1-1-128 0,3 1 0 0,1 0 0 16,3 3 4272-16,3-4 816 0,3 1 160 0,6 0 48 15,4 1-4096-15,3 0-816 0,4 1-176 0,3 0-16 16,4 3-192-16,-3 1 0 0,-2 0 0 0,0 0 0 15,-1 4 0-15,0-1 0 0,-1 1 0 0,-2 1 0 16,-3-2 528-16,-3 1 240 0,-2 1 32 0,-3 3 16 16,-4-2 656-16,-1 2 128 0,-3 0 16 0,-4 2 16 15,-3 2-208-15,-2 1-32 0,-3 0-16 0,-2-1 0 0,-3 1-560 0,-1 0-112 16,0-2-32-16,-2 1 0 0,-2-1-400 0,0-3-80 16,1 1 0-16,0-5-16 15,3 0-2048-15,-1-2-416 0,0-5-80 16</inkml:trace>
  <inkml:trace contextRef="#ctx0" brushRef="#br1" timeOffset="73466.78">12239 10734 2751 0,'-2'1'256'0,"-5"5"-256"0,7-6 0 0,0 0 0 16,0 0 5184-16,0 0 1008 0,0 0 192 0,0 0 32 16,0 0-3952-16,8-4-800 0,1-3-144 0,3-1-48 15,2-1-368-15,3-1-80 0,1-2 0 0,2 0-16 16,1 1 16-16,2-4 16 0,1 0 0 0,2-4 0 15,4 0-224-15,1-3-48 0,2-3-16 0,3-3 0 16,2-1-224-16,2-1-32 0,3-2-16 0,3 0 0 16,1-2-288-16,-1 1-64 0,-3-1-128 0,0 2 192 15,-2-4-192-15,-1 3 0 0,-4 0 0 0,-2 3 0 16,1 3 0-16,-2-1 128 0,-3 2-128 0,-3 3 0 16,-1 2 0-16,-1 3 128 0,-2 1-128 0,0 1 0 0,-4 2 0 0,1 1 128 15,-2 1-128-15,-1 1 0 16,-2 2 0-16,0 1 144 0,-2-1-144 0,-3 2 128 15,-1 0 32-15,2-2 0 0,-2 1 0 0,-1 2 0 0,0-1 160 0,-2 1 16 16,1-1 16-16,-2 2 0 0,-1 0-64 0,0-1-16 16,-4 6 0-16,5-5 0 0,-1 0 16 0,-4 5 0 15,4-4 0-15,-4 4 0 0,5-4-96 0,1 2 0 16,1 2-16-16,2-3 0 0,-2 3-48 0,3 0-128 16,2 0 192-16,1 3-64 0,2-3-128 0,2 3 128 15,2 3-128-15,2 0 128 0,2 3-128 0,3 3 160 16,3-2-160-16,3 5 160 0,1 0-16 0,2 2 0 15,3 0 0-15,2 2 0 0,-2 0-16 0,0 5 0 16,1-5 0-16,-1 2 0 0,-2-1 0 0,1-1 0 0,-2-1 0 0,0 3 0 16,-1 0-128-16,0-1 0 0,0-1 0 15,-3 1 128-15,-1-2-128 0,-1 0 0 0,-2 1 0 0,1-1 0 16,-1-1 128-16,-2 0-128 0,-3-3 128 0,0 2-128 0,-5-3 128 16,-1-2-128-16,-2 2 128 0,2-1-128 15,-3-1 128-15,-1-2-128 0,-2 1 0 0,2-3 128 16,-3-1-128-16,0-1 128 0,0 1-128 0,-1-2 128 15,0-1-128-15,0 0 128 0,1 0-128 0,-1-3 128 16,-8 0-128-16,7 0 128 0,-7 0-128 0,8 0 128 16,0-4 0-16,1 1-128 0,0-1 192 0,2 0-64 15,-1-1-128-15,2 1 0 0,1-2 0 0,1-3 128 16,3-1-128-16,1 0 0 0,1-2 0 0,3 1 0 16,4-4 0-16,0 0 0 0,0-5 128 0,3-1-128 0,-1-5 0 15,1 0 128-15,0-1-128 0,1-6 128 0,-2 2 0 0,2-3-128 16,-1-1 192-16,0-1-64 0,-2 3 0 0,-1-1-128 15,0 1 192-15,0 0-64 0,-1 2-128 0,-1 1 0 16,-2 3 0-16,-1 2 0 0,-3-1-192 0,0 2-64 16,-2 2 0-16,-1 3-16 15,1 1-1200-15,-3-1-256 0,0 2-32 0,0 3-16 16,0 1-1200-16,-2-1-240 0,-2 1-48 0</inkml:trace>
  <inkml:trace contextRef="#ctx0" brushRef="#br1" timeOffset="73832.63">14774 10642 22111 0,'0'0'1968'0,"0"0"-1584"0,0 0-384 0,0 0 0 0,0 0 3056 0,1 5 528 15,-1 1 96-15,1 3 32 0,3 1-1488 0,0 1-304 16,1 2-48-16,2 4-16 0,-1-1-1008 0,2 2-208 15,-3 4-32-15,2 0-16 0,-2 1-288 0,2-1-64 16,1 0-16-16,-2-1 0 0,1 0-224 0,-4 0 0 16,1 2 0-16,0-1 0 15,0 0-704-15,-1-1-16 0,1-1-16 0,-2-2 0 16,1 0-2080-16,0 0-400 0,-3-1-96 0,0-2-12144 0</inkml:trace>
  <inkml:trace contextRef="#ctx0" brushRef="#br1" timeOffset="74019.27">14724 10990 1839 0,'0'0'160'0,"0"0"-160"0,0 0 0 0,0 0 0 15,0 0 7600-15,0 0 1488 0,-1-8 288 0,1 8 64 16,2-8-6112-16,4 0-1232 0,0 2-240 0,2 0-64 16,1 1-1104-16,2 0-240 0,0 0-32 0,2 1-16 15,3-3-400-15,0 2 128 0,1 0-128 0,0 0 0 16,0-1-160-16,1 1-112 0,0 1-32 0,2 2 0 31,0-2-2304-31,0 0-464 0,0 1-80 0</inkml:trace>
  <inkml:trace contextRef="#ctx0" brushRef="#br1" timeOffset="74468.23">14946 10545 2751 0,'-16'-1'256'0,"8"-2"-256"0,-3 1 0 0,-2 0 0 0,0-2 6544 0,0 0 1264 15,-2 0 256-15,-2 1 64 0,-1 0-4800 0,-2 2-944 16,2-1-192-16,-1 2-32 0,-2 0-1040 0,-3 2-208 16,1 0-32-16,-1 2-16 0,2 3-320 0,0 1-64 15,-1 3-16-15,0 2 0 0,1 4-96 0,3 4-32 16,0 3 0-16,2 4 0 0,4 1-16 0,3 5 0 0,3 1 0 0,6 3 0 15,4 4-176-15,5-1-144 16,1 2 192-16,5 0-192 0,6 0 0 0,0 0 0 16,3-4 0-16,1 2 0 0,2-5-352 0,3-4-32 15,0-5 0-15,1-2 0 0,1-4 64 0,2-3 16 0,-1-5 0 0,2-4 0 16,0-4 304-16,0-3 0 0,0-5-128 0,1-2 128 16,-2-3 0-16,-5-4 0 0,-2-3 176 0,-2-4-176 15,-2-1 272-15,-2-5-48 0,-3-3-16 0,-2 1 0 16,-2-3 112-16,-1 0 0 0,-2 0 16 0,0 0 0 0,0 1 32 0,-5-1 0 15,-5 2 0-15,-2 0 0 16,-4 2-96-16,-1 1-16 0,-4 1 0 0,-2-1 0 16,-1 1-256-16,-5 2 128 0,-1 0-128 0,-4 1 0 15,-2 0-240-15,-1 2-144 16,-2 1-48-16,2 3 0 16,1 0-1168-16,2 4-256 0,1 3-32 0,2 2-17376 0</inkml:trace>
  <inkml:trace contextRef="#ctx0" brushRef="#br1" timeOffset="84433.89">16572 10223 12895 0,'0'0'1152'0,"0"0"-928"0,0 0-224 0,0 0 0 0,26-10 1824 0,-17 17 320 0,-1 0 64 0,3-1 16 15,4 1-1840-15,0 1-384 0,2-3 0 0,3-1 0 16,-3-1 288-16,4-1 128 0,1 1 32 0,1 1 0 16,3-3 192-16,0 0 32 0,0-1 16 0,2 0 0 15,1 0 208-15,-1-1 32 0,2 0 16 0,3 1 0 0,2-4-112 0,3 1-32 16,1-1 0-16,-1 2 0 0,-3-4-80 0,0 1-16 16,0-1 0-16,1-1 0 0,-1 1-176 0,-1-1-32 15,0 1-16-15,1-1 0 0,0 1-64 0,1-2-16 16,1-1 0-16,1 1 0 0,0 0-144 0,-1 0-16 15,1-1-16-15,0 0 0 0,1 0-96 0,0-2 0 16,2 0-128-16,-1-4 192 0,2 2-64 0,-1-1-128 16,0-2 176-16,2 1-176 0,1-5 160 0,2 3-160 15,-2 1 128-15,-1 0-128 0,-1-1 0 0,-2 0 128 16,2 0-128-16,-3 0 0 0,-1 1 176 0,0-3-48 16,1-1-128-16,0 3 192 0,0-3 32 0,3 4 0 0,1 0 0 0,0-2 0 15,0-2-224-15,-1 0 144 16,-2 1-144-16,0 2 128 0,1-1-128 0,-2-1 0 0,0 1 0 0,0 0 0 15,2-2 128-15,-1 1-128 0,0-1 0 0,2 1 128 16,1-6-128-16,1 3 128 0,0-2-128 0,1 1 128 16,1-4-128-16,-2 0 0 0,-2 3 0 0,1-1 128 15,0-2-128-15,3 0 0 0,-1 1 0 0,3 2 0 16,-2 0 0-16,0 1 0 0,-3-2 0 0,18-8 0 16,-8 1 0-16,-6 4 0 0,-6 2 0 0,-2 3 0 15,0-5 0-15,0 1 0 0,-2-2 0 0,-9 10 0 16,4-1 0-16,3-5 0 0,1 1 0 0,2-4 0 15,-1-3 0-15,-1 1 0 0,2-1 0 0,0 1 128 16,-2-2-128-16,2 4 0 0,-2-1 0 0,2 0 0 16,-1 1 0-16,1-1 0 0,1-1 0 0,0 1 0 15,0 1 0-15,-1-1 0 0,-2 3 0 0,-1-1 0 16,-2-2 0-16,13-10 0 0,-6 5 0 0,-5 7 0 0,-3 3 0 0,-2 3 0 16,-3 0 0-16,0 2 0 0,1 1 0 0,-4 1 0 15,-1 0 0-15,-8 8 0 0,1-1 0 0,0 3 0 16,-2-1 0-16,-1 0 0 0,-3 1 0 0,0 1 0 15,-3 2 0-15,-1-4 0 0,-6 8 160 0,0 0-160 16,-11-8 192-16,-3 4-192 0,-4 3 272 0,-6 0-48 16,-6-1-16-16,-4 2 0 0,-5 4-208 0,8 0 128 15,-7 0-128-15,-5 1 0 0,-3 2 144 0,-5-3-144 16,-3 0 128-16,-1 1-128 0,1-1 192 0,2 1-32 16,3-2-16-16,4 1 0 0,5 0 48 0,4-1 0 15,3 1 0-15,6 0 0 0,4-1-32 0,4 0 0 0,3-2 0 0,4 0 0 0,5 0-32 16,7-1-128-16,0 0 192 0,0 0-64 15,7 3-128-15,5-2-192 0,5-1 32 0,3-1 16 16,3-2-96-16,5 1-16 0,2 1 0 0,2-6 0 16,2 2-48-16,4 0-16 0,1-1 0 0,3 1 0 15,1-1 320-15,-3-1-192 0,-1-1 192 0,-1 2-160 16,0-1 160-16,11-2 0 0,-8 1 0 0,-3 3 0 16,-4 2 0-16,-3 0 0 0,-3 0 0 0,-3 3 0 0,-4 3 0 0,-1 0 176 15,-5 1-48-15,-2 5 0 16,-4 1 272-16,-2 4 48 0,-6 2 16 0,-1 4 0 15,-1 5 144-15,-2 1 32 0,-2 3 0 0,0 1 0 16,2 4-320-16,1 1-64 0,-1-2-16 0,2 1 0 16,1-2-240-16,4 1 0 0,2-1 0 0,3 0 0 15,3-2-1472-15,1-4-256 0,3 1-32 0</inkml:trace>
  <inkml:trace contextRef="#ctx0" brushRef="#br1" timeOffset="86601.99">21339 8154 1839 0,'0'0'160'0,"0"0"-160"0,0 0 0 0,0 0 0 0,0 0 3120 0,0 0 592 15,0 0 112-15,0 0 16 0,0 0-1744 0,0 0-368 16,0 0-64-16,0 0 0 0,0 0-112 0,0 0-16 15,0 0 0-15,0 0 0 0,0 0 64 0,9 7 0 16,-9-7 0-16,0 0 0 0,4 6-272 0,0 3-48 16,0 2-16-16,-1 2 0 0,-1 4-576 0,1 6-112 15,-2 1-32-15,1 2 0 0,-1 0-400 0,1 2-144 16,1 1 0-16,1 1 144 0,0 0-400 0,0-1-64 0,1-1-32 0,2 2-11168 16,0 2-2240-1</inkml:trace>
  <inkml:trace contextRef="#ctx0" brushRef="#br1" timeOffset="88230.9">13775 1733 29423 0,'1'-1'1296'0,"-1"1"288"0,17-13-1264 0,-8 18-320 16,2-1 0-16,3 1 0 0,4 0 0 0,6 1 0 15,3-1-208-15,5 1 80 0,2 0 288 0,3 0 64 16,6-3 16-16,2 1 0 0,2 0 304 0,5-1 64 0,5 1 16 0,6 2 0 16,4-5 256-16,5 4 48 15,4-4 16-15,3 2 0 0,5 0-272 0,4-1-48 0,2 2-16 16,2 0 0-16,-2 0-144 0,2 1-16 0,2 2-16 0,3-2 0 15,-1 0-48-15,2-2 0 0,0 2 0 0,1 0 0 16,2 2-160-16,1-3-32 0,-3-2-16 0,-1 2 0 16,0-3-48-16,-2 1-128 0,-1 2 192 0,4-4-64 0,-10 0 0 15,-11 0 0-15,-2 0 0 0,-3 0 0 16,-3 2-128-16,-1-2 160 0,-2-1-160 0,1 0 160 16,-7-3-160-16,-2 1 0 0,-5-2 0 0,19 0 0 15,-10 1-2192-15,-6 1-480 0</inkml:trace>
  <inkml:trace contextRef="#ctx0" brushRef="#br1" timeOffset="91330.54">21140 993 27647 0,'-8'0'2448'0,"4"-12"-1952"0,0 0-496 0,2-1 0 16,-2-1 624-16,1 1 16 0,0-2 16 0,2 2 0 16,1-1 736-16,1 2 144 0,2 3 16 0,1 5 16 15,-4 4-944-15,6 0-192 0,4 7-48 0,-1 5 0 16,-1 6-192-16,-1 4-32 0,0 8-16 0,-1 5 0 15,0 3-144-15,-1 5 192 0,0 1-192 0,0 5 192 16,-1 1-192-16,0 0-272 0,-1 1 64 0,1 1 16 16,1-2-832-16,0-5-176 0,-1-3-16 0,-1-3-16 15,-1-3-1952-15,2-2-384 16</inkml:trace>
  <inkml:trace contextRef="#ctx0" brushRef="#br1" timeOffset="91735.57">21286 735 25791 0,'-13'-30'1152'0,"6"18"224"0,-2-1-1104 0,-1 0-272 16,-3-4 0-16,0 1 0 0,-2-1 1712 0,0 2 272 16,-5 0 64-16,-1 2 16 0,0 1-800 0,0 5-176 15,1 3-16-15,-1 5-16 0,0 7-736 0,-3 5-160 16,-2 8-32-16,2 5 0 0,-1 8-256 0,-1 11-64 15,-2 9-16-15,5 6 0 0,1 2 32 0,2 11 16 16,3 3 0-16,4 4 0 0,3-1 160 0,3-2-160 0,2 3 160 0,4 0-160 16,3-3 160-16,5-2-128 0,2-5 128 0,5-2-128 15,1-20 0-15,4 0 0 0,2-2 0 0,4-1 0 16,4-3 128-16,1-5-208 0,2-5 80 0,2-4 128 0,9-1-240 0,0-9 80 16,0-7 16-16,3-7 0 15,-1-6 144-15,0-7 0 0,0-6 0 0,4-8 0 16,-1-5 240-16,-4-5 80 0,-5-7 0 0,-4-3 16 15,-2-4 112-15,-4-3 32 0,-3-1 0 0,-4-1 0 16,-5 0 368-16,-5 3 80 0,-5-4 16 0,-4 0 0 16,-3 1-80-16,-6 0-16 0,-6 0 0 0,-5 2 0 15,-5-1-288-15,-7 2-64 0,-5-2-16 0,-6 0 0 16,-5-8-480-16,0 3 0 0,-2 3 0 0,2 3 0 16,1 2-1520-16,0 0-192 0,-2-1-32 0,-1-5-10576 15,0-5-2112-15</inkml:trace>
  <inkml:trace contextRef="#ctx0" brushRef="#br1" timeOffset="92635.64">22631 809 2751 0,'0'0'256'0,"5"1"-256"0,2 3 0 0,14-9 0 0,-21 5 2944 0,0 0 560 0,9 0 96 0,-1-1 32 16,-8 1-1184-16,8-3-224 0,-2-2-48 0,2-2-16 16,0 3-432-16,0-2-96 0,-3 1-16 0,-1-3 0 15,-3-1-240-15,0 1-48 0,1-3-16 0,-2 4 0 16,-2 0-240-16,-2 2-48 0,0 0-16 0,-2-2 0 16,-3 2-240-16,-2 2-64 0,-2 3 0 0,-2 4 0 15,-5 4-320-15,-1 4-80 0,-2 2-16 0,-2 4 0 0,6-1-288 0,-1 4 128 16,-1 1-128-16,0 6 0 0,3 3 0 0,0 4 0 15,1 3 0-15,4 2 0 0,2 1 128 0,1 7-128 16,3-8 0-16,6-2 0 0,5-3 0 0,3-2 0 16,0-4 128-16,5-4-128 0,1-9 0 0,4-1 0 15,3 2 128-15,2 0-128 0,4 1 0 0,1-2 0 16,-1-3 0-16,0-2 0 16,4-1-544-16,-1-4-16 0,-2-2 0 0,10-1 0 15,-11-6-2112-15,0-1-416 0,-1-2-96 0,0-1-11216 0</inkml:trace>
  <inkml:trace contextRef="#ctx0" brushRef="#br1" timeOffset="92777.48">23145 572 23951 0,'-4'-20'1056'0,"4"20"224"0,-1-6-1024 0,1 6-256 0,0 0 0 0,0 0 0 16,0 0 2560-16,0 0 448 0,0 0 80 0,-2 6 32 15,2 4-1984-15,2 4-400 0,0 1-80 0,2 5-16 16,3 3-640-16,1 5 0 0,-1 2 0 0,2 6 0 31,-2-5-1168-31,1 3-224 0,2 3-32 0,-1 2-8768 0,1-3-1760 0</inkml:trace>
  <inkml:trace contextRef="#ctx0" brushRef="#br1" timeOffset="92987.75">23013 874 31503 0,'-17'-12'1392'0,"12"8"288"0,1 2-1344 0,0-2-336 16,0-3 0-16,2 1 0 0,0-1 1504 0,2 1 224 16,0-3 64-16,3 1 0 0,4-1-1024 0,2 0-192 15,2 1-32-15,4 1-16 0,0-1-528 0,2 2 0 16,3-2 0-16,1 0 0 0,-2 2-352 0,1-3-32 0,-1 2 0 0,0 2 0 31,0 2-2288-31,1 2-464 0,-1 1-80 0,0 0-10560 16</inkml:trace>
  <inkml:trace contextRef="#ctx0" brushRef="#br1" timeOffset="93296.31">23337 430 4607 0,'-20'-12'192'0,"7"8"64"0,-5 1-256 0,-3-1 0 0,-3 0 0 0,-2 2 0 16,-2 1 5040-16,-1 2 960 0,0 1 192 0,1 4 32 15,-2 3-3776-15,2 8-752 0,2 4-160 0,4 3-16 16,2 4-1120-16,5 2-208 0,2 4-64 0,4 5 0 15,2 4-128-15,7 0 0 0,4 0 0 0,4 1 0 16,4 0 0-16,6 1 0 0,-1-13 0 0,5-2 0 16,1-2 0-16,5-3 0 0,0-5 0 0,2 0 0 15,0-4 0-15,2-5 0 0,0-2 128 0,0-3-128 16,-4-4 512-16,0-2 0 0,-2-2 16 0,0-6 0 16,-1 0 576-16,5-6 112 0,-4-3 32 0,-3-3 0 15,-3-5-416-15,-2-1-64 0,-9 7-32 0,-1-5 0 0,-4-3 32 16,-2 1 0-16,-2-3 0 0,-1 2 0 0,-3 1-320 0,-2 0-64 15,-3-2-16-15,-8-6 0 0,-2 2-368 0,0-1 0 16,-2 1 0-16,-8-10-192 16,4 7-2192-16,1 7-448 0,-1 6-96 0</inkml:trace>
  <inkml:trace contextRef="#ctx0" brushRef="#br1" timeOffset="93702.64">24473 806 29711 0,'0'0'1312'0,"0"0"288"0,2-5-1280 0,-4-1-320 0,0-4 0 0,-3 1 0 16,-2 1 848-16,1 2 112 0,-2 1 32 0,-3 1 0 15,-2 1-416-15,-1 2-64 0,-3 0-32 0,-1 2 0 16,-3 3-480-16,0 1 0 0,0 3 0 0,2 2 0 16,-4-1-208-16,4 6 16 0,-1 2 0 0,5 2 0 15,2 1 64-15,1-2 128 0,5 0-208 0,5 1 80 16,6 0-16-16,3 2 0 0,4 0 0 0,3 0 0 16,6-2 16-16,2 1 0 0,1-1 0 0,4-2 0 15,1-2 128-15,0-2 0 0,-2-2 0 0,-2 1 0 16,1 0 192-16,-1-2 0 0,-3 1 16 0,-3 1 0 0,-1-1-16 15,-6 2 0-15,-3 3 0 0,-5-3 0 0,-4 1 320 16,-3 2 48-16,-4-3 16 0,-3-1 0 0,-3 2-128 16,-2-1 0-16,1 0-16 0,-2-1 0 0,0-3-560 0,1-2-128 15,1-2 0-15,0-3-10816 16,2-3-2144-16</inkml:trace>
  <inkml:trace contextRef="#ctx0" brushRef="#br1" timeOffset="94040.7">24584 577 31215 0,'0'0'1376'0,"0"0"288"0,0 0-1328 0,3 10-336 0,-3 5 0 0,0-4 0 15,0 4 496-15,1 4 16 0,-1 7 16 0,0 2 0 16,1 2 448-16,1 4 96 0,0 3 16 0,2 1 0 16,-1 1-768-16,1 0-128 0,0-1-48 0,0-1 0 15,1-2-144-15,0-4 0 0,3 4 144 0,-2-7-144 16,1-1 0-16,-1-2 0 0,2-2 0 0,-1-3 0 15,-1-4 0-15,2-2-128 0,0-5 128 0,-2-2-128 16,1-4-64-16,-1-4-16 0,1-4 0 0,-1-2 0 16,1-2-48-16,0-1-16 0,-2-3 0 0,3-8 0 15,1-1 272-15,-3 2 0 0,1 1-128 0,-1 0 128 16,1 3 0-16,1 0 176 0,1-2-32 0,-1 1 0 16,-1 1 304-16,0 3 48 0,-2 1 16 0,0 3 0 15,-5 9 16-15,0 0 16 0,0 0 0 0,11 3 0 16,-2 6-352-16,0 1-192 0,-1 6 192 0,0 1-192 15,-2 2 0-15,2 1 0 0,1 0 0 0,2 2 0 16,-1 0-1216-16,0 0-128 0,1-1-48 0,-1-4-9616 16,1 0-1920-16</inkml:trace>
  <inkml:trace contextRef="#ctx0" brushRef="#br1" timeOffset="94176.78">25111 951 27983 0,'0'0'1232'0,"-5"8"272"0,1 5-1200 0,2-4-304 16,0 1 0-16,1 2 0 0,-1 0 128 0,4 1-128 16,0-3 144-16,2 3-144 15,1 0-976-15,2-1-304 0,-2 1-48 0</inkml:trace>
  <inkml:trace contextRef="#ctx0" brushRef="#br1" timeOffset="94331.98">25003 570 10415 0,'0'0'448'0,"0"0"128"0,0 0-576 0,0 0 0 0,0 0 0 0</inkml:trace>
  <inkml:trace contextRef="#ctx0" brushRef="#br1" timeOffset="94571.95">25452 572 11055 0,'0'0'976'0,"0"0"-784"0,0-10-192 0,0 10 0 0,-2-11 1344 0,-1-1 208 16,-1-1 48-16,2 1 16 0,-3 1 432 0,-1-1 64 15,1 0 32-15,-1 2 0 0,-4-1-1072 0,5 3-224 16,5 8-32-16,0 0-16 0,-9-4-272 0,9 4-48 16,-8 6-16-16,2 8 0 0,1 6 0 0,3 3 0 15,1 3 0-15,1 4 0 0,0 4 176 0,0 5 48 16,0 5 0-16,0 5 0 0,3 0-224 0,0 5-32 15,3 0-16-15,2 1 0 0,1-1-416 0,1-6 0 16,2-5 128-16,0-5-128 16,1 0-432-16,1-3-112 0,2-3-32 0,-5 0-9408 0,-2-4-1872 15</inkml:trace>
  <inkml:trace contextRef="#ctx0" brushRef="#br1" timeOffset="94735.21">25382 1120 17103 0,'-14'-39'752'0,"5"12"160"0,-1-3-720 0,3 1-192 0,0 3 0 0,3 5 0 0,2 3 2624 0,0 5 480 16,2 3 96-16,0 10 32 16,8-8-1456-16,0 3-304 0,0-1-48 0,2 4-16 15,1 3-1040-15,3 0-224 0,2 1-144 0,2 0 192 16,1 0-192-16,1-1-192 0,-2 0 32 0,2-2 16 31,-1-2-752-31,2-2-160 0,1 0-32 0,1-3-12768 0</inkml:trace>
  <inkml:trace contextRef="#ctx0" brushRef="#br1" timeOffset="94903.73">25814 411 23039 0,'0'0'2048'0,"-7"17"-1648"16,2 1-400-16,0 7 0 0,1 5 1728 0,2 2 272 16,1 1 48-16,2 4 16 0,2-1-864 0,2 7-176 15,2 8-48-15,2-1 0 0,3 2-624 0,-1 3-128 0,2-1-32 0,2 0 0 16,-1-5-192-16,0-2 0 15,-1-7 0-15,-1 0-160 16,0-1-2080-16,-2-4-432 0,1-3-80 0,-3-5-9792 0</inkml:trace>
  <inkml:trace contextRef="#ctx0" brushRef="#br1" timeOffset="95264.4">25837 1204 7359 0,'-12'-21'656'0,"2"-2"-528"0,-1 0-128 0,2 0 0 15,0 3 2864-15,4 0 528 0,1 0 128 0,4 3 0 0,3 1-1632 0,1 3-336 16,1-2-64-16,4 2-16 15,4 1-720-15,4 2-160 0,1 0-16 0,2 0-16 0,-1 1-560 0,1 0 0 16,2 3 0-16,0 1 0 16,0-1-128-16,-1 2 128 0,-1-1 0 0,-2 3-144 15,-2-2 144-15,-2 3 0 0,-1 2 0 0,-1-1 0 16,-12 0 128-16,0 0 16 0,10 0 0 0,-10 0 0 16,0 0 496-16,0 0 112 0,0 0 16 0,0 0 0 15,0 0-368-15,0 0-64 0,0 0-16 0,0 0 0 16,-2 11-192-16,2-11-128 0,-4 12 128 0,4-12-128 15,0 0 0-15,0 11 0 0,2 0 0 0,4-1-128 16,0-1 128-16,4 2-208 0,3-2 80 0,3 1 128 16,1 2-160-16,0 2 160 0,0 1 0 0,1-1-144 15,2 0 384-15,-3 2 80 0,-3-2 0 0,-1 1 16 0,-1-1 944 0,-3 0 176 0,-3-1 32 16,-3-2 16-16,-3 1 256 0,-3 2 48 0,0-2 16 0,-7 2 0 16,-4 3-576-16,-3 1-112 15,-1 0-32-15,-2 1 0 0,-2-1-640 0,0 0-128 0,1 0-16 16,2-2-14752-1,-1-2-2944-15</inkml:trace>
  <inkml:trace contextRef="#ctx0" brushRef="#br1" timeOffset="95834.38">27858 864 26719 0,'-8'-20'1184'0,"3"11"240"0,0 1-1136 0,-2 0-288 15,1-1 0-15,-2 0 0 0,-3-3 1728 0,1 3 304 16,-2 1 48-16,-1 2 16 0,-3-2-432 0,-1 3-96 0,-1 1-16 0,-1 1 0 16,-2 3-784-16,0 2-144 0,-1 4-48 0,1 5 0 15,-1 2-128-15,2 2-16 0,1 5-16 0,3 1 0 16,0 3-416-16,3 3 128 0,2-1-128 0,3 1 0 15,5 0 0-15,4 1 0 0,2-2 0 0,4 0 0 32,4-1-480-32,6-5-32 0,4 0 0 0,5-4 0 15,4-5-1120-15,5-4-224 0,5-3-64 0,3-3 0 16,2-2-1504-16,3-2-304 0,2-2-64 0</inkml:trace>
  <inkml:trace contextRef="#ctx0" brushRef="#br1" timeOffset="96164.02">28182 899 23951 0,'-10'-11'2128'15,"0"5"-1696"-15,-1 3-432 0,-2 2 0 16,-1 0 1408-16,-2 2 192 0,-1 2 32 0,-1 3 16 16,0 3-80-16,2 4-16 0,-2 4 0 0,2 0 0 0,3-1-944 0,3 3-192 15,3 0-32-15,5 0-16 16,2-1-368-16,3-1 128 0,5-1-128 0,0-2 0 0,1-1 0 0,3-2 0 0,1-2 0 0,0-1 0 16,0-2 0-16,0-2 0 15,-1 1 0-15,0-3 0 0,-1-2 0 0,1 0 0 16,0-2 0-16,0-1 0 0,1-4 0 0,0-1 0 15,0-1 0-15,-3 0 128 0,-2-4-128 0,0 1 0 16,0-3 0-16,-2-1 0 0,-1-1 0 0,0 0 0 16,-1 1 0-16,-1 2 0 0,0 0 0 0,-2 2 0 15,-1 1 128-15,0 11-128 0,-1-9 336 0,1 9 0 16,0 0 0-16,0 0 0 0,0 0 240 0,0 0 64 16,0 0 0-16,-8 9 0 0,3 2-464 0,1-1-176 15,1 3 128-15,2 0-128 0,2 4 0 0,0 0 0 0,2-1 0 0,1-2 0 31,1 2-1264-31,3-3-224 0,0 0-48 0,1 0-16 16,0 1-1824-16,1-1-352 0,0-5-80 0</inkml:trace>
  <inkml:trace contextRef="#ctx0" brushRef="#br1" timeOffset="96502.86">28501 840 25103 0,'0'0'1104'0,"0"0"240"0,0 0-1072 0,0 0-272 0,0 0 0 0,0 0 0 15,5 11 1680-15,-1 3 288 0,-6 4 48 0,1 2 16 16,-2-1-704-16,3 1-144 0,-2 1-32 0,1 1 0 16,-1-3-736-16,5 0-160 0,1-4-16 0,0-2-16 15,0-2-224-15,2-1 144 0,-1-2-144 0,-5-8 128 0,8 8-128 0,0-6 0 16,-8-2 0-16,0 0 0 0,9-2-352 0,2-6 0 16,0-1 0-16,0-4 0 0,-2-3 128 0,0-1 32 0,-1-2 0 0,1-2 0 15,-1-1-160-15,1-2-32 16,3-2 0-16,-2 0 0 15,0 1-64-15,2 1 0 0,1 3-16 0,0 1 0 0,-1 3 304 0,0 4 160 16,-1 3-160-16,1 6 160 0,0 0 288 0,0 4 160 16,-2 5 16-16,1 3 16 0,-1 2-96 0,0 7-32 15,-1 2 0-15,2 7 0 0,-1 2-32 0,1 5 0 0,-2 1 0 0,1 2 0 16,2 2-320-16,0-1 0 16,-3-2-160-16,1 1 160 15,1 0-1792-15,-5 5-240 0,-4 2-48 0,0-2-7328 16,0-3-1456-16</inkml:trace>
  <inkml:trace contextRef="#ctx0" brushRef="#br1" timeOffset="96736.6">27666 1529 37951 0,'0'0'1680'0,"0"0"352"0,0 0-1632 0,15 6-400 0,3-6 0 0,7 0 0 16,3-5 832-16,10 1 96 0,5 0 16 0,8-2 0 15,6-8 304-15,2 1 64 0,0-2 16 0,1 2 0 16,-2 1-768-16,2 2-160 0,0 0-16 0,4 3-16 0,-1 0-368 0,-2 5 0 16,0-2 0-16,-1-3-128 15,-1-2-1472-15,3 2-272 0,1 2-64 0,1 1-10880 16,0 0-2176-16</inkml:trace>
  <inkml:trace contextRef="#ctx0" brushRef="#br1" timeOffset="97200.79">30327 728 3679 0,'-3'12'320'0,"0"2"-320"0,-1 8 0 0,0 4 0 15,0 2 4960-15,1 2 928 0,-1 0 176 0,3 2 32 0,-2 4-4064 0,2-3-816 16,0-1-176-16,-1-1-16 15,0 3-624-15,1-5-112 0,1-2-32 0,0 3 0 16,0-4-256-16,0 0 0 0,-2-2 128 0,0-4-128 16,-1-4 0-16,0-2 0 0,0 1 0 0,0-2 0 15,-1-4 0-15,4-9 0 0,-7 6-128 0,-3-2 128 16,-3-1-704-16,-3-2-80 0,-2-3-32 0,0-2 0 16,-3 0-720-16,-1-1-160 0,-3-3-32 0,2-4 0 0,-1-2 1488 15,3-3 240-15,3-4 160 0,0 4-32 0,3 1 1280 0,2 2 240 16,-1-4 48-16,4 3 16 0,3 2-304 0,2 4-48 15,5 9-16-15,0 0 0 0,8-6-96 0,3 2-32 0,4 1 0 16,6 2 0-16,5 0-176 0,2-1-32 16,5 1-16-16,4 1 0 0,3-4-352 0,2 3-80 15,-1-1-16-15,4 0 0 0,3 1-544 0,3 1 0 16,2-2-192-16,6 1-18512 0</inkml:trace>
  <inkml:trace contextRef="#ctx0" brushRef="#br1" timeOffset="97968.1">22713 2424 14735 0,'-5'-4'640'0,"0"-1"160"0,0 0-640 0,1 0-160 0,0-2 0 0,0 2 0 16,4 5 3136-16,0 0 608 0,0 0 112 0,0 0 32 15,0 0-2352-15,0 0-480 0,0 0-96 0,5 8 0 16,0 1-480-16,2 1-96 0,-1 1 0 0,4-1-16 16,1 2-192-16,1 0-48 0,0-1 0 0,1 1 0 15,0 0-128-15,1-3 0 0,1-1 0 0,-1 0 0 16,0-2 0-16,-1-1-176 0,0-1 48 0,0-1 0 15,-1-3-64-15,0 0 0 0,-2-4 0 0,2 1 0 16,-3-1-48-16,-1-1-16 0,-2-3 0 0,1 2 0 16,-2-5-128-16,0 2-16 15,-1 0-16-15,0 1 0 0,0-1-32 0,1 3-16 16,-1 2 0-16,-4 4 0 0,0 0 240 0,8 0 48 0,0 4 16 0,0 2 0 0,0 3 288 16,-1 2 64-16,1 2 16 0,3 1 0 15,-2 0 336-15,0 1 64 0,1-2 16 0,2-1 0 0,0-1 144 0,-1-4 16 16,0-1 16-16,-1-2 0 0,-1-2 112 0,1-4 32 15,-3-2 0-15,1-1 0 0,0-3 128 0,-3-1 16 0,0-3 16 0,1-1 0 16,-1-1-512-16,-1 0-96 16,0-2-32-16,0-1 0 0,-2 0-624 0,2 0-128 0,0 0-32 15,1-1 0 1,-1 0-3088-16,0-3-624 0,-1 0-128 0</inkml:trace>
  <inkml:trace contextRef="#ctx0" brushRef="#br1" timeOffset="98071.4">23351 2263 15663 0,'0'11'1392'0,"1"4"-1120"0,0 0-272 0,1 0 0 16,0 0 1392-16,1 2 208 0,0-2 64 0,1 3 0 15,1-3-1104-15,0 2-224 0</inkml:trace>
  <inkml:trace contextRef="#ctx0" brushRef="#br1" timeOffset="98236.85">23374 2047 32255 0,'0'0'2864'0,"-9"-2"-2288"0,9 2-576 0,-8-3 0 0,-1 3 560 16,9 0 0-16,0 0 0 0,0 0 0 16,0 0-1136-16,0 0-208 0,0 0-48 0</inkml:trace>
  <inkml:trace contextRef="#ctx0" brushRef="#br1" timeOffset="98392.01">23677 2017 25791 0,'0'0'2304'0,"0"0"-1856"0,0 0-448 0,-1 8 0 0,-1 3 1440 0,0 0 192 0,0 4 32 0,2 2 16 16,2 1-528-16,-1 0-128 15,3 2 0-15,1 1-16 0,2 1-800 0,-2 1-208 16,1 1 0-16,1 3 0 15,-1 2-1168-15,3 1-320 0,1-4-64 0,-1-5-8048 16,-3-7-1600-16</inkml:trace>
  <inkml:trace contextRef="#ctx0" brushRef="#br1" timeOffset="98564.21">23861 1745 27647 0,'0'0'2448'0,"0"0"-1952"0,0 0-496 0,0 10 0 15,0 2 496-15,1 1 0 0,-1 5 0 0,1 6 0 16,2 3 80-16,2 8 0 0,0 7 16 0,2 0 0 16,-1 4-464-16,2-3-128 0,0 1 0 0,2 0 0 31,1-3-1744-31,-1 0-368 0,1 2-80 0</inkml:trace>
  <inkml:trace contextRef="#ctx0" brushRef="#br1" timeOffset="98835.61">22878 2849 40079 0,'0'0'1776'0,"0"0"368"0,0 0-1712 16,4 8-432-16,1-3 0 0,5 0 0 0,5-2 704 0,5-3 48 0,8-1 16 0,6-4 0 15,3-3-224-15,5 0-32 16,3 1-16-16,1 1 0 0,3-3-192 0,-8-2-48 16,6-4 0-16,4-1 0 0,7 0-256 0,0 2 0 0,2-2 0 15,3-2-13424-15,-2 0-2768 0</inkml:trace>
  <inkml:trace contextRef="#ctx0" brushRef="#br1" timeOffset="99373.34">25220 2371 23039 0,'-18'-9'1024'0,"9"7"192"0,-3 2-960 0,-2 3-256 0,-3 2 0 0,0 0 0 16,0 2 1728-16,1 1 320 0,0 2 48 0,1 3 16 15,2 3-1712-15,3-2-400 0,2 2 0 0,3-1 0 16,3 2-208-16,2 0-96 0,3 0-16 0,2 0 0 15,3-1-16-15,2-3-16 0,2 0 0 0,1-1 0 16,2-2 352-16,0-1 0 0,2 0 0 0,1-2 128 16,-1-3 112-16,0-2 16 0,-1 0 0 0,-2-4 0 15,1 0 352-15,-1-2 80 0,-4-3 16 0,0-3 0 16,-1-2-128-16,-4 0-32 0,-3 1 0 0,-3-1 0 16,-4-1-144-16,0 0-16 0,-2-1-16 0,-1-2 0 15,-2 0-368-15,-2 1 0 0,-2 0 0 0,-2-4 0 16,1 2-2944-16,-1-3-672 0</inkml:trace>
  <inkml:trace contextRef="#ctx0" brushRef="#br1" timeOffset="99609.29">25631 2311 23951 0,'0'0'2128'0,"0"0"-1696"16,-12 2-432-16,1 4 0 0,0 0 1920 0,-1 1 288 15,-1-2 64-15,0 3 16 0,2 1-496 0,-2-1-112 16,1 2-16-16,4 3 0 0,0 0-720 0,2 3-160 16,2 3-16-16,0 1-16 0,0 5-480 0,3-1-80 15,3 0-32-15,1-1 0 0,-1 1-160 0,4-5 0 16,2 1-192-16,-1-3 192 0,4-1-192 0,1-2 192 0,1-1-192 0,2-3 192 31,3-1-1104-31,3-2-112 0,1-2 0 0,2-2-10128 0,3-3-2032 0</inkml:trace>
  <inkml:trace contextRef="#ctx0" brushRef="#br1" timeOffset="99810.23">25986 2366 27647 0,'0'0'2448'0,"-7"1"-1952"0,1 0-496 0,-1 2 0 16,-2-1 1504-16,0 2 208 0,0 3 32 0,0 2 16 15,0-1-80-15,1 3-16 0,2 4 0 0,1 0 0 16,3 4-1088-16,0 0-240 0,2 2-32 0,2 0-16 15,2 0-288-15,1-2 0 0,3 1 0 0,1-3-144 16,1 0-144-16,3-4-32 0,4 0 0 0,0-1 0 16,-1-3-704-16,1 0-160 0,1-5-32 0,1 0 0 15,2-2-1232-15,2-2-256 0,-3-2-48 0</inkml:trace>
  <inkml:trace contextRef="#ctx0" brushRef="#br1" timeOffset="100136.15">26325 2422 27007 0,'0'0'1200'0,"-6"7"240"0,1 4-1152 0,0 1-288 0,0 1 0 16,0 1 0-16,-1 2 1088 0,4 2 176 15,0-3 16-15,4 4 16 0,2-1-448 0,1 0-80 16,3-2-32-16,1-2 0 0,3-1-592 0,2-1-144 0,2-3 0 0,-1 0 0 16,2-4 0-16,-1-1-224 0,-1-4 48 0,0-2 16 15,0-2 160-15,-2-1-192 0,-1-2 192 0,0-2-192 16,-2-3 192-16,1-1 0 0,-2 2 0 0,-3-3 0 15,0 0 0-15,-1-2 0 0,-1 1 0 0,0 0 128 16,-2 1 128-16,1 0 16 0,0-1 16 0,-2 2 0 16,-1 0 416-16,0 2 64 0,-1 2 32 0,-1 3 0 15,2 6-112-15,0 0-32 0,-1-6 0 0,1 6 0 16,0 0-256-16,0 0-48 0,0 8-16 0,3 1 0 16,-2 1-336-16,1 1 0 0,1 0 0 0,1 5 0 15,0-2-496-15,2 1-16 16,3 0 0-16,2-2 0 0,-1-4-2528 0,2 3-512 0,0-1-96 0</inkml:trace>
  <inkml:trace contextRef="#ctx0" brushRef="#br1" timeOffset="100435.36">26877 2373 5519 0,'0'0'496'0,"4"12"-496"16,0 2 0-16,0-2 0 0,1 1 4400 0,-1 3 784 15,2 1 144-15,-3-2 48 0,3 2-2864 0,-2 0-560 16,-1-1-112-16,0 1-32 0,0 0-416 0,-1-1-96 16,-2-2-16-16,0-4 0 0,0-1-288 0,0-1-64 15,0-8-16-15,0 0 0 0,0 0-16 0,0 0-16 16,0 0 0-16,0 0 0 0,0 0 0 0,-2-6 0 16,2-3 0-16,1-3 0 0,0-2-496 0,2-1-112 0,-1-3-16 0,2-12 0 15,0-1-128-15,2 1-128 0,0 2 192 0,1 1-192 16,-2 0 0-16,0 4 0 0,0 4-160 0,0 3 160 15,-1 3-464 1,2 3 16-16,-1 1 16 0,-1 5 0 16,-4 4-608-16,8-4-128 0,1-3-32 0,5 1 0 15,0 0-1744-15,2 1-336 0,0 0-80 0,-7 0-11312 0</inkml:trace>
  <inkml:trace contextRef="#ctx0" brushRef="#br1" timeOffset="100605.59">27359 1974 25567 0,'0'0'1136'0,"0"0"224"0,5-3-1088 0,1 0-272 0,-1 0 0 0,1 1 0 16,-6 2 1872-16,5 1 320 0,1 2 64 0,1 2 16 0,7 9-832 0,-6 6-160 15,-4 3-48-15,-1-7 0 0,-1 5-928 0,1 2-304 0,-1 3 160 0,2 0-160 32,2 2-288-32,-4 0-144 0,-2 4-16 0,-1 2-16 15,0 2-2784-15,-3 2-544 0</inkml:trace>
  <inkml:trace contextRef="#ctx0" brushRef="#br1" timeOffset="100966.15">27533 2900 21183 0,'0'0'1888'0,"-4"13"-1504"0,2 1-384 0,-1-3 0 16,3-11 2464-16,-4 9 416 0,2 0 96 0,2-9 16 16,-6 8-1200-16,6-8-256 0,0 0-32 0,-4 4-16 15,-1-2-864-15,0 1-176 0,5-3-48 0,-5 1 0 16,-2-1-96-16,1 3-32 0,-2-6 0 0,1 1 0 16,1-2-64-16,-1-3-16 0,2 1 0 0,3-2 0 15,0-1-192-15,2 0 0 0,2-2-192 0,-1 2 192 16,0 1-208-16,2 1 64 0,-1 0 16 0,5-1 0 15,-7 8 128-15,6-4 0 0,1 2 0 0,-2 0-128 16,-5 2 128-16,7 0 0 0,-1 2 0 0,-1 0 0 0,1 1 256 0,-6-3-32 16,0 0 0-16,6 8 0 0,-6-8 208 0,4 11 32 0,-4-11 16 0,1 11 0 15,-2 1-192-15,1-12-32 16,0 0-16-16,-4 10 0 16,0 0-1712-16,4-10-320 0,0 0-80 0</inkml:trace>
  <inkml:trace contextRef="#ctx0" brushRef="#br1" timeOffset="102469.33">27385 2024 11967 0,'0'0'528'0,"0"0"112"0,0 0-512 0,0 0-128 0,0 0 0 0,0 0 0 16,0 0 3632-16,0 0 688 0,0 0 144 0,0 0 16 15,5-1-2432-15,-5 11-512 0,2 1-80 0,1-1-32 16,1 2-336-16,0-3-64 0,0 1 0 0,1 2-16 15,0 1-128-15,2 0-32 0,-2 3 0 0,-1-2 0 0,1 0-192 0,0 2-32 16,-1 2-16-16,1 1 0 16,3 3-288-16,-4 4-64 0,-3-1-16 0,1-1 0 0,2 0-240 15,0 1 0-15,-2 2 0 0,3-4 0 16,-1-2-256-16,0-1-80 0,1-3-32 0,2-2-12160 16,-3 0-2432-16</inkml:trace>
  <inkml:trace contextRef="#ctx0" brushRef="#br1" timeOffset="106832.06">27794 3452 15663 0,'-3'-15'1392'0,"-1"1"-1120"0,-1-2-272 0,3 7 0 0,0 0 1168 0,1 0 176 16,-2 0 48-16,2 0 0 0,-2 2 528 0,3 7 128 16,0 0 0-16,0 0 16 0,-6 7-560 0,1 2-112 0,-4 6-32 0,-1 8 0 15,0 4-384-15,-2 9-80 16,1 6 0-16,-2 5-16 0,0 3-272 0,2 2-48 0,3 1-16 0,3 1 0 15,-1-2-160-15,2 3-48 0,1-1 0 0,3-3 0 16,4-1-336-16,0-5 0 16,1-2 0-16,4-6 0 0,4-3 0 0,4-6 0 15,3-4 0-15,2-5 0 0,3-2-224 0,2-6-16 16,3-3 0-16,13-2 0 16,-3-6-1984-16,0-1-400 0,-3-6-64 0</inkml:trace>
  <inkml:trace contextRef="#ctx0" brushRef="#br1" timeOffset="107121.11">28309 3566 19343 0,'0'0'1728'0,"0"0"-1392"0,0 0-336 0,0 0 0 16,0 0 2144-16,0 0 352 0,0 0 80 0,0 0 16 0,-1 13-736 0,2 4-160 0,-2 5-32 0,-1 3 0 15,2 3-1024-15,2 0-224 0,-1 2-32 0,0 2-16 16,1 3-224-16,1-1-144 16,-1 2 192-16,0 2-192 0,2-2-192 0,1-2-160 0,-1-2-32 0,3-4 0 31,1-3-2688-31,2-5-560 0</inkml:trace>
  <inkml:trace contextRef="#ctx0" brushRef="#br1" timeOffset="107433.64">28657 3381 15663 0,'-10'-10'688'0,"10"10"144"0,-10-6-656 0,1 6-176 0,-1 4 0 0,-2 4 0 15,-1 5 2560-15,0 3 496 0,3 1 80 0,1 2 32 16,1 2-2032-16,3 1-416 0,1 1-80 0,4-4 0 16,2-1-496-16,3 1-144 0,2-6 0 0,2 0 0 15,3-3 176-15,1 1-176 0,0-4 160 0,1-1-160 16,1-4 512-16,-1-3 0 0,2-4 0 0,-2-4 0 16,0-2 544-16,-1-2 112 0,-2-1 32 0,-3-1 0 15,-2 1-256-15,-2 0-48 0,-4-3-16 0,-3 1 0 16,-4-1-368-16,-3 2-64 0,-1 0 0 0,-1 2-16 0,-1 1-256 15,0 2-48-15,0 0-128 0,1-3 192 16,0-3-1648-16,2 3-336 16,1 1-64-16,0 3-14496 0</inkml:trace>
  <inkml:trace contextRef="#ctx0" brushRef="#br1" timeOffset="108001.9">29691 3789 21535 0,'0'0'960'0,"1"-10"192"0,-1 10-928 0,0 0-224 0,-2-12 0 0,2 12 0 15,-11-6 1168-15,-2 4 192 0,-3 2 48 0,-3 0 0 16,-5 4-368-16,0 3-64 0,-4 2-16 0,1 2 0 15,1 4-704-15,1 2-128 0,2 1-128 0,3 0 144 16,3 1-16-16,1 1 0 0,2 1 0 0,2-2 0 0,3 0 16 0,4 1 0 16,4-2 0-16,2-2 0 15,2-5 48-15,2 0 0 0,1-2 0 0,5-3 0 16,1 0 112-16,2-4 16 0,0-1 16 0,3-1 0 0,1-1-112 0,3-3-32 0,0-1 0 16,0-3 0-16,-1-2-64 0,-1-1 0 15,-1 0-128-15,-1 0 192 0,-2 2-64 0,-2-1-128 16,-2-1 176-16,1 1-176 0,-3-2 256 0,-1 3-64 15,-1 0-16-15,-2 0 0 0,-5 9 272 0,0 0 64 0,0 0 16 0,0 0 0 16,0 0-80-16,0 0 0 0,0 0-16 0,0 0 0 16,0 0-256-16,0 13-48 15,1 1-128-15,-1 0 192 0,0 1-192 0,1-1 0 16,1 2 0-16,0 2 0 16,1 0-448-16,1 0-16 0,1-1-16 0,0-1 0 15,2-4-2208-15,-1 1-432 0,2-5-80 0,-8-8-10160 0</inkml:trace>
  <inkml:trace contextRef="#ctx0" brushRef="#br1" timeOffset="108210.43">29983 3411 16575 0,'0'0'1472'0,"0"0"-1168"0,0 0-304 0,0 0 0 16,8 8 1584-16,-3 2 256 0,-1 2 48 0,-2 4 16 15,-3 5-240-15,0-1-32 0,-2 3-16 0,2 1 0 16,0 1-992-16,1 5-208 0,-2 1-32 0,2 3-16 16,0 0-368-16,2-1 0 0,0-2 0 0,3 2 0 15,5-3 0-15,-3 1 0 0,-1 0 0 0,1-3 128 16,4-4-576-16,-2 0-96 0,-2-3-32 0,-4-2-8144 16,1-6-1648-16</inkml:trace>
  <inkml:trace contextRef="#ctx0" brushRef="#br1" timeOffset="108675.42">30334 3364 14735 0,'0'0'1312'0,"0"0"-1056"0,7-8-256 0,-7 8 0 16,0 0 2112-16,0 0 352 0,0 0 80 0,0 0 16 0,11 7-576 0,-6 2-96 16,-2 3-32-16,-3 5 0 0,-2 4-832 0,-2 2-160 15,-1 7-32-15,0 1-16 0,0 2-496 0,0 1-80 16,-1 0-32-16,1 0 0 0,0-2-208 0,1-1 176 15,0-2-176-15,2-1 160 16,-1-4-528-16,2 0-96 0,-1-7-32 0,2-2 0 16,2-2-1616-16,0-3-336 0,-2-10-64 0,0 0-5696 15,0 0-1136-15</inkml:trace>
  <inkml:trace contextRef="#ctx0" brushRef="#br1" timeOffset="108934.25">30495 3661 4607 0,'0'0'192'0,"3"-7"64"0,-1-1-256 0,-2 8 0 0,0 0 0 0,0 0 0 15,0 0 4976-15,0 0 944 0,-10 4 192 0,-2 1 32 16,-2 1-3904-16,0 2-768 0,-3 3-176 0,2 2-16 16,2 0-96-16,2 1-16 0,-2-1 0 0,1 1 0 31,0 0-1648-31,2-1-336 0,2-2-64 0,3 1-16 0,-1 0 1040 0,4-2 208 0,2-10 32 0,4 13 16 16,1-4 112-16,3 2 0 0,0-3 16 0,1 1 0 15,-9-9-144-15,13 6-16 0,0 1-16 0,1-1 0 16,2-1-160-16,1 1-16 0,1-4-16 0,1 1 0 15,1 1-160-15,0-4 0 0,-2 0 0 0,0 0 0 16,-2 4-1472 0,-2-4-240-16,-2 0-32 0,0-3-8272 0,-1-2-1648 0</inkml:trace>
  <inkml:trace contextRef="#ctx0" brushRef="#br1" timeOffset="109263.82">30756 3673 8287 0,'0'0'368'0,"0"0"80"0,0 0-448 0,0 0 0 15,0 0 0-15,0 0 0 0,-5 8 4864 0,5-8 896 0,-5 12 192 0,1-3 16 16,4-9-4016-16,-2 12-800 16,5 1-176-16,2-3-16 0,0 0-768 0,1-2-192 15,-6-8 0-15,6 11 0 0,-6-11-192 0,11 8-128 16,-1-2-32-16,0-1 0 16,-10-5-512-16,10 5-96 0,-10-5-32 0,0 0 0 15,10 2-464-15,-10-2-80 0,0 0-32 0,0 0 0 16,8-5 16-16,-8 5 0 0,8-8 0 0,-2-1 0 15,-1 0 448-15,-1 1 80 0,-1-3 32 0,-1 3 0 0,-2 8 992 0,0 0 0 16,0 0 192-16,0 0-32 0,0 0 1728 0,0 0 352 0,0 0 64 0,0 0 0 16,-3 15 0-16,-1 2-16 0,-3-2 0 0,-1 6 0 15,-2-1-864-15,1 3-160 0,2 3-48 0,-1 3 0 16,1-4-576-16,-1 0-112 0,0-1-16 0,0 1-16 16,2-3-496-16,3-1 128 0,4 1-128 0,-1-6 0 31,-2-3-1136-31,3-3-272 0,-1-10-48 0,7 11-8624 0,-7-11-1728 0</inkml:trace>
  <inkml:trace contextRef="#ctx0" brushRef="#br1" timeOffset="109467.24">31232 3359 17503 0,'10'-9'1552'0,"-10"9"-1232"0,0 0-320 0,0 0 0 0,0 0 3424 0,-1 12 624 0,-4-2 128 0,-4 6 32 16,-2 3-1952-16,-1 7-384 15,-2 4-80-15,0 2 0 0,-2 1-816 0,1 5-144 16,-1 3-48-16,4-2 0 0,2 1-576 0,2-2-208 16,1 0 144-16,2 2-144 0,1 1-160 0,3-1-112 15,1 2-32-15,-1-2 0 16,1-1-2528-16,-6 0-512 0,-4-1-112 0,-4 1 0 0</inkml:trace>
  <inkml:trace contextRef="#ctx0" brushRef="#br1" timeOffset="109931.34">28834 4830 15663 0,'0'0'688'0,"0"0"144"0,-9 9-656 0,3 8-176 0,0 2 0 0,0 3 0 16,2 3 3328-16,-1 1 624 0,-2 2 128 0,3 2 16 16,2 0-2640-16,0 1-544 0,2 0-96 0,3-1-32 15,-2-4-464-15,2 0-112 0,-2 2-16 0,1-8 0 0,2-1-192 0,-2-4 128 16,1 1-128-16,-1-6 0 0,-2-10 128 0,0 0-128 0,0 0 0 0,0 0 144 15,8 6-144-15,1-6 160 16,-9 0-160-16,11-7 160 0,-1-6-160 0,1-1 192 16,-1-6-192-16,0 1 192 0,2-5-192 0,1 5 0 0,2-5-160 0,0 2 160 15,1-1-176-15,-1 6 176 16,0-2-192-16,-1 8 192 0,-3 4 0 0,-4 4-128 0,-7 3 128 0,8 4 0 16,-1 2 0-16,2 5 0 15,-3 8 0-15,0-2 0 0,-2 2 176 0,1 3-176 16,0 0 192-16,3 3-192 0,2-1 0 0,2 2 0 15,1-3 0-15,0-2-144 16,-1-1-1424-16,2-3-288 0,2-3-48 0,2-1-16 16,-1-1-912-16,2-6-192 0,10 1-48 0,-7-6-6112 0</inkml:trace>
  <inkml:trace contextRef="#ctx0" brushRef="#br1" timeOffset="110239.18">29441 5282 5519 0,'1'-14'240'0,"-1"3"64"0,0-2-304 0,-3 0 0 0,-1 3 0 0,-1-3 0 15,-3 1 3824-15,-1 1 704 0,0 4 144 0,-1-4 16 16,-1 2-2368-16,1 3-464 0,-1 2-112 0,1 2-16 15,-1 2-976-15,2 4-208 0,2 3-32 0,0 2-16 16,2 3-208-16,1-3-32 0,0 1-16 0,3 3 0 16,1 3-240-16,2-2 0 0,2-1 0 0,1-1 0 15,2 0 0-15,1-2 0 0,2-2 0 0,1 0 0 16,-1-2 0-16,2 0 0 0,-2-1 128 0,2-1-128 16,-2-3 176-16,1-1-176 0,-11 0 192 0,12-4-192 15,-2 0 208-15,-10 4-64 0,10-6-16 0,-2-1 0 16,-1 1-128-16,-1-1 160 0,1-1-160 0,-1 0 160 15,-1 2-16-15,-5 6 0 0,4-9 0 0,-1 0 0 0,-2-4 64 0,1 3 16 16,-2 10 0-16,0 0 0 0,0 0-224 0,0 0 0 16,0 0 0-16,0 0 0 0,0 0 0 0,0 0 0 15,-4 8 0-15,0 1 0 0,4-9 160 0,-3 12-160 16,2 0 160-16,1 0-160 0,2-2 0 0,1 1 0 16,0-2 0-16,1 0 0 15,1 1-1728-15,1-3-256 0,2-1-32 0,-8-6-6848 0,12 4-1376 16</inkml:trace>
  <inkml:trace contextRef="#ctx0" brushRef="#br1" timeOffset="110420.49">29739 4832 5519 0,'0'0'240'0,"0"0"64"0,0 0-304 0,0 0 0 0,0 0 0 0,0 0 0 0,-9 5 4992 15,1 7 960-15,2 2 176 0,-1 6 32 16,1 2-3792-16,2 6-768 0,0-2-160 0,0 6-32 15,1 0-1088-15,2 0-320 0,2-1 144 0,-1-2-144 16,2-3-208-16,1 4-112 0,1 0-32 0,3-1-9216 16,-1-2-1840-16</inkml:trace>
  <inkml:trace contextRef="#ctx0" brushRef="#br1" timeOffset="110552.62">29867 5304 7359 0,'0'0'656'0,"0"0"-528"15,0 0-128-15,-3 12 0 0,1 0 3488 0,2-2 672 16,0 0 128-16,0-10 16 0,4 12-3328 0,1 1-656 16,1-2-144-16,-6-11-10512 0</inkml:trace>
  <inkml:trace contextRef="#ctx0" brushRef="#br1" timeOffset="110689.72">29967 5025 4607 0,'-11'-36'192'0,"4"17"64"0,-1 2-256 0,0 4 0 16,1 3 0-16,0 0 0 0,2 0 4192 0,1 4 800 16,4 6 144-16,0 0 48 0,0 0-4192 0,0 0-832 15,12-1-160-15,2 1-10304 0</inkml:trace>
  <inkml:trace contextRef="#ctx0" brushRef="#br1" timeOffset="110936.86">30264 4991 2751 0,'-9'16'256'0,"3"-4"-256"0,-2 1 0 0,-1 4 0 16,-2 1 3680-16,1 3 688 0,-6 2 144 0,3 1 32 16,0-1-2448-16,4 1-496 0,3-2-80 0,3-1-32 15,3-2-688-15,3-1-144 0,1-2-16 0,2 0-16 16,3-6-176-16,0-1-48 0,0-4 0 0,3 1 0 16,-3-5 336-16,2-2 64 0,-1-5 16 0,-1 1 0 15,-1 0 480-15,1-1 112 0,0-2 0 0,1-5 16 0,-3-2-80 16,1 0 0-16,1-5-16 0,-1 1 0 15,-3-5-608-15,1-2-112 0,-1-1-32 0,-1-2 0 16,0 0-112-16,1 1-16 0,3 0-16 0,-1 0 0 0,0-2-432 16,-3 0-272-16,-2-3 32 0,1-1-12848 15,0-1-2576-15</inkml:trace>
  <inkml:trace contextRef="#ctx0" brushRef="#br1" timeOffset="111271.19">30484 5059 19343 0,'0'20'1728'0,"0"-1"-1392"15,1-6-336-15,3 1 0 0,0 2 1984 0,0-3 336 0,-1 0 64 0,4-2 16 16,3-4-752-16,2 0-160 0,1-2-16 0,2-1-16 16,-1-6-784-16,0-1-160 0,2-1-16 0,-2-1-16 15,1 0-176-15,-1 1-48 0,-4-7 0 0,-2 2 0 16,-1-1-32-16,-2-1-16 0,-3 2 0 0,4-1 0 15,-2-1-16-15,-4 11 0 0,-7-13 0 0,1 0 0 16,-4 1-192-16,1 2 176 0,-1 1-176 0,2 5 160 0,-1 4 32 0,-2 4 0 16,0 1 0-16,0 3 0 15,0 2 0-15,1 3 16 0,4 3 0 0,1 4 0 16,1-3 368-16,0 5 64 0,0 1 0 0,3 2 16 16,2-3-144-16,4 2-16 0,4 2-16 0,6-7 0 15,4-1-304-15,5-3-176 0,2-3 192 0,4-2-192 16,2 2 128-16,4-6-128 0,0-1 0 0,4 1 0 15,0-5 0-15,-1 0 0 0,-1 2 0 0,-1 1-12944 16,-1 0-2496-16</inkml:trace>
  <inkml:trace contextRef="#ctx0" brushRef="#br1" timeOffset="112003.1">29115 6116 31839 0,'-12'16'1408'0,"5"-3"304"0,1 4-1376 0,-2-1-336 0,0 2 0 0,3 0 0 15,1 3 928-15,0-1 112 0,0 4 32 0,-1 0 0 16,2-5-528-16,3 3-96 0,3-3-32 0,0-1 0 16,1-2-288-16,-1-2-128 0,3 0 0 0,-2-2 128 15,-4-12-128-15,6 9 0 0,-6-9 0 0,0 0 128 16,13 3-128-16,-1-3 0 0,0-3-192 0,-2-2 192 15,0-4-336-15,1 1 48 0,-1-5 16 0,1 0 0 16,0-3-96-16,1 1-16 0,0-1 0 0,1-4 0 16,1 1 64-16,2-3 0 0,-2-3 0 0,1 3 0 0,-2 4 320 15,-3 4-176-15,1 4 176 0,-4 4-128 0,-7 6 128 0,0 0 0 16,0 0 0-16,0 0 0 0,3 18 320 0,-2 4 64 16,-1 3 0-16,0 1 0 0,0 0-160 0,2-3-32 15,2 1 0-15,1-2 0 0,1-2-192 0,2-2 0 16,1 0 128-16,2-4-128 0,2 2-256 0,1-7-80 15,2-2-32-15,-1-1 0 16,2-1-592-16,3-2-112 0,-1-7-16 0,4-1-16 16,-1-4-224-16,0-2-32 0,0-2-16 0,-1-1 0 15,-3-2 672-15,0 1 128 0,-3-1 16 0,-4-2 16 0,-1 0 544 0,-4-1 0 16,-2 2 0-16,-1 3 0 0,-3-3 128 0,-2 4 128 16,0 1 16-16,-4 4 16 0,-1 1 96 0,-2 3 0 15,9 4 16-15,-12 1 0 0,1 2 48 0,5 2 16 0,-1 4 0 0,3 1 0 16,2 5-16-16,2-1-16 0,4 0 0 0,2 1 0 15,2-1-224-15,4-1-32 0,1-1-16 0,1-3 0 16,-1-3 64-16,2 1 16 0,-1-6 0 0,0-1 0 16,1-1 0-16,-4-3 0 0,-2-2 0 0,-1-2 0 15,-3-1 208-15,-2 0 32 0,-4-3 16 0,-3 0 0 16,-1 0 288-16,-3-1 64 0,-3 0 16 0,1-1 0 16,0 0-432-16,-3-1-96 0,-1 0-16 0,1 0 0 15,-1 2-1152 1,1-1-224-16,3-2-48 0,2-1-14448 0</inkml:trace>
  <inkml:trace contextRef="#ctx0" brushRef="#br1" timeOffset="112468.45">30508 6128 10127 0,'-8'5'896'0,"-2"2"-704"16,-2 2-192-16,1 1 0 0,-2 3 3456 0,1 4 672 16,0 2 128-16,0-1 32 0,2-3-2496 0,1 5-480 15,1 1-96-15,3 0-32 0,-2-2-176 0,3 0-48 16,2-1 0-16,2-1 0 0,2-2-496 0,1 0-96 16,1-4-32-16,1 0 0 0,-5-11-48 0,10 10-16 0,1-3 0 0,-1-2 0 15,2-2-48-15,0-3-16 0,0-3 0 0,1-1 0 16,0 2-208-16,-2-1 144 0,-2-1-144 0,-1-2 128 15,-1-1-128-15,1 0-176 0,-1-2 48 0,1 0 0 16,-3 0-208-16,-1 0-48 0,-2-1 0 0,-1-1 0 31,0-1-240-31,3-1-48 0,0-1-16 0,0 1 0 16,-1-3-208-16,1 5-64 0,1 1 0 0,-5 10 0 16,6-9 448-16,-6 9 64 0,0 0 32 0,0 0 0 0,11 4 992 0,-1 3 208 0,-1 2 48 0,-1 4 0 0,0 1 400 15,-2 3 96-15,0 1 16 0,-1 2 0 16,-1 0-80-16,-2-1-16 0,1 2 0 0,-6-4 0 15,-4-1-160-15,-1 1-16 0,1-1-16 0,-2 4 0 16,-4-2-384-16,-3 1-80 0,-3-4-16 0,-1 0 0 0,1-1-320 0,-1-2-64 16,1-2 0-16,0-1-16 15,4 2-176-15,0-2 0 0,2-3 0 0,3-2 0 16,1 0-1456-16,9-4-272 0,-9-5-48 0,9 5-10768 16,-6-9-2144-16</inkml:trace>
  <inkml:trace contextRef="#ctx0" brushRef="#br1" timeOffset="112768.15">30959 6195 28559 0,'0'0'2544'0,"0"0"-2032"0,0 0-512 0,0 0 0 16,0 0 0-16,-10 9 0 0,-3 1-128 0,0 2 128 16,0 2 320-16,1 4 160 0,0 3 32 0,2 1 16 15,1-1-64-15,1 1-16 0,3-1 0 0,1-1 0 16,1-4-112-16,3 0-16 0,3-2-16 0,2-3 0 15,3 0-64-15,1-2-16 0,1-1 0 0,1-3 0 16,1-1-32-16,-2-4-16 0,0-3 0 0,2 1 0 16,-1-2 144-16,0-2 16 0,2 0 16 0,-1-5 0 15,-1 1 224-15,-1 0 32 0,-1 0 16 0,0-3 0 16,-2-1-224-16,-2 0-32 0,-2-2-16 0,-3 0 0 16,-3 1 96-16,0 0 32 0,-2-3 0 0,0 3 0 15,0 0-480-15,0 2 0 0,-3 0 0 0,0 1 0 31,0-1-2528-31,2 0-608 0,0 3-112 0,2-3-16 0</inkml:trace>
  <inkml:trace contextRef="#ctx0" brushRef="#br1" timeOffset="113003.98">31306 6238 23951 0,'0'0'2128'0,"-9"7"-1696"15,-4 1-432-15,1 1 0 0,1 3 1408 0,-1 1 192 16,-3-1 32-16,4 1 16 0,-1 0-992 0,-2 1-192 15,-3-1-32-15,4 2-16 0,5-1-96 0,0-1 0 16,3-4-16-16,5-9 0 0,0 0-304 0,0 0 128 16,6 11-128-16,5-5 0 0,0-2 240 0,1-3-64 15,-1-2-16-15,2-4 0 0,0-3 96 0,1-1 32 16,2-3 0-16,-1-1 0 0,1 0 96 0,-3 1 0 0,-4-2 16 0,-1-2 0 16,-3-1-176-16,0 2-32 0,-1 0-16 0,-1 2 0 15,-2 0-48-15,1 0 0 16,-5-1 0-16,0 0 0 15,2-1-1856-15,-2 2-384 0,0 1-80 0</inkml:trace>
  <inkml:trace contextRef="#ctx0" brushRef="#br1" timeOffset="113430.5">31609 6174 23951 0,'0'0'2128'0,"0"0"-1696"0,-4-8-432 0,4 8 0 0,-5-7 1008 16,-2 3 112-16,7 4 32 0,-9-5 0 16,-2 4-896-16,0 5-256 0,-4 2 128 0,1 5-128 15,-2 2 176-15,1 4-48 0,-2 2 0 0,1 2 0 16,3-1 320-16,1 2 48 0,2 0 16 0,2 0 0 0,3-1 176 0,2-1 32 16,3-3 16-16,3-2 0 0,2 1-384 0,3 0-80 15,4-6-16-15,1 0 0 0,1-3-128 0,3-2-128 16,0-1 192-16,1 0-192 0,-1-1 208 0,0-3-64 15,-1-3-16-15,-1-1 0 0,2-2 208 0,-1-1 48 16,0-1 0-16,-1 0 0 0,1 1 96 0,1-5 32 16,1-1 0-16,-2-4 0 0,-2-4-272 0,-2-1-48 15,-2 0-16-15,-1-1 0 0,-1 1-176 0,-3-1 192 16,-2-2-192-16,-2 2 192 0,-1-2-192 0,2 0 128 16,0-2-128-16,-2-2 128 15,-1-4-640-15,0 1-128 0,-3 4-16 0,1 6-16 16,2 5-464-16,0 7-80 0,-3-1-32 0,4 11 0 15,0 0 192-15,-4 12 32 0,-4 4 16 0,-1 7 0 0,-3 6 848 0,2 1 160 0,-2 1 0 0,3 1 0 16,2-1 208-16,3-2-32 0,2-2-16 16,2 0 0-16,1 2-160 0,3-4 0 0,1-3-160 0,4-3-12944 15</inkml:trace>
  <inkml:trace contextRef="#ctx0" brushRef="#br1" timeOffset="113659.33">32133 5755 911 0,'0'0'0'0,"0"0"0"0,0 0 0 0,-3 11 0 0,1 0 7104 0,-2 6 1344 16,-3 3 272-16,-1 3 48 0,-1-2-6144 0,1 5-1216 15,-1 3-256-15,0 0-64 0,0-1-384 0,2 2-64 16,0-1-32-16,0 5 0 0,-1-2-608 0,2 2 0 15,-1 3 0-15,1-2 0 16,0-1-1216-16,1 0-256 0,1-2-48 0,2-3-14064 0</inkml:trace>
  <inkml:trace contextRef="#ctx0" brushRef="#br1" timeOffset="113976.18">32276 6653 8287 0,'0'0'368'0,"-8"6"80"0,-1-1-448 0,9-5 0 0,-6 9 0 0,6-9 0 15,-9 7 5152-15,-2-4 944 0,-1 0 192 0,1 0 48 16,-1 1-4016-16,0-3-784 0,-1 0-176 0,1-1-16 16,1 0-672-16,2-1-128 0,9 1-32 0,0 0 0 15,0 0-320-15,0 0-64 0,-4-9 0 0,4 0-128 31,4-2-272-31,2 2-176 0,2-1-16 0,2 2-16 0,2 0 64 0,1 0 16 0,-1-1 0 0,-2 3 0 16,-1-1 96-16,-2 2 32 0,-7 5 0 0,0 0 0 16,0 0 432-16,0 0 96 0,0 0 0 0,0 0 16 15,1 10 368-15,-5 1 80 0,-2-1 16 0,-2 2 0 16,0 0-432-16,2 1-96 0,2-3-16 0,0 0 0 0,4-10-432 0,-4 11-80 16,0-2-32-16,4-9-10784 15,0 0-2176-15</inkml:trace>
  <inkml:trace contextRef="#ctx0" brushRef="#br1" timeOffset="114300.93">32620 5648 28559 0,'6'16'1264'0,"-1"0"272"0,1 4-1232 0,2 8-304 0,1 2 0 0,3 4 0 15,1 2 1280-15,0 5 208 0,-1 3 48 0,-2 3 0 16,1 1-192-16,-1 3-16 0,2 0-16 0,-2 1 0 16,-2-3-864-16,-1 1-160 0,-5-2-32 0,-2-2-16 15,-2-4-80-15,-6-1-16 0,-5 1 0 0,-3-2 0 0,-1 0 96 0,-2 0 16 16,-4-1 0-16,0-2 0 15,1-1-64-15,-2-2 0 0,1 0 0 0,1-3 0 32,-1-1-1152-32,4-4-224 0,2-4-48 0,-1-3-16112 0</inkml:trace>
  <inkml:trace contextRef="#ctx0" brushRef="#br1" timeOffset="114799.28">31666 5785 5519 0,'0'0'240'0,"0"0"64"0,-4-6-304 0,4-2 0 0,0 8 0 0,0-7 0 16,1-2 3776-16,3 3 704 0,-4 6 144 0,7-6 32 16,1 4-2144-16,-8 2-416 0,0 0-96 0,0 0-16 0,0 0-576 0,7 5-128 15,0 3-32-15,-2 4 0 0,-2 2-336 0,-3 7-64 16,-2 0-16-16,-1 2 0 0,-1 1-336 0,0 0-80 15,0 2-16-15,-1 3 0 0,-2 2-224 0,2-1-48 16,1-2-128-16,1-2 192 0,2-4-400 0,4 0-96 16,3-1-16-16,1 0-16576 0</inkml:trace>
  <inkml:trace contextRef="#ctx0" brushRef="#br0" timeOffset="130899.72">12203 15368 20559 0,'0'0'896'0,"0"0"208"0,0 0-880 0,0 0-224 16,0 0 0-16,0 0 0 0,0 0 1392 0,0 0 224 16,0 0 48-16,0 0 16 0,10-6-432 0,1 0-96 15,-1-1 0-15,3-2-16 0,1-1-160 0,5-3-16 16,2-2-16-16,2 0 0 0,3-2-320 0,1-3-64 15,3-2-16-15,2-1 0 0,2-2-240 0,2-3-48 16,3 0-16-16,3-1 0 0,1-1-96 0,1-1-16 16,2-2 0-16,1 2 0 0,0 0-128 0,0-3 128 15,-2 0-128-15,0 0 128 0,-4 0-128 0,0 1 0 0,-2 1 0 0,-1 1 128 0,-2 1-128 16,-1 3 0-16,-1 1 0 0,-4 4 0 0,-4 1 0 16,-1 2 0-16,-1 1 0 0,-3 2 0 15,-3 0 0-15,-1 3 0 0,-6 0 0 0,0 1 0 16,-1 3 0-16,-2 2 0 0,-3 1 0 0,2 0 0 15,1 1 0-15,0 1 160 0,-8 4-160 0,6-3 160 0,-6 3 32 0,8 0 16 16,0 1 0-16,1 3 0 16,1 1-80-16,3 3 0 0,3 1-128 0,1 3 192 15,2 1-192-15,2 5 176 0,0 1-176 0,1 5 160 16,2 0 0-16,2 3 0 0,3 3 0 0,1 2 0 16,1-1-160-16,1 1 0 0,2 2 0 0,2-1 0 15,0-3 0-15,1 0 0 0,-1 0 0 0,-1-1 0 16,0-3 0-16,-1-2 0 0,-2 0 0 0,0-1 0 15,2 0-608-15,-3-3-48 0,-1-1-16 0,-1-2 0 16,-2-3-2176-16,-2 0-432 0,-3 1-96 0</inkml:trace>
  <inkml:trace contextRef="#ctx0" brushRef="#br0" timeOffset="131934.84">12242 15336 21183 0,'0'0'944'0,"0"0"192"0,0 0-912 0,0 0-224 16,0 0 0-16,6 7 0 0,2-1 1152 0,0 2 192 16,1 1 48-16,0 4 0 0,0 4 32 0,2 0 16 15,-1 4 0-15,5 8 0 0,-2 1-736 0,0 2-128 0,-2 0-48 16,0 3 0-16,1-1-144 0,-2 3-48 0,-1 1 0 0,0 0 0 16,-1 0-16-16,0-2 0 0,0 0 0 0,-2-1 0 15,0 1 64-15,-3-1 0 0,1 1 0 0,-1-1 0 16,0-4-96-16,-1 0-16 15,-1 1 0-15,1-4 0 0,-1-1-128 0,0-3-16 16,1 0-128-16,-1-1 192 0,-1-2-192 0,1 0 144 16,1-4-144-16,0-1 128 0,1-2-128 0,-1-1 192 15,2-1-192-15,0-2 192 0,0-2-192 0,3-2 128 16,-1 0-128-16,3-2 128 0,2-3 48 0,0-1 0 0,2-1 0 0,3-1 0 16,1 1-176-16,4-2 160 0,1-1-160 0,3 0 160 15,2 1-160-15,3 0 0 0,2 0 0 0,1 2 0 16,4 0 0-16,-1-1 0 0,0 1 0 0,0 2 0 15,1 2 0-15,-2 1 0 0,-3-3 0 0,1 4 0 16,0 2 0-16,-2 0 0 0,-2 0 0 0,-2 2 0 16,-4 1 0-16,1 0 128 0,-2 3-128 0,-2 1 0 15,-2 1 0-15,-2 0 0 0,-2 1 128 0,-1-2-128 16,0 5 128-16,-3-2-128 0,-2-3 192 0,1-1-64 16,-1 0-128-16,1-3 128 0,0 0-128 0,-1-1 128 15,0 0-128-15,1 0 0 0,-1-4 0 0,2-1 0 16,1 0 0-16,-1-1 0 0,2-3 0 0,0 0 0 15,-1-4 0-15,4-2 0 0,-1 0 0 0,4 1 0 16,3 0-160-16,1-2 160 0,-1-1 0 0,1-1-144 0,1 0 144 0,1-2 0 16,4 1 0-16,-1 0-128 0,2 0 128 0,1 1 0 15,1 2-144-15,0-4 144 0,2 2-176 0,0 2 48 16,-1 0 0-16,-1 0 0 0,1 2-112 0,-1 1-16 16,0-1 0-16,-2 2 0 0,-3 2-112 0,-1 0-16 15,-3-1-16-15,-1 4 0 0,-2-1 96 0,0 1 32 16,-4 2 0-16,-2 0 0 0,-1 2 96 0,-1-4 32 15,-2 2 0-15,-2 3 0 0,1-4 144 0,-1 3 0 16,-7-6 0-16,6 4 0 0,-6-4 0 0,0 0 0 16,0 0 0-16,7 1 0 0,-7-1 128 0,5-5-128 15,0-4 128-15,0-3-128 0,1-4 320 0,-2-3 0 16,0-5 0-16,-2-5 0 0,1-6 208 0,-1-3 48 0,1-5 0 0,0-5 0 16,-1-4 48-16,-2-4 16 0,-1-3 0 0,1-1 0 15,0-5 192-15,0 0 64 0,0 0 0 0,1 0 0 16,0-2-272-16,2 3-48 0,0 0-16 0,-1 4 0 15,0 4-304-15,0 4-48 0,2 4-16 0,0 4 0 32,-1 3-480-32,1 6-96 0,-1 2-32 0,0 3 0 15,-3 7-2608-15,0 3-528 0</inkml:trace>
  <inkml:trace contextRef="#ctx0" brushRef="#br0" timeOffset="132456.6">12803 15368 8287 0,'0'0'368'0,"0"0"80"0,0 0-448 0,0 0 0 0,-8 0 0 0,8 0 0 0,0 0 5248 0,0 0 976 15,1-8 192-15,7-1 48 0,2-2-4112 0,5 1-816 16,4-3-176-16,2-2-16 0,2 0-768 0,2-4-128 16,3 1-48-16,3-3 0 0,-1 3-400 0,2 0 128 15,2 2-128-15,3-2 0 16,-1 4-1200-16,2 1-320 0,0 2-64 0,1 2-13648 0</inkml:trace>
  <inkml:trace contextRef="#ctx0" brushRef="#br0" timeOffset="132865.57">12890 15876 16575 0,'-13'4'736'0,"13"-4"160"0,-5 1-720 0,5-1-176 16,0 0 0-16,0 0 0 0,0 0 2928 0,6 7 544 0,3-2 112 0,3 0 32 16,2 0-2016-16,1 2-384 15,2-6-96-15,2 4-16 0,2 2-592 0,1-3-128 0,0 2-32 0,4 0 0 16,2-1-224-16,-1-1-128 16,2-3 160-16,1 3-160 0,1-4 0 0,3 0-336 15,3 0 48-15,0-4-9952 16,2 1-2000-16</inkml:trace>
  <inkml:trace contextRef="#ctx0" brushRef="#br0" timeOffset="133171.37">14019 15375 12895 0,'0'0'1152'0,"-8"4"-928"0,3 3-224 0,0 1 0 15,-2 1 3648-15,1 5 704 0,-1 4 128 0,2 4 16 16,1 6-2368-16,0 2-464 0,0 4-112 0,2-2-16 15,0 5-752-15,2 1-144 0,0-1-48 0,0 0 0 16,0-2-384-16,3 0-80 0,2-3 0 0,2-1-128 16,-1-2-1024-16,2-1-304 0,0 0-64 0</inkml:trace>
  <inkml:trace contextRef="#ctx0" brushRef="#br1" timeOffset="136107.66">7775 13920 20671 0,'0'0'912'0,"0"0"192"0,0 0-880 0,0 0-224 0,15-5 0 0,-17-1 0 15,4-1 912-15,-2 1 144 0,0-1 32 0,1 2 0 16,-1 5-496-16,3-8-80 0,-2 0-32 0,0 2 0 16,1-1-480-16,-1 2-320 0,0 0 64 0,-1-2-7392 15,0 1-1472-15</inkml:trace>
  <inkml:trace contextRef="#ctx0" brushRef="#br1" timeOffset="136303.79">7541 13799 19919 0,'0'0'880'0,"-9"3"192"0,-4-2-864 0,1 2-208 0,0-2 0 0,0 0 0 0,2 1 128 0,3-1 0 16,1-1-128-16,6 0 192 0,-8 2-384 0,2 0-96 0</inkml:trace>
  <inkml:trace contextRef="#ctx0" brushRef="#br1" timeOffset="136411.43">7198 13930 14735 0,'-21'5'1312'0,"12"-3"-1056"0,-3 2-256 0,-1 0 0 16,1 1 1600-16,-2 2 256 15,0-2 48-15,-1 2 16 0,1 2-1216 0,1-3-256 16,3 1-32-16,-2-1-7072 16,0 2-1408-16</inkml:trace>
  <inkml:trace contextRef="#ctx0" brushRef="#br1" timeOffset="136596.21">6644 14275 15023 0,'0'0'656'0,"-4"7"160"0,-1 0-656 0,-1 0-160 0,1-1 0 0,-1 1 0 16,-2-1 128-16,4 1 0 0,0-1 0 0,0 1 0 15,-1 1-128-15,1 1-272 0,0-1 64 0</inkml:trace>
  <inkml:trace contextRef="#ctx0" brushRef="#br1" timeOffset="136703.63">6499 14607 16991 0,'0'0'752'0,"-4"7"144"0,-1 1-704 0,1 1-192 16,0 1 0-16,-1 2 0 0,-2 0 528 0,1 0 80 15,-1 1 16-15,2 1 0 0,1 0-432 0,3 2-64 0,0-2-128 0,-1 2-5680 32,2 0-1232-32</inkml:trace>
  <inkml:trace contextRef="#ctx0" brushRef="#br1" timeOffset="136904.6">6503 14952 10127 0,'0'0'896'0,"-1"10"-704"0,1-2-192 0,0 1 0 16,0 0 1584-16,0 0 272 0,0 0 64 0,1 0 16 15,0-1-1264-15,2 1-256 0,-1 1-48 0,2-3-16 16,2 3-352-16,0 0 128 0,1 0-128 0,2 0 0 16,1-1 0-16,2-3-288 0,1 3 48 0,0-1 16 15</inkml:trace>
  <inkml:trace contextRef="#ctx0" brushRef="#br1" timeOffset="137032.47">7125 15208 1839 0,'8'2'160'16,"1"-1"-160"-16,0 2 0 0,0-3 0 15,3 2 2112-15,1 0 400 0,1-1 80 0</inkml:trace>
  <inkml:trace contextRef="#ctx0" brushRef="#br1" timeOffset="137151.46">7710 15248 3679 0,'0'0'320'0,"0"0"-320"16,9 3 0-16,2 3 0 0,-2-4 2496 0,1 2 416 15,-1 0 96-15,2 0 0 0,1 0-1728 0,1 1-368 16,0 2-64-16,2-3-16 0,1 1-576 0,2 0-128 0,3-1-128 0,1 0 176 31,2 1-576-31,2-2-112 0</inkml:trace>
  <inkml:trace contextRef="#ctx0" brushRef="#br1" timeOffset="137273.53">8524 15268 911 0,'17'6'0'0,"-7"-6"0"0,1 1 0 0,2-1 0 0,1-1 0 0,2 1 0 15,-1-3 1216-15,14-2 176 16,-8 0 16-16,-12 3 16 0</inkml:trace>
  <inkml:trace contextRef="#ctx0" brushRef="#br1" timeOffset="137572.14">9460 14847 911 0,'0'0'0'0,"0"0"0"0,0 0 0 0,2-6 0 16,1-1 0-16,1-1 0 0</inkml:trace>
  <inkml:trace contextRef="#ctx0" brushRef="#br1" timeOffset="137818.18">9582 14025 14735 0,'-10'-4'1312'0,"-2"0"-1056"0,-1-1-256 0,1-3 0 16,1-1 576-16,0 0 64 0,1-1 16 0,-1 1 0 31,2-2-1184-31,0 3-240 0,-1-4-64 0,1 3-3728 16,-1 0-752-16</inkml:trace>
  <inkml:trace contextRef="#ctx0" brushRef="#br1" timeOffset="138007.31">9181 13769 11967 0,'-20'-1'1072'0,"11"1"-864"15,0 0-208-15,-1 1 0 0,0 0 1664 0,1-1 272 16,-1 0 64-16,-1-1 16 0,1 1-1760 0,1 0-256 0,1-1-224 0,0 0 32 31,2-1-400-31,-1 0-96 0,1-1-16 0</inkml:trace>
  <inkml:trace contextRef="#ctx0" brushRef="#br1" timeOffset="138109.37">8645 13722 6447 0,'-34'0'576'0,"17"0"-576"0,-4 2 0 0,-4 1 0 16,-2 1 3856-16,0 2 672 0,-1-3 128 0,2 3 16 15,0 0-3936-15,3 1-736 0,-1-1-256 0</inkml:trace>
  <inkml:trace contextRef="#ctx0" brushRef="#br1" timeOffset="138267.41">7916 13737 25791 0,'-14'-2'2304'0,"-3"2"-1856"15,-3 2-448-15,1 0 0 0,-2 2 1200 0,1 1 144 16,1 1 16-16,2-1 16 0,1 1-1248 0,3-2-128 15,1 1-256-15,3 2 64 0</inkml:trace>
  <inkml:trace contextRef="#ctx0" brushRef="#br1" timeOffset="139316.66">14328 15172 2751 0,'0'0'256'0,"0"0"-256"0,0 0 0 0,0 0 0 15,0 0 2272-15,-7 5 416 0,1-4 64 0,6-1 32 16,-7 3-864-16,7-3-192 0,0 0-16 0,-5 3-16 15,5-3 160-15,0 0 16 0,0 0 16 0,0 0 0 16,0 0-416-16,0 0-64 0,0 0-32 0,0 0 0 16,0 0-128-16,9-3-32 0,2-1 0 0,0-1 0 0,4 4-64 15,2-5-32-15,1 1 0 0,1 0 0 0,1 0-128 16,2-4-32-16,3-3 0 0,0-1 0 16,1 0-288-16,2 1-64 0,1-4-16 0,0 1 0 15,0-2-304-15,1 0-64 0,1-1-16 0,1 1 0 16,1 1-208-16,0-1 0 0,-2 0 128 0,0 2-128 15,0 2 0-15,-1-2 0 0,-2 1 0 0,-1-1 0 16,-1 0-240-16,-2-1-80 0,-2 1-32 0,-3 2 0 16,0-2-400-1,-2 2-80-15,-3 0 0 0,-1 1-16 0,-1 3-1712 16,-2 1-320-16,-2 2-80 0,-1 2-12368 0</inkml:trace>
  <inkml:trace contextRef="#ctx0" brushRef="#br1" timeOffset="139608.47">15130 14780 15663 0,'0'0'1392'0,"0"0"-1120"16,0 0-272-16,0 0 0 0,0 0 2176 0,0 0 368 0,0 0 80 0,-3-10 0 0,3 1-352 0,3-2-80 15,-1-2-16-15,1-6 0 16,-1 1-192-16,2-5-64 0,0-4 0 0,3-1 0 16,-1-2-592-16,1-3-128 0,-2-1-32 0,2 0 0 15,0-2-576-15,0-1-112 0,-1 1-32 0,1-1 0 0,1 3-304 0,-3-1-144 16,0 0 128-16,0 0-128 31,1-2-352-31,-2 2-160 0,-2 1-16 0,1 2-16 16,-1 2-2320-16,4 2-464 0,-4 4-80 0</inkml:trace>
  <inkml:trace contextRef="#ctx0" brushRef="#br1" timeOffset="140322.1">15117 14726 5519 0,'0'0'496'0,"0"0"-496"0,0 0 0 0,0 0 0 16,0 0 3648-16,0 0 640 0,0 0 128 0,7 5 32 15,0 1-2336-15,2-3-448 0,1 4-112 0,4 2-16 16,1 1-288-16,1 1-64 0,-1 2-16 0,4 1 0 15,-1 2-144-15,2 0-16 0,0 1-16 0,4-1 0 16,1 4-352-16,1-2-80 0,1 3-16 0,3 1 0 16,-1-1-144-16,2 0-16 0,0-1-16 0,1 2 0 15,-2-1-144-15,0-3-32 0,-3 0 0 0,0 0 0 16,2 1 64-16,-3-2 0 0,-2-2 0 0,-1 2 0 0,-1-2 144 16,0-2 48-16,-1 0 0 0,0-2 0 0,-1-2-32 0,-1 1 0 15,-1-1 0-15,1-4 0 0,-4 0-192 0,0 2-32 16,-1-3-16-16,-1-2 0 0,0 1-16 15,0-2 0-15,-1 2 0 0,-2-3 0 0,-1 1-32 0,1-1-128 16,-3 1 192-16,1-1-64 0,0 0-128 0,0 0 0 0,-2-1 144 0,2 0-144 16,-1 1 128-16,1-3-128 0,-1-1 128 15,4-2-128-15,-1-2 128 0,1 0-128 16,0 0 128-16,2-1-128 0,2 0 144 0,0 1-144 16,2-2 192-16,2-2-192 0,1 0 128 0,4 2-128 15,-2-3 0-15,4 4 0 0,3-4 144 0,2 2-16 16,2-2-128-16,3-1 192 0,3 1 64 0,2 0 16 15,-1 0 0-15,1 0 0 0,-4 2 16 0,0-1 0 0,-1-1 0 16,0 2 0-16,-4-1-288 0,-1 2 0 0,-1-1 128 0,-1 2-128 16,-1 0 0-16,-2-2-192 0,-3 1 16 0,-1 1 16 31,-1 0-1408-31,-1 0-288 0,-1-2-48 0,-2 2-11008 0,-1 0-2192 0</inkml:trace>
  <inkml:trace contextRef="#ctx0" brushRef="#br1" timeOffset="144703.69">18903 15480 3679 0,'0'-3'320'0,"1"2"-320"0,-1 1 0 0,29 10 0 0,-29-10 4928 0,0 0 896 0,0 0 192 0,11-1 48 16,-11 1-4848-16,16-3-976 0,2 1-240 0,2 0 0 15,2 1 752-15,3 0 96 0,-1-2 32 0,5 0 0 16,4 2-176-16,1 0-48 0,2 0 0 0,3 1 0 16,3 0-368-16,2 0-80 0,2-2-16 0,-2 2 0 15,-1 0 192-15,0 0 48 0,2 0 0 0,0 2 0 0,1-1-128 0,3-1-32 16,4 0 0-16,1 0 0 16,1 0-48-16,-1 0-16 0,-4 0 0 0,1 0 0 15,-1 1-48-15,1-1-16 0,-2-2 0 0,3 0 0 0,2 1 0 0,2 0 0 16,1-2 0-16,-1 0 0 15,-1 1-144-15,0-1 0 0,-2-1 144 0,-1 2-144 0,-1-5 0 16,0 1 128-16,0 0-128 0,-2 1 0 16,1-1 0-16,-2-1 0 0,-1 1-160 0,-5-1 160 15,-4-2-1568-15,-4 1-208 0,-1 2-32 0,-4-5-16 16,-3 2-1504-16,-2-3-320 0,4-10-48 0,-4 4-16 0</inkml:trace>
  <inkml:trace contextRef="#ctx0" brushRef="#br1" timeOffset="145003.49">21152 15014 2751 0,'-24'-2'256'0,"10"-2"-256"16,-5 1 0-16,0 0 0 0,-1 1 4752 0,1 1 912 15,-1 1 176-15,2 0 48 0,2-2-4272 0,5 2-848 16,1 0-160-16,10 0-32 0,0 0 32 0,0 0 16 0,0 0 0 0,15 3 0 16,3-1-208-16,4 2-32 0,4 2-16 0,2-4 0 15,-1 2 176-15,3-1 32 0,3 1 16 0,-1 1 0 16,1 1-368-16,-1 3-80 0,1 2-16 0,0 1 0 15,-1 1-128-15,-1 0 0 0,-2-2 0 0,-3 2 0 16,-2-1 0-16,-6 1 0 0,-6 2 0 0,-6-1 0 16,-4 3 0-16,-8 2 192 0,-4 4-32 0,-7 3 0 15,-7-2 288-15,0 4 64 0,-5-1 16 0,0 3 0 16,2-4-48-16,0 4-16 0,0 2 0 0,1 0 0 16,0 3-464-16,0 3 0 0,0 1 0 0,3 0 0 15,2-1-1600-15,3 1-272 0,-1 6-48 16</inkml:trace>
  <inkml:trace contextRef="#ctx0" brushRef="#br1" timeOffset="146199.64">18925 14802 28159 0,'0'-3'1248'0,"8"-19"256"0,-8 22-1200 0,5-4-304 0,1-5 0 0,3 0 0 15,2 0 768-15,1-3 112 0,1-2 16 0,4-2 0 16,0 0-128-16,1 1 0 0,1-1-16 0,4-1 0 15,1-3-512-15,4 2-112 0,0 0 0 0,4-4-128 16,-1-2 176-16,3 1-176 0,-2-1 160 0,-2 1-160 16,-2-3 256-16,-1 2-64 0,-3-2 0 0,-2 3 0 15,0 1 16-15,-1 1 0 0,-2 4 0 0,0-1 0 0,-4 1-32 0,-2 2-16 16,-1 2 0-16,-2 3 0 0,0-3-160 16,-3 2 192-16,1 2-192 0,-1 1 192 0,-1 1 0 0,1 0 16 15,-2 1 0-15,0 0 0 0,2 1-16 0,-2 0-16 16,0 2 0-16,2-1 0 0,-1 2-32 0,1-2 0 15,-1 3 0-15,2-1 0 0,0-2-16 0,0 3 0 0,1 2 0 16,1 1 0-16,2 0 32 0,1 2 0 16,1 3 0-16,1 1 0 0,2 1-16 0,1 2 0 0,1 1 0 0,5 2 0 15,-2 2-16-15,2 2 0 0,-1 1 0 16,0 2 0-16,1-1 16 0,-1 1 0 16,1 1 0-16,-1 1 0 0,0-3-144 0,-1 1 192 15,-3 1-192-15,1-3 192 0,-1-1-192 0,1-4 0 16,-2 2 144-16,2-3-144 0,-2 1 128 0,-1 2-128 0,0-4 160 0,-1-1-160 15,-1 0 192-15,0-2-64 16,-2-1-128-16,0-2 192 0,-2 1-32 0,1-2-16 0,-4 0 0 16,0 0 0-16,1-2 80 0,1 1 16 0,-1-3 0 0,0 1 0 15,1-2-80-15,-1 0-16 0,2-2 0 0,0 1 0 0,1-2-16 16,-1-1 0-16,2-1 0 0,2-1 0 16,-1-2 32-16,2-1 0 0,1-3 0 0,2 0 0 0,3-1-32 15,1-1 0-15,-1-2 0 0,0-1 0 0,0 2 64 16,3 0 16-16,1 0 0 0,0-1 0 15,-1 0 48-15,1-2 0 0,0 1 0 0,0 0 0 16,-1 0-256-16,2 0 144 0,-1-1-144 0,-1 1 128 16,0 0-128-16,-2-1-256 0,-1-2 64 0,-2 2 16 15,-3 0-2192-15,-1 0-448 16,-2-1-96-16,-2 2-15264 0</inkml:trace>
  <inkml:trace contextRef="#ctx0" brushRef="#br1" timeOffset="146615.31">19637 13613 20271 0,'0'0'1792'0,"0"0"-1424"0,0 0-368 0,0 0 0 16,-6 5 2880-16,2 1 512 0,3 1 112 0,-1 5 16 16,0-1-2176-16,1 4-448 0,2 2-64 0,-1-3-32 15,0 3-608-15,0 3-192 0,2 2 0 0,-2 1 0 0,0 5 192 0,0 0-64 16,0-3 0-16,0 2-128 0,0 1 0 0,-2 2-176 16,1-2 0-16,1 0 0 15,0-3-1536-15,0-3-304 0,0-3-64 0,1-4-11696 16</inkml:trace>
  <inkml:trace contextRef="#ctx0" brushRef="#br1" timeOffset="146934.99">19751 12991 11967 0,'-6'-18'528'0,"3"10"112"0,1 0-512 0,-2 0-128 0,-2 0 0 0,1 0 0 16,-1 2 4528-16,-2-1 864 0,-1 2 176 0,0 1 48 15,-2 2-3248-15,-1 0-656 0,1 4-128 0,-2 0-32 16,0 4-592-16,0 1-128 0,2 4-32 0,-1 0 0 16,2 4-432-16,1 2-96 0,0 1-16 0,1 3 0 15,1 1-128-15,2 2-128 0,1-1 144 0,2 0-144 16,2 0 0-16,1-1 0 0,2-1 0 0,2-2 0 15,1-1 0-15,2-1 0 0,3-1 0 0,0-3 0 16,2-1-288-16,3-3 0 0,2-4 0 0,2-1 0 16,2-4-1344-16,1-4-272 15,2-2-48-15,0-3-16 0,-2-6-864 0,2 0-176 16,0-8-48-16</inkml:trace>
  <inkml:trace contextRef="#ctx0" brushRef="#br1" timeOffset="147100.64">20047 12559 12895 0,'0'0'1152'16,"0"0"-928"-16,0 0-224 0,0 0 0 0,0 0 4288 0,-2 8 800 16,-2 4 160-16,1 2 48 0,2 8-3408 0,1 3-672 15,1 4-144-15,2 3-32 0,1 5-336 0,1 3-80 16,1 2-16-16,2 2 0 0,1 2-608 0,2 2 0 0,-3 2 0 0,1 1 0 31,0-1-2048-31,1 3-448 0,-1 0-64 0</inkml:trace>
  <inkml:trace contextRef="#ctx0" brushRef="#br1" timeOffset="147603.97">19341 16658 21183 0,'0'0'944'15,"-7"1"192"-15,1 2-912 0,0 0-224 0,6-3 0 0,0 0 0 0,0 0 2912 0,0 0 544 16,2-7 96-16,2-1 32 0,1-2-2496 0,4-2-480 16,3-2-96-16,-1-3-32 0,1-4-304 0,0-2-176 15,-2-3 192-15,2-2-192 0,0-2 160 0,-2-1-160 16,-1-2 128-16,2-1-128 0,-1 0 0 0,1 1 0 16,-2-3 128-16,0 2-128 0,-1 2 0 0,0-1-144 15,-1 2 144-15,1 1-208 0,-3 0-144 0,1 3-32 16,-2 2 0-16,-1 1 0 0,1 5 48 0,-1 3 0 15,0 4 0-15,-1 3 0 0,-1 3 192 0,-1 6 144 16,0 0-192-16,7 6 192 0,1 2 0 0,1 5 0 16,0 3 0-16,1 3 0 0,2 5-224 0,1 2-32 15,2 1-16-15,-1 1 0 0,0 0 272 0,1 2 192 0,-2-1-16 0,1 2-16 16,2 2-160-16,-2-2 0 0,2-1 0 0,-3 2 0 31,-2-3-400-31,0 1-64 0,-1 0-16 0,2-1-8944 0,-3-1-1792 0</inkml:trace>
  <inkml:trace contextRef="#ctx0" brushRef="#br1" timeOffset="147788.96">19558 16289 10127 0,'-10'-5'448'0,"10"5"96"0,-8-3-544 0,2 1 0 0,6 2 0 0,0 0 0 15,0 0 6000-15,0 0 1088 0,0 0 208 0,0 0 64 0,9 2-5696 0,2 1-1152 16,4 0-208-16,0-1-48 0,2 1-256 0,2-1 0 15,-1 1-144-15,3 1 144 16,2-3-1728-16,1 1-240 0,-1-1-48 0,2-1-7776 16,-2-3-1568-16</inkml:trace>
  <inkml:trace contextRef="#ctx0" brushRef="#br1" timeOffset="147959.37">20007 15796 5519 0,'0'0'496'0,"0"0"-496"15,0 0 0-15,-7 7 0 0,3 3 5952 0,1 5 1088 16,-1 2 208-16,1 5 48 0,2 4-4992 0,1 5-992 0,0 4-208 0,1-1-32 16,0 3-608-16,2-1-112 0,0 3-32 0,0-2 0 15,1 1-320-15,0 1 0 16,3 0-192-16,-2-1 64 16,0-3-2176-16,2 0-416 0,1 0-96 0</inkml:trace>
  <inkml:trace contextRef="#ctx0" brushRef="#br1" timeOffset="148235.24">20380 16006 5519 0,'-17'-2'496'0,"8"0"-496"0,-4 1 0 0,1 0 0 15,-1 0 7120-15,0 1 1328 0,0-2 272 0,1 4 48 0,0 0-5776 0,2 2-1168 16,1 1-224-16,1 4-64 0,1-1-480 0,2 5-96 0,0 0-32 0,4 6 0 15,1 0-608-15,1 5-128 0,2 0-32 0,2 2 0 16,1 2-160-16,3-2 0 0,1-1 0 0,1-1 0 16,1 2-160-16,4-6 160 15,-2-3-208-15,3-3 80 16,1-1-384-16,2-1-80 0,1-2-16 0,-2-3 0 16,1-4-1760-16,-2-2-368 0,-1-2-64 0,0-2-8512 0,-1-1-1696 0</inkml:trace>
  <inkml:trace contextRef="#ctx0" brushRef="#br1" timeOffset="148370.12">20612 15890 3679 0,'-9'-21'160'0,"3"14"32"0,1-3-192 0,0 1 0 0,1 0 0 0,0 1 0 0,4 8 7552 15,0 0 1472 1,0 0 304-16,0 0 48 0,0 0-6768 0,1 8-1360 0,3 3-272 0,3 2-48 16,1 4-928-16,0 2 0 0,-1 3 0 0,3 3-176 31,0 1-2096-31,2 0-416 0,1 0-96 0</inkml:trace>
  <inkml:trace contextRef="#ctx0" brushRef="#br1" timeOffset="148802.53">20893 16250 27647 0,'0'0'1216'0,"0"0"256"0,0 0-1168 0,0 0-304 0,0 0 0 0,0 0 0 15,0 0 2176-15,8-1 368 0,1 0 80 0,3-1 0 0,1 2-1840 0,1 0-368 16,2-1-80-16,-2 1-16 0,1 0-320 0,-1 0 0 16,-1 1 0-16,-2 1 0 0,-2-1 0 0,-1 1 128 15,-8-2-128-15,7 4 0 0,-7-4 304 0,6 7-16 16,-4 2 0-16,-1-3 0 0,-1-6-16 0,0 10 0 16,0-1 0-16,0-1 0 0,0-8-272 0,-1 7-144 15,1-7 16-15,0 0 0 16,-1 8-448-16,1-8-96 0,0 0-16 0,0 8 0 15,0-8 144-15,0 8 32 0,0 1 0 0,1-2 0 0,2-1 368 0,1 1 144 16,-4-7 0-16,8 6-144 0,-1 2 144 0,5-2 0 16,2 1 0-16,1-1 0 0,-1 1 0 0,2-1 0 15,-1 1 0-15,1 0 0 0,0-1 0 0,-1 3 0 16,1 0 0-16,-2 3 128 0,-2 2 496 0,-2 3 96 16,1 2 32-16,-3-4 0 0,-3 1 496 0,-2-1 96 0,-3 0 32 0,-2-1 0 15,-2 1-160-15,-1-1-16 0,-3 0-16 0,-2-1 0 16,-2 2-496-16,0-4-112 0,-1 1 0 0,0 1-16 0,-1-2-272 15,1-1-48-15,-1-2-16 0,1-3 0 32,0-2-1104-32,1-3-208 0,1-3-64 0,1-5-20096 0</inkml:trace>
  <inkml:trace contextRef="#ctx0" brushRef="#br1" timeOffset="149702.4">24627 15421 9215 0,'0'0'816'0,"0"0"-656"16,0 0-160-16,0 0 0 0,13 4 3168 0,-13-4 608 16,7 1 112-16,1-2 16 0,1-2-2080 0,1-1-416 15,2-1-96-15,2-1-16 0,4-1-288 0,1-3-64 16,0-5-16-16,2-3 0 0,8-12-192 0,1-1-32 0,1-2-16 0,0-1 0 16,-2 0-240-16,-4 6-64 0,1-4 0 0,1 2 0 15,1-1-256-15,-1 0-128 0,0 0 0 0,1-3 128 0,-1 2-128 0,7-8 0 16,-4 3 0-16,-3 4 0 15,-2 0 0-15,-4 3 0 0,-1 1 0 0,3-7 128 16,-5 6-128-16,-1 5 0 0,-4 4 0 0,-4 9 0 16,-1-1 0-16,-1 0 0 0,-1 3 0 0,5-6 0 15,-1 5 0-15,1 1 0 0,-1 4 0 0,0 2 0 16,0 1 0-16,0 3 0 0,-10 0 0 0,12 2 0 16,1 3 0-16,1 1 0 0,3 4 0 0,4 4 0 15,2 3 128-15,3 4-128 0,2 1 192 0,2 4-64 16,0 1 192-16,0 3 16 0,0 0 16 0,0 2 0 15,-2-2 32-15,2 0 0 0,-2 0 0 0,1-3 0 16,-1-4-192-16,0 0-48 0,-2-6 0 0,0-1 0 0,1-2-144 0,0-3 0 16,3 0 0-16,-2-4 0 15,-2 0-1440-15,0 0-320 0,-3-1-64 0,1 1-13696 16</inkml:trace>
  <inkml:trace contextRef="#ctx0" brushRef="#br1" timeOffset="150674.06">24734 15409 18431 0,'0'0'1632'0,"0"0"-1312"0,1 11-320 0,1-1 0 0,-1 1 1680 15,2 0 272-15,-1 2 48 0,2 2 16 16,1 0-416-16,1 2-96 0,1 8-16 0,1 1 0 0,0 0-624 0,1 2-128 16,0-2-32-16,0 2 0 0,2 4-368 0,-1 1-80 15,-2-5 0-15,0-3-16 0,-2 2-32 0,1 2 0 0,-2 1 0 0,0-2 0 16,-1-2 16-16,0-1 0 16,0 0 0-16,0-3 0 0,1 3-96 0,-1-6-128 15,-1 1 176-15,-1-2-176 0,0 2 128 0,-1-2-128 0,2-4 0 0,-2-1 0 16,0-1 176-16,2-4-176 15,-3-8 160-15,0 0-160 0,4 8 160 0,-2-2-160 16,-2-6 160-16,0 0-160 0,0 0 160 0,7 4-160 16,1-1 160-16,0-1-160 0,-1-2 128 0,2-2-128 15,3 1 0-15,3-2 144 0,-1-1-144 0,3 1 0 16,1 3 0-16,4 2 0 0,3-1 0 0,2 0 0 16,3 2 0-16,3-2 0 0,3 2 0 0,1 1 0 0,-1 0 0 15,1 0 0-15,9 2 0 0,-5 2 0 0,-3-2 0 0,-1 1 0 16,-1 1 0-16,-3 1 0 0,-3 1 0 0,-3 2 0 15,-1-2 128-15,-2 2-128 0,-4 0 0 0,-1-3 128 16,-2 3-128-16,-2-2 160 0,-2-1-160 0,-1 1 160 16,-1-3-32-16,-1 0-128 0,0-2 192 0,-2 0-64 15,0-2-128-15,0-3 0 0,-2-1 0 0,1-2 128 16,1-1-128-16,-2-2-144 0,2-2 144 0,0-1-208 16,0-3-16-16,-3 3 0 0,1-2 0 0,2 0 0 15,1-2 64-15,1-1 16 0,1 1 0 0,0-2 0 16,0 0 144-16,6-3-128 0,3 0 128 0,-1 0-128 15,0 1 128-15,0 0 0 0,1 0 0 0,1 3-128 16,-2 0 128-16,1 3 0 0,-1 2 0 0,0 1 0 16,-1 0 0-16,0 3 0 0,0 1 0 0,1 3 0 15,-1-1 0-15,-2 2 0 0,-3 0 0 0,-2 3 0 0,1-1 0 16,-2 2 224-16,1 3-48 0,-3-3-16 0,-8-4 0 0,8 6 0 16,-3 2 0-16,0-1 0 0,0-1-160 0,2 1 0 15,-7-7 0-15,6 5 0 0,1-1 0 0,-1 0 0 16,-6-4 0-16,0 0 0 0,0 0 0 0,0 0 0 15,7 2-128-15,-1 0 128 0,-6-2 0 0,0 0 0 16,7-3 0-16,-7 3 0 0,0 0 0 0,8-5 0 16,-2-4 0-16,1 1 0 0,-3 0 0 0,-1 0 0 15,1 0 0-15,-1 2 0 0,0-5 0 0,-1 2 0 16,1-1 0-16,-1-2 0 0,0 0 128 0,-1-1-128 16,-1-2 192-16,1-2-64 0,1 0 256 0,-2-4 64 0,0 0 0 0,-2-1 0 15,1-3 208-15,0-1 48 0,-3-3 16 0,-1-1 0 16,-2-1 48-16,-2-1 16 0,-4 0 0 0,-3-4 0 15,-1-2-304-15,-2-2-64 0,-3-2-16 0,1 3 0 16,0 0-400-16,1 0-304 0,2 2 48 0,-7-7 16 31,6 5-2480-31,4 9-496 0,5 6-112 0</inkml:trace>
  <inkml:trace contextRef="#ctx0" brushRef="#br1" timeOffset="151934.57">26229 15128 13823 0,'0'0'608'0,"0"0"128"0,-7 6-592 0,7-6-144 0,0 0 0 0,0 0 0 15,0 0 3856-15,0 0 752 0,0 0 128 0,0 0 48 16,0 0-2592-16,11 1-512 0,2-2-96 0,-1-5-32 0,1-4-208 0,8-5-32 16,0-1-16-16,-2-1 0 0,1 2-80 0,0-5 0 15,-1 0-16-15,-1 2 0 0,-2-1-272 0,0 0-48 16,-1 0-16-16,2 1 0 0,0-1-416 0,1 1-96 0,1-1-16 0,-1 0 0 15,-1 2-336-15,1 0 0 16,0-2 0-16,2-1 0 0,1-2 0 0,-3 3 0 16,-2 0 0-16,-2 2 0 0,-2 2 0 0,0 0 0 15,-1 2-144-15,0 0 144 0,-2 2 0 0,-1 1 0 16,-1-1-144-16,0 2 144 0,0-1 0 0,-1 1 0 16,1 0-128-16,-1 3 128 0,2-1-128 0,0 1 128 15,1 0-192-15,-9 6 192 0,5-6-192 0,-5 6 64 16,8-9 128-16,-8 9-208 0,9-4 208 0,-9 4-144 0,0 0 144 0,0 0-128 15,0 0 128-15,0 0 0 0,10-4-144 0,-10 4 144 16,0 0 0-16,0 0 0 0,0 0-144 0,0 0 144 16,0 0 0-16,0 0 0 0,11-1 0 0,-11 1 0 15,0 0 0-15,0 0 0 0,10-4 0 0,-2 1 0 16,-8 3 0-16,9-1 0 0,-9 1 0 0,0 0 0 16,0 0 128-16,0 0-128 0,12-1 0 0,0 1 144 15,-2 1-144-15,1 1 0 0,-1 0 0 0,0-1 128 16,1-1-128-16,-1 3 160 0,1 1-160 0,4 0 160 15,2-1-32-15,2 4-128 0,0-1 192 0,3 0-64 16,0 2-128-16,3 2 192 0,1-2-192 0,6 3 192 16,1 1-192-16,4 0 160 0,0 1-160 0,-2-3 160 15,0 3 112-15,0 0 32 0,-2-2 0 0,-2-1 0 16,-1 1-304-16,-1-2 128 0,-3-1-128 0,1 0 0 16,0-1 128-16,-2 0-128 0,-4-3 0 0,-1 1 0 0,-5-4 144 0,1-1-144 15,-2 0 0-15,1 0 144 0,-4-1-144 0,0 1 192 0,-11 0-192 0,12-4 192 16,-2 2-48-16,-10 2 0 15,9-3 0-15,-9 3 0 0,11-1-16 0,-11 1 0 16,0 0 0-16,10-2 0 0,2 1-128 0,-12 1 0 16,0 0 0-16,10 0 0 0,-10 0 0 0,0 0 0 15,9 1 128-15,-9-1-128 0,9 0 0 0,-9 0 0 16,0 0 0-16,0 0 0 0,0 0 0 0,11 3 0 16,-11-3 0-16,0 0 0 0,9 4 0 0,-9-4 0 15,9 5 0-15,-9-5 0 0,0 0 0 0,9 4 0 16,-1 0 0-16,2-2 0 0,-2 1 0 0,-8-3 0 0,9 3 0 0,-9-3 0 15,0 0 0-15,11 1 0 0,-1-1 0 0,1-1 0 16,-1-2 0-16,1 0 0 0,-2-2 0 0,0 0 0 16,1-4 0-16,3 0 0 0,0 0 0 0,0-3 0 15,0-4 0-15,3-1 0 0,1-1 0 0,3-1 0 16,-4-6 0-16,4 0 0 0,1-1 0 0,-2 2 0 16,-2 2 0-16,0 1 0 0,0 1 128 0,2-1-128 15,-1 0 0-15,0 1 0 0,-2-1 0 0,1 3 0 16,0 1 0-16,0 0 0 0,-1-1 0 0,1 0-176 15,2 0-288 1,-4 2-64-16,-2-1-16 0,-1 4 0 0,-4-3-1376 0,0 6-256 16,0 3-64-16,-8 7-18112 0</inkml:trace>
  <inkml:trace contextRef="#ctx0" brushRef="#br1" timeOffset="152338.44">26703 13879 25567 0,'0'0'1136'0,"0"0"224"0,-3-9-1088 0,3 9-272 0,0 0 0 0,4-10 0 15,0 3 1056-15,-4 7 160 0,9-7 16 0,0 6 16 16,-9 1-16-16,11 0 0 0,-1 2 0 0,0 4 0 15,-2 3-224-15,4 4-48 0,2 4-16 0,-1 5 0 16,-2 5-48-16,-3 7-16 0,-6 3 0 0,2 6 0 16,1 4-352-16,3 1-64 0,1 0-16 0,3-1 0 0,1-4-256 0,0 0-64 15,-2-3-128-15,0-2 192 16,4-4-192-16,-2-3 0 0,0-4 0 0,1-3 0 16,0 1-1920-16,-1-4-416 0,-1-3-96 0</inkml:trace>
  <inkml:trace contextRef="#ctx0" brushRef="#br1" timeOffset="154463.9">24885 16208 10015 0,'0'0'448'0,"0"0"80"0,0 0-528 0,0 0 0 0,0 0 0 0,0 0 0 16,0 0 720-16,0 0 48 0,0 0 0 0,12 4 0 15,-9-10-192-15,-1-2-48 0,-2-1 0 0,2 5 0 16,-2 4 112-16,0 0 32 0,0 0 0 0,0 0 0 16,0 0 256-16,0 0 48 0,0 0 16 0,0 0 0 15,0 0-368-15,0 0-80 0,0 0-16 0,0 0 0 16,0 0-48-16,0 0-16 0,0 0 0 0,0 0 0 15,0 0 240-15,0 0 64 0,0 0 0 0,0 0 0 0,0 0 112 0,0 0 16 16,0 0 16-16,0 0 0 0,0 0 96 0,2 6 16 16,0 1 0-16,-4 2 0 0,-2 0-16 0,0 3 0 15,-1 1 0-15,-1 1 0 0,-1 2-368 0,-1 1-64 16,-1 2 0-16,0 2-16 0,-1 2-192 0,-2 0-48 16,0 0 0-16,-1 1 0 0,0 1-64 0,-3-1-32 0,0 3 0 15,1-4 0-15,2 0 0 0,0 0 0 16,-3-4 0-16,2-1 0 0,1-1 80 0,1-2 16 0,1-1 0 0,0 0 0 15,1 1-128-15,1-1 0 16,-1-3-16-16,3 0 0 0,-2 0-176 0,2-1 128 16,1 1-128-16,0-1 128 0,0-1-128 0,1 0 0 15,1 2 0-15,0-4 0 0,0 1 0 0,0 0 0 16,4-8 0-16,-4 7 0 0,0-1 0 0,0-1 0 0,0 1 0 0,4-6 0 16,-5 6 0-16,1 1 128 0,4-7-128 0,-4 4 0 15,4-4 0-15,-5 5 128 0,5-5-128 0,0 0 0 16,-4 5 128-16,4-5-128 0,-4 5 0 0,4-5 128 15,0 0-128-15,0 0 0 0,-5 4 0 0,5-4 0 16,-4 4 0-16,4-4 0 0,0 0 128 0,-5 4-128 16,-2 1 0-16,7-5 0 0,0 0 0 0,0 0 0 15,-6 0 0-15,1 0 128 0,-1 0-128 0,0 0 0 16,1-2 144-16,-1 0-144 0,0 0 160 0,-1-2-160 16,1 1 128-16,-2-2-128 0,-1-3 0 0,-3 0 144 15,-1 0-144-15,-1-1 160 0,-1 0-160 0,0-1 160 16,-2 1-160-16,-3-1 160 0,-2 0-160 0,-1 1 160 15,-2 1-160-15,-1-2 192 0,0 2-192 0,-2 3 192 16,2-6-192-16,2 5 0 0,-1 0 144 0,1 1-144 0,1 0 0 0,2 1 0 16,1 2 0-16,3-1 0 0,2 2 0 0,1-3 0 15,0 1 0-15,3 0 0 0,-1 0 0 0,2 0 0 16,2 2 0-16,0-1 0 0,1 1 0 0,1 0 0 16,-2 1 0-16,2 0 0 0,-1 0 0 0,1 0 0 15,6 0 0-15,0 0-128 0,-6 0 128 0,6 0-128 0,-5 0 128 0,5 0-128 16,0 0 128-16,0 0 0 15,0 0 0-15,0 0-128 0,0 0 128 0,0 0 0 0,-5 2 0 0,5-2-128 16,0 0 128-16,0 0 0 16,0 0-144-16,0 0 144 0,0 0-352 0,0 0 0 15,0 0 0-15,0 0 0 16,0 0-192-16,0 0-32 0,0 0-16 0,0 0 0 16,0 0-784-16,0 0-160 0,0 0-16 0,0 0-15744 0</inkml:trace>
  <inkml:trace contextRef="#ctx0" brushRef="#br1" timeOffset="154995.81">23852 16716 2751 0,'0'0'256'0,"0"0"-256"0,0 0 0 0,0 0 0 15,-6 3 5008-15,6-3 960 0,-4 6 192 0,0 0 48 0,-1 2-3472 16,0 1-688-16,0 2-144 0,0 2-32 15,-2 1-528-15,2 0-96 0,-2 1-32 0,1 0 0 16,-2 2-128-16,0 1-48 0,-1 1 0 0,0 0 0 16,0 2-208-16,-2-1-32 0,1-1-16 0,-2 1 0 15,0 1-400-15,1-2-96 0,0 2-16 0,0 0 0 16,-1 0-272-16,0 0 0 0,0-2 0 0,3-2 0 31,1 3-960-31,2-3-288 0,-1 0-64 0,2 0-16 0,0-2-2032 0,1 1-416 0</inkml:trace>
  <inkml:trace contextRef="#ctx0" brushRef="#br1" timeOffset="155565.91">24489 16835 2751 0,'0'0'256'0,"0"0"-256"0,0 0 0 0,0 0 0 15,0 0 3456-15,0 0 656 0,0 0 128 0,0 0 32 16,0 0-2416-16,0 0-464 0,0 0-112 0,0 0 0 16,0 0 0-16,0 0 0 0,0 0 0 0,0 0 0 15,0 0-64-15,0 0 0 0,-1 10 0 0,1-4 0 0,0 3 96 0,4 2 16 16,-2 0 0-16,3 4 0 0,2 3-192 0,1 4-48 16,-2 2 0-16,2 0 0 0,4 4-304 0,-2 0-64 15,-1 2-16-15,2-1 0 0,-1 0-272 0,1 0-64 16,0-1-16-16,1 0 0 0,0-2-176 0,1 0-48 15,-3-3 0-15,1-1 0 0,-2 1-128 0,0-3 128 0,-1 0-128 0,-2-6 128 16,0 2-128-16,0 0 0 0,2-2 0 0,0 0-176 31,1 1-2448-31,-3-4-512 0</inkml:trace>
  <inkml:trace contextRef="#ctx0" brushRef="#br1" timeOffset="156245.57">25244 15317 5519 0,'0'0'496'0,"0"0"-496"0,0 0 0 0,0 0 0 16,-7 2 3680-16,7-2 640 0,0 0 128 0,0 0 32 16,0 0-1984-16,0 0-400 0,0 0-80 0,0 0-16 15,0 0-592-15,8-5-112 0,1 0-16 0,3-2-16 0,2 1-624 0,2-2-112 16,1 0-16-16,1-1-16 0,2 0-144 0,1 0-32 16,0 0 0-16,1-2 0 0,0 3-320 0,-3 2-128 15,-2 1 0-15,7-2 0 16,-5 5-3072-16,-6 0-592 0</inkml:trace>
  <inkml:trace contextRef="#ctx0" brushRef="#br1" timeOffset="156573.23">25248 15925 22111 0,'0'0'1968'0,"0"0"-1584"0,0 0-384 0,0 0 0 16,5 6 2112-16,2-1 320 0,0 0 80 0,2 0 16 15,2 3-960-15,1 1-192 0,1-2-32 0,0-1-16 16,0 1-896-16,1-1-176 0,2-2-48 0,1 2 0 16,1-3-208-16,0 1 0 0,2 0 0 0,1 0 0 15,-1-3-1616-15,1-1-272 0,1-2-48 0,-1-2-12400 0</inkml:trace>
  <inkml:trace contextRef="#ctx0" brushRef="#br1" timeOffset="156915.34">25868 15396 24991 0,'0'0'1104'0,"0"0"240"0,0 0-1088 0,0 0-256 0,0 0 0 0,0 0 0 16,0 0 1648-16,0 0 272 0,6 7 48 0,0 4 16 15,-1 2-512-15,-1-1-112 0,1 1-16 0,3 11 0 16,-1-1-432-16,-1-7-80 0,-2 1-32 0,3 0 0 15,-1 2-464-15,3 9-80 0,0-2-32 0,-2-9 0 16,1 1-224-16,1 3-256 0,0-3 48 0,2 3-11728 16,-2-2-2336-16</inkml:trace>
  <inkml:trace contextRef="#ctx0" brushRef="#br2" timeOffset="161902.07">11424 17331 16575 0,'0'0'1472'0,"0"0"-1168"15,0 0-304-15,0 0 0 0,0 0 912 0,0 0 128 16,0 0 32-16,0 0 0 0,8 9-752 0,1-1-160 15,3-3-32-15,-3 0 0 0,-9-5 736 0,12 4 144 0,-2-1 16 0,5-6 16 16,0-1-208-16,5-1-32 0,2-3-16 0,3-2 0 16,2-3-480-16,5-2-112 15,1 0 0-15,5-3-16 16,0-1-560-16,0-4-128 0,0-2 0 0,-2 0-16 16,-2-1-752-16,1-1-128 0,-1-1-48 0,-4 2 0 15,-4 0 0-15,-1 3 0 0,-3 2 0 0,-1 3 0 16,-3-1 736-16,-2 4 144 0,-3 0 16 0,-3 2 16 0,0 3 192 0,-4 2 32 0,-6 8 16 0,0 0 0 31,0 0-256-31,0 0-48 0,0 0-16 0,0 0 0 0,0 0 1200 0,7 11 224 0,-2 2 48 0,0-3 16 16,-1 2-48-16,1 2-16 0,0-1 0 0,2 0 0 15,-1 2-608-15,4-1-192 0,-3 2 0 0,1-1-7248 16</inkml:trace>
  <inkml:trace contextRef="#ctx0" brushRef="#br2" timeOffset="162277.96">12058 16940 5519 0,'0'0'496'0,"0"0"-496"16,0 0 0-16,0 0 0 0,1 6 2560 0,-1 2 432 15,-1 1 80-15,0 2 0 0,-4-3-1360 0,-2 5-288 16,-2 2-48-16,0 1-16 0,0 5-96 0,-4 1-32 16,-3 0 0-16,0 4 0 0,1 3-528 0,-1 2-128 15,-2 4 0-15,-2-1-16 0,-1 0-240 0,1 1-32 0,-3 2-16 0,-1 1 0 16,-1-3-144-16,-1 1-128 0,-2 1 144 0,1-1-144 15,2-1 0-15,0 1 128 0,2-1-128 0,1-3 0 16,1 4 272-16,1-4 16 0,2-2 0 0,3 0 0 16,0 2 144-16,3-4 16 0,2 0 16 0,2-1 0 15,3 0-208-15,1 1-32 0,1-4-16 0,2 4 0 16,0 1 96-16,3-3 16 0,4-2 0 0,3-1 0 0,3-3-64 16,2 0-16-16,4 0 0 0,4-2 0 15,4 0 48-15,4-5 16 0,3-1 0 0,3 0 0 16,5-6 80-16,-1 1 0 0,1-2 16 0,-2-1 0 15,-3-2-208-15,1 0-64 0,2-1 0 0,1-1 0 16,3-1-1808-16,2-1-368 0,-1 1-80 0</inkml:trace>
  <inkml:trace contextRef="#ctx0" brushRef="#br2" timeOffset="163530.2">12666 18018 16575 0,'-15'-3'1472'0,"5"2"-1168"16,-1 0-304-16,1 1 0 0,2 2 2224 0,3 1 384 16,0 1 80-16,5-4 0 0,0 0-2016 0,-3 5-416 15,3-5-64-15,-1 13-32 0,2 3 368 0,2 2 80 0,-2-2 16 0,2 5 0 16,1 1-464-16,-2-1-160 0,1-2 0 0,-2 3 144 15,2 3-144-15,-2-1 0 0,-2-5 0 0,1 1 0 16,1-2 0-16,-1 0 0 0,-3-1 0 0,3-1 128 16,2-1-128-16,0-3 0 0,-2-12 0 0,3 9 0 31,-3-9-496-31,0 0 32 0,0 0 0 0,10 0 0 16,1-5-416-16,-1-4-80 0,1-4 0 0,0 1-16 15,1-5 240-15,1-1 48 0,0-2 16 0,1-1 0 0,1-1 480 0,0 0 192 0,1-1-128 0,-2 1 128 16,1-3 0-16,-1 3 0 0,0 2 0 0,1 0 0 15,-3 9 0-15,1-1 256 0,-3 0-48 0,0 4 0 16,-10 8 320-16,12-2 64 0,-12 2 16 0,11 4 0 16,-4 4-48-16,0 3-16 0,-2 4 0 0,-1 3 0 15,-1 3-64-15,-1 0-16 0,-2-1 0 0,0 1 0 16,0 3-176-16,3-2-32 0,0-1-16 0,-1-3 0 16,1-5-240-16,1-1 128 0,-4-12-128 0,6 12 0 0,1-6 0 0,-7-6 0 15,0 0 0-15,11 0 0 0,-11 0 0 0,12-5 0 0,-3-3-144 0,0-1 144 16,2-3-192-16,-2-1 192 15,-1-2-208-15,0-2 80 0,-1-2 128 0,1 0 0 16,0 1-144-16,0-5 144 0,-2 3 0 0,1 0-176 16,-2 3 176-16,0 4-128 0,-5 13-80 0,6-8-16 15,-6 8 0-15,0 0 0 16,0 0-160-16,0 0-48 0,0 0 0 0,0 12 0 0,-2 4 304 0,1-1 128 16,-2 2-128-16,1 3 128 0,-1 1 0 0,2 2 144 15,0 3 0-15,3-5 0 0,2 0-144 0,1-2 0 0,2 0 144 0,3-5-144 16,2-2 0-16,1-2 0 0,0-5 0 15,0-1 0-15,0-1 128 0,0-4-128 0,0-5 128 0,-1 2-128 16,-2 0 224-16,1-2-32 0,-2-4 0 0,0 0 0 16,1-3 96-16,-2 0 16 0,-1 0 0 0,-1 2 0 0,2-5-144 15,-1 0-32-15,-3-1 0 0,-1 2 0 0,0-1-128 16,-2 0 128-16,-1 1-128 0,-1 3 128 16,-3-2-128-16,-1 3 0 0,-2 2 0 0,1 7-176 15,6 2-16-15,-9 1 0 0,2 4 0 0,7-5 0 16,-2 9 0-16,-1 3 0 0,2 1 0 0,3 3 0 15,4 1 64-15,3-1 0 0,2-1 0 0,5-2 0 16,2-1 128-16,2-1-128 0,-1 1 128 0,4-5-128 16,1-2 128-16,-1-1 0 0,-3-6 0 0,-3 0 0 0,-1-2 192 15,-2-1-48-15,-2-3 0 0,-2 1 0 16,-3 1 192-16,-2-3 48 0,-2 0 0 0,-4-3 0 16,-5 3-112-16,0 0-16 0,-3-2 0 0,-2 2 0 0,-2 0-32 0,-4 0-16 0,-2-2 0 15,-1 1 0-15,2-2-208 0,-2 3-160 16,-1-4 32-16,3 3 0 15,4-2-896-15,2 1-160 0,2 4-32 0</inkml:trace>
  <inkml:trace contextRef="#ctx0" brushRef="#br2" timeOffset="163829.87">13733 17981 10127 0,'-2'23'448'0,"-2"-5"96"0,-3 5-544 0,2 3 0 0,0 2 0 0,2 0 0 16,-1 4 4208-16,0-4 720 0,2-1 160 0,3-5 32 16,0-1-3392-16,2-7-688 0,1 0-128 0,2-2-16 15,0-2-272-15,-6-10-48 0,8 7-16 0,-1-3 0 16,1-3-240-16,1-3-64 0,-1-2 0 0,-1-6 0 16,-1 1 240-16,-1-2 32 0,2-5 16 0,-3-1 0 15,-2 0-64-15,0-2-16 0,-2-2 0 0,1-2 0 16,2 0-272-16,1-4-48 0,-2-3-16 0,3 1 0 0,4 2-128 0,3-1 0 15,4 1 0-15,1 2 0 16,-2 3 0-16,4 5-176 0,3 0 48 0,-1 3 0 16,1 2-640-16,0 0-112 0,-1 3-16 0,0 4-16 15,-2 1-2400-15,1 0-464 0,-4 1-112 16,2 3-16-16</inkml:trace>
  <inkml:trace contextRef="#ctx0" brushRef="#br2" timeOffset="164168.37">14255 18178 12895 0,'0'0'576'0,"0"0"112"0,0 0-560 0,0 0-128 16,0 0 0-16,0 0 0 0,10-1 2848 0,-2-7 544 0,-3-5 96 0,4 0 32 15,2 0-1824-15,-2 0-352 0,0 0-80 0,-1-1-16 16,0-1-672-16,-2 2-128 0,-2 0-16 0,-3 2-16 16,-2-3 16-16,0 3 0 0,-2-1 0 0,-1 0 0 15,-2 4 368-15,-3-1 80 0,-3 3 16 0,-1 2 0 0,0 3-288 0,0 3-48 16,-1 3-16-16,-1 6 0 16,0 4-192-16,2 4-32 0,1 0-16 0,3 6 0 15,3 1 16-15,3 2 16 0,0-1 0 0,4-2 0 0,4-4-48 0,5-1-16 16,5 0 0-16,5-3 0 15,5-1-272-15,8-3 0 0,8-6 0 0,7-3 0 16,9-5-1008-16,2-3-304 0,1-5-64 16</inkml:trace>
  <inkml:trace contextRef="#ctx0" brushRef="#br2" timeOffset="164830.28">15104 18200 11343 0,'10'-10'496'0,"-1"4"112"0,2-1-480 0,0-2-128 0,2 0 0 0,0 1 0 16,2 1 1472-16,-1 4 288 0,0-1 48 0,1 2 16 15,-4 2-704-15,1 6-144 0,0 0-16 0,0 3-16 0,-2 4 80 0,1 2 32 16,-2 0 0-16,-2 1 0 0,1-1-144 0,-1 4-16 15,-2-1-16-15,-1-1 0 0,0-1 64 0,-2-2 16 16,0-1 0-16,-2-1 0 0,0-12-368 0,0 11-64 0,0-11-16 0,0 12 0 16,0-12-96-16,0 0-32 15,0 0 0-15,0 0 0 0,0 0-64 0,0 0-32 16,6-12 0-16,2-1 0 0,0-4 48 0,1-2 16 16,0-3 0-16,2-3 0 0,-1-1-352 0,2-2 0 15,1-2 0-15,1 1 0 0,2-1 0 0,-2 2 0 0,-2 1 0 0,2 2 128 16,3 0-256-16,1 3-64 0,2 4 0 15,1 0 0 1,0-1-1696-16,0 5-352 0,-2 4-64 0,-1 2-7152 0,1 1-1424 16</inkml:trace>
  <inkml:trace contextRef="#ctx0" brushRef="#br2" timeOffset="165139.01">15830 18177 2751 0,'0'0'256'0,"0"0"-256"0,0 0 0 0,9 8 0 16,-9-8 4416-16,12 5 832 0,-1-2 160 0,1-2 32 16,0-1-4080-16,0 0-816 0,-1 0-160 0,1-3-48 15,0-3 432-15,-1-2 96 0,1-4 16 0,1 1 0 0,2-2-336 0,-2-2-64 16,-3 1-16-16,-1-1 0 0,-1-1-144 0,-1 3-48 15,-4-3 0-15,0 4 0 0,-4 3-80 0,-2-1-32 16,3 10 0-16,-6-10 0 0,-5 4 672 0,1 2 128 16,-2 1 16-16,0 1 16 0,1 4-112 0,-2 2-32 15,-1 2 0-15,1 4 0 0,2 3-416 0,0 1-96 16,1 6-16-16,1 1 0 0,0 4-320 0,1-3 0 16,1 1 0-16,3 2 0 0,2 1 0 0,2 0-320 15,2-2 64-15,5-2 16 16,-2 0-2544-16,4-1-512 0,2 0-96 0,2-8-9600 0</inkml:trace>
  <inkml:trace contextRef="#ctx0" brushRef="#br2" timeOffset="165467.87">16369 18170 11967 0,'-13'0'1072'0,"4"2"-864"0,-1-1-208 0,-1 3 0 16,0-3 2432-16,-1 5 432 0,-1-4 80 0,1 6 32 15,-1 1-1344-15,1 3-272 0,2 1-48 0,1 1-16 16,1 2-576-16,3-1-112 0,2-1-32 0,2-1 0 16,1 0-416-16,3-6-160 0,-3-7 0 0,7 8 144 15,1 0-144-15,3-4 0 0,-1-1 0 0,2-3 0 16,-2-3-224-16,1 2 80 0,-11 1 16 0,11-3 0 16,-1-1 128-16,-1-1-160 0,-2-2 160 0,1 0-160 0,0-3 160 0,0 0 0 15,0 0 0-15,1-2 0 16,0-2 0-16,-1-1 0 0,-2 0 0 0,1 2 0 0,1-1 0 15,-1 4 128-15,-1-3-128 0,-1 4 128 0,-5 9-128 0,0 0 0 0,0 0 0 0,0 0 0 16,0 0 0-16,0 0 0 16,0 12-176-16,0 1 176 0,0-2-304 0,0 5 48 15,-1 0 0-15,2 2 0 16,2-2-1840-16,0-1-352 0,1 0-80 0</inkml:trace>
  <inkml:trace contextRef="#ctx0" brushRef="#br2" timeOffset="165674.94">16824 18074 22111 0,'-18'-3'1968'0,"6"2"-1584"0,-1-1-384 0,0-2 0 16,-1 2 1232-16,0 4 176 0,-1 2 16 0,2 2 16 16,-1 3-320-16,2 3-64 0,2 0-16 0,1 2 0 15,2 3-112-15,3 0-32 0,3 0 0 0,4-2 0 16,2 1-672-16,3 1-224 0,3-4 128 0,2 0-128 15,0-2 0-15,2-2-144 0,2-2 16 0,1-1 0 32,0-2-1568-32,3-2-304 0,3-2-64 0,-2-1-16 15,-1-2 272-15,-2-1 48 0,-1-1 16 0</inkml:trace>
  <inkml:trace contextRef="#ctx0" brushRef="#br2" timeOffset="165865.16">17072 17829 3679 0,'-4'-20'160'0,"2"10"32"16,-1-6-192-16,2 6 0 0,1 10 0 0,0 0 0 0,-3-9 4480 0,3 9 832 16,0 0 192-16,0 0 16 0,-2 11-3792 0,-1 6-768 15,0-1-160-15,3 5-32 0,0 0-336 0,3 5-80 16,0 1-16-16,-1 3 0 0,1 0-208 0,1 1-128 0,1 2 160 0,1-3-160 16,4-1 0-16,0 2-256 15,2-1 16-15,-2 0-7888 16,-1-7-1568-16</inkml:trace>
  <inkml:trace contextRef="#ctx0" brushRef="#br2" timeOffset="166065.19">17037 18013 18431 0,'-10'-7'1632'0,"10"7"-1312"0,0 0-320 0,-10-4 0 16,4 0 1712-16,6 4 272 0,0 0 48 0,0 0 16 15,4-9-1312-15,-4 9-256 0,12-5-48 0,1 0-16 16,2 1-416-16,2 0 0 0,1 1 0 0,1 2 0 31,0 1-384-31,2 0-176 0,3 0-16 0,-4 1-16 16,1 1-2064-16,-2-1-416 0</inkml:trace>
  <inkml:trace contextRef="#ctx0" brushRef="#br2" timeOffset="166187.81">17364 18057 13871 0,'-1'17'608'0,"1"-5"144"0,0-1-608 15,1 0-144-15,1-1 0 0,1 1 0 0,0 1 192 0,1-3 0 16,1 2 0-16</inkml:trace>
  <inkml:trace contextRef="#ctx0" brushRef="#br2" timeOffset="166534.47">17467 17799 11055 0,'0'0'976'0,"2"-9"-784"0,-2 0-192 0,0 9 0 16,0 0 1408-16,0 0 256 0,0 0 32 0,0 0 16 15,0 0-688-15,0 0-128 0,3 11-16 0,1 2-16 0,-1 4-144 0,0 4-16 16,-1 4-16-16,1 1 0 15,2 1-272-15,0-2-48 0,0 1-16 0,2 0 0 16,-1-3-16-16,2-1 0 0,-1 3 0 0,2-6 0 16,-3-2 112-16,1-4 32 0,-2-4 0 0,0-1 0 15,-5-8 288-15,7 10 48 0,-7-10 16 0,6 11 0 16,-6-11-64-16,10 6 0 0,-10-6 0 0,0 0 0 0,9 3-128 0,0-4-48 16,1-6 0-16,1-2 0 15,0-1-80-15,2-2-32 0,0-1 0 0,-1-2 0 16,-1-4-320-16,2-1-160 0,0 0 160 0,1-4-160 15,-2-2-1664-15,-2 1-416 0,1-1-96 16,-1-1 0-16</inkml:trace>
  <inkml:trace contextRef="#ctx0" brushRef="#br2" timeOffset="166803.44">17883 17915 20559 0,'0'0'896'0,"9"10"208"0,0 3-880 0,0 0-224 16,1-2 0-16,-1-1 0 0,0-1 1168 0,-1-2 192 15,-8-7 48-15,11 6 0 0,0-4-608 0,-1-4-112 16,1-1-32-16,-1 0 0 0,-1-4-224 0,0 0-48 16,-1-2-16-16,-3-1 0 0,-2 3-144 0,-3 0-32 15,-3 1 0-15,-1-4 0 0,-1 1 32 0,-3 3 0 16,-2 2 0-16,-2 3 0 0,1-1 480 0,-1 7 112 0,0-3 16 0,-1 4 0 16,-1 3 80-16,1 3 32 0,1 2 0 0,2 5 0 15,3 0-80-15,2 1-16 0,2-2 0 16,4 0 0-16,3 2-112 0,7-2-32 0,3-2 0 0,6-2 0 15,1 0-704-15,7-4 0 0,9-5 0 0,10-9 0 32,9-8-2368-32,9-6-432 0</inkml:trace>
  <inkml:trace contextRef="#ctx0" brushRef="#br2" timeOffset="167297.91">18978 17867 14735 0,'0'0'640'0,"-2"-11"160"0,-2 0-640 0,5-2-160 0,4-2 0 0,3 2 0 15,-1 3 2480-15,0-2 464 0,0 0 80 0,1 4 32 16,0 2-1824-16,-1 2-352 0,-7 4-80 0,11-1-16 16,-2 2 240-16,-1 6 64 0,0 0 0 0,-2 4 0 15,1 1-320-15,-1 2-48 0,2 5-16 0,-2 2 0 16,2 3-448-16,0 1-112 0,-1-1-16 0,-2 6 0 15,1 2-288-15,0 1-64 0,-1 1-16 0,-1 0 0 16,-2 0-832-16,1-3-160 16,1-2-48-16,-2-3 0 0,0-4-2192 0,-2-3-448 0</inkml:trace>
  <inkml:trace contextRef="#ctx0" brushRef="#br2" timeOffset="167508.54">19111 17988 31263 0,'0'0'1392'0,"-13"1"272"0,1 1-1328 0,12-2-336 16,0 0 0-16,0 0 0 0,0 0 176 0,0 0-48 15,0 0 0-15,0 0 0 0,0 0-128 0,6 7 0 16,1 0 0-16,5-3 0 0,4-2-320 0,-2 0 64 0,1 0 16 0,0 1 0 31,0-2-496-31,-2 2-96 0,0-1-32 0,0-2 0 16,1 0-144-16,-2 0-16 0,-3-3-16 0,-1-3 0 15,1-1-1840-15,-1-3-352 0</inkml:trace>
  <inkml:trace contextRef="#ctx0" brushRef="#br2" timeOffset="167898.31">19380 17742 4607 0,'0'0'400'0,"2"-10"-400"0,-2 10 0 0,4-6 0 16,-4 6 3632-16,0 0 640 0,0 0 128 0,0 0 16 16,9 5-2080-16,-2 7-416 0,-2 2-96 0,0 7-16 15,-1 4-688-15,0 2-144 0,-4 2-16 0,0 1-16 16,-1 0-208-16,0 2-32 0,-1-2-16 0,2 2 0 15,-1-4-224-15,1-1-32 0,1-7-16 0,2 0 0 16,-2-2-240-16,2-2-48 0,1-3-128 0,0-3 192 16,-4-10-192-16,5 9 0 0,-5-9 128 0,0 0-128 15,0 0 0-15,10 6 0 0,-10-6 0 0,12-3 0 0,-2-1 0 0,1-4 0 16,-1-3 0-16,3-8 0 0,2-2-144 0,-1-1 144 16,0-1 0-16,1-1-144 0,-2 1 144 0,-2 1-160 15,0 0 160-15,-2 2-160 0,-2 7 160 0,-1 1 0 16,-2 3-144-16,-4 9 144 0,0 0 0 0,0 0 0 15,0 0 0-15,0 0 0 0,0 0 320 0,-1 14-32 16,-1 2 0-16,1 1 0 0,0 1-160 0,1 3-128 0,0-3 144 0,2 2-144 16,2 1 0-16,1-2 0 15,2 0 0-15,2-1 0 16,2-1-608-16,2-3-64 0,0-2-16 0,1-3 0 16,3-1-688-16,1-2-144 0,2 0-16 0,1-4-16 15,-1-2-1648-15,1-2-320 0</inkml:trace>
  <inkml:trace contextRef="#ctx0" brushRef="#br2" timeOffset="168132.73">19976 18004 911 0,'0'0'0'0,"0"0"0"0,-8-6 0 0,8 6 0 16,-12-4 4864-16,2 1 896 0,-1 3 192 0,1 3 16 15,-1 3-3824-15,2 0-768 0,1 2-160 0,2 2-16 16,-1 0-256-16,3 0-48 0,2 0-16 0,2 1 0 16,1 1-496-16,2 1-112 0,-1 1-16 0,2-1 0 15,0 0-256-15,3-1 0 0,2 0 0 0,-1-6 0 16,1-1 0-16,0-2 0 0,-9-3 0 0,12-1 0 15,-2-2 128-15,-1 0-128 0,0 1 144 0,0-3-144 16,1-2 240-16,-3-2-48 0,1 1-16 0,0-2 0 16,0-2-48-16,-2 1 0 0,1 0 0 0,1-1 0 15,-1 0-128-15,1 1 160 0,-1 3-160 0,-7 8 160 16,0 0 128-16,0 0 32 0,0 0 0 0,0 0 0 0,0 0-32 0,0 0 0 0,0 0 0 0,0 0 0 16,0 0-160-16,-1 11-128 15,-2 3 144-15,3-3-144 0,0 2-208 0,4 0-144 16,-2-1-32-16,2-2 0 15,0 1-2016-15,-4-11-416 0,0 0-64 0</inkml:trace>
  <inkml:trace contextRef="#ctx0" brushRef="#br2" timeOffset="168474.19">20342 17935 27071 0,'-14'6'1200'0,"6"2"240"0,-4 4-1152 0,2 2-288 0,-1 0 0 0,2 3 0 16,-1 1 832-16,0 1 128 0,1 0 0 0,2 1 16 15,1-1-80-15,2 0 0 0,3-5-16 0,1 0 0 16,0-1-624-16,3-1-112 0,1-1-16 0,-4-11-128 16,5 6 0-16,-5-6 0 0,0 0 0 0,8 4 0 15,-8-4 0-15,9-1-144 0,-1-2 16 0,1-3 0 16,-1-5-80-16,2-1-16 0,0-2 0 0,1 0 0 16,-1-2 224-16,1-1 0 0,-1 0 0 0,1 3 0 15,-1 1 0-15,0 0 0 0,1 1 0 0,1 2 0 16,-2-1 448-16,0 3 16 0,0 0 16 0,-3 5 0 15,-7 3 432-15,10 0 96 0,-10 0 16 0,10 11 0 16,-1 2-192-16,-1 3-48 0,-3-3 0 0,0 5 0 16,1 3-448-16,0 1-80 0,1 2-32 0,3-2 0 15,-1 0-224-15,2-4-128 0,2-3 128 0,1-1-12480 16,3-1-2368-16</inkml:trace>
  <inkml:trace contextRef="#ctx0" brushRef="#br2" timeOffset="169503.12">21613 17854 11967 0,'-6'-6'1072'0,"-2"3"-864"16,1 0-208-16,7 3 0 0,0 0 3232 0,0 0 608 15,0 0 112-15,0 0 16 0,0 0-3264 0,0 0-704 16,0 0 0-16,0 0 0 0,12 12-192 0,0 3 192 16,1 5-192-16,0 3 192 0,-2 3 0 0,2 4 0 0,-1 6 224 0,-1 0-64 15,-2 1 208-15,-3-2 32 16,-2 0 16-16,-1-4 0 0,-3-1 16 0,0-2 0 16,-3-4 0-16,1-3 0 0,-1-2-80 0,-1-4-16 15,0-2 0-15,0-2 0 0,4-11-112 0,0 0-32 16,-4 7 0-16,4-7 0 0,0 0-192 0,0 0 0 15,0 0 0-15,0 0-160 16,-4-10-288-16,3-4-48 0,1-1-16 0,3-2 0 16,1 0-80-16,2 1-32 0,3-7 0 0,0 3 0 0,2 0 304 0,2 0 48 0,0 1 16 0,0 2 0 15,0 4 256-15,1 2 0 0,1 2-128 0,-1 3 128 16,0 2 336-16,-1 3 128 0,0 2 32 0,-1 4 0 16,-12-5 272-16,9 12 48 0,-1 1 16 0,-3 3 0 15,-1-1 176-15,-4 2 32 0,-1 0 16 0,-2 0 0 16,-2-1-112-16,-1-1-32 0,-2 1 0 0,-1 0 0 15,0-3-368-15,-3 0-80 0,-1-2-16 0,0 1 0 16,1 0-288-16,0 0-160 0,1-6 160 0,0 1-160 16,2-3 0-16,1-2 0 0,8-2 0 0,-9 0 0 15,9 0-512-15,0 0 0 16,-4-9 0-16,4 9 0 0,1-10-384 0,-1 10-80 16,7-10-16-16,1 5 0 0,1 3 176 0,1 2 48 0,-10 0 0 0,15 6 0 15,-2 2 224-15,1-2 48 0,0 0 16 0,2-1 0 16,-2 0 320-16,3-2 160 0,3-3-160 0,-1-2 160 0,1 1 0 15,1-3 0-15,1-4 0 0,-1 1 0 0,0-3 0 0,-2 3 0 16,0-4 0-16,-3-1 0 0,-3-1 0 0,-1 0 0 16,-1 0 0-16,-5 0 0 0,-2-1 176 0,-1 4-176 0,-1-1 160 0,-2 11-160 15,-1-10 512-15,0 1 0 16,1 9 0-16,0 0 0 0,0 0 432 0,0 0 80 16,-7-7 32-16,7 7 0 0,0 0-176 0,-6 7-48 15,0 3 0-15,3 3 0 0,0 0-608 0,2 0-224 16,1 4 144-16,2-4-144 0,2 0 0 0,1-1 0 15,2 0 0-15,1-3 0 0,-2 0 0 0,2-1-192 16,2-1 0-16,2 1 16 16,-1-1-1744-16,2-1-368 0,2 0-64 0,0 0-7424 0,-2-2-1488 0</inkml:trace>
  <inkml:trace contextRef="#ctx0" brushRef="#br2" timeOffset="169772.02">22457 18163 20271 0,'0'0'1792'0,"0"0"-1424"0,-10 2-368 0,4 3 0 16,1 3 2176-16,-1 1 352 0,1 1 80 0,1 0 16 16,0 3-1328-16,2 1-256 0,-1 2-48 0,1 0-16 15,-1-1-512-15,2 0-96 0,-1-1-32 0,1 0 0 16,-2 2-64-16,1 0-16 0,-2-3 0 0,1 0 0 16,2-2-64-16,0 0 0 0,1-11-16 0,0 0 0 0,0 0-176 15,0 0 0-15,8 8 0 0,-1-4-176 16,1-7-272-16,1-1-48 0,-1-4-16 0,3-1 0 0,2-4 160 0,0-3 32 0,1 2 0 0,2-4 0 15,-2 0 176-15,0-2 144 16,-1 0-192-16,0 4 192 0,0-4 0 0,-1 6 0 16,-1-1 0-16,-4 2 0 0,0 2 0 0,-2 4 0 15,-5 7 160-15,0 0-32 0,0 0 448 0,0 0 112 16,0 0 16-16,4 13 0 0,-1-1-128 0,-2 2 0 16,-2 3-16-16,1-3 0 0,1 2-368 0,2 2-64 0,-3 1 0 0,2-1-128 15,2-3 0-15,1 1-320 16,3-4 32-16,0 1 16 15,0 0-2144-15,2-3-416 0,-10-10-96 0,13 6-10480 0</inkml:trace>
  <inkml:trace contextRef="#ctx0" brushRef="#br2" timeOffset="170162.25">22854 18169 17503 0,'0'0'768'0,"-8"-2"176"0,2 0-752 0,6 2-192 0,0 0 0 0,0 0 0 15,0 0 2448-15,0 0 464 0,10-9 96 0,5 3 0 16,2-1-2320-16,2 1-480 0,2-1-80 0,0 2-128 16,1 1 128-16,1 0-128 0,1-1 0 0,-2 4 0 15,-2 1 0-15,-2 0 0 0,-2 0 0 0,-3 0 0 16,-3 2 0-16,-10-2 0 0,0 0 0 0,0 0 0 16,0 0 368-16,1 13-32 0,-6 2 0 0,-3-2 0 0,-2 2 624 0,-3 1 128 15,-3 1 32-15,1 1 0 0,-4-1-144 0,4 3-16 16,-1-5-16-16,3 2 0 0,3 0-528 0,0 1-96 15,3 1-32-15,3-1 0 0,1-3-288 0,6 1 0 16,2-2 0-16,3 2 0 0,1-3 128 0,4-1-128 16,5-4 0-16,0-2 0 15,1 1-272-15,3-2-112 0,0 0-32 0,0-2 0 16,-1-5-1680-16,0 0-336 0,-2-2-64 0,-3-1-11504 0</inkml:trace>
  <inkml:trace contextRef="#ctx0" brushRef="#br2" timeOffset="170470.02">23022 18290 21183 0,'-11'-2'944'0,"11"2"192"0,-10-1-912 0,10 1-224 0,0 0 0 0,0 0 0 16,0 0 2512-16,0 0 464 0,0 0 96 0,12 6 0 16,3-3-2000-16,-1 2-416 0,0 0-80 0,4 2 0 15,2-5-384-15,1 2-192 0,0-1 192 0,-2-1-192 16,0-2 128-16,-2 2-128 0,-3-2 0 0,0 0 0 15,-1-2 128-15,-1 2-128 0,-2 0 0 0,-10 0 0 16,11-2 0-16,-1-1 0 0,-10 3 128 0,11-4-128 16,-11 4 0-16,9-9 160 0,0 0-160 0,-3 0 128 15,-3 1-128-15,-3 8 0 0,3-8 0 0,-3 8 128 16,-6-8-128-16,1 2 0 0,-1-2 144 0,-2 5-144 16,0 6 288-16,0 1-16 0,-1 0 0 0,1 1 0 15,0 2 80-15,2 0 16 0,-1 1 0 0,2 4 0 16,0 1-112-16,2 1-32 0,3 1 0 0,2-1 0 0,0 2-224 15,4-2 0-15,1-2 0 0,2-2 0 0,2 1-256 0,2-4-64 0,3 0 0 16,-1-3 0 0,0-4-2048-16,0 0-400 0,1-1-96 0,0-2-10864 0</inkml:trace>
  <inkml:trace contextRef="#ctx0" brushRef="#br2" timeOffset="170970.14">23462 18331 6447 0,'0'0'272'0,"0"0"80"0,0 0-352 0,0-11 0 16,0 4 0-16,0 7 0 0,1-11 4400 0,-1 11 800 15,0 0 176-15,0 0 16 0,0 0-2896 0,0 0-576 16,0 0-112-16,0 0-16 0,-4 11-736 0,-1 0-144 16,0 2-16-16,-1 2-16 0,1-1-368 0,0 0-80 0,0 1-16 0,0-1 0 15,1-1-32-15,0-2 0 0,4-11 0 0,0 0 0 16,0 0-176-16,0 0-32 0,0 0-16 0,0 0 0 16,9 7-160-16,-9-7 0 0,14-2 0 0,2-5 0 15,0-2-352-15,-1-5 0 0,1 1 0 0,1-3 0 16,0-1-32-16,2 0 0 0,-2-1 0 0,0 0 0 15,-3 2-224 1,1 0-48-16,-3 2-16 0,-1 1 0 16,1 3-32-16,-4 3 0 0,-8 7 0 0,0 0 0 0,0 0 464 0,0 0 96 0,0 0 16 0,0 0 0 15,0 0 464-15,-5 12 112 0,-2 2 0 0,2 0 16 16,1 2 112-16,1 1 32 0,2-1 0 0,1-1 0 16,4 1-208-16,0-2-32 0,1-1-16 0,2-1 0 0,0 0-128 15,4 0-32-15,-1-2 0 0,2 0 0 16,0 1-48-16,-2-5-16 0,-1 0 0 0,0-5 0 15,-9-1 32-15,12 3 0 0,-12-3 0 0,15 0 0 0,-4 0-160 0,1-3 192 16,-2-4-192-16,-2 1 192 0,0-2-192 0,0-1 0 16,0-1 144-16,0-1-144 0,-1 2 0 0,-1 1 0 15,-2-5 0-15,-2 3 128 0,-2-1-128 0,-1 2 0 16,-2 3 128-16,3 6-128 0,0 0 0 0,0 0 144 16,0 0-144-16,0 0 0 0,0 0 320 0,0 0-64 0,0 0 0 0,0 0 0 15,-9 3-256-15,9-3 160 0,0 0-160 0,7 12 128 16,0-1-128-16,1-1 0 15,-8-10 0-15,12 8-176 16,2-2-480-16,1 0-112 0,0-2 0 0,1-2-16 16,0 1-1840-16,-1-3-384 0,0-2-64 0,-1-1-10112 0</inkml:trace>
  <inkml:trace contextRef="#ctx0" brushRef="#br2" timeOffset="171121.44">24228 17847 33567 0,'0'0'1488'0,"-9"-4"304"0,0 3-1424 0,1 4-368 0,-1-1 0 0,0 5 0 16,1 4 880-16,0 2 96 0,0 6 32 0,1 5 0 15,-1 3-224-15,3 1-32 0,-1 2-16 0,1 2 0 16,1-1-384-16,0 1-80 0,2-2-16 0,0 0 0 16,1-1-256-16,1 1 0 0,1-5 0 0,-1 0 0 15,0-5-144-15,0 3-144 0,3-6-32 0,0-1 0 16,2-1-2496-16,-1-3-496 0,1-2-96 0</inkml:trace>
  <inkml:trace contextRef="#ctx0" brushRef="#br2" timeOffset="171470.43">24267 18556 11967 0,'0'0'1072'0,"0"0"-864"0,-2 12-208 0,2-12 0 0,-3 9 1632 0,2 2 288 16,0-2 48-16,1-9 16 0,-3 10-1216 0,3-10-256 0,0 0-32 0,-1 11-16 15,1-11-32-15,-3 10-16 0,3-10 0 0,0 0 0 16,0 0 128-16,-8 8 32 0,8-8 0 0,-10 5 0 16,10-5 624-16,-12 3 128 0,0-3 16 0,3-3 16 15,9 3-272-15,0 0-48 0,0 0-16 0,-4-9 0 16,4-1-464-16,2 0-112 0,0 1 0 0,2 0-16 15,0 0-432-15,-4 9 128 0,9-8-128 0,0 3 0 16,-9 5 0-16,11-4 0 0,-11 4 0 0,0 0 0 16,0 0 208-16,0 0-32 0,0 0-16 0,0 0 0 15,0 0 496-15,0 0 112 0,0 13 0 0,-3-1 16 16,-1 1-304-16,-2-1-64 0,-2-6-16 0,1-1 0 16,7-5-400-16,-7 7-304 0,7-7 48 0</inkml:trace>
  <inkml:trace contextRef="#ctx0" brushRef="#br1" timeOffset="-209528.5">25439 12489 21183 0,'-5'-3'944'0,"-4"1"192"0,-1-1-912 0,-1 0-224 0,3 1 0 0,1-1 0 15,-1 1 1712-15,3 0 288 0,-2-2 64 0,2 2 16 16,5 2-928-16,-4-4-192 0,1-1-48 0,2-2 0 16,1-2-208-16,4 0-32 0,0-3-16 0,1 0 0 15,2-1-16-15,0 2-16 0,4-2 0 0,1 1 0 16,1 0-112-16,1 3 0 0,2 3-16 0,-2 0 0 15,-2 1-128-15,-1 4-32 0,0 1 0 0,-1 2 0 16,-1 1-160-16,0 4-48 0,-1 0 0 0,-1 4 0 16,-3 3-128-16,-2 2 0 0,0-2 0 0,-2 3 128 15,-3 3-128-15,-1-1-144 0,0 3 144 0,-1 2-208 16,-2-2-112-16,2-1 0 0,-1 0-16 0,-5 2 0 16,0-3 80-16,-1-3 32 0,1-3 0 0,4-6 0 15,-1 0 224-15,1-1 0 0,1 0 0 0,1-2-144 16,-1-1 144-16,1-1 0 0,5-3 0 0,0 0 0 0,0 0 0 0,0 0 0 0,0 0 0 0,0 0 128 15,0 0 32-15,11 2 16 16,0 0 0-16,2 0 0 0,0 1 16 0,3-1 16 16,1 0 0-16,1 0 0 0,2-2-208 0,2 0 0 15,0 0 0-15,0 0 0 0,0-2 0 0,1 0-288 16,-5 1 32-16,1-1 16 16,1-2-2560-16,-3-3-512 0,0 2-96 0</inkml:trace>
  <inkml:trace contextRef="#ctx0" brushRef="#br1" timeOffset="-209200.19">25527 12096 2751 0,'-32'-13'256'0,"17"10"-256"0,-7 1 0 0,-2 0 0 15,-1 2 4784-15,2 5 912 0,-3 4 176 0,0 4 32 16,-2 3-3872-16,2 4-784 0,2 4-160 0,3 5-16 16,1 3-576-16,5 5-112 0,3 2-32 0,5 5 0 15,5 3-48-15,4-1-16 0,6-1 0 0,6 1 0 0,5-2-96 16,-1-7 0-16,4-2-16 0,4 0 0 15,2-2-176-15,2-3 128 0,1-3-128 0,1-2 128 16,1 0 128-16,11 0 0 0,1-9 16 0,-1-4 0 16,0 0 304-16,-1-6 48 0,-1-9 16 0,-3-4 0 15,-2-2 64-15,-5-2 32 0,-4-5 0 0,-4-3 0 16,-1-2 160-16,-4-5 16 0,-2-4 16 0,-4-1 0 16,-4-3 32-16,-2 0 16 0,-3 0 0 0,-6 4 0 15,-2-1-432-15,-1 9-96 0,-4-3 0 0,-3-1-16 16,-3-3-432-16,-6 1 0 0,-5-4 0 0,-2 2 0 15,-3-1-1792-15,-11-8-256 0,3 4-32 0,-10-8-16 16,12 12-1168-16,10 7-256 0,-3-1-32 0,12 15-16 0</inkml:trace>
  <inkml:trace contextRef="#ctx0" brushRef="#br1" timeOffset="-208896.53">26692 12362 13823 0,'0'0'1216'0,"-6"-11"-960"0,-2 0-256 0,4 3 0 16,0-1 3520-16,-1 0 640 0,-3 0 144 0,-6-4 32 15,-1 4-1760-15,1 2-336 0,0 5-80 0,1-1-16 16,0 6-832-16,1 2-160 0,-5 4-48 0,3 4 0 15,1 4-400-15,5-3-96 0,1 5-16 0,-1 3 0 16,2 0-384-16,1 3-80 0,1-2 0 0,4 3-128 16,-2-1 0-16,4 1 0 0,2 3 0 0,0-3 0 15,2-3-144-15,3 1 16 0,3-3 0 0,1-2 0 16,1-2-1680-16,3-1-336 16,2-3-64-16,3-4-16 0,3-1-1600 0,2-6-320 15</inkml:trace>
  <inkml:trace contextRef="#ctx0" brushRef="#br1" timeOffset="-208598.92">26945 12521 16575 0,'0'0'1472'0,"0"-7"-1168"16,-4-1-304-16,-1-3 0 0,-3 4 3120 0,2-1 560 16,-2 0 112-16,-2 1 32 0,-4 5-1808 0,3-2-352 15,0 3-80-15,1 2-16 0,-1 3-768 0,2 2-160 16,2 3-16-16,0 3-16 0,0 1-416 0,1 2-64 16,-1 0-128-16,5 1 176 0,1-2-176 0,1 2 0 15,2-1 0-15,1 0 0 0,1-2-128 0,2-3 128 16,3-1 0-16,0-1 0 0,2-3 0 0,-2-1 0 15,0-4-144-15,2 0 144 0,2 0 0 0,-3-5 0 16,-2-1 0-16,1-2 0 0,3-1 0 0,-3 1 0 0,-1-3 0 16,-2 2 0-16,-1-2 160 0,-1 0-160 15,0-2 160-15,0 1-160 0,1 1 176 0,-1-1-176 0,-1 0 192 0,-2 0-192 16,0 3 464-16,-1-1-16 0,0 2 0 0,0 8 0 16,0 0 0-16,0 0 0 0,0 0 0 0,0 0 0 15,0 0-256-15,0 0-48 0,-2 8-16 0,-1 6 0 31,1 1-496-31,0 0-96 0,2 1-32 0,3 0 0 16,0-2-1648-16,-1 0-336 0,1 2-64 0,1-7-13072 0</inkml:trace>
  <inkml:trace contextRef="#ctx0" brushRef="#br1" timeOffset="-208255.83">27126 12437 21183 0,'0'0'1888'0,"0"0"-1504"0,0 0-384 0,0 0 0 15,0 0 2384-15,0 0 416 0,0 0 80 0,-5 9 0 0,-1 1-1520 0,1 3-304 16,-1 2-64-16,2 0-16 0,0 0-416 0,4 0-96 16,3 2-16-16,1-1 0 0,-1-2-448 0,1 1 0 0,1-2 0 0,1 1 0 31,1-4-448-31,-7-10-48 0,0 0 0 0,10 7 0 16,-10-7-208-16,12 0-64 0,-3-4 0 0,0-4 0 15,0 0 256-15,-1-2 32 0,-1-2 16 0,-2 4 0 0,1-5 464 0,1 2 0 0,-1-1-128 0,2-4 128 16,0 1 0-16,0-2 0 15,0-3 0-15,5-5 0 0,-2 2 192 0,0 5 64 16,-3 1 32-16,0 2 0 0,-2 0 656 0,-1 2 128 0,2 0 16 0,-2 5 16 16,-5 8-144-16,0 0-48 15,0 0 0-15,0 0 0 0,0 0-336 0,4 13-80 0,-4 0-16 0,0-1 0 16,-1 2-480-16,-1 3 128 0,0 1-128 0,-2 9 0 31,1-2-448-31,1-3-128 0,-1 1-16 0,3-4-16 16,1-1-2272-16,2-1-448 0,-1-4-80 0</inkml:trace>
  <inkml:trace contextRef="#ctx0" brushRef="#br1" timeOffset="-208095.72">27555 12179 29887 0,'0'0'1328'0,"0"0"272"0,0 0-1280 0,0 0-320 0,0 0 0 0,0 0 0 16,-10 6 256-16,3 3-16 0,4 0 0 0,0 2 0 15,2 2-1824-15,1-1-352 0</inkml:trace>
  <inkml:trace contextRef="#ctx0" brushRef="#br1" timeOffset="-207893.61">27718 12035 15663 0,'0'0'1392'0,"0"0"-1120"0,0 0-272 16,0 0 0-16,0 0 4464 0,0 0 832 15,0 0 160-15,7 13 48 0,-2 4-3712 0,0 1-752 16,-1 9-144-16,0 1-16 0,1 5-624 0,-2 1-112 0,0 1-16 0,-1-8-128 16,2 1 0-16,0 4 0 0,1 3-192 0,0 16 48 31,1-8-1824-31,-1-4-352 0,-3-3-80 0,1-5-7568 0,0-2-1504 16</inkml:trace>
  <inkml:trace contextRef="#ctx0" brushRef="#br1" timeOffset="-207729.06">27716 12377 23039 0,'0'0'1024'0,"-2"-9"192"0,2 9-960 0,2-9-256 0,2-3 0 0,2 3 0 16,2 0 4160-16,4-2 800 0,2-1 160 0,4 1 16 16,4-4-3280-16,3 2-672 0,1 0-128 0,6 3-32 15,1 1-1504-15,5 0-304 0,1 1-64 0,3 3-12048 16,-1 1-2400-16</inkml:trace>
  <inkml:trace contextRef="#ctx0" brushRef="#br1" timeOffset="-207258.53">29060 12351 31727 0,'-14'-4'1408'0,"7"0"288"0,7 4-1360 0,-7-5-336 0,1-1 0 0,6 6 0 16,-4-7 256-16,0 0 0 0,0 1-16 0,0-1 0 15,0 1 96-15,4 6 32 0,-5-7 0 0,-1 3 0 16,-5 2-208-16,1 0-32 0,-1 2-128 0,0 2 192 16,-1 0 64-16,0 2 16 0,-1 1 0 0,-1 3 0 15,2 1-272-15,2 3 0 0,-1 2 0 0,3-3 0 0,2 2 0 0,3 0 0 16,2 0-160-16,4-1 160 15,2 1-224-15,3 0 80 0,3-2 16 0,2 1 0 16,2 0 128-16,2 0-192 0,0-1 192 0,2 0-192 16,2-2 192-16,-1 1 0 0,-5-1 160 0,0 2-160 15,-6-2 448-15,-3 1-16 0,-3 2 0 0,-1 0 0 0,-2-12 32 0,-1 13 16 16,-4 0 0-16,-2 0 0 0,1-1-160 0,-3-1-16 16,0 0-16-16,-2-2 0 15,1-2-672-15,2-2-144 0,8-5-32 0,0 0-10576 16,-9-5-2128-16</inkml:trace>
  <inkml:trace contextRef="#ctx0" brushRef="#br1" timeOffset="-207056.72">29223 12124 18431 0,'0'0'1632'0,"0"0"-1312"0,0 0-320 0,0 0 0 16,0 0 3584-16,0 0 656 0,0 0 128 0,0 0 32 15,-1 14-2688-15,-2 3-544 0,-1 5-96 0,1 4-32 16,1 3-624-16,-1 4-128 0,1 3-32 0,-1 1 0 15,0-1-256-15,2 1 0 0,-2-1 0 0,1 2 0 32,-1-2-448-32,1-2-64 0,0-2 0 0,2-4 0 15,0-3-1664-15,-1 0-352 0,1-4-64 0,-1-4-16 16,-1-4 16-16,2-13 0 0,0 0 0 0</inkml:trace>
  <inkml:trace contextRef="#ctx0" brushRef="#br1" timeOffset="-206732.67">29168 12512 11967 0,'7'-15'528'0,"-2"6"112"0,0-2-512 0,0-1-128 0,2-1 0 0,-1 0 0 16,2 2 3104-16,0-1 592 0,-2 0 112 0,2 2 32 0,-1 1-2208 0,1 1-432 16,2 0-96-16,0 1-16 0,0 2-736 0,-10 5-160 15,0 0-16-15,0 0-16 0,0 0-160 0,0 0 160 0,0 0-160 0,0 0 160 16,6 9 944-16,-2 3 192 0,-4 1 48 0,-3 4 0 31,-2 3-1616-31,-1 2-320 0,-1 3-64 0,2-1-16 0,0 1 672 0,2 0 0 16,2-4 0-16,2 0 0 0,3-1 0 0,3-1 0 15,0-5 0-15,4 0 0 0,1-3 0 0,2-3 176 16,2-3-48-16,3-3 0 0,3-4 192 0,0-1 16 16,1-2 16-16,-1-3 0 0,0 0-64 0,0-5-16 0,-2-1 0 15,-3 0 0-15,-4-1-32 0,-4 2-16 16,-4 3 0-16,-2-3 0 0,-5 1 64 0,-3 0 16 16,-4-1 0-16,-2 0 0 0,-2 0 96 0,-1 3 32 15,-3-3 0-15,0 0 0 0,0-2-432 0,2 4 0 0,-1 0 0 0,2 3 0 31,1 2-448-31,1 1-160 0,1-1-32 0,4 4-16 16,7 2-2592-16,0 0-512 0,0 0-96 0</inkml:trace>
  <inkml:trace contextRef="#ctx0" brushRef="#br1" timeOffset="-206362.94">29648 12575 21711 0,'2'25'960'0,"1"-7"192"0,1 3-912 0,-1 1-240 0,-1 1 0 0,-1 1 0 15,-1-5 1856-15,3 1 320 0,0 1 64 0,-2-2 0 16,-1 1-720-16,3-3-160 0,-1-3-16 0,0 2-16 16,-2-4-752-16,2-2-160 0,-2-10-32 0,0 0 0 15,1 8-160-15,-1-8-32 0,0 0-16 0,0 0 0 0,0 0 144 0,0 0 48 16,0 0 0-16,-1-14 0 0,0-2-224 0,0-1-144 16,1-1 192-16,0-3-192 0,0-1-192 0,0-4-160 15,1-4-32-15,1-2 0 16,1 0-464-16,1 0-112 0,1 1 0 0,2 0-16 15,1 1-48-15,2 4 0 0,0-2 0 0,2 6 0 0,0 0 1184 0,1 4 224 16,1 2 64-16,1 6 0 0,0 1 528 0,-2 5 112 0,-13 4 32 0,11 4 0 16,-11-4 32-16,9 11 16 15,-4 4 0-15,-2 4 0 0,-6 0-272 0,-1 3-64 16,0 1-16-16,-5 1 0 0,-4-1-224 0,-1-1-32 16,1 0-16-16,-2-1 0 0,0-1-352 0,2-2-192 15,1 0 192-15,1-3-192 16,0 0-1552-16,2 0-432 0,2-4-64 0</inkml:trace>
  <inkml:trace contextRef="#ctx0" brushRef="#br1" timeOffset="-202294.52">30782 12390 19695 0,'3'-9'864'0,"4"0"192"0,-7 9-848 0,4-11-208 16,0 1 0-16,-1 1 0 0,-3-1 1536 0,0 3 256 16,0-1 48-16,-1-1 16 0,-2 1 384 0,0 0 96 15,1 0 16-15,-1 0 0 0,1 2-1008 0,2 6-208 16,-7-7-48-16,-2 5 0 0,-3-2-512 0,2 3-128 0,1 3 0 0,-4 5-16 16,-4 3-432-16,1 6 0 0,3 3 0 0,-1 3 0 15,-2 5-144-15,3-3-16 0,0 1 0 0,4 0 0 31,4-2-208-31,2-3-32 0,2-2-16 0,1-2 0 0,2-2 160 0,2-2 48 0,-4-12 0 0,8 13 0 16,-8-13 208-16,10 6 0 0,1 0-160 0,1-2 160 16,-2-4 0-16,0-2 0 0,-10 2 0 0,14-5 0 15,0-4 0-15,-1 0 0 0,0-3 192 0,-3-1-64 16,-2-1 112-16,0-2 16 0,0 0 0 0,-2 1 0 16,0-1-80-16,-3 4-16 0,1-1 0 0,0 3 0 15,1 1 96-15,-5 9 0 0,0 0 16 0,0 0 0 16,0 0 176-16,0 0 48 0,0 0 0 0,0 0 0 15,-6 10-496-15,3 1 0 0,3 3 0 0,2-1 0 16,-1 1-240-16,2-1 16 0,0-2 0 0,3 2 0 16,-1 0-1328-16,1 0-272 0,2-1-48 0,1-1-16 15,-1-4-1248-15,-8-7-256 0,11 8-64 0,-1-6 0 0</inkml:trace>
  <inkml:trace contextRef="#ctx0" brushRef="#br1" timeOffset="-202132.96">31019 12197 19695 0,'7'-35'864'0,"-2"11"192"0,0-3-848 0,1-1-208 16,-1 1 0-16,1 1 0 0,1 0 656 0,-1 4 96 0,-2 3 16 0,0 6 0 16,0 3 1024-16,-4 10 192 0,0 0 64 0,0 0 0 15,12 3-1072-15,-2 6-208 16,-1 5-32-16,0 6-16 0,1 4-448 0,-4 8-80 0,-1 2-32 0,1 5 0 16,-1 0-160-16,0 4 0 0,0 0 0 0,0 3 0 31,-1 2-2064-31,1-1-304 0,-1-2-48 0</inkml:trace>
  <inkml:trace contextRef="#ctx0" brushRef="#br1" timeOffset="-201943.62">31019 12297 23951 0,'0'0'2128'0,"0"0"-1696"0,3-10-432 0,-3 10 0 16,10-8 2832-16,2 4 496 0,-1 3 80 0,2-2 32 15,2 2-2528-15,3 2-496 0,5 2-96 0,4-3-32 16,4 2 48-16,3 1 16 0,1 1 0 0,-1 1 0 16,2-1-1296-16,-1 1-256 0,1 2-48 0,3-3-14672 0</inkml:trace>
  <inkml:trace contextRef="#ctx0" brushRef="#br1" timeOffset="-201591.82">32134 12288 25391 0,'0'0'1120'0,"-1"16"240"0,-1-1-1088 0,1 4-272 0,0 0 0 0,0 2 0 16,1 1 1024-16,0 0 128 0,-2 2 48 0,1-1 0 16,1-2 448-16,-3 1 80 0,1 2 32 0,-1-6 0 15,0 0-896-15,0-1-176 0,-3 3-48 0,0-5 0 16,-3 0-400-16,0-2-96 0,-1-3-16 0,1-3 0 15,-1-3-128-15,-2-2 0 0,-1-2-160 0,1-2 160 16,1-3-2304-16,-1-5-384 0,0-1-64 0</inkml:trace>
  <inkml:trace contextRef="#ctx0" brushRef="#br1" timeOffset="-201459.01">32048 12014 7359 0,'5'-13'656'0,"-5"13"-528"16,1-8-128-16,-1 8 0 0,0 0 5760 0,0 0 1104 0,0 0 240 0,0 0 32 31,0 0-6496-31,0 0-1312 0,0 0-256 0,0 0-8288 16,10 11-1648-16</inkml:trace>
  <inkml:trace contextRef="#ctx0" brushRef="#br1" timeOffset="-201159.12">32177 12289 15951 0,'7'21'704'0,"-2"-8"144"0,-1 4-672 0,-2 0-176 0,0 0 0 0,0 1 0 16,0-2 1280-16,-1 0 208 0,0-1 48 0,-1 0 16 15,0-2 240-15,1-2 32 0,3 0 16 0,2-3 0 16,3-2-816-16,-2-1-176 0,1-1-16 0,3-4-16 16,-1 0-320-16,2-2-64 0,1-2-16 0,3-3 0 15,-2-3-256-15,0 1-160 0,1-6 192 0,-2 0-192 32,0-2-448-32,-2 0-192 0,1-1-32 0,-1-1-16 15,-2 1-336-15,-1 0-64 0,-1 2 0 0,1 2-16 0,-4 0 848 0,-1 2 256 0,-1 1-128 0,0 2 128 16,-2 9 816-16,0 0 224 0,0 0 48 0,0 0 16 15,0 0 48-15,0 0 0 0,-10 0 0 0,10 0 0 16,-9 8-832-16,3 5-176 0,1 3-16 0,-1 3-128 16,1 5 0-16,3-2 0 0,0 0 0 0,1 0 0 15,1 0-352-15,3-1 32 0,2-4 0 0,3-1-9744 16,3-2-1952-16</inkml:trace>
  <inkml:trace contextRef="#ctx0" brushRef="#br1" timeOffset="-200897.64">32697 12282 24767 0,'-10'-15'1088'0,"5"5"240"0,-3 1-1072 0,0 0-256 15,0 1 0-15,2-1 0 0,-1 2 128 0,2 2-128 16,5 5 192-16,0 0-192 0,0 0 832 0,0 0 64 16,0 0 16-16,0 0 0 0,0 0-912 0,0 0 0 0,8 12 0 0,2-2-176 15,3 0 32-15,0 4 0 0,0 1 0 0,0 2 0 16,2 0 144-16,-1 0 256 0,2 1-64 0,-3-1-16 15,-6 3 816-15,0-3 160 0,-2-2 48 0,-2 2 0 16,-2-2-32-16,-4 0 0 0,-2-2 0 0,-3 0 0 16,-1 0-368-16,-1-1-80 0,-2-1-16 0,-1-1 0 15,-3 0-560-15,1-2-144 0,-1-1 0 0,3-2 0 32,1-1-1472-32,2-1-320 0,-2-3-64 0</inkml:trace>
  <inkml:trace contextRef="#ctx0" brushRef="#br1" timeOffset="-200720.73">32884 11896 35711 0,'0'0'1584'0,"0"0"320"0,0 0-1520 16,0 0-384-16,0 0 0 0,10 0 0 16,-10 0-288-16,7 11-128 0,-3 4-32 0,-1 6 0 0,0 2 640 0,-3 6 128 15,-1 5 32-15,-1 0 0 0,0 5-352 0,1-3 0 16,2 1 0-16,0-1 0 0,-1 2 0 0,1-3-160 0,2-1 16 0,0-3 0 31,-1 1-1872-31,2-5-368 0,-1-2-80 0</inkml:trace>
  <inkml:trace contextRef="#ctx0" brushRef="#br1" timeOffset="-200540.86">32683 12218 16575 0,'0'0'736'0,"0"0"160"0,-1-13-720 0,1 13-176 0,6-9 0 0,7 3 0 16,7 1 4928-16,3 1 944 16,3 0 192-16,3 2 32 0,2-2-4560 0,3 1-928 0,1 1-176 0,4 0-48 15,3 1-160-15,-18 1-32 0,3 0-16 0,3 0 0 32,1 0-2096-32,2 0-400 0,1 0-96 0</inkml:trace>
  <inkml:trace contextRef="#ctx0" brushRef="#br1" timeOffset="-200027.26">30918 13315 19343 0,'0'0'1728'0,"-8"-3"-1392"0,8 3-336 0,-8-3 0 15,-1 0 2368-15,-2 3 416 0,0 2 80 0,-1 0 16 16,2 3-2144-16,0 5-416 0,1-1-96 0,3 4-16 16,-1 1-64-16,3 2-16 0,2 1 0 0,2 2 0 15,4-1-128-15,1 1 0 0,1-1-160 0,1-1 160 16,1-1 0-16,3-2 240 0,4-2-32 0,0-1 0 16,-2-1 160-16,2-1 16 0,0-3 16 0,2-3 0 15,0-3 128-15,-1-3 32 0,-2-1 0 0,-1-2 0 16,-1-3 64-16,-1-2 16 0,-4-2 0 0,0 0 0 15,-3 0-256-15,-4 0-64 0,-3-1 0 0,-2 1 0 16,-2-3-192-16,-2 0-128 0,-1 1 160 0,-2 0-160 16,-1 2-384-16,0-1-192 0,-3 4-16 15,2-3-16-15,1-1-640 0,3 4-128 0,3-2-32 0,1 5-8528 16,-1 0-1712-16</inkml:trace>
  <inkml:trace contextRef="#ctx0" brushRef="#br1" timeOffset="-199531.95">31212 13299 10127 0,'8'15'448'0,"-4"-3"96"0,-1 1-544 0,-2 3 0 16,-1-3 0-16,-1 6 0 0,-2 2 4864 0,0 0 848 15,2-2 176-15,-1 0 48 0,-1-2-3360 0,2-6-656 16,-3 0-144-16,2-3-32 0,2-8-976 0,0 0-208 16,0 0-48-16,8 2 0 0,0 0-384 0,2-5-128 15,0-2 0-15,0-3 0 0,0-3 0 0,1-3-272 16,-5-3 48-16,1-2 16 0,-1-5-96 0,4 1-16 0,-1-1 0 0,1-2 0 31,-1 0-480-31,0-3-96 0,0 2-32 0,1 1 0 16,-1 2-112-16,0 2-32 0,-3 1 0 0,1 4 0 0,-1 4 752 0,1 3 128 0,-2 4 48 0,-5 6 0 15,9-6 272-15,-9 6 64 0,9 7 16 0,-2 5 0 16,-3-1 240-16,0 8 64 0,0-3 0 0,0 7 0 16,-1-1-48-16,4 0 0 0,2-1 0 0,2 1 0 15,-1 0 96-15,2-1 16 0,1-1 0 0,0-1 0 16,1-6-128-16,3-1-32 0,1 0 0 0,2-3 0 15,-1 0-224-15,2-4-32 0,1-2-16 0,1 1 0 16,-1-4-144-16,0 0 0 0,-1 0 0 0,-3-6 128 16,-4 1-128-16,-1-1 0 0,-1-3 0 0,0-2 0 15,-6-2 0-15,0 1-176 0,-4 2 176 0,0-1-128 16,-4 1-32-16,-2 0 0 0,-3 0 0 0,-1 0 0 16,-4-2-48-16,-2 2-16 0,-3 2 0 0,-3 2 0 0,-2 2 80 0,1 2 16 15,-1 4 0-15,1 2 0 0,3 2 400 0,2 1 96 16,2 2 16-16,3 5 0 0,5-1 192 0,2 1 32 15,3-1 16-15,3 3 0 0,5-2-160 0,5 2-16 16,3-4-16-16,5 2 0 0,2 1-256 0,3-1-48 16,2 0-128-16,2-2 192 0,1-3-192 0,-3 1-208 15,-2 0 32-15,0-4 16 16,-2 1-1584-16,1 0-320 0,-4 1-64 0,-3 0-8832 16,-4 0-1776-16</inkml:trace>
  <inkml:trace contextRef="#ctx0" brushRef="#br1" timeOffset="-199064.03">30889 14368 14735 0,'0'0'1312'0,"0"0"-1056"0,0 0-256 0,0 0 0 16,0 0 3024-16,0 0 560 0,0 0 96 0,0 0 32 15,0 0-2640-15,-1-12-528 0,1 12-96 0,0 0-32 16,-13-7 384-16,0 3 80 0,1 4 16 0,-2 2 0 16,0 0-464-16,0 5-96 0,1 2-16 0,0 1 0 0,0 3 0 0,3-1 0 15,-1 1 0-15,3 0 0 0,-1 0-48 0,5-1-16 16,4 1 0-16,3 0 0 0,0 1-256 0,2-1 0 0,-1-5 0 0,0 1 0 15,-1 1-192-15,3-4 192 16,0-1-208-16,3 0 80 0,-9-5-48 0,13 0 0 16,-1-2 0-16,0-1 0 0,0-1 176 0,-1 0 0 0,1-3 160 0,0-3-160 15,-2 0 208-15,1 1-48 16,-2-3-16-16,-3 2 0 0,-2-2-144 0,0 0 192 16,0 2-192-16,0-1 192 0,-1 1-64 0,-1 1-128 15,1 1 192-15,-3 8-64 0,0 0 32 0,0 0 0 16,0 0 0-16,0 0 0 0,0 0 48 0,-4 12 16 15,1-2 0-15,-1 2 0 0,2 1-224 0,0 0 144 16,2-1-144-16,3-1 128 0,0 1-128 0,2 0 0 16,0-3-160-16,3 0 160 15,0 0-2928-15,1 0-480 0</inkml:trace>
  <inkml:trace contextRef="#ctx0" brushRef="#br1" timeOffset="-198857.59">31172 14034 22111 0,'0'0'1968'0,"0"0"-1584"0,0 0-384 0,0 0 0 15,0 0 2880-15,0 0 480 0,0 0 96 0,0 10 32 16,0 7-2272-16,1 3-464 0,2 6-96 0,-2-3-16 16,-1 3-256-16,3-1-48 0,1 2-16 0,0 3 0 15,-2 2-320-15,2-4 0 0,-4 0 0 0,3-2 128 0,1-1-128 0,-1-1-240 16,0 0 64-16,0-2 16 15,1-1-2592-15,2-3-512 0,-2 0-96 0</inkml:trace>
  <inkml:trace contextRef="#ctx0" brushRef="#br1" timeOffset="-198663.73">31434 13876 38815 0,'0'0'1728'0,"-8"7"336"0,0 2-1648 0,2 5-416 0,1 6 0 0,-1 3 0 16,0 2 0-16,1 5-144 0,-1 6 0 0,-1 1 0 16,-1-3 416-16,1 1 96 0,2 0 16 0,1 0 0 15,0 1-384-15,2-3-160 0,0-1 16 0,1-1 0 32,1 0-3056-32,0-5-624 0,0-3-112 0</inkml:trace>
  <inkml:trace contextRef="#ctx0" brushRef="#br1" timeOffset="-198396.58">31558 14181 21183 0,'0'0'1888'15,"0"0"-1504"-15,-9-4-384 0,0 2 0 16,9 2 3024-16,-11 1 544 0,1-1 96 0,-1 1 32 16,1 3-1696-16,-2 1-336 0,3 2-64 0,-1 1 0 15,0 2-768-15,1 2-128 0,1-2-48 0,1 3 0 0,-2 2-352 0,1 0-80 16,1 0-16-16,1-1 0 0,3 2-208 0,0-3 0 15,2 0 0-15,2-2 0 0,3 0 128 0,2-1-128 16,0-1 0-16,2-1 0 0,-8-8 0 0,13 8 0 16,-1 0 0-16,1-4 0 0,1 0-320 0,2-2 0 15,-1 1 0-15,1-3 0 16,1 0-2112-16,0 0-416 0,0-3-96 0,1 1-12832 16</inkml:trace>
  <inkml:trace contextRef="#ctx0" brushRef="#br1" timeOffset="-198255.63">31764 14175 30063 0,'0'0'1328'0,"0"0"272"0,0 0-1280 0,-11 5-320 0,11-5 0 0,-7 9 0 15,1 3 192-15,1 1-16 0,0 0-16 0,2 1 0 16,1 2 32-16,0 1 0 0,2 1 0 0,2-1 0 16,0-4-192-16,3 0-144 0,3-1 144 0,3-2-208 31,-1-1-2192-31,2 0-432 0</inkml:trace>
  <inkml:trace contextRef="#ctx0" brushRef="#br1" timeOffset="-198060.43">31903 14240 29823 0,'0'0'1328'0,"0"0"272"0,0 0-1280 0,0 0-320 0,-9 6 0 0,1 5 0 0,2 0 1696 0,-1 4 288 16,-1 2 48-16,1 1 16 15,-2 3-704-15,1 0-144 0,0 3-32 0,0 4 0 16,0-3-592-16,2-1-128 0,-1 0-32 0,2-3 0 0,1-2-416 0,3 0-320 15,3-2 48-15,1-3 16 16,0-2-2160-16,-1-2-416 0,-2-10-96 0,0 0-12784 0</inkml:trace>
  <inkml:trace contextRef="#ctx0" brushRef="#br1" timeOffset="-197890.67">32142 13795 10127 0,'0'0'896'0,"-9"8"-704"0,-2 2-192 0,0 2 0 16,0 4 5888-16,1 5 1136 0,-5 2 224 0,1 3 48 16,1 4-5488-16,0 2-1104 0,1 4-208 0,3 1-48 15,0-4-64-15,2 3 0 0,4 0 0 0,-1-1 0 16,0-2-384-16,1 0-304 0,3-5 48 0,3 1 16 31,1-6-2544-31,0 0-512 0,1-3-96 0,1-4-10304 0</inkml:trace>
  <inkml:trace contextRef="#ctx0" brushRef="#br1" timeOffset="-197564.79">32230 14248 23439 0,'0'0'1024'0,"0"0"240"0,0 0-1008 0,0 0-256 0,-9-7 0 0,9 7 0 16,-10-5 1728-16,0 2 320 0,-1 3 48 0,2 5 16 16,1 1-624-16,0 3-112 0,-1 4-32 0,1 0 0 15,1 4-736-15,1-3-160 0,2 1-16 0,3-1-16 16,1 0-128-16,1 1-32 0,-1-1 0 0,4-5 0 15,2 0-256-15,-6-9 0 0,10 9-128 0,2-4 128 16,-1-1-464-16,2-4 0 0,1-5 0 0,-1 1 0 16,0 0-16-16,0-3 0 0,-3-3 0 0,-1-1 0 15,-1 0-32-15,0 1 0 0,0-1 0 0,1 0 0 0,1 0 256 0,-2-1 32 16,-1-1 16-16,-1 2 0 0,-2 0 208 0,-1 1 128 16,-3 10 0-16,2-9-128 0,-2 9 784 0,0 0 48 15,0 0 16-15,0 0 0 0,0 0 256 0,0 0 48 16,0 0 16-16,0 0 0 0,0 0-576 0,-9 10-112 0,0 2-32 15,4 1 0-15,1 0-448 0,1 0 0 16,2 0 0-16,1 1 0 16,0 2-1152-16,0 0-240 0,0-2-32 0,4 0-9904 15,1-3-1984-15</inkml:trace>
  <inkml:trace contextRef="#ctx0" brushRef="#br1" timeOffset="-197358.54">32515 13901 36975 0,'0'0'1632'0,"0"0"352"0,-11 8-1600 0,3 3-384 0,3 1 0 0,1 4 0 16,2-2 128-16,-1 8-128 0,3 2 128 0,0 2-128 16,3 0 480-16,2 3 16 0,-1 3 0 0,0 1 0 15,0-1-496-15,2-2 0 0,-1-2 0 0,-1 0 0 16,-1-3-832-16,1 1-256 0,0 0-48 0,0-2-16 15,0-3-1232-15,-1-2-256 0,0-1-48 0</inkml:trace>
  <inkml:trace contextRef="#ctx0" brushRef="#br1" timeOffset="-197139.9">32472 14229 19343 0,'0'0'848'0,"0"0"192"0,-13-6-832 0,1 1-208 15,12 5 0-15,0 0 0 0,0 0 3520 0,0 0 640 16,0 0 144-16,0 0 32 0,0 0-2816 0,6 5-560 16,4-1-128-16,3-2 0 0,1-2-560 0,2 0-96 15,-1 0-32-15,2-2 0 0,0 0-144 0,1 1 0 0,1 0 0 0,0-2 128 32,-1 3-1328-32,-2 0-272 0,-2 0-48 0,-1 0-16 15,-2 3-976-15,-1-3-208 0,-1 2-32 0</inkml:trace>
  <inkml:trace contextRef="#ctx0" brushRef="#br1" timeOffset="-197085.72">32704 14302 6447 0,'-3'13'576'16,"2"-2"-576"-16,0 2 0 0,1 0 0 0,2-1 0 0,1-1 0 0</inkml:trace>
  <inkml:trace contextRef="#ctx0" brushRef="#br1" timeOffset="-196731.3">32833 14195 1839 0,'-7'-20'160'0,"2"8"-160"0,-1 1 0 0,-1 0 0 15,2-1 5040-15,1 0 976 0,0 2 192 0,1-1 32 0,1 4-3696 0,2 7-752 16,1-12-128-16,2 5-48 0,-3 7-848 0,6-6-192 16,-6 6-16-16,0 0-16 0,11 0-672 0,0 1-144 15,1 0-32-15,0 5 0 16,-2 1-400-16,-2 3-64 0,-8-10-32 0,7 13 0 0,-2 0 336 0,-3 1 64 16,-2 2 16-16,-1 1 0 0,-3 1 384 0,0 0 192 0,-1 0 0 0,-3 2-16 15,0 1 672-15,2 1 144 0,1-1 32 0,2-2 0 16,3 1-128-16,3-4 0 15,1-1-16-15,2-1 0 0,1-2-464 0,3-1-96 16,4-4 0-16,1-1-16 0,-2-1-64 0,0-4-16 16,-1-2 0-16,-1-2 0 0,0-1-80 0,0-5-16 15,0-1 0-15,-1-1 0 0,-2-4 64 0,-1 2 16 16,-1-2 0-16,-2 2 0 0,-4-1-80 0,-1 0-128 0,-2-1 176 0,-1 2-176 16,-1 3 0-16,1 3 0 0,-2-3 0 0,-1-1-192 31,-1 2-1616-31,0-4-320 0,-1 2-64 0,0-1-16 15,0 1-1584-15,-7-8-320 0</inkml:trace>
  <inkml:trace contextRef="#ctx0" brushRef="#br1" timeOffset="-196430.91">32997 14107 15663 0,'0'0'688'0,"7"6"144"0,-7-6-656 0,7 13-176 0,-1 2 0 0,-1 0 0 16,-1 0 3264-16,-2 2 608 0,1 1 128 0,-2 0 32 0,-1 0-1968 0,2 2-384 15,-2-2-80-15,1 0 0 16,-1 1-640-16,1-4-112 0,1-2-16 0,0-1-16 15,1-1-480-15,-3-11-80 0,0 0-32 0,0 0 0 0,4 5-224 0,-4-5 0 16,0 0 0-16,7 2 0 0,0-4-192 0,1-2-144 16,0-3-32-16,-1 0 0 0,6-12 32 0,-1 0 0 15,-1-2 0-15,-1 0 0 16,-1-1-208-16,0 0-32 0,-2-2-16 0,1 3 0 16,1 0 48-16,-1 2 16 0,-2 1 0 0,-1 5 0 0,-1 2 528 0,-4 11 0 15,7-6 0-15,-7 6 0 0,0 0 576 0,0 0 240 16,0 0 32-16,2 10 16 0,-2 2-112 0,0 2-32 15,0 2 0-15,0-1 0 0,0 4-480 0,0-1-112 16,0-1 0-16,2 0-128 16,0-3-1312-16,1 2-368 0,0-6-80 0</inkml:trace>
  <inkml:trace contextRef="#ctx0" brushRef="#br1" timeOffset="-196231.01">33419 13640 32831 0,'0'0'1456'0,"0"0"288"0,0 0-1392 16,0 0-352-16,0 0 0 0,0 0 0 0,0 0 1024 0,3 12 144 0,-3 3 32 0,0 6 0 16,0 4-32-16,0 4 0 0,1 2 0 0,2 0 0 15,0 1-816-15,-1 0-160 0,0 1-48 0,-1-2 0 16,-1 0-336-16,2-1-64 0,2-2 0 0,-1-2-16 15,-2-1-3344-15,-1-3-672 0</inkml:trace>
  <inkml:trace contextRef="#ctx0" brushRef="#br1" timeOffset="-195930.81">33468 14472 25791 0,'-5'9'2304'0,"-2"1"-1856"15,0 3-448-15,1-3 0 0,-1-1 1696 0,1 0 240 16,1 0 48-16,5-9 16 0,-8 6-656 0,8-6-144 0,0 0-32 0,0 0 0 16,0 0-752-16,0 0-160 0,0 0-16 0,0 0-16 15,0 0-224-15,-5-6-192 0,2-6 48 0,3 2 0 16,1-1-144-16,1 1-32 0,-2-1 0 0,2 1 0 15,1 1 320-15,-3 9 224 0,0 0-32 0,0 0-16 16,0 0 496-16,0 0 96 0,0 0 32 0,0 0 0 16,0 0-272-16,0 0-48 0,10 1-16 0,-10-1 0 15,11 0-464-15,-1 2-208 0,1 0 16 0</inkml:trace>
  <inkml:trace contextRef="#ctx0" brushRef="#br1" timeOffset="-193402.52">0 12705 24127 0,'69'-10'0'0,"-47"5"0"0,6-1 0 0,3 1 0 16,4-1-160-16,3-1 160 0,1-1 0 0,1 2-160 0,1-3 160 0,31-4 0 15,-15 1-128-15,-5 3 128 0,-2 0 0 0,-23 5 0 16,6 1 0-16,2 1 0 0,3-1 0 0,3 0 0 15,5 1 0-15,4-2 0 0,2 0 0 0,43-3 0 16,-17 1 0-16,-9-2 0 0,-6 0 0 0,-1 2 0 16,0 2 192-16,1-3-64 0,4 2-128 0,-2 0 192 15,-2-2-64-15,-2 2-128 0,-1 0 176 0,1 2-176 16,1-2 192-16,5 4-192 0,5-2 192 0,0 1-192 16,-3-2 192-16,0 0-64 0,-3-3 0 0,2 3-128 15,1-2 224-15,6 2-64 0,4 1-16 0,-5-3 0 16,-6-3-144-16,0 1 160 0,-1 1-160 0,2 1 160 15,1 3-160-15,6-1 0 0,3-1 0 0,-2-1 128 16,-4-2 0-16,0 0-128 0,-1 1 192 0,3 2-64 16,5 1 64-16,-1-2 16 0,0-3 0 0,-2-2 0 15,-2 2-48-15,2 0-16 0,1-3 0 0,3 2 0 16,1 1-144-16,-1-2 0 0,-4 1 144 0,-3-2-144 16,1 3 160-16,2 0-32 0,2 0-128 0,-1-2 192 15,-1 0-32-15,2-1-16 0,-5 0 0 0,3 0 0 0,1 1 48 0,3 0 0 16,1 1 0-16,-4 1 0 0,-5-1-32 0,0 1 0 15,-1 2 0-15,5-1 0 0,4 0-160 0,-2 0 0 16,-1 0 0-16,-1-1 128 0,-2 3-128 0,2-2 0 16,1 0 0-16,4-1 128 0,3 0-128 0,-3 0 0 15,-4-3 0-15,-1 0 0 0,-1 2 0 0,4 1 128 16,8-1-128-16,-6 1 0 0,-7 0 0 0,-2 0 0 16,-2-1 0-16,1 3 0 0,2 3 144 0,1 2-144 15,4-1 160-15,-5-1-160 0,-2 0 256 0,1 0-64 16,1 4 0-16,6 0 0 0,4-2-192 0,0-1 128 15,-3 0-128-15,-1 1 0 0,0-2 176 0,3 1-176 0,6 1 192 0,0-2-192 16,-1-5 0-16,0 2 0 16,-2 2 0-16,4 2 0 0,2 1 0 0,1-2 0 0,-3-3 0 0,0 1 0 15,0-1 0-15,4 2 160 0,2 1 0 0,0 0 0 16,0-1-32-16,0 0 0 0,-2 0 0 0,6 1 0 16,6-2-128-16,-3 2 192 0,-5-2-192 0,1 2 192 15,1 1-192-15,3 1 192 0,2-2-192 0,-1 0 192 16,-2 1-192-16,4 2 0 0,8-3 0 0,-3 2 0 0,-7-4 0 0,4 5 0 15,3-3 0-15,1 2 0 16,0-4 0-16,0 1 0 0,-1-1 0 0,4 0 0 16,4 1 0-16,-5 0 0 0,-3 0 128 0,2 0-128 15,4-1 0-15,-1 1 0 0,-2 0 0 0,0 1 128 16,-3 1-128-16,1 2 0 0,4-4 0 0,-3 1 0 16,-2 0 0-16,4 1 0 0,3 0 0 0,-3 0 0 15,-7-1 0-15,3 1 0 0,2 2 0 0,3-3 0 0,3 2 0 0,1-4 0 16,-1 1 0-16,2 0 0 0,3 1 176 0,-2-1-48 15,-3 0-128-15,4-1 192 0,6 1-192 0,-4 0 144 16,-7 0-144-16,5 0 128 0,5 1 0 0,-4 0 0 0,-7 1 0 0,4-1 0 16,7 2 64-16,-4-2 16 15,-6 4 0-15,4-2 0 0,0-2-80 0,5 3 0 16,0 1-128-16,0-1 192 0,-2-3-192 0,4 1 176 0,3 1-176 16,1-1 160-16,1-3-160 0,2 0 160 15,1 2-160-15,-3 1 160 0,-1-4-160 0,4 2 0 16,3 0 0-16,4 1 128 0,-1-2 0 0,1 3-128 15,-1-4 192-15,3 1-64 0,3 3 0 0,-3-1-128 16,-3-3 192-16,5 2-64 0,3 1 32 0,-5 0 0 0,-8 1 0 0,7-1 0 16,7 1 0-16,-2-1 0 0,-3 3 0 0,5-1 0 15,3-3-160-15,3 4 192 0,-1 4-192 0,1-3 192 16,-1-3-192-16,2 3 0 0,5 3 0 0,-5-2 128 16,-4-1-128-16,3 0 0 0,5 0 0 0,2 0 0 15,1 0 0-15,-3 0 0 0,-3-1 0 0,6-1 128 16,6 1-128-16,-3 0 128 0,-3-1-128 0,-1 0 128 15,4-2-128-15,3 1 0 0,5 1 0 0,-5-1-176 16,-6-2 176-16,3 0 0 0,6-1 0 0,2 4 0 16,3 0 0-16,-5-1 0 0,-6-5 0 0,3 3 0 15,4-2 0-15,-1 0 144 0,-4 5-144 0,-3-2 0 16,-2-6 160-16,3 2-160 0,3 2 128 0,-2 0-128 16,-3 1 0-16,-1-3 0 0,3-2 0 0,0 3 0 15,1 0 0-15,-2 1 0 0,-3-3 0 0,5 0 0 0,2-2 0 0,3 3 0 16,-1-2 0-16,-2 0 0 0,-2-3 0 0,2 0 0 0,3-1 0 0,-3 3 0 15,-5-2 128-15,1 0 0 16,0-2 0-16,3 2 0 0,2 0 144 0,-5 2 32 16,-6 1 0-16,4 0 0 0,3 1-176 0,2 1-128 15,1 0 192-15,-79 4-192 16,15 0 0-16,12-1 0 0,9-1-160 0,764-39 160 0</inkml:trace>
  <inkml:trace contextRef="#ctx0" brushRef="#br1" timeOffset="-170959.84">14795 7966 27007 0,'0'0'1200'0,"0"0"240"0,0 0-1152 0,0 0-288 0,0 0 0 0,0 0 0 16,0 0 624-16,10 8 64 0,-9 0 16 0,2 1 0 15,1 1-96-15,0 4-16 0,1 0 0 0,0 4 0 16,2 3-432-16,-1-1-160 0,1 0 0 0,-1 0 144 15,2 0-144-15,-1-2 0 0,-1 0 144 0,-1-5-144 16,1-1 128-16,0-4-128 0,1-2 160 0,0-1-160 0,-7-5 128 0,0 0-128 16,0 0 0-16,7-1 144 0,-2-4-144 0,0-3 0 15,-1-2 144-15,0-3-144 0,0-4 128 0,-1-3-128 16,-1-2 160-16,1-2-160 0,0 0 0 0,-1-1 128 16,1 0-128-16,-1 2 0 0,2 0 0 0,1 3 0 15,-2 4 128-15,0 0-128 0,-1 6 448 0,1 3 64 16,-3 7 0-16,0 0 0 0,0 0-336 0,5 6-176 15,0 4 192-15,2 4-192 0,-1 5 240 0,1 1-64 16,-1-1-16-16,1 2 0 0,-2-2-160 0,2 2 0 16,-1-4 0-16,1 0 128 0,-2-1-128 0,0-6 0 0,-1 0 144 15,1 0-144-15,-5-10 0 0,0 0 144 0,7 1-144 0,-7-1 0 16,8-5 0-16,-1-3 0 0,0-4 0 0,1-1 0 16,-2-4 128-16,1 0-128 0,-1-2 0 0,1-1 0 15,-1 0 0-15,1 1 0 0,-2-1 0 0,0 3 0 16,0 2 448-16,-1 3-32 0,0 2 0 0,2 3 0 15,-6 7-64-15,0 0-16 0,9 4 0 0,-3 2 0 16,-1 5-144-16,2 5-48 0,1 2 0 0,0 4 0 16,-2-1-144-16,2 1 0 0,0-1 0 0,1 1 0 15,1-2-240-15,2-1-128 0,0-1-16 0,2-2-16 32,0-4-1648-32,2-2-320 0,1-1-64 0,1-2 0 15,1-2 848-15,0-5 176 0,1 0 48 0,-1-6 0 16,-1-1 272-16,-1-5 48 0,0 1 16 0,-4-2 0 0,-1-2 784 0,-1 0 240 0,-4-2 0 0,0 0 0 15,-2-2 304-15,-2 2 176 0,-2 0 32 0,-2 2 16 16,-2 0 576-16,-1 2 112 0,-1 3 32 0,-2 4 0 0,0 0 208 16,-1 5 32-16,-1 1 16 0,1 1 0 15,-1 5-352-15,1 0-80 0,-1 2-16 0,2 1 0 0,2 0-640 0,1 3-128 16,3-2-32-16,1 2 0 0,1-3-256 0,4 2 0 16,2-4 0-16,2 0 0 0,1-2 0 0,1-1-144 15,1-4 144-15,1-3-128 0,0 2-80 0,1-1-16 16,-1-4 0-16,-1 1 0 0,-2 0-128 0,-1-2-32 15,0 1 0-15,-2-1 0 0,-2-1 240 0,-1 2 144 16,-1 1-192-16,-3 5 192 0,1-7 0 0,0 1 0 16,-2 0 0-16,1 6 0 0,-3-9 0 0,3 3 0 15,-2-1 0-15,-1 1 0 0,-2-1 0 0,1 2 0 0,0 0 0 0,4 5 0 16,-5-4 160-16,5 4-160 0,0 0 160 0,0 0-160 16,0 0 128-16,0 0-128 0,0 0 0 0,0 0 144 15,9 0-144-15,0 0 0 0,0 0-192 0,2 3 192 16,-2 0-432-16,0 0 48 0,0 4 0 0,2 2-6368 31,-1 0-1264-31,-1 0-256 0</inkml:trace>
  <inkml:trace contextRef="#ctx0" brushRef="#br1" timeOffset="-170730.39">15865 7910 10127 0,'0'0'896'0,"0"0"-704"16,8 7-192-16,0 1 0 0,1 2 3008 0,0 2 576 15,0 1 128-15,1 2 0 0,0 2-944 0,-1 2-192 16,-2 1-32-16,1 1-16 0,-1 2-720 0,-2-3-144 16,-1 3-16-16,0 0-16 0,-4-2-800 0,-1 1-144 15,-3-2-48-15,0-1 0 0,-1-2-320 0,-3-1-80 16,-1-2-16-16,-2-2 0 15,1-2-1072-15,-2-1-224 0,0-2-32 0,0-5-10560 16,1-3-2112-16</inkml:trace>
  <inkml:trace contextRef="#ctx0" brushRef="#br1" timeOffset="-170595.01">15836 7703 27647 0,'0'0'2448'0,"0"0"-1952"0,0 0-496 0,-5 4 0 16,5-4 864-16,0 0 80 0,0 0 16 0,0 0 0 15,0 0-720-15,0 8-240 0,1 0 144 0,5 1-9376 16,-3 1-1888-16</inkml:trace>
  <inkml:trace contextRef="#ctx0" brushRef="#br1" timeOffset="-170328.83">16190 7906 18431 0,'0'0'816'0,"-4"7"160"0,0 2-784 0,1 3-192 0,-2 1 0 0,0 0 0 0,-1 0 3168 0,3 0 592 15,-1 0 112-15,2 0 32 0,1 0-2560 0,2 1-512 16,3 1-112-16,0-1-16 0,1-1-320 0,3-4-80 16,1 0-16-16,2-2 0 15,1-2-144-15,1-4-16 0,0-2-128 0,2-3 192 0,1-2-192 0,-2-4 0 16,1 0-144-16,-4-3 144 0,0 0-144 0,-3 0 144 16,-3-3-128-16,-1 3 128 0,-3 1 0 0,-2-1 144 15,-2-1 0-15,-1 1 0 0,-2 0-144 0,-2 0 0 16,-3 0 0-16,0 0 0 15,-1 1-752-15,1 2-128 0,1-2-16 0,0 3-16 16,0 1-2864-16,3 2-560 0</inkml:trace>
  <inkml:trace contextRef="#ctx0" brushRef="#br1" timeOffset="-170092.51">16371 7829 3679 0,'12'13'320'0,"-7"-5"-320"0,1 4 0 0,2 2 0 15,0 1 3984-15,0 0 736 0,0 1 144 0,2 1 16 16,-1 0-2160-16,0 0-432 0,0-2-96 0,-1 1-16 15,0 0-1072-15,0-2-208 0,-2-2-64 0,0 0 0 16,-3-1-512-16,0 1-96 0,-2-7-32 0,-1-5 0 16,0 0 64-16,-2 7 0 0,2-7 0 0,0 0 0 15,-7 0 16-15,1-4 16 0,-1-4 0 0,1-4 0 16,-1-2-112-16,2-3-32 0,0-1 0 0,1-1 0 16,0-1 128-16,1 0 32 0,2-1 0 0,1 0 0 15,1 1 160-15,3 0 48 0,4-2 0 0,1 2 0 16,0 2-160-16,3 2-32 0,2 3 0 0,3 0 0 15,3 0-320-15,1 1 0 0,1 2 0 0,3 1-11584 16,2 2-2416-16</inkml:trace>
  <inkml:trace contextRef="#ctx0" brushRef="#br1" timeOffset="-169159.75">23725 7724 16575 0,'0'0'736'0,"0"0"160"0,-9-8-720 0,9 1-176 0,0 7 0 0,0 0 0 16,4 11 2192-16,-2-5 416 0,-2-6 80 0,0 0 0 16,4 12-1536-16,2 1-320 0,-3-1-64 0,1-2-16 15,0-2-320-15,-1 4-64 0,-2 1-16 0,1 0 0 0,-1-3-176 16,0 1-48-16,-1 1 0 0,0-2 0 15,0-2 0-15,0-8 0 0,0 0 0 0,0 0 0 16,0 0-128-16,0 0 0 0,0 0 0 0,0 0 0 31,3-9-512-31,-1-2-144 0,2 1-32 0,0-3 0 16,1-4-16-16,2-3 0 0,-1-3 0 0,1-1 0 0,-2 1 512 0,0-1 192 0,3 5-176 0,0 2 176 16,-1 1 192-16,-1 7 128 0,-1 5 16 0,2-1 16 15,-2-4 288-15,0 4 48 0,-5 5 16 0,0 0 0 16,4 13-320-16,0-3-64 0,-4-10-16 0,3 12 0 15,-1 6 64-15,1 0 16 0,-2-7 0 0,0-1 0 0,2 1-208 16,-2 0-48-16,1-3 0 0,-2-8 0 0,0 0-128 0,0 0 0 16,0 0 144-16,0 0-144 0,7 4 0 0,0-5 0 15,0-3-160-15,-1 0 160 0,2 1-192 0,1 0 192 16,-4-5-192-16,2-3 192 0,2-3 0 0,-1-2 0 16,0 2 0-16,2-3 0 0,-1 1 0 0,0 3 0 15,0 3 0-15,-2-1 144 0,-1 2 64 0,-2 4 16 16,-4 5 0-16,0 0 0 0,0 0-48 0,5 4-16 15,-5-4 0-15,4 5 0 0,0 4-160 0,0 7 0 16,0 6 0-16,0 0 128 0,0-7-272 0,1 0-64 16,2 6-16-16,2-1 0 15,0-3-1968-15,3-3-400 0,2-4-80 0,3 0-9360 0</inkml:trace>
  <inkml:trace contextRef="#ctx0" brushRef="#br1" timeOffset="-168906.38">24336 7708 4607 0,'0'-25'192'0,"0"25"64"0,0 0-256 0,0 0 0 0,0 0 0 0,0 0 0 15,-5-6 5264-15,0 2 1008 0,-3 1 208 0,0 3 48 16,1 3-4016-16,-1 1-784 0,0 2-176 0,1-2-16 0,0 4-1072 16,1 1-208-16,1 4-32 0,1-1-16 15,2-5-208-15,0 2 0 0,2 2 0 0,2 0 0 16,0-5-160-16,1 1 160 0,1-1-128 0,1 1 128 16,2-1-288-16,-1-2 32 0,2-1 0 0,0-3 0 0,2-5-64 0,1 0 0 15,-4 2 0-15,1-4 0 16,-1 1 64-16,-1-2 0 0,1 0 0 0,-2 0 0 15,0 2 256-15,-2-3 0 0,-2 0 0 0,-1 3 0 0,-3 4 336 0,0-1 128 16,-1 2 32-16,0-4 0 0,0-2 208 0,4 7 64 16,0 0 0-16,-7 1 0 0,2-3-544 0,5 2-96 15,0 0-128-15,0 0 176 0,0 0-368 0,0 0-64 16,1 6 0-16,2 2-16 16,1 0-2208-16,1 1-432 0,3 3-96 0</inkml:trace>
  <inkml:trace contextRef="#ctx0" brushRef="#br1" timeOffset="-168634.47">24775 7605 19343 0,'-8'13'848'0,"6"-2"192"0,-1 4-832 0,1 2-208 0,0-4 0 0,0 3 0 15,2 3 2816-15,3 1 512 0,-2-2 96 0,2 2 32 16,1 3-1792-16,0 1-368 0,0-1-64 0,2 9-16 15,2-4-752-15,0-2-144 0,-4-6-48 0,0-2 0 16,-2-1-128-16,-1 0-16 0,-1-4-128 0,0 4 192 16,0-1-192-16,-2-5 0 0,-2-5 0 0,-3-3 0 31,0-3-640-31,-4 2-208 0,2-4-48 0,-3-5-16 16,-2-2-752-16,1-3-128 0,0-4-48 0,-1 0 0 0,-2-4-1312 0,-1-6-272 0</inkml:trace>
  <inkml:trace contextRef="#ctx0" brushRef="#br1" timeOffset="-168557.49">24619 7410 911 0,'6'-11'0'16,"-1"1"0"-16,-1-2 0 0,2 2 0 0,1-1 4288 0,-1 6 768 16,1 0 144-16,-2 2 48 0,-5 3-3760 0,0 0-736 15,8 1-160-15,2 2-9952 0</inkml:trace>
  <inkml:trace contextRef="#ctx0" brushRef="#br1" timeOffset="-168295.04">24978 7584 8287 0,'-9'13'736'0,"6"-6"-592"16,-1-1-144-16,0 1 0 0,-1 2 3904 0,0 1 736 0,-3 5 160 0,2 2 16 15,-2 5-2912-15,4-1-592 16,3 1-112-16,2-1-32 0,0 0-736 0,3-2-160 0,3-2-16 0,2 1-16 16,-1-5-240-16,1-3 0 0,1-3 0 0,2 0 0 15,0-6 0-15,1-2 128 0,-2-3-128 0,1-3 0 16,0-2 256-16,-2-1-32 0,-2-3-16 0,-1-1 0 15,-4 1 176-15,1-2 48 0,-2 0 0 0,-1-1 0 16,-1-1-192-16,-1 0-48 0,-3 0 0 0,-1 1 0 16,-3-6-368-16,0 1-80 0,0 1 0 0,0 1-16 31,2 1-2016-31,-1 2-400 0,1 3-64 0,1 0-32 0</inkml:trace>
  <inkml:trace contextRef="#ctx0" brushRef="#br1" timeOffset="-168026.06">25168 7569 12895 0,'11'14'576'0,"-6"-5"112"0,1 3-560 0,1 2-128 0,-1 2 0 0,1 1 0 0,-2-2 3072 0,0 4 592 16,1-2 112-16,-2 1 32 0,-2-4-1632 0,1 2-320 15,-2 0-64-15,0-2 0 0,1 2-992 0,-1-5-192 16,0-2-32-16,2 0-16 0,-3-9-304 0,1 7-48 16,-1-7-16-16,0 0 0 0,0 0 48 0,0 0 0 15,-1-8 0-15,0 0 0 0,-1-2-48 0,-2-3-16 0,0-1 0 0,1-2 0 16,-3-4 64-16,4 1 16 15,-2-2 0-15,3 1 0 0,1 0-256 0,2 1 0 16,2 1 0-16,4-4 0 0,2 0 0 0,3 2 0 16,2 5-192-16,2 1 192 0,1 5-208 0,1 0 64 15,1 3 16-15,0 2 0 16,-1 1-496-16,1 3-80 0,-1 3-32 0,-1 1-9888 16,-2 1-1968-16</inkml:trace>
  <inkml:trace contextRef="#ctx0" brushRef="#br1" timeOffset="-167645.22">24297 7716 8287 0,'0'0'368'0,"0"0"80"0,0 0-448 0,0 0 0 16,0 0 0-16,0 0 0 0,2 8 4560 0,-2-8 832 16,0 0 176-16,0 0 16 0,1 6-3344 0,2 1-688 0,-2-2-128 0,2 3-16 15,-1-2-784-15,2 1-160 16,1 2-16-16,2 0-16 0,1 0-272 0,2 0-160 16,0-1 192-16,2 0-192 15,5 6-960-15,0-1-288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26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5983 0 0,'0'0'2520'0'0,"2"-11"3871"0"0,1 8-6094 0 0,0 1 1 0 0,0-1-1 0 0,1 0 0 0 0,0 1 1 0 0,-1 0-1 0 0,1 0 0 0 0,0 0 1 0 0,0 1-1 0 0,0-1 1 0 0,0 1-1 0 0,0 0 0 0 0,0 0 1 0 0,6-1-1 0 0,7 0 164 0 0,0 0-1 0 0,18 1 1 0 0,21 1 178 0 0,205-1 1143 0 0,-1-9-3287 0 0,-235 7 26 0 0,-1 0-3588 0 0,-4 1-1319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27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11519 0 0,'0'0'3438'0'0,"3"0"-2228"0"0,15-2-396 0 0,1 0-1 0 0,-1-1 1 0 0,23-6 0 0 0,23-5-167 0 0,104-5-24 0 0,-143 18-750 0 0,-1 1 1 0 0,1 1-1 0 0,-1 1 1 0 0,46 11-1 0 0,-13 2-2534 0 0,-29-7 1078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27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83 8287 0 0,'-36'-22'933'0'0,"24"13"910"0"0,-1 2 0 0 0,1-1 0 0 0,-28-10 1 0 0,28 14-1432 0 0,-1 0 1 0 0,0 1 0 0 0,0 0-1 0 0,0 1 1 0 0,0 1 0 0 0,-16-1-1 0 0,24 3-353 0 0,1-1 0 0 0,0 0 0 0 0,0 1 0 0 0,0 0 0 0 0,0-1 0 0 0,0 2 0 0 0,0-1 0 0 0,0 0 0 0 0,0 1 0 0 0,0 0 1 0 0,1 0-1 0 0,-1 0 0 0 0,0 0 0 0 0,1 1 0 0 0,0-1 0 0 0,0 1 0 0 0,0 0 0 0 0,0 0 0 0 0,0 0 0 0 0,0 0 0 0 0,1 0 0 0 0,-1 1 0 0 0,-2 6 0 0 0,0 1-34 0 0,1-1 1 0 0,0 1-1 0 0,0 1 0 0 0,2-1 1 0 0,-1 0-1 0 0,0 18 0 0 0,1-9 27 0 0,2 0 0 0 0,4 39 0 0 0,5-4 12 0 0,2-1 1 0 0,27 81-1 0 0,53 100-1 0 0,-3-52-1103 0 0,-66-144-201 0 0,14 28-3560 0 0,-28-43 2771 0 0</inkml:trace>
  <inkml:trace contextRef="#ctx0" brushRef="#br0" timeOffset="1">14 588 16615 0 0,'-3'-4'62'0'0,"2"2"35"0"0,-1 1 0 0 0,1-1 0 0 0,0 0 0 0 0,0 1 0 0 0,1-1 1 0 0,-1 0-1 0 0,0 0 0 0 0,1 0 0 0 0,-1 1 0 0 0,1-1 1 0 0,-1 0-1 0 0,1 0 0 0 0,0 0 0 0 0,0 0 0 0 0,0 0 1 0 0,0 0-1 0 0,0 0 0 0 0,1-2 0 0 0,-1 2 31 0 0,1 0 0 0 0,0 1 0 0 0,0-1 0 0 0,0 0 0 0 0,0 1 0 0 0,0-1 0 0 0,1 1 0 0 0,-1-1 0 0 0,0 1-1 0 0,1 0 1 0 0,-1-1 0 0 0,1 1 0 0 0,-1 0 0 0 0,1 0 0 0 0,3-1 0 0 0,0-1 175 0 0,0 0-1 0 0,1 1 1 0 0,10-3-1 0 0,96-16 1000 0 0,-60 13-1185 0 0,54-6 109 0 0,-47 7-6950 0 0,-30 3-458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1:31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1 551 6159 0 0,'0'0'282'0'0,"3"-2"-8"0"0,9-3-194 0 0,2-1-59 0 0,-7 1 282 0 0,-1 2-4 0 0,1 0-1 0 0,-1 0 1 0 0,12-2-1 0 0,3-2-220 0 0,-15 6-64 0 0,0 0 1 0 0,0 0-1 0 0,0 0 0 0 0,0 1 0 0 0,0 0 0 0 0,0 0 0 0 0,0 0 0 0 0,0 1 0 0 0,0 0 0 0 0,11 4 0 0 0,19 1 23 0 0,167 9-5 0 0,-1-17 0 0 0,-39-4-37 0 0,-54 3 74 0 0,116 8 254 0 0,-59 1-86 0 0,131-12-82 0 0,63-3-44 0 0,-294 7-105 0 0,223-18-6 0 0,105 2 378 0 0,-202 9-105 0 0,108-2 11 0 0,432-10 75 0 0,-399 5-332 0 0,-73 5-20 0 0,46 0-7 0 0,11 0 0 0 0,216-4 318 0 0,-331 13-212 0 0,97 0 162 0 0,56-1 24 0 0,-106-16-201 0 0,67-1-40 0 0,-218 23-32 0 0,168 0 66 0 0,-156-10-24 0 0,133-2 120 0 0,253-5 171 0 0,-135 0-80 0 0,47 5-10 0 0,-51-1-236 0 0,52-9-26 0 0,-277 10 0 0 0,81 3 5 0 0,-21 2 44 0 0,-52-5-37 0 0,131-5-14 0 0,-129 17 2 0 0,128-5 0 0 0,-99-10 0 0 0,83-5 0 0 0,-127 13 0 0 0,336-17 0 0 0,-31 10 0 0 0,-127 6 0 0 0,129 1 0 0 0,-44-10 0 0 0,-35-1 0 0 0,-175 14 0 0 0,404 2 0 0 0,247 1 0 0 0,-577-4 0 0 0,32-1 14 0 0,364 2 36 0 0,-19-2-50 0 0,-460-1 0 0 0,42 3 23 0 0,51-1 34 0 0,207 1 69 0 0,111 5-24 0 0,-190-3-58 0 0,56-4-44 0 0,77 1 0 0 0,-133 5 0 0 0,-119-2 0 0 0,463-1 37 0 0,-137 0-10 0 0,248 1 37 0 0,-366-7-48 0 0,-99-1 120 0 0,135-5 149 0 0,-3 0 70 0 0,-332 11-201 0 0,835-8 284 0 0,-659-1-420 0 0,132-2-20 0 0,168 4 56 0 0,442 1 1 0 0,-403 2-36 0 0,-335 8-19 0 0,53-1 0 0 0,601-9 0 0 0,-683 9 32 0 0,-7-1 0 0 0,-76-3-82 0 0,199-5-108 0 0,-185 5-419 0 0,-203 2 322 0 0,33 0-161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1:3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43 291 4399 0 0,'0'0'200'0'0,"-1"1"-8"0"0,-7 6-152 0 0,-4-1 30 0 0,1-2-39 0 0,1-1 2558 0 0,10-3-2548 0 0,0 1 0 0 0,0-1 0 0 0,1 0 1 0 0,-1 0-1 0 0,0 1 0 0 0,1-1 1 0 0,-1 0-1 0 0,0 0 0 0 0,1 1 0 0 0,-1-1 1 0 0,1 0-1 0 0,-1 0 0 0 0,0 0 1 0 0,1 0-1 0 0,-1 0 0 0 0,1 0 0 0 0,-1 0 1 0 0,0 0-1 0 0,1 1 0 0 0,-1-1 1 0 0,1-1-1 0 0,-1 1 0 0 0,0 0 0 0 0,1 0 1 0 0,0 0-1 0 0,38 3 21 0 0,73-4-1 0 0,-69-1-67 0 0,2 0 6 0 0,187 2 0 0 0,-42 7 0 0 0,-75-4 0 0 0,157 9 31 0 0,172 5 325 0 0,-65-1 67 0 0,297 18 651 0 0,-366-20-492 0 0,-87-6-246 0 0,129 8 77 0 0,-32-1-156 0 0,43-9 63 0 0,-92 1 16 0 0,17 8-54 0 0,-38-1-104 0 0,215-1 424 0 0,-220-15-401 0 0,103 5-2 0 0,314 11 146 0 0,-576-13-304 0 0,215-11 139 0 0,-88 2-48 0 0,-70 5-40 0 0,811-25 496 0 0,-727 15-508 0 0,114-4 6 0 0,137-6 16 0 0,-83 3-55 0 0,460-28 34 0 0,-183 9-34 0 0,-291 19 11 0 0,153-7-63 0 0,688-27 69 0 0,-941 41-64 0 0,64-4 0 0 0,128-2 0 0 0,-163 9 0 0 0,631-17 11 0 0,24 10 166 0 0,173-9 14 0 0,-492 17-126 0 0,-404 9-5 0 0,-1 0-6 0 0,-107-3-45 0 0,372-4-8 0 0,-9 6-1 0 0,-28-2 44 0 0,-129 2-24 0 0,868-9 40 0 0,-946 9-56 0 0,-66 2-4 0 0,86-1 11 0 0,305-6 83 0 0,-67 1-71 0 0,-166 10-22 0 0,-78 1 58 0 0,-257-6-60 0 0,578 4 78 0 0,-41-2-17 0 0,-187-2 6 0 0,-151 0-54 0 0,156 2-14 0 0,433 1 2 0 0,-447-4 0 0 0,213-2 0 0 0,835-4 64 0 0,-621 9-10 0 0,-530 0-44 0 0,8-5-10 0 0,-40 0 0 0 0,252-4 169 0 0,-91 1-2 0 0,-96-6 68 0 0,-1 0 50 0 0,161-1-35 0 0,-335 13-723 0 0,170 20 0 0 0,-186-12-3807 0 0,4-5-1448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07.0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6447 0 0,'0'0'586'0'0,"1"2"-486"0"0,4 6 635 0 0,0-1 1 0 0,0 1-1 0 0,-1-1 0 0 0,0 1 1 0 0,-1 0-1 0 0,4 15 1 0 0,13 56 4026 0 0,-19-72-4855 0 0,14 87 1953 0 0,4 137-1 0 0,-19-219-1781 0 0,10 119 318 0 0,-10-125-432 0 0,1 19-518 0 0,0-1 0 0 0,1 0 0 0 0,2 1 0 0 0,6 26 0 0 0,-8-47-870 0 0,3 3-58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07.7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73 2 5527 0 0,'0'0'423'0'0,"-2"1"-108"0"0,-1 0 66 0 0,0 1 1 0 0,-1-1 0 0 0,1 1 0 0 0,0 0-1 0 0,0-1 1 0 0,0 2 0 0 0,0-1 0 0 0,0 0-1 0 0,1 1 1 0 0,-1-1 0 0 0,0 1 0 0 0,1 0-1 0 0,-2 3 1 0 0,0-1-36 0 0,1 1 0 0 0,0 0-1 0 0,0 0 1 0 0,1 0 0 0 0,0 0-1 0 0,-3 12 1 0 0,2-2-77 0 0,1 1 1 0 0,1 0-1 0 0,0 0 0 0 0,4 32 0 0 0,0-19-62 0 0,14 57 0 0 0,-14-77-185 0 0,0 0-1 0 0,0 0 0 0 0,1 0 1 0 0,1 0-1 0 0,0 0 1 0 0,0-1-1 0 0,1 0 0 0 0,13 16 1 0 0,-16-22 14 0 0,0 0 0 0 0,0 0-1 0 0,1 0 1 0 0,-1 0 0 0 0,1-1 0 0 0,0 1 0 0 0,0-1-1 0 0,-1 0 1 0 0,2-1 0 0 0,-1 1 0 0 0,0-1 0 0 0,0 1-1 0 0,0-1 1 0 0,1 0 0 0 0,-1-1 0 0 0,1 1 0 0 0,-1-1-1 0 0,0 0 1 0 0,1 0 0 0 0,4-1 0 0 0,-4 0 68 0 0,0 0 1 0 0,1 0-1 0 0,-1-1 1 0 0,0 1 0 0 0,0-1-1 0 0,0 0 1 0 0,-1-1-1 0 0,1 1 1 0 0,0-1-1 0 0,-1 0 1 0 0,0 0-1 0 0,0-1 1 0 0,0 1 0 0 0,0-1-1 0 0,0 0 1 0 0,3-5-1 0 0,0 0 29 0 0,-1-1-1 0 0,-1 0 1 0 0,0 0-1 0 0,0 0 1 0 0,-1-1-1 0 0,0 0 1 0 0,-1 1-1 0 0,0-1 1 0 0,-1-1-1 0 0,0 1 1 0 0,-1 0-1 0 0,0 0 1 0 0,0-1-1 0 0,-2 1 1 0 0,1 0-1 0 0,-1-1 1 0 0,-4-15-1 0 0,2 16-107 0 0,0-1-1 0 0,0 0 0 0 0,-2 0 0 0 0,1 1 1 0 0,-1 0-1 0 0,-1 0 0 0 0,0 0 0 0 0,0 1 1 0 0,-1 0-1 0 0,-1 0 0 0 0,0 1 0 0 0,0 0 1 0 0,-1 0-1 0 0,0 0 0 0 0,0 2 0 0 0,-11-8 1 0 0,15 12-54 0 0,-1 0 1 0 0,1 0 0 0 0,-1 1 0 0 0,0 0 0 0 0,-10-3 0 0 0,-4 3-3347 0 0,17 6 2021 0 0,2-1-34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10.5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109 42 5063 0 0,'0'0'1632'0'0,"4"-12"3067"0"0,-2 7-4148 0 0,1-4 295 0 0,-2 4 3606 0 0,-3 4-4264 0 0,0-1-1 0 0,0 1 1 0 0,0 0 0 0 0,0-1-1 0 0,0 1 1 0 0,0 0-1 0 0,-4-1 1 0 0,6 2-115 0 0,-1 0-38 0 0,1 0 1 0 0,-1 0 0 0 0,0 0 0 0 0,1 0-1 0 0,-1 0 1 0 0,0 0 0 0 0,1 0 0 0 0,-1 1-1 0 0,0-1 1 0 0,1 0 0 0 0,-1 0 0 0 0,0 1-1 0 0,1-1 1 0 0,-1 0 0 0 0,1 1 0 0 0,-1-1-1 0 0,1 0 1 0 0,-2 2 0 0 0,1-1 66 0 0,-5 2 10 0 0,0 2 0 0 0,0-1 0 0 0,1 0 0 0 0,-1 1-1 0 0,1 0 1 0 0,0 0 0 0 0,1 1 0 0 0,0-1 0 0 0,-1 1 0 0 0,2 0 0 0 0,-1 0 0 0 0,1 1 0 0 0,0-1 0 0 0,0 1 0 0 0,1-1 0 0 0,-1 1 0 0 0,0 8-1 0 0,0-3-29 0 0,1 0-1 0 0,0 0 0 0 0,1 0 0 0 0,1 0 0 0 0,0 0 1 0 0,1 0-1 0 0,0 0 0 0 0,0 0 0 0 0,5 16 0 0 0,-4-23-64 0 0,0 0 0 0 0,0 1 0 0 0,1-1 0 0 0,0 0 0 0 0,-1-1 0 0 0,2 1 0 0 0,-1-1 0 0 0,1 1 0 0 0,-1-1 0 0 0,1 0 0 0 0,0 0 0 0 0,1 0 0 0 0,-1-1 0 0 0,1 0 0 0 0,-1 0 0 0 0,8 4 0 0 0,0-1-4 0 0,1 0 0 0 0,0-1 0 0 0,0-1 0 0 0,0 0 0 0 0,21 4 0 0 0,-3-2-24 0 0,-17-3-16 0 0,0 0 1 0 0,0-1 0 0 0,0-1-1 0 0,0 0 1 0 0,18-2 0 0 0,-25 1-320 0 0,0-1 1 0 0,-1-1-1 0 0,1 1 1 0 0,-1-1-1 0 0,0 0 0 0 0,0 0 1 0 0,0-1-1 0 0,0 0 1 0 0,0 0-1 0 0,0 0 0 0 0,0-1 1 0 0,-1 1-1 0 0,0-2 1 0 0,0 1-1 0 0,7-8 1 0 0,-9 10-195 0 0,0-1 1 0 0,-1 0 0 0 0,1 1 0 0 0,-1-1 0 0 0,0-1-1 0 0,0 1 1 0 0,0 0 0 0 0,0 0 0 0 0,2-7 0 0 0,2-5-3971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10.9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1 140 455 0 0,'4'-69'2149'0'0,"-2"34"2623"0"0,-1 0 4097 0 0,7 46-7852 0 0,-3-2-934 0 0,-1 0 1 0 0,-1 0-1 0 0,1 1 0 0 0,-1-1 0 0 0,2 15 1 0 0,5 54 430 0 0,-6-39-415 0 0,5 24-3664 0 0,17 63 0 0 0,-23-114-1297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11.3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74 0 11399 0 0,'0'0'1955'0'0,"1"2"-1162"0"0,20 38 314 0 0,-2 1-1 0 0,15 47 0 0 0,-15-39-1037 0 0,-12-30-369 0 0,41 105 737 0 0,-15-42-5948 0 0,-24-58 277 0 0</inkml:trace>
  <inkml:trace contextRef="#ctx0" brushRef="#br0" timeOffset="1">9 434 4143 0 0,'-9'0'13961'0'0,"18"-6"-11991"0"0,12-3-2805 0 0,26-5 810 0 0,-27 7-982 0 0,0 1 0 0 0,40-5 0 0 0,-41 9-427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3:10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0 388 2759 0 0,'0'0'376'0'0,"1"-1"538"0"0,0 1-796 0 0,0-1 0 0 0,0 1 1 0 0,-1 0-1 0 0,1-1 0 0 0,0 1 1 0 0,0 0-1 0 0,0 0 0 0 0,0 0 1 0 0,-1 0-1 0 0,1-1 0 0 0,0 1 1 0 0,0 0-1 0 0,0 1 0 0 0,0-1 1 0 0,-1 0-1 0 0,1 0 0 0 0,0 0 1 0 0,0 0-1 0 0,0 1 0 0 0,0-1 1 0 0,-1 0-1 0 0,2 2 0 0 0,18 2 1234 0 0,84-10 1213 0 0,-52 6-1735 0 0,300 13 3688 0 0,-52 9-2754 0 0,-229-23-1054 0 0,92-13 0 0 0,22-5 68 0 0,-81 13-507 0 0,-26 4-134 0 0,48-7 75 0 0,125-11 330 0 0,-155 9-276 0 0,121-10 652 0 0,-135 16-763 0 0,30 0-6 0 0,-18 6-40 0 0,64 0-90 0 0,-108-3-14 0 0,52-5 54 0 0,8-4-59 0 0,4-1 43 0 0,-35 5-6 0 0,160-3 16 0 0,-157 3-45 0 0,-21 0 48 0 0,-18 3-44 0 0,-25 1-7 0 0,-1 2 0 0 0,31 0 0 0 0,-29 2 38 0 0,-1-2 0 0 0,1 0 0 0 0,21-4 0 0 0,-18 2-55 0 0,15 0-62 0 0,46 3-1 0 0,-3 0 8 0 0,-20 2-62 0 0,-44-1 63 0 0,1 0 1 0 0,-1-1-1 0 0,19-3 0 0 0,-18 0-20 0 0,14-2-84 0 0,-1 2 1 0 0,55-1-1 0 0,-79 5 158 0 0,-4-1 8 0 0,0 0 1 0 0,1 0 0 0 0,-1 0 0 0 0,0-1 0 0 0,0 1 0 0 0,1 0 0 0 0,-1-1 0 0 0,0 0 0 0 0,0 0-1 0 0,0 1 1 0 0,0-1 0 0 0,3-2 0 0 0,-3 3 3 0 0,-1 0 0 0 0,0 0 0 0 0,0 0 0 0 0,-1 0 0 0 0,1-1 0 0 0,0 1 0 0 0,0 0 0 0 0,-1 0 0 0 0,1-1 0 0 0,0 1 0 0 0,-1 0 0 0 0,1-1 0 0 0,0 1 0 0 0,-1-1 0 0 0,1 1 0 0 0,-1-1 0 0 0,1 1 0 0 0,-1-1 0 0 0,1 1 0 0 0,0-2 0 0 0,3-5 11 0 0,-3 5-8 0 0,-1 1 0 0 0,0-1 0 0 0,-1 0 1 0 0,1 1-1 0 0,0-1 0 0 0,0 1 0 0 0,-1-1 0 0 0,1 0 1 0 0,-1 1-1 0 0,1-1 0 0 0,-1 1 0 0 0,1-1 0 0 0,-1 1 1 0 0,0-1-1 0 0,0 1 0 0 0,0 0 0 0 0,0-1 0 0 0,0 1 1 0 0,0 0-1 0 0,0 0 0 0 0,-2-1 0 0 0,-4-5 17 0 0,-1 1-1 0 0,-12-8 1 0 0,6 5 21 0 0,-18-14-6 0 0,-1 2 0 0 0,-1 2-1 0 0,-58-25 1 0 0,87 42-35 0 0,0 0 0 0 0,0 0 1 0 0,0 1-1 0 0,-7-1 0 0 0,-13-2-13 0 0,23 3-50 0 0,13 10-150 0 0,-3-3 120 0 0,0-1 1 0 0,1 0-1 0 0,0-1 0 0 0,-1 0 0 0 0,14 4 0 0 0,49 11-359 0 0,-21-7 144 0 0,-28-5 110 0 0,25 12 0 0 0,15 6-102 0 0,-53-22 281 0 0,0 0 0 0 0,0 0 0 0 0,0 2 0 0 0,11 6 1 0 0,-16-9 28 0 0,-1 0 0 0 0,1 1 0 0 0,-1 0 0 0 0,0 0 0 0 0,0 0 0 0 0,0 0 0 0 0,0 0 0 0 0,0 1 0 0 0,-1-1 0 0 0,0 1 0 0 0,4 5 1 0 0,-6-6 76 0 0,1 0 0 0 0,0-1 0 0 0,-1 1 0 0 0,1 0 0 0 0,-1-1 1 0 0,0 1-1 0 0,0 0 0 0 0,0 0 0 0 0,0-1 0 0 0,0 1 0 0 0,-1 0 1 0 0,1 0-1 0 0,-1-1 0 0 0,-2 5 0 0 0,0 3 225 0 0,-1-1 0 0 0,-8 12 0 0 0,11-19-248 0 0,-12 20 510 0 0,-2-1 0 0 0,0 0 0 0 0,-34 34 0 0 0,-63 49 683 0 0,104-97-1194 0 0,-37 33 141 0 0,-5 5-835 0 0,17-18-6801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11.6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47 9671 0 0,'0'0'1195'0'0,"2"-1"-182"0"0,3-2 51 0 0,1 0 0 0 0,0 0 0 0 0,9-2 0 0 0,39-8 936 0 0,-2 1-1602 0 0,-28 6-304 0 0,-22 6-26 0 0,11 7 70 0 0,-3-2-26 0 0,-8-4 14 0 0,0 1 2 0 0,-1 0-97 0 0,1 0-1 0 0,-1 0 0 0 0,0 0 1 0 0,1 0-1 0 0,-1 1 1 0 0,0-1-1 0 0,0 0 0 0 0,-1 1 1 0 0,1-1-1 0 0,0 0 0 0 0,-1 1 1 0 0,0-1-1 0 0,1 1 1 0 0,-1-1-1 0 0,0 4 0 0 0,0-2-15 0 0,0-1-1 0 0,-1 0 0 0 0,1 1 0 0 0,-1-1 0 0 0,0 0 0 0 0,0 1 0 0 0,0-1 1 0 0,0 0-1 0 0,0 0 0 0 0,-1 0 0 0 0,-2 5 0 0 0,2-6 0 0 0,1 0-1 0 0,0 1 1 0 0,-1-1-1 0 0,1 1 1 0 0,0-1-1 0 0,-1 5 1 0 0,-7 12 33 0 0,5-13-28 0 0,-1-1-1 0 0,0 1 1 0 0,-10 8-1 0 0,15-14-19 0 0,0 0 1 0 0,0 0-1 0 0,-1 0 0 0 0,1 1 1 0 0,0-1-1 0 0,0 0 0 0 0,0 0 1 0 0,0 0-1 0 0,-1 1 0 0 0,1-1 0 0 0,0 0 1 0 0,0 0-1 0 0,0 1 0 0 0,0-1 1 0 0,0 0-1 0 0,0 0 0 0 0,0 1 0 0 0,0-1 1 0 0,0 0-1 0 0,0 0 0 0 0,0 1 1 0 0,0-1-1 0 0,0 0 0 0 0,0 1 0 0 0,0-1 1 0 0,0 0-1 0 0,0 0 0 0 0,0 1 1 0 0,0-1-1 0 0,0 0 0 0 0,0 0 0 0 0,0 1 1 0 0,0-1-1 0 0,0 0 0 0 0,1 0 1 0 0,-1 1-1 0 0,0-1 0 0 0,0 0 0 0 0,0 0 1 0 0,0 0-1 0 0,1 1 0 0 0,-1-1 1 0 0,0 0-1 0 0,0 0 0 0 0,1 0 0 0 0,-1 0 1 0 0,0 1-1 0 0,0-1 0 0 0,1 0 1 0 0,-1 0-1 0 0,13 5-42 0 0,-12-4 42 0 0,50 14-50 0 0,-25-8 10 0 0,24 10 0 0 0,-47-16 122 0 0,-1 1 1 0 0,0-1-1 0 0,0 0 1 0 0,0 1-1 0 0,0 0 0 0 0,0-1 1 0 0,0 1-1 0 0,0 0 1 0 0,-1 0-1 0 0,1 0 1 0 0,0 0-1 0 0,-1 0 0 0 0,0 0 1 0 0,0 1-1 0 0,1-1 1 0 0,-1 0-1 0 0,0 1 1 0 0,0 3-1 0 0,1-1 127 0 0,-1 0 0 0 0,-1 0-1 0 0,1 0 1 0 0,-1 0 0 0 0,1 0 0 0 0,-2 0 0 0 0,1 0-1 0 0,-1 6 1 0 0,-1-6-67 0 0,1 0 0 0 0,-1-1 0 0 0,0 1 0 0 0,0-1 0 0 0,0 1-1 0 0,-1-1 1 0 0,0 0 0 0 0,1 0 0 0 0,-1 0 0 0 0,-1 0 0 0 0,1-1 0 0 0,-1 1 0 0 0,-4 3-1 0 0,-6 4 198 0 0,-1 0-1 0 0,-18 10 0 0 0,27-18-409 0 0,0 0-1 0 0,0 0 1 0 0,0-1-1 0 0,0 0 1 0 0,-1 0-1 0 0,-10 1 1 0 0,-6-2-7774 0 0,14-3 131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29.2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13 6911 0 0,'0'0'528'0'0,"0"-8"4478"0"0,0 7-4893 0 0,0 1 1 0 0,0 0-1 0 0,0 0 1 0 0,0 0-1 0 0,0-1 1 0 0,0 1-1 0 0,0 0 1 0 0,0 0-1 0 0,0 0 1 0 0,0 0-1 0 0,1-1 1 0 0,-1 1-1 0 0,0 0 1 0 0,0 0-1 0 0,0 0 1 0 0,0 0-1 0 0,0-1 1 0 0,0 1-1 0 0,0 0 1 0 0,1 0-1 0 0,-1 0 1 0 0,0 0-1 0 0,0 0 0 0 0,0 0 1 0 0,0 0-1 0 0,0-1 1 0 0,1 1-1 0 0,-1 0 1 0 0,0 0-1 0 0,0 0 1 0 0,0 0-1 0 0,1 0 1 0 0,-1 0-1 0 0,0 0 1 0 0,0 0-1 0 0,0 0 1 0 0,0 0-1 0 0,1 0 1 0 0,-1 0-1 0 0,0 0 1 0 0,0 0-1 0 0,0 0 1 0 0,1 0-1 0 0,-1 0 1 0 0,0 0-1 0 0,0 0 1 0 0,0 0-1 0 0,0 1 1 0 0,1-1-1 0 0,-1 0 1 0 0,11 11 1309 0 0,5 18-905 0 0,-8-2-159 0 0,-2 0 0 0 0,-1 1-1 0 0,-1 0 1 0 0,1 37 0 0 0,4 31-216 0 0,-2-42-275 0 0,31 160-2374 0 0,-36-202 248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29.7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75 240 455 0 0,'0'-4'75'0'0,"1"0"0"0"0,-1 1 0 0 0,0-1 0 0 0,0 1 0 0 0,-2-8 0 0 0,-4-19 4684 0 0,1 9 502 0 0,-6-3-1940 0 0,11 22-2508 0 0,-3 0 9 0 0,3 1-780 0 0,0 1 0 0 0,0 0 0 0 0,0 0 0 0 0,0-1 0 0 0,0 1 0 0 0,0 0 0 0 0,0 0 0 0 0,0-1 0 0 0,0 1 0 0 0,-1 0 0 0 0,1 0 0 0 0,0 0 1 0 0,0-1-1 0 0,0 1 0 0 0,0 0 0 0 0,-1 0 0 0 0,1 0 0 0 0,0 0 0 0 0,0-1 0 0 0,0 1 0 0 0,-1 0 0 0 0,1 0 0 0 0,0 0 0 0 0,0 0 0 0 0,0 0 0 0 0,-1 0 0 0 0,1 0 1 0 0,0-1-1 0 0,-1 1 8 0 0,0 0 1 0 0,0 0 0 0 0,0 0 0 0 0,0 0 0 0 0,0 0 0 0 0,0 0 0 0 0,0 0 0 0 0,0 0-1 0 0,0 1 1 0 0,1-1 0 0 0,-1 0 0 0 0,0 0 0 0 0,0 1 0 0 0,0-1 0 0 0,0 0 0 0 0,0 1 0 0 0,1-1-1 0 0,-1 1 1 0 0,0-1 0 0 0,0 1 0 0 0,1 0 0 0 0,-1-1 0 0 0,0 2 0 0 0,-1 0 20 0 0,0 1 0 0 0,1-1 0 0 0,-1 1 0 0 0,1-1 0 0 0,0 1 1 0 0,0 0-1 0 0,-2 4 0 0 0,0 5 110 0 0,1 0 0 0 0,-2 20 0 0 0,3-11-114 0 0,0-1 0 0 0,2 1 0 0 0,0-1-1 0 0,5 23 1 0 0,-4-34-65 0 0,0 0-1 0 0,0 0 0 0 0,1 0 0 0 0,0 0 1 0 0,1-1-1 0 0,0 1 0 0 0,0-1 0 0 0,1 0 0 0 0,0 0 1 0 0,0 0-1 0 0,10 9 0 0 0,-12-14-1 0 0,-1 0 0 0 0,1 0 0 0 0,1-1 0 0 0,-1 0 0 0 0,0 1 0 0 0,1-1 0 0 0,-1-1 0 0 0,1 1 0 0 0,-1 0 0 0 0,1-1 0 0 0,0 0 0 0 0,0 1 0 0 0,0-2 0 0 0,0 1 0 0 0,0 0 0 0 0,0-1 0 0 0,0 0 0 0 0,0 0 0 0 0,0 0 0 0 0,0 0 0 0 0,0 0 0 0 0,0-1 0 0 0,5-2 0 0 0,2 2 0 0 0,0-2 0 0 0,-1 0 0 0 0,13-5 0 0 0,-19 6 0 0 0,1 0 0 0 0,-1 0 0 0 0,0-1 0 0 0,0 1 0 0 0,0-1 0 0 0,-1 0 0 0 0,1 0 0 0 0,-1-1 0 0 0,6-7 0 0 0,-3 5 9 0 0,0-2 0 0 0,-1 1 0 0 0,1-1 0 0 0,-2 0 1 0 0,1 0-1 0 0,-1 0 0 0 0,-1 0 0 0 0,1-1 0 0 0,3-16 0 0 0,-4 3 53 0 0,0 0 0 0 0,-1 0 1 0 0,-2 0-1 0 0,0 0 0 0 0,-6-44 0 0 0,4 58-46 0 0,1 1 0 0 0,-1-1 0 0 0,0 1 0 0 0,-1 0-1 0 0,0 0 1 0 0,0 0 0 0 0,0 0 0 0 0,-1 0 0 0 0,0 0-1 0 0,0 1 1 0 0,-1 0 0 0 0,0 0 0 0 0,0 0 0 0 0,0 1-1 0 0,-1-1 1 0 0,0 1 0 0 0,0 1 0 0 0,0-1 0 0 0,-1 1-1 0 0,-10-6 1 0 0,8 6-42 0 0,0 1 1 0 0,0 0-1 0 0,0 0 0 0 0,0 1 0 0 0,0 1 0 0 0,0-1 0 0 0,0 1 1 0 0,-12 0-1 0 0,15 2-223 0 0,1-1-1 0 0,-1 1 1 0 0,1-1 0 0 0,0 2 0 0 0,-1-1-1 0 0,1 0 1 0 0,0 1 0 0 0,0 0 0 0 0,0 0 0 0 0,0 1-1 0 0,0-1 1 0 0,1 1 0 0 0,-1 0 0 0 0,1 0-1 0 0,-7 6 1 0 0,1 3-1735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30.0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121 1 9215 0 0,'0'0'707'0'0,"-2"0"-464"0"0,-4 1 169 0 0,0 1-1 0 0,0 0 1 0 0,1 0 0 0 0,-1 1 0 0 0,0 0 0 0 0,1 0 0 0 0,0 0 0 0 0,0 0-1 0 0,0 1 1 0 0,0 0 0 0 0,0 0 0 0 0,1 0 0 0 0,-1 0 0 0 0,1 1 0 0 0,0 0 0 0 0,1 0-1 0 0,-1 0 1 0 0,1 0 0 0 0,0 1 0 0 0,-3 7 0 0 0,2-3-246 0 0,1-1 0 0 0,0 1 0 0 0,1 0 0 0 0,0 0 0 0 0,0 0 0 0 0,1 1 0 0 0,1-1 0 0 0,0 0 1 0 0,0 0-1 0 0,1 1 0 0 0,0-1 0 0 0,1 0 0 0 0,4 15 0 0 0,-4-18-104 0 0,1 1 0 0 0,0-1 0 0 0,0 1 0 0 0,1-1 0 0 0,0 0 0 0 0,0 0 0 0 0,1-1 0 0 0,-1 1 0 0 0,1-1 0 0 0,1 0 0 0 0,-1 0 0 0 0,1-1 0 0 0,0 0 0 0 0,1 0 0 0 0,-1 0 0 0 0,1-1 0 0 0,12 7 0 0 0,-10-8-16 0 0,1 1 0 0 0,-1-2 0 0 0,1 1 0 0 0,0-1 0 0 0,0-1 0 0 0,0 1 0 0 0,0-2 0 0 0,0 1 0 0 0,0-2 0 0 0,0 1 0 0 0,0-1 0 0 0,16-4 1 0 0,-12 2-492 0 0,0-1 0 0 0,0-1 0 0 0,14-7 0 0 0,-14 5-1919 0 0,0 0 0 0 0,21-16 0 0 0,-16 8-3675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30.4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0 108 4143 0 0,'0'2'319'0'0,"2"39"262"0"0,9 22 5217 0 0,4 0 408 0 0,-3-22-4899 0 0,-9-31-1559 0 0,7 25 670 0 0,3-1 1 0 0,21 44-1 0 0,-23-56-1151 0 0,1-1 0 0 0,20 25 0 0 0,-23-35-914 0 0,1-2-73 0 0</inkml:trace>
  <inkml:trace contextRef="#ctx0" brushRef="#br0" timeOffset="1">226 1 13183 0 0,'0'0'1288'0'0,"2"13"-1144"0"0,1 4-144 0 0,1 4 0 0 0,2 2 0 0 0,2 4 384 0 0,-1 4 56 0 0,3-3 8 0 0,-1 5 0 0 0,3 3-264 0 0,-1 0-56 0 0,1-1 0 0 0,1-1-8 0 0,2 3-728 0 0,1-3-152 0 0,-1-2-24 0 0,-4 1-5200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30.8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 67 9215 0 0,'0'0'10'0'0,"-3"0"111"0"0,0 0 1 0 0,0 0-1 0 0,0-1 1 0 0,0 0-1 0 0,0 1 0 0 0,0-1 1 0 0,0 0-1 0 0,0 0 1 0 0,-4-3 4794 0 0,8 2-3288 0 0,11-4-1337 0 0,-1 0 1 0 0,1 0-1 0 0,0 1 0 0 0,0 0 1 0 0,0 1-1 0 0,15-2 1 0 0,75-10-4949 0 0,-70 14 2883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31.2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22 12119 0 0,'0'0'1098'0'0,"2"-2"-905"0"0,2 0-27 0 0,0-1 1 0 0,1 1-1 0 0,0-1 0 0 0,0 1 1 0 0,0 1-1 0 0,0-1 1 0 0,0 1-1 0 0,0 0 0 0 0,0 0 1 0 0,0 0-1 0 0,10 0 1 0 0,-6 1 80 0 0,-1 0-1 0 0,0 1 1 0 0,1 0 0 0 0,-1 0 0 0 0,0 1 0 0 0,16 4 0 0 0,-23-5-71 0 0,15 12 1104 0 0,-15-12-1205 0 0,0 0-1 0 0,0 0 1 0 0,0 1-1 0 0,-1-1 1 0 0,1 0-1 0 0,-1 1 0 0 0,1-1 1 0 0,-1 0-1 0 0,1 1 1 0 0,-1-1-1 0 0,0 1 1 0 0,0-1-1 0 0,1 1 1 0 0,-1-1-1 0 0,0 1 1 0 0,0-1-1 0 0,-1 0 0 0 0,1 1 1 0 0,0-1-1 0 0,0 1 1 0 0,-1 1-1 0 0,-3 5 85 0 0,1 0-1 0 0,-1-1 0 0 0,-6 10 0 0 0,3-6-17 0 0,-5 6-147 0 0,11-15-122 0 0,3-2-1707 0 0,0 1 1782 0 0,0-1 0 0 0,0 1 0 0 0,0 0 0 0 0,0 0 0 0 0,0 0 0 0 0,2 1-1 0 0,5 2-14 0 0,20 7-112 0 0,37 14 237 0 0,-55-20 309 0 0,0 0-1 0 0,-1 0 1 0 0,1 1-1 0 0,-1 1 1 0 0,0-1-1 0 0,-1 2 1 0 0,0-1-1 0 0,14 15 1 0 0,-22-19-206 0 0,1 0 0 0 0,-1 0 0 0 0,0-1 0 0 0,-1 1 0 0 0,1 0 0 0 0,0 0 0 0 0,-1 0 0 0 0,1 0 0 0 0,-1 0 0 0 0,0 0 0 0 0,0 0 0 0 0,0 0 0 0 0,-1 0 1 0 0,1 0-1 0 0,-1-1 0 0 0,0 1 0 0 0,-1 6 0 0 0,-1-3 38 0 0,-1 1-1 0 0,1 0 1 0 0,-1-1 0 0 0,0 0-1 0 0,0 0 1 0 0,-1 0 0 0 0,-6 6-1 0 0,-41 35 759 0 0,28-26-843 0 0,16-14-289 0 0,-1 0-1 0 0,0-1 0 0 0,0 0 1 0 0,0 0-1 0 0,-1-1 0 0 0,1 0 0 0 0,-1-1 1 0 0,0 0-1 0 0,-1 0 0 0 0,-14 3 0 0 0,6-5-1676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31.9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0 3679 0 0,'-4'24'805'0'0,"1"37"-1"0"0,9 70 11483 0 0,0-37-9641 0 0,4 71-1281 0 0,-9-153-1437 0 0,0-1 1 0 0,1 0 0 0 0,0 0-1 0 0,1 0 1 0 0,4 12 0 0 0,7 7-4009 0 0,-10-20 2105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32.4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91 71 4607 0 0,'0'0'354'0'0,"-2"1"-233"0"0,2-1-78 0 0,-1 1 0 0 0,1-1 0 0 0,-1 1-1 0 0,0-1 1 0 0,1 0 0 0 0,-1 1 0 0 0,1-1 0 0 0,-1 1 0 0 0,0-1 0 0 0,1 0-1 0 0,-1 0 1 0 0,0 1 0 0 0,0-1 0 0 0,1 0 0 0 0,-1 0 0 0 0,0 0-1 0 0,1 0 1 0 0,-1 0 0 0 0,0 0 0 0 0,0 0 0 0 0,1 0 0 0 0,-1 0-1 0 0,0 0 1 0 0,1 0 0 0 0,-2-1 0 0 0,-1 0 332 0 0,0 1-60 0 0,0 0-1 0 0,0 1 1 0 0,0 0-1 0 0,0-1 1 0 0,0 1-1 0 0,0 0 1 0 0,0 0-1 0 0,0 0 1 0 0,1 1-1 0 0,-1-1 1 0 0,0 1-1 0 0,1 0 0 0 0,-1-1 1 0 0,1 1-1 0 0,0 0 1 0 0,-1 0-1 0 0,1 1 1 0 0,0-1-1 0 0,0 0 1 0 0,0 1-1 0 0,1-1 1 0 0,-1 1-1 0 0,1 0 1 0 0,-1 0-1 0 0,1-1 0 0 0,-1 5 1 0 0,0 11-3 0 0,1 1-1 0 0,0-1 1 0 0,2 1 0 0 0,3 27 0 0 0,1-26-168 0 0,0 1 0 0 0,1-1 1 0 0,1 0-1 0 0,1 0 1 0 0,16 29-1 0 0,-20-41-76 0 0,1 0-1 0 0,0-1 0 0 0,0 0 0 0 0,1 0 1 0 0,0 0-1 0 0,0-1 0 0 0,1 0 1 0 0,-1 0-1 0 0,1-1 0 0 0,1 0 0 0 0,-1 0 1 0 0,1 0-1 0 0,-1-1 0 0 0,10 4 1 0 0,-12-6-21 0 0,0-1 1 0 0,0 1-1 0 0,0-1 1 0 0,0 0-1 0 0,0 0 1 0 0,0 0-1 0 0,1-1 1 0 0,-1 0-1 0 0,0 0 1 0 0,0 0-1 0 0,1 0 1 0 0,-1-1-1 0 0,0 0 1 0 0,0 0-1 0 0,0 0 1 0 0,0-1-1 0 0,0 0 1 0 0,0 0-1 0 0,0 0 1 0 0,0-1-1 0 0,-1 1 1 0 0,1-1 0 0 0,-1 0-1 0 0,7-6 1 0 0,-6 3 41 0 0,-1 1 1 0 0,1-1-1 0 0,-1 0 1 0 0,0 0 0 0 0,0-1-1 0 0,-1 1 1 0 0,0-1 0 0 0,0 1-1 0 0,0-1 1 0 0,1-9-1 0 0,0-1 40 0 0,0 1 0 0 0,-2-1 0 0 0,1-23 0 0 0,-3 27-2 0 0,0 1 0 0 0,-1-1 0 0 0,0 1 0 0 0,-1-1 0 0 0,0 1-1 0 0,-1-1 1 0 0,-1 1 0 0 0,0 0 0 0 0,-10-21 0 0 0,9 26-45 0 0,-1-1 1 0 0,0 1-1 0 0,0 0 0 0 0,0 0 0 0 0,-1 1 1 0 0,-11-9-1 0 0,-50-29 208 0 0,6 4-2977 0 0,51 32 609 0 0,4 5-2643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32.7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187 16 13879 0 0,'-6'-5'238'0'0,"5"4"-126"0"0,0 0 1 0 0,-1-1 0 0 0,1 1 0 0 0,-1 0 0 0 0,1 0 0 0 0,-1 1 0 0 0,1-1 0 0 0,-4-1 0 0 0,2 2-53 0 0,0 0 1 0 0,0 0-1 0 0,0 0 1 0 0,0 0-1 0 0,1 1 1 0 0,-1-1-1 0 0,0 1 1 0 0,-4 1-1 0 0,0 0 436 0 0,0-1-114 0 0,-1 1 0 0 0,1 1 0 0 0,0-1 0 0 0,1 1-1 0 0,-1 1 1 0 0,0-1 0 0 0,1 1 0 0 0,0 0 0 0 0,0 1 0 0 0,0-1 0 0 0,0 1 0 0 0,1 0 0 0 0,0 1 0 0 0,-7 8 0 0 0,8-10-260 0 0,1 1-1 0 0,0 0 1 0 0,1 0-1 0 0,-1 0 1 0 0,1 0-1 0 0,0 1 0 0 0,0-1 1 0 0,0 0-1 0 0,1 1 1 0 0,0 0-1 0 0,0-1 1 0 0,1 1-1 0 0,-1-1 0 0 0,1 1 1 0 0,0 0-1 0 0,1-1 1 0 0,-1 1-1 0 0,1 0 1 0 0,3 8-1 0 0,-2-6-85 0 0,1 1 0 0 0,1-1 0 0 0,-1 0 0 0 0,1 0 0 0 0,1 0 1 0 0,-1-1-1 0 0,1 0 0 0 0,1 0 0 0 0,-1 0 0 0 0,1 0 0 0 0,0-1 0 0 0,1 0 0 0 0,0 0 0 0 0,0-1 0 0 0,0 0 0 0 0,0 0 0 0 0,1 0 0 0 0,0-1 0 0 0,9 3 0 0 0,-2-1-119 0 0,1-1 0 0 0,0-1 0 0 0,0 0 0 0 0,0-1 0 0 0,1-1 0 0 0,-1 0 0 0 0,31-2 0 0 0,-36-1-494 0 0,0 0-1 0 0,0-1 0 0 0,0 0 0 0 0,-1 0 0 0 0,1-1 0 0 0,-1-1 1 0 0,1 0-1 0 0,-1 0 0 0 0,0-1 0 0 0,0 0 0 0 0,-1-1 0 0 0,16-11 1 0 0,-6 0-5757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3:15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63 683 3223 0 0,'-3'0'143'0'0,"-33"10"250"0"0,34-9 767 0 0,-8 0 5307 0 0,9-1-6352 0 0,1 0 0 0 0,-1 0 0 0 0,1 0 0 0 0,-1 0 1 0 0,1 0-1 0 0,-1-1 0 0 0,1 1 0 0 0,-1 0 0 0 0,1 0 0 0 0,-1-1 0 0 0,1 1 0 0 0,-1 0 1 0 0,1-1-1 0 0,0 1 0 0 0,-1 0 0 0 0,1-1 0 0 0,-1 1 0 0 0,1 0 0 0 0,0-1 0 0 0,0 1 1 0 0,-1-1-1 0 0,1 1 0 0 0,0-1 0 0 0,0 1 0 0 0,-1-1 0 0 0,1 1 0 0 0,0-1 0 0 0,0-1-28 0 0,0 1 0 0 0,0 0 0 0 0,0 0 0 0 0,0-1 0 0 0,0 1 0 0 0,0 0 0 0 0,1-1 0 0 0,-1 1 0 0 0,0 0 0 0 0,2-3 0 0 0,0 0 3 0 0,0 0 0 0 0,0 0-1 0 0,1 0 1 0 0,0 0 0 0 0,5-6 0 0 0,13-11 311 0 0,1 2 0 0 0,0 0 0 0 0,2 1 0 0 0,0 2 0 0 0,39-21 0 0 0,94-30 144 0 0,-34 17-415 0 0,-82 30-57 0 0,73-48 1 0 0,35-19 46 0 0,-64 41-102 0 0,130-58 452 0 0,-185 91-236 0 0,9-6 164 0 0,-24 10-131 0 0,1 2 0 0 0,21-8 0 0 0,-32 14-240 0 0,1 0 0 0 0,-1 1 1 0 0,1-1-1 0 0,0 1 0 0 0,-1 0 1 0 0,1 0-1 0 0,-1 1 0 0 0,1-1 1 0 0,-1 1-1 0 0,1 0 0 0 0,8 4 1 0 0,7 3-25 0 0,32 16 1 0 0,-42-18 9 0 0,12 7 81 0 0,0 2 0 0 0,34 28 0 0 0,-15-11 88 0 0,-20-14-56 0 0,93 62 393 0 0,347 196-95 0 0,-384-233-1958 0 0,129 50-1 0 0,-191-87-644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33.1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13159 0 0,'0'2'598'0'0,"2"77"1462"0"0,4-1 0 0 0,24 121 1 0 0,29 33-5022 0 0,-51-209-1339 0 0,1-2-1178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33.4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 0 14511 0 0,'0'0'1314'0'0,"0"2"-1078"0"0,1 6-115 0 0,0-1 0 0 0,1 1 0 0 0,0 0 0 0 0,0-1 1 0 0,5 10-1 0 0,-1-1 454 0 0,49 116 1599 0 0,-22-56-1936 0 0,13 28-385 0 0,13 34-4002 0 0,-44-99-1611 0 0</inkml:trace>
  <inkml:trace contextRef="#ctx0" brushRef="#br0" timeOffset="1">33 512 13359 0 0,'-26'-24'1210'0'0,"25"24"-1065"0"0,1-1 0 0 0,-1 0 0 0 0,1 0 0 0 0,-1 1 0 0 0,1-1 0 0 0,-1 0 0 0 0,1 0 0 0 0,0 0 0 0 0,-1 0 0 0 0,1 0 0 0 0,0 1 0 0 0,-1-1 0 0 0,1 0 0 0 0,0 0 0 0 0,0 0 0 0 0,0 0 0 0 0,0 0 0 0 0,0 0 0 0 0,0 0 0 0 0,0 0 0 0 0,0 0 0 0 0,0 0 0 0 0,1 0 0 0 0,-1 1 0 0 0,0-1 0 0 0,1 0 0 0 0,-1 0 0 0 0,0 0 0 0 0,1 0 0 0 0,-1 0 0 0 0,1 1 0 0 0,0-2 0 0 0,3-3 304 0 0,-1 1 0 0 0,1 0 0 0 0,0 0 0 0 0,5-4 0 0 0,-4 3-554 0 0,1 0 28 0 0,1 0-1 0 0,-1 1 1 0 0,1 0 0 0 0,0 0 0 0 0,0 0 0 0 0,0 1-1 0 0,15-5 1 0 0,-10 4-2196 0 0,1 1 0 0 0,13-1 0 0 0,-5 1-3793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33.8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16 10135 0 0,'0'0'919'0'0,"2"1"-492"0"0,6 1 775 0 0,-1-1 0 0 0,1 0 0 0 0,0 0 0 0 0,12-1 0 0 0,36-3 1224 0 0,-16 0-1965 0 0,15-4-320 0 0,-39 4-125 0 0,0 0 0 0 0,17 1 0 0 0,-32 2 11 0 0,1 0 0 0 0,-1 0 0 0 0,0 0 0 0 0,0 0 1 0 0,1 1-1 0 0,-1-1 0 0 0,0 0 0 0 0,0 1 0 0 0,0-1 0 0 0,1 0 0 0 0,-1 1 0 0 0,2 1 0 0 0,-2-1 347 0 0,-1 3-269 0 0,-1 0 0 0 0,0 0 0 0 0,0 0 0 0 0,0 0 0 0 0,-1 0 0 0 0,1 0 0 0 0,-1 0 0 0 0,0 0 0 0 0,0 0 0 0 0,-1-1 1 0 0,1 1-1 0 0,-5 4 0 0 0,3-2-74 0 0,0-1 1 0 0,1 1 0 0 0,-5 8 0 0 0,8-10-20 0 0,-8 10 2 0 0,7-13-147 0 0,7 10-498 0 0,-5-9 595 0 0,1 0 0 0 0,0 0-1 0 0,0 0 1 0 0,0 0 0 0 0,0 0-1 0 0,0-1 1 0 0,0 1 0 0 0,0 0-1 0 0,1-1 1 0 0,4 2 0 0 0,30 10 13 0 0,-13-5 12 0 0,-15-4 119 0 0,0-1-1 0 0,-1 1 1 0 0,1 0 0 0 0,-1 1-1 0 0,1 0 1 0 0,-2 1-1 0 0,1 0 1 0 0,0 0 0 0 0,7 9-1 0 0,-13-13-21 0 0,-1-1 0 0 0,1 1 0 0 0,-1 1-1 0 0,0-1 1 0 0,0 0 0 0 0,0 0 0 0 0,0 0 0 0 0,0 1-1 0 0,0-1 1 0 0,-1 0 0 0 0,1 1 0 0 0,-1-1-1 0 0,0 0 1 0 0,1 1 0 0 0,-1-1 0 0 0,0 1 0 0 0,0-1-1 0 0,-1 1 1 0 0,1-1 0 0 0,-1 0 0 0 0,1 1 0 0 0,-1-1-1 0 0,1 0 1 0 0,-1 1 0 0 0,0-1 0 0 0,0 0 0 0 0,0 0-1 0 0,-1 0 1 0 0,1 0 0 0 0,0 0 0 0 0,-3 2 0 0 0,-4 6 184 0 0,-1 0 0 0 0,-1-1 0 0 0,1 0 0 0 0,-18 11 0 0 0,14-10-113 0 0,8-6-181 0 0,-45 32 458 0 0,45-33-716 0 0,-1 0 1 0 0,0 1 0 0 0,0-2-1 0 0,0 1 1 0 0,0-1 0 0 0,0 0-1 0 0,-7 1 1 0 0,1-3-5877 0 0,-1-3-1996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2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37 932 5063 0 0,'-7'0'528'0'0,"0"2"-1275"0"0,6-2 970 0 0,0 0 1 0 0,1 0-1 0 0,-1 0 1 0 0,0 1-1 0 0,1-1 1 0 0,-1 0-1 0 0,0 0 1 0 0,0 0-1 0 0,1 0 1 0 0,-1 0 0 0 0,0 0-1 0 0,1 0 1 0 0,-1 0-1 0 0,0 0 1 0 0,0-1-1 0 0,1 1 1 0 0,-1 0-1 0 0,0 0 1 0 0,1-1-1 0 0,-1 1 1 0 0,0 0-1 0 0,1-1 1 0 0,-1 1-1 0 0,1-1 1 0 0,-1 1-1 0 0,1 0 1 0 0,-1-1-1 0 0,0 0 1 0 0,1 1-1 0 0,-1-2 1 0 0,0 1 377 0 0,1 0-16 0 0,0-2-421 0 0,0 0-1 0 0,0 1 1 0 0,0-1-1 0 0,0 0 1 0 0,1 0 0 0 0,-1 1-1 0 0,1-1 1 0 0,0 1-1 0 0,-1-1 1 0 0,1 0-1 0 0,1 1 1 0 0,-1 0-1 0 0,0-1 1 0 0,0 1-1 0 0,1 0 1 0 0,0-1-1 0 0,-1 1 1 0 0,4-3 0 0 0,5-5 465 0 0,1-1 1 0 0,13-9 0 0 0,-17 14-427 0 0,35-34 782 0 0,-26 25-577 0 0,22-18-1 0 0,140-111 896 0 0,-145 120-1185 0 0,174-121 277 0 0,74-17-315 0 0,-253 145-79 0 0,188-113 51 0 0,-65 45 148 0 0,-132 73-95 0 0,-17 10-70 0 0,1 0-1 0 0,-1 0 1 0 0,1 1-1 0 0,0-1 0 0 0,-1 1 1 0 0,1 0-1 0 0,0 0 1 0 0,3-1-1 0 0,0 0 6 0 0,-1 1-1 0 0,0 0 1 0 0,0 0 0 0 0,0 1-1 0 0,1 0 1 0 0,-1 0-1 0 0,0 0 1 0 0,0 0 0 0 0,9 2-1 0 0,5 3 24 0 0,-1 1 0 0 0,0 0 0 0 0,0 1-1 0 0,32 18 1 0 0,63 47 146 0 0,-81-49-135 0 0,392 244 433 0 0,-373-241-458 0 0,90 31 0 0 0,-57-24 8 0 0,238 75-148 0 0,-305-103-190 0 0,1 1 0 0 0,19 11-1 0 0,-30-14-447 0 0,-1 1 0 0 0,0 0-1 0 0,1 0 1 0 0,-1 0 0 0 0,0 1-1 0 0,-1 0 1 0 0,1 0 0 0 0,5 7-1 0 0,-3 0-5558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23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7111 0 0,'0'0'6751'0'0,"2"2"-6131"0"0,6 12 15 0 0,-1-1 0 0 0,0 1 1 0 0,-1 1-1 0 0,5 14 0 0 0,15 65 965 0 0,-24-85-1460 0 0,44 174 1637 0 0,-8-24-969 0 0,4 72-126 0 0,-33-166-476 0 0,3 39 158 0 0,7 45 152 0 0,-7-72-132 0 0,-13-71-286 0 0,1-3-116 0 0,7 6 450 0 0,-6-8-422 0 0,1 0-1 0 0,-1 0 1 0 0,0-1-1 0 0,1 1 1 0 0,-1 0-1 0 0,0-1 1 0 0,1 1-1 0 0,-1-1 1 0 0,0 0-1 0 0,1 1 1 0 0,-1-1-1 0 0,1 0 1 0 0,2 0-1 0 0,2 1 21 0 0,9 1-1 0 0,0-1 0 0 0,1-1 1 0 0,-1 0-1 0 0,16-2 0 0 0,-4 1-10 0 0,24 0-7 0 0,67 7 0 0 0,48 16 23 0 0,-92-12-30 0 0,-42-6-5 0 0,28 4 0 0 0,84 22 0 0 0,-79-12 6 0 0,63 20 27 0 0,-98-27-21 0 0,-1 1 0 0 0,35 18 0 0 0,-14-2 48 0 0,47 27 69 0 0,-91-51-123 0 0,1 1 22 0 0,0-1-1 0 0,0 0 0 0 0,0-1 0 0 0,11 5 1 0 0,-16-8-19 0 0,1 1 1 0 0,0-1-1 0 0,-1 1 1 0 0,1-1-1 0 0,0 0 0 0 0,0 0 1 0 0,-1 0-1 0 0,1-1 1 0 0,0 1-1 0 0,-1-1 1 0 0,1 1-1 0 0,0-1 1 0 0,2-1-1 0 0,31-14 68 0 0,24-18-65 0 0,-25 14 6 0 0,0 1-1 0 0,55-21 0 0 0,265-93-77 0 0,-152 54-16 0 0,-164 65-41 0 0,0 2-1 0 0,54-9 1 0 0,-92 20 112 0 0,9 0 33 0 0,0 0 0 0 0,0 0 0 0 0,0 1 0 0 0,0 0 0 0 0,12 2 0 0 0,-20-2-42 0 0,3 1-25 0 0,0-1-1 0 0,0 0 1 0 0,0 0 0 0 0,6-1-1 0 0,-9 1-40 0 0,0 0-80 0 0,2 0 117 0 0,-3 0 27 0 0,1 1 1 0 0,-1-1-1 0 0,1 0 1 0 0,0 0-1 0 0,-1 0 1 0 0,1 0-1 0 0,-1-1 1 0 0,1 1-1 0 0,-1 0 1 0 0,1-1-1 0 0,-1 1 1 0 0,1-1-1 0 0,-1 1 1 0 0,1-1-1 0 0,-1 0 1 0 0,3-1-1 0 0,-1 0 14 0 0,-1 1-1 0 0,0-1 0 0 0,0 0 0 0 0,1 0 0 0 0,-1 0 1 0 0,0 0-1 0 0,0 0 0 0 0,-1 0 0 0 0,1 0 0 0 0,0-1 1 0 0,-1 1-1 0 0,1 0 0 0 0,-1-1 0 0 0,0 0 0 0 0,1-3 1 0 0,2-5-9 0 0,-1 0 1 0 0,2-17-1 0 0,-3 20 10 0 0,39-332 711 0 0,-23-1 92 0 0,-17 318-734 0 0,2-47 190 0 0,-11-118 0 0 0,6 174-244 0 0,-1 0-1 0 0,0 1 0 0 0,-1-1 1 0 0,-5-12-1 0 0,7 20-27 0 0,-1 0-1 0 0,0 0 0 0 0,0 1 0 0 0,0-1 0 0 0,-1 1 0 0 0,0 0 1 0 0,0 0-1 0 0,0 0 0 0 0,0 1 0 0 0,-1 0 0 0 0,-5-5 0 0 0,8 8-72 0 0,1 0 0 0 0,0 1 0 0 0,0-1 0 0 0,-1 1 0 0 0,1-1 0 0 0,-1 1 0 0 0,1-1 0 0 0,0 1 0 0 0,-1 0-1 0 0,1 0 1 0 0,-1-1 0 0 0,1 1 0 0 0,-1 0 0 0 0,1 1 0 0 0,-1-1 0 0 0,1 0 0 0 0,-1 0 0 0 0,1 1 0 0 0,0-1-1 0 0,-1 0 1 0 0,1 1 0 0 0,0-1 0 0 0,-1 1 0 0 0,1 0 0 0 0,0 0 0 0 0,-2 1 0 0 0,-3 2-1022 0 0,1 0 1 0 0,0 1-1 0 0,0-1 1 0 0,-5 8-1 0 0,9-12 920 0 0,-7 8-6705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0:3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13991 0 0,'0'0'639'0'0,"-1"2"-10"0"0,0 5-528 0 0,-1 1 0 0 0,2-1 0 0 0,-1 0 0 0 0,1 1 0 0 0,0-1 0 0 0,1 0 0 0 0,0 0 0 0 0,0 1 0 0 0,3 8 0 0 0,22 65 1396 0 0,-24-74-1390 0 0,43 98 347 0 0,-10-23-805 0 0,-17-37-1254 0 0,-11-27 153 0 0,-2 0-68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0:39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43 140 3679 0 0,'-15'-1'257'0'0,"-12"-3"14786"0"0,32-1-11489 0 0,-1 2-4768 0 0,40-22 1630 0 0,1 2 0 0 0,84-29 0 0 0,-50 31-5040 0 0,-63 15-2040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0:40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0 6911 0 0,'-2'0'315'0'0,"-14"0"-59"0"0,-28 5 0 0 0,30-2 1016 0 0,1 0-1 0 0,-1 1 1 0 0,1 0-1 0 0,-19 9 1 0 0,21-8-287 0 0,1 1-1 0 0,0 0 1 0 0,1 1 0 0 0,0 0 0 0 0,-16 14 0 0 0,18-13-1057 0 0,0 0 0 0 0,0 1 1 0 0,-10 16-1 0 0,9-10 133 0 0,1 1 1 0 0,0 1-1 0 0,1-1 0 0 0,1 1 1 0 0,1 0-1 0 0,0 1 1 0 0,1-1-1 0 0,1 0 0 0 0,0 1 1 0 0,2 0-1 0 0,1 18 1 0 0,1-2-3 0 0,3 0 1 0 0,0 0 0 0 0,2 0 0 0 0,20 55 0 0 0,-19-66-46 0 0,1-1 1 0 0,1-1-1 0 0,1 0 0 0 0,0 0 1 0 0,2-1-1 0 0,22 27 0 0 0,-28-39-6 0 0,0 0-1 0 0,0 0 1 0 0,1-1 0 0 0,0 0-1 0 0,1-1 1 0 0,0 0-1 0 0,-1 0 1 0 0,2-1-1 0 0,-1 0 1 0 0,1 0 0 0 0,0-1-1 0 0,0-1 1 0 0,0 1-1 0 0,0-2 1 0 0,0 1 0 0 0,20 1-1 0 0,-16-4 61 0 0,0 0 0 0 0,0 0 0 0 0,0-2-1 0 0,0 1 1 0 0,-1-2 0 0 0,1 0 0 0 0,0-1 0 0 0,-1 0 0 0 0,0-1-1 0 0,25-13 1 0 0,-24 10 22 0 0,-1-1 0 0 0,0 0 0 0 0,-1-1 0 0 0,0 0 0 0 0,0-1 0 0 0,-1-1 0 0 0,-1 0 0 0 0,0 0 0 0 0,12-20-1 0 0,-8 10 21 0 0,-2-2 0 0 0,0 1-1 0 0,-2-1 1 0 0,-1-1-1 0 0,0 1 1 0 0,-2-2-1 0 0,-1 1 1 0 0,-1-1-1 0 0,-1 0 1 0 0,-1 0-1 0 0,-2 0 1 0 0,0 0-1 0 0,-2 0 1 0 0,-5-32-1 0 0,4 44-52 0 0,-1 0 0 0 0,-1 0 0 0 0,0 1 0 0 0,-11-26 0 0 0,10 30-31 0 0,1 1 1 0 0,-1 0-1 0 0,0 1 1 0 0,-1-1-1 0 0,0 1 0 0 0,0 0 1 0 0,-1 0-1 0 0,-10-9 1 0 0,-2 3 2 0 0,0 0-1 0 0,-1 2 1 0 0,0 0 0 0 0,-1 1 0 0 0,-42-14 0 0 0,45 18-474 0 0,0 1 0 0 0,-1 1 0 0 0,0 1 1 0 0,1 1-1 0 0,-1 1 0 0 0,0 0 0 0 0,-31 3 1 0 0,22 3-1046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14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1 248 5063 0 0,'0'0'390'0'0,"3"3"-252"0"0,-1-1 36 0 0,-2-2-116 0 0,1 1 0 0 0,0-1 0 0 0,0 1 0 0 0,-1 0 0 0 0,1-1 0 0 0,0 1 0 0 0,-1-1 0 0 0,1 1 0 0 0,-1 0 0 0 0,1 0 0 0 0,-1-1 0 0 0,1 1 0 0 0,-1 0 1 0 0,0 0-1 0 0,1 0 0 0 0,-1-1 0 0 0,0 1 0 0 0,1 0 0 0 0,-1 0 0 0 0,0 0 0 0 0,0 0 0 0 0,0 0 0 0 0,0 0 0 0 0,0-1 0 0 0,0 1 0 0 0,0 0 0 0 0,0 0 0 0 0,0 0 0 0 0,0 0 0 0 0,-1 0 0 0 0,1 0 0 0 0,0-1 0 0 0,-1 1 0 0 0,1 0 1 0 0,0 0-1 0 0,-1 0 0 0 0,1-1 0 0 0,-1 2 0 0 0,0-2 179 0 0,0 1 1 0 0,1-1 0 0 0,-1 1 0 0 0,1-1 0 0 0,-1 1-1 0 0,1-1 1 0 0,-1 1 0 0 0,1 0 0 0 0,-1-1-1 0 0,1 1 1 0 0,0 0 0 0 0,-1-1 0 0 0,1 1-1 0 0,0 0 1 0 0,-1-1 0 0 0,1 1 0 0 0,0 0-1 0 0,0 0 1 0 0,0-1 0 0 0,0 1 0 0 0,0 0-1 0 0,0 0 1 0 0,0-1 0 0 0,0 1 0 0 0,0 0-1 0 0,0 0 1 0 0,0-1 0 0 0,0 1 0 0 0,1 0-1 0 0,-1 1 1 0 0,1 0 972 0 0,11 1 68 0 0,-9-3-1163 0 0,-1 0 0 0 0,0-1 0 0 0,1 1 0 0 0,-1 0-1 0 0,0-1 1 0 0,0 1 0 0 0,0-1 0 0 0,1 0 0 0 0,-1 1 0 0 0,0-1-1 0 0,0 0 1 0 0,0 0 0 0 0,0-1 0 0 0,0 1 0 0 0,0 0 0 0 0,-1-1-1 0 0,1 1 1 0 0,0-1 0 0 0,1-1 0 0 0,0 0 41 0 0,-1 1 0 0 0,1 0 1 0 0,0-1-1 0 0,0 1 0 0 0,1 1 1 0 0,2-3-1 0 0,10-4 336 0 0,0 0 1 0 0,0-1-1 0 0,-1-1 0 0 0,19-15 1 0 0,-14 10-181 0 0,101-62 175 0 0,-40 28-746 0 0,-20 9-2844 0 0,-21 12-2721 0 0,-33 23 46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14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0 304 8407 0 0,'0'0'382'0'0,"6"-7"132"0"0,-5 4-594 0 0,0-1 473 0 0,4-7 4501 0 0,9 30-3418 0 0,-9-8-1229 0 0,-1 0 1 0 0,-1 1-1 0 0,0 0 0 0 0,-1-1 1 0 0,0 1-1 0 0,0 19 0 0 0,-1 1-18 0 0,-5 39 0 0 0,-6 62 690 0 0,10-124 274 0 0,3-15-801 0 0,4-21-567 0 0,-5 18 320 0 0,16-73-137 0 0,10-98 0 0 0,-15 81-10 0 0,-10 76 20 0 0,-2-34 0 0 0,1-10 10 0 0,-3 43-25 0 0,-2-8-18 0 0,3 52-104 0 0,0 17-7 0 0,1-1 0 0 0,10 62 0 0 0,-2-52 89 0 0,28 83-1 0 0,-32-117 38 0 0,1 0 0 0 0,0-1 0 0 0,1 1 0 0 0,0-1 0 0 0,15 18 0 0 0,-16-23 0 0 0,0 0 0 0 0,0 1 0 0 0,0-2 0 0 0,1 1 0 0 0,0-1 0 0 0,0 0 0 0 0,1-1 0 0 0,-1 1 0 0 0,14 4 0 0 0,-18-8 5 0 0,-1 0-1 0 0,1 0 1 0 0,0 0-1 0 0,0-1 1 0 0,-1 0-1 0 0,1 1 1 0 0,0-1-1 0 0,0 0 1 0 0,-1 0-1 0 0,1 0 1 0 0,0-1-1 0 0,-1 1 1 0 0,1-1-1 0 0,0 0 1 0 0,0 1-1 0 0,4-3 1 0 0,-4 1 38 0 0,0 0 1 0 0,0 0-1 0 0,0 0 0 0 0,0-1 1 0 0,0 1-1 0 0,-1-1 1 0 0,1 0-1 0 0,-1 1 0 0 0,1-1 1 0 0,-1 0-1 0 0,2-5 1 0 0,0 1 89 0 0,0-1 0 0 0,-1 0 1 0 0,0 0-1 0 0,0-1 0 0 0,-1 1 1 0 0,0 0-1 0 0,-1-1 0 0 0,0 0 1 0 0,0 1-1 0 0,-1-10 0 0 0,-1-5 13 0 0,-2 1 0 0 0,-1-1 0 0 0,0 1 0 0 0,-2 0 0 0 0,0 1 0 0 0,-2-1 0 0 0,0 1 0 0 0,-1 1 0 0 0,-2-1 0 0 0,0 2 0 0 0,-14-20 0 0 0,-3-7-207 0 0,20 31-517 0 0,-1 0 0 0 0,-16-19-1 0 0,4 7-3321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3:17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0,'0'0'7192'0'0,"1"1"-6654"0"0,6 7-64 0 0,-1 0 0 0 0,0 0 0 0 0,0 0 0 0 0,-1 1 0 0 0,0 0 0 0 0,-1 0 0 0 0,0 0 0 0 0,0 1 0 0 0,3 13 1 0 0,2 13 723 0 0,5 44 1 0 0,-12-65-943 0 0,16 243 1988 0 0,-14-156-1954 0 0,11 230 1156 0 0,-6-89-838 0 0,-6-164 832 0 0,-2-74-1435 0 0,0-1-1 0 0,1 1 1 0 0,-1-1 0 0 0,1 0-1 0 0,-1 0 1 0 0,4 6-1 0 0,0 0 25 0 0,-5-10-27 0 0,0 1 0 0 0,1-1 0 0 0,-1 0 0 0 0,0 0 0 0 0,0 0 0 0 0,0 0 0 0 0,0 0 0 0 0,0 0 0 0 0,1 0 0 0 0,-1 0 0 0 0,0 0 0 0 0,0 0 0 0 0,0 0 0 0 0,0 0 0 0 0,0 0 0 0 0,1 0 0 0 0,-1 0 0 0 0,0 0-1 0 0,0 0 1 0 0,0 0 0 0 0,0 0 0 0 0,0 0 0 0 0,0-1 0 0 0,1 1 0 0 0,-1 0 0 0 0,0 0 0 0 0,0 0 0 0 0,0 0 0 0 0,0 0 0 0 0,0 0 0 0 0,0 0 0 0 0,0 0 0 0 0,1-1 0 0 0,-1 1 0 0 0,0 0 0 0 0,0 0 0 0 0,0 0-6 0 0,0-1 1 0 0,1 1 0 0 0,-1 0 0 0 0,0 0 0 0 0,0-1 0 0 0,1 1 0 0 0,-1 0 0 0 0,0 0 0 0 0,1 0 0 0 0,-1-1 0 0 0,0 1 0 0 0,1 0 0 0 0,-1 0 0 0 0,0 0 0 0 0,1 0 0 0 0,-1 0 0 0 0,1 0 0 0 0,-1 0 0 0 0,0 0 0 0 0,1 0 0 0 0,-1 0 0 0 0,0 0 0 0 0,1 0 0 0 0,-1 0 0 0 0,1 0 0 0 0,23 16-1 0 0,0-2 0 0 0,1 0-1 0 0,1-2 1 0 0,32 12 0 0 0,-10-9 34 0 0,78 16-1 0 0,-58-20-18 0 0,-38-7-11 0 0,-1 1 0 0 0,0 1 0 0 0,34 13 0 0 0,-12 3 27 0 0,-1 2-1 0 0,-1 2 0 0 0,-1 3 1 0 0,-2 2-1 0 0,54 44 1 0 0,43 32 654 0 0,-130-96-624 0 0,-10-7-34 0 0,1-1-1 0 0,0 0 1 0 0,0 0-1 0 0,1 0 1 0 0,-1-1-1 0 0,0 1 1 0 0,1-1 0 0 0,7 3-1 0 0,-7-4-11 0 0,-1 0-1 0 0,1 0 1 0 0,0-1-1 0 0,-1 0 1 0 0,1 0-1 0 0,0 0 1 0 0,-1 0-1 0 0,1-1 1 0 0,0 1-1 0 0,7-3 1 0 0,5-2 44 0 0,23-11 1 0 0,-35 14-55 0 0,70-39-1 0 0,62-21 30 0 0,15-7 4 0 0,3 21-34 0 0,-80 26 0 0 0,29-2 57 0 0,-36 8 33 0 0,-59 14-48 0 0,-1 1-46 0 0,-5 0-54 0 0,12-3 42 0 0,-5-1 11 0 0,-5 3 0 0 0,0-1 1 0 0,0 0 0 0 0,0 0 0 0 0,-1 0 0 0 0,1-1-1 0 0,-1 0 1 0 0,0 0 0 0 0,0 0 0 0 0,0-1 0 0 0,0 1-1 0 0,-1-1 1 0 0,0 0 0 0 0,4-6 0 0 0,1-7-15 0 0,0 0 0 0 0,6-25 0 0 0,-5 16 13 0 0,24-97 73 0 0,-27 99-62 0 0,5-32 189 0 0,7-98 1 0 0,-11-61 371 0 0,-7 199-512 0 0,4-274 488 0 0,0 62-349 0 0,-1 65-444 0 0,-4 158 674 0 0,1 3-2843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15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 5527 0 0,'-5'4'43'0'0,"-1"1"0"0"0,1 0 0 0 0,-7 8-1 0 0,6-4 1370 0 0,0-1 0 0 0,0 1 0 0 0,-8 17-1 0 0,7-10 1521 0 0,-7 26 0 0 0,4-4-2376 0 0,7-20-376 0 0,0 1 1 0 0,2 0-1 0 0,0-1 1 0 0,1 1-1 0 0,0 0 1 0 0,2 0 0 0 0,0-1-1 0 0,1 1 1 0 0,1-1-1 0 0,1 1 1 0 0,1-1-1 0 0,0-1 1 0 0,13 27 0 0 0,-15-37-161 0 0,1-1 1 0 0,-1 1-1 0 0,1-1 1 0 0,0 0 0 0 0,0 0-1 0 0,1-1 1 0 0,11 10-1 0 0,-14-13 43 0 0,1 1 0 0 0,0-1 0 0 0,-1 0 0 0 0,1 0 0 0 0,0 0 0 0 0,0 0-1 0 0,0-1 1 0 0,0 0 0 0 0,0 1 0 0 0,1-2 0 0 0,-1 1 0 0 0,0 0 0 0 0,1-1-1 0 0,-1 0 1 0 0,7 0 0 0 0,-8-1-3 0 0,-1 1-1 0 0,0-1 1 0 0,0 0-1 0 0,1 0 1 0 0,-1 0-1 0 0,0-1 1 0 0,0 1-1 0 0,0 0 1 0 0,0-1-1 0 0,0 1 1 0 0,0-1 0 0 0,-1 0-1 0 0,1 0 1 0 0,0 1-1 0 0,-1-1 1 0 0,0 0-1 0 0,1 0 1 0 0,-1-1-1 0 0,1-1 1 0 0,3-6 221 0 0,-1-1 0 0 0,6-19 1 0 0,-7 19-193 0 0,-1-1-1 0 0,0 0 1 0 0,-1 0 0 0 0,0 0-1 0 0,-2-21 1 0 0,-12-60 165 0 0,8 71-297 0 0,-2 1-1 0 0,0 1 0 0 0,-20-40 0 0 0,19 44-171 0 0,5 11-283 0 0,0-1 1 0 0,0 1-1 0 0,-1 0 1 0 0,1 0-1 0 0,-1 0 1 0 0,0 0-1 0 0,-1 0 1 0 0,1 1-1 0 0,-1 0 1 0 0,0 0-1 0 0,0 0 0 0 0,-8-3 1 0 0,4 3-1426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15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12959 0 0,'0'0'3394'0'0,"2"1"-2754"0"0,2-1-548 0 0,0 0 0 0 0,0-1 0 0 0,0 1 0 0 0,0-1 0 0 0,0 1 0 0 0,-1-1 0 0 0,1 0 0 0 0,7-4 0 0 0,-6 3-78 0 0,0 0 0 0 0,0 1-1 0 0,0 0 1 0 0,0-1 0 0 0,10 0-1 0 0,-5 2 247 0 0,0 0-1 0 0,0 1 1 0 0,0 0-1 0 0,15 4 1 0 0,-23-4 106 0 0,7 8 201 0 0,-7-8-479 0 0,1 3 0 0 0,-1-1 1 0 0,1 1 0 0 0,0 0-1 0 0,-1 0 1 0 0,0 0-1 0 0,0 0 1 0 0,0 0-1 0 0,0 1 1 0 0,-1-1-1 0 0,1 0 1 0 0,-1 1 0 0 0,1 8-1 0 0,-1 0 110 0 0,-1 1 0 0 0,-3 26 0 0 0,-1 6 309 0 0,4-25-175 0 0,-1-10-51 0 0,1-1 0 0 0,1 1-1 0 0,1 12 1 0 0,-1-20-209 0 0,0 0 1 0 0,0 1-1 0 0,0-1 1 0 0,0 0-1 0 0,0 0 0 0 0,1 0 1 0 0,-1 0-1 0 0,1 0 1 0 0,0 0-1 0 0,0-1 0 0 0,0 1 1 0 0,0-1-1 0 0,1 1 1 0 0,2 2-1 0 0,-1-2-5 0 0,0 0 0 0 0,0 0 0 0 0,1-1 0 0 0,-1 0-1 0 0,1 0 1 0 0,-1 0 0 0 0,1 0 0 0 0,-1 0 0 0 0,1-1 0 0 0,0 0 0 0 0,0 0-1 0 0,0 0 1 0 0,0-1 0 0 0,0 0 0 0 0,0 0 0 0 0,5 0 0 0 0,7-3 32 0 0,-1 0 0 0 0,1 0 0 0 0,22-9 0 0 0,-9 2-77 0 0,-16 5-137 0 0,23-11 1 0 0,5-3-1645 0 0,-24 12 151 0 0,-2-1-79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17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1839 0 0,'0'0'13326'0'0,"0"2"-12421"0"0,1 33 1094 0 0,8 42-1 0 0,-4-41-1377 0 0,1 44-1 0 0,0 2-206 0 0,-1-15-353 0 0,-4-39-350 0 0,2-1 0 0 0,5 31 0 0 0,-5-46-3317 0 0,9 22 1 0 0,-9-25-2309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17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3 246 7367 0 0,'-1'-55'3529'0'0,"0"20"5068"0"0,10 103-7583 0 0,-7-37-1004 0 0,3 35 23 0 0,-4 85 0 0 0,-2-139-33 0 0,8-95-432 0 0,9-35 344 0 0,15-81 168 0 0,-28 183-81 0 0,-2 10 7 0 0,0 0 1 0 0,0 0-1 0 0,1 1 1 0 0,0-1 0 0 0,0 0-1 0 0,0 1 1 0 0,1-1-1 0 0,-1 1 1 0 0,6-7-1 0 0,-8 12-6 0 0,0 0 0 0 0,0-1 0 0 0,0 1 0 0 0,1 0 0 0 0,-1-1 0 0 0,0 1 0 0 0,0 0 0 0 0,1 0 0 0 0,-1-1 0 0 0,0 1 0 0 0,1 0 0 0 0,-1 0 0 0 0,0-1 0 0 0,0 1 0 0 0,1 0 0 0 0,-1 0 0 0 0,1 0 0 0 0,-1 0 0 0 0,0-1 0 0 0,1 1 0 0 0,-1 0 0 0 0,0 0 0 0 0,1 0 0 0 0,-1 0 0 0 0,0 0 0 0 0,1 0 0 0 0,-1 0 0 0 0,1 0 0 0 0,-1 0 0 0 0,0 0 0 0 0,1 0 0 0 0,0 1 0 0 0,2 4 0 0 0,-3-5 0 0 0,5 9-9 0 0,0 0 0 0 0,-1 0 0 0 0,0 0 0 0 0,-1 0 0 0 0,0 1 0 0 0,-1 0 0 0 0,3 19 0 0 0,4 9-51 0 0,-4-15 49 0 0,29 91-129 0 0,-29-101 126 0 0,1-1-1 0 0,0 1 1 0 0,1-1-1 0 0,0-1 1 0 0,0 1 0 0 0,16 16-1 0 0,-20-25 37 0 0,-1-1 0 0 0,1 1 0 0 0,0-1 0 0 0,0 0 0 0 0,0 0 0 0 0,0 0-1 0 0,0 0 1 0 0,0-1 0 0 0,1 1 0 0 0,-1-1 0 0 0,1 0 0 0 0,-1 0 0 0 0,1 0 0 0 0,-1-1 0 0 0,1 1-1 0 0,-1-1 1 0 0,1 0 0 0 0,6 0 0 0 0,-6-1 57 0 0,-1 0 0 0 0,0-1 0 0 0,1 1-1 0 0,-1-1 1 0 0,0 0 0 0 0,0 0 0 0 0,0 0-1 0 0,0 0 1 0 0,-1-1 0 0 0,1 1 0 0 0,2-4 0 0 0,-2 3 16 0 0,0-1 1 0 0,-1 0 0 0 0,1-1 0 0 0,-1 1 0 0 0,0 0 0 0 0,-1-1 0 0 0,1 1 0 0 0,-1-1 0 0 0,1 1 0 0 0,-1-1 0 0 0,-1 0 0 0 0,1 1 0 0 0,0-7 0 0 0,-1-4 119 0 0,-1-1 1 0 0,-3-25 0 0 0,-2 1-154 0 0,-18-62 0 0 0,17 81-245 0 0,-6-22-4243 0 0,16 35-2194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18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74 455 0 0,'0'2'2574'0'0,"0"11"788"0"0,1-1 1 0 0,3 14 0 0 0,9 26-22 0 0,25 47-1953 0 0,-28-79-1017 0 0,0-2 1 0 0,24 31 0 0 0,-28-41-270 0 0,-2-2-1 0 0,0-1 0 0 0,1 1 0 0 0,0-1 0 0 0,0 0-1 0 0,0-1 1 0 0,1 1 0 0 0,-1-1 0 0 0,1 0 0 0 0,0-1 0 0 0,13 7-1 0 0,-15-9-8 0 0,0 1-1 0 0,1-1 0 0 0,-1 0 0 0 0,0 0 0 0 0,1 0 0 0 0,-1-1 1 0 0,1 0-1 0 0,-1 1 0 0 0,1-2 0 0 0,-1 1 0 0 0,0 0 0 0 0,1-1 1 0 0,-1 0-1 0 0,1 0 0 0 0,-1 0 0 0 0,0 0 0 0 0,0-1 0 0 0,5-2 1 0 0,-4 1 12 0 0,0 0 1 0 0,-1 0 0 0 0,1-1 0 0 0,-1 0 0 0 0,0 1 0 0 0,0-1 0 0 0,0-1 0 0 0,0 1 0 0 0,-1 0 0 0 0,0-1 0 0 0,0 0 0 0 0,0 0 0 0 0,0 0-1 0 0,-1 0 1 0 0,0 0 0 0 0,0-1 0 0 0,0 1 0 0 0,-1 0 0 0 0,1-1 0 0 0,-1-7 0 0 0,1 1 9 0 0,-2-1 0 0 0,0 0 0 0 0,0 1 0 0 0,-1-1 1 0 0,-1 0-1 0 0,0 1 0 0 0,0-1 0 0 0,-6-12 0 0 0,4 14-72 0 0,0 0-1 0 0,-1 1 1 0 0,-1 0-1 0 0,1 0 1 0 0,-2 0 0 0 0,0 1-1 0 0,0-1 1 0 0,-9-8-1 0 0,3 5-81 0 0,0 1 0 0 0,-1 0 0 0 0,-1 1 0 0 0,-23-14-1 0 0,28 19-788 0 0,0 1-1 0 0,-1 1 0 0 0,-19-6 1 0 0,29 10 627 0 0,1 0 0 0 0,-1 0-1 0 0,0 0 1 0 0,1 0 0 0 0,-1 1 0 0 0,1-1 0 0 0,-1 0 0 0 0,1 0 0 0 0,-1 1-1 0 0,1-1 1 0 0,-1 0 0 0 0,1 1 0 0 0,-1-1 0 0 0,1 0 0 0 0,-1 1 0 0 0,1-1 0 0 0,-1 1-1 0 0,1-1 1 0 0,0 1 0 0 0,-1-1 0 0 0,0 1 0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18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1 133 7831 0 0,'0'-2'3960'0'0,"2"-3"-3164"0"0,1 0-1 0 0,0-1 1 0 0,0 1-1 0 0,0 1 1 0 0,1-1 0 0 0,-1 0-1 0 0,7-5 1 0 0,33-29 426 0 0,-33 30-783 0 0,1 1 1 0 0,0 1-1 0 0,1 0 1 0 0,17-8-1 0 0,-27 14 113 0 0,8 4 407 0 0,-8-1-910 0 0,-1-1 0 0 0,1 1 1 0 0,-1 0-1 0 0,0 0 0 0 0,0-1 1 0 0,1 1-1 0 0,-1 0 0 0 0,-1 0 1 0 0,1 0-1 0 0,0 0 0 0 0,0 1 0 0 0,-1-1 1 0 0,1 0-1 0 0,-1 0 0 0 0,0 0 1 0 0,1 3-1 0 0,-1 8 137 0 0,-1 22-1 0 0,0-10-41 0 0,0 4-13 0 0,0-19 4 0 0,0 0-1 0 0,1 1 1 0 0,1-1 0 0 0,-1 0-1 0 0,2 0 1 0 0,-1-1-1 0 0,6 18 1 0 0,-5-24-113 0 0,0 1 1 0 0,0-1-1 0 0,0 0 0 0 0,1 0 1 0 0,-1 0-1 0 0,1-1 0 0 0,-1 1 1 0 0,1-1-1 0 0,0 1 0 0 0,0-1 1 0 0,0 0-1 0 0,0 0 0 0 0,1 0 1 0 0,-1-1-1 0 0,0 1 0 0 0,1-1 0 0 0,-1 0 1 0 0,7 2-1 0 0,3 0 45 0 0,0-1 1 0 0,-1 0-1 0 0,1-1 0 0 0,14 0 0 0 0,-6-2-459 0 0,0 0 0 0 0,-1-2 0 0 0,1 0 0 0 0,33-10 0 0 0,-5-6-2200 0 0,-27 9 512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19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55 919 0 0,'0'0'1300'0'0,"2"-4"71"0"0,5-11 65 0 0,-5 11-109 0 0,-4 3-1012 0 0,1 1 0 0 0,-1-1 0 0 0,0 0 0 0 0,1 0 0 0 0,-1 0 0 0 0,1-1 0 0 0,-1 1 0 0 0,1 0 0 0 0,0 0 0 0 0,-1-1 0 0 0,1 1 0 0 0,0-1 0 0 0,0 1 0 0 0,0-1 0 0 0,-1-1 0 0 0,0-8 5773 0 0,7 16-3618 0 0,63 55-125 0 0,-26-25-1586 0 0,63 46 423 0 0,-75-60-1135 0 0,-5-3-64 0 0,13 10-325 0 0,74 42 0 0 0,-71-47-3370 0 0,-29-18 1832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20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1 166 9215 0 0,'0'0'5115'0'0,"3"8"-2935"0"0,5 16-1584 0 0,-1-1 1 0 0,-1 1-1 0 0,4 36 0 0 0,-7-37-577 0 0,2 13 236 0 0,-2 0 0 0 0,-1 60 0 0 0,-2-86-91 0 0,0-8 338 0 0,-1-4-384 0 0,-1-18 45 0 0,1 0-1 0 0,2-26 1 0 0,0 9-19 0 0,-1-34 407 0 0,4 1-1 0 0,24-131 1 0 0,-26 194-510 0 0,-1 3-21 0 0,0-1 0 0 0,0 1 0 0 0,0 0 0 0 0,1-1 0 0 0,4-6 0 0 0,-5 12-5 0 0,1 0-1 0 0,0 0 0 0 0,-1 0 0 0 0,1 0 0 0 0,-1 0 0 0 0,0 0 0 0 0,1 1 0 0 0,1 2 0 0 0,4 6-3 0 0,-1 0 0 0 0,0 0-1 0 0,0 1 1 0 0,-1 0 0 0 0,6 20-1 0 0,3 5 2 0 0,6 23-12 0 0,-4-12 0 0 0,-13-40 1 0 0,2 8 9 0 0,1 0 1 0 0,0-1-1 0 0,1 1 1 0 0,1-1 0 0 0,0-1-1 0 0,19 24 1 0 0,-22-31 37 0 0,-3-4-19 0 0,-1 0-1 0 0,1 0 0 0 0,0 0 1 0 0,0 0-1 0 0,0 0 0 0 0,0 0 1 0 0,0-1-1 0 0,0 1 0 0 0,0-1 0 0 0,0 1 1 0 0,1-1-1 0 0,-1 0 0 0 0,0 0 1 0 0,1 0-1 0 0,4 2 0 0 0,-6-4-6 0 0,0 1 0 0 0,0 0-1 0 0,0 0 1 0 0,0-1 0 0 0,-1 1 0 0 0,1-1 0 0 0,0 1-1 0 0,0-1 1 0 0,-1 1 0 0 0,1-1 0 0 0,0 1-1 0 0,-1-1 1 0 0,1 1 0 0 0,-1-1 0 0 0,1 0 0 0 0,-1 0-1 0 0,2-1 1 0 0,7-13 150 0 0,-9 14-141 0 0,5-11 129 0 0,-1 0 1 0 0,0 0-1 0 0,-1-1 1 0 0,2-22-1 0 0,-1 11-69 0 0,-2 5-81 0 0,0 0 0 0 0,-2 1 0 0 0,0-1 0 0 0,-4-23 0 0 0,0-26-369 0 0,1 37-379 0 0,2 24-158 0 0,0 1 0 0 0,1-1 0 0 0,-1 0-1 0 0,3-12 1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20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68 4143 0 0,'0'0'319'0'0,"0"1"-210"0"0,-6 17 4136 0 0,1 0-1 0 0,-4 26 0 0 0,8-34-3904 0 0,0 1-1 0 0,1-1 0 0 0,1 15 1 0 0,2 5-98 0 0,1-1 1 0 0,17 56-1 0 0,-18-75-202 0 0,0-1 0 0 0,1 1 0 0 0,0-1 0 0 0,1 0 0 0 0,0 0 0 0 0,1 0 0 0 0,0-1 0 0 0,0 0 0 0 0,0 0 0 0 0,1-1 0 0 0,1 1 0 0 0,8 6 0 0 0,-14-13-25 0 0,0 1 0 0 0,0-1 1 0 0,0 0-1 0 0,0 0 1 0 0,0 0-1 0 0,0 0 1 0 0,1 0-1 0 0,-1-1 1 0 0,0 1-1 0 0,0-1 1 0 0,1 1-1 0 0,-1-1 0 0 0,0 0 1 0 0,1 0-1 0 0,-1 0 1 0 0,5-1-1 0 0,-4 1 36 0 0,1-1 0 0 0,0-1-1 0 0,0 1 1 0 0,-1 0 0 0 0,1-1-1 0 0,-1 0 1 0 0,1 0 0 0 0,-1 0-1 0 0,4-4 1 0 0,1 0 77 0 0,0-2 0 0 0,-1 1 1 0 0,0-1-1 0 0,0 0 0 0 0,-1-1 0 0 0,8-14 0 0 0,-7 9 12 0 0,-1 1-1 0 0,0-1 1 0 0,-2-1-1 0 0,1 1 1 0 0,-2-1-1 0 0,0 1 1 0 0,-1-1-1 0 0,1-17 1 0 0,-2 18 42 0 0,-1 0 1 0 0,-1 1-1 0 0,0-1 0 0 0,-1 0 1 0 0,0 1-1 0 0,-1-1 1 0 0,0 1-1 0 0,-2 0 1 0 0,-5-13-1 0 0,7 19-65 0 0,-1 1 0 0 0,0-1 0 0 0,-1 1-1 0 0,0 0 1 0 0,0 0 0 0 0,0 1 0 0 0,0 0 0 0 0,-1 0-1 0 0,0 0 1 0 0,0 0 0 0 0,0 1 0 0 0,-1 0 0 0 0,1 0 0 0 0,-1 1-1 0 0,0 0 1 0 0,0 0 0 0 0,-11-3 0 0 0,13 5-107 0 0,0 0 0 0 0,0 0 0 0 0,0 0 0 0 0,0 1 0 0 0,0-1 0 0 0,0 1 0 0 0,0 0 0 0 0,0 1 0 0 0,-1-1 0 0 0,1 1 0 0 0,0 0 0 0 0,1 0 0 0 0,-1 1 0 0 0,0 0 0 0 0,0-1 0 0 0,0 2 0 0 0,1-1 0 0 0,-1 0 0 0 0,1 1 0 0 0,0 0 0 0 0,0 0 0 0 0,0 0 0 0 0,0 1 0 0 0,0-1 0 0 0,1 1 0 0 0,-6 7 0 0 0,5-6-286 0 0,1 0-1 0 0,0 0 0 0 0,1 1 0 0 0,-1-1 1 0 0,1 1-1 0 0,-3 8 0 0 0,2-1-1471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23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1 116 4607 0 0,'0'0'354'0'0,"2"-1"-30"0"0,0 1-145 0 0,-1 0 0 0 0,0-1 0 0 0,0 1 0 0 0,0 0 0 0 0,0-1 0 0 0,1 1 0 0 0,-1-1 0 0 0,0 0 0 0 0,0 1 0 0 0,0-1 0 0 0,0 0-1 0 0,0 0 1 0 0,0 0 0 0 0,-1 0 0 0 0,1 1 0 0 0,0-1 0 0 0,0 0 0 0 0,-1 0 0 0 0,2-3 0 0 0,11-27 3246 0 0,-11 26-3080 0 0,0-1-1 0 0,0 1 1 0 0,0 0 0 0 0,0 0 0 0 0,1 1-1 0 0,3-6 1 0 0,-4 7-192 0 0,1 1 0 0 0,-1 0 0 0 0,0 0 0 0 0,1 0 0 0 0,-1 0 0 0 0,1 0 0 0 0,-1 0 0 0 0,1 0 0 0 0,0 1 0 0 0,0 0 1 0 0,0-1-1 0 0,0 1 0 0 0,0 0 0 0 0,0 0 0 0 0,6 0 0 0 0,-5 1 4 0 0,0 0 1 0 0,0 0-1 0 0,0 1 1 0 0,0-1 0 0 0,0 1-1 0 0,0 0 1 0 0,0 0-1 0 0,-1 0 1 0 0,1 1-1 0 0,0 0 1 0 0,-1-1 0 0 0,6 5-1 0 0,-4-3-74 0 0,0 1 1 0 0,-1 0-1 0 0,0 0 0 0 0,0 0 0 0 0,0 1 1 0 0,0-1-1 0 0,-1 1 0 0 0,1 0 0 0 0,-1 0 1 0 0,0 0-1 0 0,-1 0 0 0 0,1 1 0 0 0,-1-1 1 0 0,0 1-1 0 0,-1 0 0 0 0,2 8 0 0 0,0 1-63 0 0,-1 1-1 0 0,-1-1 0 0 0,0 1 1 0 0,-3 31-1 0 0,1-37-21 0 0,-1 0-1 0 0,0 1 1 0 0,-1-1 0 0 0,-5 12-1 0 0,6-16-32 0 0,0-1-1 0 0,-1 0 1 0 0,1 0-1 0 0,-1 0 0 0 0,0 0 1 0 0,-1-1-1 0 0,1 1 0 0 0,-1-1 1 0 0,-5 5-1 0 0,7-7 15 0 0,0-1 0 0 0,0 0 0 0 0,0 1 0 0 0,0-1 0 0 0,0 0-1 0 0,0 0 1 0 0,-1 0 0 0 0,1-1 0 0 0,0 1 0 0 0,0 0 0 0 0,0-1 0 0 0,-1 0 0 0 0,1 1 0 0 0,0-1-1 0 0,-1 0 1 0 0,1 0 0 0 0,0 0 0 0 0,-1-1 0 0 0,1 1 0 0 0,0 0 0 0 0,-1-1 0 0 0,1 0-1 0 0,0 1 1 0 0,-3-2 0 0 0,4 1 12 0 0,0 1 0 0 0,-1-1 0 0 0,1 1-1 0 0,0-1 1 0 0,-1 1 0 0 0,1-1 0 0 0,0 0 0 0 0,0 0-1 0 0,0 0 1 0 0,-1 1 0 0 0,1-1 0 0 0,0 0 0 0 0,0 0 0 0 0,1-1-1 0 0,-1 1 1 0 0,0 0 0 0 0,-1-2 0 0 0,0 0-7 0 0,-1-6-37 0 0,2 7 46 0 0,1 1 8 0 0,0 0-1 0 0,0 0 0 0 0,0 0 1 0 0,-1 0-1 0 0,1 0 0 0 0,1 0 1 0 0,-1 0-1 0 0,0 0 0 0 0,0 0 1 0 0,0 0-1 0 0,0 0 0 0 0,1 0 1 0 0,-1 0-1 0 0,0 0 0 0 0,1 0 1 0 0,-1 0-1 0 0,1 0 0 0 0,-1 1 1 0 0,1-1-1 0 0,-1 0 0 0 0,1 0 1 0 0,0 1-1 0 0,-1-1 0 0 0,1 0 1 0 0,1-1-1 0 0,1 0 36 0 0,0 0-1 0 0,-1-1 1 0 0,1 1 0 0 0,0 0-1 0 0,0 0 1 0 0,0 1 0 0 0,0-1-1 0 0,0 0 1 0 0,1 1-1 0 0,-1 0 1 0 0,0 0 0 0 0,1 0-1 0 0,-1 0 1 0 0,1 1-1 0 0,-1-1 1 0 0,6 1 0 0 0,5 0 215 0 0,1 0 0 0 0,23 5 1 0 0,-26-3-148 0 0,12 3 41 0 0,-1 0 0 0 0,0 2 0 0 0,0 1 0 0 0,22 11 0 0 0,46 15-1867 0 0,-70-28 823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3:18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1 271 1375 0 0,'2'-1'8307'0'0,"87"-24"-2587"0"0,-45 12-4935 0 0,-1-3 1 0 0,73-39 0 0 0,-31 12-313 0 0,15-9-440 0 0,-74 38-661 0 0,0 1 0 0 0,43-15 1 0 0,-38 17-980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0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0 871 6447 0 0,'0'0'1700'0'0,"2"-5"-569"0"0,3-5 1263 0 0,1-1-1 0 0,13-17 1 0 0,-1 7-2223 0 0,2 3 548 0 0,27-19 0 0 0,16-15 52 0 0,-23 15-271 0 0,69-48 0 0 0,-22 17-200 0 0,-50 38-206 0 0,55-34 0 0 0,83-52 29 0 0,-134 88-110 0 0,41-37 16 0 0,-40 29-4 0 0,-17 14 20 0 0,0 0 0 0 0,38-48 1 0 0,-58 63-38 0 0,-2 4-8 0 0,-1 0 1 0 0,1 0-1 0 0,-1 0 0 0 0,1 0 0 0 0,0 0 0 0 0,0 1 0 0 0,0 0 1 0 0,1-1-1 0 0,-1 1 0 0 0,7-3 0 0 0,-7 4 7 0 0,0 0-1 0 0,0 0 1 0 0,1 0 0 0 0,-1 0-1 0 0,1 0 1 0 0,-1 1 0 0 0,0 0-1 0 0,1-1 1 0 0,-1 1 0 0 0,1 1-1 0 0,-1-1 1 0 0,1 0-1 0 0,-1 1 1 0 0,1 0 0 0 0,-1-1-1 0 0,5 3 1 0 0,6 2 54 0 0,-1 1 0 0 0,21 13 0 0 0,-12-6-21 0 0,227 136 704 0 0,-186-108-640 0 0,168 96 189 0 0,-179-104-235 0 0,2-1 0 0 0,1-4-1 0 0,83 32 1 0 0,-129-57-84 0 0,53 19-274 0 0,77 16-1 0 0,-121-34-1038 0 0,-1 1 0 0 0,32 13 0 0 0,-37-13-517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0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1 173 919 0 0,'0'0'12092'0'0,"0"1"-11774"0"0,-1 4-153 0 0,1 0 0 0 0,0 1 0 0 0,0-1 0 0 0,1 0 0 0 0,-1 0 0 0 0,1 0 0 0 0,2 6 0 0 0,2 16 339 0 0,5 35 784 0 0,23 79 1 0 0,1 3 34 0 0,-27-108-1083 0 0,56 377 1114 0 0,-62-387-1166 0 0,-3 45-1 0 0,-2 10 126 0 0,4-79-102 0 0,0-2-197 0 0,0 0-1 0 0,0 1 1 0 0,0-1 0 0 0,0 1 0 0 0,0-1 0 0 0,0 0 0 0 0,0 1-1 0 0,0-1 1 0 0,0 1 0 0 0,0-1 0 0 0,0 0 0 0 0,0 1-1 0 0,0-1 1 0 0,0 0 0 0 0,0 1 0 0 0,0-1 0 0 0,0 0-1 0 0,0 1 1 0 0,1-1 0 0 0,-1 0 0 0 0,0 1 0 0 0,0-1 0 0 0,0 0-1 0 0,1 1 1 0 0,-1-1 0 0 0,0 0 0 0 0,1 1 0 0 0,-1-1-1 0 0,0 0 1 0 0,0 0 0 0 0,1 0 0 0 0,-1 1 0 0 0,0-1 0 0 0,1 0-1 0 0,-1 0 1 0 0,1 0 0 0 0,-1 0 0 0 0,0 0 0 0 0,1 0-1 0 0,-1 1 1 0 0,0-1 0 0 0,1 0 0 0 0,-1 0 0 0 0,1 0-1 0 0,-1 0 1 0 0,0 0 0 0 0,1 0 0 0 0,-1-1 0 0 0,0 1 0 0 0,1 0-1 0 0,0 0 1 0 0,25-10 39 0 0,-10 4 2 0 0,65-6 87 0 0,-52 6-114 0 0,-1 2 1 0 0,1 1-1 0 0,53 2 0 0 0,-59 1-24 0 0,76 4 28 0 0,120 21 0 0 0,37 17 32 0 0,-230-37-49 0 0,-1 0 0 0 0,0 2 0 0 0,0 1 1 0 0,-1 1-1 0 0,0 0 0 0 0,0 2 0 0 0,-1 1 0 0 0,35 25 0 0 0,-37-22 30 0 0,-1 1 1 0 0,0 2-1 0 0,22 25 0 0 0,-37-35-22 0 0,-4-8-20 0 0,-1 1-1 0 0,1-1 1 0 0,-1 1 0 0 0,1-1-1 0 0,0 1 1 0 0,-1-1 0 0 0,1 1-1 0 0,0-1 1 0 0,0 0-1 0 0,-1 1 1 0 0,1-1 0 0 0,0 0-1 0 0,0 0 1 0 0,-1 0 0 0 0,1 0-1 0 0,0 1 1 0 0,0-1-1 0 0,-1 0 1 0 0,1 0 0 0 0,0 0-1 0 0,0 0 1 0 0,0-1 0 0 0,-1 1-1 0 0,1 0 1 0 0,0 0-1 0 0,0-1 1 0 0,18-5 50 0 0,-8-1-53 0 0,0-1 0 0 0,-1 0 0 0 0,16-15 0 0 0,-15 13 0 0 0,-1 1 0 0 0,1 0 0 0 0,13-7 0 0 0,144-70 0 0 0,-138 74-35 0 0,49-13-1 0 0,-7 3-29 0 0,56-12-144 0 0,0 1 154 0 0,-119 30 57 0 0,0 1-1 0 0,0 0 1 0 0,13 0-1 0 0,-14 1-21 0 0,0 0-1 0 0,0 0 0 0 0,0-1 1 0 0,11-3-1 0 0,15-5-467 0 0,-32 8 482 0 0,1 0 0 0 0,-1 0 1 0 0,1 0-1 0 0,-1-1 0 0 0,0 1 1 0 0,1 0-1 0 0,-1-1 0 0 0,-1 0 0 0 0,1 1 1 0 0,0-1-1 0 0,-1 0 0 0 0,1 0 1 0 0,-1 0-1 0 0,0 0 0 0 0,0 0 1 0 0,0-1-1 0 0,0 1 0 0 0,-1 0 0 0 0,1 0 1 0 0,-1-1-1 0 0,0 1 0 0 0,0 0 1 0 0,0 0-1 0 0,-1-5 0 0 0,-11-103 159 0 0,3 23 15 0 0,-44-482 1630 0 0,51 480-1672 0 0,-1-31-26 0 0,-7 43-2861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1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6 480 3679 0 0,'0'0'8640'0'0,"0"0"-8614"0"0,0 0-1 0 0,0 0 1 0 0,0 0-1 0 0,0 0 1 0 0,-1 0-1 0 0,1 0 1 0 0,0 0-1 0 0,0 0 1 0 0,0 0-1 0 0,-1 0 1 0 0,1 0-1 0 0,0 0 0 0 0,0 0 1 0 0,0 0-1 0 0,0 0 1 0 0,-1 0-1 0 0,1 0 1 0 0,0 0-1 0 0,0-1 1 0 0,0 1-1 0 0,0 0 1 0 0,0 0-1 0 0,-1 0 1 0 0,1 0-1 0 0,0 0 1 0 0,0 0-1 0 0,0 0 1 0 0,0-1-1 0 0,0 1 0 0 0,0 0 1 0 0,-1 0-1 0 0,1 0 1 0 0,0 0-1 0 0,0 0 1 0 0,0-1-1 0 0,0 1 1 0 0,0 0-1 0 0,38-30 1567 0 0,-24 19-1072 0 0,-3 1 6 0 0,0 2-1 0 0,18-11 0 0 0,93-55 1593 0 0,-60 38-1615 0 0,-9 6-243 0 0,84-65-1 0 0,12-28-339 0 0,-142 118-444 0 0,0 0-1 0 0,0 0 1 0 0,1 1 0 0 0,0 0-1 0 0,-1 0 1 0 0,11-3 0 0 0,1 0-5522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16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1839 0 0,'0'0'11035'0'0,"2"0"-10422"0"0,32-2 2038 0 0,-18 1-1549 0 0,29 2 0 0 0,296 26 3187 0 0,-270-19-4296 0 0,-1 3-1 0 0,90 27 0 0 0,-148-35-475 0 0,-1 0-1 0 0,17 1 0 0 0,7-3-6632 0 0,-18-1 1050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2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0,'0'0'2082'0'0,"6"1"-514"0"0,-3-1-1217 0 0,-2-1-259 0 0,0 1-1 0 0,0 0 1 0 0,0 0-1 0 0,1 0 1 0 0,-1 0 0 0 0,0 0-1 0 0,0 0 1 0 0,0 0 0 0 0,0 0-1 0 0,0 1 1 0 0,0-1 0 0 0,0 0-1 0 0,0 1 1 0 0,0-1-1 0 0,0 0 1 0 0,0 1 0 0 0,0-1-1 0 0,0 1 1 0 0,0 0 0 0 0,-1-1-1 0 0,1 1 1 0 0,0 0 0 0 0,0 0-1 0 0,0-1 1 0 0,-1 1-1 0 0,1 0 1 0 0,0 0 0 0 0,-1 0-1 0 0,1 0 1 0 0,0 2 0 0 0,5 20 1953 0 0,18 43 1 0 0,-10-29-1727 0 0,17 46-1096 0 0,18 89 0 0 0,-41-143-1743 0 0,-6-17 1078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2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6 102 6911 0 0,'-6'-5'13312'0'0,"22"-4"-13004"0"0,1 0 1 0 0,20-7-1 0 0,1 0-227 0 0,27-11-763 0 0,-20 13-2579 0 0,-28 9 1542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28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8 5063 0 0,'-7'-2'46'0'0,"-1"1"-1"0"0,1-1 0 0 0,-1 1 0 0 0,0 0 0 0 0,0 1 0 0 0,1 0 0 0 0,-1 0 0 0 0,0 1 0 0 0,1-1 0 0 0,-12 4 0 0 0,1 0 100 0 0,6-2 1135 0 0,1 0 0 0 0,-1 1 0 0 0,1 1 0 0 0,-21 9 1 0 0,14-4-187 0 0,0 1 1 0 0,1 1 0 0 0,-31 26-1 0 0,40-29-1004 0 0,0 0 1 0 0,0 0-1 0 0,1 1 0 0 0,0 0 0 0 0,1 0 1 0 0,0 0-1 0 0,1 1 0 0 0,-8 18 0 0 0,8-14-73 0 0,0 0 1 0 0,1 0-1 0 0,1 1 0 0 0,0-1 0 0 0,2 1 0 0 0,-1 0 1 0 0,2-1-1 0 0,0 1 0 0 0,3 27 0 0 0,0-25-16 0 0,1 0 1 0 0,0 0-1 0 0,1-1 0 0 0,1 0 0 0 0,1 0 0 0 0,0 0 1 0 0,1-1-1 0 0,11 15 0 0 0,-6-10 44 0 0,1 0 1 0 0,1-2 0 0 0,1 1-1 0 0,1-2 1 0 0,0 0-1 0 0,32 23 1 0 0,-36-32-48 0 0,0 0 1 0 0,0 0 0 0 0,0-1-1 0 0,1-1 1 0 0,0 0 0 0 0,0-1-1 0 0,1-1 1 0 0,0 0 0 0 0,-1-1-1 0 0,1 0 1 0 0,25 0 0 0 0,-24-3 38 0 0,1-1 1 0 0,-1-1-1 0 0,1 0 0 0 0,-1-1 1 0 0,0-1-1 0 0,0 0 1 0 0,0-1-1 0 0,-1-1 1 0 0,0-1-1 0 0,0 0 1 0 0,0-1-1 0 0,-1 0 1 0 0,20-16-1 0 0,-21 14 97 0 0,-1-1-1 0 0,-1 0 1 0 0,1 0-1 0 0,-2-1 1 0 0,0-1-1 0 0,0 0 1 0 0,-1 0-1 0 0,-1-1 0 0 0,0 0 1 0 0,-1 0-1 0 0,0-1 1 0 0,-1 0-1 0 0,7-30 1 0 0,-9 29 9 0 0,-2-1 0 0 0,0 1 0 0 0,-1-1 0 0 0,0 0 0 0 0,-1 0 0 0 0,-1 0 0 0 0,-6-28 0 0 0,6 37-68 0 0,-2-1 0 0 0,1 1 0 0 0,-1 1 0 0 0,0-1 1 0 0,0 0-1 0 0,-1 1 0 0 0,0-1 0 0 0,0 1 0 0 0,-1 0 1 0 0,0 1-1 0 0,0-1 0 0 0,-1 1 0 0 0,0 0 0 0 0,0 0 1 0 0,0 1-1 0 0,-1 0 0 0 0,-10-7 0 0 0,-6 0-281 0 0,-1 1 0 0 0,0 1 0 0 0,0 1 0 0 0,-1 2 0 0 0,0 0 0 0 0,-1 1 0 0 0,-49-4 0 0 0,35 8-954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12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7 880 7167 0 0,'0'0'18'0'0,"0"1"-1"0"0,0-1 1 0 0,0 1-1 0 0,0-1 0 0 0,0 1 1 0 0,0-1-1 0 0,0 1 1 0 0,0-1-1 0 0,0 1 0 0 0,0 0 1 0 0,0-1-1 0 0,0 1 1 0 0,0-1-1 0 0,1 1 0 0 0,-1-1 1 0 0,0 1-1 0 0,0-1 1 0 0,1 1-1 0 0,11 17 304 0 0,-11-12-215 0 0,-11-3-38 0 0,9-2-48 0 0,-9-1 1735 0 0,12-6 686 0 0,13-7-889 0 0,14-9-87 0 0,43-44 0 0 0,12-9-325 0 0,85-59 427 0 0,-99 76-1297 0 0,132-96-203 0 0,-136 110-52 0 0,79-45 34 0 0,-112 71-21 0 0,43-32 1 0 0,-47 30-22 0 0,-21 14-8 0 0,-1-1-1 0 0,12-11 1 0 0,-12 11 17 0 0,-1 1 0 0 0,1 0 0 0 0,10-8 0 0 0,-10 10 1 0 0,-1-1-1 0 0,11-11 1 0 0,12-10 177 0 0,-3 6-3 0 0,-23 17-151 0 0,1 0 1 0 0,-1 0-1 0 0,1 0 1 0 0,-1 0-1 0 0,1 0 1 0 0,0 1-1 0 0,0 0 1 0 0,0 0 0 0 0,1 0-1 0 0,-1 0 1 0 0,0 1-1 0 0,1 0 1 0 0,-1 0-1 0 0,7-1 1 0 0,-2 2 36 0 0,1 0 0 0 0,-1 0 0 0 0,0 1 0 0 0,0 0 0 0 0,0 1 0 0 0,0 0 0 0 0,0 0 0 0 0,-1 1 0 0 0,1 0 0 0 0,-1 0 0 0 0,1 1 0 0 0,10 7 0 0 0,19 10-70 0 0,35 23-56 0 0,-15-6 353 0 0,72 36 1 0 0,-37-24-169 0 0,83 41 30 0 0,-16-10-54 0 0,-86-36-76 0 0,39 19 3 0 0,20 10-257 0 0,-84-44 124 0 0,7 7-1158 0 0,-21-9-5846 0 0,-21-17 896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1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1839 0 0,'1'1'6271'0'0,"4"8"-5111"0"0,27 63 3978 0 0,-19-36-3842 0 0,-2 1-1 0 0,12 68 1 0 0,-9 6-88 0 0,-10-76-867 0 0,2 0 0 0 0,11 40-1 0 0,-1-8-35 0 0,-5-21-145 0 0,-4-20-26 0 0,-2 1 0 0 0,3 29-1 0 0,-5-33 22 0 0,1-1-1 0 0,12 43 0 0 0,4 15 215 0 0,-13-48-164 0 0,18 49 0 0 0,-11-37-100 0 0,9 4 204 0 0,-23-46-181 0 0,1 0-82 0 0,1-1 0 0 0,-1 1 0 0 0,1 0 0 0 0,-1-1 1 0 0,1 1-1 0 0,-1-1 0 0 0,1 0 0 0 0,3 3 0 0 0,16 2 76 0 0,-1-1 1 0 0,1-1-1 0 0,42 3 1 0 0,67-6 2 0 0,-36-1-50 0 0,24 1-48 0 0,103 5 89 0 0,-173-2-93 0 0,-1 3-1 0 0,0 1 1 0 0,0 3 0 0 0,-1 1-1 0 0,82 35 1 0 0,-49-12 94 0 0,-54-27-53 0 0,-18-6-61 0 0,-1-1 0 0 0,1 0-1 0 0,10 0 1 0 0,-14 0 2 0 0,-1-1 0 0 0,1 0 0 0 0,0 0-1 0 0,-1-1 1 0 0,1 1 0 0 0,-1 0 0 0 0,1-1 0 0 0,-1 1 0 0 0,0-1-1 0 0,1 0 1 0 0,-1 0 0 0 0,4-2 0 0 0,2-1-4 0 0,53-20-1 0 0,40-12 64 0 0,177-21-192 0 0,-61 37-284 0 0,-145 14 408 0 0,-50 7 4 0 0,-9 1 0 0 0,-6-3 0 0 0,6-4 0 0 0,-4 2 0 0 0,-7 2 0 0 0,0 0 0 0 0,0-1 0 0 0,0 1 0 0 0,0 0 0 0 0,0 0 0 0 0,0-1 0 0 0,0 1 0 0 0,-1-1 0 0 0,1 0 0 0 0,-1 1 0 0 0,1-1 0 0 0,1-4 0 0 0,1 0 0 0 0,2-2 2 0 0,-1-1-1 0 0,0 1 1 0 0,0-1-1 0 0,-1 0 1 0 0,0-1-1 0 0,4-17 1 0 0,1 0 48 0 0,-5 14-31 0 0,0 1 0 0 0,3-23-1 0 0,-2-2 21 0 0,16-143 128 0 0,-12 58-7 0 0,3-49 192 0 0,-7 97-108 0 0,-2 39-108 0 0,-1 0 1 0 0,-4-47-1 0 0,-25-101 166 0 0,19 145-391 0 0,-2 1 0 0 0,-26-64 0 0 0,33 94-137 0 0,2 6-19 0 0,0-1 0 0 0,0 0 1 0 0,0 0-1 0 0,0 0 0 0 0,1 0 0 0 0,-1 0 1 0 0,0-4-1 0 0,-8 11-3700 0 0,3 6-3385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15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1 557 7855 0 0,'0'0'1556'0'0,"0"-2"-770"0"0,1-2-445 0 0,0 0 0 0 0,1 0-1 0 0,-1-1 1 0 0,1 1 0 0 0,0 0 0 0 0,0 1 0 0 0,1-1 0 0 0,3-5 0 0 0,26-27 1815 0 0,-2 4-522 0 0,-18 17-880 0 0,2 0 1 0 0,0 2-1 0 0,1-1 0 0 0,24-16 0 0 0,73-41 704 0 0,-67 44-1367 0 0,104-53-20 0 0,-87 49-335 0 0,-30 15 131 0 0,-8 5-612 0 0,-1-2 1 0 0,43-29-1 0 0,5-9-3197 0 0,-50 35 2212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3:18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1 455 0 0,'1'1'4100'0'0,"71"38"3760"0"0,42 13-6050 0 0,-45-21-686 0 0,-33-12-731 0 0,-24-12-234 0 0,0-1-1 0 0,21 9 1 0 0,-12-7-68 0 0,-1 1 0 0 0,21 12 0 0 0,-24-11-411 0 0,0-1-1 0 0,1-1 1 0 0,22 7 0 0 0,-16-9-936 0 0,0 1-51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16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0,'1'2'4026'0'0,"3"6"-2521"0"0,-1 0 0 0 0,0 0 1 0 0,2 12-1 0 0,7 54 198 0 0,-9-50-901 0 0,37 273 2102 0 0,-38-279-2818 0 0,23 147 481 0 0,-16-114-631 0 0,-4-20-1166 0 0,14 48 1 0 0,-12-60-13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0:11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13703 0 0,'5'2'630'0'0,"-2"-1"-496"0"0,-2 0-109 0 0,0-1-1 0 0,0 0 0 0 0,0 1 0 0 0,0-1 0 0 0,0 1 0 0 0,0-1 0 0 0,-1 1 1 0 0,1-1-1 0 0,0 1 0 0 0,0 0 0 0 0,0-1 0 0 0,-1 1 0 0 0,1 0 0 0 0,0 0 0 0 0,-1 0 1 0 0,1-1-1 0 0,-1 1 0 0 0,1 0 0 0 0,-1 0 0 0 0,1 0 0 0 0,-1 0 0 0 0,1 0 0 0 0,-1 0 1 0 0,0 0-1 0 0,0 0 0 0 0,0 0 0 0 0,1 0 0 0 0,-1 2 0 0 0,0 6 114 0 0,0 0 1 0 0,0 0-1 0 0,1 0 0 0 0,1 0 0 0 0,-1 0 0 0 0,1 0 0 0 0,1-1 0 0 0,0 1 0 0 0,6 13 0 0 0,5 4 450 0 0,28 40-1 0 0,-1-1-1329 0 0,-23-32-1664 0 0,-11-15 982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0:11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8 106 14511 0 0,'0'0'1314'0'0,"-2"0"-1078"0"0,-4 2 2937 0 0,10-3-2969 0 0,0 1 0 0 0,-1-1 0 0 0,1 0-1 0 0,0 0 1 0 0,4-2 0 0 0,3-1 50 0 0,50-20 160 0 0,-27 10-380 0 0,-24 10-248 0 0,0-1 1 0 0,0 0-1 0 0,10-8 0 0 0,10-10-6687 0 0,-20 14 1113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0:11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8 9671 0 0,'-18'8'944'0'0,"1"2"0"0"0,0 0-1 0 0,1 1 1 0 0,-23 19 0 0 0,32-23-686 0 0,0 0 1 0 0,0 1 0 0 0,1-1-1 0 0,0 1 1 0 0,1 0 0 0 0,0 1-1 0 0,0-1 1 0 0,0 1 0 0 0,1 0 0 0 0,1 0-1 0 0,-3 11 1 0 0,1 1-249 0 0,0 1 0 0 0,2 0 0 0 0,1-1 1 0 0,1 2-1 0 0,0-1 0 0 0,4 22 0 0 0,0-14-11 0 0,2-1-1 0 0,0 1 1 0 0,19 53-1 0 0,-18-68 3 0 0,1 0 1 0 0,0-1-1 0 0,1 0 0 0 0,0 0 0 0 0,1-1 0 0 0,1 0 0 0 0,0 0 1 0 0,0-1-1 0 0,22 18 0 0 0,-24-23 25 0 0,1 0 1 0 0,0-1-1 0 0,0 1 0 0 0,0-2 1 0 0,1 1-1 0 0,0-2 0 0 0,0 1 1 0 0,1-1-1 0 0,-1-1 0 0 0,1 0 1 0 0,0 0-1 0 0,-1-1 0 0 0,1 0 1 0 0,21 0-1 0 0,-25-3 16 0 0,1 1 0 0 0,-1-1-1 0 0,0-1 1 0 0,-1 1 0 0 0,1-1 0 0 0,0 0 0 0 0,0-1 0 0 0,-1 0-1 0 0,1 0 1 0 0,8-5 0 0 0,-7 2 55 0 0,0-1 0 0 0,0 1 0 0 0,0-1 0 0 0,-1 0 0 0 0,0-1-1 0 0,10-13 1 0 0,-7 5 131 0 0,0-1 0 0 0,-1 0 0 0 0,0 0 0 0 0,-2-1 0 0 0,0 0 0 0 0,-1-1 0 0 0,5-22 1 0 0,-7 13 38 0 0,0 1 1 0 0,-1-1 0 0 0,-2 0-1 0 0,-1 0 1 0 0,-1 0-1 0 0,-2 1 1 0 0,-7-35 0 0 0,7 50-205 0 0,0 0-1 0 0,-1 0 1 0 0,0 0 0 0 0,-1 1 0 0 0,-1 0 0 0 0,0 0-1 0 0,0 1 1 0 0,-1-1 0 0 0,0 1 0 0 0,-1 1 0 0 0,0-1-1 0 0,0 1 1 0 0,-1 1 0 0 0,-1 0 0 0 0,1 0 0 0 0,-1 1 0 0 0,0 0-1 0 0,-13-6 1 0 0,6 4-314 0 0,1 1 0 0 0,-2 1 0 0 0,1 1-1 0 0,-1 0 1 0 0,1 1 0 0 0,-1 1 0 0 0,-1 1 0 0 0,1 0-1 0 0,-21 1 1 0 0,11 3-1669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00:59:5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0 523 24575,'15'0'0,"-1"-1"0,0-1 0,0 0 0,0-1 0,-1 0 0,1-1 0,-1-1 0,1 0 0,-2-1 0,1 0 0,21-15 0,18-7 0,-12 6 0,0 0 0,-2-3 0,67-55 0,-87 64 0,1 1 0,26-14 0,17-14 0,-36 24 0,0 2 0,49-23 0,-45 25 0,-1-1 0,32-24 0,-33 20-1365,-3 3-5461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01:00:16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24575,'37'3'0,"1"1"0,0 2 0,-1 1 0,64 22 0,-55-14 0,0-3 0,62 8 0,-54-11 0,0 2 0,75 26 0,25 6 0,-79-23 0,-47-11 0,-1-2 0,42 5 0,-50-10-455,-1 0 0,29 8 0,-16 1-6371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15:55:08.73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10146 5704 3679 0,'0'0'160'0,"0"0"32"0,0 0-192 0,0 0 0 0,0 0 0 0,0 0 0 15,0 0 3552-15,0 0 672 0,0 0 128 0,0 0 16 16,0 0-2800-16,0 0-560 0,0 0-112 0,0 0-32 15,0 0-224-15,0 0-64 0,0 0 0 0,19 3 0 16,-19-3 160-16,4-5 32 0,1 0 0 0,-1-1 0 16,1 0 0-16,-1 1 0 0,0-1 0 0,3-1 0 15,-1-4-64-15,1 3 0 0,-1-3 0 0,-1 1 0 16,1 0-256-16,-1 0-48 0,0-1-16 0,2 1 0 0,-2-1-32 0,0 2-16 16,3 0 0-16,0 1 0 15,0-1-144-15,1 1-16 0,-2 2-16 0,4-5 0 0,-1 2-160 0,2-1 0 0,0-1 0 16,0 2 128-16,-3-1-128 0,1 1 0 15,-2 0 0-15,2 1 0 0,1-1 0 0,-1 3 0 16,-1 1 0-16,0 1 0 0,1 0 0 0,-1 2 0 16,1-2 144-16,1 1-144 0,-2 3 176 0,1-2-48 15,1 0 0-15,-1 1 0 0,-1 0 0 0,0-2-128 16,0-1 192-16,2 2-64 0,1 0-128 0,-1 2 160 16,1 2-160-16,0-1 160 0,-2 0-160 0,1 0 128 15,0 2-128-15,1 1 128 0,0 1 32 0,-1-1 0 16,0 0 0-16,-1 1 0 0,2-1-16 0,-1 0 0 0,0 0 0 0,0 1 0 15,-2 2-16-15,0-1-128 0,0 1 192 0,-1 1-64 16,0 1-128-16,1 1 128 0,0 1-128 0,-1-1 128 16,0 2-128-16,-1 1 192 0,0-2-192 0,-1 0 192 15,0-3-192-15,0 0 0 0,1 1 0 0,-1-2 0 16,1 1-176-16,-1 0-112 0,-1 1-32 0,1-1 0 31,-2 0-1584-31,0 0-320 0,-4-8-64 0,3 9-7744 0,3 1-1552 0</inkml:trace>
  <inkml:trace contextRef="#ctx0" brushRef="#br0" timeOffset="435.27">10748 5685 8287 0,'0'0'368'0,"0"0"80"0,0 0-448 0,0 0 0 0,-5-3 0 0,5 3 0 15,0 0 3424-15,0 0 608 0,0 0 112 0,0 0 16 16,0 0-2192-16,0 9-448 0,1-2-96 0,2 1-16 15,2 1-512-15,-1-1-128 0,-2 2 0 0,2 2-16 16,0-2 192-16,0 2 32 0,1 0 16 0,-1-2 0 16,3-1 80-16,-2 0 16 0,1 0 0 0,0-1 0 15,-1-1-336-15,0-1-64 0,-5-6-16 0,9 3 0 16,2 1-128-16,-1-4-32 0,0-3 0 0,2 1 0 16,0 0 0-16,0-4-16 0,-1-5 0 0,1 0 0 15,-1-2-16-15,-1-2 0 0,2 0 0 0,-2 0 0 16,1-3-144-16,-1 2-16 0,-2 1-16 0,0 0 0 15,-1 1-304-15,1 0 0 0,0-1 0 0,-1 2 0 16,-1 2 0-16,-1 3-144 0,1-1 16 0,-1 2 0 31,1 3-2112-31,1-1-432 0,-7 5-80 0,6-5-15360 0</inkml:trace>
  <inkml:trace contextRef="#ctx0" brushRef="#br0" timeOffset="1502.57">9773 4949 1839 0,'0'0'0'0,"0"0"160"0,27-6-160 0,-27 6 0 0,0 0 0 0,0 0 0 0,0 0 3520 0,0 0 688 16,0 0 128-16,0 0 16 0,0 0-2560 0,0 0-528 15,0 0-112-15,5 8 0 0,-1-2-208 0,1 2-48 16,-1 0 0-16,2 1 0 0,-1-1 128 0,-1 1 0 16,-3 1 16-16,2 1 0 0,-2-2-528 0,1 1-96 15,2 1-32-15,-1 1 0 0,-2 1 896 0,1 0 192 16,-2 0 16-16,1 1 16 16,-1 0-1712-16,-1 2-352 0,-1 0-64 0,1-2-16 0,-2 0 640 0,1 1 336 15,-3-2-32-15,-1 0-16 0,0 1 112 0,-2-1 32 16,-2-2 0-16,0 2 0 0,0-3-16 0,0 2 0 15,-2 0 0-15,0-1 0 0,-1 0-96 0,0 0 0 16,0 1-16-16,0-4 0 0,0-1 64 0,-3-2 16 0,3-1 0 0,0 0 0 16,0-2-384-16,0-1-160 0,1-1 16 0,1-1 0 15,-1-1 144-15,1 0-192 0,1-2 192 0,1-1-192 32,-1-1-1008-32,0 2-208 0,1-2-32 0,1 1-16 15,1 0-1824-15,0 1-368 0</inkml:trace>
  <inkml:trace contextRef="#ctx0" brushRef="#br0" timeOffset="1820.41">9456 5296 19695 0,'0'0'864'0,"0"0"192"0,0 0-848 15,0 0-208-15,0 0 0 0,0 0 0 0,0 0 1760 0,0 0 304 16,0 0 64-16,0 0 16 0,0 0-560 0,0 0-112 16,0 0-32-16,0 0 0 0,5 6-512 0,-2 0-96 15,-3-1-32-15,-2 2 0 0,0 1-256 0,-1 3-48 16,-2 0-16-16,0 2 0 0,-3 0-80 0,1 1-16 16,2 0 0-16,0 2 0 0,0-3 80 0,-2 0 16 15,3 0 0-15,3-1 0 0,1-3-144 0,1 0-16 16,2-2-16-16,2-1 0 0,-5-6-128 0,9 4-32 15,2-3 0-15,-1 1 0 0,2 0-144 0,-2 0 0 16,3-2 144-16,0 0-144 0,2 0 0 0,-1 0 0 0,0 0 0 0,2-2 0 31,0 0-832-31,1 0-256 0,1 0-32 0,0 1-10672 0,3-1-2144 0</inkml:trace>
  <inkml:trace contextRef="#ctx0" brushRef="#br0" timeOffset="4838.25">14828 4678 22399 0,'7'-1'992'0,"1"1"208"0,1-1-960 0,1 1-240 0,0 0 0 0,-1 0 0 16,0 0 1344-16,-3 2 240 0,-6-2 32 0,7 6 16 0,-2 0-368 0,0 2-80 16,-2 1-16-16,-4 3 0 0,-3-1-656 0,-2 4-128 15,0 2-16-15,-3 1-16 0,-2 2-80 0,0 3-16 16,-1-1 0-16,-1 3 0 16,0-2-96-16,-2 1-32 0,1-1 0 0,1 2 0 0,0 0-128 0,3 0 0 15,0-1 0-15,3 1 0 0,1-1 0 0,3 0 0 16,1 0 0-16,2-2 0 0,2-2 0 0,1-2 0 15,4 0 0-15,5-4 0 0,-1-2 0 0,4 0 208 16,2-2-16-16,2 0-16 0,2-1-176 0,3-3 192 16,4 1-192-16,2-5 192 0,-1 2-192 0,0-2 0 0,1-4 0 0,-2 2 0 31,1-2-832-31,-2-2-112 0,-1-2-16 0,0-1-9088 16,-1-2-1840-16</inkml:trace>
  <inkml:trace contextRef="#ctx0" brushRef="#br0" timeOffset="5172.95">14929 5073 16575 0,'-20'3'1472'0,"14"1"-1168"0,1 1-304 0,-1 2 0 16,6-7 2320-16,0 0 416 0,0 0 80 0,0 0 0 15,0 0-800-15,11 0-160 0,3 1-48 0,6-1 0 16,1-1-656-16,3-3-144 0,2 1-32 0,2-3 0 15,-1-4-16-15,4 3-16 0,3-5 0 0,2 3 0 16,-3-3-176-16,5 3-48 0,3-2 0 0,0 4 0 16,4 1-368-16,2 3-80 0,0-1-16 0,0 0 0 0,-2-2-256 0,2 4 0 15,0 1 0-15,-1 1 0 16,-1-4 0-16,-2 1 0 0,3-1 0 0,0 3 0 16,-1 1 0-16,0 0 0 0,-2-1 0 0,-2 1 0 0,0-2 0 0,-2 2 0 0,-5 0 0 15,-3-1 0 1,0 0-384-16,-2-2 32 0,-2-1 0 0,-1 0 0 15,-1 2-1216-15,-1-2-240 0,-4 1-48 0,0-3-16 16,-3-1-1712-16,-3 1-352 0</inkml:trace>
  <inkml:trace contextRef="#ctx0" brushRef="#br0" timeOffset="5435.37">16127 4614 19343 0,'0'0'1728'0,"0"0"-1392"0,0 0-336 0,0 0 0 15,0 0 2544-15,0 0 432 0,7 8 96 0,3 0 0 16,4-1-1856-16,5-3-384 0,1 1-80 0,6 0-16 16,2-1-432-16,3-2-96 0,3 0-16 0,3 0 0 15,0 4 32-15,4-1 0 0,0-1 0 0,0 2 0 16,-2-1-224-16,-1 2 0 0,-2 1 0 0,-3 0 0 16,-6-1 160-16,-2 3-160 0,-3 0 160 0,-4 3-160 15,-3-1 928-15,-5 3 96 0,-1 2 0 0,-3 2 16 16,-4 1-224-16,-3 4-48 0,-4 2-16 0,-4 4 0 15,-3 3-160-15,-4-1-16 0,-1 3-16 0,-4 3 0 16,-1-1-192-16,0 0-48 0,0 0 0 0,1 0 0 31,0-2-1216-31,3-3-256 0,1 0-64 0,1 0-17376 0</inkml:trace>
  <inkml:trace contextRef="#ctx0" brushRef="#br0" timeOffset="10774.74">18545 4965 17503 0,'0'0'1552'0,"0"0"-1232"0,0 0-320 0,0 0 0 0,8-6 1808 0,-13 16 304 15,2-3 64-15,3-7 16 0,0 0-288 0,0 0-64 16,0 0-16-16,0 0 0 0,0 0-736 0,10-4-160 16,-3-2-32-16,5 0 0 0,1-3-128 0,3-2-48 15,1 1 0-15,4-3 0 0,-1-1-192 0,3-2-32 16,1-1-16-16,2 0 0 0,2-4-160 0,-1 2-16 15,1-2-16-15,0 0 0 0,0 0-288 0,0-5 160 16,1 0-160-16,0 0 128 0,-1 0-128 0,1 1 0 16,0-4 0-16,1 3 0 0,0 1 0 0,-2 1 0 15,0 0 0-15,-1 2 0 0,0 1 0 0,0 0 0 16,-3 0 128-16,0 2-128 0,-1 1 0 0,-3 1 0 16,-1 2 0-16,-2 1 128 0,-2 2-128 0,-2 2 0 15,0 1 0-15,-2 1 128 0,3 1 64 0,-3 2 0 0,1 0 0 0,0 2 0 16,-1 3 176-16,2 0 32 0,1 0 16 0,0 0 0 15,-2 3-64-15,-1 2-16 0,1 2 0 0,2 1 0 16,1-1-144-16,2 4-48 0,2 0 0 0,1 4 0 16,1 0-144-16,2 4 160 0,3-1-160 0,2 2 160 15,-1 0-160-15,2 0 0 0,1 1 0 0,0 0 0 16,0-2 0-16,-2 1 0 0,1-2 0 0,1 0 0 16,0-1 0-16,0 0 0 0,0-1 128 0,1-1-128 15,-1-3 0-15,0 0-256 0,-1-2 64 0,0 2 16 31,-2-4-480-31,-1 0-112 0,0 0 0 0,-2-2-16 0,-2 1-1840 16,0 2-352-16,-3-3-80 0</inkml:trace>
  <inkml:trace contextRef="#ctx0" brushRef="#br0" timeOffset="12034.34">18480 5025 3679 0,'0'0'320'0,"0"0"-320"0,0 0 0 0,0 0 0 0,0 0 4224 0,0 0 784 16,0 0 160-16,4 8 16 0,-1 0-2896 0,1 2-592 15,0 1-112-15,1 2-32 0,0 1-448 0,0 3-80 16,0 1-32-16,2 2 0 0,-1 1 96 0,1 2 0 15,-1 1 16-15,1-1 0 0,0-1-96 0,0 3-32 16,0 1 0-16,-2 3 0 0,0-3-256 0,0 2-48 16,1 0-16-16,-1-1 0 0,-1 1-336 0,0-1-64 15,0 0 0-15,0 1-16 0,1-1-112 0,-1 2 0 16,0-3-128-16,0 0 192 0,-1-3-192 0,1 1 144 16,2-3-144-16,-3-2 128 0,0-3-128 0,0 0 160 15,-2-1-160-15,0 0 160 0,2-2-160 0,0-2 192 0,-2 1-192 0,1-2 192 16,1 1-192-16,1-3 160 0,-4-8-160 0,3 6 160 15,-3-6-160-15,0 0 192 0,0 0-192 0,5 7 192 16,-1-2-64-16,-4-5-128 0,6 5 192 0,1-1-64 16,-7-4 0-16,8 5 0 0,1-3 0 0,0 0 0 15,-1 2-128-15,1-1 160 0,4-1-160 0,0 0 160 16,1 0-160-16,3 0 0 0,1-1 0 0,2 0 0 16,-1-1 0-16,2 1 0 0,1 1 0 0,2-2 0 15,1 1 0-15,-1-1 0 0,1 0 128 0,3 0-128 16,0 1 0-16,1-1 0 0,0 0 0 0,-1 3 0 15,2 1 0-15,0 1 0 0,2 0 128 0,-4 2-128 16,1-1 0-16,-2 1 0 0,-1 1 0 0,1 1 0 16,-5-1 0-16,1 1 128 0,-3 1-128 0,1 1 0 15,-1-2 128-15,0 0-128 0,-2 1 128 0,-1 1-128 16,-1-2 0-16,-2 0 128 0,-1-1-128 0,0 0 0 16,-1 0 0-16,-2-1 128 0,0 1-128 0,-3 0 0 0,0 0 160 0,-2-2-160 15,0 1 192-15,1-2-192 0,-6-5 192 0,6 5-64 16,-6-5 0-16,7 4-128 0,-7-4 128 0,7 1-128 15,2-2 0-15,1-1 0 0,-1-1 128 0,0-2-128 0,1 0 0 0,1-1 0 16,0-2 0-16,4 1 0 0,3-1 0 0,-1-1 0 16,1 1 0-16,2-4 0 15,3 2 0-15,-1 2 0 0,2-5 0 0,-1 1 0 16,0 2 0-16,1-2 0 0,1 0 0 0,0 1 0 0,0-1 0 0,-1 1 0 16,-1 1 0-16,0 1 0 15,-1 1 0-15,0 0 0 0,-1 2 0 0,0-1 0 0,0 3 0 16,0 0 0-16,0 0 0 0,-2 2 0 0,1-1 0 0,-3 2 0 15,-3-2 0-15,2 3 0 16,1 3 0-16,-3-3 0 0,-2 1 0 0,-1 2 0 0,1-1 0 0,-1 1 0 16,-2 0 0-16,-1-2 0 0,-1 0 0 0,1 2 0 0,1-2 0 15,-2 0 0-15,-1 1 0 0,0-1 0 16,-6-1 0-16,0 0 0 0,7 0-128 0,-1-1 128 16,-6 1 0-16,0 0 0 0,6-2 0 0,-6 2 0 15,5-4 0-15,-5 4 0 0,6-5 0 0,0 1 0 16,-2-6 0-16,0 1 0 0,1-2 0 0,0-2 0 15,-1-2 0-15,1-2 0 0,1-3 0 0,-2-3 0 16,-2-5 0-16,2-3 160 0,0-4-32 0,-1-3 0 16,-2 0 160-16,0-3 32 0,1-2 0 0,-1-3 0 15,-1-1 96-15,0 0 32 0,-3 3 0 0,1 1 0 16,-2-3-128-16,0 3 0 0,-1 1-16 0,-2 2 0 16,-1 2-304-16,0 3 0 0,1 4 128 0,-1-3-128 0,-1 1-192 15,0 0-80-15,-1 5-32 0,0 3 0 16,0 2-1168-16,2 3-256 0,1 2-32 15,1 1-16-15,-1 2-2432 0,1 2-480 0</inkml:trace>
  <inkml:trace contextRef="#ctx0" brushRef="#br0" timeOffset="14301.03">19704 5870 10127 0,'0'0'896'0,"0"0"-704"0,0 0-192 0,0 0 0 0,0 0 2048 0,0 0 368 0,0 0 80 0,0 0 0 0,0 0-1120 0,0 0-224 15,0 0-64-15,0 0 0 0,0 0-576 16,0 0-112-16,0 0-16 0,0 0-16 0,0 0 432 0,7 8 96 16,-7-8 0-16,0 0 16 0,4 9 160 0,-4-9 16 15,0 0 16-15,0 0 0 0,1 6-32 16,-1-6-16-16,0 0 0 0,0 0 0 0,5 6-48 0,-5-6-16 0,0 0 0 0,0 0 0 15,8 2-144 1,1 0-16-16,0-2-16 0,2-2 0 0,-1 0-112 0,1-1-32 16,-1 0 0-16,1 1 0 0,-1-2-128 0,2 0-32 0,-1 1 0 15,4-1 0-15,-2 2-128 0,1-3-16 0,1-1-16 0,-1 2 0 16,-1 1-96-16,1-3-32 0,1 1 0 0,-1 0 0 16,0 0 16-16,1 1 0 0,-1-4 0 0,3 1 0 15,-3 1-32-15,1-1 0 0,-2 1 0 0,0-1 0 16,-2 1-208-16,-1-1 0 0,0 2 0 0,0 1 0 15,1 0 368-15,-1-2-32 0,1 1 0 0,0 1 0 16,1 0-208-16,-1 1-128 0,-2-1 160 0,0 2-160 16,0-1 128-16,1 2-128 0,-2-1 0 0,0 1 144 15,0 0-144-15,-2 1 0 0,-6 0 0 0,0 0 0 16,0 0 0-16,8-3 0 0,-1 2 0 0,-7 1 128 16,0 0-128-16,0 0 0 0,0 0 0 0,0 0 0 15,0 0 0-15,5-3-224 0,-5 3 48 0,0 0 16 16,0 0-928-1,0 0-176-15,0 0-32 0,4-6-16 0,1-1-1008 0,-1 2-208 16,-4 5-32-16,0 0-15536 0</inkml:trace>
  <inkml:trace contextRef="#ctx0" brushRef="#br0" timeOffset="15682.02">18758 5063 11631 0,'0'0'512'0,"0"0"112"0,5-5-496 0,-1-1-128 0,-4 6 0 0,0 0 0 0,0 0 1184 0,0 0 224 16,0 0 32-16,0 0 16 0,0 0-176 0,0 0-48 16,0 0 0-16,0 0 0 0,0 0 192 0,7 4 48 15,-7-4 0-15,5 8 0 0,-1 1 16 0,0 3 16 16,-2 1 0-16,-1 1 0 0,2 2-288 0,-2-2-48 16,1 3-16-16,-1 3 0 0,2 2-448 15,-2-1-80-15,0 1-32 0,1 2 0 0,0 2-256 0,3-3-48 16,-1 3-16-16,0 0 0 0,0 2-16 0,0-1-16 0,0-1 0 15,0 0 0-15,0-1-96 0,0 0-16 16,0-3 0-16,-2 0 0 0,1-2-128 0,-1-2 0 16,2-2 144-16,-1-1-144 0,-2 0 128 0,0-2-128 15,1-2 160-15,-1 0-160 0,0-1 144 16,1-1-144-16,-2-9 128 0,0 9-128 0,0 2 128 0,0-3-128 16,0-8 128-16,1 7-128 0,-1-7 0 0,0 0 0 0,0 0 128 0,0 0-128 15,0 0 0-15,0 0 0 0,0 0 0 0,0 0 0 16,0 0 0-16,0 0 0 0,0 0 0 0,0 0 0 15,0 0 0-15,0 8-176 0,0-8 176 0,0 7-192 32,0-1-240-32,0-6-48 0,0 0-16 0,0 0 0 15,1 7-2800-15,-1-7-560 0</inkml:trace>
  <inkml:trace contextRef="#ctx0" brushRef="#br0" timeOffset="17014.59">19458 4491 20959 0,'0'0'928'0,"0"0"192"0,0 0-896 0,0 0-224 0,0 0 0 0,13 14 0 16,-13-14 1888-16,0 9 336 0,0 0 64 0,0 3 16 0,0-2-848 0,0 5-176 15,1 3-16-15,-1-2-16 0,0 1-608 0,2 1-128 16,0 1-32-16,1 1 0 0,-1-1-336 0,2 1-144 16,0-6 128-16,0 2-128 0,1 0 0 0,1-2 0 15,-1-1-192-15,0 0 192 16,-1-1-1920-16,1 0-272 0,0-2-48 0,-1 2-11200 0</inkml:trace>
  <inkml:trace contextRef="#ctx0" brushRef="#br0" timeOffset="17262.87">19419 4767 23839 0,'0'0'1056'0,"0"0"224"0,0 0-1024 0,0 0-256 0,-7 0 0 0,7 0 0 16,0 0 1968-16,0 0 336 0,0 0 80 0,0 0 16 16,0 0-928-16,0 0-192 0,0 0-48 0,7-4 0 15,1-1-624-15,1 0-128 0,1-2-32 0,1 1 0 16,-1-1-208-16,2 1-48 0,1 0-16 0,0 2 0 16,0-2-176-16,-1 2 0 0,-2-1 0 0,1 0 0 31,-1-1-320-31,0 1-80 0,1 0-32 0,-2 0 0 15,1 0-3392-15,0-2-672 0</inkml:trace>
  <inkml:trace contextRef="#ctx0" brushRef="#br0" timeOffset="17772">19510 4399 16063 0,'0'0'704'0,"-5"-4"160"0,-2-1-688 0,1 0-176 0,-1 0 0 0,0 0 0 15,-3-1 1280-15,1 2 208 16,-1 2 48-16,1 1 16 0,-3 1-144 0,-1 1-16 0,-3 0-16 0,-1 4 0 15,-2 3-352-15,-1 0-64 0,3 2 0 0,2 1-16 16,-2 3-448-16,1 2-96 0,0-2-16 0,2 4 0 16,2 1-224-16,2 3-160 0,2 0 192 0,2 1-192 15,2 2 0-15,2 0 0 0,0 1 0 0,0 1 0 16,4 2 0-16,0 0 0 0,2 0-160 0,3 0 160 16,1 0 0-16,2 0 0 0,2 0 0 0,2-5 0 15,0-4-144-15,3-2 144 0,3-1 0 0,1-5 0 16,1-3-128-16,-1 0 128 0,0-6 0 0,1-2 0 15,0-2 0-15,1-5 0 0,1-1 0 0,-1-4 0 16,-2-3 384-16,0-4-32 0,-1-2 0 0,-1-2 0 16,1 1 288-16,-2-5 48 0,-1 0 16 0,-3 0 0 15,-2 1-64-15,-1-2-16 0,-4 1 0 0,-1 2 0 16,-4 2-304-16,-2 0-48 0,-2 0-16 0,-2 2 0 0,-4 2-32 16,-3 1-16-16,-2 1 0 0,-1 3 0 0,-3 1-64 0,1 1-16 15,-1-4 0-15,-1 5 0 0,-1-2-128 0,0 2-176 16,1 1 48-16,1 1 0 15,3 0-2304-15,1 3-448 0</inkml:trace>
  <inkml:trace contextRef="#ctx0" brushRef="#br1" timeOffset="21867.29">19444 3402 15663 0,'0'0'1392'0,"0"0"-1120"16,0 0-272-16,0 0 0 0,0 0 2816 0,0 0 512 0,-2 7 112 0,1 2 16 15,0-3-1168-15,1 5-240 0,0 2-32 0,0 0-16 16,0 4-880-16,1 0-176 0,0 3-48 0,1 4 0 15,0 3-32-15,1 5-16 0,-1 0 0 0,2 3 0 16,-1 1-208-16,1 1-64 0,0 1 0 0,0 0 0 16,1-3-352-16,0-1-80 0,-1 1-16 0,0-5 0 15,0 2-128-15,0-2 0 0,1-3 0 0,0 0 0 16,2-3-304-16,-2-2-32 0,-2-4-16 0,0-1 0 31,1-1-2016-31,-1-3-416 0,-2-3-80 0,-1-1-13264 0</inkml:trace>
  <inkml:trace contextRef="#ctx0" brushRef="#br1" timeOffset="22333.09">19424 2741 20319 0,'0'-13'896'0,"0"13"192"0,0-7-864 0,-1 0-224 16,-2-3 0-16,1 1 0 0,-2 0 1632 0,0 1 288 16,0 2 48-16,-1-1 16 0,-1 1-592 0,1 3-112 15,-1 2-32-15,-1 1 0 0,1 4-640 0,-1 0-128 16,-1 5-32-16,-1 0 0 0,0 5 64 0,3 2 16 15,-1 5 0-15,2-2 0 0,1 5-224 0,1-1-48 0,2 3-16 0,2 1 0 16,3-3-240-16,1 1 0 0,3-1 0 0,1-1 0 16,2-5 0-16,2-2 0 0,1-3 0 0,0-3 0 15,2-1 0-15,0-6 0 0,-2-2 0 0,-1-3 0 16,0-5 0-16,2-2 144 0,-1-5 16 0,-1-1 0 16,-1 0 288-16,-2-2 64 0,-1-3 16 0,-1-1 0 15,-4-1 16-15,0-1 0 0,-3-2 0 0,0 0 0 16,-2 2-224-16,-1 1-32 0,-2-2-16 0,-3 2 0 15,-3 1-128-15,-2-1-16 0,0-1-128 0,-1 0 192 16,-1-1-192-16,1 3-256 0,0 2 48 0,-2 4 16 16,0 2-1488-16,0 2-304 0,2 5-48 0,0 2-16 15,0 1-1664 1,0 3-352-16</inkml:trace>
  <inkml:trace contextRef="#ctx0" brushRef="#br1" timeOffset="22637.07">19970 2459 21183 0,'-10'-6'944'0,"5"5"192"0,-4 1-912 0,-2 1-224 15,-1 3 0-15,-1-4 0 0,-1 1 2880 0,0 2 512 0,-2 1 128 0,-1 2 0 16,-1 3-1376-16,1 2-288 0,3 4-48 0,1 0-16 15,2 3-1008-15,2 3-208 16,1 1-32-16,3 1-16 0,2 1-192 0,2-1-32 0,2-2-16 0,3 1 0 16,3-3-288-16,2-1 128 0,3-1-128 0,2-2 0 15,2 0 144-15,2-2-144 0,3-1 0 0,1-3 144 16,1-3-144-16,1 1 0 0,-2-2 0 0,0 0 0 16,-1-4-144-16,1 2-64 0,2-2-16 0,-2-1 0 15,-3-1-1248 1,1-3-240-16,-2-1-48 0,-1-2-16 15,0-2-1440-15,-1 0-304 0</inkml:trace>
  <inkml:trace contextRef="#ctx0" brushRef="#br1" timeOffset="22826.73">20381 2216 20271 0,'0'0'1792'0,"0"0"-1424"0,0 0-368 0,0 0 0 0,0 0 1888 0,0 0 304 16,0 10 64-16,-1 3 16 0,1 1-848 0,0 5-160 15,0 3-48-15,1 5 0 0,2 6-800 0,-1 1-160 16,1 0-48-16,1 2 0 0,0-1-208 0,2-2 0 16,2-2 0-16,1-2 0 15,2-3-1696-15,3-1-288 0,-1-3-48 0,0-5-6656 16,-1-3-1328-16</inkml:trace>
  <inkml:trace contextRef="#ctx0" brushRef="#br1" timeOffset="23021.87">20700 2020 13823 0,'0'0'608'0,"0"0"128"0,0 0-592 0,0 0-144 0,-1 9 0 0,-1 0 0 16,-1 7 3968-16,2 2 752 0,-1 3 144 0,2 1 48 16,4 4-3312-16,0 2-672 0,0 2-128 0,3 2-32 15,0 2-592-15,2 0-176 0,2 0 0 0,-1 0 0 31,-1-3-512-31,2 0-160 0,1 1-32 0,-2-1-9040 0,-1 2-1808 0</inkml:trace>
  <inkml:trace contextRef="#ctx0" brushRef="#br1" timeOffset="23216.89">20511 2446 23039 0,'-6'-7'2048'0,"-1"-1"-1648"0,1 0-400 0,-1 0 0 0,2 2 2752 0,1-1 448 16,4 7 112-16,1-5 16 0,2-4-1664 0,2 2-336 16,3 1-64-16,3 0-16 0,2 1-1008 0,1 1-240 15,3 0 0-15,2 3 0 16,4 1-1424-16,0 0-304 0,1-1-48 0,-1 2-13968 0</inkml:trace>
  <inkml:trace contextRef="#ctx0" brushRef="#br1" timeOffset="23640.16">20986 2358 11967 0,'0'0'528'0,"0"0"112"0,0 0-512 0,0 0-128 0,0 0 0 0,8 2 0 15,1 0 4704-15,1 0 912 0,2 0 176 0,1 0 32 16,0-1-3728-16,0 2-752 0,2 0-160 0,-1-1-32 15,0 1-896-15,1-2-256 0,-1-2 0 0,0 5 0 16,-2-2 256-16,-2 4-16 0,-2-1-16 0,-1 0 0 16,-2 2 32-16,-1 0 16 0,-3 4 0 0,2-3 0 15,-3 1 0-15,-3 0 0 0,-3 1 0 0,-2-1 0 16,-1 1-64-16,0-4-16 0,-1 1 0 0,1-1 0 16,0 2-64-16,1-3-128 0,2-2 176 0,6-3-176 0,-7 1 0 0,7-1 0 15,0 0-192-15,0 0 48 16,0 0-240-16,0 0-64 0,0 0 0 0,0 0 0 0,0 0 144 0,0 0 32 15,8 3 0-15,1-1 0 0,2 3 272 0,2 1-128 16,0 0 128-16,0 1 0 0,-3-1 192 0,2 1 160 16,0-1 32-16,-2 3 0 0,1 2 464 0,-2-2 112 15,-1 1 0-15,-2 2 16 0,-2 0-32 0,-1-3-16 16,-1 1 0-16,-2 1 0 0,0-3-288 0,-1 1-64 16,-3 0-16-16,-1 1 0 0,-2-2-400 0,-1 1-160 15,1-1 128-15,-4 1-128 16,-2 0-864-16,-1 2-256 0,-3-1-48 0,-1 1-16 15,-3-2-2080-15,-4 0-432 0</inkml:trace>
  <inkml:trace contextRef="#ctx0" brushRef="#br1" timeOffset="24269.9">18942 2608 10127 0,'0'0'448'0,"0"0"96"0,0 0-544 0,0 0 0 0,0 0 0 0,2 8 0 16,0-2 2928-16,-1 1 464 0,-1-2 112 0,1 2 16 16,-1-7-2288-16,0 6-448 0,0 1-80 0,0 0-32 15,-1 0-224-15,1-7-32 0,-3 7-16 0,-1-1 0 16,4-6 336-16,-4 5 64 0,4-5 16 0,-6 4 0 16,-1-1-32-16,1-1 0 0,-1-2 0 0,1 0 0 15,1 0-400-15,5 0-64 0,-7-2-32 0,2-2 0 16,1-1-288-16,1-1 0 0,1 0 128 0,1-1-128 15,1-2 0-15,1 1 0 0,1-2 0 0,4 1 0 16,-2-4 0-16,1 2 0 0,0 1 0 0,2 1 0 16,-1 0 0-16,1 2 0 0,-2 2 0 0,0 1 0 15,-5 4 0-15,0 0 0 0,0 0 0 0,0 0 0 16,0 0 0-16,0 0 160 0,0 0 0 0,0 0 0 16,0 0 16-16,0 0 0 0,0 0 0 0,0 0 0 15,1 8-176-15,-1-8 0 0,-1 8 144 0,0 1-144 16,1-9-1280-16,-3 6-336 0,3-6-64 0,0 0-12080 15</inkml:trace>
  <inkml:trace contextRef="#ctx0" brushRef="#br1" timeOffset="24821.97">19206 2298 11967 0,'0'0'528'0,"0"0"112"0,0 0-512 0,-4 8-128 0,1 1 0 0,-1-3 0 16,4-6 2816-16,-7 3 512 0,1-2 128 0,-1 2 0 15,2-1-1984-15,0 1-384 0,5-3-96 0,0 0-16 16,-7 0-512-16,1-1-96 0,-1-1-32 0,2 2 0 16,5 0-336-16,0 0 0 0,-5-5-160 0,1 1 160 15,4 4 0-15,-3-4 0 0,3 4 0 0,0 0 0 16,0 0 0-16,0 0 0 0,0 0 0 0,1-6 0 16,2-1 0-16,0 1 0 0,-1-1 0 0,-2 7 0 15,0 0 0-15,8-1 144 0,0-2-144 0,0 2 192 0,-8 1 256 0,8-3 64 16,-2 5 16-16,1-1 0 0,-7-1 48 0,0 0 0 15,0 0 0-15,0 0 0 0,5 7-192 0,-5-7-48 16,0 0 0-16,0 0 0 0,0 0 64 0,-1 6 16 16,-2 2 0-16,3-8 0 0,0 0-416 0,-7 4 0 15,1-2-224-15,-1 2 80 0,1-4 144 0,-1 0 224 16,1-4-48-16,1 2-16 0,1-2-160 0,0 1 0 16,4 3 0-16,-4-6 0 0,1 1 0 0,3 5 0 15,0 0 0-15,0 0 0 0,2-10 0 0,0 3 0 16,1-1-144-16,-1 3 144 0,-2 5 0 0,9-4-128 15,-1 0 128-15,0 0 0 0,-1 1 0 0,-7 3-128 16,7-1 128-16,0 1 0 0,-7 0 0 0,8 2 0 16,-8-2-128-16,5 7 128 0,-1 0-384 0,0-1 0 15,-4-6-16-15,0 0-15008 0</inkml:trace>
  <inkml:trace contextRef="#ctx0" brushRef="#br2" timeOffset="31401.77">20444 4747 10127 0,'0'0'896'0,"0"0"-704"16,0 0-192-16,0 0 0 0,0 0 2592 0,0 0 480 15,0 0 112-15,0 0 16 0,0 0-1120 0,0 0-224 16,0 0-32-16,19-2-16 0,-8-5-656 0,0 1-144 16,5 1-32-16,0-3 0 0,2-3-384 0,4 0-80 15,3-2 0-15,1 0-16 0,1-3-176 0,3 2-48 0,0-2 0 0,1 2 0 16,2-1-272-16,1 1 128 0,0 0-128 0,0 0 0 16,0 1 0-16,-2 0-192 0,1 0 0 0,-4 3 0 31,-5-2-2032-31,1 3-400 0,-1 0-64 0,-2-3-9664 0</inkml:trace>
  <inkml:trace contextRef="#ctx0" brushRef="#br2" timeOffset="31866.47">21367 4273 15599 0,'0'0'688'0,"0"0"144"0,0 0-656 0,4 6-176 0,-1 1 0 0,0 3 0 15,0 3 1344-15,-1 2 256 0,0 2 32 0,-1 2 16 16,1 3-256-16,-2 2-48 0,-1-1-16 0,0 1 0 0,-2 1-496 0,1-1-112 15,-2 1-16-15,1-1 0 0,2-4-496 0,0 0-208 16,-2-4 176-16,2-2-176 0,-1-6 192 0,1-2-64 16,1-6-128-16,0 0 192 0,0 0 0 0,0 0-16 15,0 0 0-15,-1-8 0 0,1-2-176 0,1-4 160 16,0-5-160-16,3 0 160 0,3-3-160 0,-1-3 0 16,1-4 0-16,-1-1 0 0,3 0 0 0,1 2 0 15,1 0 0-15,-2 1 0 0,1-2-208 0,-1 2 80 16,0 3 128-16,0 1-208 0,0 1 208 0,0 3 0 15,0 4 0-15,-1-1 0 0,-1 4 192 0,0 5-32 16,-1 1 0-16,-6 6 0 0,0 0-32 0,4 7 0 16,0 5 0-16,-2 5 0 0,-1 3-128 0,1 5 0 15,-2 4 0-15,0 0 0 0,-2 2 0 0,2-1 160 16,2 1-160-16,-1-1 160 0,0-2-160 0,3-1 0 0,1-4 0 16,1 1 0-16,-1-5 192 0,0 1 0 15,2-8 0-15,-1-2 0 0,-1-1 240 0,2-2 48 0,-1-2 16 0,-6-5 0 16,8 0 64-16,0 0 16 0,0-5 0 0,0-3 0 15,-2-5 128-15,2-1 48 0,-1-2 0 0,0-1 0 16,1-1-192-16,0-2-48 0,-1-1 0 0,-1 0 0 16,-1-1-304-16,2-1-64 0,1 1-16 0,-4 1 0 15,-2 0-320-15,1 1-64 0,-1 1 0 0,1 2-16 32,-2-1-2144-32,-1 1-416 0,2-2-96 0,-1 1-7120 0,-1 4-1440 0</inkml:trace>
  <inkml:trace contextRef="#ctx0" brushRef="#br2" timeOffset="32110.31">21820 4036 21071 0,'0'0'928'0,"0"0"208"0,0 9-912 0,0 1-224 0,-1 3 0 0,0 3 0 0,-2 2 1600 0,0 4 288 15,1 6 48-15,-1 0 16 0,2 2-704 0,1 0-144 16,1 0-16-16,2 0-16 0,1 0-448 0,1 0-96 16,4-1-16-16,0-6 0 0,0 0-96 0,3-3-32 15,1-4 0-15,2-2 0 0,0-3-16 0,2-5-16 16,-1-2 0-16,1-4 0 0,0-4-80 0,1-2-16 15,-2-6 0-15,-1-2 0 0,0-3 32 0,-4-3 0 16,0-3 0-16,-3-1 0 0,-3 1 96 0,-4-1 32 16,-2-2 0-16,-3 0 0 0,-3 0 192 0,-2-3 32 15,-4 1 16-15,-1 0 0 0,-3 2-352 0,-1-1-80 16,-1 1-16-16,1 2 0 16,0 2-592-16,0 3-112 0,1-1-16 0,2 6-16 15,2 2-2416-15,2 4-464 0,0 3-112 0</inkml:trace>
  <inkml:trace contextRef="#ctx0" brushRef="#br2" timeOffset="32536.12">22176 4363 17503 0,'0'0'768'0,"0"0"176"0,0 0-752 0,0 0-192 0,0 0 0 0,0 0 0 0,0 0 3120 0,0 0 592 15,0-4 112-15,0 4 16 0,7-7-2144 0,2 3-432 16,1 2-96-16,3-2-16 0,0 1-928 0,2 1-224 16,-2-1 0-16,1 2 0 0,0 1 0 0,1 0 0 15,-1 0 160-15,0 1-160 0,-1 0 128 0,-2 3-128 16,-2-1 0-16,-1 1 128 0,-8-4 64 0,5 6 0 15,-2 2 0-15,-2 0 0 0,-1 1 224 0,-3 3 48 16,-1 0 16-16,-1 1 0 0,0 0-128 0,0 0-32 16,0 2 0-16,-1-2 0 0,1 3 64 0,1-2 16 15,2-1 0-15,0 0 0 0,5 1 112 0,0-1 0 16,0-2 16-16,4 0 0 0,1-2-16 0,2 0-16 16,3-4 0-16,3 2 0 0,1-2-352 0,2 1-144 15,4-4 128-15,0-1-128 0,1-1 0 0,2 0 128 0,-2-1-128 16,2-1 0-16,-1 0 0 0,-1 1-256 0,-1-1 48 0,-1 1-12976 15,1 2-2608 1</inkml:trace>
  <inkml:trace contextRef="#ctx0" brushRef="#br1" timeOffset="55444.23">18775 2268 3679 0,'0'0'160'0,"0"0"32"0,0 0-192 0,0 0 0 16,-3-11 0-16,3 11 0 0,-1-8 3504 0,-2 1 656 16,1-1 128-16,-1 1 16 0,0 0-2480 0,1 0-496 15,-2 0-112-15,-1 2 0 0,0-1-640 0,-2-1-112 16,-1-1-16-16,-2 2-16 0,1-1 272 0,-2 2 48 16,-1 1 16-16,-1 0 0 0,-1 2 0 0,0-2 0 0,-2 3 0 0,0 1 0 15,1 1-208-15,-3 0-48 0,1 3 0 0,0 1 0 16,0 2-224-16,0-1-48 0,0 2-16 0,0 3 0 15,0 0-224-15,0 2 0 0,1 4 128 0,2 0-128 16,-2 3 0-16,1-1 0 0,-1 2 0 0,2 1 0 16,-1 2 0-16,1 3 0 0,-2 1 0 0,1-1 0 15,-1 2 0-15,2-1 0 0,1 1 0 0,2 0 0 16,2-1-128-16,0 1 128 0,-1 1 0 0,1-1 0 16,1-1-144-16,0 1 144 0,1 0 0 0,1 2-144 15,1 0 144-15,-1 2 0 0,1-1 0 0,1 0-128 16,4-2 128-16,-1 0 0 0,0 0 0 0,1 2 0 15,0-2 0-15,1 2-160 0,0 2 160 0,2-5 0 16,-1 1-192-16,2 0 192 0,2 3-192 0,0-3 192 16,1 1 0-16,0-1 0 0,1 2 0 0,0-2 0 15,0-2 0-15,0 1 0 0,0 0 0 0,1-2 0 0,1 0 128 0,2-2 0 16,-3-1-128-16,1-4 192 0,2-1 0 0,1-1-16 16,0-1 0-16,2-1 0 0,-2-3-176 0,1-2 192 0,0-2-192 0,3 1 192 15,1-3-192-15,1 3 128 16,-1-4-128-16,0-1 128 0,-1-1-128 0,1 0 0 15,1-1 0-15,-1-1 0 0,2 1 0 0,0 0 0 16,1-1 0-16,-1-1 0 16,-1-1-256-16,2 0-128 0,3 0-16 0,-1-2-16 15,-1-1-1792-15,0-1-352 0,1-2-80 0</inkml:trace>
  <inkml:trace contextRef="#ctx0" brushRef="#br1" timeOffset="55738.17">18764 3544 16575 0,'0'0'1472'0,"0"0"-1168"0,-5 7-304 0,1-1 0 16,4-6 1952-16,-2 8 336 0,2-8 64 0,1 9 16 16,2-1-1328-16,2 0-256 0,1 0-48 0,3 1-16 15,4-3-512-15,-1 3-208 0,0 0 176 0,1 1-176 16,0-1 192-16,1 0-48 0,-1 0-16 0,0 3 0 15,0-3 384-15,-1 1 64 0,-3 1 0 0,-1-1 16 16,-3 1 352-16,1-1 64 0,-3 2 16 0,0-2 0 16,-2 2 96-16,-2 2 32 0,-3-1 0 0,0 3 0 15,-1 1-240-15,-1 1-32 0,-2 2-16 0,1 0 0 16,-1-1-496-16,2-1-112 0,1 0 0 0,-1-3-16 16,1-1-832-16,3 0-176 0,2-1-16 0,1-5-17264 15</inkml:trace>
  <inkml:trace contextRef="#ctx0" brushRef="#br0" timeOffset="58704.2">23858 4827 23439 0,'0'0'1024'0,"0"0"240"0,0 0-1008 0,0 0-256 16,-3 6 0-16,0 2 0 0,-4 4 544 0,0-2 64 15,0 2 16-15,-4 5 0 0,-1 7 176 0,-2 2 32 16,0 4 16-16,-2 4 0 0,-1 1-624 0,-1 1-224 0,0 1 144 0,2 1-144 16,4-3 0-16,1-1 0 0,0-2 0 0,3-3 0 15,3-3 0-15,3 0 0 0,0 0 0 0,4-2 0 16,0-5 0-16,3 1 0 0,3 3 0 0,3-3 0 15,0-3-192-15,4-4 192 0,2 0-160 0,0-3 160 32,0-1-976-32,1-2-112 0,-1-5 0 0,2-2-10464 0</inkml:trace>
  <inkml:trace contextRef="#ctx0" brushRef="#br0" timeOffset="58938.54">23759 5245 20271 0,'0'0'1792'0,"0"0"-1424"16,0 0-368-16,0 0 0 0,0 0 2064 0,0 0 352 15,0 0 64-15,0 0 16 0,9 6-768 0,3-2-128 16,1-2-48-16,2-1 0 0,4-1-416 0,0 0-96 16,2-1-16-16,4 1 0 0,2-4-384 0,3 2-96 15,5-4-16-15,2 1 0 0,2-1-256 0,0-1-48 16,2 1-16-16,-1 0 0 0,2 1-208 0,-2 0 144 15,2 1-144-15,-2-2 128 0,-1-2-128 0,1 0 0 16,0 0 0-16,3 2 0 16,0-1-1744-16,18-2-288 0,-9 1-48 0,-19 2-8896 15,1-1-1776-15</inkml:trace>
  <inkml:trace contextRef="#ctx0" brushRef="#br0" timeOffset="59237.85">24790 4800 1839 0,'0'0'0'0,"0"0"160"0,0 0-160 0,0 0 0 0,0 0 0 0,0 0 0 16,0 0 6352-16,11 0 1248 0,-1-3 240 0,4 2 48 16,3-1-5520-16,4 1-1120 0,3 0-224 0,11-1-32 15,-4 4-736-15,-10-1-256 0,5 0 144 0,1 1-144 16,3-1 0-16,13 3 0 0,-3 0 0 0,-5 1 0 15,-3 2 0-15,-6-1 0 0,-5 2 0 0,-9-3 0 16,-2 2 0-16,1 0 0 0,-3 4-128 0,-3 2 128 0,-2 3 480 0,-3 3 160 16,-6 5 48-16,-1-1 0 0,-4 4 128 0,-2 3 16 15,-3 0 16-15,-1 2 0 0,-3-2-416 0,-1 2-96 16,1 5-16-16,2-1 0 0,0 1-320 0,1-1 0 16,0 2 0-16,2 1-17936 15</inkml:trace>
  <inkml:trace contextRef="#ctx0" brushRef="#br0" timeOffset="60075.45">27163 5032 24479 0,'-9'-2'1088'0,"9"2"208"0,0 0-1040 0,0 0-256 0,0 0 0 0,0 0 0 16,0 0 1360-16,0 0 224 0,0 0 32 0,5-4 16 16,3-3-544-16,2 0-128 0,5-2 0 0,5-3-16 15,4 0-336-15,2 2-64 0,3-4-16 0,2-1 0 16,0-4-48-16,3 1-16 0,0-3 0 0,0 1 0 15,-1 1-224-15,-1-4-48 0,-1-1-16 0,2-1 0 16,0 0-176-16,-2-1 128 0,-4-3-128 0,2 2 128 16,1-3-128-16,0 4 0 0,-3 2 0 0,-1 2 128 15,-1 1-128-15,-1 2 0 0,-2-1 0 0,-3 3 128 16,0 4-128-16,-4 0 0 0,-2-2 144 0,0 0-144 16,2 5 272-16,-4-3-16 0,-1 2 0 0,-4 0 0 15,1 2 144-15,-1 1 32 0,3 0 0 0,-1-1 0 16,-3 0-16-16,0 2 0 0,-5 7 0 0,7-5 0 15,-7 5-96-15,0 0 0 0,0 0-16 0,8-5 0 16,-8 5-64-16,8-6-16 0,-1 1 0 0,-7 5 0 0,11 3-80 0,1-1-16 16,-2 1 0-16,0 0 0 0,1-2-128 0,2 4 128 15,1 4-128-15,2-2 128 0,-2 3 16 0,3 1 0 16,3 2 0-16,1 2 0 0,1 1 48 0,4 1 16 16,1 0 0-16,1 3 0 0,-1 2-80 0,3 0-128 0,1-1 176 0,2 0-176 15,-1-2 128-15,1 2-128 16,1-4 0-16,-1 0 0 0,-1-1 128 0,2 0-128 15,0 0 0-15,0-2 0 0,-2-1 128 0,0-2-128 16,-2-2 0-16,-2 1 0 0,-2-2 0 0,2-1 0 0,-2-1 0 16,0 1 0-1,-1 1-1104-15,-6-3-176 0,-3 0-48 0,0 0-11792 16,-2 3-2352-16</inkml:trace>
  <inkml:trace contextRef="#ctx0" brushRef="#br0" timeOffset="61336.92">27199 5020 20095 0,'0'0'896'0,"0"0"176"0,0 0-864 0,0 0-208 0,0 0 0 0,0 0 0 16,0 0 992-16,0 0 160 0,0 0 16 0,0 0 16 15,0 0-208-15,0 0-32 0,0 0-16 0,0 0 0 16,-1 13-32-16,1 0 0 0,1 0 0 0,2-3 0 15,0 1 256-15,-1 2 64 0,0 1 0 0,-1 3 0 16,0 3-320-16,2 3-48 0,-2 3-16 0,2 2 0 16,-1-5-304-16,1 3-64 0,0 2-16 0,-1 0 0 15,2 1-128-15,0 0-48 0,0-1 0 0,-2 0 0 16,1-1 16-16,-2-7 0 0,1 0 0 0,-1 3 0 16,-1 3 32-16,1-4 16 0,1 0 0 0,-2 0 0 15,0 2-128-15,0-1-16 0,0 1-16 0,1-2 0 16,0-4 16-16,1 0 16 0,-1-2 0 0,0-2 0 15,2-1 16-15,-2 0 0 0,-1-2 0 0,1-1 0 16,1 1-96-16,-1-4 0 0,0 0-128 0,-1-7 192 0,2 6-64 0,-2-6-128 0,3 8 176 16,-3-8-176-16,6 7 208 0,-1-5-64 15,-5-2-16-15,9 4 0 0,1-2-128 0,2 0 192 16,-1 1-192-16,0-3 192 0,2 0-192 0,2-3 160 16,0 1-160-16,4 0 160 0,0 0-160 0,5 0 0 15,-1 1 0-15,4 1 0 0,0-1 0 0,3 1 0 16,2 0 0-16,2 0 0 0,-1 4 0 0,1 1 0 15,1 1 0-15,13 5 0 0,-5-1 0 0,-4-2 0 16,-1-1 0-16,-3 2 0 0,-4 1 0 0,-1 2 0 0,-2 0 0 0,-2-2 0 16,-4-2 0-16,-2 0 0 0,-3 1 128 15,-3-1-128-15,0 3 0 0,-1 0 128 16,0-3-128-16,-1 0 128 0,-2-3-128 0,1 0 160 16,-1 0-160-16,-3 0 160 0,-7-5-16 0,6 8 0 0,0-1 0 0,-6-7 0 15,0 0-144-15,0 0 160 0,0 0-160 0,11 5 160 16,-11-5-160-16,0 0 0 0,0 0 144 0,12 4-144 15,-12-4 0-15,12 0 128 0,-2-1-128 0,-10 1 0 16,11-6 0-16,-1 2 144 0,0 2-144 0,2-2 0 16,3-3 128-16,-2-2-128 0,0 0 0 0,0 1 0 15,1-1 0-15,4 1 0 0,2 1 0 0,2-1 0 16,0 0 0-16,0 1 0 0,0-3 0 0,5 2 0 16,-1 0 0-16,-2 4 0 0,-1 0 0 0,-1 2-144 15,0-5 144-15,1 3 0 0,2 2 0 0,0-3-128 16,-3 2 128-16,0 0 0 0,0 2 0 0,1-2 0 15,-1 3 0-15,-1 0 0 0,-3 0 0 0,0 2 0 16,0 0 0-16,-1 2 0 0,-1-1 0 0,0 1 0 16,2-2 0-16,-3 2 0 0,0-1 0 0,-1 1 0 15,-1 0 0-15,3 0 0 0,-3-2 0 0,0 2 0 0,-1-1 0 0,-2-2 0 16,-10-1 0-16,10 1 0 0,-10-1 0 0,12 2-128 16,-1-1 128-16,-11-1 0 0,0 0-128 0,0 0 128 15,9 0-128-15,-9 0 128 0,0 0-192 0,9-1 32 0,-9 1 16 0,0 0 0 16,0 0 144-16,0 0-208 15,8-4 80-15,-8 4 128 0,8-7-176 0,-8 7 176 16,0 0-128-16,6-9 128 0,-2-1 0 0,0-1 0 16,1 2 0-16,-1 1 0 0,-1-2 0 0,-1 1 0 15,1-4 0-15,-1-2 0 0,1-3 0 0,0-3 0 16,-1-3 160-16,3-3-160 0,-1-1 272 0,-1-2-32 0,0-7-16 0,-3-2 0 16,0 1 32-16,-2-1 0 0,1-2 0 0,-2-4 0 15,-2 2 64-15,1-4 32 0,0 2 0 0,2 0 0 16,-1 1-32-16,0 4 0 0,0 3 0 0,0-1 0 15,0 2-192-15,1 2-128 0,-2 3 128 0,0 1-128 16,0 1 0-16,0 4-192 0,0 0 32 0,2 5 0 31,-2 0-480-31,0 2-112 0,0 2-16 0,1 3 0 16,1 0-2592-16,2 3-528 0,4-1-96 0</inkml:trace>
  <inkml:trace contextRef="#ctx0" brushRef="#br0" timeOffset="63574.44">27433 5101 15663 0,'0'0'1392'0,"0"0"-1120"15,0 0-272-15,0 0 0 0,0 0 2592 0,0 0 464 16,0 0 80-16,0 0 32 0,0 0-1056 0,-5 21-192 16,5-21-64-16,4 7 0 0,-1 3-624 0,1 0-128 15,0 2-16-15,0 2-16 0,-3 0 16 0,1 5 16 16,0-2 0-16,0 2 0 0,-2 2-208 0,1 1-64 15,-4 0 0-15,2 2 0 0,0 1-416 0,1-2-96 0,-2 0 0 0,2 4-16 16,2 0-304-16,-2-2 0 0,-3-3 0 0,2 1 0 31,1 0-496-31,1-3-144 0,3 1-48 0,0-5 0 16,1 0-2720-16,3-2-560 0,-1-2-96 0</inkml:trace>
  <inkml:trace contextRef="#ctx0" brushRef="#br0" timeOffset="64204.82">28353 5719 12895 0,'0'0'1152'0,"-9"2"-928"0,9-2-224 0,0 0 0 15,0 0 3312-15,0 0 608 0,0 0 128 0,0 0 32 16,0 0-1392-16,0 0-288 0,0 0-48 0,0 0-16 16,0 0-864-16,16-5-160 0,-2 4-32 0,3-4-16 15,1 1-48-15,2 0-16 0,-1-1 0 0,4-1 0 0,-4 4-208 0,2-2-32 16,0 0-16-16,0 1 0 0,1-1-496 0,-3 2-112 15,-2-2-16-15,2 1 0 0,-1 1-192 0,3-1-128 16,0 2 160-16,-1-1-160 0,1-1 0 0,0 0 0 16,1 2 0-16,2 2-160 15,1-4-1760-15,-2 3-368 0,-1 0-64 0</inkml:trace>
  <inkml:trace contextRef="#ctx0" brushRef="#br2" timeOffset="67470.19">29137 4751 19231 0,'0'0'848'0,"0"0"176"0,-17 6-816 0,17-6-208 15,0 0 0-15,-5-6 0 0,1 0 1472 0,4 6 256 16,0 0 64-16,0 0 0 0,0-8-192 0,0 8-16 0,4-10-16 0,1 0 0 16,1 1-432-16,1 1-96 0,-1 2-16 0,1-1 0 15,1 2 80-15,1 0 16 0,1 0 0 0,2-2 0 16,0 1-160-16,1 1-16 0,0-3-16 0,1-1 0 15,2-1-288-15,-1 0-64 0,-2 1-16 0,2 0 0 16,0 1-336-16,1-2-64 0,0 0-16 0,-1 0 0 16,1 0-144-16,0 0 0 0,-1 4-160 0,0-1 160 15,-2 1-1872-15,-3 2-288 0,2 3-48 0,1-1-15408 16</inkml:trace>
  <inkml:trace contextRef="#ctx0" brushRef="#br2" timeOffset="68039.61">29791 4389 5519 0,'0'0'240'0,"7"-7"64"0,1 1-304 0,1-2 0 16,0-1 0-16,-1 2 0 0,-8 7 5136 0,7-5 976 15,-7 5 192-15,0 0 32 0,0 0-3760 0,0 0-752 16,8 8-160-16,-4 1-16 0,-4-9-1152 0,-1 18-240 15,-2 1-32-15,-2 3-16 0,-3 3 144 0,0-1 32 16,1-2 0-16,0 2 0 0,1 1-128 0,0 0-32 16,1-5 0-16,-1-1 0 0,0-5 128 0,1 0 32 15,0-2 0-15,1-4 0 0,4-8 80 0,0 0 32 16,0 0 0-16,0 0 0 0,0 0-48 0,0 0 0 16,0 0 0-16,8-8 0 0,0-5-224 0,1-3-48 15,1-1-16-15,2-2 0 0,0-3-160 0,-1-2 0 0,0-1-160 0,1 1 160 16,-2 0 0-16,2 1-144 0,0-1 144 0,-1 3 0 15,1-2 0-15,-2 3 0 16,0 3 0-16,-4 2 0 0,2 0 0 0,-2 2 0 0,0 2 0 0,-2 3 0 16,-2-1 0-16,-2 9-160 0,0 0 160 0,0 0 0 15,0 0-192-15,0 0 192 0,0 0-192 0,-2 15 192 16,-2 1-240-16,1 2 64 0,2 2 16 0,-3 2 0 16,0 1 160-16,1 2-160 0,-1 1 160 0,4 0-160 15,-1-1 160-15,2-3 0 0,1-1 0 0,2 0-128 16,2-3 128-16,1-1 0 0,-2-1 0 0,0-4 0 15,-5-12 160-15,8 9 64 0,-8-9 16 0,14 5 0 16,2-4 384-16,-3-2 80 0,-13 1 0 0,13-9 16 16,0-2 48-16,-1 1 0 0,-2-3 0 0,2-4 0 15,0-3-208-15,1-2-48 0,0 1 0 0,0-1 0 16,-2-3-240-16,0-1-48 0,-3 0-16 0,0 2 0 0,-2 1-208 0,1 0 0 16,0-2 0-16,1 0 0 15,-1 1-608-15,-2 0-64 0,-1 3-16 0,0 4 0 16,-2 2-2160-16,2 3-432 0,-1 3-96 0,-3 9-8464 15,0 0-1712-15</inkml:trace>
  <inkml:trace contextRef="#ctx0" brushRef="#br2" timeOffset="68335.23">30386 4182 14735 0,'0'0'1312'0,"0"0"-1056"16,0 0-256-16,9-6 0 0,-3 1 3088 0,-6 5 560 16,0 0 128-16,0 0 0 0,0 0-1088 0,0 0-240 0,0 0-32 0,0 0-16 15,-4 12-960-15,-3 1-192 0,-4 1-32 0,-1 6-16 16,-1-1-624-16,0 5-128 0,2-3-32 0,0 2 0 15,2 2-272-15,4 1-144 0,2 1 160 0,2-3-160 16,1-5 0-16,3 0 0 0,1-1 0 0,3-2 0 16,1-2 0-16,3-5 176 0,2-1-176 0,0-2 160 15,0-2 32-15,1-4 0 0,0-2 0 0,3-4 0 16,-2 0 176-16,0-3 32 0,0-2 16 0,-1 0 0 16,-1-1-80-16,-1-1-16 0,-3-4 0 0,0-1 0 15,-2-2-48-15,-2-1-16 0,-1 0 0 0,-2 2 0 0,-2-2-48 0,-1 1-16 16,0 0 0-16,-2-1 0 15,-1 0-192-15,-1 1-288 0,-2-3 64 0,1 2 16 16,-1 5-1264-16,1 3-240 0,3 2-48 0,1 0-16 16,-1 3-1920-16,0 2-384 0,3 6-80 0,0 0 0 0</inkml:trace>
  <inkml:trace contextRef="#ctx0" brushRef="#br2" timeOffset="68703.09">30773 4459 9215 0,'0'0'816'0,"0"0"-656"15,0 0-160-15,0 0 0 0,0 0 4048 0,0 0 784 0,10-4 160 0,1 0 16 16,-1 2-2384-16,-10 2-464 0,11-5-112 0,-11 5 0 15,0 0-640-15,11 0-112 0,0-2-16 0,-11 2-16 16,10 0-512-16,-10 0-112 0,0 0 0 16,0 0-16-16,0 0-112 0,0 0 0 0,0 0-16 0,-1 11 0 15,1-11-16-15,-5 12 0 0,0 1 0 0,-1-2 0 16,0 1-208-16,-3 1-32 0,-2 0-16 0,2 1 0 16,1 2 96-16,0-2 32 0,1-1 0 0,1 0 0 15,3-2 128-15,0-1 32 0,0 1 0 0,3-11 0 16,-2 12-144-16,2-12-32 0,0 0 0 0,10 11 0 15,-2 1-160-15,2-5-48 0,2 0 0 0,1 0 0 16,0-2-128-16,3-1 0 0,2 2 0 0,3-6 0 16,1 0 0-16,2 0 0 0,0-2 0 0,2 1 0 15,0-2-768-15,3-1-192 0,1 0-48 0,3 2-13344 16,3-1-2672-16</inkml:trace>
  <inkml:trace contextRef="#ctx0" brushRef="#br1" timeOffset="72371.38">27984 3671 2751 0,'0'0'256'0,"0"0"-256"15,0 0 0-15,0 0 0 0,7-2 2304 0,-6-4 432 16,-1-1 80-16,0 7 0 0,0-5-1808 0,0 5-368 16,0 0-80-16,0 0-16 0,0-5-384 0,0 5-160 15,0 0 128-15,0 0-128 0,0 0 0 0,0 0 128 16,-2-3-128-16,2 3 0 0,0 0 256 0,0 0-16 15,0 0-16-15,0 0 0 0,0 0-48 0,0 0-16 16,0 0 0-16,0 0 0 0,0 0-160 0,0 0 192 16,0 0-192-16,0 0 192 0,0 0-32 0,0 0 0 15,0 0 0-15,0 0 0 0,-6 0-160 0,6 0 0 16,0 0 0-16,0 0 0 0,-4-2-144 0,4 2-64 16,0 0-16-16,0 0 0 15,-6 0-608-15,6 0-128 0,0 0-32 0,0 0-3376 16,0 0-688-16</inkml:trace>
  <inkml:trace contextRef="#ctx0" brushRef="#br1" timeOffset="72771.03">27919 3618 911 0,'0'0'0'0,"0"0"0"15,0 0 0-15,0 0 0 0,0 0 2464 0,0 0 416 16,0 0 64-16,0 0 32 0,0 0-1344 0,0 0-272 16,0 0-48-16,0 0-16 0,0 0 336 0,0 0 64 15,0 0 16-15,-1 8 0 0,1 5-48 0,1-1-16 16,-1 0 0-16,1-1 0 0,1 2-208 0,-1 2-32 15,-1 0-16-15,1 2 0 0,-1 2-368 0,2 0-64 16,-4 5 0-16,2-3-16 0,0 1-256 0,0 3-48 16,0 3-16-16,-1 1 0 0,0 1-240 0,-1 0-64 15,1 1 0-15,1 0 0 0,0 3-192 0,1-4-128 16,2 0 128-16,0-1-128 0,-1-2 0 0,2-3 0 0,0-1 0 16,0-1 0-16,0-3 0 0,0-2 0 0,-2-2 0 0,1-2 0 31,0 0-368-31,-1-4-80 0,0 2-32 0,-1-1 0 15,1 3-2496-15,1-3-496 0,-2-1-112 0</inkml:trace>
  <inkml:trace contextRef="#ctx0" brushRef="#br1" timeOffset="73107.55">28158 3521 13823 0,'0'0'1216'0,"0"0"-960"16,0 0-256-16,0 0 0 0,0 0 3136 0,0 0 576 15,-2 7 112-15,0 5 16 0,-1 1-1296 0,2 4-272 16,1 1-48-16,0 7-16 0,0 0-992 0,0 4-192 0,0 1-32 15,1 2-16-15,-1 1-256 0,-1 1-48 16,0 4-16-16,1-3 0 0,0-1-288 0,0-3-64 16,1 0-16-16,0 2 0 0,-1-3-288 0,0 0 128 15,-1-2-128-15,1 1 0 0,-1-4 0 0,1-2 0 16,2-2 0-16,-2-3-192 16,0-2-1584-16,1-2-304 0,1-2-64 0,0-4-9120 15,-2-8-1808-15</inkml:trace>
  <inkml:trace contextRef="#ctx0" brushRef="#br1" timeOffset="73537.38">28063 2831 17503 0,'-10'-13'768'0,"10"13"176"0,0 0-752 0,-11-4-192 0,-2 1 0 0,1 1 0 15,0-2 3008-15,2 3 576 0,1 1 128 0,9 0 0 0,-11 5-1856 0,1 1-384 16,-2 5-80-16,3 2-16 0,1 2-896 0,0 1-176 16,-1-2-48-16,3 6 0 0,-1 1-80 0,3 1-32 15,3-1 0-15,2 0 0 0,3 0-144 0,3-4 0 16,3-1 0-16,0-1 0 0,2-2-176 0,0-1 176 15,1-1-128-15,1-3 128 0,3-3 0 0,-1-1 0 16,-2-2 0-16,-1-4 0 0,-2-3 272 0,-1-1 96 16,-1-1 16-16,0-6 0 0,-2 0 288 0,-3-1 64 15,1-2 16-15,-1-1 0 0,1 0-240 0,-4-3-64 16,-2-3 0-16,-1 10 0 0,-2 0-112 0,-4-7-16 16,0 3-16-16,-1-2 0 0,0-2-144 0,-2 1-32 15,0 5 0-15,-1 0 0 0,-1-1-384 0,0 3-96 16,0 1-16-16,1 3 0 15,2 1-2096-15,0 4-416 0,3-3-96 0</inkml:trace>
  <inkml:trace contextRef="#ctx0" brushRef="#br1" timeOffset="73841.14">28456 2733 17503 0,'-6'-1'1552'0,"6"1"-1232"16,0 0-320-16,0 0 0 0,0 0 3776 0,0 0 704 15,0 0 144-15,9-7 32 0,1 1-2224 0,3-1-448 16,2-1-96-16,2-1-16 0,1 0-1248 0,1 0-256 16,2 0-48-16,0 0-16 0,-1-2-304 0,-1 2 0 15,2 0-128-15,0 1 128 16,0-1-2432-16,-2 0-384 0,-2 0-64 0,-1 0-32 0</inkml:trace>
  <inkml:trace contextRef="#ctx0" brushRef="#br1" timeOffset="74105.39">29078 2360 20271 0,'-1'-10'1792'0,"0"3"-1424"0,1 7-368 0,-6-6 0 16,0 1 2304-16,-2 2 384 0,-1 0 64 0,1 5 32 16,-1 2-416-16,-3 2-96 0,-1 1-16 0,1 2 0 15,1 1-1280-15,-1 1-256 0,0 0-48 0,2 4-16 16,-1 2-144-16,2 0-16 0,0 0-16 0,4-2 0 0,2-2-272 15,3 0-48-15,3 0-16 0,3-1 0 16,2-2-144-16,1 1 0 0,2-1 144 0,2 1-144 16,5-1 0-16,2 1 0 0,-1-2 0 0,1-1 0 15,-5-3-256-15,1 0 0 0,2-2-16 0,0-1 0 16,-3 1-1216-16,-1-3-240 0,1-4-64 0,-1 1-9600 16,0 1-1936-16</inkml:trace>
  <inkml:trace contextRef="#ctx0" brushRef="#br1" timeOffset="74299.17">29420 2076 29711 0,'0'0'1312'0,"0"0"288"0,0 0-1280 0,0 11-320 16,0 0 0-16,0 2 0 0,0 2 1184 0,0 4 176 15,-2-2 48-15,1 5 0 0,0 2-432 0,-1 2-80 16,1 3 0-16,0-1-16 0,0 0-752 0,2 0-128 0,1-2 0 0,1 2 0 31,1-2-656-31,1-3-48 0,-1-2-16 0,0-1 0 16,4-3-2960-16,-2-3-592 0</inkml:trace>
  <inkml:trace contextRef="#ctx0" brushRef="#br1" timeOffset="74516.39">29716 1994 25167 0,'0'0'1104'0,"0"0"240"0,0 0-1072 0,-7 16-272 0,3 3 0 0,0-1 0 15,0 2 1792-15,2 3 288 0,-2 5 64 0,1 1 16 16,1 0-880-16,0 3-160 0,2-1-32 0,2 2-16 0,0 1-832 0,1 1-240 16,1-3 0-16,0 0 128 0,1-2-272 0,0-2-48 15,0 0-16-15,1-5 0 16,-3-1-1520-16,1-2-320 0,-1 1-48 0,-2-3-11856 15</inkml:trace>
  <inkml:trace contextRef="#ctx0" brushRef="#br1" timeOffset="74674.77">29454 2384 32127 0,'0'0'1424'0,"-3"-12"304"0,2 3-1392 0,-1 0-336 0,1-2 0 0,1 11 0 16,0 0 1472-16,10-6 208 0,2-1 48 0,0 2 16 15,1 1-1168-15,3 2-224 0,2 0-48 0,1 5-16 32,1 2-2416-32,1 2-496 0,2 2-80 0</inkml:trace>
  <inkml:trace contextRef="#ctx0" brushRef="#br1" timeOffset="75077.43">29871 2355 24879 0,'0'0'2208'0,"0"0"-1760"0,0 0-448 0,0 0 0 15,10 1 2240-15,-10-1 384 0,12-1 64 0,0 0 0 16,-1 1-768-16,1 0-144 0,-12 0-48 0,13 6 0 16,0-4-1216-16,-1 2-256 0,0-2-64 0,-1-1 0 0,1 2-64 0,-12-3-128 15,12 5 176-15,-2-1-176 0,-10-4 192 0,0 0-64 16,0 0 0-16,2 13-128 0,-6-1 256 0,-2-3-64 15,-1-2-16-15,-4 0 0 0,0 3 16 0,0-1 16 16,2 0 0-16,0-3 0 0,-2-3-208 0,2 1 0 16,9-4 0-16,-8 4 0 0,8-4 0 0,0 0 0 15,0 0-208-15,0 0 64 16,0 0-464-16,0 0-96 0,0 0 0 0,4 10-16 16,-4-10 112-16,9 12 32 0,3-2 0 0,1-3 0 0,2-2 320 0,-1 2 64 15,-2 2 0-15,1 0 16 0,-2-3 176 0,0 5 224 16,-5-1-48-16,0 3-16 0,-4 0 544 0,2 0 96 15,-4-13 32-15,1 15 0 0,-2-1 16 0,-4 0 16 16,-3-1 0-16,-1-2 0 0,-1 1-288 0,-4-2-48 0,0 0-16 16,0-2 0-16,-1 1-512 0,1 0 0 0,-2-1 0 0,1-1-144 31,-2-1-2112-31,1 1-432 0,1-3-64 0</inkml:trace>
  <inkml:trace contextRef="#ctx0" brushRef="#br1" timeOffset="77136.9">27535 2495 26495 0,'0'0'1168'0,"0"0"240"0,0 0-1120 0,-2 9-288 0,1 1 0 0,0 3 0 15,-3 3 1600-15,1 1 256 0,2 4 48 0,-1 1 16 16,1 4-928-16,-1-1-176 0,-2-1-48 0,1 1 0 16,-1-1-608-16,3-2-160 0,2 1 0 0,-1-1 0 15,0 2-688-15,3-5-160 0,-1 1-48 0,2-3 0 16,0 0-3024-16,0-4-624 0</inkml:trace>
  <inkml:trace contextRef="#ctx0" brushRef="#br1" timeOffset="77340.07">27391 2702 20271 0,'0'0'1792'0,"0"0"-1424"15,0 0-368-15,0 0 0 0,12-4 2528 0,-2 3 432 16,1-1 96-16,0 0 16 0,2-1-1152 0,2-1-240 16,-1 0-32-16,0-1-16 0,1 0-1136 0,-1 0-240 15,2-1-32-15,-2 1-16 16,-1 1-528-16,0-2-96 0,0-1-32 0,2 2-10528 16,-1 0-2112-16</inkml:trace>
  <inkml:trace contextRef="#ctx0" brushRef="#br1" timeOffset="77703.08">27501 2308 20559 0,'-20'11'896'0,"6"-1"208"0,-3 4-880 0,-1 3-224 0,-3 2 0 0,-2 0 0 15,0 1 976-15,2 2 160 0,3 1 16 0,2 2 16 16,1 0-656-16,3 1-144 0,3 4-32 0,2 0 0 15,3 0-208-15,3 0-128 0,1-4 128 0,4 1-128 16,1-1 0-16,4 0 0 0,3-2 0 0,2-1 0 16,5 0 0-16,-4-8 0 0,4 1 0 0,1-2-192 0,3-5 688 0,0 0 128 15,2-2 16-15,1-3 16 0,-1-2 240 0,-2-3 32 16,1-4 16-16,7-5 0 0,-2-1-176 0,-5-5-16 16,-3-3-16-16,-1-2 0 0,-1 0 80 0,-2 0 16 15,-4 0 0-15,-2 2 0 0,-5-2-288 0,-1 0-48 0,-5 0-16 16,-1 0 0-16,-3 2-208 0,-1-1-32 0,-4 0-16 15,-2-1 0-15,-2-2-224 0,0 1 0 16,-1 4-192-16,-2 0 192 16,-1-2-1600-16,2 6-224 0,0 5-32 0,2 0-13840 0</inkml:trace>
  <inkml:trace contextRef="#ctx0" brushRef="#br1" timeOffset="78081.14">28331 2891 24351 0,'0'0'1088'0,"0"0"208"0,-8 9-1040 0,0-2-256 15,1-2 0-15,7-5 0 0,-10 6 352 0,5 3 16 16,0-1 0-16</inkml:trace>
  <inkml:trace contextRef="#ctx0" brushRef="#br1" timeOffset="78235.38">28240 3056 32415 0,'0'0'1440'0,"-11"3"288"0,11-3-1376 0,-9 8-352 0,1-3 0 0,8-5 0 16,0 0 528-16,0 0 48 0,0 0 0 0,0 0-15568 16</inkml:trace>
  <inkml:trace contextRef="#ctx0" brushRef="#br1" timeOffset="79180.77">19677 2892 29423 0,'0'0'640'0,"0"0"144"0,18-15 32 0,-18 15 16 0,0 0-672 0,0 0-160 0,-1-6 0 0,1 6 0 0,0 0 1600 0,0 0 272 16,0 0 64-16,0 0 16 0,0 0-1520 0,0 0-304 15,0 0-128-15,0 0 0 16,0 0-432-16,0 0-176 0,-3 7-32 0,2 1-16 16,0 1-2608-16,-1 0-512 0</inkml:trace>
  <inkml:trace contextRef="#ctx0" brushRef="#br1" timeOffset="79332.48">19586 3089 22111 0,'0'0'1968'16,"0"0"-1584"-16,0 0-384 0,0 0 0 0,0 0 1184 0,0 0 160 16,0 0 16-16,0 0 16 15,2-5-2592-15,-2 5-528 0,9-12-112 0,8 0 0 0</inkml:trace>
  <inkml:trace contextRef="#ctx0" brushRef="#br1" timeOffset="80182.67">9559 2729 9215 0,'0'0'816'0,"0"0"-656"0,-11 3-160 0,17-25 0 0,-12 26 2080 0,6-4 384 0</inkml:trace>
  <inkml:trace contextRef="#ctx0" brushRef="#br1" timeOffset="80367.55">9697 2517 27407 0,'0'0'1216'0,"0"0"256"0,0 0-1184 0,0 0-288 0,0 0 0 0,0 0 0 0,0 0 368 0,0 0 16 16,0 0 0-16,5 6 0 16,-5-6-1696-16,8 7-336 0</inkml:trace>
  <inkml:trace contextRef="#ctx0" brushRef="#br1" timeOffset="80670.28">10054 3365 26207 0,'0'0'1152'0,"0"0"256"0,0 0-1136 0,0 0-272 0,0 0 0 0,0 0 0 0,5-3 304 0,1-7 0 16,0 3 0-16</inkml:trace>
  <inkml:trace contextRef="#ctx0" brushRef="#br1" timeOffset="80804.17">10307 3169 4607 0,'0'0'400'0,"0"0"-400"0,-6 1 0 0,0 2 0 0,6-3 5728 16,0 0 1056-16,-6 3 224 0,6-3 32 16,0 0-6272-16,0 0-1280 0,0 0-240 0</inkml:trace>
  <inkml:trace contextRef="#ctx0" brushRef="#br0" timeOffset="86771.93">8588 2062 15663 0,'-19'-7'688'0,"-3"2"144"0,13-9-656 0,-17 14-176 0,-4 1 0 0,3 2 0 16,-1 1 1072-16,2 3 176 0,-3 4 32 0,13-3 16 15,-3 2-112-15,2 3-32 0,0 3 0 0,2 3 0 16,-1 5-704-16,2 0-160 0,-2 5-32 0,0 4 0 0,1 3-256 0,0 5 0 15,2 4-128-15,0 2 128 0,2 4 0 0,0 4 0 16,2-4 0-16,1 2 0 0,2 2 0 0,1 2 0 16,2 2 0-16,0 2 0 0,1 2 0 0,0 3 0 0,2 2 0 15,2 1 0-15,0 0 0 0,1 6 0 16,-2-1 0-16,2 4 160 0,-2-1 48 0,2 5 16 16,-1-5 0-16,2 5 0 0,0-1-48 0,0 4-16 15,0 0 0-15,0-3 0 0,0-3-160 0,0-1 160 16,0-1-160-16,1 3 160 0,0 6-160 0,0-5 128 15,1-2-128-15,-3 1 128 0,1 2-128 0,-1 0 0 16,-2-1 0-16,1-3 128 0,-2-1-128 0,0-1 160 16,0-1-160-16,-2-3 160 0,0-4 128 0,0-2 32 0,1 1 0 0,-2-3 0 15,1-2-160-15,1 1-32 0,-1-3 0 0,2-2 0 16,-1 0-128-16,1-1 128 0,0 1-128 0,1 0 128 16,1-2-128-16,0-2 0 0,2-3 144 0,0-2-144 15,0-2 176-15,1-3-48 0,2-2 0 0,-2-2 0 16,0-3 32-16,2-3 0 0,-1-4 0 0,1 1 0 15,-1-1 224-15,2-1 32 0,1-2 16 0,1 1 0 16,2-2 16-16,1-3 16 0,3 1 0 0,0 0 0 16,0-1 208-16,1-1 32 0,4-1 16 0,4 1 0 15,1-1-400-15,3-1-96 0,1 1-16 0,1 0 0 16,2-1-208-16,-2-1 128 0,-1 1-128 0,1-2 0 16,2 0 0-16,-2-2 0 0,2-3 0 0,1-1 0 15,2-6-496-15,6-6-80 16,3 0-32-16,6-5-10096 0,3-5-2032 0</inkml:trace>
  <inkml:trace contextRef="#ctx0" brushRef="#br0" timeOffset="87943.82">30331 1516 7359 0,'-1'-10'320'0,"-1"4"80"0,1-2-400 0,5 2 0 0,1 0 0 0,4 5 0 16,4-4 3744-16,4 1 672 0,5 1 128 0,3 2 16 16,4 1-3344-16,2 3-688 0,3 0-128 0,4 4-16 15,1 1-176-15,-9 0-16 0,1-1-16 0,5 3 0 16,0 0 16-16,1 0 0 0,-1 1 0 0,2 1 0 0,0-2 240 0,32 11 48 15,-10-3 16-15,-5-1 0 0,-4-3-240 0,-6-1-64 16,-4-1 0-16,-2 4 0 0,-1 3-192 16,-6 1 0-16,-3 0 0 0,-2 0 0 0,-2 0 208 0,-2 3-48 15,-2 3-16-15,-2 4 0 0,-4 3 0 0,1 4 0 16,-3 3 0-16,-1 2 0 0,-2-2 208 0,0 6 32 16,1 1 16-16,-1 2 0 0,-1 3 48 0,1 4 0 15,-4 3 0-15,2 1 0 0,0 1-192 0,0 2-16 16,-2-2-16-16,1 0 0 0,-2 1-96 0,0 3-128 15,-1 1 176-15,0 4-176 0,-2 3 224 0,1 0-64 16,-3 0-16-16,-1 1 0 0,-1 7 0 0,0 1 0 16,-1 0 0-16,1-1 0 0,-2-2-144 0,-3 3 0 0,-1 1 144 0,-3 5-144 15,-2 7 144-15,0 3-144 0,0 1 192 0,0 2-192 16,-1 2 160-16,3 5-160 0,-1 0 128 0,0-4-128 16,2-5 0-16,2 1 0 0,2-3 0 0,0-3 0 15,0-4 0-15,-1-4 0 0,2-6 0 0,-1-6 0 16,-2-2 0-16,1-2 128 0,1-2-128 0,-1-3 0 15,2 0 0-15,0-6 0 0,-2-2 128 0,2-3-128 16,0 2 0-16,1-3 128 0,-1-1-128 0,1-1 128 16,0 1-128-16,0-5 0 0,0 0 144 0,-1-4-144 0,-2-2 224 15,-1 0-32-15,1 4 0 0,-4-5 0 16,-2-2 128-16,-1 1 32 0,-2-4 0 0,-1-1 0 16,0 0 384-16,-1-3 80 0,0 1 16 0,1-4 0 0,0 0-160 0,-3-1-32 15,-2-5 0-15,-4 0 0 16,-3-1-192-16,-1 0-32 0,-1-4-16 0,-1-1 0 15,-4-3-80-15,1-3-32 0,-1-2 0 0,0 1 0 0,3 2-64 0,-4-1-16 0,-1-1 0 16,0-2 0-16,2-1-400 0,3 1-64 0,5 2-32 0,3 1 0 31,0 3-2320-31,3 3-464 0,5 2-80 0</inkml:trace>
  <inkml:trace contextRef="#ctx0" brushRef="#br1" timeOffset="119506.33">26915 6926 11967 0,'-9'5'528'0,"1"2"112"0,0-1-512 0,3 6-128 0,3 1 0 0,0 0 0 16,2 1 2128-16,-1 1 400 0,0-1 80 0,-2 2 16 15,-1 3-960-15,4-1-176 0,3 3-32 0,-1 0-16 16,0-1-320-16,0-1-64 0,1 2-16 0,-2-1 0 16,-1-5-320-16,2-2-64 0,0-2-16 0,-2-11 0 15,0 0 80-15,0 0 16 0,0 0 0 0,0 0 0 16,0 0-80-16,0 0-16 0,3-12 0 0,-1-5 0 16,1-4-80-16,-3-5-32 0,-4-2 0 0,0-4 0 0,2-2-240 0,0-1-48 15,0-3-16-15,2-2 0 0,0-4-224 0,0-3 0 0,-3 0 128 16,2 1-128-16,-2 0 0 0,6 3-256 15,2 6 48-15,1 5 16 0,1 8 0 0,-2 0 0 16,0 5 0-16,2 2 0 0,-2 1-16 0,4 6 0 16,2 0 0-16,0 6 0 0,1 3-80 0,0 4-16 15,0 2 0-15,1 4 0 0,0 3 48 0,2 4 16 16,2-1 0-16,2 5 0 0,0 1 96 0,-1-1 16 16,-1 7 0-16,2 0 0 0,0-1 128 0,3 4 0 15,2 0-144-15,-1 0 144 0,2 1 0 0,1 0 0 16,0 1 0-16,0-5 0 0,0-3-144 0,-1-1 144 15,0 1 0-15,-4-4 0 0,-3-5 0 0,-1-1 0 16,-1 0 0-16,-3-1 0 0,-4-1 0 0,-3-5 128 0,-1 1-128 0,-5-8 0 16,0 0 128-16,-10 9-128 0,-3-3 0 15,-5 1 144-15,-7-3-144 0,-6-2 0 0,-8-2 0 0,-4 0-176 16,-4-5 176-16,-3 1 0 0,-1 0 0 0,0-5 0 16,1-3 256-16,-3-1 48 0,-1-1 0 0,0-2 0 15,2 1-16-15,4-4 0 0,2 1 0 0,7 4 0 16,3-1-144-16,7 5-16 0,5 1-128 0,7 1 192 15,6-1-192-15,4 4 144 0,7 5-144 0,0 0 128 16,0 0-128-16,16-3-272 0,5-1 64 0,6 2 16 16,6-2-64-16,6-1-16 0,5-1 0 0,4-2 0 15,2 1-176-15,-1-5-48 16,0-2 0-16,-1-2 0 0,1-1-80 0,1 0-32 0,-3 0 0 0,0 1 0 16,-2 2 112-16,-2 1 32 0,-1 1 0 0,-4 1 0 15,-4-6 80-15,-5 2 0 0,-6 4 16 0,-3-4 0 0,-6 2 368 0,-2 4-144 16,-3 3 144-16,-9 6 0 0,4-11 128 0,-4 11 144 15,0 0 32-15,0 0 0 0,-13-2 656 0,-6 8 128 16,-5 4 16-16,-6 5 16 0,-6 3-48 0,-4 3-16 16,-6 5 0-16,-2 8 0 0,-1 4-304 0,0 2-64 15,2 3-16-15,3-5 0 0,2-2-112 0,5 1-32 16,5-1 0-16,2 1 0 0,3-2-400 0,1-2-128 16,1-2 0-16,6 0 0 15,3-1-2752-15,7-1-672 0</inkml:trace>
  <inkml:trace contextRef="#ctx0" brushRef="#br1" timeOffset="133938.87">28214 6880 13823 0,'0'0'608'0,"-12"3"128"0,-1 2-592 0,0-1-144 16,0 5 0-16,0-2 0 0,0 2 3008 0,1 0 560 0,2 0 112 0,1 3 32 15,2 1-1904-15,2 4-368 0,0 1-80 0,1 4-16 16,0 2-848-16,4-2-176 0,2-1-48 0,4-6 0 16,3 0 32-16,1-1 0 0,2-2 0 0,2-6 0 15,2-1 256-15,2-2 48 0,0-4 16 0,2-3 0 16,-1-3-128-16,0 0-32 0,-2-1 0 0,-2-5 0 16,0 0-80-16,-2-4-32 0,-3-3 0 0,-1 1 0 15,-2 0 16-15,-3 1 0 0,-4 0 0 0,-3 2 0 16,2-1-144-16,-4 4-32 0,-5-2 0 0,0 3 0 15,-2 1-192-15,1 2 0 0,-2 3-144 0,1 3 144 16,0-1-944-16,2 6-80 16,-1 3-32-16,11-5 0 0,-4 10-1376 0,2-1-288 0,-1 2-48 0,6-1-6576 15,-3-10-1328-15</inkml:trace>
  <inkml:trace contextRef="#ctx0" brushRef="#br1" timeOffset="134174.16">28602 6974 1839 0,'15'-5'0'0,"-5"4"160"0,-1-5-160 0,-9 6 0 16,9-6 0-16,-9 6 0 0,0 0 5488 0,5-8 1056 15,-5 8 224-15,0-10 32 0,-2-3-3536 0,-2 2-704 16,-1 2-128-16,5 9-48 0,-12-9-944 0,0 2-192 16,1 4-32-16,-1 1-16 0,0 4-608 0,0 1-112 15,-1 5-32-15,3 0 0 0,1 1-256 0,2 3-64 16,3 0-128-16,3 1 192 0,1 1-192 0,4 2 0 16,2-2-144-16,2 2 144 0,0-1-144 0,3 0 144 15,0-2-128-15,1-2 128 0,0 5-176 0,1-4 176 0,2-2-208 16,1-3 80-1,0 1-1440-15,2-2-288 0,2-2-48 0,-2-1-16 16,0-1-1072-16,2-6-208 0,-1-1-64 0,1-3 0 0</inkml:trace>
  <inkml:trace contextRef="#ctx0" brushRef="#br1" timeOffset="134351.91">28932 6725 19807 0,'-3'-29'880'0,"2"14"176"0,1-6-848 0,0 4-208 0,1 4 0 0,1 3 0 16,-2-2 2224-16,0 12 400 0,0 0 64 0,0 0 32 15,0 0-1008-15,0 0-208 0,0 18-32 0,0 3-16 16,1 5-816-16,0 3-144 0,1 5-48 0,0-1 0 16,1 7-224-16,1-4-48 0,0 1-16 0,2-2 0 15,5-1-160-15,-1 0 0 0,2-2 0 0,-2-2 0 16,1-2-368-16,0-2-48 0,4 0-16 0,-2-4 0 16,-3-1-2336-16,1-7-480 0,-3-1-80 0</inkml:trace>
  <inkml:trace contextRef="#ctx0" brushRef="#br1" timeOffset="134503.69">28879 6859 8687 0,'0'0'384'0,"0"0"80"0,0 0-464 0</inkml:trace>
  <inkml:trace contextRef="#ctx0" brushRef="#br1" timeOffset="134903.91">28881 6901 12895 0,'0'0'1152'0,"0"0"-928"0,0 0-224 0,0 0 0 16,0 0 2592-16,0 0 480 15,0 0 80-15,8 7 32 0,-8-7-784 0,13 4-160 16,0-2-16-16,-1 1-16 0,0-2-784 0,1-1-144 16,1 0-48-16,2 1 0 0,-1-1-800 0,1-1-176 15,0 0-16-15,-1-2-16 0,1 1-224 0,2 2 0 16,0-2 0-16,-1 1 0 15,-1-2-1792-15,-2 1-416 0,-1-1-80 0</inkml:trace>
  <inkml:trace contextRef="#ctx0" brushRef="#br1" timeOffset="135271.6">29250 6916 21711 0,'0'0'960'0,"0"0"192"0,0 0-912 0,0 0-240 0,0 0 0 0,7 9 0 16,-7-9 1536-16,10 6 256 0,2-2 48 0,-2-1 16 16,-10-3-624-16,12 0-112 0,0-4-32 0,0 1 0 15,-1-1-448-15,1 0-112 0,-2-1-16 0,-2-1 0 0,-1-1-224 0,-7 7-48 16,5-9-16-16,-2 1 0 0,-1-1-48 0,-2 9-16 16,-2-9 0-16,-4 4 0 0,-1-1 224 0,-3 5 64 15,1-3 0-15,-1 2 0 0,-3 4 32 0,1 2 16 16,2 3 0-16,1-1 0 0,-2 2-144 0,1 2-32 15,-1 3 0-15,3 1 0 0,3-1-128 0,1 0-16 16,2 0-16-16,4 1 0 0,4 0-160 0,1 2 192 16,4-3-192-16,-1-1 192 0,2-1-192 0,2 1 192 15,3-1-192-15,1-2 192 0,2-1-192 0,1 1 0 16,1-1 0-16,0-3 0 16,0-1-608-16,1-2 0 0,0 0 0 0,-1-2 0 15,-1-2-1552-15,0-3-304 0,-2 0-64 0,0-4-16 16,-2-6-1072-16,-3 0-224 0</inkml:trace>
  <inkml:trace contextRef="#ctx0" brushRef="#br1" timeOffset="135448.12">29701 6577 27471 0,'0'0'1216'0,"0"0"256"0,0 0-1184 0,0 0-288 0,0 0 0 0,0 0 0 16,0 0 1280-16,3 14 208 0,-2 4 48 0,1 6 0 15,-2 0-608-15,2 4-112 0,2 0-32 0,0 2 0 16,0 2-448-16,1-1-80 0,2-1-32 0,2-1 0 15,-1-2-224-15,1 0 0 0,-2-2 128 0,1 0-128 16,0-2 0-16,0 0 0 0,-2-1 0 0,0 1 0 16,-1-5-688-16,0 1-80 0,-1-5 0 0,0-1-16 15,1-2-2960-15,-5-11-592 0</inkml:trace>
  <inkml:trace contextRef="#ctx0" brushRef="#br1" timeOffset="135623.07">29598 6841 17503 0,'0'0'768'0,"0"0"176"0,-6-4-752 0,6 4-192 16,0 0 0-16,0 0 0 0,0 0 4752 0,0 0 928 15,0 0 176-15,12-4 32 0,2 2-3232 0,5 0-656 16,2 2-128-16,3 0-16 0,1 0-880 0,1 2-160 16,2-1-48-16,1 2 0 0,0-1-576 0,2 1-192 0,0-1 0 0,2 4-14208 31,1 0-2944-31</inkml:trace>
  <inkml:trace contextRef="#ctx0" brushRef="#br0" timeOffset="185439.36">16128 14471 16575 0,'0'0'736'0,"0"0"160"0,0 0-720 0,13 5-176 0,-11-17 0 0,-1 0 0 15,0 1 1584-15,-1-2 272 0,-1-2 64 0,0 2 16 16,-2 1-144-16,-1-1-16 0,0 3-16 0,-1 2 0 16,-3 0 80-16,0 4 16 0,-1-1 0 0,-1 4 0 15,-3-2-576-15,0 6-128 0,-2-1 0 0,1 6-16 16,-2 1-304-16,1 6-48 0,-1 2-16 0,3 5 0 16,1 3-608-16,2 2-160 0,-2 3 0 0,3 3 0 15,1-1 0-15,3 2 0 0,2 0 0 0,5-3-176 16,2 1 176-16,2-2 0 0,3-3-144 0,4-1 144 15,6-5-1424 1,3-3-224-16,5-1-32 0,4-5-16 0,2-6-2064 0,0-3-400 16,30-7-96-16,-10-9-16 0</inkml:trace>
  <inkml:trace contextRef="#ctx0" brushRef="#br0" timeOffset="185770.78">16625 14434 23951 0,'-21'0'1056'0,"11"3"224"0,-5 1-1024 0,-2 1-256 16,-1 1 0-16,-1 3 0 0,-1 1 2704 0,2 1 496 15,0 1 80-15,1 1 32 0,1 1-2112 0,3 3-432 16,1 3-64-16,4-1-32 0,2 1-480 0,2 1-192 0,1 0 128 0,5-2-128 16,0-2 0-16,3 1 0 0,3-3 0 0,3-2 0 15,0-1 0-15,2-2 0 0,1-5-176 0,0 0 176 16,0 1-176-16,1-2 176 0,0-4-208 0,0-2 80 16,-1-2-48-16,-1-1 0 0,-3-1 0 0,1-2 0 15,-1 0 176-15,-1-4-128 0,-1 1 128 0,0-3-128 16,-2 0 128-16,1 0 0 0,-2-1 0 0,0-1 0 15,-2-3 0-15,-2 2 0 0,-1 3 160 0,0 1-160 16,-1-3 448-16,1 5-16 0,0 1 0 0,0 0 0 16,0 2 0-16,0 8 0 0,0 0 0 0,0 0 0 15,0 0-272-15,0 0-160 0,1 9 192 0,2 2-192 16,1 2 160-16,1 2-160 0,0 2 128 0,1 0-128 0,0 2 0 16,2-1 0-16,0 0 0 0,1-2 0 15,1-2-560-15,1-1-80 16,-2-1-32-16,3-3 0 0,-1-1-2752 0,0-2-544 0</inkml:trace>
  <inkml:trace contextRef="#ctx0" brushRef="#br0" timeOffset="186107.05">16888 14455 31679 0,'0'0'704'0,"0"0"128"0,0 0 48 0,0 0 0 0,0 0-704 0,0 0-176 15,0 0 0-15,0 0 0 0,0 0 992 0,0 0 160 16,7 10 48-16,-3 2 0 0,-2 2-320 0,4-1-64 15,0 3-16-15,2 1 0 0,-2 1-800 0,1 2 0 16,-3-1-192-16,1-2 48 0,0-1 144 0,2 0 0 16,-1-2 0-16,0 0 128 0,-1-2-128 0,0-2-160 0,0-3 160 0,2 0-208 31,-2-5-416-31,-5-2-80 0,0 0 0 0,8-2-16 16,1-5-176-16,-3 0-16 0,1-4-16 0,-1-2 0 15,1-2 288-15,-1-2 64 0,1 0 16 0,0-3 0 0,-2 0 384 0,1-1 176 0,1 0-160 0,1 0 160 16,2 2 176-16,-1-1 128 0,-1 1 16 0,0 2 16 15,-2 0 560-15,1 4 96 0,-1 1 32 0,1 3 0 16,-2 2-48-16,2 5 0 0,-7 2 0 0,7 0 0 16,0 1-560-16,-2 4-112 0,0 5-32 0,1 1 0 15,-1 5-144-15,1 0-128 0,0 4 192 0,-1-1-192 16,-1 2 0-16,1-1-320 0,0 0 32 0,0 0 16 31,3-2-2544-31,-1-3-512 0,-1 0-112 0</inkml:trace>
  <inkml:trace contextRef="#ctx0" brushRef="#br0" timeOffset="186248.76">17399 14134 22111 0,'0'-13'976'0,"0"13"208"16,0 0-944-16,0-6-240 0,0-1 0 0,0 7 0 0,0 0 1904 0,0 0 336 16,0 0 64-16,0 0 0 0,0 0-1856 0,2 9-448 15,0 3 0-15,1 2-8960 16,0-1-1840-16</inkml:trace>
  <inkml:trace contextRef="#ctx0" brushRef="#br0" timeOffset="186470.02">17642 13884 16575 0,'0'0'736'0,"0"0"160"0,0 0-720 0,0 0-176 15,0 0 0-15,0 0 0 0,0 0 4128 0,4 12 800 0,0 1 144 0,1 5 48 16,1 5-3344-16,1 5-672 0,1 4-128 0,2 1-16 15,2 1-608-15,1 2-112 0,3 2-32 0,-1 4 0 16,1-2-208-16,-2 2 0 0,1 0 0 0,-2-2 0 31,0-1-1584-31,-2 0-400 0,0-3-96 0,-1-3-16 0,-2-1-1040 0,-1-2-192 16</inkml:trace>
  <inkml:trace contextRef="#ctx0" brushRef="#br0" timeOffset="186632.05">17594 14377 33119 0,'-6'-15'1472'0,"6"15"288"0,-5-6-1408 0,1-1-352 0,3-1 0 0,1 2 0 0,4-2 1984 0,2 0 320 15,2 0 64-15,3 1 0 0,3-1-1056 0,3 0-224 16,4 0-32-16,4 2-16 0,2-1-528 0,3 1-96 16,0-2-32-16,4 0 0 0,1-1-384 0,2 2 0 15,-1-2 128-15,3 0-128 16,2-3-2816-16,-1 2-608 0</inkml:trace>
  <inkml:trace contextRef="#ctx0" brushRef="#br0" timeOffset="187737.03">19245 14521 14735 0,'-2'-7'640'0,"-2"-1"160"0,-3 0-640 0,1 1-160 16,-2 1 0-16,0-1 0 0,-1 2 2464 0,-3 1 464 0,-1 3 80 0,-1-3 32 15,0 5-1440-15,-1 3-272 0,0 1-64 0,0 3-16 16,1 1-800-16,-2 4-176 0,3 0-16 0,3 4-16 15,1-1-240-15,2 0 0 0,2-2-144 0,1 0 144 16,2-1-128-16,2-2 128 0,-2-2 0 0,2-9-144 16,5 5 144-16,2 0-208 0,1-2 80 0,1-2 128 15,0-1-192-15,1-2 192 0,1-2-192 0,1 0 192 16,1 0-176-16,0-1 176 0,0-2-128 0,0 1 128 16,1 1 0-16,0-1 0 0,1 2 0 0,2 2-128 15,-2-1 128-15,1 4 0 0,0 3 0 0,-1 2 128 16,1 1 576-16,0 1 128 0,-2 4 32 0,0 0 0 15,-3 3 352-15,-2 4 80 0,0 1 16 0,-4-1 0 16,-2 2-416-16,-3-1-96 0,-3 3-16 0,-1-1 0 16,0 0-96-16,-5-1-32 0,0-2 0 0,-1 0 0 0,-1-1-416 0,0-2-96 15,-3-2-16-15,0-1 0 0,0-3-320 0,-1-1-80 16,1-2-16-16,1-2 0 16,1-1-1936-16,2-4-384 0,-2-6-80 0,3-1-8176 15,0-6-1632-15</inkml:trace>
  <inkml:trace contextRef="#ctx0" brushRef="#br0" timeOffset="188038.15">19376 14622 11055 0,'18'-8'480'0,"-9"4"112"0,3 1-464 0,2 0-128 15,2-4 0-15,1-1 0 0,1-1 2304 0,0 0 432 16,1-3 80-16,-1 0 32 0,0-1-1504 0,0 0-320 16,-2-1-48-16,0 0-16 0,-2-1-160 0,-1 1-32 15,-2 0-16-15,-4 1 0 0,0 1 0 0,-3 0 0 0,0 2 0 0,-3 1 0 16,-1 1 16-16,-3 0 16 0,-1 0 0 0,-1 2 0 15,-1 0 208-15,-2 1 32 0,-3 1 16 0,1 0 0 16,0 0-16-16,-2 3-16 0,1 1 0 0,2 3 0 16,0 1-224-16,1 2-32 0,1 5-16 0,0 2 0 15,1 2-320-15,2 2-64 0,4 2-16 0,0-3 0 16,1 1-176-16,3 0-32 0,1-1-128 0,3 1 192 16,1 0-192-16,3-1 0 0,1-2 0 0,2-1 0 31,4 0-592-31,-1-3-16 0,1 1 0 0,2-2 0 0,0-5-1472 15,3 0-288-15,-2-2-64 0,0-2-16 0,1 0-800 16,1-4-144-16,-1-6-48 0</inkml:trace>
  <inkml:trace contextRef="#ctx0" brushRef="#br0" timeOffset="188191.9">20004 14128 9215 0,'-2'-20'816'0,"0"12"-656"0,1-6-160 0,0 5 0 0,-1 2 4048 0,2 7 784 15,0 0 160-15,0 0 16 0,0 0-2736 0,0 7-544 16,2 5-128-16,-1 3 0 0,0 5-768 0,3 3-160 15,0 2-32-15,3 4 0 0,0 2-432 0,4 0-80 16,1 2-128-16,-1-2 176 0,0 3-176 0,1-1-272 16,-1-2 64-16,2 2 16 15,-1 0-2432-15,0-1-496 0</inkml:trace>
  <inkml:trace contextRef="#ctx0" brushRef="#br0" timeOffset="188368.06">19960 14360 36911 0,'0'0'1632'0,"0"0"352"0,0 0-1600 0,5-5-384 0,2 2 0 0,2-2 0 16,3 1 592-16,3 1 48 0,5-1 0 0,3 0 0 16,2-1-224-16,5 0-32 0,3 0-16 0,3-1-12208 15,3 0-2448-15</inkml:trace>
  <inkml:trace contextRef="#ctx0" brushRef="#br0" timeOffset="188808.94">21590 14049 17503 0,'-8'-14'768'0,"4"9"176"0,0 2-752 0,4 3-192 0,0 0 0 0,0 0 0 16,-4-6 3040-16,4 6 576 0,0 0 112 0,0 0 32 15,0 0-1904-15,4 6-368 0,0 3-80 0,1 3 0 16,2 4-720-16,0 1-144 0,3 2-32 0,-1 5 0 15,1 2-352-15,2 4-160 0,1-3 128 0,0 3-128 16,-1 1-192-16,1 1-112 0,0 0-16 0,0 0-16 16,0-5-2464-1,0 0-480-15,0-4-112 0</inkml:trace>
  <inkml:trace contextRef="#ctx0" brushRef="#br0" timeOffset="188981.23">21582 14315 29311 0,'-7'-10'1296'0,"7"10"272"0,-1-8-1248 0,0 2-320 16,1-1 0-16,0 7 0 0,1-6 944 0,3 0 128 16,1 0 16-16,2 1 16 0,0-1-592 0,5 0-112 15,2 1-16-15,3-2-16 0,3-1-368 0,1 2 0 16,0 1 0-16,3-2 0 16,3-1-560-16,0 0-16 0,2 1-16 0,1-1-9264 15,-2-1-1840-15</inkml:trace>
  <inkml:trace contextRef="#ctx0" brushRef="#br0" timeOffset="189307.29">21805 13827 2751 0,'-46'-2'256'0,"23"0"-256"0,-6 0 0 0,-6 0 0 16,-3 0 6272-16,-3 4 1200 0,0 0 240 0,0 6 48 16,1 3-5264-16,3 2-1072 0,5 2-208 0,4 5-32 15,5 5-592-15,3 3-112 0,5 2-32 0,2 4 0 16,5 1-448-16,4 2 128 0,5-1-128 0,6 5 0 15,6 0 0-15,5 1 0 0,7-1 0 0,6-2 0 16,3 0 0-16,3-4 0 0,2-4 0 0,1-3-160 16,2-5 160-16,0-3-192 0,1-6 192 0,0-4-192 15,-2-2 192-15,1-4 0 0,0-2 0 0,-2-4 0 16,-3-4 0-16,-3-5 272 0,-3-3-32 0,-2-2-16 0,-5-2 256 0,-4-3 48 16,-3-1 16-16,-5-3 0 0,-5 0 208 0,-3-1 32 15,-4-1 16-15,-4 0 0 0,-3-1-176 0,-3 1-48 16,-1 1 0-16,-5 0 0 0,-4-2-576 0,-2 1 0 15,-1-2 0-15,-3 2-12960 16,-2 1-2528-16</inkml:trace>
  <inkml:trace contextRef="#ctx0" brushRef="#br0" timeOffset="189811.68">23325 14425 23951 0,'-3'-5'2128'0,"-2"-2"-1696"0,-2-1-432 0,1-2 0 0,-1-3 1072 0,1-1 128 15,-1 2 16-15,1 1 16 0,-1 0-976 0,1 3-256 16,-1 4 0-16,7 4 0 0,-6-1 672 0,6 1 32 15,-8 1 16-15,8-1 0 0,-5 6-80 0,2 5-32 16,1-2 0-16,3 3 0 0,1-1-608 0,2 6 0 16,2 0 0-16,0 0 0 0,3-2 0 0,3 0-128 15,2 2 128-15,2 0-192 0,0-1 192 0,-3-6 0 16,2-1-144-16,2 1 144 0,0-3 0 0,1-1-144 16,-1-3 144-16,0 0 0 0,-1-2 0 0,-2-1 0 15,-1-2 0-15,2-3 0 0,-5-3 256 0,-3-3 16 16,-3-2 0-16,-4 0 0 0,-3-2 64 0,-1-1 16 15,-4 0 0-15,-1 1 0 0,-1-1-352 0,-3 0 0 16,-2 1 0-16,1 0 0 16,-3 0-704-16,3 0-224 0,-1 1-32 0,2 1-16 15,0 1-2848-15,4 2-560 0</inkml:trace>
  <inkml:trace contextRef="#ctx0" brushRef="#br0" timeOffset="190140.23">23649 14275 25167 0,'7'21'1104'0,"-4"-8"240"0,-1 3-1072 0,2-1-272 0,0 0 0 0,-1 0 0 16,-1 3 1296-16,1-1 208 0,-2 0 32 0,2 0 16 15,-1 5-576-15,1-3-112 0,1-4-32 0,0-3 0 16,0-3-416-16,1-1-96 0,-1-1 0 0,-4-7-16 0,6 3-304 0,1-3 0 16,1 0 0-16,-1-5-144 15,1-3-480-15,0-1-80 0,0-2-32 0,1-4 0 16,0-2-224-16,-1-1-64 0,0-2 0 0,0-4 0 15,-3-1 256-15,1-1 64 0,0-2 0 0,-1 2 0 0,-1-4 416 0,1 2 96 16,1 0 0-16,0 1 16 0,-1 2 176 0,0 8 176 16,0 2-48-16,-1 3 0 0,-2 1 864 0,0 2 160 15,-1 1 48-15,-1 8 0 0,0 0-320 0,7 8-64 16,-2 0-16-16,0 5 0 0,1 3-32 0,-1 3-16 16,0 2 0-16,0 1 0 0,0 2-416 0,1-5-80 15,0 6 0-15,2 1-16 0,0 0-368 0,1 0-80 16,1-3-16-16,1-1 0 15,1 0-3232-15,2 1-640 0</inkml:trace>
  <inkml:trace contextRef="#ctx0" brushRef="#br0" timeOffset="190371.46">24307 13716 33055 0,'-11'17'1472'0,"7"-4"288"0,0 2-1408 0,2 6-352 0,-1 4 0 0,2 6 0 16,1 6 656-16,1-1 64 0,0-6 16 0,2 2 0 16,1 4-224-16,1 3-64 0,3 3 0 0,1-2 0 15,1 2-448-15,2 2 0 0,0-1 0 0,1 0 0 16,0 0-2032-16,-3-2-400 0,1-5-64 0,-2-3-11520 16</inkml:trace>
  <inkml:trace contextRef="#ctx0" brushRef="#br0" timeOffset="190775.45">24177 14272 19007 0,'-10'-41'832'0,"6"22"192"0,0 0-832 0,2-6-192 15,0 0 0-15,4-1 0 0,0-1 1088 0,3 1 192 16,2 2 16-16,2 5 16 0,3 4-304 0,0 2-64 16,1 0-16-16,1 3 0 0,-2 3-496 0,1 1-112 15,1-2 0-15,0 3-16 0,-1 2-176 0,3-1-128 16,-2 2 144-16,2 0-144 0,2 1 144 0,-2 2-144 15,-3 7 128-15,-4-1-128 0,-2 1 352 0,-2 2-16 0,0 4 0 0,-2 5 0 16,-2 0 192-16,-1 3 48 0,-1 2 0 0,-2 1 0 16,2 1-288-16,-1 0-48 0,2 0-16 0,0 1 0 15,2-1-96-15,0-1-128 0,2-4 176 0,1-2-176 16,3 5 192-16,0-3-192 0,3 2 192 0,2-1-192 16,2-5 0-16,3 0 0 0,2-1 0 0,2-2 0 15,3-1 0-15,1-2 0 0,3-2 0 0,-1-4 0 16,1-2 176-16,0-3-176 0,-2-4 160 0,-2-1-160 15,-3-2 496-15,0-1 0 0,-4-4 0 0,-1-1 0 16,-2 0 80-16,-4-2 32 0,-1 0 0 0,-4-2 0 16,-1 1-160-16,-1 0-48 0,-1 0 0 0,-4 2 0 15,-6-4 16-15,-2 1 0 0,0 0 0 0,-6 0 0 16,-1 0 192-16,-5 0 32 0,-5 0 16 0,-2 0 0 0,0 1-352 0,-2-2-80 16,0 0-16-16,1 2 0 15,1 2-656-15,4 1-128 0,0 4-16 16,2 2-12016-16,5 3-2384 0</inkml:trace>
  <inkml:trace contextRef="#ctx0" brushRef="#br0" timeOffset="192067.91">26570 14145 15663 0,'0'0'1392'16,"-8"-2"-1120"-16,0 6-272 0,-2 0 0 0,-2 1 1392 0,-1 1 208 15,0 1 64-15,0 4 0 0,-2 3-896 0,1 2-192 16,-1-1-16-16,-1 4-16 0,2 0-208 0,0 2-32 16,4 0-16-16,2 0 0 0,3 0-288 0,2-2 0 15,3-1 128-15,3 1-128 0,2-1 288 0,4-1 0 16,2-3 0-16,1-1 0 0,1-5 256 0,2-3 48 16,1-2 16-16,1-3 0 0,0-3 336 0,0-2 64 15,-2-3 16-15,-2-1 0 0,-3-3-48 0,-3-1 0 16,0-5 0-16,-3 0 0 0,0 0-288 0,-2-1-64 15,-2 1-16-15,0 0 0 0,0 0-352 0,0-1-80 16,-1 1-16-16,-2 0 0 0,-1-2-352 0,-1 2-64 0,0 0 0 0,-3-4-16 31,3 2-3008-31,0 6-608 0,0 3-112 0</inkml:trace>
  <inkml:trace contextRef="#ctx0" brushRef="#br0" timeOffset="192213.84">26776 14125 13823 0,'0'0'1216'0,"9"7"-960"0,1 2-256 0,2 0 0 16,0-1 2448-16,1 1 448 0,-3 1 96 0,2 2 16 16,1 0-1456-16,3-1-272 0,1 1-64 0,0 1-16 15,-2 0-864-15,2 0-160 0,-1 0-48 0,16 8-1184 16,-15-13-400-16,0-2-48 0</inkml:trace>
  <inkml:trace contextRef="#ctx0" brushRef="#br0" timeOffset="192405.62">27159 13993 32191 0,'-12'8'1424'0,"7"-1"304"0,-3 3-1392 0,-2 6-336 16,-4-2 0-16,-3 6 0 0,-2 2 928 0,0 3 112 16,-2 1 32-16,0 0 0 0,-4 2-16 0,2 0 0 15,-1-1 0-15,3 2 0 0,3 1-736 0,3 0-160 16,-1-4-32-16,2 1 0 15,-1-1-1904-15,4-3-384 0,1-3-80 0,3-4-13424 0</inkml:trace>
  <inkml:trace contextRef="#ctx0" brushRef="#br0" timeOffset="192581.65">27280 14154 25791 0,'0'0'2304'0,"0"0"-1856"0,0 0-448 0,0 0 0 15,0 0 1440-15,0 0 192 0,0 0 32 0,9 6 16 16,-1 2-1056-16,0 4-224 0,0 1-32 0,1 0-16 16,0 4-144-16,2-3-16 0,-1 3-16 0,2 1 0 31,1-3-1488-31,0 0-288 0,1-2-64 0,0-1-11664 0</inkml:trace>
  <inkml:trace contextRef="#ctx0" brushRef="#br0" timeOffset="192774.28">27647 14087 13823 0,'0'0'1216'0,"0"0"-960"16,-8 5-256-16,0 3 0 0,0-1 4480 0,-1 3 832 15,-1 2 192-15,-2 5 16 0,0 4-2992 0,-2 1-608 16,-1 3-112-16,1 1-16 0,-2 2-800 0,2 4-160 0,1 0-16 0,-1 2-16 16,-2 4-624-16,2-3-176 0,1 2 0 15,0-2 0 1,2-2-848-16,2-6-240 0,1-1-64 0,4-1 0 15,3-4-2080-15,1-3-416 0</inkml:trace>
  <inkml:trace contextRef="#ctx0" brushRef="#br0" timeOffset="193207.98">28038 14091 27695 0,'-21'0'1216'0,"13"1"272"0,-1 1-1184 0,-4 0-304 0,-3 2 0 0,-2 3 0 16,-3-1 1568-16,-1 3 256 0,2 4 48 0,2 2 16 16,3-2-736-16,-1 1-160 0,4 4-32 0,3 1 0 15,1-1-656-15,2-1-144 0,3 1-32 0,3-1 0 16,1-3-128-16,3-2 0 0,2-1 0 0,0-4-176 16,3 1-336-16,0-1-64 0,0-2 0 0,1-1-16 15,-1-3-64-15,0-1-16 0,-9 0 0 0,8-1 0 16,-8 1 352-16,6-5 80 0,-2-1 16 0,-1 1 0 0,-2-1 224 15,2-2 0-15,-1 1 0 0,1-3 0 16,1 1 128-16,0-3-128 0,-1 2 0 0,1 2 0 0,0-1 0 0,2 2 0 16,0 2 0-16,1 0 0 0,-1 1 384 0,2 0-48 15,1 4 0-15,0 4 0 0,0 0 320 0,0 6 64 16,-1 3 16-16,-1 3 0 0,-1 1 160 0,-1 2 16 16,-1 5 16-16,-4-2 0 0,-2 3 80 0,-2 1 16 15,1 3 0-15,-3-2 0 0,-2-1-336 0,-2-1-64 0,-2 0-16 16,-1-2 0-16,1-1-320 0,-2-2-64 0,-2-2-16 0,0-4 0 15,1-1-208-15,0-2 0 0,2-5 0 0,2 0 0 32,0-4-1600-32,2-2-304 0,1-2-64 0,3-5-10720 15,2-3-2160-15</inkml:trace>
  <inkml:trace contextRef="#ctx0" brushRef="#br0" timeOffset="193471.72">28158 14279 19983 0,'15'-5'880'0,"-3"1"192"0,1 0-864 0,1-3-208 0,1-2 0 0,-2-1 0 16,2-1 1888-16,0 1 336 0,-2-1 64 0,0 0 16 16,0-4-768-16,-1 2-160 0,-5 2-32 0,0-1 0 15,0 0-768-15,-2 2-176 0,-1-1-16 0,-3 1-16 16,-2-2 64-16,-2 0 16 0,0 1 0 0,-2 3 0 16,-3 3 304-16,2 2 64 0,-2 3 16 0,-1 3 0 15,-3 2-112-15,0 3-16 0,1 2 0 0,0 2 0 16,2 2-256-16,3 4-64 0,-1 3-16 0,2 1 0 15,1-1-32-15,3 0 0 0,1 1 0 0,2-2 0 0,2-1-336 16,1 0 144-16,2-2-144 0,2-2 0 0,2 0 0 0,2-2 0 16,1-2 0-16,2 0 0 15,2-3-1456-15,0-2-240 0,-1-1-48 0,1-3-16 16,3-2-1696-16,0-2-320 0,0-3-80 0</inkml:trace>
  <inkml:trace contextRef="#ctx0" brushRef="#br0" timeOffset="193807.86">28618 14083 2751 0,'4'-23'256'0,"0"9"-256"0,0-1 0 0,0 2 0 0,-1 1 5888 0,1 3 1120 16,-4 9 224-16,0 0 64 0,0 0-4112 0,9 0-816 15,-9 0-176-15,8 8-16 0,-2 8-896 0,-1 3-192 0,-1 7-16 0,0 3-16 16,-4 0-128-16,1-1-32 0,0 1 0 0,0-2 0 16,1-2-288-16,0 1-64 0,1-5-16 0,0 1 0 15,-2-5-320-15,3 3-64 0,-2-7-16 0,1-1 0 16,-3-12-128-16,0 0 0 0,7 7 144 0,-7-7-144 15,0 0 0-15,0 0 0 0,0 0 0 0,9-5 0 16,-3-3 0-16,-1-3-160 0,2-4 160 0,-1-2-160 16,1-2 160-16,-2-2-208 0,-1-4 80 0,1-1 128 31,2-4-512-31,2 0 32 0,0 0 0 0,3 0 0 0,1-1 80 0,0 4 16 0,0 2 0 0,1 5 0 16,1 10 608-16,-4 3 128 0,-2 2 32 0,-9 5 0 15,12 5 256-15,-1 6 48 0,-4 2 16 0,1 6 0 16,0 3 0-16,-1 6 16 0,-1-2 0 0,3 0 0 15,3-1-208-15,0 1-64 0,-2 1 0 0,2 2 0 16,0-2-448-16,1-2 0 0,-2-4 0 0,1 0 0 16,0 1-2448-16,1-1-432 0,1 0-96 0</inkml:trace>
  <inkml:trace contextRef="#ctx0" brushRef="#br0" timeOffset="194537.89">16093 15824 23663 0,'0'0'1040'0,"13"1"240"0,-12 13-1024 0,2 2-256 0,1 2 0 0,1-1 0 15,2 3 1120-15,-1-1 176 0,1 2 48 0,3 4 0 16,1-1-208-16,0-4-48 0,-2 0 0 0,2-6 0 16,-3 2-400-16,2-6-96 0,-1-1-16 0,0-3 0 15,0-4 128-15,1-2 32 0,0-1 0 0,-1-3 0 16,0-2-144-16,-1-4-16 0,-1-1-16 0,-2-2 0 16,-1-4-144-16,0-2-32 0,-2 0 0 0,1-3 0 15,-2 1-384-15,-1-1 0 0,0-2 0 0,0 1 0 31,-1-2-304-31,1 0-144 0,0 0-16 0,0 3-16 16,1-1-1392-16,2 3-288 0,-1 1-48 0,2 3-7968 0,-1 2-1584 0</inkml:trace>
  <inkml:trace contextRef="#ctx0" brushRef="#br0" timeOffset="194669.12">16622 15783 11055 0,'7'20'976'0,"-3"-10"-784"0,1 3-192 0,2 4 0 0,-1 2 3520 0,2 0 640 16,0-1 144-16,1 2 32 0,0 0-3056 0,0-4-592 15,-1-1-128-15,-2-2-32 0,1 0-528 0,-1-5 0 16,1-3 0-16,-7-5-12608 0</inkml:trace>
  <inkml:trace contextRef="#ctx0" brushRef="#br0" timeOffset="195102.23">16727 15613 5519 0,'0'0'240'0,"0"0"64"0,0 0-304 0,0 0 0 0,0 0 0 0,8 4 0 15,1-1 3264-15,1 3 576 0,2 0 128 0,3 1 32 16,4 2-3200-16,-1-3-640 0,0 1-160 0,0 1 0 16,-1 1 128-16,3-1-128 15,1 1 192-15,0 0-64 0,-4 1-128 0,1 1 128 0,-1-1-128 0,-3 1 128 16,1 0-128-16,-4 0 192 0,-2 2-192 0,-2 1 192 16,-3 0 144-16,-3 2 48 0,-2 2 0 0,-2-2 0 15,-1 5 800-15,-2-4 160 0,-3 2 48 0,0-2 0 16,-1 0-352-16,1-1-64 0,0-2-16 0,3-1 0 15,-1 0-208-15,3 0-48 0,2-5-16 0,3 0 0 16,1-1-400-16,-2-7-80 0,0 0-16 0,7 2 0 16,2-3-192-16,2-3-240 0,-1-1 48 0,2-3 16 15,1-4-528 1,-2-1-96-16,1 1-32 0,0-3 0 0,-2 0-128 0,0 2-16 16,-3-2-16-16,-1 0 0 0,-3 4 432 0,0-2 96 0,-3 1 16 0,-1-1 0 15,-3 2 448-15,-1 1 0 0,-2-2 0 0,1 2 0 0,-1 1 320 0,2 2 96 16,1 2 32-16,4 5 0 0,0 0 640 0,0 0 144 15,0 0 32-15,0 9 0 0,3 3 32 0,3 3 16 16,1 5 0-16,2 2 0 0,2 2-304 0,3 2-64 16,0 0-16-16,3 1 0 0,2 1-576 0,2-4-112 15,3-2-32-15,2-2 0 16,0-4-1040-16,5-5-224 0,4-3-32 0</inkml:trace>
  <inkml:trace contextRef="#ctx0" brushRef="#br0" timeOffset="195608.33">18395 15769 20095 0,'0'0'896'0,"0"0"176"0,-1 8-864 0,0 2-208 15,1-1 0-15,1 3 0 0,0 0 1344 0,2 1 208 16,4 1 48-16,2 1 16 0,1 0-672 0,2 1-144 16,-2 1-32-16,2-3 0 0,0-1-64 0,-1 0-32 15,0-2 0-15,-1-1 0 0,1-1 128 0,-1 0 32 16,-1-2 0-16,0-3 0 0,-1-2-160 0,-8-2-32 15,0 0 0-15,0 0 0 0,7-3-144 0,-2-3-48 16,-2-2 0-16,-1-1 0 0,-2-2-16 0,0-4-16 16,0 0 0-16,0-2 0 0,0-3-160 0,0-1-16 0,2-1-16 0,-1-1 0 15,0-2-224-15,0 0-256 0,1 0 48 0,0 1 16 32,1 0-1456-32,1 1-272 0,0-2-64 0,1 1-16 15,3 1-1088-15,0 1-224 0</inkml:trace>
  <inkml:trace contextRef="#ctx0" brushRef="#br0" timeOffset="195937.33">18848 15650 2751 0,'13'12'256'0,"-7"-7"-256"0,2 1 0 0,3 0 0 15,-2 1 2624-15,1 0 464 0,2 1 112 0,2 3 0 16,2-1-864-16,0 2-176 0,-2 1-48 0,0-1 0 0,1-3-336 0,-1 0-80 16,0 1-16-16,2-3 0 0,-2-1-592 0,2-3-112 15,0-2-16-15,-2-1-16 0,0-1-304 0,-1-2-48 16,-1-2-16-16,0-3 0 0,-2 0-32 0,-1-2-16 15,-1-2 0-15,-3 1 0 0,-1-2-176 0,-1 1-32 16,-3-1-16-16,0 0 0 0,-1 2 80 0,-3-2 32 16,-2 2 0-16,-1 0 0 0,-4 3 160 0,-1-2 16 15,-2 1 16-15,0 1 0 0,-2 4-32 0,-1 1 0 16,0 2 0-16,-1 2 0 0,-2 2-128 0,3 4-48 16,1 4 0-16,0 2 0 0,3 0-64 0,0 6-16 15,0 1 0-15,2 4 0 0,2 1-80 0,3 1-32 16,0 0 0-16,4 0 0 0,1 0-208 0,3-1 0 15,2-2 0-15,3-1 0 0,2-1 0 0,4-3 0 16,2-2-144-16,2-3 144 16,2 0-1392-16,1-1-176 0,4-2-32 0,1-3-16 15,1-5-1440-15,1 0-272 0,2-4-64 0</inkml:trace>
  <inkml:trace contextRef="#ctx0" brushRef="#br0" timeOffset="196236.14">19541 15577 23039 0,'-6'-1'2048'0,"-2"1"-1648"0,0 1-400 0,0 2 0 15,-1 1 2080-15,1 1 336 0,1 0 64 0,-1 2 16 16,1 1-1344-16,3 1-256 0,2 1-48 0,3 3-16 16,0-2-400-16,3 0-96 0,3 1-16 0,2 0 0 15,1 0-320-15,3-1 144 0,3 1-144 0,0 0 0 16,-1-2 256-16,2 1-48 0,0-1-16 0,-2 1 0 0,-2 0 128 0,-3 2 32 15,-1-2 0-15,-1 2 0 0,-3-4 96 0,-2 3 0 16,-3 1 16-16,-3 2 0 0,-2-2-16 0,-3 4-16 16,-2-4 0-16,-2 3 0 0,-1 0-432 0,-1-2 0 15,-2-1 0-15,0 1 0 16,1-6-576-16,0 1-192 0,2-2-32 0,3-3-16 16,1-2-2560-16,2-4-512 0,7 2-96 0</inkml:trace>
  <inkml:trace contextRef="#ctx0" brushRef="#br0" timeOffset="196480.03">19870 15721 14735 0,'0'0'640'0,"0"0"160"0,0 0-640 0,0 0-160 0,0 0 0 0,0 0 0 15,-7 4 3328-15,0 1 640 0,-3 1 128 0,0 5 32 16,-3 2-2080-16,0 1-400 0,0 2-96 0,3 3-16 16,-1 2-512-16,5 0-96 0,2 1-32 0,2-2 0 15,4-1-464-15,2 0-112 0,3-1 0 0,5-2-16 16,2-3-304-16,3-4 160 0,2 0-160 0,-1-6 128 15,0-2 0-15,-1-2-128 0,0-5 192 0,-3-2-64 16,-1-3 64-16,-2-1 0 0,-3-1 0 0,-2 0 0 16,-2-4 32-16,-1 1 16 0,-3-3 0 0,-3 2 0 15,-2-4-240-15,-2 3 144 0,0-1-144 0,-4 4 128 32,-1-3-1296-32,-1 1-272 0,-1 0-48 0,0 0-16 0,1 0-2208 15,0-3-448-15</inkml:trace>
  <inkml:trace contextRef="#ctx0" brushRef="#br0" timeOffset="196805.84">19981 15588 6447 0,'0'0'272'0,"10"8"80"0,1 2-352 0,0 2 0 16,2 1 0-16,0 1 0 0,0 1 5376 0,-1 3 1024 15,-1 0 192-15,-4 3 32 0,0 1-3824 0,-2 0-768 16,-1-2-160-16,0 1-16 0,0-2-384 0,0-1-80 16,0 1-16-16,1-2 0 0,0-3-928 0,0 0-176 15,-1-5-32-15,2 2-16 0,-1-6-80 0,-5-5-16 16,0 0 0-16,9-1 0 0,-1-2 48 0,0-2 0 15,-2-3 0-15,2-2 0 0,-2-3-176 0,3-2 0 16,-2 0 0-16,0 0 0 0,-1-3-144 0,1 0-64 16,-2 0-16-16,1-1 0 0,1 1-32 0,-1-1 0 15,1 0 0-15,2-2 0 0,3 3 112 0,-1 1 16 16,0 2 0-16,-2 3 0 0,0 3 128 0,-1 5-160 16,-2 4 160-16,1 4-160 0,1 2 0 0,-3 5 0 0,0 3 0 0,0 4 0 15,-1 4 160-15,2 3-128 0,-1 3 128 0,3 0-128 16,-1 2-96-16,4-1-16 0,1 1 0 0,2-3 0 31,3-1-1984-31,-1-5-400 0,0-1-64 0,1-5-7440 0,2-2-1488 0</inkml:trace>
  <inkml:trace contextRef="#ctx0" brushRef="#br0" timeOffset="197137.21">20776 15773 12895 0,'-4'-16'576'0,"2"10"112"0,-2-5-560 0,0 2-128 0,-3 0 0 0,2 1 0 16,-3 2 4704-16,0 2 912 0,-1 1 176 0,0 3 32 0,0 3-3456 0,-1 3-704 15,-1 5-144-15,3 2-32 0,0 4-400 0,2-2-96 16,2 4-16-16,0-1 0 0,1 0-544 0,2 0-112 16,1-1-32-16,1 0 0 0,3-4-288 0,3 0 0 15,1-1 0-15,2 0 0 0,-1-6-128 0,3 1-48 16,0-2 0-16,-1 0 0 0,1-5 0 0,1 0 0 16,0-2 0-16,0-1 0 0,-1-1-16 0,0-1 0 15,0-3 0-15,-3 0 0 0,0-1-96 0,-1-1-32 16,-2-1 0-16,1 0 0 0,-1-1 144 0,-1 0 32 0,-1 2 0 15,2-3 0-15,-4-2 144 0,1 2 0 16,-1 0 0-16,0-1 0 0,-1 2 0 0,0 3 0 16,-1 9 128-16,0 0-128 0,0 0 224 0,0 0-32 15,0 0 0-15,0 0 0 0,-1 9 112 0,-2 3 16 16,1 2 0-16,0 1 0 0,1 0-112 0,1 2-16 16,1 0 0-16,3 0 0 0,3-1-192 0,-1-2-192 0,2-1 48 0,1-1 0 31,3-2-2032-31,2-1-384 0,2-2-96 0,0-3-13520 0</inkml:trace>
  <inkml:trace contextRef="#ctx0" brushRef="#br0" timeOffset="197473.96">21181 15630 31839 0,'0'0'1408'0,"-1"9"304"15,-1 1-1376-15,-1 3-336 0,0 3 0 0,2 2 0 0,0 2 1168 0,2 2 176 16,-1 0 16-16,1 0 16 0,1-1-256 0,3 0-48 15,1-4-16-15,2-2 0 0,-3 0-672 0,3-2-128 16,1-3-16-16,2-1-16 0,-2-1-224 0,1-3 0 16,0-1 0-16,-1-1 0 0,0-6-144 0,1 1 144 15,-1-2-208-15,0 0 80 0,1-5-128 0,-1-2 0 16,-1 1-16-16,1-3 0 16,0-3-128-16,0 2-32 0,0-6 0 0,0 3 0 15,0-4-80-15,2 1-32 0,0-3 0 0,1 1 0 0,0-4 320 0,0 4 64 16,-2-1 16-16,-1 3 0 0,-1 3 272 0,-1 5 64 15,-2 3 16-15,-5 9 0 0,0 0 128 0,0 0 32 16,0 0 0-16,1 13 0 0,-2 4 192 0,-1 4 32 16,0 3 16-16,-1 2 0 0,2 2-272 0,0 2-48 0,2 0-16 15,2 2 0-15,2-1-272 0,3-1 0 0,1-3 0 16,2 2-144 0,4-6-2400-16,2-3-464 0,0-3-112 0,1-3-11920 0</inkml:trace>
  <inkml:trace contextRef="#ctx0" brushRef="#br0" timeOffset="197742.97">21904 15610 22575 0,'-2'-22'992'0,"1"13"224"0,0-2-976 0,-2 1-240 0,2 1 0 0,0 0 0 16,-1 2 1856-16,2 7 336 0,0 0 64 0,-6 1 16 16,-2 5-480-16,0 3-80 0,0 0-32 0,1 4 0 15,-1 3-608-15,1 3-128 0,2 3-32 0,0 0 0 16,0 3-128-16,2 0-16 0,3 0-16 0,1-2 0 0,1 1-320 0,1-1-64 15,3-2-16-15,1 0 0 0,3-2-176 0,0-2-48 16,2-2 0-16,2-2 0 0,2-2-288 0,1 0-64 16,0-3-16-16,1 0 0 15,0-1-416-15,0 0-96 0,1-5-16 0,-2 2 0 16,-2-4-1392-16,1 2-272 0,0-2-64 0,-2 0-8128 0,-1 0-1600 0</inkml:trace>
  <inkml:trace contextRef="#ctx0" brushRef="#br0" timeOffset="198207.99">22352 15824 19343 0,'0'0'1728'0,"0"0"-1392"0,0 0-336 0,9 1 0 0,0 0 3152 0,5 1 560 16,-1-4 128-16,0 0 0 0,1-3-2144 0,0-3-432 15,1-3-96-15,-1 1-16 0,0-2-256 0,1-1-48 16,0-1-16-16,-2 1 0 0,-2 0-592 16,-1-2-240-16,-2 1 176 0,-3 2-176 0,-2-1 192 0,-2 2-64 15,-1 0-128-15,-2 1 192 0,-2 1-48 0,-3 1-16 16,-3 1 0-16,-1 3 0 0,0 3 240 0,-1 2 32 16,0 2 16-16,2 2 0 0,-3 4-96 0,0 4 0 15,-1 3-16-15,4 2 0 0,0 3 144 0,2 1 48 16,1 0 0-16,3 2 0 0,2 1-80 0,2-11-16 15,1 2 0-15,3-1 0 0,1 1-224 0,3-2-48 0,2-1-128 16,5-1 192-16,2-2-192 0,2 1 0 16,1-5 0-16,2-4 0 15,1 0-576-15,2-2-48 0,0 0-16 0,9-4 0 16,-7-2-1904-16,-3-3-384 0,-5-2-80 0,-4 2-8592 0,-2-1-1728 0</inkml:trace>
  <inkml:trace contextRef="#ctx0" brushRef="#br0" timeOffset="198400.65">22852 15194 13823 0,'1'-40'608'0,"-1"16"128"0,0 1-592 0,0 7-144 0,-1 0 0 0,-1 6 0 15,2 10 5248-15,0 0 1024 0,0 0 208 0,0 0 48 16,-5 8-4192-16,0 4-832 0,1 3-160 0,0 7-48 16,1 3-448-16,2 5-80 0,2 3-32 0,2 14 0 15,0-3-432-15,2-4-96 0,1-2-16 0,3 0 0 16,1-3-592-16,0 2-128 0,0-3-32 0,2-2 0 15,1 1-2448-15,-1-1-480 0,0 1-96 0</inkml:trace>
  <inkml:trace contextRef="#ctx0" brushRef="#br0" timeOffset="198786.2">23082 16248 10127 0,'0'0'448'0,"-4"11"96"0,-2 1-544 0,-1-3 0 0,0-2 0 0,0 0 0 16,7-7 5360-16,-8 7 960 0,8-7 192 0,0 0 32 16,-6 4-3856-16,6-4-768 0,-9 2-144 0,9-2-48 15,0 0-1024-15,-8-3-192 0,1-3-64 0,7 6 0 16,-6-9-288-16,0 1-160 0,3-1 160 0,3 1-160 15,-2-3 0-15,5 0 128 0,-1 1-128 0,2 1 0 16,2 1 0-16,-1-3 0 0,0 4-144 0,-5 7 144 16,8-6-160-16,1 0 160 0,-9 6-160 0,13-3 160 15,-3 2 0-15,-10 1 0 0,12 1 0 0,-3 2 0 16,-9-3 128-16,11 4 128 0,-11-4 32 0,0 0 0 16,0 0 416-16,0 0 96 0,5 9 16 0,-5-9 0 15,0 9-160-15,0-9-16 0,-8 12-16 0,0-3 0 16,-3-3-304-16,1 0-48 0,0-1-16 0,0 1 0 15,-2 1-912-15,1-1-192 0,1 1-48 0,1 2-12928 16,0-1-2608-16</inkml:trace>
  <inkml:trace contextRef="#ctx0" brushRef="#br0" timeOffset="211841.29">16171 17367 18431 0,'0'0'1632'0,"0"0"-1312"0,0 0-320 0,15 16 0 0,-8-17 1568 0,1 3 240 0,1 5 48 0,11 10 1296 16,-10-8-2000-16,1 3-32 0,-1 3 0 15,-1 0 48-15,1 0 16 0,-3 2 0 0,1 0 0 16,0 1-528-16,-1 3-96 0,-4-1-32 0,1-3 0 0,0-2-352 0,-1 1-176 16,-2-2 160-16,0-1-160 0,1-2 0 0,-2-3 0 15,0-8 0-15,-2 6 0 0,2-6 0 0,0 0 0 16,0 0-208-16,-3-6 64 0,-1-3-128 0,0-3-32 15,0-1 0-15,0-7 0 0,-1-1-16 0,-1-2 0 16,1-2 0-16,1 0 0 0,0-1 80 0,2-1 16 16,-1-2 0-16,3-1 0 0,3 0 224 0,1 4 0 15,2 3 0-15,2 1 0 0,0 1 384 0,1 2 128 16,1 8 32-16,1 0 0 0,1 5-32 0,-1 5-16 16,0 3 0-16,-1 5 0 0,2 3-80 0,-2 6-16 15,1 5 0-15,-1 2 0 0,2 2-128 0,-2 2-16 16,1 2-16-16,-2 0 0 0,0-1-240 0,0 0 0 15,2-1 128-15,0-1-128 0,2-1 0 0,0-7 0 16,0 0 0-16,-1-5 0 0,-1-3 0 0,-2-3-192 16,-1-3 192-16,1-1-160 0,1-6 160 0,-1-1 0 0,-2-3-144 0,-1-3 144 15,0-3 0-15,-3-4 0 0,3 0-144 0,-4-1 144 16,0-3 0-16,-2-1 0 0,0 1 128 0,0-5-128 0,1 0 320 0,1-1-16 16,-2 1-16-16,2 0 0 15,-1 1 304-15,2 1 64 0,-1 4 16 0,1 1 0 16,0 6-64-16,-1 2-16 0,-1 3 0 0,-1 8 0 15,0 0-272-15,0 0-48 0,4 10-16 0,2 6 0 16,-1 1-256-16,1 4 128 0,1 2-128 0,2 2 0 16,-3 1 0-16,4 1 0 0,-1 1-240 0,1-2 80 15,2-3-1264-15,0-1-256 0,1-1-48 0,0-1-16 16,1-1-736 0,0-6-144-16,-2-1-16 0,0-5-11504 0</inkml:trace>
  <inkml:trace contextRef="#ctx0" brushRef="#br0" timeOffset="212404.46">16924 17285 23727 0,'0'0'1040'0,"0"0"240"0,0 0-1024 0,0 0-256 15,0 0 0-15,-3 7 0 0,2 2 1568 0,1 3 272 16,1 3 48-16,0 0 16 0,2 2-656 0,1 1-128 16,0-1-32-16,1 0 0 0,3 0-720 0,0-2-160 15,-1 0-16-15,4-2-16 0,-1-3-176 0,-1 1 0 16,0-2 0-16,1 0 0 0,-3-3 0 0,1 1 0 15,0-5 0-15,2 2 0 0,0-1 0 0,-3-3 0 16,1-3 0-16,0-1 0 0,1-1-160 0,-1 1 160 16,1-6 0-16,-1-2-144 0,-1-1 16 0,-1-1 0 0,-1-2 0 0,0-1 0 15,2-2 128-15,-3-1-192 0,-2 1 192 0,1 0-192 16,0-3 192-16,-1 3 0 0,2-1 160 0,-1 2-160 16,-1-1 320-16,1 5-16 0,-2 4-16 0,1 3 0 0,-2 7 272 15,0 0 48-15,0 0 16 0,0 0 0 16,-3 9-176-16,0 3-16 0,2 2-16 0,0 2 0 15,1 2-224-15,1 1-64 0,2 0 0 0,2-1 0 0,0 1-128 0,3-2 0 16,1 1 0-16,2-4 0 31,0-1-592-31,2-1-48 0,2-3-16 0,-1-1 0 16,2-3-2240-16,1-2-448 0,0-3-96 0,1-3-16 0,0-1 1264 16,-1-1 240-16,-1-2 48 0,-3 0 16 0,0-4-432 0,-2 1-96 0,1-2-16 0,-1 0 0 0,-2-1 2144 0,-1 2 416 15,-3-4 96-15,-1 2 16 0,-2 0 1776 0,0 0 352 16,-2 1 80-16,-2 2 16 0,0 1 32 0,-2 2 0 0,-3 1 0 0,-1-1 0 15,2 3-704-15,-1 3-128 16,0 1-16-16,0 1-16 0,7-1-400 0,-5 7-80 16,0 3 0-16,2-1-16 0,0 3-560 0,3 4-128 15,3-3 0-15,0 4-16 0,1-3-256 0,1 2-48 16,0-2-128-16,3 0 192 0,1-2-192 0,1 0 0 16,1-2 0-16,1-1 0 15,-1-1-496-15,2-3 16 0,0-2 0 0,0-3 0 16,0-4-2480-16,0-2-496 0,0-2-112 0,-1-5-9632 0</inkml:trace>
  <inkml:trace contextRef="#ctx0" brushRef="#br0" timeOffset="212705.13">17600 16976 25167 0,'0'0'1104'0,"0"0"240"0,0 0-1072 0,0 0-272 0,0 0 0 0,0 0 0 16,0 0 1760-16,8 12 288 0,0 6 64 0,0 6 16 15,-1 2-816-15,1 4-160 0,1 4-48 0,-2 0 0 16,-2-1-528-16,2 0-128 0,0-2 0 0,4-1-16 15,-2-1-240-15,0-3-64 0,0-2 0 0,2-2 0 16,-3-3-128-16,-1-2 0 0,0-2 0 0,-1-4 0 16,0-2-400-16,-1-3 32 0,1-5 16 0,-6-1 0 31,6-4-208-31,-1-1-32 0,0-6-16 0,-1 0 0 16,0-4-480-16,0-2-112 0,-2-2-16 0,2-1 0 15,-2-3 576-15,-1-1 96 0,1 0 32 0,1 0 0 0,-2-2 512 0,2 1 0 0,0 0 0 0,1 5 0 0,1 3 1088 0,1 5 160 16,2 3 32-16,0 6 16 0,1 3 112 0,-1 4 32 15,2 7 0-15,2 4 0 0,2 5-160 0,1-1-48 16,-2 5 0-16,0 2 0 0,0 1-640 0,1 1-128 16,2-2-16-16,1 0-13568 0,1-5-2720 15</inkml:trace>
  <inkml:trace contextRef="#ctx0" brushRef="#br0" timeOffset="213381.46">18891 16830 20271 0,'0'0'1792'0,"0"0"-1424"15,0 0-368-15,-3 9 0 0,2 3 2544 0,1-1 432 16,0 0 96-16,3 4 0 0,-2 3-1680 0,1 4-352 16,1 4-64-16,1 2-16 0,-1 0-208 0,1 2-48 15,-1 1-16-15,4-1 0 0,-1-1-416 0,1 0-80 16,1-2 0-16,1-1-16 0,1-2-176 0,1-3 128 15,-1-2-128-15,1-1 128 0,-2-1-128 0,0 0 0 16,0-5 0-16,1 0 128 0,2-2-128 0,0-1 0 16,-2-1 0-16,2-3 0 0,0-1 144 0,1-2-144 15,0-5 160-15,1-2-160 0,-1-2 0 0,2-2 0 0,-2-3 0 16,0-2 0-16,-2 0 0 0,1-3 0 0,-1 0 0 0,-2-3 0 16,0 1 0-16,-1-1 0 0,-3 1 0 0,-1 2 0 15,-3 2 0-15,0 2 0 0,-2 0 0 0,-2 1 0 0,1 3 176 16,-2 0-176-16,-1 3 192 0,1-2-192 15,-1 4 320-15,5 4-64 0,0 0 0 0,0 0 0 16,-7 5 112-16,3 3 16 0,0 4 0 0,2-2 0 0,-1 3-128 16,2 4 0-16,1 3-16 0,0-1 0 15,1 0 16-15,2 0 0 0,1 1 0 0,1-2 0 0,1-1-128 16,1 0-128-16,1-4 176 0,2 0-176 16,1-1 0-16,0-1-176 0,2-2 0 0,3-1 0 15,1-4-2064-15,1 0-432 16,3-3-80-16,-1-3-8256 0,0-3-1664 0</inkml:trace>
  <inkml:trace contextRef="#ctx0" brushRef="#br0" timeOffset="213673.12">19614 17049 9215 0,'-6'0'816'0,"-3"0"-656"16,-2-1-160-16,0 1 0 0,-4 1 5024 0,0 3 976 16,-1-4 192-16,0 2 32 0,2 3-3872 0,1-4-784 15,1 3-160-15,4-1-16 0,1-1-688 0,1 2-144 16,6-4-32-16,-1 9 0 0,1-9-400 0,4 8-128 15,1 0 0-15,3 0 0 0,1-2 0 0,3 1 0 16,4-1 0-16,-1 1-144 0,0-2 144 0,-1 0 0 16,1 0 0-16,2 1 0 0,0 0 0 0,-1-1 0 15,-2 1 0-15,-1-1 0 0,-1 0 304 0,-1 0 80 16,-4 0 32-16,0 3 0 0,-3-1 48 0,-3 1 16 0,-2 1 0 0,-2 1 0 16,-1-1-64-16,-2 2-16 0,-3 0 0 0,-3 4 0 0,-1-5-208 0,0 2-64 15,0 0 0-15,0 1 0 16,1-3-128-16,-1-1 0 0,0-1-160 0,1-1 160 31,2-2-2240-31,3-3-336 0,7-2-80 0,0 0-13872 0</inkml:trace>
  <inkml:trace contextRef="#ctx0" brushRef="#br0" timeOffset="213937.45">19987 17069 30927 0,'-14'2'1360'0,"6"2"304"0,-2 4-1344 0,-1-1-320 0,-3-5 0 0,0 4 0 0,-1 0 592 0,2-1 48 16,1-1 16-16,1-1 0 0,0 1-432 0,3-3-96 16,8-1 0-16,0 0-128 0,0 0 0 0,0 0 0 15,0 0-192-15,0 0 48 16,4 7-272-16,3-1-48 0,1 2-16 0,1 0 0 0,1 1 288 0,2 1 192 16,2 1-208-16,-1 0 80 0,-1 1 576 0,0 0 128 15,-2 1 32-15,-1-1 0 0,-1-1 560 0,-1 1 112 16,-3 0 32-16,0 0 0 0,-4-1 32 0,-2 2 0 15,-2-1 0-15,-1-1 0 0,-3-2-448 0,-2 0-96 0,-3 0-16 16,0 1 0-16,-2-4-528 16,0 0-128-16,-2 1 0 0,1-2-128 15,2-3-1776-15,0-2-464 0,1-1-80 0</inkml:trace>
  <inkml:trace contextRef="#ctx0" brushRef="#br0" timeOffset="214469.6">21092 16881 22175 0,'0'0'976'0,"0"0"208"0,0 0-944 0,0 0-240 16,0 0 0-16,0 0 0 0,0 0 1344 0,0 0 208 15,-6 4 48-15,0 1 16 0,-2-1-80 0,0 3 0 16,0 0-16-16,1 4 0 0,0 1-624 0,0-1-112 16,4 2-16-16,-3 2-16 0,2 0-448 0,2 4-96 0,2-4-16 0,1 2 0 15,0 0 0-15,2-2 0 0,1 0 0 0,0 2 0 16,2 0-192-16,0 0 144 0,-1 0-144 0,0 1 128 15,0-1 96-15,0 0 16 0,-1-1 0 0,0 1 0 16,-1-3-240-16,0 2 176 0,-2-2-176 0,-1 0 160 16,-3-1-160-16,1-1 0 0,-2-1 0 0,0-2 0 31,0-1-1984-31,4-8-416 0,0 0-96 0,0 0 0 0</inkml:trace>
  <inkml:trace contextRef="#ctx0" brushRef="#br0" timeOffset="214645.91">21277 16755 18431 0,'0'0'816'0,"0"0"160"0,0 0-784 0,0 0-192 15,1 7 0-15,0 4 0 0,1 2 4640 0,0 3 880 16,2 1 176-16,3 3 48 0,0 3-4256 0,3 3-848 16,-1 0-160-16,2 4-32 0,2 2-320 0,3 2-128 15,0 0 128-15,1 0-128 16,0-1-800-16,0 0-240 0,0 3-48 0,-2-2-16 15,1-3-2112-15,-2-1-432 0</inkml:trace>
  <inkml:trace contextRef="#ctx0" brushRef="#br0" timeOffset="-214390.39">21329 17253 5519 0,'-11'-20'496'0,"7"11"-496"0,-1-1 0 0,0 2 0 15,0-1 3792-15,2 1 672 0,2 1 128 0,2 1 16 16,1-3-2720-16,1 1-544 0,3 0-128 0,3 1 0 15,1 0-704-15,5-1-128 0,0-4-16 0,3 3-16 16,3 1-352-16,3 2 0 0,2-2 0 0,0 1 0 16,0 2-144-16,-1 0 144 0,0 0-160 0,-1 1 160 15,-4 0-256-15,1 1 32 0,0-2 16 0,-3 1 0 16,-4 1 208-16,-2 2 0 0,-3-1 0 0,-9 2 0 16,0 0 256-16,0 0 32 0,0 0 16 0,0 0 0 15,-4 10 752-15,-2 2 160 0,-2-4 16 0,0 1 16 16,-1 0-288-16,-2 1-64 0,1 2-16 0,0 0 0 15,0-2-528-15,3 1-96 0,0-4-32 0,2 3 0 16,2 1-224-16,1-3 0 0,-1-1 0 0,3-7 0 0,-1 7 0 0,1-7-128 16,1 8 128-16,-1-8 0 0,0 0-144 0,0 0 144 15,0 0 0-15,7 2-144 0,-1-2 144 0,1 0 0 16,0-2 0-16,1-2 0 0,-1-1 192 0,1 0-48 16,-1 0 0-16,3-2 0 0,-1 1 80 0,0-1 16 15,0 1 0-15,-1-1 0 0,-3-1 16 0,0 2 16 16,-1 1 0-16,-4 5 0 0,0 0 48 0,0 0 16 15,0 0 0-15,0 0 0 0,0 0-64 0,0 0-16 16,3 7 0-16,-3-7 0 0,2 8-256 0,1 1 0 16,1 2 0-16,0-2 0 15,1 0-864-15,1 0-224 0,1 0-64 0,1-1 0 16,1-1-2288-16,1-4-464 0</inkml:trace>
  <inkml:trace contextRef="#ctx0" brushRef="#br0" timeOffset="-214030.28">21880 16967 6447 0,'-4'-18'272'0,"4"10"80"0,0-2-352 0,3-2 0 0,0 0 0 0,-2 0 0 16,0-1 4336-16,2 4 784 0,1 3 176 0,-4 6 16 15,6 0-3440-15,2 4-688 0,-3 2-144 0,0 6-16 16,1 4-384-16,-1 3-80 0,0 2-16 0,0 2 0 16,1 2 160-16,-1 0 48 0,-1-2 0 0,-2 2 0 15,1 1 0-15,0-1 0 0,-1-3 0 0,2-1 0 16,0-1-448-16,-1-1-96 0,-2-3-16 0,-1-2 0 15,0-1-192-15,1-4-192 0,0-1 48 0,-1-8 0 16,0 0-704-16,0 0-144 0,0 0-32 0,0 0 0 16,0 0 0-16,0 0 0 0,3-8 0 0,1-1 0 15,-1-1 352-15,-1-2 64 0,2 0 16 0,0-3 0 0,0-2 352 0,1-3 80 16,0 2 16-16,2 1 0 0,-1 1 448 0,2 2 80 16,0 0 32-16,1 3 0 0,0 5 416 0,2 2 96 15,-2 1 16-15,0 3 0 0,-1 4-32 0,1 4 0 16,-4 1 0-16,0 4 0 0,-1-1 304 0,-1 2 64 15,-3 2 16-15,-1 1 0 0,-2-3-544 0,-1 3-112 16,-2 0-32-16,-2 1 0 0,-1 1-112 0,-1-1-32 16,-3-1 0-16,0-3 0 0,0-1-464 0,2-2 0 15,0-2 0-15,1-3 0 16,-1-3-1280-16,2-2-336 0,0-2-80 0,1-4-10160 16,3-5-2032-16</inkml:trace>
  <inkml:trace contextRef="#ctx0" brushRef="#br0" timeOffset="-213662.41">22163 16800 13823 0,'0'0'1216'0,"0"0"-960"0,0 0-256 0,0 0 0 0,0 0 2848 0,8 6 528 16,-1 0 96-16,-2 3 32 15,0 2-1008-15,-2 2-208 0,0 0-48 0,1 0 0 16,-1 4-736-16,2 2-160 0,2 2-16 0,1 4-16 16,-2 2-848-16,2 1-160 0,-2-2-48 0,1 0 0 15,-2-7-256-15,2 3 160 0,-1-1-160 0,2-2 128 16,0-2-128-16,0-3 0 0,-2-1 0 0,2-1 0 15,1-1 0-15,0-3 128 0,-1-4-128 0,1-3 0 16,2-1 0-16,-1-2 0 0,0-3 0 0,1-3 0 0,-1-3-384 0,-1 1 64 16,1-2 0-16,-1 2 0 15,-1-5-288-15,-2 1-48 0,-3 0-16 0,-1-1 0 16,0 0 144-16,-1 0 16 16,-2 1 16-16,1 0 0 0,-6-1 496 0,1 2 0 0,-3 2 0 0,-1 1 0 0,0 4 384 0,0 2 32 15,0 3 0-15,0 3 0 0,0 4 304 0,1 3 64 0,1 1 16 0,2 3 0 16,1 0 0-16,3 2 0 0,1-1 0 15,4 1 0-15,2 2-288 0,3-1-48 16,2-3-16-16,2 1 0 0,4 1-448 0,4-1 128 0,3-2-128 16,2 0 0-1,4-6-2608-15,0 1-560 0</inkml:trace>
  <inkml:trace contextRef="#ctx0" brushRef="#br0" timeOffset="-213281.66">23543 17008 7359 0,'0'0'656'0,"0"0"-528"16,-6 5-128-16,1 0 0 0,1 3 5552 0,2 1 1072 16,0 3 224-16,4-3 32 0,0 1-5232 0,3 1-1056 15,1 2-208-15,1-3-32 0,3 1-352 0,0 0 0 16,2 2-192-16,-1 0-9664 16,1-1-1920-16</inkml:trace>
  <inkml:trace contextRef="#ctx0" brushRef="#br0" timeOffset="-212922.52">23575 16817 23439 0,'-18'-1'1024'0,"13"2"240"0,5-1-1008 0,0 0-256 0,-6 4 0 0,6-4 0 16,-5 5 160-16,5-5-16 0,4 9 0 0,3 1 0 16,0-3-144-16,4 3-192 0,1-1 32 0,3 1 16 15,4-2-800-15,0 4-144 16,3-1-48-16,-2 1 0 0,-2 1-304 0,0-2-64 0,-1 2-16 15,-1-4 0-15,-3 1 928 0,-1 1 176 0,-2-1 32 0,-1 0 16 16,-1 0 928-16,0-3 176 0,0 0 32 0,0-2 16 0,-8-5 688 16,10 0 144-16,-1 0 32 0,-1-4 0 0,-2-1-320 0,1-1-64 15,1-2-16-15,0-1 0 0,1-2-128 0,1-1-32 16,-1 1 0-16,2-5 0 0,-3 2-416 0,-1 2-96 16,1 2 0-16,0 0-16 0,-1 3 80 0,-2 0 0 15,-1 3 16-15,-4 4 0 0,0 0 240 0,0 0 32 16,0 0 16-16,2 11 0 0,-2-1-288 0,-1 6-48 15,0 1-16-15,1 2 0 0,1-2-416 0,0 3-176 16,1-3 128-16,0 2-128 16,2-2-912-16,1 0-272 0,0-4-48 0,2-4-16 15,1-5-1904-15,1 3-384 0</inkml:trace>
  <inkml:trace contextRef="#ctx0" brushRef="#br0" timeOffset="-212742">24267 16653 15663 0,'0'0'1392'0,"0"0"-1120"0,0-9-272 0,0 0 0 16,0 1 3408-16,0 8 624 0,0 0 128 0,2 10 32 15,-1 2-2480-15,2 2-496 0,-1 3-112 0,1 4-16 16,-1 3-464-16,4 2-112 0,0 2 0 0,1 5-16 16,1 4-336-16,-1-1-160 0,2 1 160 0,1-1-160 31,-4 1-960-31,3-1-272 0,-1-1-64 0,1-3-13728 0</inkml:trace>
  <inkml:trace contextRef="#ctx0" brushRef="#br0" timeOffset="-212327.6">24202 16974 19343 0,'-15'-11'848'0,"9"9"192"0,2-9-832 0,-1 1-208 15,1-3 0-15,0-2 0 0,6-2 3840 0,-1 3 736 16,3 1 144-16,1 3 16 0,3 1-3152 0,2 1-640 15,2 4-128-15,1 0-32 0,4 3-496 0,-1 1-96 16,1 0-32-16,1 0 0 0,-1-2-160 0,-1 2 0 16,2 0 0-16,0 3 0 0,0-1-176 0,1 2-64 15,-1 2-16-15,-1-2 0 16,2 1-560-16,1 0-112 0,-1-1-32 0,1 0 0 16,0 1 144-16,-2 0 32 0,0-1 0 0,-1 3 0 0,-3-3 480 0,2-1 112 15,-3-1 0-15,-1-2 16 0,-2-2 176 0,-2 2 0 0,-3-1 160 0,-1-3-160 16,-4 4 544-16,0 0 16 0,1-6 0 0,-1-2 0 15,-1 1 144-15,-4-2 48 0,-2 0 0 0,0 3 0 16,-1-4-112-16,0 3-32 0,-1 0 0 0,0 2 0 16,-2 0 32-16,1 2 16 0,1 3 0 0,0 1 0 15,-1 5 144-15,1 0 32 0,0 2 0 0,3 2 0 0,2 2-304 16,2 0-48-16,2 0-16 0,4 1 0 16,3-3-240-16,2 2-48 0,3 2-16 0,2-1 0 15,0-2-160-15,5-1 0 0,3-1 0 0,10 4 0 16,1-2-1232-16,-2-1-128 0,-1-1-32 15,-2-5 0-15,-4 0-1488 0,-1-1-320 16,-4-3-48-16</inkml:trace>
  <inkml:trace contextRef="#ctx0" brushRef="#br0" timeOffset="-212056.82">24961 16800 17503 0,'0'0'768'0,"0"0"176"0,0 0-752 0,0 0-192 16,3 11 0-16,-2 0 0 0,0 2 3696 0,3 1 704 15,0 2 144-15,0 1 16 0,0 2-2544 0,1 0-512 16,0 1-96-16,2 1-32 0,-1-6-560 0,1 1-112 16,-5-2-32-16,4 1 0 0,-1-1-96 0,0-2 0 15,-2-4-16-15,-3-8 0 0,0 0 208 0,0 0 32 0,0 0 16 0,0 0 0 16,0 0-80-16,0 0-16 16,-6-8 0-16,3 1 0 0,0 1-336 0,2-5-80 15,-2-4-16-15,0-1 0 0,2 0-288 0,0 1 0 16,-2-2 0-16,3-2 0 15,0-1-352-15,0-1-176 0,2 0-48 0,0 3 0 16,2-3-1216-16,1 3-256 0,3 1-64 0,0 1 0 16,1 3-1248-16,0 1-256 0,-1 3-48 0,1 1-6064 0,0 2-1216 0</inkml:trace>
  <inkml:trace contextRef="#ctx0" brushRef="#br0" timeOffset="-211126.04">25257 16716 8287 0,'21'6'736'0,"-12"1"-592"0,-1-1-144 0,2 2 0 15,1 1 3120-15,-1 1 592 0,-1 2 112 0,0 1 16 16,-4 2-960-16,2 2-192 0,-3-2-32 0,0 2-16 15,0-4-640-15,1 0-128 0,-2-1-16 0,0 0-16 16,1-5-1072-16,0 1-224 0,-4-8-32 0,4 8-16 16,-4-8-352-16,0 0-144 0,0 0 128 0,0 0-128 15,0 0 0-15,8 0 0 0,-8 0 0 0,5-6 0 16,0-1 0-16,-1-1 0 0,-2-5-144 0,0 0 144 0,1 0-336 0,-1 0 32 16,2 1 16-16,0-1 0 0,0 2 32 0,1-5 0 15,1 4 0-15,-1 1 0 0,-1 0 256 0,0 3 0 16,0 3 0-16,-4 5 0 0,9-3 0 0,-9 3 144 15,10 8 16-15,-3 4 0 0,-2 4 384 0,0 1 80 0,-1 0 16 0,-1-3 0 16,-2 0 192-16,0 2 64 16,2 2 0-16,-1-4 0 0,1 1-256 0,1-1-64 15,0-3 0-15,0 2 0 0,-2 0-320 0,1 0-64 16,0-5 0-16,-3-8-16 0,0 0-176 0,0 0 0 16,0 0 0-16,0 0 128 0,0 0-128 0,0 0 0 15,0 0 0-15,0 0 0 0,7-4 0 0,0-3 0 0,-1-1 0 16,0-1 0-16,-1-1-192 0,0-3 48 0,0-2 0 0,1 0 0 15,-3-2-96-15,1 0-16 16,0-3 0-16,1-2 0 0,1 0-80 0,3-7-32 0,-3 6 0 0,1 3 0 16,-2 5 144-16,2 4 32 0,-2 1 0 0,-5 10 0 15,0 0 192-15,0 0 0 0,9 6-160 0,-3 1 160 16,1-1 0-16,-1 3 256 0,1 3-32 0,1 1-16 16,0 0 112-16,-1 4 0 0,1-3 16 0,3 3 0 15,-2 0-80-15,1 2 0 0,1-6-16 0,-1 1 0 16,2-1-32-16,-2 0 0 0,-1-1 0 0,3-2 0 15,1 1-208-15,2-5 144 0,-2 1-144 0,1-1 128 16,-2-2-128-16,-1 0 160 0,0-1-160 0,-1-3 160 16,1-3 0-16,0 0 0 0,-1 0 0 0,-3-3 0 15,1 0-32-15,0-2 0 0,1 0 0 0,-2-2 0 16,-3-3-128-16,-1 0 160 0,1 0-160 0,-1-2 160 0,-3 0-160 0,0-1 0 16,0 2 144-16,-1 1-144 0,-1-2 0 0,0 6 144 15,-3 0-144-15,-1 5 0 0,0 1 224 0,6 3-64 16,-7 3-16-16,-1 4 0 0,-1 0-16 0,2 5-128 0,0 1 192 0,2 2-64 15,1 1-128-15,1 1 0 16,3-1 0-16,3 0 0 0,1-2-144 0,2 0-16 0,2-1 0 16,1-1 0-1,2-1-608-15,2-2-128 0,1-3-32 0,2 2 0 16,-3-3-432-16,2-1-96 0,2-1-16 0,8-4 0 16,-1-1 96-16,-4 0 16 0,0-1 0 0,-2-1 0 15,-1-4 528-15,-2 0 96 0,-2-1 32 0,-6 1 0 0,1 1 560 0,-1-4 144 0,-3 2 0 0,0-1 0 16,1-2 272-16,-1-1 96 15,-3-3 16-15,-1 3 0 0,-3 0 272 0,1 0 64 0,-1 0 16 0,-2 1 0 16,-2 1-320-16,1 0-64 0,-2 3-16 0,-1 3 0 16,4 3-336-16,-2 0 0 0,-1 2 0 0,2 4 0 15,-1 4 0-15,1 4 0 0,1 1 0 0,2 2 128 16,2 2 208-16,3 2 48 0,2-2 16 0,3 0 0 0,1-2-32 16,2-1-16-16,4 2 0 0,1-3 0 15,-1-4-64-15,0 0-16 0,2-1 0 0,0-3 0 16,-1 1 144-16,0-4 32 0,-5 2 0 0,2-4 0 15,-3-4 144-15,0-1 48 0,-1-3 0 0,-3-1 0 0,-1-4-128 16,0-1 0-16,-1-2-16 0,-2-1 0 16,-2-5-304-16,1 1-64 0,1-2-128 0,-4 1 192 15,-2-3-64-15,-1-1 0 0,-1-3-128 0,-2-1 192 16,-2-3-192-16,0 1 0 0,-1-2 0 0,-2-10 0 16,1 6-1504-16,2 6-352 0,1 4-64 0,5 4 0 15,1 6-1408-15,2 4-288 0,4 2-48 0</inkml:trace>
  <inkml:trace contextRef="#ctx0" brushRef="#br0" timeOffset="-210986.14">26488 16619 26783 0,'6'14'1184'0,"-1"-3"240"0,3 3-1136 0,-1 4-288 16,-1 2 0-16,3 0 0 0,4-1 944 0,-1-1 128 16,-1 5 16-16,4 3 16 0,-2-4-720 0,0-4-160 15,0-2-32-15,0-3 0 16,-1-7-2208-16,-1-1-448 0,2-3-96 0,-13-2 0 0</inkml:trace>
  <inkml:trace contextRef="#ctx0" brushRef="#br0" timeOffset="-210824.95">26601 16576 21311 0,'-6'-16'944'0,"6"16"192"0,-3-6-912 0,0-1-224 0,1 1 0 0,2 6 0 16,0 0 640-16,0 0 64 0,0 0 32 0,0 0 0 31,0 0-960-31,15 8-192 0,1 3-32 0,2 2-16 15,2 0-1040-15,-1 1-208 0,0-1-32 0,0 0-6400 0</inkml:trace>
  <inkml:trace contextRef="#ctx0" brushRef="#br0" timeOffset="-210556.27">26868 16683 8287 0,'0'0'736'0,"0"0"-592"0,8 4-144 0,-8-4 0 15,0 0 4288-15,0 0 832 0,1 8 176 0,-1-8 16 16,-10 4-2560-16,-2 0-528 0,1 1-112 0,1 1 0 16,10-6-896-16,-6 11-160 0,-5 0-32 0,1 1-16 0,0 0-464 0,0 0-96 15,3-2 0-15,0 0-16 0,7-10 160 0,-1 14 48 16,3-3 0-16,1 0 0 0,-3-11-336 0,0 0-64 15,10 11-16-15,2-3 0 0,3-1-224 0,-4-3 0 16,-11-4 0-16,15 0 0 0,0-3 0 0,-2 0 0 0,-1 2-128 0,-2-3 128 16,1 2 0-16,1-2-128 15,-1-2 128-15,-2 1 0 0,-9 5 0 0,11-5 0 0,-3 1 0 0,-8 4 0 16,0 0 0-16,0 0 0 16,0 0 0-16,0 0 0 0,0 0 0 0,0 0 128 15,0 0-128-15,0 0 144 0,0 0-144 0,-4 11 192 16,-1 2-192-16,-1 0 192 0,1 1-192 0,4 2 0 15,1-1 0-15,1 1 128 0,0 0-128 0,3-1 0 0,2-2 0 0,1-1 0 32,5-3-1424-32,0-1-272 0,0-3-48 0,-1 2-10160 0,1-5-2016 0</inkml:trace>
  <inkml:trace contextRef="#ctx0" brushRef="#br0" timeOffset="-210363.12">27183 16444 8287 0,'1'-37'368'0,"1"12"80"0,1-3-448 0,1 5 0 0,-1 6 0 0,-1 5 0 16,-2 12 6336-16,0 0 1200 0,0 0 224 0,0 0 48 15,3 16-5712-15,-1 5-1152 0,1 5-240 0,0 3-32 16,-1 3 96-16,2 5 0 0,1 3 16 0,2 0 0 16,-1 0-576-16,2 0-208 0,-1 2 144 0,2-1-144 15,1 1-704-15,2 0-208 0,-2-2-48 0,2-1-16 16,-3-1-2928-16,0-3-592 0,2 7-112 0,-2-5-32 0</inkml:trace>
  <inkml:trace contextRef="#ctx0" brushRef="#br0" timeOffset="-210152.29">27181 16730 25791 0,'-8'-12'2304'0,"2"-1"-1856"16,1-4-448-16,2 4 0 0,3 1 2528 0,4-1 416 0,1-1 64 0,3 4 32 15,4-2-1792-15,3 3-352 0,4-2-80 0,0 6-16 16,-1 1-352-16,3 4-80 0,1 1-16 0,1 2 0 16,0 2-512-16,1 3-96 0,-1 3-32 0,-1-1 0 31,-1 0-1408-31,0 1-288 0,1-2-48 0,0 0-16 16,0 0-1056-16,-1 0-224 0,-1-1-32 0</inkml:trace>
  <inkml:trace contextRef="#ctx0" brushRef="#br0" timeOffset="-209856.91">27708 16752 8287 0,'0'0'368'0,"0"0"80"0,0 0-448 0,0 0 0 0,0 0 0 0,10-1 0 16,-10 1 2704-16,9 0 464 0,-9 0 96 0,10 1 0 15,-10-1-336-15,10 1-80 0,-2-1-16 0,0-1 0 16,-8 1-1344-16,11-4-272 0,-1-1-48 0,-3 0-16 16,1 2-368-16,-1-3-80 0,-1-2 0 0,-1 0-16 15,-1-2-432-15,-1 0-64 0,-2 3-32 0,-2-1 0 0,1 8-160 0,-7-9-272 16,-2 2 64-16,-2 2 16 0,-6 1 16 0,-3 3 16 15,-2 1 0-15,-2 4 0 0,1 2 304 0,3 3 64 16,2 2 16-16,3 0 0 0,-1 2 496 0,4 4 112 0,2 3 0 0,1-1 16 16,2 1 256-16,4 1 48 15,3 2 16-15,4 0 0 0,3-4-80 0,3 1 0 16,5-2-16-16,7 0 0 0,5-4-624 0,7-2-128 16,5-1-32-16,6-5 0 15,4 1-880-15,6-5-176 0,3 0-48 0,-1-2-13264 16,-3 0-2672-16</inkml:trace>
  <inkml:trace contextRef="#ctx0" brushRef="#br0" timeOffset="-207992.88">18268 18127 23839 0,'0'11'1056'0,"1"2"224"0,0 1-1024 0,3 5-256 0,1-3 0 0,2 4 0 16,1 0 912-16,0-1 144 0,3 3 32 0,1-2 0 15,1-2 112-15,0-1 16 0,0-4 16 0,2-4 0 0,0-4 32 0,1-1 0 16,-1-1 0-16,1-3 0 0,-3-4-32 0,-1-2 0 16,-2-4 0-16,1-1 0 0,-2-4-208 0,-1-2-64 15,-1-1 0-15,-1 0 0 0,-1 1-432 0,-1-1-80 16,-2-2-32-16,1 1 0 0,-2 0-416 0,-1 0 0 16,0 1 128-16,0-3-128 15,0 1-432-15,2 2-112 0,-1 4-32 0,2-3 0 16,-1 4-2768-16,1 1-560 0,2 1-128 0</inkml:trace>
  <inkml:trace contextRef="#ctx0" brushRef="#br0" timeOffset="-207695.46">18923 17932 23951 0,'0'0'2128'0,"-3"4"-1696"0,-3 0-432 0,0 1 0 16,-3-1 1904-16,-2 2 288 0,-2 1 64 0,-1 1 16 15,-3 3-656-15,0 0-128 0,-1 2-16 0,-1 0-16 16,1 0-640-16,1 0-128 0,0-1-32 0,3 0 0 15,2-1-528-15,1 4-128 0,1-4 0 0,5 1 0 16,3-5-256-16,2-7-48 0,5 6 0 0,4-1 0 31,4 1-144-31,3-4-48 0,1 3 0 0,2 1 0 0,3-4 352 0,2 3 144 0,1 1-128 0,-2-3 128 16,-1 1 0-16,-2 0 0 0,-2 2 192 0,0-3-64 0,-1 4 432 0,-1-1 80 16,-3 1 32-16,-3 0 0 15,-3-1 144-15,-2 1 16 0,-1 0 16 0,-3 1 0 0,-2 0-80 0,-2 0-32 16,-2 0 0-16,-1 1 0 15,-2-1-528-15,-1-1-208 0,-2 3 176 0,-1-3-176 16,-1 3-1088 0,2-1-304-16,-1-2-64 0,0 3-11104 0,2-4-2224 0</inkml:trace>
  <inkml:trace contextRef="#ctx0" brushRef="#br0" timeOffset="-207558.52">19123 18306 29487 0,'0'0'2624'0,"-5"3"-2112"15,-2 2-512-15,2 1 0 0,0 2 3968 0,0 1 704 16,1-1 128-16,0 0 16 0,1 0-3872 0,2 0-784 16,2-1-160-16,3 3-13856 15,3-4-2784-15</inkml:trace>
  <inkml:trace contextRef="#ctx0" brushRef="#br0" timeOffset="-207017.69">20099 18276 911 0,'0'0'0'0,"0"-4"0"0,0 4 0 0,-1-5 0 0,-1-2 4752 0,0 0 880 15,2 1 160-15,-2 1 32 0,-2 1-3456 0,-2 0-704 16,1 0-144-16,5 4-32 0,-8 3-240 0,2-2-48 16,-1 2-16-16,2 2 0 0,0 3-624 0,1 2-128 15,1 2-32-15,2 3 0 0,1 0-208 0,3 2-64 16,1 1 0-16,2 2 0 0,2-2 96 0,1 0 16 16,2-2 0-16,-2-3 0 0,2-4 0 0,1 0 0 15,0-1 0-15,1-3 0 0,1-2 80 0,1-3 32 0,-2-1 0 0,-2-2 0 16,-2-3 224-16,-1-2 64 0,-1-1 0 0,-2-2 0 0,-2 1 192 15,-2-2 32-15,-2 2 16 0,-3-7 0 16,-1 1-304-16,-2 2-48 0,-2-1-16 0,0 1 0 16,-2-2-384-16,2 2-128 0,1 1 0 0,1-1 0 31,-1-2-224-31,1 2-160 0,1-1-16 0,0 1-16 16,3 0-1904-16,0 1-384 0,2 1-80 0,2 0-16 0,-1 0-1520 15,4 3-304-15</inkml:trace>
  <inkml:trace contextRef="#ctx0" brushRef="#br0" timeOffset="-206756.97">20258 18113 4607 0,'20'11'400'0,"-12"-5"-400"0,0 5 0 0,1-1 0 16,4-2 4192-16,-1 2 752 0,-1 5 160 0,1-4 16 0,1 2-2256 0,3 3-464 16,-3 0-96-16,0-2 0 0,0-1-704 0,-3-1-144 15,1-2-32-15,-3 2 0 0,-1-4-656 16,-1 0-128-16,-3-1-16 0,1 0-16 0,-4-7 96 0,0 0 32 16,0 0 0-16,0 0 0 0,0 0 96 0,0 0 32 15,0 0 0-15,0 0 0 0,-5-5-336 0,3-2-64 16,-4 1-16-16,2-5 0 0,1-1-288 0,0 2-160 15,0 0 160-15,2-3-160 0,1-4 0 0,0 1 0 16,1 2 0-16,2-1 0 16,0 4-464-16,2-3-48 0,1 4 0 0,2 1 0 15,0 0-512-15,0 1-96 0,0-1-32 0,-1 1 0 16,2 2-2080-16,1-1-416 0,-1 0-96 0,1 1-5888 0,1 1-1184 16</inkml:trace>
  <inkml:trace contextRef="#ctx0" brushRef="#br0" timeOffset="-206616.32">20715 17938 22287 0,'0'0'976'0,"1"-3"224"0,0-1-960 0,1-2-240 0,-1 2 0 0,-1 4 0 16,0 0 2240-16,0 0 416 0,3-3 80 0,-3 3 16 16,0 0-1024-16,0 0-208 0,6 6-48 0,2 2 0 15,0 1-800-15,0 5-160 0,2 12-48 0,0-1 0 16,1 4-208-16,2 0-64 0,0-1 0 0,3 4 0 16,-3-1-192-16,2 0 0 0,2 0 0 0,1 1 0 31,-1-4-1856-31,-1 1-400 0,1-3-96 0,-3-1-12992 0</inkml:trace>
  <inkml:trace contextRef="#ctx0" brushRef="#br0" timeOffset="-205788.53">20875 18302 6447 0,'-21'-6'272'0,"15"4"80"0,-3 1-352 0,-1-4 0 0,1 0 0 0,-1 1 0 16,2 1 6736-16,2-1 1280 15,0-1 256-15,2-2 48 0,2 1-5920 0,2 1-1184 16,0 5-256-16,4-5-32 0,-4 5-560 0,8-4-112 15,-1 0-32-15,3 4 0 0,-1 2-224 0,2 0-160 16,2-5 32-16,2 2 0 16,0-1-1408-16,1 1-288 0,0-4-48 0,-2-3-16 15,0-4-656-15,-1 6-128 0,2 6-16 0,-2-3-16 16,-1-2 912-16,-2-3 176 0,0 0 32 0,-2-3 16 16,-1-8-144-16,-3 2-16 0,1 3-16 0,0-2 0 0,0 1 1280 0,-1-2 256 15,0-3 48-15,1 2 16 0,-1-2 1568 0,1 3 320 0,1 1 64 0,0 1 16 16,-3 3 928-16,1 1 192 15,0 6 48-15,-4 5 0 0,0 0-592 0,7 5-112 0,1 4-32 0,0 7 0 16,0 4-624-16,-2 5-128 0,0 0-32 0,0 1 0 16,1-3-256-16,-1 4-64 0,-2 0-16 0,1-2 0 15,1-4-432-15,-3-5-96 0,0 4-16 0,0-2 0 16,-1-2-336-16,0 0-64 0,0-6 0 0,1 0-16 16,-1 1-176-16,1-3 0 0,-3-8 0 0,0 0 0 15,0 0-192-15,0 0-128 0,0 0-32 0,8 0 0 16,0 0-560-16,-1-3-112 15,0-3-32-15,1-6 0 0,-2-3-160 0,1 1-48 16,-2 2 0-16,0-1 0 0,-1-4 368 0,0-2 64 0,0-2 0 16,-1 4 16-16,-1 8 432 0,1 0 64 0,-2-2 32 0,0 4 0 15,-1 7 288-15,0 0 144 0,0 0-16 0,2-6 0 0,-2 6 464 0,0 0 96 16,0 0 16-16,0 8 0 0,0 0-96 0,1 1-16 0,0 2 0 16,3 3 0-16,0 2-320 0,3-1-64 15,-2 0-16-15,1-2 0 0,1-7-192 0,-1 2 0 16,2 4 0-16,0-1 0 0,0 0 0 0,0-2 0 15,0-3 0-15,1-2 0 0,-9-4 0 0,9 6 0 16,3-3 128-16,-2 1-128 0,-1-2 0 0,0-4 176 16,0 1-176-16,2-3 160 0,-2 3-160 0,0-4 0 15,0-3 0-15,0-1 0 0,-2 0-192 0,-1-3 48 16,0 0 0-16,-1 2 0 0,-1 1 144 0,-2-3-208 16,0 3 80-16,-2 0 128 0,-2-1 0 0,1 3 0 15,-6 1 0-15,2 4 0 0,5 2 0 0,0 0 0 16,-6 5 0-16,1-1 0 0,-2 1 144 0,3 6-144 15,0 6 160-15,4-2-160 0,3 2 208 0,2 1-48 0,2-1-16 16,3-1 0-16,2 0-144 0,1-3 0 0,4 1 0 0,0-1 0 16,-2-1 0-16,1-4 0 0,1-2 0 0,0 1 0 15,-2-5 0-15,1 0 0 0,2-4 0 0,-3 0 0 16,-2-5 288-16,-4 2 128 0,-1 0 32 0,0-3 0 16,-1-4 320-16,-1 0 80 0,-3 5 16 0,0-1 0 15,0 0-320-15,-2 0-64 0,-2-1-16 0,-2-1 0 16,-1 0-128-16,-1 0-16 0,-3-6-16 0,-1 3 0 15,-1 2 0-15,-2 1 0 0,-1 4 0 0,0-1 0 16,-2-2-304-16,2 0 0 0,0 1 128 0,0 3-128 16,-1 2-448-16,1 1-128 15,1-2-48-15,2 3 0 0,1 2-1888 0,9-1-384 0,0 0-80 0,0 0-9376 16,-3 13-1856-16</inkml:trace>
  <inkml:trace contextRef="#ctx0" brushRef="#br0" timeOffset="-205588.14">22022 18220 47343 0,'-9'-14'2096'0,"9"14"432"0,0 0-2016 0,0 0-512 0,2-6 0 0,-2 6 0 16,0 0 1008-16,10 4 96 15,2-1 32-15,3-4 0 0,5-5-496 0,1 0-80 16,1-2-32-16,1 3 0 0,3 4-528 0,-1-2-176 0,1-1 0 0,0 0 0 31,-1 2-2368-31,0-2-464 0</inkml:trace>
  <inkml:trace contextRef="#ctx0" brushRef="#br0" timeOffset="-204924.58">23496 18280 5519 0,'0'0'496'0,"0"0"-496"0,-8-3 0 0,0 2 0 16,-1 0 3824-16,1-2 656 0,0 1 144 0,-1-1 32 15,0 3-1808-15,0 3-352 0,0-3-80 0,0 2-16 16,-1 1-832-16,3 2-160 0,-1 3-48 0,1 0 0 16,2-1-736-16,2 3-160 0,2-4-16 0,2 3-16 15,3 0-432-15,4 3 0 0,3-1 0 0,0 2 0 16,4-3 0-16,2 2 0 0,2-3 0 0,1 0 0 16,-1 0 128-16,2-2-128 0,-1-5 192 0,1 0-64 0,-3-5 224 15,-3 2 32-15,-2-3 16 0,-2 1 0 0,-1-3 160 0,-3-1 16 0,-5 2 16 16,-2-2 0-16,-1 2-208 0,-3-4-32 15,-1 1-16-15,-3 0 0 0,-1 1-336 0,-1-3 0 16,-2 3 0-16,0-6 0 16,3 2-336-16,0 2-144 0,-1 5-32 0,0-2 0 15,3-1-2048-15,1-1-432 0,2 2-80 0,2-1-11904 0</inkml:trace>
  <inkml:trace contextRef="#ctx0" brushRef="#br0" timeOffset="-204690.41">23700 18229 10127 0,'15'15'448'0,"-8"-9"96"0,1 1-544 0,1-1 0 0,1 3 0 0,-1 2 0 15,0-1 4144-15,0 3 720 0,0-2 128 0,-1 2 48 16,0 0-2544-16,-2 0-496 0,1-2-96 0,-2 1-32 16,0-3-912-16,-1-1-192 0,-4-8-48 0,4 7 0 15,-4-7-400-15,0 0-96 0,0 0-16 0,0 0 0 16,0 0 240-16,4-6 32 0,-2 1 16 0,0-4 0 16,-1 0 288-16,0-2 64 0,-1-2 16 0,0 0 0 15,-1 0-416-15,1-2-64 0,0-4-32 0,1 4 0 16,2 3-352-16,1-4 128 0,2 2-128 0,1-2 0 15,-1 5 0-15,4-1 144 0,1 2-144 0,5-1 0 0,1 5 0 0,2 0 0 16,2 4 0-16,3-1-192 16,3 1-2688-16,4-5-512 15</inkml:trace>
  <inkml:trace contextRef="#ctx0" brushRef="#br0" timeOffset="-204054.03">25438 18263 15663 0,'0'0'1392'0,"-2"10"-1120"0,0 1-272 0,1 5 0 15,1-1 4496-15,1 7 848 0,2 3 160 0,1 3 48 16,1 4-3680-16,3-1-720 0,1 5-160 0,0-4-32 16,1-1-144-16,1-1-48 0,1-3 0 0,-1-4 0 15,0 0-560-15,1-4-208 0,-3-6 144 0,0-2-144 16,-1 0 384-16,-2-3-16 0,-6-8 0 0,0 0 0 16,3 6-368-16,-3-6 0 0,0 0-160 0,0 0 160 15,-3-8 0-15,-1-1 0 0,0 0 192 0,0-4-48 0,-1-5-144 0,1 0 0 16,0-3 0-16,0-5 128 0,2-4-288 0,-1-3-64 15,1-6-16-15,-1 1 0 16,0 2-336-16,1 1-64 0,2-2 0 0,1 3-16 16,2 2 16-16,2-1 16 0,1 2 0 0,2 3 0 0,0 5 464 0,1 5 160 15,0 5 0-15,0 1-144 0,2 4 336 0,-1 4 64 16,-1 4 0-16,1 1 16 0,-3 6 80 0,0 1 16 16,-2 1 0-16,0 3 0 0,-1 1-176 0,-1 1-16 15,-1 0-16-15,-2 2 0 0,-2 1-160 0,-2-1 160 16,-1-2-160-16,-2 0 160 0,1 1-352 0,-1 0-80 15,-1 1-16-15,3-2 0 16,1-1-2128-16,2 2-416 0,-1 1-96 0,3 0-7184 0,3-3-1456 0</inkml:trace>
  <inkml:trace contextRef="#ctx0" brushRef="#br0" timeOffset="-203731.66">25967 18249 7359 0,'0'0'320'0,"-1"-9"80"0,-1-4-400 0,-2 2 0 0,4 11 0 0,-8 0 0 15,-1-2 5408-15,0-1 992 0,-1-1 208 0,1 5 48 16,0 5-4096-16,3-4-800 0,-2 2-160 0,1-3-48 16,1 5-960-16,6-6-192 0,0 0-32 0,0 0-16 15,-3 6-352-15,2 1 0 0,2 2 0 0,0 0 0 16,1-1 0-16,-1-1 0 0,2 3 144 0,1-3-144 16,-2 3 304-16,2-1-48 0,0-1-16 0,0-1 0 15,1 0-80-15,-5-7-16 0,8 1 0 0,1-1 0 16,-9 0-144-16,11 1 0 0,-2 2 0 0,0-6 128 0,-1-2-128 0,-3 1 0 15,1 2 0-15,1-1 0 0,-2-2 192 0,0 0-64 16,-1-1 0-16,0 0 0 0,0-4 48 0,-3 3 0 16,-1 7 0-16,0 0 0 0,0 0 96 0,0 0 32 15,-2-5 0-15,2 5 0 0,0 0-112 0,0 0 0 16,0 0-16-16,0 0 0 0,-5-3-176 0,5 3-192 16,0 0 32-16,0 0 16 15,0 0-688-15,0 0-144 0,2 9-32 0,2 0 0 16,1 1-2192-16,2-4-432 0,-1 1-80 0,1-3-32 0</inkml:trace>
  <inkml:trace contextRef="#ctx0" brushRef="#br0" timeOffset="-203188.26">26153 18302 911 0,'0'0'0'0,"0"0"0"0,7 0 0 0,1 4 0 0,1 0 0 0,2 3 0 16,-3-1 5456-16,1 1 1008 0,0-1 208 0,0 1 48 16,-1 0-3968-16,-2 0-768 0,1-2-176 0,-1 0-16 15,-6-5-224-15,0 0-32 0,0 0-16 0,0 0 0 16,0 0-176-16,0 0-48 0,0 0 0 0,0 0 0 15,0 0-208-15,0 0-32 0,-6-2-16 0,1-2 0 16,-1 0-400-16,1-1-96 0,-1-3-16 0,0 0 0 16,3-4-288-16,-1 1-64 0,-2-2-16 0,3-6 0 15,0-4-368-15,2 3-80 0,-1 6-16 0,1-4 0 16,1-4-1312-16,0-1-272 0,1 3-48 0,3 0-16 16,1 3 576-16,2 4 112 0,3 5 32 15,3 2 0-15,-1 0-448 0,2 4-96 0,5-2-16 16,0 3 0-16,2 1 512 0,1-2 80 0,2 1 32 0,-1-3 0 15,-1 0-496-15,-6 3-80 0,0 1-32 0,-2-1 0 16,-1-2 496-16,-3 3 112 0,-2 3 16 0,-1 0 0 0,-2 4 3168 16,-1 0 640-16,-4-7 128 0,0 9 32 0,-3 4 128 0,-1-3 48 15,1 1 0-15,-3-4 0 0,1 0-1200 0,-1 3-224 16,-1 6-48-16,1-2-16 0,-1 1-736 0,2 0-160 16,0 4-32-16,2 0 0 0,-1-5-192 0,1-2-64 15,2-1 0-15,1-2 0 0,1-1-320 0,1-1 0 16,-1 0 0-16,2-1 0 0,1 0 0 0,-4-6 0 15,0 0 0-15,0 0 0 0,6 4 128 0,1-3-128 16,-2-1 128-16,1-1-128 0,1-3 128 0,-1 0-128 16,2 1 128-16,1-3-128 0,0-5 0 0,-2 5 0 15,1-1 0-15,-2 1 0 0,2-1 0 0,0 1 0 0,-1-1 0 0,-1 2-128 16,1 0 128-16,-2-1 0 0,-4 0 0 0,-1 6 0 16,0 0 128-16,0 0 48 0,0 0 16 0,0 0 0 15,0 0-64-15,5 9-128 0,-1 4 192 0,1 1-64 0,2-1-128 0,1 3 0 16,0-3-192-16,1 0 192 31,0-4-1840-31,1 0-240 0,1-1-48 0,-1 0-9808 0,2-1-1952 0</inkml:trace>
  <inkml:trace contextRef="#ctx0" brushRef="#br0" timeOffset="-203043.37">26999 18092 23951 0,'0'0'2128'0,"0"0"-1696"0,0 0-432 0,0 0 0 0,0 0 4288 0,8 3 784 0,1 1 160 0,1-2 16 16,0 1-3584-16,5-3-736 16,2 0-144-16,2 0-16 15,2-4-960-15,3 3-176 0,-1-1-32 0,1 0-19456 0</inkml:trace>
  <inkml:trace contextRef="#ctx0" brushRef="#br1" timeOffset="-197528.75">3459 5006 23039 0,'-5'-10'2048'0,"-1"3"-1648"0,6 7-400 0,0 0 0 0,0 0 544 0,-5 11 32 16,-1 5 0-16,2 6 0 0,1 9 192 0,3 9 64 15,-1 8 0-15,2 5 0 0,2 7-272 0,3 7-48 0,2-1-16 0,1 7 0 16,3-1-80-16,-2 0-16 0,-1-1 0 0,3-4 0 16,0-6-592-16,2-5-128 0,-1-8-32 0,0-5 0 15,0-6 160-15,0-7 48 0,-2-7 0 0,-2-3 0 31,-3-10-432-31,1-4-96 0,-7-6-16 0,4-7 0 16,-4-6 176-16,-3-4 48 0,-2-5 0 0,-3-4 0 0,-3-4 160 0,-3-3 48 0,1-1 0 0,0-5 0 16,-1 0 256-16,0-5 0 0,-2-6-128 0,0-1 128 15,2-1 0-15,0-3 0 0,-2-2 0 0,3 0 0 16,1 1 128-16,2 1 64 0,1 0 32 0,1 0 0 16,3 2 640-16,1 3 128 0,3 7 32 0,1 3 0 15,1 2-240-15,3 3-32 0,2 2-16 0,3 6 0 0,4-2-288 0,3 6-64 16,2 2-16-16,3 0 0 15,8 3-160-15,3 1-16 0,5 1-16 0,3 1 0 16,5 0 0-16,2 1 0 0,2-2 0 0,2 3 0 16,0 0-176-16,1 2 128 0,1 0-128 0,4 2 128 0,1 0-128 0,3-2 0 15,1 1 0-15,-1 0 128 0,0 0-128 0,3-3 0 0,1-1 0 16,4 0 0-16,4-1 128 0,2 1-128 16,-5-2 0-16,3 2 128 0,-2 2-128 0,-5 2 0 15,-1 2 0-15,0 3 128 0,1 1-128 0,-2-1 0 16,-7 1 144-16,-1 1-144 0,-1 2 0 0,-4 1 0 15,-3-3 0-15,-1 3 0 0,1 0 0 0,-2 0 0 0,-2 0 0 16,-1-1 0-16,-1-2 0 0,-3 1 0 16,-3 0 0-16,-3 1 128 0,-4-1-128 0,-3-1 0 15,-2 2 0-15,0 1 128 0,-2 1-128 0,-1 2 0 16,-3 0 0-16,0 3 0 0,-1 0 0 0,0 2 0 16,2 1 0-16,-3 3 0 0,1 1 0 0,2 3 0 15,-1 4 0-15,0-1 0 0,2 0 0 0,-1 2 0 16,3 0 0-16,1 1-128 0,-1 0 128 0,1 0-192 0,1-1 192 0,-1 1-192 15,-1 2 16-15,-1-1 0 0,1 1 0 0,-2 2 0 16,-3 3 16-16,-1 5 0 0,-1 2 0 0,1 1 0 16,-3 0-160-16,-1 5-16 0,-2 2-16 0,2 5 0 15,2 0 144-15,0 1 16 0,-1-3 16 0,1-2 0 16,-3-3 176-16,1 1 0 0,1 0 0 0,0 1-128 16,1-2 128-16,-1-2 0 0,-1 1 0 0,0-5 0 15,-2-2 0-15,1-1 0 0,-2-2 0 0,0-2 0 16,0-2 0-16,-2-1 0 0,-2-1 0 0,-1 0 0 0,-2-2 144 0,0 1-144 15,-1-3 192-15,-2-2-192 16,-3-2 416-16,-1-1-32 0,-3-2 0 0,0-1 0 16,-1 0 80-16,-3 0 16 0,-2-4 0 0,-2 2 0 0,-2-1-48 0,-6 1-16 15,-2 0 0-15,-6 0 0 0,-5 2-48 0,-6 0-16 16,-8-4 0-16,-5 0 0 0,-6-1 112 0,-5-1 32 16,-3-1 0-16,-6-1 0 0,-6-2 144 0,-5-1 16 15,-7-4 16-15,-3 1 0 0,-2 1-64 0,-6-2-16 16,-9-2 0-16,1 0 0 0,-2-2-240 0,-1 1-48 15,-4-1-16-15,5 4 0 0,6 1-288 0,2 2 0 16,3 1 0-16,2 1 0 0,3 0-144 0,6 2-144 16,9 1-32-16,3 2 0 15,6 1-1088-15,6 2-208 0,4-2-48 0,6-1-16224 0</inkml:trace>
  <inkml:trace contextRef="#ctx0" brushRef="#br1" timeOffset="-197074.6">3075 6526 26367 0,'-10'21'1168'0,"9"-12"240"0,1 4-1120 0,4-3-288 0,0-2 0 0,2-3 0 16,1-1 1088-16,3-3 176 0,4-5 16 0,5-5 16 15,3-6 272-15,1-7 48 0,2-6 16 0,2-4 0 16,3-5-528-16,2-5-96 0,-1-6-32 0,3-3 0 15,4-2-448-15,2-1-80 0,2 1-32 0,3-2 0 32,5-4-2656-32,1 0-512 0</inkml:trace>
  <inkml:trace contextRef="#ctx0" brushRef="#br1" timeOffset="-182923.25">4006 16337 23951 0,'-14'-13'1056'0,"14"13"224"0,-8-5-1024 0,8 5-256 16,0 0 0-16,0 0 0 0,0 0 496 0,15 7 32 15,1 2 16-15,5 3 0 0,3 2-368 0,6 3-176 16,5 1 160-16,5 4-160 0,5 2 960 0,2 3 80 0,0 3 32 0,3 7 0 16,3 3-128-16,3 7-32 15,2 4 0-15,4 4 0 0,1 2-64 0,4 2-16 16,2-3 0-16,0-2 0 0,-4 2-320 0,2 1-64 16,-1-5 0-16,2-3-16 0,0-2-240 0,0 0-32 15,-4-3-16-15,-2-3 0 0,-2-7-144 0,-4-2 192 16,-4 0-192-16,0-1 192 0,2-4-192 0,-1-1 160 15,2-1-160-15,-1-1 160 0,-2-5-160 0,-3-1 0 0,-6-1 144 0,-1-4-144 16,-2-2 0-16,0-1-208 0,-4-1 16 0,-2-1 16 31,-3-3-1472-31,-3-1-288 0,-5-2-64 0,-1-1-13136 0</inkml:trace>
  <inkml:trace contextRef="#ctx0" brushRef="#br1" timeOffset="-182457.22">5729 15996 26319 0,'0'0'1152'0,"0"0"256"0,0 0-1120 0,-8 13-288 15,-3 4 0-15,0 1 0 0,-5 4 512 0,-4 7 64 0,-3 5 0 0,-4 5 0 16,-3 4 736-16,-7 4 160 0,-5 4 16 0,-6 2 16 16,-7 2-176-16,-5 1-48 0,-6 1 0 0,-2 5 0 15,-1 3-256-15,-1 0-48 0,-5 0-16 0,-2 0 0 16,-5-1-320-16,1 0-64 0,1 0 0 0,3 1-16 16,4 2-336-16,-2-1-64 0,-3 2-16 0,2-3 0 15,6-2-144-15,4-5 0 0,3 0 0 0,10-6 0 31,7-4-352-31,9-2-96 0,7-2-32 0,7-2-12384 0,6-4-2496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1:28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5983 0 0,'0'0'7178'0'0,"1"2"-6185"0"0,5 2-628 0 0,-1 0 0 0 0,1-1 0 0 0,0 0-1 0 0,0 0 1 0 0,0 0 0 0 0,0-1 0 0 0,0 1 0 0 0,14 1 0 0 0,10 6 683 0 0,21 9 272 0 0,88 48 0 0 0,-115-55-1391 0 0,0 0 0 0 0,2-2 0 0 0,27 9 0 0 0,35 4-3398 0 0,-56-16-2929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3:19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3679 0 0,'1'2'6074'0'0,"1"5"-5144"0"0,-1 1 0 0 0,0-1 0 0 0,0 1 0 0 0,-1 0 0 0 0,0 14 0 0 0,0 2-172 0 0,1 104 1028 0 0,-18 155-1 0 0,2-174-1545 0 0,-3 51-649 0 0,18-133-1176 0 0,0-9-2408 0 0,-1 0-1995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3:27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2 350 9215 0 0,'0'0'422'0'0,"3"5"-13"0"0,-2-3-402 0 0,0 0 0 0 0,0 0 0 0 0,0 0 0 0 0,-1 0 0 0 0,1 1 0 0 0,0-1 0 0 0,-1 0 0 0 0,1 0 0 0 0,-1 1 0 0 0,0-1 0 0 0,0 0 0 0 0,0 0 0 0 0,0 1 0 0 0,0-1 0 0 0,0 0 0 0 0,0 1 0 0 0,-1-1 0 0 0,0 0 0 0 0,1 0 0 0 0,-1 0 0 0 0,0 1 0 0 0,-1 1 0 0 0,1 0 132 0 0,-1 0 0 0 0,1 0 1 0 0,1 0-1 0 0,-1 0 0 0 0,1 0 0 0 0,-1 0 0 0 0,1 0 0 0 0,0 0 0 0 0,1 0 0 0 0,-1 0 0 0 0,1-1 0 0 0,-1 1 0 0 0,4 7 0 0 0,0 2 950 0 0,2 0 0 0 0,11 19-1 0 0,2 4-87 0 0,31 86 71 0 0,-40-93-824 0 0,-1 0 1 0 0,7 38 0 0 0,-16-66-214 0 0,0-1 0 0 0,0 0 0 0 0,1 1 0 0 0,-1-1 0 0 0,0 0 0 0 0,0 1 0 0 0,0-1 0 0 0,0 1 0 0 0,0-1 0 0 0,0 1-1 0 0,0-1 1 0 0,0 0 0 0 0,0 1 0 0 0,0-1 0 0 0,0 1 0 0 0,0-1 0 0 0,0 0 0 0 0,-1 1 0 0 0,1-1 0 0 0,0 1 0 0 0,0-1 0 0 0,0 0 0 0 0,0 1 0 0 0,-1-1 0 0 0,1 1-1 0 0,-8-6 230 0 0,-7-16-116 0 0,3-5-93 0 0,1 0-1 0 0,1-1 1 0 0,1 0-1 0 0,-8-38 1 0 0,-11-114-151 0 0,28 179 95 0 0,-3-28-37 0 0,1 1-1 0 0,2 0 0 0 0,0-1 1 0 0,2 1-1 0 0,7-39 0 0 0,-5 48 16 0 0,1-1 0 0 0,0 1 0 0 0,2 0 0 0 0,0 0 0 0 0,1 1 0 0 0,0 0-1 0 0,2 0 1 0 0,17-24 0 0 0,-22 35 38 0 0,0 1 1 0 0,0-1-1 0 0,0 1 0 0 0,1 0 1 0 0,-1 0-1 0 0,1 1 0 0 0,0 0 0 0 0,1 0 1 0 0,6-4-1 0 0,-10 7-6 0 0,1-1-1 0 0,-1 1 1 0 0,1 0-1 0 0,0 0 1 0 0,-1 0 0 0 0,1 1-1 0 0,-1-1 1 0 0,1 1 0 0 0,0 0-1 0 0,0 0 1 0 0,-1 0-1 0 0,1 1 1 0 0,0-1 0 0 0,-1 1-1 0 0,1 0 1 0 0,0 0 0 0 0,-1 0-1 0 0,1 0 1 0 0,5 4 0 0 0,-7-4 7 0 0,0 1 0 0 0,0 0 1 0 0,0-1-1 0 0,0 1 1 0 0,0 0-1 0 0,0 0 1 0 0,0 0-1 0 0,-1 1 0 0 0,1-1 1 0 0,-1 0-1 0 0,0 1 1 0 0,0-1-1 0 0,0 1 1 0 0,0-1-1 0 0,0 1 0 0 0,0-1 1 0 0,0 4-1 0 0,1 6 64 0 0,0 0 0 0 0,0 18-1 0 0,-2-28-67 0 0,0 15 42 0 0,-1 0-1 0 0,0-1 1 0 0,-7 30-1 0 0,-17 48 136 0 0,7-32-24 0 0,-12 27 87 0 0,19-64-96 0 0,2 1-1 0 0,-7 33 1 0 0,14-48-139 0 0,0 0 0 0 0,1 1 0 0 0,0-1 0 0 0,0 0 0 0 0,2 12 0 0 0,-1-19 16 0 0,1-1 0 0 0,0 1 0 0 0,-1-1-1 0 0,1 1 1 0 0,1-1 0 0 0,-1 0 0 0 0,0 0-1 0 0,1 1 1 0 0,0-1 0 0 0,-1 0 0 0 0,1 0 0 0 0,0 0-1 0 0,1-1 1 0 0,-1 1 0 0 0,0 0 0 0 0,1-1-1 0 0,0 0 1 0 0,-1 1 0 0 0,1-1 0 0 0,4 2 0 0 0,1 1 81 0 0,1-1 1 0 0,-1 0 0 0 0,1-1 0 0 0,0 1 0 0 0,0-2 0 0 0,1 1 0 0 0,-1-1 0 0 0,11 0 0 0 0,37 9 305 0 0,-37-6-355 0 0,21 1-1 0 0,87 4-265 0 0,-42-12-4023 0 0,-64 0-2908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3:29.6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1 638 9439 0 0,'0'-9'1008'0'0,"0"8"-802"0"0,0-1 1 0 0,-1 1-1 0 0,1 0 0 0 0,0 0 0 0 0,0-1 0 0 0,0 1 0 0 0,1 0 0 0 0,-1 0 1 0 0,0-1-1 0 0,0 1 0 0 0,1 0 0 0 0,-1 0 0 0 0,1-1 0 0 0,-1 1 0 0 0,1 0 0 0 0,0-1 1 0 0,15-16 3450 0 0,-10 12-3769 0 0,75-68 4261 0 0,-28 35-2962 0 0,-34 26-788 0 0,-1 0 1 0 0,18-18-1 0 0,6-14 42 0 0,-22 22-189 0 0,42-35-1 0 0,112-80 345 0 0,-159 127-553 0 0,-1-2-1 0 0,-1 1 0 0 0,1-2 1 0 0,15-20-1 0 0,-3 6 53 0 0,-1 4-34 0 0,-24 23 17 0 0,1 0-1 0 0,-1 0 1 0 0,1 1-1 0 0,0-1 1 0 0,-1 0-1 0 0,1 0 1 0 0,0 1-1 0 0,2-1 1 0 0,9-5-1200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3:30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16 919 0 0,'-10'-15'15367'0'0,"25"29"-9293"0"0,-9-8-8243 0 0,78 79 3953 0 0,15 6-798 0 0,-21-20-380 0 0,-34-32-146 0 0,2-1 0 0 0,1-2 0 0 0,98 56 0 0 0,-114-77-307 0 0,-18-8-79 0 0,0 0 1 0 0,14 10-1 0 0,-15-8-40 0 0,1-1 0 0 0,0-1 0 0 0,0 0 0 0 0,0 0 0 0 0,1-1 0 0 0,0-1 0 0 0,18 5 0 0 0,0-1 19 0 0,-19-4 149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3:31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4 919 0 0,'7'-4'10107'0'0,"-6"4"-9922"0"0,1 0 1 0 0,-1 0-1 0 0,0 0 1 0 0,0 1-1 0 0,1-1 1 0 0,-1 0-1 0 0,0 1 1 0 0,0-1-1 0 0,1 0 1 0 0,-1 1-1 0 0,0 0 1 0 0,0-1-1 0 0,0 1 1 0 0,0 0-1 0 0,0-1 1 0 0,0 1-1 0 0,0 0 0 0 0,0 0 1 0 0,0 0-1 0 0,0 0 1 0 0,-1 0-1 0 0,1 0 1 0 0,0 0-1 0 0,0 0 1 0 0,0 2-1 0 0,2 2 95 0 0,1 1-1 0 0,-1 0 0 0 0,4 11 1 0 0,-2 2 199 0 0,0 0 1 0 0,-2 0 0 0 0,3 28-1 0 0,-3 62 605 0 0,-2-59-729 0 0,-3 167 259 0 0,-1-60-584 0 0,3-148-82 0 0,-1-2-176 0 0,1-1 0 0 0,0 1 1 0 0,1 0-1 0 0,0 0 0 0 0,0-1 0 0 0,0 1 0 0 0,4 12 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3:31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1 455 0 0,'0'0'13310'0'0,"1"2"-12424"0"0,2 6-492 0 0,0 0-1 0 0,0 0 0 0 0,-1 1 1 0 0,0-1-1 0 0,2 15 0 0 0,1 48 286 0 0,-4-47-404 0 0,5 160 712 0 0,8 105-724 0 0,-12-270-264 0 0,1 10-3015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3:31.7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35 6447 0 0,'-5'-1'139'0'0,"0"0"0"0"0,0 0-1 0 0,0-1 1 0 0,0 0 0 0 0,-6-3-1 0 0,7 3 761 0 0,0 0 0 0 0,-1 0-1 0 0,1 0 1 0 0,0 1 0 0 0,-1 0-1 0 0,1 0 1 0 0,-8-1 0 0 0,9 2-736 0 0,1 0 0 0 0,-1 0 0 0 0,1 1 0 0 0,-1-1 0 0 0,1 1 0 0 0,0-1 0 0 0,0 1 0 0 0,-1 0 0 0 0,1 0 0 0 0,0 0 0 0 0,0 0 0 0 0,0 0 0 0 0,0 1 0 0 0,-3 1 0 0 0,2 0-63 0 0,0 1 0 0 0,0-1 0 0 0,0 0 0 0 0,0 1 0 0 0,1-1 0 0 0,0 1 0 0 0,-4 6 0 0 0,2 0-83 0 0,0 1 0 0 0,1 0 0 0 0,0 0-1 0 0,1 0 1 0 0,-2 17 0 0 0,2-10-17 0 0,1 0 0 0 0,0 0 0 0 0,2 1 0 0 0,0-1-1 0 0,7 34 1 0 0,-6-44 1 0 0,0 0 0 0 0,1 0 0 0 0,0-1-1 0 0,1 1 1 0 0,-1-1 0 0 0,1 0 0 0 0,1 0 0 0 0,0 0 0 0 0,-1 0-1 0 0,2-1 1 0 0,-1 0 0 0 0,1 0 0 0 0,0-1 0 0 0,0 1-1 0 0,12 6 1 0 0,-12-7 35 0 0,1-1-1 0 0,1 0 0 0 0,-1-1 1 0 0,1 1-1 0 0,-1-2 1 0 0,1 1-1 0 0,0-1 0 0 0,0 0 1 0 0,0 0-1 0 0,16 0 0 0 0,-19-2 45 0 0,-1 0-1 0 0,1-1 0 0 0,0 1 0 0 0,0-1 0 0 0,0 0 1 0 0,-1 0-1 0 0,1-1 0 0 0,-1 0 0 0 0,1 1 1 0 0,-1-1-1 0 0,1-1 0 0 0,-1 1 0 0 0,0-1 0 0 0,0 1 1 0 0,0-1-1 0 0,-1-1 0 0 0,1 1 0 0 0,-1 0 0 0 0,5-6 1 0 0,-3 2 50 0 0,0-1 0 0 0,-1 0 1 0 0,0 0-1 0 0,0 0 1 0 0,-1-1-1 0 0,1 1 1 0 0,-2-1-1 0 0,0 1 0 0 0,0-1 1 0 0,0 0-1 0 0,0-16 1 0 0,-2 10-37 0 0,0 0-1 0 0,0 1 1 0 0,-2-1 0 0 0,0 0 0 0 0,0 0 0 0 0,-7-18 0 0 0,7 25-77 0 0,-2-1 0 0 0,1 1-1 0 0,-1-1 1 0 0,0 1 0 0 0,-1 0 0 0 0,1 1-1 0 0,-2-1 1 0 0,1 1 0 0 0,-1 0 0 0 0,0 1-1 0 0,-1-1 1 0 0,1 1 0 0 0,-1 0 0 0 0,0 1-1 0 0,-1-1 1 0 0,0 2 0 0 0,1-1 0 0 0,-1 1-1 0 0,-1 0 1 0 0,1 1 0 0 0,-1-1 0 0 0,-11-1-1 0 0,16 4-213 0 0,0 0-1 0 0,-1 0 0 0 0,1 0 1 0 0,0 1-1 0 0,0-1 1 0 0,-1 1-1 0 0,1 1 0 0 0,0-1 1 0 0,-1 0-1 0 0,1 1 0 0 0,0 0 1 0 0,0 0-1 0 0,0 0 0 0 0,-1 1 1 0 0,1-1-1 0 0,1 1 0 0 0,-1 0 1 0 0,0 0-1 0 0,-7 5 0 0 0,-4 7-1650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3:36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0,'1'31'3297'0'0,"1"0"0"0"0,11 59-1 0 0,4-26-1832 0 0,-6-19-1208 0 0,7 66 0 0 0,-9-52-258 0 0,18 135-3634 0 0,-25-169 1920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3:4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56 455 0 0,'0'-3'0'0'0,"0"2"0"0"0,0 1 0 0 0,0 0 0 0 0,0-1 0 0 0,0 1 0 0 0,0-1 0 0 0,0 1 0 0 0,0-1 0 0 0,0 1 0 0 0,0 0 0 0 0,0-1 0 0 0,0 1 0 0 0,0-1 0 0 0,1 1 0 0 0,-1-1 0 0 0,0 1 0 0 0,0 0 0 0 0,0-1 0 0 0,0 1 0 0 0,1-1 0 0 0,-1 1 0 0 0,0 0 0 0 0,1-1 0 0 0,-1 1 0 0 0,0 0 0 0 0,0-1 0 0 0,1 1 0 0 0,-1 0 0 0 0,0 0 0 0 0,1-1 0 0 0,-1 1 0 0 0,1 0 0 0 0,-1 0 0 0 0,0 0 0 0 0,1 0 0 0 0,-1-1 0 0 0,1 1 0 0 0,-1 0 0 0 0,0 0 0 0 0,1 0 0 0 0,-1 0 0 0 0,2 0 0 0 0,20 9 307 0 0,-21-9-242 0 0,-1 0 0 0 0,0 0-1 0 0,0 0 1 0 0,0 0 0 0 0,1 1 0 0 0,-1-1 0 0 0,0 0-1 0 0,0 0 1 0 0,0 0 0 0 0,1 0 0 0 0,-1 0-1 0 0,0 0 1 0 0,0 0 0 0 0,0 0 0 0 0,1 0 0 0 0,-1 0-1 0 0,0-1 1 0 0,0 1 0 0 0,0 0 0 0 0,0 0-1 0 0,1 0 1 0 0,-1 0 0 0 0,0 0 0 0 0,0 0 0 0 0,0 0-1 0 0,0 0 1 0 0,1 0 0 0 0,-1-1 0 0 0,0 1-1 0 0,0 0 1 0 0,0 0 0 0 0,0 0 0 0 0,0 0 0 0 0,1-1-1 0 0,-1 1 1 0 0,0 0 0 0 0,-1-9 4227 0 0,-3-4-383 0 0,2 9-4182 0 0,1 2 499 0 0,1 1-1 0 0,-1 0 0 0 0,0 0 0 0 0,0-1 1 0 0,0 1-1 0 0,0 0 0 0 0,0 0 1 0 0,0 0-1 0 0,0 0 0 0 0,0 0 0 0 0,0 0 1 0 0,0 0-1 0 0,0 1 0 0 0,-1-1 1 0 0,1 0-1 0 0,0 1 0 0 0,-1-1 0 0 0,1 0 1 0 0,-1 1-1 0 0,1 0 0 0 0,-3-1 1 0 0,2 1 18 0 0,-1 0 0 0 0,0 0-1 0 0,0 0 1 0 0,1 0 0 0 0,-1 1 0 0 0,0-1 0 0 0,0 1 0 0 0,1 0 0 0 0,-1 0 0 0 0,1 0 0 0 0,-4 2 0 0 0,-1 0-92 0 0,0 1 0 0 0,1 0-1 0 0,-1 0 1 0 0,1 1 0 0 0,0-1-1 0 0,0 1 1 0 0,1 1 0 0 0,0-1 0 0 0,0 1-1 0 0,0 0 1 0 0,0 0 0 0 0,1 1-1 0 0,-4 7 1 0 0,1 1-101 0 0,0-1 0 0 0,1 1 0 0 0,1 0 0 0 0,0 0 0 0 0,2 0 0 0 0,-1 1 0 0 0,2-1 0 0 0,-1 23 0 0 0,0-9 52 0 0,2-1 0 0 0,5 50 0 0 0,-3-76-78 0 0,-1 1-1 0 0,1 0 0 0 0,-1-1 1 0 0,1 1-1 0 0,0-1 1 0 0,0 1-1 0 0,0-1 1 0 0,0 1-1 0 0,1-1 0 0 0,-1 0 1 0 0,1 1-1 0 0,-1-1 1 0 0,1 0-1 0 0,0 0 1 0 0,0 0-1 0 0,0-1 0 0 0,0 1 1 0 0,0 0-1 0 0,0-1 1 0 0,1 1-1 0 0,-1-1 1 0 0,0 0-1 0 0,1 0 1 0 0,-1 0-1 0 0,1 0 0 0 0,-1 0 1 0 0,4 1-1 0 0,7 0 34 0 0,0 0 0 0 0,0 0 0 0 0,0-1 0 0 0,18-1-1 0 0,-20-1-105 0 0,61-2-621 0 0,-25-3-2891 0 0,-29 3-3264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3:42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102 257 5983 0 0,'0'0'274'0'0,"2"4"90"0"0,-9-19 6229 0 0,6 15-6353 0 0,1-1 0 0 0,0 1 1 0 0,0 0-1 0 0,-1 0 0 0 0,1 0 1 0 0,0 0-1 0 0,-1 0 1 0 0,1 0-1 0 0,-1 0 0 0 0,-5 10 1706 0 0,-1 17-1943 0 0,-2 38 740 0 0,-3 18-321 0 0,-15 102-180 0 0,6-31-140 0 0,13-107 21 0 0,6-27-50 0 0,2-16-50 0 0,0-6-14 0 0,33-131-319 0 0,-12 46 28 0 0,31-84 0 0 0,-1 5 162 0 0,19-53 650 0 0,-66 208-325 0 0,1 1 0 0 0,1-1 0 0 0,0 1-1 0 0,7-9 1 0 0,-13 18-194 0 0,1 1-1 0 0,-1 0 1 0 0,1 0 0 0 0,-1 0-1 0 0,1 0 1 0 0,-1 0-1 0 0,0 0 1 0 0,1 0 0 0 0,-1 0-1 0 0,1 0 1 0 0,-1 0-1 0 0,1 1 1 0 0,-1-1 0 0 0,1 0-1 0 0,-1 0 1 0 0,1 0 0 0 0,-1 0-1 0 0,0 1 1 0 0,1-1-1 0 0,-1 0 1 0 0,1 1 0 0 0,-1-1-1 0 0,1 1 1 0 0,8 6 62 0 0,-4-1-56 0 0,-1 0-1 0 0,-1 0 0 0 0,1 0 1 0 0,-1 1-1 0 0,0-1 0 0 0,0 1 1 0 0,-1 0-1 0 0,1 0 0 0 0,1 13 1 0 0,1 0-10 0 0,41 208 113 0 0,-30-138-221 0 0,11 76-651 0 0,-13-56-6624 0 0,-11-78 2082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1:29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36 6911 0 0,'-7'-34'623'0'0,"7"33"-247"0"0,-2 13 2891 0 0,0-2-2030 0 0,1 0 0 0 0,0 0 1 0 0,0 12-1 0 0,9 61 314 0 0,-5-61-1061 0 0,0 11-140 0 0,9 71-159 0 0,40 165-1 0 0,-34-214-2658 0 0,-11-27-3547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3:43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13 136 12439 0 0,'-4'-16'566'0'0,"-2"6"251"0"0,4 3-741 0 0,2 6 97 0 0,0-1 0 0 0,1 1 1 0 0,0-1-1 0 0,-1 1 0 0 0,1 0 0 0 0,0-1 1 0 0,-1 1-1 0 0,1 0 0 0 0,0-1 0 0 0,0 1 1 0 0,0 0-1 0 0,0 0 0 0 0,0 0 0 0 0,0 0 1 0 0,1 0-1 0 0,-1 0 0 0 0,0 0 0 0 0,0 1 1 0 0,3-2-1 0 0,31-12 369 0 0,-19 9-81 0 0,106-33-389 0 0,-65 22-2693 0 0,-39 10 1283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3:4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4143 0 0,'0'0'319'0'0,"0"2"-210"0"0,-2 41 3709 0 0,1 2 3408 0 0,2-15-5672 0 0,8 177 1588 0 0,-5-138-2873 0 0,8 106-171 0 0,-7-128-328 0 0,10 58-662 0 0,-12-91-561 0 0,1 0 1 0 0,10 24-1 0 0,-5-24-4258 0 0</inkml:trace>
  <inkml:trace contextRef="#ctx0" brushRef="#br0" timeOffset="1">509 242 8751 0 0,'0'0'399'0'0,"1"-2"-4"0"0,-1-2-279 0 0,0-1-1 0 0,0 1 1 0 0,0 0 0 0 0,0-1 0 0 0,-1 1 0 0 0,0-1 0 0 0,0 1-1 0 0,-1-6 1 0 0,1 8 433 0 0,0-1 0 0 0,0 1 0 0 0,0 0 0 0 0,0-1-1 0 0,0 1 1 0 0,-1 0 0 0 0,1 0 0 0 0,-1 0 0 0 0,1 0 0 0 0,-3-2 0 0 0,3 4-421 0 0,0-1 0 0 0,0 1 0 0 0,0-1 0 0 0,0 1 0 0 0,0 0 0 0 0,0-1 0 0 0,0 1 0 0 0,-1 0 0 0 0,1 0 0 0 0,0 0 0 0 0,0 0 1 0 0,0 0-1 0 0,0 0 0 0 0,0 0 0 0 0,-1 0 0 0 0,1 1 0 0 0,0-1 0 0 0,0 0 0 0 0,0 1 0 0 0,0-1 0 0 0,0 1 0 0 0,0-1 0 0 0,0 1 1 0 0,-1 0-1 0 0,-25 18 752 0 0,20-12-765 0 0,0 1-1 0 0,0 0 1 0 0,1 0-1 0 0,0 0 1 0 0,1 1-1 0 0,0 0 1 0 0,0 0-1 0 0,-5 13 1 0 0,1-2 50 0 0,0-1 19 0 0,1 1-1 0 0,2-1 1 0 0,-1 1-1 0 0,2 0 0 0 0,1 0 1 0 0,-3 31-1 0 0,6-35-102 0 0,1 1 0 0 0,0-1 0 0 0,1 0 0 0 0,1 0 0 0 0,0 0 0 0 0,1 0 0 0 0,1 0 0 0 0,11 30 0 0 0,-10-36-78 0 0,0 0 0 0 0,0 0 0 0 0,1-1 0 0 0,0 0 0 0 0,1 0 0 0 0,0 0 0 0 0,15 14 0 0 0,-18-19-190 0 0,0-1 1 0 0,1 1 0 0 0,-1-1 0 0 0,1 0 0 0 0,0 0-1 0 0,0 0 1 0 0,0-1 0 0 0,0 0 0 0 0,1 0-1 0 0,-1 0 1 0 0,1-1 0 0 0,-1 1 0 0 0,1-1 0 0 0,-1-1-1 0 0,1 1 1 0 0,10-1 0 0 0,-8-1-192 0 0,-1 1-298 0 0,0-1-1 0 0,0 0 1 0 0,0 0 0 0 0,0 0-1 0 0,9-4 1 0 0,2-5-1111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3:44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7831 0 0,'0'0'1135'0'0,"0"2"576"0"0,5 83 6359 0 0,7 1-5132 0 0,27 86-3480 0 0,-24-106 1070 0 0,-8-36-778 0 0,1 9-1101 0 0,2-1 0 0 0,27 68 1 0 0,-24-79-444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3:44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3223 0 0,'1'-2'240'0'0,"10"-10"-44"0"0,-5 6 2556 0 0,1 0-1 0 0,0 0 1 0 0,11-7-1 0 0,1 3-809 0 0,-10 6-1703 0 0,-1 0 1 0 0,1 0-1 0 0,-1 1 0 0 0,1 0 0 0 0,0 1 0 0 0,0 0 0 0 0,0 1 0 0 0,0-1 1 0 0,1 2-1 0 0,12-1 0 0 0,-12 2-64 0 0,0 0 0 0 0,0 0-1 0 0,0 1 1 0 0,-1 1 0 0 0,1-1 0 0 0,-1 1 0 0 0,0 1 0 0 0,10 4-1 0 0,-16-6-111 0 0,1 0 0 0 0,0 1-1 0 0,0-1 1 0 0,-1 1 0 0 0,1-1 0 0 0,-1 1-1 0 0,0 0 1 0 0,0 1 0 0 0,0-1 0 0 0,0 0-1 0 0,-1 1 1 0 0,1 0 0 0 0,-1 0-1 0 0,0-1 1 0 0,0 1 0 0 0,0 0 0 0 0,-1 1-1 0 0,1-1 1 0 0,-1 0 0 0 0,1 6-1 0 0,-1-3-35 0 0,-1 0 0 0 0,-1-1 0 0 0,1 1 0 0 0,-1 0-1 0 0,0 0 1 0 0,0-1 0 0 0,-1 1 0 0 0,0 0-1 0 0,0-1 1 0 0,-4 8 0 0 0,-3 4 53 0 0,-1 0 0 0 0,-12 18 0 0 0,17-28-164 0 0,2-4-49 0 0,0 1-1 0 0,-1 0 0 0 0,0-1 0 0 0,-6 7 0 0 0,24-9-185 0 0,95 9 71 0 0,-92-7 253 0 0,1 0 0 0 0,-1 0 0 0 0,0 2 0 0 0,17 8 1 0 0,-29-13 76 0 0,-1 2 1 0 0,0-1 0 0 0,0 0 0 0 0,0 1 0 0 0,0 0 0 0 0,0 0 0 0 0,-1 0 0 0 0,1 0 0 0 0,4 6 0 0 0,-7-7 24 0 0,0-1-1 0 0,0 1 1 0 0,0 0-1 0 0,0 1 1 0 0,0-1-1 0 0,0 0 1 0 0,-1 0-1 0 0,1 0 1 0 0,-1 0-1 0 0,1 1 0 0 0,-1-1 1 0 0,0 0-1 0 0,0 0 1 0 0,0 1-1 0 0,0-1 1 0 0,0 0-1 0 0,0 0 1 0 0,-1 1-1 0 0,1-1 1 0 0,-1 0-1 0 0,-1 3 0 0 0,-2 4 316 0 0,0-1-1 0 0,-1 0 0 0 0,0 0 0 0 0,-10 11 0 0 0,8-10-135 0 0,-3 3-11 0 0,-2 0 0 0 0,0 0-1 0 0,-1-1 1 0 0,-18 13 0 0 0,-7 6-86 0 0,15-12-168 0 0,-39 24 1 0 0,24-20-2352 0 0,26-17-4108 0 0,2-2-2069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14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0 776 2303 0 0,'0'0'13930'0'0,"4"1"-13186"0"0,-1-1-560 0 0,0 0 0 0 0,0 0 0 0 0,1 0 0 0 0,-1 0 0 0 0,0-1 0 0 0,0 1 1 0 0,0-1-1 0 0,1 0 0 0 0,3-2 0 0 0,32-14 1454 0 0,-16 6-1028 0 0,4-1-23 0 0,19-7 442 0 0,57-35 0 0 0,332-241 755 0 0,-227 148-1668 0 0,-142 97-7 0 0,-33 25-31 0 0,37-23-1 0 0,-61 42 36 0 0,-1-1 1 0 0,0 1-1 0 0,-1-1 0 0 0,0-1 0 0 0,0 0 0 0 0,0 0 1 0 0,5-9-1 0 0,-6 9 65 0 0,-5 7-74 0 0,0 0-5 0 0,4-2-95 0 0,0 1 0 0 0,0 0 0 0 0,0 0 0 0 0,1 0 0 0 0,-1 1 0 0 0,0 0 0 0 0,1 0 0 0 0,-1 0 0 0 0,1 1 1 0 0,-1-1-1 0 0,1 1 0 0 0,-1 1 0 0 0,1-1 0 0 0,-1 1 0 0 0,1 0 0 0 0,-1 0 0 0 0,0 0 0 0 0,1 1 0 0 0,-1 0 0 0 0,5 3 0 0 0,12 5 10 0 0,-1 1-1 0 0,0 2 1 0 0,25 19-1 0 0,-29-20-11 0 0,46 32-2 0 0,162 119 0 0 0,-173-126-199 0 0,98 54-1 0 0,66 15-578 0 0,-71-36 355 0 0,-76-35-5566 0 0,-58-28-1350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15.0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10911 0 0,'0'0'2908'0'0,"1"1"-1958"0"0,3 5-473 0 0,0 0 1 0 0,-1 0-1 0 0,0 1 1 0 0,0-1-1 0 0,0 1 1 0 0,-1 0-1 0 0,1-1 1 0 0,1 14-1 0 0,5 63 1032 0 0,-7-52-1027 0 0,7 317 812 0 0,-9-248-1142 0 0,-9 133-9344 0 0,9-216 3432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15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 5527 0 0,'8'-27'9294'0'0,"-7"27"-8970"0"0,4 7 1991 0 0,2 19-1505 0 0,18 297 2431 0 0,-16-151-2903 0 0,-6-116-347 0 0,14 110-841 0 0,-14-151-1235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15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94 9215 0 0,'0'0'422'0'0,"-2"-2"-13"0"0,-3 0-318 0 0,1 0-1 0 0,-1 0 1 0 0,1 1 0 0 0,-1 0 0 0 0,1-1-1 0 0,-1 1 1 0 0,0 1 0 0 0,-5-1-1 0 0,8 0 193 0 0,0 1 0 0 0,0 0 0 0 0,-1 0 0 0 0,1 1 0 0 0,0-1 0 0 0,-1 0 0 0 0,1 1 0 0 0,0-1 0 0 0,0 1 0 0 0,0 0 0 0 0,0 0 0 0 0,0 0 0 0 0,-1 0 0 0 0,2 0 0 0 0,-1 0 0 0 0,0 0 0 0 0,0 1 0 0 0,0-1 0 0 0,0 1 0 0 0,-2 2 0 0 0,-1 4 44 0 0,0 1-1 0 0,0 0 1 0 0,1 0 0 0 0,0 0 0 0 0,1 0 0 0 0,0 0 0 0 0,0 1 0 0 0,-1 12 0 0 0,-1 10-69 0 0,0 39-1 0 0,4-47-209 0 0,0 109 111 0 0,2-119-146 0 0,1 0 1 0 0,0 0 0 0 0,1 0 0 0 0,0 0 0 0 0,1 0 0 0 0,1-1-1 0 0,7 16 1 0 0,-9-25 21 0 0,-1 1 0 0 0,1-1-1 0 0,-1 0 1 0 0,1 0 0 0 0,0-1 0 0 0,1 1 0 0 0,-1-1-1 0 0,1 1 1 0 0,0-1 0 0 0,-1 0 0 0 0,1 0-1 0 0,0-1 1 0 0,1 1 0 0 0,-1-1 0 0 0,0 0-1 0 0,1 0 1 0 0,0 0 0 0 0,-1-1 0 0 0,1 0-1 0 0,0 0 1 0 0,-1 0 0 0 0,1 0 0 0 0,0-1 0 0 0,0 1-1 0 0,0-1 1 0 0,0-1 0 0 0,0 1 0 0 0,-1-1-1 0 0,1 0 1 0 0,0 0 0 0 0,0 0 0 0 0,-1 0-1 0 0,1-1 1 0 0,0 0 0 0 0,-1 0 0 0 0,0 0-1 0 0,0-1 1 0 0,1 1 0 0 0,-1-1 0 0 0,7-6 0 0 0,-2 0 152 0 0,-1-1 0 0 0,0 1 0 0 0,0-1 1 0 0,-1-1-1 0 0,0 0 0 0 0,-1 0 0 0 0,0 0 1 0 0,0-1-1 0 0,-2 1 0 0 0,5-14 1 0 0,-4 5 39 0 0,0 0 1 0 0,-1 0 0 0 0,-1-1 0 0 0,-1 1-1 0 0,0-31 1 0 0,-4 30-107 0 0,0 0 1 0 0,-1 0-1 0 0,-2 0 0 0 0,0 0 1 0 0,-1 0-1 0 0,-1 1 0 0 0,-1 0 1 0 0,0 1-1 0 0,-2 0 0 0 0,0 0 1 0 0,-20-27-1 0 0,25 40-188 0 0,1 1 0 0 0,-1-1 1 0 0,0 1-1 0 0,-1 0 0 0 0,1 0 0 0 0,-1 0 0 0 0,-12-7 0 0 0,16 11 22 0 0,0 0-1 0 0,0 0 0 0 0,0 0 0 0 0,0 0 1 0 0,-1 0-1 0 0,1 0 0 0 0,0 0 0 0 0,0 1 1 0 0,0 0-1 0 0,-1-1 0 0 0,1 1 0 0 0,0 0 1 0 0,-1 0-1 0 0,1 0 0 0 0,0 0 0 0 0,-1 0 1 0 0,1 1-1 0 0,0-1 0 0 0,0 1 1 0 0,-1 0-1 0 0,1-1 0 0 0,0 1 0 0 0,0 0 1 0 0,0 0-1 0 0,0 0 0 0 0,0 1 0 0 0,0-1 1 0 0,-3 3-1 0 0,-8 11-1637 0 0,1 4-77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18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8 6447 0 0,'-1'3'187'0'0,"1"-2"-150"0"0,0 0 1 0 0,0 0 0 0 0,-1 0-1 0 0,1 0 1 0 0,0 0 0 0 0,0 0-1 0 0,0 0 1 0 0,0-1 0 0 0,0 1-1 0 0,0 0 1 0 0,1 0-1 0 0,-1 0 1 0 0,0 0 0 0 0,0 0-1 0 0,1 0 1 0 0,-1-1 0 0 0,1 2-1 0 0,1 4 832 0 0,0-1-1 0 0,0 0 0 0 0,1 1 0 0 0,-1-1 0 0 0,6 6 0 0 0,-6-7-463 0 0,1 0 0 0 0,-1-1-1 0 0,1 1 1 0 0,-1 1-1 0 0,0-1 1 0 0,-1 0-1 0 0,1 0 1 0 0,-1 1 0 0 0,0-1-1 0 0,0 1 1 0 0,1 6-1 0 0,-2-7-214 0 0,0 0 1 0 0,0 0-1 0 0,-1-1 0 0 0,1 1 0 0 0,-1 0 1 0 0,-1 3-1 0 0,1-5-118 0 0,0 0 0 0 0,1-1 0 0 0,-1 1 0 0 0,0-1 0 0 0,0 1 0 0 0,0-1 0 0 0,0 0 0 0 0,0 1 0 0 0,-1-1 0 0 0,1 0 0 0 0,0 0 0 0 0,-1 0 0 0 0,1 1 0 0 0,0-2 0 0 0,-1 1 0 0 0,-1 1 0 0 0,2-2-64 0 0,0 1-1 0 0,0-1 1 0 0,0 0-1 0 0,1 1 0 0 0,-1-1 1 0 0,0 0-1 0 0,0 0 1 0 0,0 0-1 0 0,0 1 1 0 0,0-1-1 0 0,0 0 1 0 0,0-1-1 0 0,0 1 0 0 0,0 0 1 0 0,1 0-1 0 0,-1 0 1 0 0,0 0-1 0 0,0-1 1 0 0,0 1-1 0 0,0 0 1 0 0,0-1-1 0 0,0 0 0 0 0,-1 0 19 0 0,0 0 0 0 0,0-1 0 0 0,0 1 0 0 0,1-1 0 0 0,-1 0 0 0 0,1 1 0 0 0,0-1 0 0 0,-1 0 0 0 0,0-2 0 0 0,-1-1 23 0 0,0-1 0 0 0,1 1-1 0 0,0-1 1 0 0,0 0 0 0 0,0 0-1 0 0,-1-8 1 0 0,2 4-59 0 0,1 0-1 0 0,0 0 1 0 0,0 0-1 0 0,1 0 1 0 0,1 0-1 0 0,0 0 1 0 0,5-17-1 0 0,-6 26 3 0 0,0 0 0 0 0,0 0 0 0 0,0 0 0 0 0,0 0 0 0 0,0 1 0 0 0,0-1 0 0 0,1 0 0 0 0,-1 1 0 0 0,0-1 0 0 0,0 1 0 0 0,3-1 0 0 0,-3 0-9 0 0,6-1-7 0 0,-6 2 20 0 0,0 1 0 0 0,-1-1 1 0 0,1 0-1 0 0,0 0 0 0 0,-1 0 1 0 0,1 1-1 0 0,0-1 0 0 0,-1 0 1 0 0,1 1-1 0 0,-1-1 0 0 0,1 0 1 0 0,0 1-1 0 0,-1-1 0 0 0,1 1 0 0 0,-1-1 1 0 0,1 2-1 0 0,1-1 0 0 0,1 1 4 0 0,0 0 0 0 0,0 0 0 0 0,-1 0-1 0 0,1 0 1 0 0,4 6 0 0 0,-2 4 19 0 0,-3-5 47 0 0,-2-5-32 0 0,1-2-31 0 0,-1 0 1 0 0,0 1-1 0 0,0-1 1 0 0,0 0 0 0 0,0 1-1 0 0,0-1 1 0 0,0 1-1 0 0,0-1 1 0 0,1 0-1 0 0,-1 1 1 0 0,0-1-1 0 0,0 0 1 0 0,0 1-1 0 0,-1-1 1 0 0,1 1-1 0 0,0-1 1 0 0,0 0-1 0 0,0 1 1 0 0,0-1-1 0 0,0 0 1 0 0,-1 1-1 0 0,-2 12 38 0 0,0-5-171 0 0,1 0 1 0 0,-8 14-1 0 0,2-6-2885 0 0,3-7 1471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18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147 110 4607 0 0,'-8'0'146'0'0,"1"0"1"0"0,0 1-1 0 0,0-1 0 0 0,0 1 0 0 0,-12 4 0 0 0,-2 1 4229 0 0,19-5-4002 0 0,1-1-1 0 0,0 1 0 0 0,-1-1 0 0 0,1 0 1 0 0,-1 0-1 0 0,1 0 0 0 0,-1 0 0 0 0,1 0 1 0 0,-1 0-1 0 0,1 0 0 0 0,0 0 0 0 0,-1 0 1 0 0,1-1-1 0 0,-1 1 0 0 0,1 0 0 0 0,0-1 1 0 0,-1 0-1 0 0,-1 0 0 0 0,1 0-204 0 0,0-1 0 0 0,0 1 0 0 0,0-1 0 0 0,1 0 0 0 0,-1 0 0 0 0,0 0 1 0 0,1 0-1 0 0,-1 0 0 0 0,-1-4 0 0 0,-1-1-177 0 0,1 0 0 0 0,0-1 0 0 0,0 1 0 0 0,1-1 0 0 0,-2-12 0 0 0,0-6 277 0 0,4 25-40 0 0,4-3-8 0 0,-4 3-213 0 0,0 1 1 0 0,0-1-1 0 0,1 1 1 0 0,-1 0-1 0 0,0-1 1 0 0,0 1-1 0 0,1-1 1 0 0,-1 1-1 0 0,0-1 1 0 0,0 1-1 0 0,1 0 1 0 0,-1-1-1 0 0,1 1 1 0 0,-1 0-1 0 0,0-1 1 0 0,1 1-1 0 0,-1 0 1 0 0,1 0-1 0 0,-1-1 1 0 0,1 1-1 0 0,-1 0 1 0 0,1 0-1 0 0,2 0 16 0 0,-1 1-13 0 0,1 0 0 0 0,0 0 0 0 0,0 0 1 0 0,0-1-1 0 0,-1 1 0 0 0,1-1 1 0 0,0 0-1 0 0,0 0 0 0 0,0 0 0 0 0,0 0 1 0 0,0 0-1 0 0,4-2 0 0 0,-1-1 23 0 0,-5 3-32 0 0,-1 0 0 0 0,0 0 0 0 0,0-1 0 0 0,1 1 0 0 0,-1 0 0 0 0,0 0 0 0 0,1 0 0 0 0,-1-1 0 0 0,0 1 0 0 0,1 0 0 0 0,-1 0 0 0 0,0 0 0 0 0,1 0 0 0 0,-1 0 0 0 0,0 0 0 0 0,1 0 0 0 0,-1 0 0 0 0,1 0 0 0 0,-1 0 0 0 0,0 0 0 0 0,1 0 0 0 0,-1 0 0 0 0,0 0 0 0 0,1 0 1 0 0,0 0-1 0 0,12 4 10 0 0,-11-3-5 0 0,0-1 0 0 0,0 1 1 0 0,1 0-1 0 0,-1-1 0 0 0,0 1 1 0 0,-1 0-1 0 0,1 1 0 0 0,0-1 1 0 0,0 0-1 0 0,0 0 0 0 0,-1 1 1 0 0,4 2-1 0 0,-2 0 19 0 0,5 5-253 0 0,-6 5-1015 0 0,-1 1-436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1:30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0 315 6911 0 0,'0'0'930'0'0,"5"0"106"0"0,-2 0-1122 0 0,3 1 923 0 0,0-1 0 0 0,0 0 0 0 0,-1 0 0 0 0,1 0 0 0 0,10-3 0 0 0,180-45 3748 0 0,-136 38-3579 0 0,0 2 0 0 0,107 1 1 0 0,-58 4-473 0 0,290-12 1178 0 0,-170-3-1136 0 0,-148 10-368 0 0,284-21 560 0 0,-319 26-725 0 0,33-3 50 0 0,198-10 543 0 0,89-13 363 0 0,-174 10-789 0 0,-60 13-115 0 0,-33 3 16 0 0,142-5 227 0 0,-68-15-80 0 0,-77 7-132 0 0,79-4-40 0 0,-118 14-69 0 0,109 2 1 0 0,-105 4-109 0 0,-37 1 14 0 0,-14 0-379 0 0,0-1 0 0 0,0 0 0 0 0,0-1 1 0 0,15-3-1 0 0,-13 2-665 0 0,0 1 1 0 0,-1 0-1 0 0,1 1 1 0 0,0 0 0 0 0,13 2-1 0 0,-16 0-663 0 0,1 1-36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19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42 5983 0 0,'0'0'464'0'0,"11"-2"2674"0"0,-3 0-2540 0 0,7 2 6964 0 0,-14 0-7416 0 0,-1 0-1 0 0,1 1 0 0 0,-1-1 1 0 0,1 0-1 0 0,0 1 1 0 0,-1-1-1 0 0,1 1 1 0 0,-1-1-1 0 0,1 1 1 0 0,-1 0-1 0 0,0-1 1 0 0,1 1-1 0 0,-1-1 1 0 0,0 1-1 0 0,1 0 1 0 0,-1-1-1 0 0,0 1 1 0 0,0 0-1 0 0,1-1 1 0 0,-1 1-1 0 0,0 0 1 0 0,0 1-1 0 0,0-1-120 0 0,0 0-1 0 0,1 1 1 0 0,-1-1 0 0 0,0 1-1 0 0,0-1 1 0 0,-1 0-1 0 0,1 1 1 0 0,0-1 0 0 0,0 0-1 0 0,-1 1 1 0 0,1-1-1 0 0,-1 0 1 0 0,1 1 0 0 0,-1-1-1 0 0,0 0 1 0 0,1 1-1 0 0,-1-1 1 0 0,0 0-1 0 0,0 0 1 0 0,0 0 0 0 0,0 0-1 0 0,0 0 1 0 0,-1 1-1 0 0,1-1-20 0 0,-1 0-1 0 0,0 0 0 0 0,1 0 0 0 0,-1 0 0 0 0,0 0 0 0 0,0-1 0 0 0,1 1 0 0 0,-1 0 0 0 0,0-1 0 0 0,0 0 0 0 0,0 1 0 0 0,0-1 0 0 0,0 0 0 0 0,1 0 0 0 0,-1 0 1 0 0,0 0-1 0 0,0 0 0 0 0,0 0 0 0 0,0-1 0 0 0,-3 0 0 0 0,-2-2 50 0 0,5 2 1 0 0,0-1-55 0 0,1 0 0 0 0,0 1 0 0 0,-1-1 0 0 0,1 0 0 0 0,0 0 0 0 0,0 0 0 0 0,0 1 0 0 0,0-1 0 0 0,1 0 0 0 0,-1 0 0 0 0,0 0 0 0 0,1-1 1 0 0,0 1-1 0 0,-1 0 0 0 0,1 0 0 0 0,0 0 0 0 0,0 0 0 0 0,0 0 0 0 0,0 0 0 0 0,0-1 0 0 0,1 1 0 0 0,-1 0 0 0 0,1 0 0 0 0,-1 0 0 0 0,1 0 1 0 0,0 0-1 0 0,0 0 0 0 0,2-3 0 0 0,-1 3 8 0 0,0 0 0 0 0,-1 0 0 0 0,2 0 0 0 0,-1 0 0 0 0,0 0 0 0 0,0 0 0 0 0,1 1 0 0 0,-1 0 0 0 0,0-1 0 0 0,1 1 0 0 0,0 0 0 0 0,-1 0 0 0 0,1 0 0 0 0,0 0 0 0 0,-1 1 0 0 0,1-1 0 0 0,0 1 0 0 0,0-1 0 0 0,2 1 0 0 0,-3 2-52 0 0,0 0 0 0 0,0-1 0 0 0,0 1 0 0 0,0 0 0 0 0,0 0 0 0 0,-1 0 1 0 0,1 0-1 0 0,1 4 0 0 0,-2-5 212 0 0,-1 1-41 0 0,2 4-290 0 0,-1-1 0 0 0,0 1 0 0 0,0 0 0 0 0,-1 0 0 0 0,1 0 0 0 0,-2 8 0 0 0,1-12-1134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19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15 455 0 0,'11'24'5289'0'0,"-4"-10"3186"0"0,-7-11-8247 0 0,-1-1-1 0 0,1 0 0 0 0,-1 0 1 0 0,1 0-1 0 0,-1 0 0 0 0,0 0 1 0 0,0 0-1 0 0,0 0 0 0 0,0 0 0 0 0,0 0 1 0 0,-1 0-1 0 0,1 0 0 0 0,0-1 1 0 0,-1 1-1 0 0,1-1 0 0 0,-1 1 1 0 0,0-1-1 0 0,-2 2 0 0 0,2-1-136 0 0,-1 0-1 0 0,0 0 1 0 0,0 0-1 0 0,1-1 0 0 0,-1 0 1 0 0,0 1-1 0 0,0-1 1 0 0,0 0-1 0 0,0 0 0 0 0,-1-1 1 0 0,-4 2-1 0 0,6-2-66 0 0,1-1-1 0 0,-1 1 0 0 0,0 0 0 0 0,0 0 1 0 0,1-1-1 0 0,-1 1 0 0 0,0-1 1 0 0,1 1-1 0 0,-1-1 0 0 0,0 0 1 0 0,1 1-1 0 0,-1-1 0 0 0,1 0 1 0 0,-1 0-1 0 0,1 0 0 0 0,0-1 1 0 0,-2 0-1 0 0,2 0-22 0 0,0 1 0 0 0,0-1 0 0 0,0 1 0 0 0,1-1 0 0 0,-1 1 1 0 0,0-1-1 0 0,1 1 0 0 0,-1-1 0 0 0,1 0 0 0 0,0 1 0 0 0,0-1 0 0 0,-1 0 1 0 0,1 1-1 0 0,0-1 0 0 0,0 0 0 0 0,0 0 0 0 0,1 1 0 0 0,-1-1 0 0 0,0 0 1 0 0,1 1-1 0 0,-1-1 0 0 0,1 1 0 0 0,0-1 0 0 0,0-1 0 0 0,2-2-13 0 0,0 1-1 0 0,0 0 0 0 0,0 0 1 0 0,0 0-1 0 0,0 0 0 0 0,1 1 1 0 0,0-1-1 0 0,0 1 0 0 0,0 0 1 0 0,0 0-1 0 0,6-3 0 0 0,-8 5 43 0 0,1 1-1 0 0,0-1 0 0 0,-1 0 1 0 0,1 0-1 0 0,0 1 0 0 0,0 0 1 0 0,0 0-1 0 0,0-1 0 0 0,-1 2 1 0 0,1-1-1 0 0,0 0 0 0 0,0 0 1 0 0,5 2-1 0 0,-7-1 520 0 0,6 5 147 0 0,2 27-397 0 0,-9-24-286 0 0,0-8-118 0 0,0-1 0 0 0,0 1 1 0 0,0 0-1 0 0,-1 0 0 0 0,1 0 0 0 0,0-1 0 0 0,0 1 0 0 0,0 0 0 0 0,-1 0 0 0 0,1-1 0 0 0,0 1 1 0 0,-1 0-1 0 0,1 0 0 0 0,-1-1 0 0 0,1 1 0 0 0,-1 0 0 0 0,1-1 0 0 0,-1 1 0 0 0,1-1 0 0 0,-1 1 1 0 0,0-1-1 0 0,1 1 0 0 0,-1-1 0 0 0,0 1 0 0 0,1-1 0 0 0,-1 1 0 0 0,0-1 0 0 0,0 0 0 0 0,-1 1 1 0 0,1-1-1050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17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324 151 6911 0 0,'-1'-8'-19'0'0,"-1"-12"929"0"0,-7-27 1 0 0,7 41-125 0 0,1 1-1 0 0,-1 0 1 0 0,0-1 0 0 0,-1 1 0 0 0,1 0 0 0 0,-1 0 0 0 0,0 1 0 0 0,0-1-1 0 0,-7-7 1 0 0,8 10-646 0 0,0 0 0 0 0,-1 0 0 0 0,1 1 0 0 0,0-1-1 0 0,-1 1 1 0 0,1 0 0 0 0,-1 0 0 0 0,1 0 0 0 0,-1 0 0 0 0,0 0 0 0 0,1 0-1 0 0,-1 1 1 0 0,0-1 0 0 0,0 1 0 0 0,1 0 0 0 0,-1 0 0 0 0,0 0-1 0 0,0 0 1 0 0,1 0 0 0 0,-1 1 0 0 0,0-1 0 0 0,0 1 0 0 0,1 0-1 0 0,-1 0 1 0 0,-3 1 0 0 0,-9 8 72 0 0,0-1-1 0 0,1 2 1 0 0,0 0-1 0 0,1 1 0 0 0,0 0 1 0 0,-18 24-1 0 0,16-17-171 0 0,1 1-1 0 0,1 0 1 0 0,1 1-1 0 0,-13 30 0 0 0,22-41 49 0 0,0 0 0 0 0,0 0-1 0 0,1 1 1 0 0,0-1-1 0 0,1 0 1 0 0,0 1 0 0 0,1-1-1 0 0,0 1 1 0 0,0-1-1 0 0,1 1 1 0 0,1-1 0 0 0,5 21-1 0 0,-6-27-39 0 0,1 0-1 0 0,-1 1 0 0 0,1-1 1 0 0,0 0-1 0 0,0 0 1 0 0,1 0-1 0 0,-1 0 1 0 0,1 0-1 0 0,0-1 1 0 0,0 1-1 0 0,0-1 0 0 0,0 1 1 0 0,7 4-1 0 0,-4-5-16 0 0,-1 0 0 0 0,1 0 0 0 0,0 0 0 0 0,0 0 0 0 0,0-1 0 0 0,0 0 0 0 0,0-1 0 0 0,0 1 0 0 0,7 0 0 0 0,2-1-39 0 0,-1 0 1 0 0,1-1 0 0 0,0-1-1 0 0,-1-1 1 0 0,1 0-1 0 0,-1 0 1 0 0,28-10 0 0 0,-25 6-717 0 0,0-2 0 0 0,27-15 0 0 0,-30 15-427 0 0,5-1-369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17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10591 0 0,'0'0'964'0'0,"1"1"-794"0"0,3 2 150 0 0,-1 1 0 0 0,0-1-1 0 0,0 1 1 0 0,-1-1 0 0 0,1 1 0 0 0,-1 0 0 0 0,1 0 0 0 0,-1 0 0 0 0,2 5 0 0 0,13 45 4446 0 0,-9-28-3886 0 0,24 111 2147 0 0,-23-94-2517 0 0,18 112 2 0 0,-7-37-1783 0 0,-18-106-1740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20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64 103 8263 0 0,'0'0'375'0'0,"-3"-14"146"0"0,3 10-89 0 0,-1-1 0 0 0,1 0 0 0 0,0 1 0 0 0,0-1 0 0 0,1 1 0 0 0,-1-1-1 0 0,1 1 1 0 0,0-1 0 0 0,7-11 6328 0 0,1 50-5652 0 0,-8-32-647 0 0,-1 0-258 0 0,-1 2-150 0 0,-1 0 0 0 0,1 0 0 0 0,-1-1-1 0 0,1 1 1 0 0,-5 5 0 0 0,6-8 11 0 0,-1 0-55 0 0,1 0 0 0 0,0-1 0 0 0,-1 1 0 0 0,1 0 0 0 0,0-1 0 0 0,-1 1 0 0 0,1-1 0 0 0,-1 1 0 0 0,1 0 0 0 0,-1-1 0 0 0,1 1 0 0 0,-1-1 0 0 0,1 0 0 0 0,-1 1 0 0 0,1-1 0 0 0,-1 1 0 0 0,0-1 0 0 0,1 0 0 0 0,-1 0 0 0 0,0 1 0 0 0,1-1 0 0 0,-1 0 0 0 0,0 0 0 0 0,0 0 0 0 0,1 0 0 0 0,-1 1 0 0 0,0-1 0 0 0,1 0 0 0 0,-1 0 0 0 0,0-1 0 0 0,-1 1 0 0 0,-1 0 17 0 0,1 0 0 0 0,-1 0 0 0 0,0 0 0 0 0,1-1 0 0 0,-1 1 0 0 0,0-1 0 0 0,-3-1 0 0 0,2 1 17 0 0,3 0-35 0 0,0 1 0 0 0,-1-1 0 0 0,1 1-1 0 0,1-1 1 0 0,-1 1 0 0 0,0-1 0 0 0,0 0 0 0 0,0 1-1 0 0,0-1 1 0 0,0 0 0 0 0,0 0 0 0 0,1 1 0 0 0,-1-1-1 0 0,0-1 1 0 0,0 2-9 0 0,1-1 0 0 0,0 1 0 0 0,-1-1 0 0 0,1 1 0 0 0,-1 0 0 0 0,1-1 0 0 0,0 1 0 0 0,0-1 0 0 0,-1 1 0 0 0,1-1 0 0 0,0 1 0 0 0,0-1 1 0 0,0 1-1 0 0,-1-1 0 0 0,1 1 0 0 0,0-1 0 0 0,0 1 0 0 0,0-1 0 0 0,0 0 0 0 0,0 1 0 0 0,0-1 0 0 0,0 1 0 0 0,0-1 0 0 0,0 1 0 0 0,0-1 0 0 0,1 1 0 0 0,-1-1 0 0 0,0 1 0 0 0,0-1 0 0 0,0 1 0 0 0,1-2 0 0 0,0 1-12 0 0,-1 0 12 0 0,2-7-18 0 0,-1 1 0 0 0,2-1 0 0 0,4-10 1 0 0,-6 15 14 0 0,0 1 0 0 0,0 0 0 0 0,0 0 0 0 0,1 0 0 0 0,-1 0 0 0 0,1 0 0 0 0,0 1 0 0 0,-1-1 0 0 0,1 0 0 0 0,0 1 0 0 0,0-1 0 0 0,0 1 0 0 0,0 0 0 0 0,0-1 0 0 0,4 0 0 0 0,2-2 5 0 0,0 3-2 0 0,3 4 16 0 0,-8-3 54 0 0,-3 0 19 0 0,1-1-1 0 0,0 1 1 0 0,-1 0-1 0 0,1 0 1 0 0,0 0-1 0 0,-1 0 1 0 0,1 0 0 0 0,0 0-1 0 0,-1 0 1 0 0,1 0-1 0 0,0 0 1 0 0,-1 0-1 0 0,1 0 1 0 0,0 0-1 0 0,-1 0 1 0 0,2 1-1 0 0,-2-1-75 0 0,0 1-1 0 0,0-1 0 0 0,0 0 0 0 0,0 0 0 0 0,0 1 0 0 0,0-1 0 0 0,0 0 0 0 0,0 0 0 0 0,0 1 1 0 0,0-1-1 0 0,0 0 0 0 0,0 0 0 0 0,0 1 0 0 0,0-1 0 0 0,0 0 0 0 0,0 0 0 0 0,0 0 0 0 0,0 1 1 0 0,0-1-1 0 0,0 0 0 0 0,-1 0 0 0 0,1 1 0 0 0,0-1 0 0 0,0 0 0 0 0,0 0 0 0 0,0 0 0 0 0,-1 1 1 0 0,-14 12-295 0 0,14-12 362 0 0,-3 4-1306 0 0,-1 0 0 0 0,1 1 0 0 0,0-1 0 0 0,0 1 0 0 0,-6 12 0 0 0,9-14-939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20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59 6447 0 0,'0'0'499'0'0,"-14"-16"6590"0"0,15 15-6942 0 0,-1-1-1 0 0,0 1 1 0 0,0-1-1 0 0,1 1 0 0 0,-1-1 1 0 0,1 1-1 0 0,-1-1 1 0 0,1 1-1 0 0,0-1 0 0 0,-1 1 1 0 0,1-1-1 0 0,0 1 1 0 0,0 0-1 0 0,0 0 1 0 0,0-1-1 0 0,0 1 0 0 0,0 0 1 0 0,0 0-1 0 0,2-1 1 0 0,0 0 23 0 0,-1 1-1 0 0,1-1 1 0 0,0 0 0 0 0,0 1 0 0 0,-1 0 0 0 0,1-1 0 0 0,0 1 0 0 0,5 0 0 0 0,-7 0 275 0 0,0 1-293 0 0,1 0 1 0 0,0 0 0 0 0,-1-1-1 0 0,1 1 1 0 0,-1 0-1 0 0,1 0 1 0 0,0 1 0 0 0,2-1-1 0 0,-3 1-54 0 0,0-1-1 0 0,-1 0 1 0 0,1 1-1 0 0,0-1 1 0 0,0 0-1 0 0,0 1 1 0 0,0-1-1 0 0,0 1 1 0 0,0 0-1 0 0,0-1 1 0 0,-1 1-1 0 0,1 0 1 0 0,0-1-1 0 0,-1 1 1 0 0,1 0-1 0 0,0 0 1 0 0,-1 0-1 0 0,1-1 0 0 0,-1 1 1 0 0,1 0-1 0 0,0 2 1 0 0,-1-1-52 0 0,1 0 0 0 0,-1 0 1 0 0,1 0-1 0 0,-1 0 0 0 0,0 1 0 0 0,0-1 0 0 0,0 0 1 0 0,0 0-1 0 0,-1 0 0 0 0,1 3 0 0 0,-1-2-43 0 0,0 1 0 0 0,0-1 0 0 0,0 0 0 0 0,0 0 0 0 0,-1 0-1 0 0,1 0 1 0 0,-1 1 0 0 0,1-2 0 0 0,-1 1 0 0 0,0 0 0 0 0,0 0 0 0 0,-1-1 0 0 0,-4 5-1 0 0,6-6 2 0 0,0 0 2 0 0,0 0 0 0 0,-1 0 0 0 0,1 0 1 0 0,0-1-1 0 0,0 1 0 0 0,-1 0 0 0 0,1-1 0 0 0,0 1 1 0 0,-1-1-1 0 0,1 1 0 0 0,0-1 0 0 0,-1 1 1 0 0,1-1-1 0 0,-1 0 0 0 0,1 0 0 0 0,-1 0 1 0 0,1 0-1 0 0,-1 0 0 0 0,1 0 0 0 0,-1 0 1 0 0,1-1-1 0 0,0 1 0 0 0,-1 0 0 0 0,1-1 0 0 0,-1 1 1 0 0,1-1-1 0 0,0 0 0 0 0,-1 1 0 0 0,1-1 1 0 0,0 0-1 0 0,-2-1 0 0 0,1 0-28 0 0,1 1 0 0 0,0-1 0 0 0,-1 0 0 0 0,1 1 0 0 0,0-1 0 0 0,0 0 0 0 0,0 0 0 0 0,0 0 0 0 0,0 0 1 0 0,0 0-1 0 0,0 0 0 0 0,1 0 0 0 0,-1 0 0 0 0,1 0 0 0 0,-1 0 0 0 0,1 0 0 0 0,0-1 0 0 0,0 1 0 0 0,0 0 0 0 0,0 0 0 0 0,0 0 0 0 0,1 0 0 0 0,-1 0 0 0 0,1-1 0 0 0,-1 1 0 0 0,1 0 0 0 0,0 0 0 0 0,0 0 0 0 0,0 0 0 0 0,0 0 0 0 0,0 1 0 0 0,0-1 0 0 0,0 0 0 0 0,1 0 0 0 0,2-2 0 0 0,-3 3 21 0 0,0 0-1 0 0,-1 0 0 0 0,1 0 0 0 0,0 0 1 0 0,0 0-1 0 0,0 0 0 0 0,0 1 0 0 0,1-1 1 0 0,-1 0-1 0 0,0 1 0 0 0,0-1 0 0 0,0 1 1 0 0,0-1-1 0 0,1 1 0 0 0,-1-1 0 0 0,0 1 1 0 0,0 0-1 0 0,1 0 0 0 0,-1 0 0 0 0,0 0 0 0 0,1 0 1 0 0,-1 0-1 0 0,0 0 0 0 0,1 0 0 0 0,-1 0 1 0 0,0 0-1 0 0,0 1 0 0 0,1-1 0 0 0,-1 1 1 0 0,2 0-1 0 0,2 1 4 0 0,-3-2 9 0 0,-1 0 0 0 0,0 0 0 0 0,0 1 0 0 0,0-1 0 0 0,1 1 0 0 0,-1-1 0 0 0,0 1 0 0 0,0-1 0 0 0,0 1 0 0 0,0-1 0 0 0,0 1 0 0 0,0 0 0 0 0,0 0 0 0 0,0-1 0 0 0,0 1 0 0 0,0 0 0 0 0,0 0 0 0 0,-1 0 0 0 0,1 0 0 0 0,0 0 0 0 0,-1 0 0 0 0,1 0 0 0 0,-1 1 0 0 0,1-1 0 0 0,-1 0 0 0 0,1 0 0 0 0,-1 0 0 0 0,0 1 0 0 0,1-1 0 0 0,-1 0 0 0 0,0 0 0 0 0,0 2 0 0 0,0-1-233 0 0,-1 1 0 0 0,1-1 1 0 0,0 1-1 0 0,-1-1 0 0 0,0 0 0 0 0,1 1 0 0 0,-1-1 0 0 0,0 0 1 0 0,0 1-1 0 0,-1-1 0 0 0,1 0 0 0 0,0 0 0 0 0,-1 0 0 0 0,1 0 0 0 0,-1 0 1 0 0,0-1-1 0 0,-2 3 0 0 0,-4 4-6665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22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93 317 6911 0 0,'0'0'1907'0'0,"2"2"-592"0"0,0 2-935 0 0,0 0 0 0 0,0 0 0 0 0,-1 0 0 0 0,0 0 0 0 0,1 1 0 0 0,-1-1 0 0 0,-1 0 0 0 0,1 0 0 0 0,0 9 0 0 0,-2 47 1289 0 0,0-39-1376 0 0,-31 336 2099 0 0,22-278-1352 0 0,-39 142-1 0 0,35-184-920 0 0,13-59-53 0 0,17-78-106 0 0,13-76-56 0 0,4 22 9 0 0,27-147 30 0 0,-47 228 67 0 0,4 0 0 0 0,3 1 0 0 0,32-78 0 0 0,-44 129 1 0 0,-7 20 44 0 0,16 25 123 0 0,-9-1-74 0 0,-1 1-1 0 0,6 39 0 0 0,-6-30-81 0 0,103 534 122 0 0,-43-305-2438 0 0,-58-232-2340 0 0,1-4-1438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22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14 137 2303 0 0,'-14'-24'18031'0'0,"18"19"-19150"0"0,-3 3 1246 0 0,1 0 0 0 0,0 0 0 0 0,0 1 0 0 0,0-1-1 0 0,0 1 1 0 0,0-1 0 0 0,1 1 0 0 0,-1 0 0 0 0,0 0-1 0 0,1 0 1 0 0,2-1 0 0 0,32-6 320 0 0,-16 3-181 0 0,9-1-96 0 0,60-6 0 0 0,-42 7-153 0 0,-6 1-338 0 0,23-2-700 0 0,-19-6-2759 0 0,-7-2 1493 0 0,-3-3-16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2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9215 0 0,'0'0'422'0'0,"0"2"-13"0"0,-1 45 240 0 0,0 33 5475 0 0,13 65-1460 0 0,-2-29-3805 0 0,6 55-227 0 0,-2-35-418 0 0,34 209-996 0 0,-47-340 396 0 0,0 0 1 0 0,0 0-1 0 0,0 0 1 0 0,1-1-1 0 0,0 1 1 0 0,4 8-1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23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170 150 6447 0 0,'-2'-1'2679'0'0,"2"0"-2445"0"0,-1 0 1 0 0,0 1-1 0 0,0-1 1 0 0,0 1-1 0 0,0-1 1 0 0,0 1-1 0 0,0-1 1 0 0,0 1-1 0 0,0 0 1 0 0,0-1-1 0 0,0 1 1 0 0,0 0-1 0 0,0 0 1 0 0,0 0-1 0 0,-1 0 1 0 0,1 0-1 0 0,0 0 0 0 0,0 0 1 0 0,0 0-1 0 0,0 0 1 0 0,0 1-1 0 0,0-1 1 0 0,0 0-1 0 0,0 1 1 0 0,0-1-1 0 0,0 1 1 0 0,0-1-1 0 0,0 1 1 0 0,0-1-1 0 0,0 1 1 0 0,0 0-1 0 0,1-1 0 0 0,-2 2 1 0 0,-13 14 1207 0 0,11-13-1259 0 0,1 1 1 0 0,0-1-1 0 0,0 1 0 0 0,0-1 1 0 0,0 1-1 0 0,-2 5 0 0 0,-12 27 506 0 0,2 1 0 0 0,1 1 1 0 0,1 0-1 0 0,3 1 0 0 0,1 0 0 0 0,-6 60 0 0 0,14-86-573 0 0,1 0 0 0 0,0 0 0 0 0,1 0 0 0 0,1 0 0 0 0,0-1 0 0 0,1 1 0 0 0,4 13 0 0 0,1-4-20 0 0,0-1 0 0 0,2 0 0 0 0,12 21 0 0 0,-17-34-113 0 0,0-1 0 0 0,1 0 0 0 0,0 0 0 0 0,0 0 0 0 0,0-1 1 0 0,1 0-1 0 0,0 0 0 0 0,0-1 0 0 0,1 0 0 0 0,-1 0 0 0 0,1 0 0 0 0,0-1 0 0 0,0-1 0 0 0,12 5 0 0 0,-11-5-213 0 0,1-1-1 0 0,-1 0 0 0 0,0 0 1 0 0,1-1-1 0 0,-1 0 1 0 0,1-1-1 0 0,0 0 0 0 0,11-1 1 0 0,-15 0-216 0 0,-1 0 0 0 0,0-1 0 0 0,1 1 0 0 0,-1-1 0 0 0,0 0 0 0 0,0 0 0 0 0,0-1 0 0 0,0 1 0 0 0,-1-1 0 0 0,1 0 0 0 0,-1-1 1 0 0,5-4-1 0 0,5-6-6220 0 0</inkml:trace>
  <inkml:trace contextRef="#ctx0" brushRef="#br0" timeOffset="1">632 0 10591 0 0,'-1'1'43'0'0,"0"-1"-1"0"0,0 1 1 0 0,0-1-1 0 0,0 1 1 0 0,0 0-1 0 0,0-1 1 0 0,0 1-1 0 0,1 0 1 0 0,-1 0-1 0 0,0 0 1 0 0,0 0-1 0 0,1 0 1 0 0,-1 0-1 0 0,0 0 1 0 0,1 0-1 0 0,-1 0 1 0 0,1 0-1 0 0,0 0 1 0 0,-1 0-1 0 0,1 0 1 0 0,0 0-1 0 0,0 1 1 0 0,-1-1-1 0 0,1 0 1 0 0,0 1-1 0 0,-1 5 5 0 0,-3 27 2159 0 0,1 1-1 0 0,1 0 1 0 0,4 36 0 0 0,-1-32-1221 0 0,2 16-380 0 0,2 0 0 0 0,24 100 0 0 0,50 101-1397 0 0,-27-131-2823 0 0,-41-100 2007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1:31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11055 0 0,'-1'0'506'0'0,"-2"2"-228"0"0,1-1-255 0 0,1-1 0 0 0,0 1 0 0 0,0 0 0 0 0,0 0 0 0 0,0 0 0 0 0,0 0 1 0 0,0 0-1 0 0,0 0 0 0 0,0 0 0 0 0,1 0 0 0 0,-1 0 0 0 0,0 0 1 0 0,0 0-1 0 0,1 0 0 0 0,-1 1 0 0 0,1-1 0 0 0,-1 2 0 0 0,0-1 213 0 0,1 0 0 0 0,-1-1-1 0 0,1 1 1 0 0,-1 0 0 0 0,1 0 0 0 0,0 0-1 0 0,0 0 1 0 0,0 0 0 0 0,0 0-1 0 0,0 0 1 0 0,0 0 0 0 0,0 0 0 0 0,1 0-1 0 0,-1-1 1 0 0,1 1 0 0 0,-1 0 0 0 0,1 0-1 0 0,0 0 1 0 0,0 0 0 0 0,0-1-1 0 0,0 1 1 0 0,0-1 0 0 0,0 1 0 0 0,0 0-1 0 0,1-1 1 0 0,-1 0 0 0 0,0 1-1 0 0,3 1 1 0 0,4 3 26 0 0,-1 0 0 0 0,1-1 1 0 0,-1 1-1 0 0,15 5 0 0 0,153 61 1130 0 0,-22-11-1000 0 0,-118-46-268 0 0,24 12 148 0 0,-52-23-176 0 0,0 0 0 0 0,0 0 0 0 0,-1 1 1 0 0,1 0-1 0 0,8 9 0 0 0,-12-11-18 0 0,-1 1 0 0 0,1-1 0 0 0,-1 1-1 0 0,0 0 1 0 0,0 0 0 0 0,0 0 0 0 0,0 0 0 0 0,-1 0-1 0 0,1 1 1 0 0,-1-1 0 0 0,0 0 0 0 0,-1 1 0 0 0,1-1-1 0 0,-1 0 1 0 0,0 1 0 0 0,0-1 0 0 0,0 1 0 0 0,0-1 0 0 0,-1 1-1 0 0,-1 5 1 0 0,-4 9 267 0 0,1 0 0 0 0,-2 0 0 0 0,-12 23 0 0 0,11-23-112 0 0,-18 31 390 0 0,-44 67-1 0 0,38-67-442 0 0,25-39-225 0 0,-6 9-222 0 0,0 1 0 0 0,2 0 0 0 0,0 1 0 0 0,-14 41 0 0 0,22-45-1792 0 0,3-1-3858 0 0,1 2-2047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23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15087 0 0,'0'0'1366'0'0,"2"0"-1126"0"0,9 0-43 0 0,1 1 0 0 0,-1-2 1 0 0,0 0-1 0 0,0 0 1 0 0,13-4-1 0 0,-11 3 29 0 0,0 0 1 0 0,-1 0-1 0 0,1 1 0 0 0,17 1 1 0 0,-22 1-96 0 0,0 1 1 0 0,0 0-1 0 0,-1 0 1 0 0,1 0-1 0 0,0 1 1 0 0,-1 0 0 0 0,0 1-1 0 0,0 0 1 0 0,0 0-1 0 0,0 0 1 0 0,7 7 0 0 0,-11-9-52 0 0,0 0 0 0 0,-1 1 0 0 0,1-1 0 0 0,-1 1 0 0 0,0-1 0 0 0,1 1 0 0 0,-1 0 1 0 0,0 0-1 0 0,-1 0 0 0 0,1 0 0 0 0,-1 0 0 0 0,1 1 0 0 0,-1-1 0 0 0,0 0 0 0 0,0 1 1 0 0,0-1-1 0 0,-1 1 0 0 0,1-1 0 0 0,-1 1 0 0 0,0-1 0 0 0,0 1 0 0 0,0-1 1 0 0,0 1-1 0 0,0-1 0 0 0,-1 1 0 0 0,0-1 0 0 0,-2 6 0 0 0,-3 10-10 0 0,3-10-25 0 0,-1 1-1 0 0,0-1 1 0 0,-10 17-1 0 0,10-20-88 0 0,0 1-233 0 0,-2 0 1 0 0,1 1-1 0 0,-7 5 0 0 0,20-6 52 0 0,4-1 151 0 0,0 0 0 0 0,22 7 0 0 0,-9-3 48 0 0,-7-3 92 0 0,1 1-1 0 0,-2 1 1 0 0,1 1 0 0 0,24 18-1 0 0,-35-22 145 0 0,0 0 0 0 0,-1 0 1 0 0,1 1-1 0 0,-1 0 0 0 0,0 0 0 0 0,-1 1 0 0 0,0 0 0 0 0,0 0 0 0 0,-1 0 0 0 0,0 0 0 0 0,6 17 0 0 0,-7-14 76 0 0,-1 0-1 0 0,0 1 1 0 0,0-1-1 0 0,-1 1 0 0 0,-1-1 1 0 0,0 1-1 0 0,0-1 0 0 0,-1 1 1 0 0,-1-1-1 0 0,0 0 0 0 0,-6 20 1 0 0,3-17-133 0 0,0-1 1 0 0,0 1 0 0 0,-2-1-1 0 0,0-1 1 0 0,0 1-1 0 0,-1-1 1 0 0,0 0-1 0 0,-20 20 1 0 0,14-19-68 0 0,0-1-1 0 0,0 0 0 0 0,-1-1 1 0 0,-19 11-1 0 0,25-17-95 0 0,0 0 0 0 0,-1-1 0 0 0,0 0-1 0 0,0 0 1 0 0,0-1 0 0 0,0 0-1 0 0,-1-1 1 0 0,-18 2 0 0 0,23-4-366 0 0,1-1 1 0 0,-1 1 0 0 0,0-1-1 0 0,1 0 1 0 0,-1 0-1 0 0,1 0 1 0 0,0-1 0 0 0,-1 0-1 0 0,1 0 1 0 0,-5-4-1 0 0,-13-6-8845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29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1 329 9383 0 0,'0'0'431'0'0,"1"3"-10"0"0,-1-2-411 0 0,1 1 0 0 0,-1-1 0 0 0,1 0-1 0 0,0 0 1 0 0,-1 0 0 0 0,1 0 0 0 0,0 0-1 0 0,0 0 1 0 0,0-1 0 0 0,-1 1-1 0 0,1 0 1 0 0,0 0 0 0 0,0 0 0 0 0,0-1-1 0 0,2 1 1 0 0,-2 0-2 0 0,1 0 0 0 0,0-1 0 0 0,0 1 0 0 0,0-1 0 0 0,0 0 0 0 0,0 0-1 0 0,0 0 1 0 0,0 0 0 0 0,0 0 0 0 0,0 0 0 0 0,1-1 0 0 0,30-2 1462 0 0,0 2-1 0 0,0 1 1 0 0,39 5-1 0 0,52 1 382 0 0,-82-10-1005 0 0,71-15 0 0 0,-75 12-292 0 0,0 0 0 0 0,58-1 1 0 0,-21 12-299 0 0,-52-1-193 0 0,-1-2 1 0 0,0 0-1 0 0,37-5 0 0 0,187-18 1161 0 0,-176 14-1185 0 0,-12 0 5 0 0,254-10 337 0 0,-163 18-292 0 0,-64 1-50 0 0,-26 0-39 0 0,128-7 0 0 0,-79 1 64 0 0,-75-1-64 0 0,-26 4 0 0 0,0 0 0 0 0,0 1 0 0 0,12-1 0 0 0,43 6 0 0 0,-34-1 0 0 0,-21-2 0 0 0,18-1 0 0 0,-18 0 2 0 0,-4 0 3 0 0,-1-1-1 0 0,1 1 1 0 0,0 0 0 0 0,0-1 0 0 0,0 0 0 0 0,-1 1-1 0 0,1-1 1 0 0,0 0 0 0 0,-1 0 0 0 0,1-1 0 0 0,-1 1-1 0 0,4-3 1 0 0,-5 4 1 0 0,0-1 1 0 0,0 1-1 0 0,0-1 0 0 0,0 1 1 0 0,0-1-1 0 0,0 0 0 0 0,0 0 1 0 0,0 1-1 0 0,0-1 0 0 0,-1 0 1 0 0,1 0-1 0 0,0 0 0 0 0,-1 0 1 0 0,1 0-1 0 0,0 0 0 0 0,-1 0 1 0 0,1 0-1 0 0,-1 0 0 0 0,0 0 1 0 0,1 0-1 0 0,-1 0 0 0 0,0 0 1 0 0,1 0-1 0 0,-1 0 0 0 0,0-1 1 0 0,0 1-1 0 0,0 0 0 0 0,0 0 1 0 0,0 0-1 0 0,0 0 0 0 0,-1 0 1 0 0,1 0-1 0 0,-1-2 0 0 0,1 1 24 0 0,-1 0-20 0 0,1 1-1 0 0,-1 0 0 0 0,0-1 0 0 0,0 1 1 0 0,1 0-1 0 0,-1 0 0 0 0,0 0 0 0 0,0-1 1 0 0,0 1-1 0 0,0 0 0 0 0,0 0 0 0 0,-1 1 1 0 0,0-2-1 0 0,-8-7 19 0 0,1-3-2 0 0,-2 0 1 0 0,1 0-1 0 0,-2 1 1 0 0,0 0-1 0 0,0 1 1 0 0,-20-12-1 0 0,19 13-18 0 0,-50-29 36 0 0,54 34-40 0 0,0 0 0 0 0,0 0 0 0 0,-1 1 0 0 0,1 0 0 0 0,-15-2 0 0 0,10 1 0 0 0,-8-3-24 0 0,22 6-55 0 0,1 2-4 0 0,1 0 69 0 0,-1 0-1 0 0,1 0 1 0 0,-1 0 0 0 0,1 1-1 0 0,-1-1 1 0 0,0 0 0 0 0,0 1-1 0 0,1-1 1 0 0,0 3 0 0 0,2 1-21 0 0,4 3-3 0 0,0 0 0 0 0,1-1 0 0 0,0 1 0 0 0,13 7-1 0 0,44 23-36 0 0,-57-33 73 0 0,135 75-138 0 0,-117-65 136 0 0,29 21 0 0 0,-35-17 0 0 0,-11-9 32 0 0,-9-9 127 0 0,-1 1-118 0 0,-1-1 0 0 0,1 1 0 0 0,0-1 0 0 0,-1 1 0 0 0,1-1 0 0 0,-1 0 0 0 0,0 1 0 0 0,1-1 0 0 0,-1 0 0 0 0,0 1 0 0 0,0-1 0 0 0,0 0 0 0 0,0 0 0 0 0,0 0 0 0 0,-1 2 0 0 0,-22 16 399 0 0,11-9-143 0 0,-43 38 390 0 0,-61 58-148 0 0,95-85-736 0 0,2 2 1 0 0,1 0 0 0 0,-20 31-1 0 0,36-49-238 0 0,0-1 0 0 0,0 1 0 0 0,1 0 0 0 0,0 0 0 0 0,0 0 0 0 0,-1 6 0 0 0,1-1-1096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38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1 352 1375 0 0,'0'2'9375'0'0,"4"11"-8033"0"0,-3-6-816 0 0,1 0 1 0 0,0 0-1 0 0,5 11 1 0 0,23 41 1515 0 0,24 41 477 0 0,-42-77-2223 0 0,-1 0 0 0 0,-1 0 0 0 0,11 39 0 0 0,-21-62-300 0 0,0 0 1 0 0,0 1-1 0 0,0-1 0 0 0,1 0 0 0 0,-1 0 1 0 0,0 0-1 0 0,0 1 0 0 0,0-1 0 0 0,0 0 1 0 0,0 0-1 0 0,0 1 0 0 0,0-1 0 0 0,0 0 0 0 0,0 1 1 0 0,0-1-1 0 0,0 0 0 0 0,0 0 0 0 0,0 1 1 0 0,0-1-1 0 0,0 0 0 0 0,0 0 0 0 0,0 1 1 0 0,0-1-1 0 0,0 0 0 0 0,0 0 0 0 0,0 1 1 0 0,0-1-1 0 0,0 0 0 0 0,-1 0 0 0 0,1 0 0 0 0,0 1 1 0 0,0-1-1 0 0,-7-5-179 0 0,-9-15 53 0 0,11 7 174 0 0,0 0 0 0 0,1 0 0 0 0,-4-22 0 0 0,0 0-123 0 0,-6-19-44 0 0,-11-92-1 0 0,22 115 97 0 0,1-1-1 0 0,2 1 1 0 0,1 0 0 0 0,8-47-1 0 0,-7 68 25 0 0,0 1-1 0 0,1 0 0 0 0,0 1 1 0 0,0-1-1 0 0,1 0 1 0 0,0 1-1 0 0,0 0 0 0 0,1 0 1 0 0,0 0-1 0 0,1 1 1 0 0,0-1-1 0 0,0 2 0 0 0,1-1 1 0 0,-1 0-1 0 0,1 1 1 0 0,1 0-1 0 0,-1 1 0 0 0,1 0 1 0 0,10-5-1 0 0,-12 7 40 0 0,-1 1-1 0 0,1 0 0 0 0,0 0 0 0 0,1 0 1 0 0,-1 1-1 0 0,0 0 0 0 0,12 0 1 0 0,-16 1-11 0 0,1 0 0 0 0,-1 0 1 0 0,0 1-1 0 0,1-1 0 0 0,-1 1 1 0 0,0-1-1 0 0,1 1 0 0 0,-1 0 1 0 0,0 0-1 0 0,0 0 0 0 0,0 0 1 0 0,0 0-1 0 0,0 0 0 0 0,0 1 1 0 0,0-1-1 0 0,0 1 0 0 0,-1-1 1 0 0,1 1-1 0 0,0 0 0 0 0,-1-1 1 0 0,1 1-1 0 0,-1 0 1 0 0,0 0-1 0 0,2 3 0 0 0,0 3 74 0 0,1 1 0 0 0,-1 1 0 0 0,-1-1-1 0 0,1 0 1 0 0,-2 1 0 0 0,1-1 0 0 0,-1 1-1 0 0,-1 0 1 0 0,0 12 0 0 0,-2 7 41 0 0,-11 51 0 0 0,9-64-124 0 0,-1 0-1 0 0,-1 0 1 0 0,0-1-1 0 0,-1 0 1 0 0,-1 0-1 0 0,-1 0 1 0 0,-12 16-1 0 0,15-23 7 0 0,0 0-1 0 0,-12 13 0 0 0,11-17-7 0 0,6-3 222 0 0,4 0-183 0 0,0 0 1 0 0,0 0-1 0 0,0-1 1 0 0,1 1-1 0 0,-1-1 1 0 0,0 0-1 0 0,0 0 1 0 0,5 0-1 0 0,7 0 104 0 0,17 5 331 0 0,0 1 0 0 0,-1 1 0 0 0,34 13 0 0 0,19 13 304 0 0,-32-12-364 0 0,2 2-237 0 0,-28-11-973 0 0,0-2-1 0 0,49 13 1 0 0,-63-21-634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0T15:57:32.47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13475 5901 23039 0,'0'0'2048'0,"0"0"-1648"0,0 0-400 0,0 0 0 0,0 0 1024 0,13-14 128 16,-13 14 32-16,5-7 0 0,3-3 32 0,3-1 16 16,0 0 0-16,5 0 0 0,4-3-720 0,1 0-128 15,-2-1-48-15,3-4 0 0,2-2-80 0,2 0-32 16,1-2 0-16,2-2 0 0,1-4-96 0,0 2 0 16,0 1-128-16,0 0 192 0,0 0-192 0,-2 1 144 15,-1-1-144-15,-3 2 128 0,-2 1-128 0,-1 1 0 16,0 1 0-16,-1 0 0 0,-2-1 0 0,2 2 0 15,-1 3 128-15,-1-1-128 0,-3 1 0 0,-2 0 0 16,-2-1 0-16,0 3 0 0,-1 2 0 0,1 2 0 0,-2-2 0 16,-1 1 0-16,0 1 0 0,-1 1 0 0,2 1 0 0,1 0 128 15,-3 0 96-15,1 0 16 0,0-1 0 0,0 3 0 16,-2-1 128-16,2 1 16 0,0-1 16 0,0 3 0 16,0 4-16-16,1 0 0 0,0 1 0 0,1 0 0 15,2 0-112-15,2 2-16 0,2 5-16 0,2 2 0 16,3 3-80-16,1 3-16 0,4 3 0 0,2 6 0 15,2 5 80-15,1-2 16 0,2 0 0 0,1 1 0 16,-2-1 16-16,2-1 16 0,1 0 0 0,2 2 0 16,-2-5-128-16,3 1-16 0,0-4-128 0,1-1 192 15,0-1-192-15,0-2 0 0,-3-3 0 0,-2 0 0 32,-2 0-1424-32,-1-3-240 0,0 1-32 0,-2-4-16 0,-6 1-1648 0,-2-4-336 0</inkml:trace>
  <inkml:trace contextRef="#ctx0" brushRef="#br0" timeOffset="1070.08">13516 6003 12895 0,'-7'-13'576'0,"5"6"112"0,-1-2-560 0,-1 1-128 0,1-1 0 0,1 1 0 16,-1-1 1968-16,2 3 352 0,-2-1 80 0,1 3 16 16,0-1-752-16,2 5-160 0,0 0-32 0,0 0 0 15,0 0-304-15,0 0-64 0,0 0-16 0,0 0 0 0,0 0-64 0,0 0 0 16,6 8-16-16,-1 4 0 15,0 3-160-15,-1 1-16 0,2 5-16 0,1 4 0 0,-1 2-240 0,1 7-32 16,1 2-16-16,0 2 0 16,-1 4-80-16,1 1 0 0,-1 0-16 0,-1-1 0 15,0-1-160-15,0-1-16 0,-1-1-16 0,0-2 0 0,-1 0-48 0,2-2 0 16,-2-1 0-16,1-3 0 0,-1-2-64 0,0-2 0 16,-1 2-128-16,0-4 192 0,0 0-64 0,-1-5-128 15,1 1 176-15,-1-1-176 0,0-2 160 0,-1-4-160 16,0 0 128-16,1-3-128 0,-1-2 128 0,2-1-128 15,-3-8 0-15,2 8 128 0,-2-8-128 0,0 0 160 16,0 0-160-16,7 4 160 0,-7-4-160 0,8 1 0 16,-1-1 144-16,3-1-144 0,3-3 128 0,0 0-128 15,1-2 128-15,3 0-128 0,2 1 0 0,4 0 144 16,3 0-144-16,2 2 0 0,5-1 0 0,1 3 0 0,0 1 0 0,1 0 0 16,1 1 0-16,1 3 0 0,-2-1 0 0,-1 2 0 15,0 1 0-15,-1 2 0 0,-2 1-128 0,-1 3 128 16,0-1 0-16,-2 0 0 0,0 1 0 0,1 0 0 15,-5 2 0-15,1-1 0 0,-3 2 0 0,0-2 0 16,-1-2 0-16,-1 1 0 0,-2-2 0 0,-1 2 0 16,-3-3 0-16,-1 2 0 0,-1-1 0 0,-1-1 0 15,-2-1 0-15,-1 1 128 0,-1-2-128 0,1 2 0 16,-1 0 128-16,-1-1-128 0,-1 0 0 0,1-2 0 16,-1-1 128-16,1 1-128 0,2-2 0 0,0 1 0 15,0-4 128-15,0 0-128 0,-8-1 0 0,9-2 0 16,-1-1 0-16,1-1 0 0,1-4 0 0,1 1 0 0,0-1 0 15,2-4 0-15,2 0 0 0,0 1-144 0,2-1 144 0,2-1 0 16,-1-2 0-16,1 0 0 0,5-1 0 16,1 0-128-16,-3 2 128 0,1-1 0 0,1 1 0 0,0 4 0 15,-1-2 0-15,-3 3-128 0,0-3 128 0,1 2 0 16,-4 1 0-16,0 2 0 0,-3 2 0 0,0 1-160 16,1 2 160-16,0 2 0 0,1-3-256 0,-2 2 48 15,-2 2 16-15,-1 2 0 0,-1-2-32 0,-1 2 0 16,-1-1 0-16,0 1 0 0,-8-3 96 0,9 2 128 15,-1 1-208-15,0 0 80 0,-1-1 128 0,1 1 0 16,0-2-144-16,-1-1 144 0,-7 0 0 0,6-2 0 16,1-2 0-16,-1-2 0 0,1-1 0 0,-1-3 0 15,1-1 0-15,-2-5 0 0,0-4 0 0,0-3 0 16,-1-6 128-16,0-3-128 0,1-6 272 0,-1-4-16 0,-1-1-16 0,-3-2 0 16,-1-5 288-16,-2-2 64 0,-1-4 16 0,-1-4 0 15,-2-4 96-15,-1 1 0 0,-2 3 16 0,1-1 0 16,0 2-400-16,0 5-64 0,-2 3-32 0,2 3 0 15,0 3-224-15,1 5-128 0,-1 5 128 0,3 2-208 32,-1 3-640-32,2 4-128 0,1 4-32 0,0 4 0 15,0 3-1904-15,1 4-384 0,2-1-80 0</inkml:trace>
  <inkml:trace contextRef="#ctx0" brushRef="#br0" timeOffset="2550.86">13836 5985 16575 0,'-4'6'1472'0,"-2"1"-1168"0,1-1-304 0,5-6 0 0,0 0 2768 0,0 0 496 0,0 0 112 0,0 0 16 16,19 8-1728-16,-10-9-320 0,6-2-80 0,-1-1-16 16,2-4-352-16,-1-1-64 0,1-1 0 0,1-1-16 15,-1-2-416-15,-2 0-80 0,3-1 0 0,1-2-16 16,3 1-304-16,1 0 0 0,0-3 0 0,2 2 0 31,-1 1-1232-31,6-6-208 0,-3 1-32 0,-1 3-8656 0,-3 3-1728 0</inkml:trace>
  <inkml:trace contextRef="#ctx0" brushRef="#br0" timeOffset="2905.93">13986 6523 20271 0,'0'0'1792'0,"0"0"-1424"0,0 0-368 0,0 0 0 0,0 0 1952 0,0 0 320 16,0 0 64-16,0 0 16 0,0 0-496 0,0 0-112 15,8 3-16-15,1 2 0 0,2 0-608 0,0 2-128 16,4-1-32-16,0 2 0 0,2 0-288 0,2-2-64 0,0 1-16 0,-1-1 0 16,3 2-400-16,0-3-64 15,1-1-128-15,0 0 176 0,1 0-176 0,0 0-224 0,1-1 48 0,2-2 16 31,1 2-2576-31,0-3-512 0,-1-3-96 0</inkml:trace>
  <inkml:trace contextRef="#ctx0" brushRef="#br0" timeOffset="3264.7">14903 5807 12895 0,'0'0'576'0,"0"0"112"15,0 0-560-15,0 0-128 0,0 0 0 0,0 0 0 0,0 0 4560 0,5 2 880 16,2 3 192-16,-1 4 16 0,1 5-3216 0,2 2-640 16,-1 5-128-16,2 5-16 0,-1 4-512 0,1 4-112 15,2 1 0-15,-1 3-16 0,-1 2-496 0,-1 3-80 16,0 0-32-16,2 0 0 0,-1-4-272 0,-1-1-128 0,2-1 128 0,-2-2-128 16,-1 0-224-16,1-1-128 15,-1-3-32-15,2-2 0 16,-2-3-2912-16,-2-2-592 0</inkml:trace>
  <inkml:trace contextRef="#ctx0" brushRef="#br0" timeOffset="4598.22">14014 278 23039 0,'-3'-2'2048'0,"0"-5"-1648"0,0 2-400 0,-1 0 0 16,0-2 1408-16,2 2 208 0,2 5 48 0,0 0 0 16,0 0 64-16,0 0 0 0,0 0 16 0,0 0 0 15,-1 9-912-15,1 4-176 0,-1 4-32 0,1 7-16 16,0 3 0-16,0 7 0 0,1 5 0 0,-1 5 0 15,0 5-128-15,1 5-32 0,1 1 0 0,-1 8 0 16,2 6-320-16,-1 2-128 0,1 2 0 0,1-2 0 16,1-5 0-16,1-2-256 0,1-4 16 0,1-5 16 15,2-8-1888 1,2-4-368-16,1-7-80 0,4-3-12912 0</inkml:trace>
  <inkml:trace contextRef="#ctx0" brushRef="#br0" timeOffset="4899.89">14737 697 23039 0,'-10'-17'1024'0,"5"10"192"0,-3 1-960 0,-1-3-256 15,0 0 0-15,-5 1 0 0,-2 0 2368 0,-1 0 416 16,0 0 96-16,-2 2 0 0,2-1-1680 0,0 3-352 16,1 3-64-16,0 0-16 0,3 1-768 0,2 1 0 15,2 3 0-15,1 1-144 0,6 2-96 0,1 2-16 16,2 1 0-16,4 2 0 15,4 0-160-15,2 5-32 0,2 2-16 0,2-1 0 0,2-1 192 0,4 0 32 16,0 0 16-16,2 3 0 0,1-3 224 0,-1 4 0 16,1-2-160-16,-2 1 160 0,-1-1 0 0,0 2 208 0,-4 0-16 0,-3 1-16 15,-2-1 464-15,-3 1 80 0,-4 0 32 0,-2-1 0 16,-3 1 80-16,-3-2 32 0,-1-2 0 0,-2 2 0 16,-3-1-480-16,-1 1-112 0,0-1-16 0,-2-3 0 15,1 1-480-15,-1-4-96 0,0-1-32 0,0-3-16928 16</inkml:trace>
  <inkml:trace contextRef="#ctx0" brushRef="#br0" timeOffset="5126.37">15107 419 21183 0,'0'0'1888'0,"0"0"-1504"16,0 0-384-16,0 0 0 0,0 0 3360 0,-2 11 608 16,1 2 112-16,-1 5 16 0,2 4-2560 0,2 4-512 15,0 4-96-15,1 3-32 0,-1 1-704 0,2 2-192 16,-1 3 0-16,0 2 0 0,-1-1 0 0,2 0-144 16,0 5 144-16,0 0-208 15,0-2-2448-15,0-4-480 0,0-2-112 0</inkml:trace>
  <inkml:trace contextRef="#ctx0" brushRef="#br0" timeOffset="5298.18">14985 911 31967 0,'-5'-11'1408'0,"5"11"304"0,0-8-1376 0,1 1-336 0,2-1 0 0,1 1 0 15,1 2 1232-15,4 0 176 0,4 1 48 0,3-3 0 16,2 1-1088-16,1 1-224 0,1-2-144 0,-1 2 192 31,4 0-1664-31,1 1-320 0,2 1-64 0,1-1-12960 0</inkml:trace>
  <inkml:trace contextRef="#ctx0" brushRef="#br0" timeOffset="5429.1">15521 905 10127 0,'0'0'448'0,"0"0"96"0,0 0-544 0,-4 6 0 0,0 0 0 0,1 3 0 0,1 2 4368 0,2 0 768 15,1 2 160-15,0 2 16 0,2-1-3984 0,1-1-816 16,1 0-144-16</inkml:trace>
  <inkml:trace contextRef="#ctx0" brushRef="#br0" timeOffset="5581.09">15518 443 33167 0,'-6'-3'2944'0,"-2"3"-2352"0,0 0-464 0,1 0-128 16,2 0 256-16,5 0 48 0,0 0 0 0,0 0 0 31,2 9-1152-31,1 3-240 0,3 1-32 0,3-1-12976 0</inkml:trace>
  <inkml:trace contextRef="#ctx0" brushRef="#br0" timeOffset="5795.87">15783 454 15663 0,'0'0'1392'0,"-2"8"-1120"0,1 4-272 0,0 2 0 15,0 3 4480-15,-1 3 832 0,1 3 160 0,1 3 32 16,0 4-3536-16,1 3-720 0,1 1-144 0,0 5-16 0,-1 1-912 0,2 3-176 16,0 2 0-16,1-1 0 15,0-1-448-15,-1-4 0 0,3-4 0 0,-1-2 0 16,1-4-3536-16,1-2-720 0,5 9-144 0,-2-13-16 0</inkml:trace>
  <inkml:trace contextRef="#ctx0" brushRef="#br0" timeOffset="5966.79">16008 342 30399 0,'0'0'2704'0,"0"0"-2160"0,0 0-544 0,0 0 0 15,2 8 1664-15,0 5 208 16,-2 4 48-16,2 8 16 0,-1 6 128 0,1 6 32 15,-2 4 0-15,2 5 0 0,-1 1-1264 0,2 1-240 0,1 2-48 0,0 0-16 32,1 0-912-32,0 1-176 0,1 0-32 0,2-2-19616 0</inkml:trace>
  <inkml:trace contextRef="#ctx0" brushRef="#br0" timeOffset="6564.73">17392 630 20271 0,'1'9'1792'0,"-1"7"-1424"0,-1 6-368 0,-1 4 0 16,2 2 720-16,-1 4 80 0,2 6 16 0,1 2 0 16,-2-2-192-16,1-1-48 0,2-3 0 0,0-4 0 15,1-4-384-15,-1-4-192 0,0-5 160 0,-1-3-160 16,-1-2 176-16,1-4-176 0,-2-8 192 0,0 0-192 15,0 0 0-15,0 0-304 0,-3-7 48 0,-1-4 0 16,-1-5 32-16,1-1 16 0,0-5 0 0,-2-3 0 16,-3-5 352-16,1-3 80 0,0 0 16 0,0-1 0 15,0 0 288-15,0 1 64 0,1 2 16 0,-1 0 0 16,3 6 192-16,1 1 32 0,0 1 16 0,4 3 0 16,0 3 48-16,1 2 16 0,2 0 0 0,2 2 0 15,3 0-272-15,2 0-48 0,3-2-16 0,2 0 0 16,-1 2-320-16,2-2-64 0,2 2 0 0,1 1-16 15,2 1-336-15,1 2-64 0,2 3-16 0,-1-1 0 16,1 2-3024-16,-1 1-624 0</inkml:trace>
  <inkml:trace contextRef="#ctx0" brushRef="#br0" timeOffset="6732.49">17382 744 31215 0,'0'0'1376'0,"0"0"288"0,0 0-1328 0,0 0-336 16,0 0 0-16,7-2 0 0,1 0 784 0,2 2 96 15,6-3 16-15,0 1 0 0,0-2-896 0,5-2 0 16,3 1-176-16,2 1 32 16,1 2-2768-16,3 2-544 0</inkml:trace>
  <inkml:trace contextRef="#ctx0" brushRef="#br0" timeOffset="6919.45">17379 1012 22111 0,'0'0'1968'0,"-7"4"-1584"0,1 1-384 0,-1-1 0 16,7-4 3216-16,0 0 560 0,0 0 128 0,0 0 0 15,4 7-2464-15,4-3-496 0,0-2-112 0,3-2 0 16,5-2-704-16,2-3-128 0,3-2 0 0,3-1 0 15,2 0-1184-15,4 1-144 0,3 0-16 0,1 1-14640 0</inkml:trace>
  <inkml:trace contextRef="#ctx0" brushRef="#br0" timeOffset="7232.88">17970 1088 30399 0,'0'0'2704'0,"-3"6"-2160"15,-4-2-544-15,7-4 0 0,0 0 1600 0,0 0 224 16,0 0 32-16,0 0 16 0,0 0-864 0,5-4-176 16,3-2-48-16,1-5 0 0,2-4-656 0,0-3-128 15,2-5 0-15,2-1 0 0,0-5-304 0,1-1-16 16,-2-3 0-16,1-1 0 16,-1-1-416-16,-1-1-96 0,-1-1 0 0,-2 1-16 15,1-1 80-15,-4 1 0 0,-1-5 16 0,0 2 0 0,1 0 304 0,-2 3 48 16,-2 3 16-16,-1 4 0 0,-1 3 384 0,2 7 128 0,-2 0 0 0,1 6 0 15,-2 3 240-15,1 2 48 0,-1 8 16 0,0 0 0 16,5 8-48-16,2 5 0 0,1 4 0 0,2 6 0 16,2 9-384-16,2 0 0 0,-1 5 0 0,1 1-176 15,3 1 176-15,0 4 0 0,0 0 0 0,-1 0 0 16,0 2-336-16,-1 2 16 0,2 0 0 0,1-2-9744 16,-2-2-1952-16</inkml:trace>
  <inkml:trace contextRef="#ctx0" brushRef="#br0" timeOffset="7413.14">18222 802 21183 0,'-21'-11'1888'0,"12"4"-1504"16,-3-1-384-16,2-1 0 0,1 4 3904 0,2 1 704 0,2 0 128 0,5 4 48 16,0 0-3056-16,0 0-624 0,0 0-112 0,10-1-32 31,5-2-1232-31,3 2-256 0,3 1-48 0,4 1-16 15,2 2-2416-15,3-2-464 0,1 4-112 0,3-2 0 0</inkml:trace>
  <inkml:trace contextRef="#ctx0" brushRef="#br0" timeOffset="7697.2">18849 544 30063 0,'-35'-4'1328'0,"21"4"272"0,-6-1-1280 0,-1 0-320 0,-1 1 0 0,1 0 0 15,3 0 784-15,2 0 96 0,3 2 16 0,5 4 0 16,2-1-528-16,2 4-112 0,5 0 0 0,5 3-16 16,4-2-240-16,4 3-208 0,5 2 32 0,4 0 16 15,4 2 32-15,2 0 0 0,2-3 0 0,1 3 0 0,-1 2 128 0,-1 0-160 16,-1 1 160-16,-2-1-160 16,-1 2 160-16,-2 1 0 0,-5-3 160 0,-1 1-160 0,-3 3 864 0,-5-1 80 15,-3-1 16-15,-3-2 0 16,-3 1 528-16,-4-1 112 0,-1 1 32 0,-4-1 0 15,-2-2-624-15,-2-1-128 0,-2 0-32 0,-2-2 0 0,1 0-560 16,-2-2-112-16,-2-2-32 0,3-2 0 16,1-2-1248-16,1-3-256 0,1-3-48 0,0 0-11376 15,0-3-2256-15</inkml:trace>
  <inkml:trace contextRef="#ctx0" brushRef="#br0" timeOffset="8001.42">19025 141 28959 0,'5'8'1280'0,"-1"-4"272"0,3 3-1232 0,1-1-320 0,2 1 0 0,3 3 0 16,5 4 1024-16,2 3 128 0,1 4 48 0,5 7 0 15,3-4-192-15,2 8-48 0,-1-2 0 0,2 2 0 16,0 5 32-16,-1-1 0 0,0 3 0 0,-3-1 0 15,-4 0-128-15,-1 1-32 0,-3 3 0 0,-3 0 0 16,-1 1-192-16,-3 2-32 0,-4 1-16 0,-2-1 0 16,-3 4-144-16,-4-1-48 0,-4-1 0 0,-3-4 0 15,1 3-400-15,-3-2 0 0,-2-4 0 0,1 2 0 16,-5 1-2688-16,0-3-400 0</inkml:trace>
  <inkml:trace contextRef="#ctx0" brushRef="#br1" timeOffset="28894.72">15250 5659 19983 0,'0'0'880'0,"0"0"192"0,0 0-864 0,-2 14-208 15,2-14 0-15,0 0 0 0,0 0 1472 0,0 0 240 16,0 0 48-16,0 0 16 0,0 0-624 0,0 0-112 16,0 0-16-16,4-6-16 0,-3-1-320 0,6-2-64 0,2 0-16 0,3-6 0 15,1 1-32-15,3 0-16 0,1-1 0 0,3 0 0 16,4-6-80-16,1 3-16 0,1 1 0 0,1 0 0 16,3-3-112-16,0 1-32 0,1-2 0 0,-1 1 0 15,-1 1-176-15,1-1-144 0,0 1 192 0,-1-1-192 16,-2 0 144-16,-2 2-144 0,-2-1 0 0,1-2 144 15,-1 0-144-15,1 3 0 0,-2-2 0 0,-1-1 0 16,-2 2 128-16,-1-1-128 0,1 1 0 0,-2 0 128 16,0 5 0-16,-2 0-128 0,0 1 192 0,-2 0-64 15,-2-2 48-15,1 2 0 0,-1 0 0 0,-1 0 0 16,0 3 0-16,0 1 0 0,-3 2 0 0,1-1 0 16,-1-1-48-16,1 3-128 0,1-1 192 0,-2 1-64 15,0 2-128-15,1 1 128 0,0 3-128 0,1-3 128 16,0 3-128-16,1 3 0 0,3-2 0 0,2 5 0 15,0 0 128-15,2 4-128 0,3 2 128 0,2 4-128 16,1 2 192-16,5 3-64 0,1 4 0 0,2 1 0 16,1 0-128-16,2 0 160 0,3 0-160 0,-1 0 160 15,1-2-160-15,-1-1 0 0,2-1 144 0,-3-2-144 16,1-2 0-16,-1-1 128 0,-1 0-128 0,-2-1 0 0,0-2 0 0,-3-1 0 16,1 0 0-16,0 0 0 15,-2-1-1584-15,1-1-336 0,-2 1-64 0,-1-1-14400 0</inkml:trace>
  <inkml:trace contextRef="#ctx0" brushRef="#br1" timeOffset="29231.19">15888 4202 17503 0,'0'0'1552'0,"0"0"-1232"0,0 0-320 0,0 0 0 15,0 0 2976-15,0 0 544 0,3 7 96 0,0 2 32 0,1 4-1472 0,-1 8-304 16,1 4-48-16,2 7-16 0,-3 5-1216 0,3 2-240 0,-1 8-48 0,1 0-16 16,-2 4-288-16,2-2 0 0,-1 1 128 0,1-2-128 31,1-2-1536-31,-1-3-384 0,3-2-64 0,-1-1-13040 0</inkml:trace>
  <inkml:trace contextRef="#ctx0" brushRef="#br1" timeOffset="29454.34">16188 4221 24879 0,'0'-9'2208'0,"-1"-1"-1760"0,1 1-448 0,0 3 0 15,-1-2 2016-15,1 8 320 0,0 0 64 0,0 0 16 16,0 8-976-16,1 6-192 0,0 3-32 0,1 8-16 15,-1 5-912-15,0 6-288 0,0 2 160 0,1 4-160 16,-1 2 0-16,2 1 0 0,1-1-144 0,0-2 144 31,1-3-1872-31,0-4-272 0,0-2-48 0,0-7-7680 0,1-3-1536 0</inkml:trace>
  <inkml:trace contextRef="#ctx0" brushRef="#br1" timeOffset="29863.9">15993 3405 17503 0,'-17'-29'1552'0,"9"17"-1232"0,-2 0-320 0,-2 1 0 0,-3-1 1904 0,0 3 320 0,0 1 64 0,0 0 16 16,-1 4-640-16,2 4-112 15,1 4-16-15,0 5-16 0,1 7-784 0,0 5-160 16,1 5-16-16,0 5-16 0,2 6-416 0,2 3-128 16,5 4 0-16,3 1 0 0,3-2 0 0,4-3 0 15,4-2 0-15,3-3 0 0,6-2 0 0,4-5 0 0,4-4-192 16,3-4 192-16,3-6-128 0,3-5 128 16,0-5 0-16,-2-3-144 0,0-5 144 0,-2-4 0 0,-6-3 128 15,-2-4-128-15,-2-3 448 0,-3-3 0 0,-3-2 16 0,-5-3 0 16,-4-3 560-16,-4-1 96 0,-3-1 32 0,-6 1 0 15,-5 0-16-15,-4 1 0 0,-4 0 0 0,-4 3 0 16,-5 2-368-16,-4 0-64 0,-3 2 0 0,0 4-16 16,0 3-496-16,-1 5-192 0,-2 5 128 0,3 5-128 15,0 4-1376-15,3 6-352 16,3 3-80-16,1 5-10608 0,1 8-2128 0</inkml:trace>
  <inkml:trace contextRef="#ctx0" brushRef="#br1" timeOffset="31228.85">17338 5178 23039 0,'0'0'1024'0,"0"0"192"0,0 0-960 0,14-7-256 16,-20 27 0-16,2 1 0 0,1 2 1024 0,3 3 144 16,2 3 48-16,2 6 0 0,3 7-448 0,1 1-64 15,1 1-32-15,1 2 0 0,-1 1-400 0,0 0-80 16,3-2 0-16,-3-2-16 0,0-4-176 0,0-2 160 15,-3-7-160-15,1-2 160 0,-2-5-32 0,0-5 0 0,-1-5 0 0,0-3 0 16,-2-2 144-16,-2-8 32 0,0 0 0 0,0 0 0 16,-3-8 80-16,-1-7 0 0,-3-4 16 0,2-3 0 15,1-4-208-15,-1-4-32 0,-1-4-16 0,0-3 0 16,1-9-304-16,1-2-64 0,-1-2-16 0,2 1 0 16,2 0-128-16,1 4-16 0,1 2-16 0,2 4 0 15,1 5 272-15,1 1 128 0,2 4-128 0,1 5 128 0,1 0 0 0,1 6 128 16,2 1 0-16,0 3 0 15,-1 1 96-15,1 2 32 0,0 3 0 0,1 4 0 16,-1 4 96-16,1 2 32 0,-2 0 0 0,1 4 0 16,0 0 224-16,-3 3 48 0,-1 3 16 0,-3 2 0 15,-2 2-176-15,-3 2-48 0,-2 2 0 0,-2 2 0 16,-2 3-240-16,-2 2-48 0,0-1-16 0,-1 3 0 0,-3 2-144 0,1 2 128 16,-1-3-128-16,0 0 128 0,0-3 0 0,2 0 0 15,-1-1 0-15,4-3 0 0,1-6 320 0,4-2 48 16,2-4 16-16,5-1 0 0,4-1-96 0,6 0-16 15,3 2 0-15,5-3 0 0,5-2-256 0,6 2-144 16,5 0 160-16,2-2-160 0,1 2 0 0,1 1 128 16,3 2-128-16,1 0 0 0,0 1 0 0,1 0-192 15,3 1 48-15,3 0-12624 0,8 0-2528 16</inkml:trace>
  <inkml:trace contextRef="#ctx0" brushRef="#br1" timeOffset="36012.75">17452 4437 23551 0,'0'0'1040'0,"0"0"224"0,0 0-1008 0,0 0-256 0,0 0 0 0,7-25 0 15,-7 25-192-15,0 0-96 0,0 0-16 0,-1-5-9872 16</inkml:trace>
  <inkml:trace contextRef="#ctx0" brushRef="#br1" timeOffset="36197.3">17277 3912 19343 0,'0'0'1728'0,"0"0"-1392"15,0 0-336-15,-5 6 0 0,-2-6 512 0,7 0 16 0,0 0 16 0,-5-6 0 16,1-2-672-16,1 0-144 16,1 2-32-16,-1-2-8864 0</inkml:trace>
  <inkml:trace contextRef="#ctx0" brushRef="#br1" timeOffset="36334.67">17073 3522 16751 0,'0'0'736'0,"-5"-1"160"0,0-6-704 0,0 2-192 0,0 0 0 0,-1-1 0 16,2 0 416-16,1-1 48 0,-1 1 16 0,1-2 0 31,2-1-1056-31,-2 1-192 0,2-2-64 0</inkml:trace>
  <inkml:trace contextRef="#ctx0" brushRef="#br1" timeOffset="36524.64">16897 3107 10127 0,'0'0'896'0,"-3"-4"-704"0,-1-2-192 0,0-1 0 0,0 0 1216 0,0-1 224 16,-1-1 32-16,-2-1 16 0,-1 0-256 0,1 1-48 15,-1 1-16-15,0 0 0 0,0 2-848 0,0 1-160 0,0-1-32 0,2 1-6032 31,-2 0-1200-31</inkml:trace>
  <inkml:trace contextRef="#ctx0" brushRef="#br1" timeOffset="36708.04">16509 2942 14735 0,'-7'5'1312'0,"-2"-4"-1056"0,-1 1-256 0,-1-1 0 16,0-1 1216-16,0 0 192 15,1 0 48-15,-2 0 0 0,2-1-928 0,1-1-176 0,-1-2-32 0,3 2-16 32,-1 0-624-32,0-3-128 0,0 1-32 0,2 0 0 15,-2 1-544-15,0-1-128 0,1-2 0 0,1 2-3888 0,-1-1-768 0</inkml:trace>
  <inkml:trace contextRef="#ctx0" brushRef="#br1" timeOffset="36894.35">16053 2779 2751 0,'-15'-4'128'0,"8"4"16"0,-4 3-144 0,1 0 0 0,-1-1 0 0,1-1 0 0,-1-1 4624 0,1 0 896 15,0-1 176-15,-1 1 48 0,2 0-4592 0,0 0-928 16,0 1-224-16,0 0 0 0,1 2-240 0,0-2-80 16,-1 2-32-16,1-1 0 15,0 1-272-15,0 1-48 0,-1 0-16 0,1 0 0 16,1 1-336-16,-1 0-64 0</inkml:trace>
  <inkml:trace contextRef="#ctx0" brushRef="#br1" timeOffset="37031.49">15574 3021 14687 0,'0'0'640'0,"-8"6"144"0,1-1-624 0,-1 1-160 15,0 1 0-15,0 1 0 0,0-2 592 0,2 2 96 16,-1 0 16-16,2 3-5488 15,0-1-1088-15</inkml:trace>
  <inkml:trace contextRef="#ctx0" brushRef="#br1" timeOffset="37441.18">15429 4680 12671 0,'4'18'560'0,"-2"-8"112"0,-1 2-544 0,2 2-128 0,-1 3 0 0,0 2 0 16,-1 0 608-16,1 2 96 15,0-1 0-15,0-1 16 0,1 2-416 0,2 1-96 16,-1-1-16-16,1 0 0 0,1-2-192 0,0 1 0 0,1 0 0 0,2 0-4784 16,0 1-848-16</inkml:trace>
  <inkml:trace contextRef="#ctx0" brushRef="#br1" timeOffset="37600.3">15641 5339 14799 0,'0'0'640'0,"0"8"160"0,0 1-640 0,1 2-160 0,-1-5 0 0,1 5 0 16,1-1 768-16,-1 2 128 0,0 0 32 0,2-1 0 16,-1 1-576-16,2 0-112 0,2 1-32 0,-1 0 0 15,0 1-208-15,2 0 0 0,-2 1 0 0,0 0 0 16,0 4-1600-16,0-2-256 0</inkml:trace>
  <inkml:trace contextRef="#ctx0" brushRef="#br1" timeOffset="37742.53">15882 5910 5519 0,'5'19'496'0,"-1"-12"-496"16,-1 1 0-16,1 3 0 0,-1 0 1552 0,3 0 224 15,-1 2 32-15,0 1 16 0,3 3-1264 0,0 1-256 16,1-3-48-16,1 2-16 0,2 0-64 0,1 2-16 16,0 1 0-16,0-2-4096 15,0-1-816-15</inkml:trace>
  <inkml:trace contextRef="#ctx0" brushRef="#br1" timeOffset="37891.25">16323 6402 12895 0,'0'0'1152'0,"3"9"-928"0,3 0-224 0,-1 3 0 16,0-2 1312-16,2 1 224 0,0-2 32 0,3 3 16 16,-1-5-880-16,1 4-192 0,2 1-16 0,0-3-16 15,1 2-480-15,1 1-336 0,3-1 48 0,1-1-8480 16</inkml:trace>
  <inkml:trace contextRef="#ctx0" brushRef="#br1" timeOffset="38033.68">16888 6656 3679 0,'0'0'320'0,"8"4"-320"0,0 0 0 0,1 1 0 0,2-4 2208 0,-1 2 368 15,-1 0 80-15,2 1 16 0,0-1-1904 0,1 1-384 16,1 2-80-16,1-5-6512 15</inkml:trace>
  <inkml:trace contextRef="#ctx0" brushRef="#br1" timeOffset="38177.24">17407 6740 4607 0,'0'0'400'0,"0"0"-400"16,0 0 0-16,9 3 0 0,0 3 1904 0,2-2 288 15,-1 1 64-15,1-1 16 0,-1-2-1872 0,2 1-400 16,1-1 0-16,0 1-3760 16,0-2-720-16</inkml:trace>
  <inkml:trace contextRef="#ctx0" brushRef="#br1" timeOffset="38335.25">17934 6643 12895 0,'0'0'1152'0,"0"0"-928"0,0 0-224 0,0 0 0 0,8 1 384 0,-2 1 48 16,2-2 0-16,1-2 0 15,2 1-432-15,-1 0 0 0,1-2 0 0</inkml:trace>
  <inkml:trace contextRef="#ctx0" brushRef="#br1" timeOffset="38533.31">18218 6447 13823 0,'0'0'1216'0,"0"0"-960"15,0 0-256-15,0 0 0 0,0 0 3008 0,0 0 576 16,0 0 96-16,0 0 32 0,0-6-1904 0,0 6-368 16,4-7-80-16,1 1-16 0,-5 6-1008 0,5-7-208 15,2 3-128-15,1-3 160 16,0 0-896-16,1 1-176 0,0-2-48 0,0 0-8032 15,0 0-1616-15</inkml:trace>
  <inkml:trace contextRef="#ctx0" brushRef="#br1" timeOffset="38698.71">18392 6054 11967 0,'0'0'528'0,"0"0"112"0,0 0-512 0,0 0-128 0,-2-7 0 0,2 1 0 15,0-1 1472-15,0-1 272 0,0-1 48 0,0 0-8928 16</inkml:trace>
  <inkml:trace contextRef="#ctx0" brushRef="#br1" timeOffset="38826.44">18347 5582 14735 0,'0'0'1312'0,"0"0"-1056"0,0 0-256 0,-5-5 0 0,-2-1 1296 0,2 1 208 16,1 1 32-16,2-2 16 0,2-2-1312 0,1-3-240 16,-2 0 0-16,1-1-9024 0</inkml:trace>
  <inkml:trace contextRef="#ctx0" brushRef="#br1" timeOffset="38963.05">18208 5215 4607 0,'-11'-11'192'0,"6"6"64"0,-1-3-256 0,-1 1 0 16,1 1 0-16,-1-1 0 0,-1 1 2688 0,2-5 512 0,-1 2 80 0,-1-1 32 15,3 3-2960-15,0-2-592 0,-2 0-112 0</inkml:trace>
  <inkml:trace contextRef="#ctx0" brushRef="#br1" timeOffset="39365.99">18023 4939 13983 0,'-6'-6'304'0,"4"0"64"0,-2 0 16 0,0-1 16 0,0-1-400 0,-1 2 0 0,-2-1 0 0,1 0 0 16,1-3 928-16,-1 1 96 0,0 2 32 0,1-3 0 15,-1 1-448-15,1 1-96 0,0 1 0 0,1-1-16 16,-1 1-256-16,-2 1-48 0,1-2-16 0,-2 0 0 16,-1 0-176-16,0 0 0 0,0 1 0 0,-1-2 0 15,1-2-368-15,0 2 0 0,0-4 0 0,1 4 0 16,0 1-304-16,2-1-64 15,-2 1-16-15,2 3 0 0,0 0 528 0,6 5 224 0,-6-6-192 0,-1 3 192 0,1-3 320 0,-1 2 176 16,1 2 32-16,-1 0 16 0,1-1 160 0,-1 0 16 16,7 3 16-16,-8-4 0 0,1 0 32 0,1 0 0 0,6 4 0 15,-6-5 0-15,-2 0 96 0,0 0 32 16,0-2 0-16,2 1 0 0,1-1-192 0,-1-2-16 16,1-2-16-16,-1 0 0 0,-1-1-256 0,-1 2-48 15,-1 0-16-15,1-3 0 0,1 0-352 0,0 0 0 16,-1 0 0-16,0-1 0 15,-1-3-560-15,1 1-16 0,1 1-16 0,-1 2 0 0,0 1 160 0,0 2 48 16,0 0 0-16,-1-1 0 0,-2-1 224 0,1 3 160 16,1 1-192-16,0 1 192 0,0 1 0 0,1 1 0 15,2 1 128-15,-2 0-128 0,1 0 0 0,1 1 0 16,-1 1-176-16,2 0-11424 0</inkml:trace>
  <inkml:trace contextRef="#ctx0" brushRef="#br1" timeOffset="43869.75">19180 3796 18431 0,'-2'-4'816'0,"0"1"160"0,12-19-784 0,-14 17-192 0,-3 0 0 0,1-2 0 15,-1 1 2256-15,1-1 416 0,-2 1 80 0,0 0 0 16,-1 1-960-16,-2 1-192 0,1 2-32 0,-2 0-16 16,0 2-752-16,-1 2-160 0,2 0-16 0,0 2-16 15,1 3-304-15,1 2-64 0,-2 2-16 0,2 4 0 16,1 2-224-16,2 4 0 0,-2 2 0 0,3 2-160 15,1 2 160-15,3 1 0 0,-1 0-144 0,4 0 144 16,0-2 0-16,2-1-144 0,3-1 144 0,0-4 0 0,1-2-224 0,0-2 64 16,0-2 16-16,1-2 0 15,1-6-192-15,1 0-48 0,-2-5 0 0,1-2 0 16,1-5 128-16,1 0 0 0,-2-5 16 0,2-2 0 0,-2-2 48 16,-1-4 16-16,-1-1 0 0,0-3 0 0,-2 1 176 15,0-3 176-15,-2 3-48 0,-2 3 0 16,1-2 464-16,-2 1 96 0,-1 5 16 0,0 0 0 0,-3 2 192 15,2 4 64-15,-1 0 0 0,-1 4 0 0,3 5-336 0,0 0-64 0,0 0-16 16,-4 8 0-16,0 5-416 0,3 2-128 16,0 6 0-16,1 1 0 0,1 2 0 0,3 1 0 15,0 1-192-15,1 0 48 16,3-5-1248-16,1 1-240 0,3-5-48 0,3-2-16 16,2-2-1136-16,4-2-240 0,2-1-32 0,2-6-9312 15</inkml:trace>
  <inkml:trace contextRef="#ctx0" brushRef="#br1" timeOffset="44066.25">19604 3875 9215 0,'3'-26'400'0,"-3"16"96"0,0-5-496 0,-2 0 0 0,0-2 0 0,-1 1 0 16,-2 1 4928-16,0 1 880 0,-2 1 176 0,-1 3 32 15,0 2-3104-15,-2 0-624 0,-3 3-128 0,0 3-32 16,0 0-816-16,1 4-160 0,0 1-48 0,2 4 0 16,1 2-592-16,1 3-128 0,2 2-32 0,2 2 0 0,1-1-352 0,3 4 0 15,3-2 0-15,2 2 128 16,1-2-128-16,4 0 0 0,3-1 0 0,1-1-128 15,2 0-192-15,2-2-16 0,1-1-16 0,4-1 0 32,1-4-2144-32,1-1-448 0,0 1-64 0,1-3-12816 0</inkml:trace>
  <inkml:trace contextRef="#ctx0" brushRef="#br1" timeOffset="44237.34">19831 3699 6447 0,'0'0'576'0,"0"0"-576"0,0 0 0 0,0 0 0 0,0 0 6192 0,0 0 1120 16,0 0 240-16,-3 7 32 0,3-7-4960 0,2 10-1008 16,1-2-192-16,3 1-32 0,1 0-1120 0,4 2-272 0,1-3 0 0,2 1 0 31,3 1-512-31,-1 0-176 0,-1 2-16 0,1 0-16 16,0-2-2592-16,-2 1-512 0,2-1-96 0</inkml:trace>
  <inkml:trace contextRef="#ctx0" brushRef="#br1" timeOffset="44431.9">20111 3673 911 0,'0'-8'0'0,"0"1"0"16,0 0 0-16,0-1 0 0,0 2 5824 0,0-2 1072 15,0 8 208-15,0 0 64 0,0 0-3776 0,0 0-768 16,0 0-128-16,0 8-48 0,0 5-1040 0,-1 4-192 0,0 3-64 0,-1 7 0 16,0 1-320-16,-1 5-80 0,-1 2-16 0,0 0 0 15,2-3-576-15,0 3-160 0,1-4 0 0,1-1 0 31,0-1-1344-31,3-3-352 0,-2-1-64 0,0-5-9728 0,1-3-1952 0</inkml:trace>
  <inkml:trace contextRef="#ctx0" brushRef="#br1" timeOffset="44620.81">20313 3166 34095 0,'0'0'3024'0,"0"0"-2416"0,0 0-480 0,0 0-128 0,0 0 1760 0,0 10 336 16,-1 2 64-16,1 4 16 0,1 2-576 0,1 6-96 16,0 0-32-16,1 6 0 0,-1 5-1104 0,4 5-240 15,-3 3-128-15,1 1 160 0,2 2-160 0,-1 1 0 16,1-2 0-16,2 1-176 16,3-2-1600-16,-1-1-320 0,0-1-64 0,2 1-10544 15,1-1-2112-15</inkml:trace>
  <inkml:trace contextRef="#ctx0" brushRef="#br1" timeOffset="45230.23">20423 4558 4607 0,'0'0'192'16,"0"0"64"-16,0 0-256 0,-5-4 0 0,-2-2 0 0,0 1 0 0,0 1 5936 0,-1 0 1136 15,-3 1 224-15,0 1 64 0,-2 0-4320 0,0 2-864 16,-2 2-160-16,0 3-32 0,0 1-1024 0,1 2-192 16,0 3-32-16,-1 3-16 0,2 3-368 0,1 3-80 15,1 3-16-15,3-2 0 0,0 1-256 0,3 1 0 0,2-3 0 0,2 0 0 16,1-2 0-16,3-3-144 16,0 0 144-16,3-1-192 0,2 1-96 0,1-2-32 0,1-3 0 15,2 0 0 1,0 0-128-16,1-4-48 0,1-2 0 0,2 0 0 15,-2-2 48-15,0 0 0 0,2-2 0 0,-3-3 0 0,-1-1 240 0,-1-1 48 0,0-1 16 0,-2-4 0 16,-4 4 144-16,0-2 0 16,-1-1 0-16,-1-1 0 0,1-2 160 0,-3 0-32 15,0 0-128-15,1 2 192 0,0 1 48 0,1 0 0 16,0 1 0-16,0 1 0 0,4 2 64 0,-2 2 16 16,2 3 0-16,1 0 0 0,1 7 48 0,0 0 16 0,-1 0 0 0,1 4 0 15,-3 2 16-15,2 1 16 0,0 2 0 0,-2 2 0 16,0 0 224-16,-2 4 32 0,-2 2 16 0,-2 2 0 15,-1 1-32-15,-2 2 0 0,-1-4 0 0,-1 1 0 16,1-1-272-16,-2-1-48 0,-2-1-16 0,0-4 0 16,0-2-320-16,3-3 0 0,-2-2 0 0,1-1 0 31,-1-7-2064-31,7-4-336 0,0 0-64 0,-5-4-10112 0,1-3-2016 0</inkml:trace>
  <inkml:trace contextRef="#ctx0" brushRef="#br1" timeOffset="45701.88">20521 4689 11967 0,'9'-12'528'0,"-3"8"112"0,2-1-512 0,1 1-128 0,2 0 0 0,0 1 0 0,2 3 3760 0,-1 0 720 16,0 2 128-16,1 3 48 0,0-1-2112 0,0 4-432 15,0 0-64-15,0 2-32 0,0 3-880 0,-1 1-176 16,-2 2-48-16,1-3 0 0,-2 1-224 0,-1 2-48 16,-2-2-16-16,1 2 0 0,-2-3-208 0,-1-3-32 15,-2 2-16-15,0-3 0 0,-2-1-32 0,0-8 0 16,0 0 0-16,0 0 0 0,0 0-80 0,0 0 0 15,-6-2-16-15,1-5 0 0,0-5-240 0,1 1-192 0,1-6 48 0,2-2 0 32,1-2-240-32,1-1-32 0,1-1-16 0,0-2 0 15,2-1-256-15,1 1-48 0,1 0-16 0,-1 3 0 16,1 3 192-16,2 1 48 0,0 1 0 0,0 2 0 0,-2 3 288 0,2 3 64 16,0 0 16-16,0 3 0 0,-2-1 144 0,-6 7 0 0,0 0 128 0,7 1-128 15,-7-1 272-15,5 8-16 0,-1 3 0 0,1 2 0 16,-2 4-16-16,-1 4-16 0,1 2 0 0,0 4 0 15,1 1 0-15,2 2 0 0,-1 0 0 0,1 0 0 16,0-2-96-16,2 0-128 0,0-2 176 0,2-4-176 16,2-2 144-16,0-2-144 0,1-2 0 0,0-3 144 0,1-3-144 15,-2-2 128-15,-1-3-128 0,-1-4 128 16,-3 1 64-16,1-2 0 0,0-3 0 0,-3-2 0 16,-1-4 320-16,-1-3 64 0,-2-2 0 0,-1-2 16 15,-1-1-16-15,0-1 0 0,-3 0 0 0,-2-5 0 16,-1 2-336-16,-1-2-80 0,-1 1-16 0,-2 1 0 15,-1-2-304-15,1 3-64 0,-1 2-16 0,2 1 0 16,0 2-1680-16,4 1-352 0,-1 1-64 0,3 4-9824 16,3 1-1984-16</inkml:trace>
  <inkml:trace contextRef="#ctx0" brushRef="#br1" timeOffset="46005.57">21115 4569 27007 0,'0'0'1200'0,"1"10"240"0,2 2-1152 0,0 2-288 15,-1 2 0-15,1 2 0 0,1 0 1568 0,1 1 256 0,0 2 48 16,3-1 16-16,1 1-928 0,0-1-176 16,-1-1-32-16,0 0-16 0,0-4-528 0,1-2-208 15,0 0 176-15,1-1-176 0,2-1 160 0,0-5-160 16,-2 1 160-16,1-4-160 0,-2 0 256 0,0-3-32 16,-1-1-16-16,0-3 0 0,-1-3 176 0,0 1 16 0,-1-2 16 0,0-2 0 15,-2-2-96-15,-1-2 0 0,0-2-16 0,0 2 0 16,-3-5-112-16,1 1 0 0,-2-2-16 0,-1 0 0 15,0-3 176-15,-2 1 32 0,0 0 16 0,0 1 0 16,1 0 224-16,1 7 32 0,-1 5 16 0,1 0 0 16,-1 5-96-16,3 4 0 0,0 0-16 0,0 0 0 15,-1 9-288-15,-1 3-48 0,2 3-16 0,3 5 0 16,1 0-208-16,1 3 0 0,2 0 0 0,0 2 0 16,4 1-896-16,2-1-112 15,1-1-16-15,4-1-16 0,1-2-1936 0,2 1-384 16,1-4-80-16</inkml:trace>
  <inkml:trace contextRef="#ctx0" brushRef="#br1" timeOffset="46466.39">21664 4672 31727 0,'0'0'1408'0,"0"0"288"0,0 8-1360 0,0 3-336 15,1 2 0-15,2 3 0 0,1 1 1120 0,4 4 160 0,3 2 16 0,2 3 16 16,0 2-320-16,2-1-64 0,0 1-16 0,1 0 0 15,0 1-544-15,1 0-112 16,-2 1-32-16,2-4 0 0,-4-2 192 0,0 0 32 0,-1-2 16 0,-2-2 0 16,-2-1-192-16,0-3-32 15,-1-2-16-15,-2-3 0 0,0-2-96 0,-1-1 0 0,0-2-128 0,-4-6 192 16,0 0 32-16,0 0 0 0,0 0 0 0,-7-8 0 16,3-1 32-16,-2-1 0 0,-3-9 0 0,-2-1 0 15,1-7-256-15,-2-4 0 0,-1-4 128 0,-1-4-128 31,-1-4-432-31,2-1-128 0,0-1-16 0,3 1-16 0,1 0 176 0,1 1 32 0,1-1 16 0,5 3 0 16,1 0 368-16,2 7 0 0,1 4-144 0,4 4 144 16,-1 3 128-16,4 2 96 0,1 5 16 0,3 3 0 15,0-1-48-15,4 5-16 0,0 2 0 0,3 2 0 16,1 4 96-16,-2 1 32 0,4 6 0 0,-3 1 0 16,0 3 208-16,-3 3 32 0,-3-3 16 0,-1 1 0 15,-2 1 288-15,-1 2 64 0,-3 3 16 0,-5 0 0 16,-3 1-96-16,-2 2-32 0,-4 2 0 0,-4 3 0 15,-2-3-368-15,-3 3-80 0,-2-2-16 0,0 0 0 16,-2-4-208-16,2-2-128 0,1-1 160 0,0-5-160 16,0 0-976-16,3-2-304 0,1-4-48 0,2 0-21328 0</inkml:trace>
  <inkml:trace contextRef="#ctx0" brushRef="#br2" timeOffset="58654.93">8522 3291 7359 0,'0'0'656'0,"0"0"-528"0,0 0-128 0,0 0-2160 15,0 0-464-15</inkml:trace>
  <inkml:trace contextRef="#ctx0" brushRef="#br2" timeOffset="58831.54">8508 3225 16575 0,'-19'-9'1472'0,"9"9"-1168"0,0-3-304 0,0 6 0 0,0-2 704 0,0 1 64 16,-2 1 32-16,3-3 0 16,1 1-1168-16,0 1-224 0</inkml:trace>
  <inkml:trace contextRef="#ctx0" brushRef="#br2" timeOffset="58930.06">8264 3315 10655 0,'0'0'464'0,"-8"4"112"0,1 2-576 0,-3-2 0 0,0 0 0 0,0 1-4624 16</inkml:trace>
  <inkml:trace contextRef="#ctx0" brushRef="#br2" timeOffset="59068.16">7947 3508 14735 0,'-7'0'1312'0,"-4"1"-1056"0,-2 1-256 0,0 2 0 16,0 3 256-16,0-2-16 0,1 2 0 0,1-3 0 16,0 1-496-16,1 1-112 0</inkml:trace>
  <inkml:trace contextRef="#ctx0" brushRef="#br2" timeOffset="59198.94">7551 3832 10127 0,'-8'8'896'0,"-2"4"-704"16,-2 0-192-16,-1 2-2976 16,0 3-624-16</inkml:trace>
  <inkml:trace contextRef="#ctx0" brushRef="#br2" timeOffset="59334.12">7212 4213 15663 0,'-12'5'1392'0,"7"0"-1120"0,-1-1-272 0,-2 3 0 16,0-1 560-16,0 1 48 0,0-2 16 0,1 4 0 16,-3-1-624-16,0 2 0 0,1-2 0 0</inkml:trace>
  <inkml:trace contextRef="#ctx0" brushRef="#br2" timeOffset="59463.06">6886 4807 14223 0,'-15'13'624'0,"9"-3"144"0,-1 1-624 0,-1 2-144 0,-1 0 0 0</inkml:trace>
  <inkml:trace contextRef="#ctx0" brushRef="#br2" timeOffset="59603.47">6732 5339 2751 0,'-1'11'256'0,"-2"3"-256"16,1 3 0-16,-1 3 0 0,1 3 1472 0,-1 1 240 15,0 0 48-15,1 0 16 0,-1-5-1360 0,2 3-272 16,1 3-144-16,0-3-4080 0</inkml:trace>
  <inkml:trace contextRef="#ctx0" brushRef="#br2" timeOffset="59737">6822 6015 911 0,'0'0'0'0,"-1"7"0"0,1 4 0 0,0 1 0 15,1-1 2496-15,1 2 400 0,0 2 96 0,2-4 16 16,3 0-2416-16,-2 2-464 0,0 0-128 0,2 0-3456 16,-1 0-720-16</inkml:trace>
  <inkml:trace contextRef="#ctx0" brushRef="#br2" timeOffset="59898.37">7173 6348 2751 0,'0'0'256'0,"8"4"-256"0,0-1 0 0,1 0 0 0,0-1 176 0</inkml:trace>
  <inkml:trace contextRef="#ctx0" brushRef="#br2" timeOffset="60044.66">7721 6354 1839 0,'0'0'0'0,"6"5"160"0,1 1-160 0,0 1 0 16,3-1 0-16,0 1 0 0,0 2 1776 0,1-2 320 0,-1-1 64 0,2 2 16 31,0-2-2176-31,1 0-336 0</inkml:trace>
  <inkml:trace contextRef="#ctx0" brushRef="#br2" timeOffset="60200.78">8327 6421 6047 0,'0'0'256'0,"10"-2"64"0,1 0-320 0,-1 0 0 0,3 1 0 0,3-1 0 16,3 2 0-16,1 3 128 0,-1-1-128 0,1-2 0 0</inkml:trace>
  <inkml:trace contextRef="#ctx0" brushRef="#br2" timeOffset="60357.4">8811 6421 6447 0,'0'0'272'0,"7"4"80"0,1 2-352 0,1-3 0 16,-1 0 0-16,1 1 0 0,0-1 1744 0,0-1 288 16,1 1 48-16,0-2 16 0,3-1-1376 0,1 0-272 15,3 1-48-15,2 1-16 0,-2-2-384 0,1-2 0 16,0 1 0-16,2-2 0 16,2 0-304-16,-1-1-144 0,-2-2-16 0</inkml:trace>
  <inkml:trace contextRef="#ctx0" brushRef="#br2" timeOffset="60516.71">9571 6291 8287 0,'0'0'736'0,"9"1"-592"0,2 2-144 0,0 1 0 16,-1-2 768-16,3 2 128 0,0 2 32 0,0-1 0 15,0 0-640-15,2-1-128 0,-2-1-32 0,0-2-5424 16</inkml:trace>
  <inkml:trace contextRef="#ctx0" brushRef="#br2" timeOffset="60700.49">10170 6235 15951 0,'0'0'704'0,"7"1"144"0,-1 1-672 0,2 0-176 15,3-2 0-15,-2 0 0 0,-1 0 160 0,1-1 0 16,0-2 0-16,1 2 0 0,-1 1-384 0,0-3-80 16,2 2-16-16</inkml:trace>
  <inkml:trace contextRef="#ctx0" brushRef="#br2" timeOffset="60846.67">10591 6127 3679 0,'0'0'320'0,"0"0"-320"0,8 0 0 0,1 2 0 16,0 5 2640-16,1-1 464 0,0 1 96 0,2-3 0 15,1 1-2480-15,1-1-496 0,0-4-96 0,2 0-4704 16,1 0-928-16</inkml:trace>
  <inkml:trace contextRef="#ctx0" brushRef="#br2" timeOffset="61027.83">10912 5746 18015 0,'0'0'800'0,"-1"-8"160"0,0 3-768 0,-1 0-192 0,0-2 0 0,0-2 0 0,2 1 800 0,0 2 112 15,0-1 32-15,0 1 0 0,2-1-736 0,0 1-208 16,1-2 0-16,-2 0-6272 15,-1 0-1360-15</inkml:trace>
  <inkml:trace contextRef="#ctx0" brushRef="#br2" timeOffset="61168.64">10835 5389 15663 0,'0'0'1392'0,"-5"-5"-1120"15,0-2-272-15,1 1 0 0,-3-2 1936 0,2 0 336 16,0 0 64-16,1 0 16 0,1 2-1632 0,1-1-320 15,-1-1-64-15,1 1-11376 0</inkml:trace>
  <inkml:trace contextRef="#ctx0" brushRef="#br2" timeOffset="61294.88">10590 5021 17503 0,'-19'-15'1552'0,"11"8"-1232"0,-1-1-320 0,-1-1 0 15,0 3 0-15,-2-4 128 0,2 3-128 0</inkml:trace>
  <inkml:trace contextRef="#ctx0" brushRef="#br2" timeOffset="61464.68">10134 4622 19343 0,'-29'-8'848'0,"16"3"192"0,-4 0-832 0,0 0-208 16,2-2 0-16,0 1 0 0,1-2 1136 0,0-2 176 16,2 0 32-16,1 0-7888 15,1-2-1584-15</inkml:trace>
  <inkml:trace contextRef="#ctx0" brushRef="#br2" timeOffset="61708.15">9263 3759 11055 0,'-17'-9'480'0,"9"6"112"0,0 1-464 0,-1-1-128 0,-1 1 0 0,1-2 0 16,0 0 3536-16,-1-1 688 0,1 1 144 0,3-3 32 16,-2 1-3488-16,1 0-688 0,7 6-224 0,-5-6 128 15,3-3-2448-15,-1 0-496 0</inkml:trace>
  <inkml:trace contextRef="#ctx0" brushRef="#br2" timeOffset="61858.77">9018 3405 13823 0,'-20'-12'608'0,"12"8"128"16,-1-1-592-16,0-2-144 0,0 1 0 0,0-2 0 0,-1-4 1024 0,-1 0 160 15,1-1 32-15,1 2 16 0,1-1-928 0,0 1-304 0,0 1 160 0,2 1-160 32,-2 1-816-32,1 2-240 0</inkml:trace>
  <inkml:trace contextRef="#ctx0" brushRef="#br2" timeOffset="61962.61">8698 3223 21471 0,'-22'2'960'0,"11"-1"192"0,-4 0-928 0,-3 1-224 16,-2-1 0-16,-1 0 0 0,-1 2 1344 0,3-2 208 0,2 0 48 0,1 2-8928 15,2 0-1792-15</inkml:trace>
  <inkml:trace contextRef="#ctx0" brushRef="#br2" timeOffset="71336.39">9840 2746 13823 0,'2'-5'1216'0,"-2"0"-960"0,1-3-256 0,7 0 0 0,-8 3 2128 0,-1-2 384 0,-2 1 80 0,0-1 16 16,-1-2-176-16,1 1-16 0,-1 2-16 0,-2-1 0 0,1 1-736 0,-1-1-128 15,-1 0-48-15,-1 1 0 0,-1 2-432 0,1 3-96 16,1 0 0-16,-1 1-16 0,-1 1-352 0,0 3-64 16,-1 3-16-16,3 2 0 0,-1 4-352 0,1 8-160 15,1 5 128-15,0 2-128 0,3 5 0 0,0 3 0 16,0-3-192-16,3 0 192 0,2-1-144 0,0-1 144 0,1-4 0 0,1-3 0 16,1-2-352-16,2-3 32 15,0-4 16-15,1-3 0 16,0-3-368-16,1-2-80 0,2-3-16 0,2-4 0 15,1-4 240-15,-1-3 32 0,0-2 16 0,-1-3 0 0,-2-2 288 0,-1-2 192 16,0 1-208-16,-1-4 80 0,-1 0 128 0,-2-1 0 16,-1 0 0-16,0-3 128 0,-2-1 112 0,0-1 16 0,-2 0 16 0,0 2 0 15,-2 2 112-15,1 2 32 0,0 4 0 0,-1 4 0 16,1 1 192-16,0 3 32 0,1 7 16 0,0 0 0 16,0 0-208-16,-3 11-64 0,1-1 0 0,2 6 0 15,1 2-256-15,0 3-128 0,1 1 0 0,1 2 128 16,3-2-128-16,0 1 0 0,1-1-160 0,2 2 160 31,1-3-768-31,3 1-64 0,0-4-16 0,3 0 0 16,1-2-1840-16,4-3-352 0,0-4-80 0,2-2-11248 0</inkml:trace>
  <inkml:trace contextRef="#ctx0" brushRef="#br2" timeOffset="71534.42">10324 2642 1839 0,'-4'-5'160'0,"-1"-2"-160"0,-2 1 0 0,0 0 0 0,-2 1 6320 0,-3 0 1232 0,0 1 240 0,-1 2 48 15,-3 2-4672-15,1 1-928 16,-1 1-192-16,2 4-48 0,1 1-1088 0,1 4-208 0,3 1-64 0,2 2 0 16,3 3-288-16,3 2-64 15,4 2-16-15,2 1 0 0,4 1-144 0,3-1-128 16,2 0 144-16,3-2-144 0,1-4 128 0,2 1-128 16,1-4 0-16,2-3 0 0,2-4 0 0,1-2 0 15,-1-3 0-15,1-1 0 16,0-2-464-16,0-2-48 0,-1-1 0 0,-2-2 0 15,-1-1-1344-15,-1 0-288 0,-1-1-48 0,-2 0-8048 0,-2 0-1600 0</inkml:trace>
  <inkml:trace contextRef="#ctx0" brushRef="#br2" timeOffset="71673.47">10585 2566 18431 0,'0'8'1632'0,"1"4"-1312"0,2 1-320 0,1 0 0 16,1 0 2144-16,3 1 352 0,1 1 80 0,3 0 16 15,1 0-1744-15,2-1-336 0,2-1-80 0,1 0-13184 16</inkml:trace>
  <inkml:trace contextRef="#ctx0" brushRef="#br2" timeOffset="71832.37">10567 2372 23951 0,'-30'-16'2128'0,"17"10"-1696"0,-4-2-432 0,0-1 0 0,-2-1 2256 0,4-1 368 15,0 1 80-15,4 1 16 0,2 1-1568 0,1 4-320 16,4-3-64-16,4 7-16 16,0 0-2800-16,0 0-544 0,12-2-112 0,2 2-10768 15</inkml:trace>
  <inkml:trace contextRef="#ctx0" brushRef="#br2" timeOffset="72132.48">10881 2315 24639 0,'0'0'1088'0,"-7"6"240"0,1 1-1072 0,-1-1-256 16,-1 2 0-16,1 1 0 0,-1 0 1728 0,1 3 304 0,2 2 48 0,1 2 16 16,2 2-1280-16,0 1-256 0,5 1-48 0,1 4-16 15,1 2-368-15,3-1-128 0,2-2 0 0,2-1 0 16,2-1 0-16,1-1 0 0,-1-5 0 0,0-2 0 16,1-2 0-16,0-3 0 0,2-3 0 0,0-2 0 15,0-3 0-15,0-3 144 0,0-4-144 0,-3-3 192 16,-1-4 224-16,-1-5 48 0,-3-1 16 0,-1-1 0 15,-3-4 224-15,-2-3 32 0,-3 0 16 0,-1-5 0 16,-3-1-128-16,-1-1-32 0,-3-1 0 0,-3-1 0 16,0-1 16-16,-4 0 0 0,0 1 0 0,-2-2 0 15,-3-3-416-15,-3-1-64 0,-4 1-128 0,0 3 176 32,1 3-2800-32,3 7-544 0,2 8-112 0,1 9-12720 0</inkml:trace>
  <inkml:trace contextRef="#ctx0" brushRef="#br2" timeOffset="72432.57">10658 3600 11967 0,'-17'0'1072'0,"9"0"-864"15,-2 0-208-15,-2-2 0 0,-1-1 4928 0,0 2 928 16,-1-3 192-16,-1 1 32 0,1 1-3472 0,-3 0-704 16,1 1-144-16,2 2-32 0,0 1-816 0,-1 3-160 0,4 3-48 0,0 2 0 15,2 3-192-15,0 3-64 0,2 1 0 0,3 2 0 16,2 1-112-16,0-2-16 0,4 2-16 0,2-1 0 16,1 1-304-16,4-1 0 0,1-3 0 0,4 1 0 15,0 0 0-15,3-3 0 0,2-2-176 0,4-2 176 31,1-6-1296-31,2-1-160 0,2-2-16 0,-1-2-16 16,0-2-928-16,0-3-176 0,-4-3-32 0,-2-3-7552 0,-4-1-1520 0</inkml:trace>
  <inkml:trace contextRef="#ctx0" brushRef="#br2" timeOffset="72801.05">10677 3279 5519 0,'-13'-19'240'0,"9"12"64"0,1 2-304 0,3 5 0 0,0 0 0 0,0 0 0 0,-6-1 5440 0,6 1 1024 16,0 0 192-16,2 9 64 0,0 4-4096 0,3 4-800 15,5 4-160-15,-1 4-48 0,1 5-848 0,3-2-160 16,-1 4-32-16,0 1-16 0,1 4-208 0,-2-1-32 16,1 1-16-16,0-2 0 0,0-1-128 0,-1-3-32 15,1-2 0-15,0-3 0 0,-2-1-144 0,2-4 128 16,-2-3-128-16,1-2 128 0,-2-3-128 0,-1-3 0 16,0-3 0-16,-2-2 0 0,-6-5 0 0,0 0 0 15,0 0 0-15,5-8 0 0,-1-4 0 0,0-1 0 16,-1-4 0-16,-2-1 0 0,0-4 0 0,-1 0 0 0,0-6 0 0,0 2 0 15,0 0 0-15,2-1 0 0,-1 1 192 0,0 4-64 16,-1 3 384-16,2 4 80 16,-1 2 16-16,0 2 0 0,1 5-128 0,-2 6-32 15,0 0 0-15,0 0 0 0,6 5-256 0,1 3-64 0,0 3-128 16,1 4 192-16,0 2-192 0,1 1 0 0,0 4 0 0,2 0 0 16,0 0-272-16,1 1-112 0,0-3 0 0,1 0-16 31,0-2-2000-31,1-1-400 0,-2 0-80 0,-1-4 0 15,-1-1-1152-15,-2-4-208 0</inkml:trace>
  <inkml:trace contextRef="#ctx0" brushRef="#br2" timeOffset="72948.58">11067 3289 30575 0,'-4'-15'1344'0,"4"15"304"0,0 0-1328 0,0 0-320 0,0 0 0 0,0 0 0 15,0 0 1696-15,0 0 272 0,0 0 48 0,3 9 16 16,1 4-1232-16,1 4-240 0,2 3-48 0,0 2-16 15,1 3-496-15,3 2 0 0,0 4 0 0,2 2 0 0,2-2 0 0,-1 2-240 16,2-2 32-16,-1-2 0 16,1-3-2048-16,1-4-416 0,-1-5-80 15,-1-3-7104-15,1-1-1440 0</inkml:trace>
  <inkml:trace contextRef="#ctx0" brushRef="#br2" timeOffset="73228.33">11359 3493 9215 0,'-2'-8'816'0,"-2"1"-656"16,0-3-160-16,-1 3 0 0,-2 0 4048 0,1 2 784 15,0 1 160-15,6 4 16 0,-7 0-2032 0,0 3-416 16,7-3-64-16,-5 7-32 0,1 3-1328 0,3 3-272 16,2 4-48-16,2 1-16 0,0-1-544 0,3 1-128 15,1 2 0-15,4-1-128 0,-1 1 0 0,3-2 0 16,2 0 0-16,0-5 0 0,1 0-224 0,0-2 48 0,-2-4 16 0,-1-1 0 16,0-4 160-16,-1-2-128 0,-2-2 128 0,-1-2-128 15,-2-1 128-15,-2-2 128 0,-1-2-128 0,-1-1 176 16,-3-4 272-16,-2 0 48 0,0-2 16 0,-2 2 0 15,-1-4 0-15,-2 1 16 0,-1 0 0 0,-1 3 0 16,-3-3-336-16,-1 0-192 0,0 1 192 0,0-1-192 31,2 2-496-31,-1 0-208 0,0 1-32 0,3 2-16 16,1-1-2496-16,2 0-496 0,0 3-96 0,1-2-10128 0</inkml:trace>
  <inkml:trace contextRef="#ctx0" brushRef="#br2" timeOffset="73499.81">11467 3316 9215 0,'7'9'816'0,"1"1"-656"0,1 2-160 0,1 3 0 0,1-2 3904 0,-1 2 736 0,3 2 160 0,0 1 16 16,2 1-2000-16,0-1-384 16,-2 0-96-16,0 0-16 0,-1-1-1056 0,-1-1-224 15,-1 0-32-15,0-2-16 16,0-2-544-16,-1-2-128 0,-3 1 0 0,-1-5-16 0,1 1-48 0,-6-7 0 16,0 0 0-16,0 0 0 0,0 0 256 0,0 0 32 15,0 0 16-15,0 0 0 0,-7-7 16 0,-1 1 16 0,0-6 0 0,1 0 0 16,-2-5-192-16,-1-1-32 0,1-3-16 0,1 4 0 15,2-1-352-15,1 1 0 0,1-1 0 0,0-1 128 16,1 1-128-16,2 1-192 16,1 2 64-16,4-4 0 15,1 2-1088-15,2 3-224 0,0 1-32 0,4 3-16 16,2 0-1248-16,3 7-240 0,2-1-48 0,1 4-11808 0</inkml:trace>
  <inkml:trace contextRef="#ctx0" brushRef="#br2" timeOffset="73589.98">11933 3436 15663 0,'0'0'1392'0,"0"0"-1120"0,0 0-272 0,3 8 0 16,-3-8 2464-16,2 8 432 0,-2-8 96 0,0 0 16 16,0 0-2048-16,0 0-384 0,0 0-96 0,0 0-16 31,0 0-3520-31,5-4-704 0</inkml:trace>
  <inkml:trace contextRef="#ctx0" brushRef="#br2" timeOffset="73725.72">11868 3143 4607 0,'-5'-17'192'0,"2"10"64"0,-1 1-256 0,0-1 0 0,1 1 0 0,0-1 0 16,-1 0 6752-16,0 1 1312 0,1 1 256 0,3 5 48 0,0 0-6176 0,0 0-1232 16,1-5-240-16,-1 5-48 15,7-3-1120-15,-1 3-240 0,1 3-32 0,1 0-16 16,1 1-2528-16,1 2-512 0,2 0-112 16</inkml:trace>
  <inkml:trace contextRef="#ctx0" brushRef="#br2" timeOffset="74032.2">12127 3136 21535 0,'0'0'960'0,"0"0"192"0,0 0-928 16,0 0-224-16,0 0 0 0,0 0 0 0,0 0 2192 0,0 0 400 16,0 0 80-16,-1 8 16 0,-2 2-1056 0,1 2-208 15,-1-4-32-15,0 4-16 0,1 2-928 0,1 2-192 16,-1 2-48-16,2 0 0 0,2-1-208 0,0 0 0 0,1 0 0 0,1-1 0 16,1-2 0-16,1 0 0 0,2-2 0 0,1-2 0 15,0 0 0-15,2-3 0 0,-1 0 0 0,1-2 0 16,-1-1 0-16,2-1 0 0,1-2 0 0,-1-1 0 15,-2-1 224-15,1-2-48 0,-2-1-16 0,-3-2 0 16,-1-2 432-16,1-1 96 0,-2-3 16 0,-1-1 0 16,-3-4 256-16,-1-3 64 0,-3-1 16 0,-1-1 0 15,-2-1-240-15,-2-2-48 0,-1-2-16 0,-2-2 0 16,0-1-192-16,-2 0-32 0,-3-1-16 0,-2-2 0 16,-1 2-368-16,1 0-128 0,-2-2 0 0,0 2 144 31,4 2-656-31,0 3-128 0,1 2-16 0,2 2-16 0,2 1-1952 15,3 3-384-15,1 1-64 0,3 4-8704 0,2 1-1728 0</inkml:trace>
  <inkml:trace contextRef="#ctx0" brushRef="#br2" timeOffset="74369.61">12480 3115 27647 0,'0'0'2448'0,"6"8"-1952"15,0-1-496-15,-6-7 0 0,8 3 1376 0,1 0 176 16,0-2 48-16,-1-1 0 0,1-1-128 0,0-2 0 0,0 0-16 0,-1-3 0 16,0-2-1072-16,-1 1-224 15,-1-1-32-15,-1 0-128 0,-1-2 288 0,-2 2-48 16,-1 0-16-16,-2 1 0 0,-2 0 224 0,-2 0 32 16,-2 2 16-16,-2 1 0 0,0 1 320 0,-1 3 64 0,-3 0 16 0,1 2 0 15,0 0-288-15,2 3-48 0,1 2-16 0,1 3 0 16,-1 3-64-16,2 2-16 0,2 0 0 0,1 2 0 15,1 2-272-15,3-1-48 0,2 1-16 0,0 0 0 16,3 2 0-16,2-6 0 0,1 2 0 0,1-1 0 16,3-2 0-16,-1-1 0 0,1-1 0 0,2-2 0 15,2-2-128-15,1-1 0 0,1-3 144 0,2-3-144 16,1-2 0-16,0-3 0 0,2-3 0 0,1-1 0 31,-1-1-1600-31,3 0-352 0,1-4-64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15:15:02.387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5468 13109 13823 0,'0'0'1216'0,"0"0"-960"0,0 0-256 0,0 0 0 15,-2-7 1056-15,1-2 160 0,0-2 48 0,1-1 0 16,1-1-432-16,0-1-96 0,1 0-16 0,0-1 0 15,4 0-336-15,-1-1-64 0,1-4 0 0,1 1-16 0,-1-2 16 0,2-1 0 16,0 0 0-16,0 0 0 0,0-2 176 0,-1 2 32 16,1 0 16-16,1 1 0 0,2-3-32 0,1 1 0 15,-1-2 0-15,2 0 0 0,0-1-256 0,0-1-48 16,0-2-16-16,2 2 0 0,0 1-48 0,1-4-16 16,1 2 0-16,0 1 0 0,1 0 128 0,1-1 0 15,-1 0 16-15,0 0 0 0,2 0-16 0,-2 2 0 16,0 2 0-16,0 1 0 0,2-1-64 0,-3 1-32 15,0 0 0-15,1 3 0 0,0-1-160 0,2 1 0 16,-2 1 144-16,0 2-144 0,-2-3 0 0,0 5 128 16,-1 0-128-16,1 0 0 0,1 1 176 0,0 3-48 15,0-1 0-15,0 0 0 0,0 1 48 0,0-2 0 0,0-1 0 0,2 3 0 16,2-1-176-16,0 2 160 16,0-1-160-16,0-1 160 0,1 2-160 0,0 2 160 15,-1 2-160-15,1-1 160 0,-3 1-400 0,0 0-80 0,-2 1 0 0,0 1-16 16,0 0 672-16,1-1 144 0,0 0 32 0,0 1 0 15,1 3-384-15,-1-1-128 0,-1 1 0 0,-2 1 144 16,1-4-144-16,1 3 0 0,0 0 0 0,0 1 0 16,-1 0 0-16,0 1 0 0,1 0 0 0,0 3 0 15,2-3 0-15,-1 2 0 0,1 1 0 0,1 1 0 16,0-1 0-16,0 1 128 0,1 0-128 0,0 1 0 16,-1-1 0-16,-2 0 0 0,-1 2 128 0,-1-3-128 15,-1 2 0-15,1 2 0 0,-2-2 0 0,1 2 128 16,-4 3-128-16,4-4 128 0,-1 1-128 0,0 0 128 15,1 1-128-15,0 0 160 0,-2 1-160 0,0 0 160 0,0 2-160 0,0-1 128 16,0 2-128-16,0 0 128 0,1 1-128 0,-1 1 160 16,0-2-160-16,0 2 160 0,0 0-160 15,0-2 0-15,0 0 144 0,1 0-144 0,0 0 288 0,2 0-16 16,-2-1 0-16,1 0 0 0,-1 0-272 0,0 1-192 16,2 0 16-16,0 0 16 0,2 0 160 0,-1 1 224 15,-1 0-48-15,-1 1-16 0,0-1-160 0,-1 0 0 16,0 1 0-16,-1-1 0 0,-1 2 0 0,0-2 0 15,-1 2 0-15,1-2 0 0,1 0 0 0,0 1 128 16,0-1-128-16,0 0 128 0,-1-1-128 0,0 2 0 16,-2-1 0-16,1-1 0 0,-1 0 160 0,1 0 0 15,-1 0 0-15,0 0 0 0,1 0-32 0,-1 0-128 0,1-1 192 0,-2 0-64 16,0 1-128-16,1-3 128 0,1 1-128 0,-1-1 128 16,2 1-128-16,-2 0 0 0,1-1 0 0,-2-1 128 15,0 0-128-15,2 1 0 0,0 2 0 0,0-3 0 16,-4 1 0-16,3 1 0 0,0-1 0 0,-1-1 0 15,2 2 0-15,-2-3 0 0,1 2 128 0,2 2-128 16,-2-2 0-16,1-1 0 0,-2 1 0 0,0-1 0 16,-1-1 0-16,0-1 0 0,-1 0 0 0,1-1 128 15,-1 0-128-15,-1-1 0 0,0 0 0 0,-6-5 0 16,5 4 0-16,0 0 128 0,-5-4-128 0,5 5 0 16,-5-5 0-16,7 5 0 0,-7-5 128 0,5 5-128 15,-5-5 0-15,6 3 0 0,-6-3 0 0,7 3 0 16,-7-3 0-16,6 4 0 0,-6-4 0 0,0 0 0 15,0 0 0-15,0 0 0 0,0 0 0 0,0 0 0 16,0 0 0-16,8 1 128 0,-8-1-128 0,0 0 0 0,8-4 0 0,-8 4 0 16,5-5 128-16,-1-2-128 0,-1-1 0 0,-1 2 0 15,1-3 144-15,-2 1-144 0,-1-2 0 0,0-3 144 16,-1-2-144-16,0 0 0 0,-2-2 128 0,-1-2-128 16,0 0 0-16,-1 1 0 0,0-5 0 0,-2 1 0 15,1 0 0-15,-1 0 0 0,0-2 128 0,-1 1-128 16,0 3 0-16,0 0 0 0,-1 1 128 0,0 2-128 15,1 3 0-15,0 1 0 0,2 4 0 0,0 0 0 16,1 0 0-16,1 3 0 0,0 0 0 0,4 6 0 16,0 0-144-16,0 0 144 0,0 0-256 0,0 0 48 15,0 8 0-15,2 2 0 0,0 3-16 0,4 3 0 16,1 1 0-16,1 2 0 0,1 3 224 0,0 1-144 16,1-1 144-16,-1 0-128 0,0 1 128 0,1 0 0 15,1-1 0-15,-1 1-128 0,-2 1 128 0,1 0 0 16,0-4 0-16,0 1 0 0,-1-2 0 0,0 1 0 0,0-4 0 0,0-1 0 15,-2 0 0-15,-1-2 0 0,-1-3 0 0,-1 0 0 16,-3 1 160-16,0-2 64 0,-1-1 16 0,-2-2 0 16,-2 1 336-16,-1-1 64 0,-1 2 0 0,-2 0 16 15,-3-1 224-15,-1-1 32 0,-2 1 16 0,-2-1 0 16,-2 1-48-16,-3-1-16 0,-3-1 0 0,0 1 0 16,0-3-432-16,1 0-96 0,0 1-16 0,2-3 0 15,1 2-320-15,3 0 0 0,1-1 0 0,3 2 0 16,1 0 0-16,2 2-256 0,2-2 32 0,4 2 16 31,1 0-2352-31,1 1-480 0,3 0-96 0</inkml:trace>
  <inkml:trace contextRef="#ctx0" brushRef="#br1" timeOffset="8407.77">16737 13322 10127 0,'-1'9'448'0,"-2"2"96"0,1 5-544 0,2 4 0 0,0 3 0 0,1 4 0 16,0 0 3536-16,1 3 608 0,-1 1 112 0,1 3 32 15,1 0-2512-15,0 3-496 0,-1-2-112 0,2 0-16 16,0 0-672-16,0-2-144 0,0-3-16 0,-1-4-16 15,-1 1-16-15,1-3 0 0,-2-5 0 0,0-2 0 16,-1-1 224-16,0-4 64 0,-1-3 0 0,0 0 0 16,-1-3-224-16,2-6-32 0,0 0-16 0,0 0 0 15,-5-4 192-15,0-2 32 0,0-6 16 0,0-1 0 16,-1-5-304-16,1-4-64 0,1-4-16 0,2-2 0 16,-2-6-160-16,1-1 0 0,2-3 0 0,1 0 0 15,1 2 0-15,0-1-144 0,2 0 144 0,1-1-160 16,0 3-320-16,1 1-64 0,0 0-16 0,2 3 0 15,2 1 832-15,0 0 176 0,1 0 16 0,3 1 16 0,2 2-480 0,-1 2 0 16,1 1 0-16,-2 2 0 0,-2 0 0 0,2 5 224 16,0 4-32-16,2 3-16 0,-1 2 32 0,-1 3 16 15,-1 3 0-15,-2 4 0 0,2 0-16 0,0 3 0 16,-2 2 0-16,-1 2 0 0,-2 1-64 0,1 3-16 16,-4 2 0-16,-1 0 0 0,0 2-128 0,-2 3 160 0,-1 2-160 0,-1 3 160 15,-2 1-160-15,0 0 128 16,-4 1-128-16,0 0 128 0,0-1-128 0,-1 0 0 15,-1 0 0-15,0 1 0 0,1-5 128 0,1 0-128 0,-2-1 0 0,3 0 128 16,-2-3-128-16,1 1 0 16,1-6 0-16,1 0 0 0,-1-2 0 0,2 1 0 0,2-5 0 0,0 1 0 15,2-2 0-15,0-6 0 0,3 7 0 0,2 2 0 16,2-4 144-16,2 1 48 0,0 1 16 0,2-1 0 16,2 2 160-16,1 0 16 0,4-1 16 0,-1 2 0 15,1 1-144-15,2-1-16 0,-1-1-16 0,2 0 0 16,1 1-96-16,1-2-128 0,-3-2 176 0,1 0-176 15,0-1 0-15,0 0 0 0,-1-2 0 0,-2 1 0 32,-1 0-1536-32,0-2-384 0,-2-2-64 0,2-1-15296 0</inkml:trace>
  <inkml:trace contextRef="#ctx0" brushRef="#br1" timeOffset="9805.53">17821 13644 14735 0,'0'0'1312'0,"0"0"-1056"15,0 0-256-15,0 0 0 0,0 0 1920 0,0 0 320 16,0 0 64-16,10-5 0 0,-2-2-864 0,5-2-176 0,2-3-48 0,2 1 0 16,2-6-128-16,2-2-48 0,-1-1 0 0,6-1 0 15,2 1-384-15,2 1-80 0,1-7 0 0,4-2-16 16,3-1-128-16,1 2-32 0,2 0 0 0,-2-2 0 15,-1 0-128-15,-1-1-16 0,0 0-16 0,-1 0 0 16,-2 3-96-16,1-3-16 0,-1 1 0 0,-1 2 0 16,0 1-128-16,-1 0 192 0,2 1-192 0,-3 2 192 15,-1 0-192-15,-1 0 128 0,-3 1-128 0,0 1 128 16,-2 1 48-16,-2 3 0 0,-3-2 0 0,-2 2 0 16,-1 1 32-16,-2 3 16 0,-1 2 0 0,0-1 0 15,-1 1-224-15,-3 2 128 0,2-1-128 0,-1 2 0 16,-1 0 128-16,2 3-128 0,-2 0 0 0,0 1 144 15,-3 0-144-15,1 1 0 0,1 1 144 0,1 0-144 16,0 0 0-16,1 2 128 0,2 0-128 0,1 0 0 0,4 2 160 0,0 0-32 16,1 3-128-16,3 1 192 0,3 2-64 0,2 3-128 15,4 0 176-15,2 5-176 0,3 5 240 0,3-2-64 16,0 5-16-16,1-1 0 0,3 2 80 0,0 3 16 16,-2 2 0-16,2 0 0 0,0 0 96 0,-1 0 32 15,0-1 0-15,0 1 0 0,0-2 0 0,-2 1 0 16,0-6 0-16,-4 0 0 0,0 1-208 0,-1-5-48 15,-1-2 0-15,-2-1 0 0,-1-3 0 0,1-1-128 16,-2 0 192-16,0-3-64 0,-2 2-272 0,-2 0-64 16,-2-2-16-16,-2-1 0 15,-1 0-1872-15,-2-1-368 0,-2 3-80 0,-2-1-14320 16</inkml:trace>
  <inkml:trace contextRef="#ctx0" brushRef="#br1" timeOffset="10271.28">18647 11890 20271 0,'0'0'1792'0,"1"-6"-1424"16,1-1-368-16,-2 7 0 0,6-3 1760 0,-1-1 288 16,1 1 48-16,-6 3 16 0,6 0-528 0,2 3-112 15,0-3 0-15,1 7-16 0,0 5-640 0,0 5-128 16,0 5-32-16,-1 6 0 0,-1 2-336 0,0 4-64 16,-1 6 0-16,-1 4-16 0,0 3-240 0,2-1 0 0,-1 1 128 0,1-2-128 15,-2 0 0-15,0-2-160 0,2-3 32 0,-1-1 0 31,-1-6-752-31,2-2-144 0,1-1-16 0,-2-4-16 16,-1-2-2064-16,2-2-400 0,-1-5-96 0</inkml:trace>
  <inkml:trace contextRef="#ctx0" brushRef="#br1" timeOffset="10532.93">19020 11853 21135 0,'5'-26'928'0,"-2"15"208"0,-1 1-912 0,2-2-224 0,0-1 0 0,0 1 0 0,1 3 1264 0,1 0 208 15,-3 2 32-15,-3 7 16 0,0 0 112 0,0 0 32 16,0 0 0-16,10 10 0 0,-4 4-720 0,2 5-144 16,-2 5-32-16,0 6 0 0,-1 5-400 0,0 8-96 15,0 1-16-15,0 3 0 0,1 2-64 0,-1 0 0 16,0 1-16-16,2-2 0 0,-2-2-176 0,0-3 0 15,2-6 0-15,-2-1 128 0,0-6-320 0,0-4-80 16,-2-4-16-16,1-5 0 16,0-4-3056-16,-3-3-624 0</inkml:trace>
  <inkml:trace contextRef="#ctx0" brushRef="#br1" timeOffset="10969.34">18900 11021 15663 0,'-9'-13'688'0,"5"6"144"0,-1 0-656 0,-2 1-176 0,-2 2 0 0,-3 0 0 16,1 2 1648-16,-1 2 288 0,-2 2 64 0,1 4 16 15,-3 0-640-15,2 5-128 0,2 2-32 0,0 5 0 16,2 3-624-16,1 2-128 0,1 2-16 0,2 4-16 0,3 1-432 0,1 1 128 16,4 0-128-16,3 1 0 0,1-1 0 0,3-1 0 15,3-3 0-15,4-1 0 0,-1-2 0 0,4-3 0 16,3-4 0-16,0-3 0 0,0-4 448 0,0-1 16 16,-1-2 0-16,1-7 0 0,1-3 448 0,-3-2 96 15,-1-3 16-15,-1-2 0 0,-1-4 128 0,-2-3 16 16,0-3 16-16,-2-2 0 0,0-2-224 0,-4 1-64 15,-5-6 0-15,0 2 0 0,-3 0-304 0,-1 0-64 16,-4-1-16-16,-2 0 0 0,-3 5-96 0,-2-1-32 16,-2 5 0-16,-4 1 0 0,-5 1-128 0,-3 2-16 15,0 5-16-15,-3 2 0 0,-5 4-224 0,1 3 0 16,-2 2 0-16,1 4 0 16,2 2-512-16,3 3-64 0,4 1 0 0,2-1 0 15,2 2-2496-15,3 1-496 0</inkml:trace>
  <inkml:trace contextRef="#ctx0" brushRef="#br2" timeOffset="16337.12">21132 13242 16575 0,'0'0'1472'0,"1"-3"-1168"0,-3-7-304 0,0 3 0 0,1 0 2480 0,0-3 432 16,-1-1 96-16,2 1 0 0,-2-1-1216 0,-2 0-256 16,-1 0-64-16,-1 1 0 0,0 1-512 0,1 0-96 15,-4 1-32-15,0 2 0 0,-2 3-336 0,-1 0-80 16,-1 3-16-16,0 3 0 0,-1 0-112 0,1 5-32 16,0 4 0-16,1 4 0 0,0 2-256 0,3 4 0 15,1 3 0-15,2 4 0 0,1-2 192 0,1 3-192 16,2-1 192-16,4 1-192 0,0-2 368 0,4 0-48 15,0 2 0-15,2-7 0 0,1 1 112 0,3-2 16 16,3-3 0-16,1 0 0 0,-2-3-224 0,3 0-32 16,2-3-16-16,0 0 0 0,1-4-176 0,-1 0 128 15,1 1-128-15,1-4 128 0,-2 1-128 0,1-2-192 16,1-1 32-16,-2-2 16 16,1 0-1680-16,1-2-336 0,0-2-64 0,-2-2-8768 0,-2-1-1744 15</inkml:trace>
  <inkml:trace contextRef="#ctx0" brushRef="#br2" timeOffset="16530.02">21562 13038 31839 0,'0'0'1408'0,"0"0"304"0,0 0-1376 0,0 0-336 0,0 0 0 0,0 11 0 16,1 1 1280-16,1 4 192 0,-2 3 48 0,1 5 0 15,2 3-96-15,-1 5-16 0,1 0 0 0,1 5 0 16,0 3-768-16,0-1-144 0,0 2-48 0,-1-4 0 15,1 3-288-15,2-1-160 0,-2-3 160 0,1 1-160 16,0-5 0-16,0-2 0 0,2-2 0 0,-1-2 0 16,2-2-2240-16,0 1-320 0,-2-7-80 0</inkml:trace>
  <inkml:trace contextRef="#ctx0" brushRef="#br2" timeOffset="17084.86">22131 13282 15663 0,'0'0'1392'0,"0"0"-1120"0,0 0-272 0,0 0 0 0,0 0 3120 0,0 0 560 15,0 0 112-15,5-6 32 0,1 2-1840 0,2 1-352 16,1-3-80-16,2 0-16 0,2-2-64 0,1-1 0 16,0-2-16-16,7-3 0 0,0-4-464 0,1 0-96 15,2-1 0-15,-1 0-16 0,1 1-624 0,0-2-112 0,1 3-16 0,0-4-128 16,0 2 0-16,0-1 0 16,-1 3 0-16,1 0 0 15,-1-4-2224-15,-2 3-336 0,3 2-80 0</inkml:trace>
  <inkml:trace contextRef="#ctx0" brushRef="#br2" timeOffset="17507.84">22952 13089 9215 0,'0'0'400'0,"-4"6"96"0,-1 1-496 0,1 0 0 0,1 0 0 0,3-7 0 16,0 0 5408-16,0 0 992 0,0 9 192 0,0-9 32 16,0 0-4768-16,0 0-960 0,8-1-192 0,1-3-48 0,0-4-304 0,2-1-64 15,-1-1-16-15,2-7 0 0,0-3-272 0,-1-1 128 16,1-1-128-16,0-1 0 0,-2-2 128 0,1 0-128 16,-2-2 0-16,0-1 0 0,-1-2 0 0,1-1 0 15,0-3 0-15,-1 0-144 0,0 0 144 0,0 2-192 16,-1 0 192-16,1 0-192 15,-1 0-240-15,1 1-48 0,-1 4-16 0,1 1 0 0,-1 4 160 0,-2 3 16 0,0 6 16 0,0 0 0 16,1 5 304-16,-1 3-160 16,-5 5 160-16,0 0-128 0,6 4 128 0,1 4 224 15,1 2-48-15,-1 5-16 0,0 3 32 0,2 3 16 16,0 2 0-16,3 5 0 0,1 0-48 0,1 2-16 16,1 3 0-16,-1 1 0 0,0 1-144 0,1-1 0 15,0 1 144-15,1 0-144 0,0 1 0 0,-1-3 144 16,1 0-144-16,-2 0 0 15,1-1-240-15,-2 0-144 0,-2-6-48 0,0-2 0 16,-1 0-2560-16,-2-3-512 0,-1-3-96 0</inkml:trace>
  <inkml:trace contextRef="#ctx0" brushRef="#br2" timeOffset="17700.21">23133 12963 21183 0,'-2'-17'1888'0,"0"6"-1504"0,2 3-384 0,0 8 0 16,0 0 2752-16,0 0 464 0,0 0 112 0,8-3 0 16,-8 3-2064-16,12 0-432 0,3 3-64 0,1-3-32 0,1 0-528 0,0 0-208 15,3 0 176-15,2 0-176 0,2-4 0 0,1 3-128 16,-1 1-16-16,0 0 0 16,4-2-2160-16,-2 0-416 0,-1 1-96 0</inkml:trace>
  <inkml:trace contextRef="#ctx0" brushRef="#br2" timeOffset="17934.37">23776 12301 23951 0,'0'0'2128'0,"0"0"-1696"15,1 12-432-15,-1 2 0 0,-1 3 2848 0,1 8 480 16,0 2 112-16,0 5 16 0,-1 3-1728 0,1 3-352 0,0 3-64 0,1 2-16 15,-1 0-704-15,1 3-144 0,1 1-16 0,0 1-16 16,1-3-416-16,-1 1 0 0,1-3 0 0,0 0 0 31,0-2-496-31,3-5-128 0,-2-3-16 0,-1-6-16 16,1-1-1888-16,0-2-368 0,2-3-80 0,-4-3-11840 0</inkml:trace>
  <inkml:trace contextRef="#ctx0" brushRef="#br2" timeOffset="18303.43">24304 12421 23039 0,'0'0'2048'0,"0"0"-1648"0,-7-5-400 0,1 2 0 0,-2-2 2400 0,0 2 400 15,-1 2 80-15,-3 1 0 0,-1 3-1008 0,0-1-208 16,-1 2-32-16,-2 3-16 0,-2 3-384 0,1 5-80 16,0 3 0-16,2 3-16 0,-1 5-800 0,2 2-144 15,0 2-48-15,4 0 0 0,2 0-144 0,2 0 0 16,2 0 0-16,4 2 0 0,2-1 0 0,2 0 0 16,2 1 0-16,1-5 0 0,2-2 0 0,3-1 0 15,3-1 0-15,0-1 0 0,1-3 0 0,2 1 0 16,0-2 144-16,2-2-144 0,-2-3 0 0,0-1-320 15,1-2 64-15,-1-2 16 16,-1-3-592-16,1 0-112 0,-2-1-16 0,-1-4-16 16,0-6-624-16,0-2-112 0,1-3-16 0,-3-2-16 15,-2-1-2032-15,-1-7-384 0,0-1-96 0,-1-4-16 0</inkml:trace>
  <inkml:trace contextRef="#ctx0" brushRef="#br2" timeOffset="18453.32">24512 12329 20271 0,'0'0'1792'0,"6"-6"-1424"0,-2 0-368 0,-4 6 0 15,0 0 2752-15,0 0 464 0,0 0 112 0,5 2 0 16,-3 4-1600-16,1 4-336 0,-2 8-64 0,1 6-16 16,-1 6 160-16,0 2 48 0,3 5 0 0,-1 1 0 15,-1 1-1216-15,1 0-304 0,0-1 0 0,-1 1 0 16,2 1 0-16,0 2-304 0,4 1 64 0,-2-1 16 16,0-2-1728-16,0-2-352 0,1-2-64 0</inkml:trace>
  <inkml:trace contextRef="#ctx0" brushRef="#br2" timeOffset="18910.45">24854 12963 1839 0,'0'0'160'0,"0"0"-160"0,0 0 0 0,0 0 0 16,0 0 6464-16,0 0 1248 0,8 0 256 0,2 0 48 15,3 0-5776-15,0-2-1168 0,0 1-240 0,2-1-32 16,-1 1-64-16,0 1-16 0,1 1 0 0,-1-1 0 16,0 0-464-16,1 0-112 0,-2 0-16 0,-3 2 0 15,1 1 208-15,-2-1 48 0,-1 3 0 0,-2-2 0 16,-6-3 48-16,0 0 16 0,3 6 0 0,-3 2 0 16,-3 1-128-16,2 1-32 0,-2-3 0 0,-1 2 0 15,-1-1-144-15,0 0-16 0,0-3-128 0,-2 1 192 16,3-3-384-16,4-3-96 0,-2 7-16 0,2-2 0 31,0-5-464-31,0 0-80 0,0 0-32 0,0 0 0 16,5 6 176-16,1 1 48 0,2-1 0 0,1 0 0 0,0-2 448 0,3 2 208 0,0-2-192 0,0-1 192 15,2 0 0-15,0 4 0 0,2 0 224 0,0 0-64 0,1 4 400 16,-2-1 80-16,-2-1 0 0,0 3 16 0,0 0 416 0,-2 2 80 0,-1 3 0 16,-2 1 16-16,-3 1-80 0,-2-1 0 15,-2-3-16-15,-3 2 0 0,-1 2 64 0,-4 0 16 16,0 2 0-16,-4-8 0 0,-2-4-448 0,0 3-64 15,-3 4-32-15,1-3 0 0,-1 0-176 0,1 1-48 16,-2 0 0-16,0-2 0 0,-2-3-384 0,2-4 0 16,2-2 0-16,-1-2 0 15,0-2-2688-15,1 1-480 0,1-4-96 0</inkml:trace>
  <inkml:trace contextRef="#ctx0" brushRef="#br2" timeOffset="19752.16">21063 12508 16575 0,'0'0'736'0,"0"4"160"0,-1 20-720 0,1-24-176 0,0 0 0 0,0 0 0 16,3 10 2256-16,1-1 432 0,0 1 64 0,-1-3 32 15,0 1-1504-15,-3-8-320 0,0 0-48 0,3 9-16 16,0 0-464-16,-3-9-112 0,1 11 0 0,1-5-16 16,-2-6 160-16,0 8 48 0,0-8 0 0,0 0 0 15,0 0-336-15,-4 5-176 0,4-5 192 0,-5 3-192 16,-1-2 256-16,6-1-64 0,-8-2-16 0,3 0 0 16,1-3-176-16,0 0 0 0,1-3 144 0,0 2-144 15,2-1 0-15,1 1 0 0,0-4 0 0,1 3 0 0,2-1 0 0,-1 1-192 16,2 1 192-16,0-1-192 0,0-1 192 0,0 2 0 15,2 1 0-15,-6 5 0 0,8-3 0 0,0 3 128 16,1 0-128-16,0 1 176 0,-1 2 368 0,1 0 80 16,-1 2 16-16,1-1 0 0,-1 2-16 0,-2 1 0 15,-6-7 0-15,4 6 0 0,-1 2 80 0,-2 0 32 16,-1 0 0-16,-1 0 0 0,-3-2-64 0,-1 1-16 16,-2-2 0-16,1 1 0 0,-1 1-528 0,1-1-128 15,-1-2 0-15,1 0 0 0,-2-2-208 0,1-1-80 16,1-1-16-16,6 0 0 15,-5-3-1632-15,5 3-336 0,0 0-64 0,-4-6-14112 0</inkml:trace>
  <inkml:trace contextRef="#ctx0" brushRef="#br2" timeOffset="20171.52">21466 12588 17503 0,'0'0'1552'0,"0"0"-1232"0,-2 9-320 0,-2-2 0 16,1-1 2672-16,1 1 464 0,2-7 112 0,-5 6 16 16,5-6-1728-16,-4 7-320 0,-1-2-80 0,5-5-16 15,-5 4-640-15,5-4-128 0,-7 2-32 0,1 0 0 0,6-2-16 0,-6-2-16 16,0 1 0-16,1-1 0 0,0-2-144 0,5 4-16 15,-2-6-128-15,1 0 192 0,0-1-192 0,1 1 0 16,0-2 0-16,1 1 0 0,2 0 0 0,0 0 0 16,3 2 0-16,-1 0 0 0,-1 0 0 0,1-1 0 15,0 1 0-15,2 0 0 0,1 0 0 0,2-1 0 16,0 4 192-16,1-3-48 0,-1 2 208 0,-1 2 32 16,-1-1 16-16,0 2 0 0,0 2 112 0,-2-1 0 15,1 2 16-15,-7-3 0 0,0 0-192 0,0 0-32 16,0 0-16-16,0 0 0 0,0 0 32 0,0 0 0 15,0 0 0-15,1 7 0 0,-1-7-176 0,-1 8-16 16,1-8-128-16,-4 8 192 0,0 0-192 0,0 0 0 16,0-2 0-16,2-1-160 15,-4 1-1360-15,6-6-272 0,-3 7-48 0,0 0-14912 0</inkml:trace>
  <inkml:trace contextRef="#ctx0" brushRef="#br2" timeOffset="20718.25">21172 14150 19007 0,'0'0'832'0,"0"0"192"0,0 0-832 0,0 0-192 15,0 0 0-15,0 0 0 0,9 0 1376 0,-1 0 224 16,0 1 64-16,-1 0 0 0,-7-1-512 0,6 4-112 16,-1 0-16-16,1 0 0 0,-2 3-272 0,-2 2-64 15,-2-3-16-15,1 1 0 0,1-3-192 0,-2-4-32 16,0 0-16-16,-3 6 0 0,1 1-64 0,2-7-16 0,-6 4 0 0,1 0 0 16,0 1-160-16,5-5-16 0,-7 0-16 0,7 0 0 15,0 0-160-15,-7 0 0 0,0-4 144 0,0 1-144 16,7 3 0-16,-5-4 0 0,-1-2 0 0,1-1 0 15,1 1 0-15,1-5 0 0,2 1 0 0,1 1 0 16,-2 2 0-16,5 1 0 0,1-1 0 0,-4 7-128 16,3-8 128-16,-3 8 0 0,0 0 0 0,6-3 128 15,1 0-128-15,-7 3 0 0,0 0 128 0,9 0-128 16,-1 1 0-16,-1 2 144 0,0 1-144 0,-2 0 0 16,-5-4 0-16,5 6 0 0,-1 3 0 0,0-3-144 31,-4-6-2208-31,4 7-432 0</inkml:trace>
  <inkml:trace contextRef="#ctx0" brushRef="#br2" timeOffset="21132.33">21613 14199 1839 0,'0'0'0'0,"1"8"160"0,-2-1-160 0,1-1 0 16,0 1 0-16,0-1 0 0,-1 1 5712 0,1-7 1120 16,0 0 208-16,0 0 64 0,-3 8-5120 0,3-8-1008 15,0 0-208-15,-5 5-32 0,5-5-416 0,0 0-96 16,0 0-16-16,-8 2 0 0,8-2-64 0,-8 2-16 16,2 0 0-16,6-2 0 0,-7 0-128 0,7 0 192 0,-8-4-192 0,8 4 192 15,-6-5-192-15,2 0 0 0,4 5 0 0,-1-8 0 16,1 0 0-16,4 2-176 0,-1-3 48 0,1 2 0 15,2 1 0-15,-1 0 0 0,1 1 0 0,2 1 0 16,-1-1 128-16,1 1 0 0,-1 2-144 0,1 0 144 16,1 2 0-16,-1 2 0 0,0-1 0 0,-2 0 0 15,-6-1 544-15,8 4 80 0,0 1 16 0,-8-5 0 0,0 0 208 0,5 7 48 16,-5-7 16-16,3 9 0 16,-2 0 48-16,-1 0 16 0,-2 0 0 0,-2-1 0 15,0-1-640-15,-1-2-128 0,-2 0-16 0,1 0-16 16,-1-1-176-16,0-1 0 0,0-2 0 0,0-1 0 15,-1-1-2000-15,2-2-336 16,-1-1-64-16,2-2-13056 0</inkml:trace>
  <inkml:trace contextRef="#ctx0" brushRef="#br2" timeOffset="21537.59">21973 11975 16575 0,'0'0'1472'0,"0"0"-1168"0,0-6-304 0,0 6 0 16,0-6 2752-16,0 6 480 0,0 0 96 0,0 0 32 15,0 0-1696-15,0 0-352 0,0 0-64 0,2 11-16 16,2 3-480-16,-1 2-112 0,0 2 0 0,-1 2-16 15,1 3-432-15,1 1-64 0,1 2-128 0,1-3 176 16,1 2-176-16,1 0-224 0,0 0 48 0,-1-1 16 16,3 1-832-16,-1 0-160 0,-1 0-48 0,-1-1-8480 15,-1 1-1712-15</inkml:trace>
  <inkml:trace contextRef="#ctx0" brushRef="#br2" timeOffset="21754.54">21828 12218 29311 0,'0'0'1296'0,"0"0"272"0,0 0-1248 0,0 0-320 16,0 0 0-16,0 0 0 0,0 0 1328 0,0 0 208 0,7-5 32 0,0-1 16 15,3 0-848-15,1-1-160 0,2 1-48 0,2-1 0 16,2-1-528-16,2 2 0 0,1-2 0 0,-1 0-192 31,2 2-2160-31,-1-1-416 0</inkml:trace>
  <inkml:trace contextRef="#ctx0" brushRef="#br2" timeOffset="22138.48">22121 11601 14735 0,'-16'-4'1312'0,"-4"2"-1056"0,-1-1-256 0,-1 2 0 0,-2 2 3232 0,0 2 592 16,0 3 112-16,1 3 32 0,-2 6-2336 0,0 4-464 16,3 1-80-16,3 4-32 0,-1 6-528 0,3 6-96 15,1 0-32-15,3 2 0 0,3 4-272 0,2 3-128 16,4 3 0-16,3 1 128 0,2-1-128 0,6 0 0 16,2 2 0-16,4-3 0 0,1-3-368 0,3-4 0 15,1-2 0-15,2-1 0 0,0-6 16 0,2-2 0 16,1-5 0-16,2-3 0 0,-2-4 144 0,2-1 16 15,3-6 16-15,-2-2 0 0,-2-1 176 0,1-5 176 16,-3-3-48-16,0-2 0 0,1-3 544 0,-1-3 96 16,-1-2 32-16,-2-4 0 0,-1 0 336 0,-1-3 64 0,-1 0 16 0,-2-2 0 15,-1-1-320-15,-1-1-48 16,-1-4-16-16,-2 0 0 0,-3 0-448 0,-1-1-80 16,-2-1-32-16,-2-2 0 0,-2 2 64 0,-2 0 16 15,-2 0 0-15,0 0 0 0,-4-1-352 0,-3 2-192 16,-1 0 32-16,-3 1 0 15,-2 0-4000-15,0 2-816 0</inkml:trace>
  <inkml:trace contextRef="#ctx0" brushRef="#br2" timeOffset="22972.1">21987 12194 7359 0,'0'0'656'0,"0"0"-528"16,0 0-128-16,-2-4 0 0,2 4 2304 0,-2-6 416 15,1-1 96-15,0 2 0 0,-1-1-1600 0,2 6-336 16,0 0-64-16,0 0-16 0,0 0-256 0,-2-7-48 0,2 7-16 0,0 0 0 15,0 0 272-15,0 0 48 0,0 0 16 0,0 0 0 16,0 0 208-16,0 0 32 0,0 0 16 0,0 0 0 16,0 0-48-16,9-1 0 0,1-2 0 0,-1 2 0 15,1-2-288-15,-1 3-64 0,0-2-16 0,0 0 0 16,0 1-272-16,2 0-48 0,-1 1-16 0,-1 0 0 16,1-3-320-16,0 2 0 0,-1 1 0 0,-1 0 128 31,-1 1-1424-31,1 2-288 0,1-3-48 0</inkml:trace>
  <inkml:trace contextRef="#ctx0" brushRef="#br2" timeOffset="23444.49">22033 11648 11055 0,'0'0'976'0,"0"0"-784"0,0 0-192 0,6-3 0 15,2 2 1648-15,0 1 272 0,-1-5 64 0,2 4 16 16,1 1-304-16,0 0-64 0,2 0-16 0,0 2 0 15,-2 2-144-15,2 3-16 0,0-2-16 0,1 3 0 16,0 2-256-16,-1 1-48 0,1 3-16 0,0 1 0 16,-3 4-512-16,1 2-96 0,-2-3-32 0,-3 1 0 15,-2 5-224-15,0-3-64 0,0-2 0 0,-1 0 0 16,-1-4-352-16,-1 2-80 0,2-3-16 0,0 1-10176 16,-1-3-2032-16</inkml:trace>
  <inkml:trace contextRef="#ctx0" brushRef="#br2" timeOffset="23901.41">23211 11748 11967 0,'0'0'1072'0,"0"0"-864"0,-7 7-208 0,0-2 0 0,7-5 4112 0,0 0 784 16,0 0 160-16,0 0 16 0,0 0-2704 0,0 0-528 16,0 0-112-16,0 0-32 0,7 1-736 0,0-1-128 15,3-1-48-15,0-3 0 0,2 3-400 0,1 0-96 16,1-5-16-16,0 2 0 0,1 1-272 0,-1-1 0 15,-1 0 0-15,0 0-144 16,0 1-1136-16,0 1-240 0,0-2-32 0,0 1-16 16,-1-1-1504-16,0-1-288 0</inkml:trace>
  <inkml:trace contextRef="#ctx0" brushRef="#br2" timeOffset="24409.95">23477 11314 16575 0,'-21'-6'1472'0,"11"3"-1168"0,-6 1-304 0,-1-1 0 16,-1 2 2592-16,-3-1 464 0,-2 1 80 0,-2 1 32 15,0 1-1120-15,2 3-240 0,1 3-32 0,-2 2-16 16,-1 1-1040-16,1 5-208 0,-1 0-32 0,0 4-16 16,-1 1-96-16,1 4-32 0,2 1 0 0,2 2 0 15,1 3-208-15,3 0-128 0,2 3 160 0,2-3-160 16,2 1 0-16,2 0 0 0,3-1 0 0,1 0 0 16,2 0 0-16,2-4 0 0,1 2-128 0,2-1 128 0,3 0 0 0,2 1 0 15,1-5 0-15,2 2 0 0,3 0-128 0,5-3 128 16,1-1 0-16,0-4 0 0,3 0-128 0,1-3 128 15,0-1 0-15,2-1 0 0,1-2-176 0,0-3 176 16,1-3-160-16,2-2 160 0,1-1 0 0,1-2 0 16,2-4-128-16,1-3 128 0,1-2 0 0,0-2 0 15,-1-2 0-15,-1-1-144 0,-1-3 144 0,0-3 128 16,-1-4-128-16,-2-2 176 0,-3-3 208 0,-4 3 32 16,-4-2 16-16,-2-1 0 0,-3-1 32 0,-3-1 16 15,-2 1 0-15,-3 1 0 0,-1 0-144 0,-3 4-16 0,-2-3-16 16,-4 3 0-16,-4 2 64 0,-3-3 16 15,-2 5 0-15,-6 0 0 0,-2 0 16 0,-3 0 16 16,-3 1 0-16,-1 4 0 16,1 0-672-16,1 4-144 0,0 1-32 0,-2 6 0 15,2 4-2192-15,1 4-448 0,0 6-96 0</inkml:trace>
  <inkml:trace contextRef="#ctx0" brushRef="#br0" timeOffset="61173.03">19959 13471 5519 0,'0'0'496'0,"0"0"-496"0,0 0 0 0,0 0 0 0,0 0 1824 0,1 19 272 0,-8-12 48 0,7-7 16 15,-6 9-1648-15,-1-1-336 0,1-1-176 0,1 4 192 16,-2 1 400-16,2 1 96 0,0 0 16 0,-2 1 0 16,1 2-80-16,-1-1-16 0,1 4 0 0,-1 1 0 15,-1 1-160-15,0 3-48 0,-1 2 0 0,1 1 0 16,1-6 128-16,0 4 32 0,-1 2 0 0,3-2 0 15,-1 1-48-15,-1-1-16 0,2-3 0 0,1 3 0 16,1 1-176-16,1 0-16 0,-2-3-16 0,1 2 0 16,3 0 0-16,0 0 0 0,-1-3 0 0,2 1 0 15,2 1 96-15,-1-2 32 0,1-3 0 0,1 2 0 16,1 0-96-16,2-1 0 0,-2-2-16 0,1-2 0 16,2-3-96-16,3 0-16 0,-1 0 0 0,2-1 0 15,0-3 64-15,1 0 0 0,-2 0 0 0,2-1 0 16,2-2-64-16,-2 1 0 0,-2-1 0 0,3 1 0 0,0-2 32 0,2-1 0 15,-1-1 0-15,-1 0 0 0,2-1-96 0,0-2-128 16,2-4 176-16,-2 1-176 0,-2-1 240 0,0 0-64 0,1 0-16 16,-1-1 0-16,-1-1 48 0,1-2 16 15,2 3 0-15,0-2 0 0,-2-1-32 0,2 1 0 16,-2-3 0-16,2 4 0 0,-2-5-48 0,2 2-16 16,-2 0 0-16,0 1 0 0,1-2-128 0,-1 1 0 0,-1-3 144 15,0 2-144-15,0-2 0 0,0 2 144 16,0 0-144-16,0 0 0 0,-2 1 0 0,-1-4 0 15,1 1 0-15,-1 2 0 16,-1-1-544-16,-1 1-224 0,-2 1-32 0,2 1-16 0,-3-3-1888 16,1 1-384-16,-1-2-80 0,0 2-7728 0</inkml:trace>
  <inkml:trace contextRef="#ctx0" brushRef="#br0" timeOffset="61503.73">20354 13979 13983 0,'-17'0'624'0,"6"3"128"0,0 3-608 0,-1-1-144 0,0-1 0 0,2 0 0 16,1 0 896-16,-1 1 160 0,4 2 32 0,6-7 0 16,-7 4-176-16,7-4-16 0,-5 9-16 0,5-9 0 15,0 0-272-15,0 10-48 0,0-10-16 0,7 11 0 16,-7-11-144-16,11 9-16 0,0-1-16 0,2-2 0 15,0-1 0-15,1 1 0 0,1-4 0 0,-1 1 0 0,2 1-48 0,-1 0-16 16,0-4 0-16,-1 0 0 0,0 0 80 0,1 0 32 16,-1-2 0-16,0 2 0 0,1 0 128 15,-1-1 32-15,-1 0 0 0,0-1 0 0,-1 2-208 0,-1 3-48 16,0 0 0-16,-11-3 0 0,12 4-96 0,-12-4-32 16,9 5 0-16,-9-5 0 0,9 9 256 0,-3 1 32 15,-2 2 16-15,-1 1 0 0,-3 3-48 0,-1 1-16 0,-2 1 0 16,0 3 0-16,-1 1-304 0,1 3-128 15,0 1 0-15,2-1 128 16,-1 1-1472-16,2 0-288 0,3 0-64 0</inkml:trace>
  <inkml:trace contextRef="#ctx0" brushRef="#br2" timeOffset="67839.17">18467 14628 17503 0,'0'0'1552'0,"0"0"-1232"0,0 0-320 0,0 0 0 0,-1 15 1520 0,-4-8 240 16,-3 0 48-16,8-7 16 0,-7 8-1376 0,2 1-256 0,-1 1-64 0,-1-1-128 16,1-1 1056-16,-1 3 96 0,-1 3 32 0,-1 3 0 15,-1-3-432-15,-3 5-96 0,-3 1-16 0,0 0 0 16,-1 1-304-16,-4 2-64 0,-5 2-16 0,-1 3 0 15,0 0 192-15,-3 2 48 0,-2-1 0 0,1 1 0 16,-3 1-240-16,3 2-64 0,1 1 0 0,-1-2 0 16,-1 2-192-16,2-4 0 0,2-3 0 0,2 2 0 15,1-4 0-15,0 0-160 0,0-6 0 0,1 0 0 32,-3-3-480-32,4 3-80 0,1-6-32 0,0 0-8848 0,-1-1-1760 0</inkml:trace>
  <inkml:trace contextRef="#ctx0" brushRef="#br2" timeOffset="68110">17691 15168 23951 0,'0'0'2128'0,"0"0"-1696"16,0 0-432-16,0 0 0 0,-2-6 896 0,2 6 80 15,-7-4 32-15,7 4 0 0,-8 1-464 0,-1 4-96 16,-2 2 0-16,-2 3-16 0,0 3 352 0,-4 3 80 15,0 3 16-15,-2 3 0 0,0 2-592 0,-1 1-112 16,-1-2-32-16,3 2 0 0,3-3 112 0,3-1 0 16,3-3 16-16,3-1 0 0,3 3 0 0,4-5 0 15,3 2 0-15,2-1 0 0,5-2 16 0,2 1 0 16,2-2 0-16,4 1 0 0,2-2 192 0,2-1 32 16,4 0 16-16,3-2 0 0,3 3-176 0,5-3-32 15,5-4-16-15,0-1 0 0,-1-1-304 0,2-1 128 0,0-2-128 0,3 0 0 31,1-2-2176-31,-1-1-528 0</inkml:trace>
  <inkml:trace contextRef="#ctx0" brushRef="#br1" timeOffset="71133.22">13658 17796 22111 0,'-5'0'1968'0,"5"0"-1584"0,0 0-384 0,-11-4 0 0,11 4 784 0,-5 11 80 16,5-11 16-16,-3 13 0 0,2 1-752 0,1 2-128 16,0 3 0-16,3 2 0 0,0 3 192 0,3 1 128 15,-1 2 32-15,3 2 0 0,1 2-32 0,1 1-16 16,-1 2 0-16,2-1 0 0,-1-3-48 0,2-3 0 15,-2-3 0-15,0 1 0 0,-1-7-128 0,-1 0-128 0,-2-2 192 0,-2-2-192 16,-3-1 192-16,1-2-64 16,-2-11 0-16,0 0-128 0,0 0 208 0,0 0-64 0,0 0-16 0,0 0 0 15,-2-11 64-15,1-2 16 0,0-4 0 0,-3-2 0 16,0-5-80-16,-1-5 0 0,-1-1-128 0,-1-3 192 16,0-4-192-16,2-2 0 0,-2-2 0 0,3-4 0 15,3 1-160-15,4-1-80 0,2 1-16 0,1-2 0 16,4-1 64-16,1 3 0 0,2 1 0 0,0 4 0 15,0 0 192-15,2 6-176 0,0 4 176 0,1 5-160 16,0 3 160-16,-2 1 0 0,-2 6 160 0,1 2-160 16,0 2 320-16,1 5-16 0,-1 1-16 0,2 1 0 15,-4 2 80-15,1 3 16 0,0 2 0 0,-2 1 0 16,-1 3 32-16,-1 1 16 0,-1 2 0 0,-1 2 0 16,-1 1-128-16,-1 4-32 0,-1 3 0 0,-3 3 0 0,-3 3-16 0,-2 2-16 15,-4 1 0-15,-3 2 0 0,-3 5-64 0,-1-1-16 16,-1-2 0-16,0-1 0 0,1-3-160 0,1-1 160 15,0-2-160-15,1-2 160 0,0-3-160 0,2-1 0 16,2 0 0-16,0-1 0 0,1-1 0 0,3-1 128 16,1-2-128-16,1 2 0 0,2 0 0 0,2-4 0 15,3 0 0-15,2-4 0 0,2 3 128 0,3-3-128 16,6-3 0-16,-1-3 128 0,4-2 0 0,-1 0-128 16,1-2 192-16,4-2-64 0,1 0-128 0,1-2 192 15,0 0-192-15,0-2 192 0,0-2-352 0,1-1-64 0,1-2-16 16,2-1 0-1,-1-1-2960-15,0-1-608 0</inkml:trace>
  <inkml:trace contextRef="#ctx0" brushRef="#br1" timeOffset="72343.57">15222 16454 2751 0,'0'0'128'0,"0"0"16"0,0 0-144 0,0 0 0 16,0 0 0-16,0 0 0 0,0 0 4736 0,0 0 928 15,12 0 176-15,-12 0 48 0,12 9-3536 0,-3 4-704 16,-1 4-144-16,-1 2-32 0,1 2-384 0,0 5-64 16,-1 4-32-16,-1 1 0 0,-1 5-480 0,1 0-80 15,-3 1-32-15,1-1 0 0,0 3-208 0,0-2-32 0,0-5-16 0,-1 0 0 16,-1-2-144-16,4-2 0 0,-3-2 144 0,1-2-144 16,0-3 0-16,1-2-208 0,1-3 16 0,-1-2 16 31,0-1-2448-31,-5-13-480 0,7 7-96 0</inkml:trace>
  <inkml:trace contextRef="#ctx0" brushRef="#br1" timeOffset="72673.08">15594 16399 12895 0,'0'0'576'0,"0"0"112"0,0 0-560 0,0 0-128 0,0 0 0 0,10 4 0 0,-2 0 2672 0,-1 1 496 15,-7-5 96-15,7 8 32 0,1 2-1376 0,0 2-256 16,-1 1-64-16,-1 5-16 0,1 6-624 0,-2-1-112 16,-1 3-16-16,-2 4-16 0,1 1-80 0,0 5-16 15,-2 1 0-15,-1 4 0 0,0-2-208 0,0 0-64 16,0 0 0-16,0-1 0 0,0-3-288 0,1-1-160 15,2-3 160-15,-1-2-160 0,1-3 0 0,0-2 0 16,-1-5 0-16,2-3 0 0,-1-3-304 0,1-3-48 16,-4-10-16-16,0 0 0 15,0 0-1920-15,0 0-384 0,10-9-80 0</inkml:trace>
  <inkml:trace contextRef="#ctx0" brushRef="#br1" timeOffset="73311.27">15586 15652 12895 0,'0'0'1152'0,"1"-9"-928"15,-2-3-224-15,1 1 0 0,0 2 2304 0,0 3 400 16,0-5 96-16,-1 2 16 0,-1-1-864 0,0 1-160 16,-1 0-48-16,-1 1 0 0,-2 3-448 0,-1-1-80 15,-1 0-32-15,2 1 0 0,-2-1-480 0,-1 5-80 16,0 2-32-16,-2 5 0 0,-2 1-240 0,-1 4-48 0,-6-1-16 0,2 3 0 16,0 7-288-16,1 2 0 15,-1 4 0-15,1 4 0 0,0 1 0 0,1 3 0 0,2 0 0 0,3-3 0 16,4 3-128-16,1-4 128 0,4 0 0 0,2 0-144 15,1 0 144-15,6-2 0 0,2-4 0 0,2 0 0 16,4-6-144-16,3 0 144 0,2-1-160 0,3-4 160 16,3-2-144-16,1-6 144 0,2-4-128 0,0-2 128 15,0-2 0-15,1-3 0 0,-3-6 0 0,-1 0 0 16,-1-6 128-16,-2 0 48 0,-2-6 16 0,1 0 0 16,3-2 224-16,-5-2 48 0,-6 1 16 0,-1-2 0 15,-3 0 32-15,-4 1 16 0,0-1 0 0,-6 2 0 16,-4-1 48-16,-4 2 16 0,-2 0 0 0,-6 1 0 15,-5 1-96-15,-2 4-32 0,-3 3 0 0,-3 4 0 16,-2 4-256-16,-3 4-48 0,-4 1-16 0,2 4 0 16,-1 4-832-16,1 6-160 0,-1 5-48 0,1 4-11760 15,-2 3-2352-15</inkml:trace>
  <inkml:trace contextRef="#ctx0" brushRef="#br1" timeOffset="80276.07">14351 17856 3679 0,'0'0'160'0,"0"0"32"0,0 0-192 0,0 0 0 16,-9 6 0-16,9-6 0 0,-8 5 2560 0,8-5 480 15,-6 6 96-15,6-6 0 0,-5 8-1856 0,5-8-384 16,0 0-80-16,0 0-16 0,0 0 208 0,0 0 32 15,0 0 16-15,0 0 0 0,0 0-48 0,0 0-16 16,0 0 0-16,0 0 0 0,0 0-96 0,0 0-32 16,0 0 0-16,0 0 0 0,11 5-368 0,-11-5-80 15,12 3-16-15,0-2 0 0,0-2-96 0,-2-2-32 16,0 2 0-16,2-2 0 0,3-1 96 0,-1 1 16 16,-1-3 0-16,1 2 0 0,2-5 0 0,0 0 16 0,-1-1 0 0,3 2 0 15,1-4-64-15,-1 0-16 16,-4-1 0-16,1 0 0 0,-1 0-16 0,0 3-16 0,-1-3 0 0,0 1 0 15,-1 0-64-15,1 3-16 0,1 1 0 0,0 1 0 16,-4-2-80-16,0-1-128 0,1 4 176 0,1-6-176 16,-1 0 128-16,1-1-128 0,1 2 0 0,1 0 0 15,1-1 144-15,-2 1-144 0,-2-1 0 0,3 0 144 0,-1 2-144 16,0-1 0-16,0 2 0 0,0 0 128 16,-2 1 0-16,1-1-128 0,-1 3 192 0,2-1-64 15,0-1 112-15,0 2 16 0,-2-1 0 0,1-2 0 16,1 0-32-16,0 0 0 0,2 0 0 0,-1 0 0 15,2-2-224-15,-2 1 176 0,0 1-176 0,-1-2 160 16,0 0-160-16,0 0 0 0,0 3 0 0,0-2 128 16,-1-1-128-16,1 2 0 0,2-4 0 0,0 2 128 15,1-1 128-15,-3 1 32 0,0 2 0 0,-3 1 0 0,1-1-16 0,0 3 0 16,1-3 0-16,1 1 0 0,0-3-64 0,0 2-16 16,2-2 0-16,0 0 0 0,1-1-64 0,1 1 0 15,0-2-128-15,1 1 192 0,0 0-64 0,2 2 0 16,-2-2-128-16,0 2 192 0,-3-2-192 0,-1 1 176 15,-1 1-176-15,0 1 160 0,-1 0-160 0,0-2 0 16,-3 2 0-16,0 3 0 16,0 2-1696-16,-9 4-368 0,10-3-80 0</inkml:trace>
  <inkml:trace contextRef="#ctx0" brushRef="#br1" timeOffset="83071.58">16210 17084 20271 0,'0'0'1792'0,"0"0"-1424"16,0 0-368-16,0 0 0 0,0 0 1216 0,0 0 160 15,0 0 32-15,0 0 16 0,19 20-592 0,-21-10-112 16,0 2-16-16,0-1-16 0,1 2 128 0,1 1 16 15,0 2 16-15,1 1 0 0,1-2-192 0,-1 4-32 16,0 0-16-16,-1 2 0 0,0 0-144 0,2 2-16 16,-1-2-16-16,0 3 0 0,-1-2-288 0,0 1-144 15,2-1 160-15,-1 2-160 0,0-6 0 0,0 2-208 0,1 2 16 0,0-5 0 32,0-3-800-32,-1-1-160 0,3 0-16 0,0 0-8272 0,-2 0-1648 15</inkml:trace>
  <inkml:trace contextRef="#ctx0" brushRef="#br1" timeOffset="83344.43">16173 17280 14735 0,'-11'5'1312'16,"1"-2"-1056"-16,-1 1-256 0,2 0 0 0,9-4 3264 0,0 0 576 15,0 0 128-15,0 0 32 0,0 0-2640 0,0 0-528 16,0 0-96-16,2 10-32 0,-2-10 320 0,10 7 64 16,0-3 16-16,2-2 0 0,1-2-544 0,0 0-112 15,0-1-32-15,0 0 0 0,0-1-288 0,0 2-128 16,0-4 0-16,3 2 128 16,0-2-464-16,1 0-112 0,-2 0 0 0,1-1-16 15,2 0-1968-15,0-3-400 0,1 0-80 0,-1 0-5888 16,0 0-1184-16</inkml:trace>
  <inkml:trace contextRef="#ctx0" brushRef="#br1" timeOffset="83904.79">16435 16942 15663 0,'0'0'1392'0,"0"0"-1120"0,-2-7-272 0,2 7 0 16,-1-11 2432-16,0 1 448 0,-2-1 64 0,1 3 32 15,-4 2-1376-15,6 6-256 0,-9-7-64 0,1 1-16 16,-1-1-304-16,0 2-64 0,-1 0-16 0,-1 1 0 15,0 0-368-15,-1 2-64 0,0 2 0 0,0 2-16 16,1 2 64-16,-4 1 16 0,-2 3 0 0,0 5 0 0,-1 0-320 0,-1 7-64 16,-5 1-128-16,-2 5 192 0,-3-2-192 0,1 8-208 15,-2-2 32-15,1 2 16 0,0 2 160 0,5 1 0 16,0 1 0-16,3-1-128 0,3 1 128 0,2-2 0 16,5 0-144-16,0 1 144 0,1-5 0 0,4 2 0 15,4-4-144-15,3 0 144 0,3-2 0 0,4 0-160 0,2 0 160 16,3-3-128-16,4 1 128 0,4-1-160 15,5-1 160-15,3-3-160 0,2-4 160 0,3-4 0 16,3-5-144-16,-2 1 144 0,-3-3 0 0,1-4 0 16,0-4 0-16,-2-3 0 0,0-2 0 0,0-3 0 0,-1-1 0 15,0-2 0-15,-2-4 160 0,-1-3 0 16,-1-2 0-16,-1-1 0 0,0 0 208 0,-4-2 32 0,-2-5 16 0,-2 0 0 16,-2-2 304-16,-2 0 64 0,-3-1 16 0,0 2 0 15,-3 2-192-15,-4 0-32 0,-5-1-16 0,-2-2 0 16,-2 0-240-16,-3 3-32 0,-4 4-16 0,-3 2 0 15,-2 4 112-15,-2 0 0 0,1 2 16 0,-1 3 0 16,-1 3-400-16,2 3-176 0,-1 1 16 0,2 3 0 31,0 1-2992-31,2 1-608 0</inkml:trace>
  <inkml:trace contextRef="#ctx0" brushRef="#br0" timeOffset="133741.97">8234 17006 1839 0,'-6'-2'160'0,"-1"2"-160"0,1-3 0 0,1 2 0 0,5 1 5216 0,0 0 1008 0,-4-2 208 0,4 2 32 0,0 0-4688 0,0 0-944 16,4 8-192-16,2 3-48 0,3-1-128 0,3 3-16 15,2 0-16-15,3 2 0 0,1 0 144 0,-2-4 48 16,1 0 0-16,1 4 0 0,1-5 144 0,-1-1 16 16,-1-2 16-16,0-2 0 0,0-2 32 0,2-3 0 15,-1-3 0-15,-5-4 0 0,-2-3-16 0,-2-3 0 16,0-4 0-16,-4-4 0 0,-2-2-96 0,-3-3-16 16,-4-2 0-16,0 0 0 0,-1 0-432 0,0 0-80 15,0-4-32-15,-2 0 0 16,-1-2-1200-16,0 0-240 0,-2 3-64 0,-1 1 0 15,1-3-2528-15,1 2-512 0</inkml:trace>
  <inkml:trace contextRef="#ctx0" brushRef="#br0" timeOffset="134006.12">8654 16710 5519 0,'8'6'496'0,"2"-3"-496"0,3 0 0 0,2 0 0 16,-1-2 4224-16,0-1 768 0,-1-1 128 0,0-1 48 15,-1 1-2992-15,0-2-576 0,-2-2-128 0,-1 0-32 16,-1 1-480-16,-1-2-112 0,-3-4-16 0,-2 3 0 15,0-2-192-15,-1-1-32 0,-2 3-16 0,-1-3 0 16,1 3-192-16,-4-1-32 0,-2 3-16 0,-1-2 0 16,-1 2 112-16,0 4 32 0,-1 1 0 0,-2 0 0 15,2 6 32-15,-1 1 16 0,2 0 0 0,1 5 0 16,3 1-128-16,2 2-32 0,2 4 0 0,4-1 0 0,2 3-192 0,3 1-32 16,2 1-16-16,2-3 0 0,2-1-144 0,2-2 0 0,1-2 0 0,1 0 0 15,2-4-256-15,2-2-48 16,1-3 0-16,3-2 0 15,2-2-2272-15,-1-1-464 0,1-2-96 0</inkml:trace>
  <inkml:trace contextRef="#ctx0" brushRef="#br0" timeOffset="134307.74">9070 16560 30287 0,'0'0'1344'0,"0"0"272"0,3 10-1296 0,0-1-320 0,1 1 0 0,3 2 0 15,1 1 928-15,2 0 112 0,1 0 32 0,0 3 0 16,0-3-224-16,-1 0-32 0,1-2-16 0,-1 1 0 16,0 0-416-16,0-3-96 0,-3 0-16 0,1-2 0 15,-1 0 144-15,-2 1 32 0,-5-8 0 0,4 8 0 16,-4-8-96-16,2 7-16 0,-2-7 0 0,0 0 0 16,0 0-32-16,0 0-16 0,0 0 0 0,-1-7 0 15,-1-5 128-15,-1 1 32 0,-1-6 0 0,-1-2 0 16,1 0-304-16,0-2-144 0,0 0 160 0,0-4-160 15,2-1 128-15,-1-1-128 0,2 0 0 0,-1 0 0 16,2 4 0-16,2 2 0 0,-1 2 0 0,2 2 0 16,1 1 0-16,1 3 0 0,0 1-192 0,1 3 192 15,1 0-800-15,1 1-48 0,1 0-16 0,1 2 0 16,1 1-1952-16,1 2-400 0,-1 0-80 16</inkml:trace>
  <inkml:trace contextRef="#ctx0" brushRef="#br0" timeOffset="134635.69">9478 16417 13823 0,'0'0'608'0,"0"0"128"0,0 0-592 0,0 0-144 16,0 7 0-16,0-7 0 0,1 6 2880 0,-1-6 528 15,4 8 112-15,0-2 32 0,1 1-2528 0,3-2-512 16,0-1-112-16,1 0-16 0,0-1-384 0,2-1 0 16,-1-1 0-16,2 1 0 0,1-1-224 0,-1 0-128 15,-1-1-32-15,1 0 0 16,-1-1-624-16,-1-3-128 0,0-1-16 0,0-2-16 15,-3 0-320-15,0-3-64 0,-1 0-16 0,0-3 0 16,-1 0-320-16,-3-1-64 0,0-5-16 0,-1 1 0 16,-1 0 16-16,0 1 0 0,0 0 0 0,0 1 0 0,-3 2 3552 0,2 4 720 0,0 0 144 0,1 10 32 15,0 0 1760-15,0 0 352 0,0 0 80 0,0 11 16 0,0 4-1776 0,1 6-368 16,0 4-64-16,3 5 0 16,-1 5-752-16,0 3-144 0,-1 3-16 0,1 2-16 15,-2 2-608-15,0 1-128 0,1-1-32 0,0 1 0 16,0-3-608-16,-1-4-192 0,1-1 0 0,1-1-13568 15,1-2-2816-15</inkml:trace>
  <inkml:trace contextRef="#ctx0" brushRef="#br0" timeOffset="135167.25">10580 15959 3679 0,'0'0'320'0,"0"0"-320"0,0 0 0 0,0 0 0 15,0 0 5104-15,0 0 944 0,0 0 192 0,0 0 32 16,0 0-3888-16,0 0-784 0,0 0-144 0,-4-4-48 15,-4 2-432-15,1-2-80 0,1 1-32 0,-2 3 0 16,-1 2-64-16,0 0-16 0,0 1 0 0,-2 1 0 16,0 0-352-16,0 2-80 0,-1 2-16 0,3 1 0 15,1 0-208-15,1 0-128 0,0 2 128 0,2 2-128 16,0-4 0-16,3 1 0 0,4 1-160 0,0 2 160 16,2-3-160-16,1 1 160 0,2-1-128 0,2 2 128 15,0-3 0-15,2 1-160 0,-1 1 160 0,0 2 0 0,1-3 0 0,-1 3 0 16,-1 0 128-16,1-1-128 0,-3 3 224 0,-1 1-48 15,-2-1-16-15,-2 2 0 0,1-2-160 0,-3 1 192 16,-2 1-192-16,0-4 192 16,-1 0-576-16,1-2-128 0,-2-6 0 0,4-5-16 15,-6 4-2752-15,1-6-560 0</inkml:trace>
  <inkml:trace contextRef="#ctx0" brushRef="#br0" timeOffset="135348.79">10576 15726 20271 0,'0'0'1792'0,"0"0"-1424"0,0-5-368 0,0 5 0 16,0 0 2768-16,0 0 496 0,0 0 80 0,0 0 32 16,6 5-1968-16,1 3-400 0,1 4-80 0,-1 6-16 15,3 1-208-15,1 5-64 0,5 2 0 0,0 3 0 16,-1 1-432-16,3 1-80 0,2 0-128 0,-2 0 176 16,-1-1-320-16,0-1-64 0,0-3-16 0,-1 0 0 31,-2-1-2368-31,0-1-480 0,1-2-80 0</inkml:trace>
  <inkml:trace contextRef="#ctx0" brushRef="#br0" timeOffset="135903.18">10671 16004 22111 0,'0'0'1968'0,"-5"-5"-1584"0,1-1-384 0,4 6 0 0,0-8 1648 0,0 1 240 15,1-2 48-15,3-1 16 0,3 4-1376 0,2-3-256 16,1 1-64-16,4 0-16 0,1-1-240 0,0 1-128 15,1 0 128-15,1 1-208 16,0-1-704-16,1 1-144 0,2 1-32 0,1 2 0 16,-2 2-1056-16,1 2-224 0,-2 4-32 0,-1-1-16 15,-1 3 144-15,-1 4 32 0,0 1 0 0,-2 4 0 0,-3 0 2496 0,0 2 496 16,-2 2 96-16,0-1 32 0,-1-1 1504 0,-2 0 304 16,-1 1 64-16,-2-4 16 0,1 2-800 0,-2-4-176 15,-1-2-16-15,0-1-16 0,0-1-512 0,0-8-96 16,-2 7-32-16,2-7 0 0,0 0-336 0,0 0-64 15,-6-3-16-15,1-4 0 0,1-3-432 0,0 0-80 16,1-3-32-16,-1-3 0 0,0-1-160 0,1-3 0 16,0 0 0-16,2 0 0 0,0 0 0 0,1 2 0 0,1 0-128 0,2 1 128 15,-1 1-176-15,2 2 48 0,0 2 0 0,0 3 0 16,0 0 128-16,0 1-128 0,0 3 128 0,-4 5-128 16,0 0 128-16,0 0 0 0,0 0 0 0,0 0-128 15,6 5 128-15,1 3 0 0,-2 2 0 0,-1 3 0 16,-1 2 0-16,1 4 0 0,-1 1 0 0,3 3 0 15,0 2 224-15,2 0-32 0,0-2 0 0,2 0 0 16,1-3-64-16,2-1-128 0,2-4 176 0,1-2-176 16,1-2 272-16,0-3-48 0,1-3-16 0,0-3 0 15,1-3-80-15,-2-3 0 0,-2-2-128 0,0-5 192 16,-4-2-16-16,0-2-16 0,-3-1 0 0,-3-4 0 16,-1 1-16-16,-3-1 0 0,-1 1 0 0,-3 0 0 15,-2 1-144-15,-4 1 0 0,-3 3 0 0,-1-2 0 16,-2 3-224-16,-1 1-80 0,-2 3-16 0,1 0 0 15,2 3-448-15,0 0-80 0,-1 0-32 0,3 1 0 16,-1 1-1360-16,3-3-288 16,2 2-48-16,4 0-5808 0,2 0-1168 0</inkml:trace>
  <inkml:trace contextRef="#ctx0" brushRef="#br0" timeOffset="136205.73">11325 15783 12895 0,'0'0'1152'0,"7"11"-928"15,1 2-224-15,0 1 0 0,-1 2 3248 0,1 2 592 16,0 3 128-16,0 2 32 0,0 1-1248 0,-3 1-256 15,0-1-64-15,0 0 0 0,2-1-1120 0,-2-3-224 0,0-3-64 0,-1 0 0 16,0-3-720-16,0-2-160 16,-1-3-16-16,-3-9-128 0,4 7 208 0,-4-7-64 0,0 0-16 0,0 0 0 15,5-6-128-15,-1-2-144 0,0-2 144 0,-2-4-208 16,1-6 0-16,-2-1 0 0,0-2 0 0,1-1 0 16,-2-3 16-16,0 2 16 0,0 0 0 0,0 1 0 15,1 0 176-15,0 1-208 0,-1 1 80 0,2 1 128 16,0 2-128-16,1 5 128 0,-1 2 0 0,2 5 0 15,0 1 0-15,-4 6 0 0,0 0 0 0,7 6 0 16,-2 3 0-16,0 4 0 0,0 2 0 0,1 4 0 16,-1 0 0-16,1 3 0 0,0 2 0 0,0-2 128 0,2 1-288 15,1 0-64-15,1-3-16 0,2 0 0 32,1-3-1552-32,2-3-304 0,2-3-64 0,-1-2-12432 0</inkml:trace>
  <inkml:trace contextRef="#ctx0" brushRef="#br0" timeOffset="136572.17">11856 15782 3679 0,'-7'0'320'0,"-2"1"-320"0,-2 3 0 0,-1-2 0 0,-1 0 5248 0,0 2 992 15,0 1 192-15,2 2 32 0,1-1-3920 0,1 1-800 16,1-1-144-16,3 0-48 0,5-6-1056 0,0 0-224 16,0 0-32-16,4 7-16 0,2 0-224 0,2-2-160 15,1 0 32-15,2-1 0 16,-1 0-448-16,2-1-96 0,-2-1-16 0,1 2 0 15,-1-4-688-15,-1 3-144 0,-1 1-16 0,-8-4-16 16,0 0 224-16,6 5 48 0,0 0 16 0,-6-5 0 0,0 0 1088 0,0 0 176 16,2 7 128-16,-2-7-128 0,0 0 656 0,0 0 48 15,0 0 0-15,0 0 0 0,0 0-256 0,0 0-64 0,0 0 0 0,0 0 0 16,0 0-384-16,0 0 0 0,0 0 128 0,0 0-128 16,0 0 224-16,6 9 16 0,1 1 0 0,2 3 0 15,1 2 784-15,-1 0 144 0,0 2 48 0,-1 3 0 16,-1-2 480-16,1 3 96 0,0 1 32 0,-3 0 0 15,-1 0-48-15,-1 3-16 0,-4 4 0 0,-2 1 0 16,-4 1-352-16,0 2-64 0,-4-1 0 0,-1 2-16 0,-1-1-704 16,-1-1-144-16,-2 0-32 0,-1-2 0 15,1-2-304-15,-3-1-144 0,0-8 128 0,-1-2-128 16,1-3-1984-16,-2-2-464 16</inkml:trace>
  <inkml:trace contextRef="#ctx0" brushRef="#br0" timeOffset="137146.72">9329 17988 15663 0,'0'0'688'0,"0"0"144"0,-5 6-656 0,5-6-176 0,0 0 0 0,0 0 0 15,0 0 2864-15,-1 8 528 0,1 0 128 0,2 3 0 16,2 0-2304-16,3 2-480 0,1 3-96 0,1 1 0 16,0 2-352-16,3-2-64 0,-2 2-16 0,2-1 0 15,-2-1-208-15,1-1 176 0,-2-3-176 0,0-3 160 16,-1-1-160-16,-3-2 0 0,0-2 0 0,-5-5 0 0,0 0 0 0,0 0 128 15,-5 5-128-15,5-5 0 0,-8 1 0 0,-1-2 0 16,-1-2-224-16,-2 0 80 0,0-4 144 0,-1-2 0 16,0-2-144-16,-1-2 144 0,-1-4 0 0,2-2 0 15,0-3-144-15,0-2 144 0,0 1 0 0,3 2 192 16,-1 1-16-16,4 3-16 0,-1-1 496 0,3 1 112 16,2 3 0-16,4 2 16 0,2 2-80 0,1 2-32 15,1-1 0-15,3 0 0 0,1-2-432 0,1-2-96 16,1-1-16-16,2-2 0 0,1 2-128 0,2-2 0 0,1-1 0 0,0 0 128 31,0 2-512-31,1-1-96 0,1 0-32 0,4 3 0 16,0-1-2576-16,-1 2-528 0</inkml:trace>
  <inkml:trace contextRef="#ctx0" brushRef="#br0" timeOffset="137345.41">9418 18097 27471 0,'0'0'1216'0,"0"0"256"0,0 0-1184 0,0 0-288 0,0 0 0 0,0 0 0 0,0 0 864 0,0 0 112 16,5-5 32-16,3-1 0 15,3-2-320-15,0-1-64 0,2-3-16 0,2-1 0 16,0 0-416-16,1 0-192 0,2 0 160 0,0-1-160 16,1-1 0-16,-1 2 0 0,0 1 0 0,0 1 0 31,-1-1-2352-31,-1 3-400 0,-3 2-96 0</inkml:trace>
  <inkml:trace contextRef="#ctx0" brushRef="#br0" timeOffset="137523.26">9442 18272 23951 0,'-4'9'2128'16,"1"0"-1696"-16,-1 1-432 0,1-3 0 0,2 1 2336 0,1-8 384 15,0 0 80-15,0 0 16 0,0 0-1696 0,8 0-336 16,6-2-64-16,2-4-16 0,1 0-384 0,1-2-96 15,2-1-16-15,2-2 0 0,4 1-208 0,-1-6 0 16,0-2 0-16,-1-1 0 16,-2-1-2192-16,2-5-432 0,-3 1-96 0</inkml:trace>
  <inkml:trace contextRef="#ctx0" brushRef="#br0" timeOffset="137703.91">9903 17417 24879 0,'0'0'2208'16,"0"0"-1760"-16,0 0-448 0,0 0 0 0,0 0 1408 0,3 8 192 0,-1 0 32 0,3 1 16 15,2 0-1056-15,1 1-208 0,1 3-32 0,1 2-16 16,3 0-336-16,2 2 0 0,-1 0 0 0,2 1 0 31,2 1-2048-31,-1-1-496 0,0-1-80 0</inkml:trace>
  <inkml:trace contextRef="#ctx0" brushRef="#br0" timeOffset="137908.31">9821 17594 17503 0,'0'0'768'0,"0"0"176"0,-4-4-752 0,3-2-192 15,1 6 0-15,2-8 0 0,4-1 3328 0,-1-3 624 16,1 2 128-16,2-1 16 0,0 1-2976 0,2-1-608 15,1 1-112-15,2 0-16 0,1-1-384 0,2 1 0 16,-1-1 0-16,2 1 0 16,0-2-1584-16,2 0-384 0,-2 2-80 0</inkml:trace>
  <inkml:trace contextRef="#ctx0" brushRef="#br0" timeOffset="138238.57">10095 17212 16575 0,'-12'2'1472'0,"-4"-1"-1168"0,-2 0-304 0,-3 2 0 16,0 1 2624-16,-1 2 480 0,-1 2 96 0,-2 1 0 16,1 2-1520-16,0 2-304 0,-1 2-64 0,1 1-16 15,1 5-544-15,3 0-112 0,3 2-32 0,3 6 0 16,1 2-96-16,4 3 0 0,1 2-16 0,6 1 0 16,2 1-304-16,2 0-64 0,5-1-128 0,3 0 192 15,3-3-192-15,5-2 0 0,2-4 128 0,5-2-128 16,1-3 0-16,2-3 0 0,4-6 0 0,4-6 0 15,2-8-128-15,1-3 128 0,3-4 0 0,0-4 0 0,-5-1 0 0,-1-6 0 16,-4-3 0-16,-2-1 0 16,-1-1 0-16,-4 1 144 0,-4-3-144 0,-5-3 192 0,-2-2 96 0,-4 0 32 15,-2 2 0-15,-4 0 0 0,-3 2 384 0,-2 3 64 16,-2-1 32-16,-3 1 0 0,-5 1-32 0,-2 1 0 16,3 5 0-16,-3-1 0 0,-3 0-448 0,-2-1-80 15,-4 1-32-15,-2 3 0 16,-5-2-2096-16,-2 3-416 0,-5 0-96 0</inkml:trace>
  <inkml:trace contextRef="#ctx0" brushRef="#br1" timeOffset="145141.04">13873 14932 21183 0,'-1'-4'1888'0,"-16"-5"-1504"16,-3 1-384-16,-1 0 0 0,-1 2 944 0,0 1 112 15,0-1 32-15,-2 3 0 0,-1-4-880 0,-1 3-208 16,0 0 0-16,-2 2 0 0,-2 2 0 0,-2 1 0 16,2 0 0-16,-2 3 0 0,-3 0 208 0,1 4-48 15,4 4-16-15,0-1 0 0,-2 4-144 0,5 2 0 16,2 2 0-16,2 2 0 0,-1 1 0 0,3 2-144 15,2 2 144-15,1 1 0 0,2-3-128 0,3 2 128 16,1-4 0-16,2 5 0 0,1-3-128 0,2-1 128 16,2 1 0-16,1 2 0 0,-2-3 0 0,2 3 0 15,1 2 0-15,-1 2 0 0,0 2 0 0,0 2 176 16,0 3-48-16,2 4-128 0,-3 2 160 0,-2 2-160 0,2 3 128 0,0 1-128 16,1 1 0-16,0-1 0 0,0 1 128 0,0 1-128 15,0 0 0-15,1 1 0 0,0-1 0 0,0-2 0 16,0 1 0-16,1-1 192 0,-2 1-192 0,-1 2 192 15,-1-5 0-15,0 4 0 0,-1 4 0 0,1 1 0 16,-2 1-64-16,0 2-128 0,-1 1 192 0,0-3-64 16,-2-1-128-16,2-1 0 0,0-3 144 0,1 3-144 15,2-4 0-15,-2 1 144 0,2-1-144 0,-2 1 0 16,-1-3 224-16,-1 1-64 0,1-3-16 0,3 0 0 16,1-3 48-16,1 0 0 0,-2-1 0 0,3 2 0 15,0-1 80-15,-1 0 32 0,0 2 0 0,0-3 0 16,2-3-80-16,-1 2-16 0,-1 0 0 0,-1 1 0 15,2 0-208-15,1 0 144 0,-1 2-144 0,3-1 128 16,0-4 0-16,0 2 0 0,0-5 0 0,1 0 0 16,1-2 64-16,-2-1 0 0,0 0 0 0,1-1 0 0,2-1 64 0,1-2 32 15,-1 1 0-15,3-2 0 0,-1-2 48 0,4 2 16 0,1-4 0 16,2 0 0-16,-1-2-16 0,2-3 0 16,2-1 0-16,2-2 0 0,0 0-80 0,1-3 0 0,1-2-16 15,0-1 0-15,2-1-112 0,4 1-128 16,4-5 176-16,1 1-176 0,2-2 0 0,2-1 0 15,1-4-240-15,8-3 80 16,8-2-1744-16,4-6-336 0,3-4-80 0</inkml:trace>
  <inkml:trace contextRef="#ctx0" brushRef="#br1" timeOffset="176462.68">14952 15635 6447 0,'0'0'576'0,"0"0"-576"0,2 8 0 0,-2-8 0 0,0 0 2608 0,18-2 400 16,-18 2 96-16,0 0 16 0,0 0-1696 0,0 0-336 15,0 0-64-15,0 0 0 0,0 0-384 0,0 0-64 16,0 0 0-16,0 0-16 0,0 0 48 0,0 0 16 15,-5 0 0-15,1 0 0 0,1-4-144 0,1 2-32 16,-1-2 0-16,0 1 0 0,-1-3-288 0,1 1-160 16,1-2 160-16,2 2-160 0,0-2 160 0,2 1-160 15,-2 6 160-15,3-5-160 0,-3 5 0 0,4-6 0 16,3 1 0-16,-1 1 0 0,-6 4 400 0,7-2-16 0,-7 2 0 0,8 0 0 16,0 1 192-16,-8-1 16 0,6 4 16 0,-1 1 0 15,0 0-112-15,-5-5-32 0,0 0 0 0,3 7 0 16,-3-1-48-16,-1 1-16 0,-3-1 0 0,4-6 0 15,0 0-208-15,0 0-32 0,-5 6-16 0,5-6 0 16,-6 3-144-16,6-3 192 0,-7 3-192 0,-1-2 192 16,0-2-192-16,1 0 0 0,1-2 144 0,1 1-144 15,-2-1 0-15,7 3 0 0,0 0 0 0,0 0 0 16,-6-1 0-16,0-1-240 0,6 2 48 0,0 0 0 31,0 0-336-31,0 0-64 0,0 0-16 0,0 0-9328 0,0 0-1872 0</inkml:trace>
  <inkml:trace contextRef="#ctx0" brushRef="#br1" timeOffset="176948.93">14968 15918 11967 0,'0'0'1072'0,"0"0"-864"0,0 0-208 0,0 0 0 16,6-4 2400-16,-2 0 432 16,-4 4 96-16,0 0 16 0,0 0-1184 0,6-4-224 0,-6 4-64 0,0 0 0 15,0 0-576-15,0 0-112 0,6 1-16 0,-6-1-16 16,0 0-240-16,0 0-64 0,0 0 0 0,4 7 0 15,-3 2-208-15,2-4-48 0,-3-5-16 0,-1 8 0 16,-3-2-176-16,4-6 160 0,-7 4-160 0,2 0 160 16,5-4-32-16,-7 3 0 0,7-3 0 0,0 0 0 15,-7 0-128-15,0-4 0 0,2 1 144 0,1-1-144 16,-2-1 0-16,3 0 0 0,3-2 0 0,3 1 0 16,-2-1 0-16,0 1 0 0,-1 1 0 0,3 0 0 15,1-1 0-15,2 1 0 0,-1 1 0 0,1 0 0 16,0 2 192-16,1 0-16 0,-7 2-16 0,7-2 0 15,-7 2 96-15,8-2 32 0,-1 2 0 0,-1 0 0 16,-6 0 176-16,0 0 48 0,0 0 0 0,0 0 0 0,6 7 48 0,-6-7 16 16,2 8 0-16,1 0 0 0,-3-8-256 0,2 9-64 15,-3 0 0-15,1-9 0 0,0 6-256 0,3 1 0 16,-3-7 0-16,0 0 0 16,0 0-2064-16,0 0-432 0,0 0-64 0</inkml:trace>
  <inkml:trace contextRef="#ctx0" brushRef="#br1" timeOffset="177576.05">16060 15421 15663 0,'0'0'1392'0,"0"0"-1120"0,0 0-272 0,0 0 0 0,0 0 2048 0,0 0 336 16,7 6 80-16,-7-6 16 0,5 6-880 0,-5-6-160 16,0 0-32-16,3 8-16 0,-2-1-432 0,-1-7-96 15,0 8-16-15,-1 0 0 0,-2 0-144 0,-1-2-48 16,-1 1 0-16,0-1 0 0,0 1-272 0,-2-1-48 15,-1 0-16-15,1-1 0 0,-3-1-144 0,3-4-48 16,0 0 0-16,1-3 0 0,0 2-128 0,6 1 160 16,-4-3-160-16,4 3 160 0,-5-5-160 0,3 0 0 15,0-2 0-15,2 1 0 0,2-1 0 0,0 1 0 16,1-1 0-16,1 2 0 0,0 0 0 0,1 1-144 16,1 1 144-16,2-1 0 0,0 3-144 0,0 1 144 15,0 0 0-15,-8 0-144 0,9 1 144 0,0 3 0 0,0-1 0 0,-1-1 128 16,-8-2 320-16,0 0 64 15,0 0 0-15,0 0 16 0,4 7 48 0,-4-7 0 0,2 6 0 0,-2-6 0 16,0 8-176-16,0-8-16 0,-2 7-16 0,2-7 0 16,-7 4-192-16,2 1-48 0,0 0 0 0,0-1 0 15,-2-3-128-15,7-1 0 0,-8 2-160 0,2-1 160 32,-1 2-1600-32,7-3-208 0,0 0-48 0,0 0-9504 0,0 0-1888 0</inkml:trace>
  <inkml:trace contextRef="#ctx0" brushRef="#br1" timeOffset="178062.4">16050 15858 6447 0,'0'0'576'0,"0"0"-576"15,0 0 0-15,0 0 0 0,0 0 3168 0,0 0 528 16,7-3 96-16,-1-1 32 0,-1 0-1824 0,-5 4-352 16,8-2-80-16,-1 0-16 0,-1 2-432 0,1 0-96 15,-7 0 0-15,0 0-16 0,6 2-112 0,-6-2 0 16,7 4-16-16,-7-4 0 0,4 6-176 0,-4-6-16 0,1 8-16 0,-1-8 0 15,0 8-192-15,-1 1-32 0,-3-4-16 0,0 2 0 16,4-7-224-16,-5 6-32 0,-2-1-16 0,1 2 0 16,-1-5-160-16,1 2 128 0,-1-4-128 0,2 2 128 15,0-2-128-15,5 0 0 0,-6-2 0 0,6 2 128 16,-5-2-128-16,5 2 0 0,-4-4 0 0,4 4 0 16,0 0-160-16,0 0 160 0,0 0 0 0,0 0-144 15,0 0 144-15,4-5 0 0,1 1-144 0,2 1 144 16,-7 3 0-16,8-1 0 0,0 0 0 0,-1 1 0 15,-7 0 336-15,8 1-16 0,-8-1 0 0,0 0 0 16,5 4 192-16,-5-4 48 0,0 0 0 0,2 9 0 16,-2 0-80-16,-2-1-16 0,0 0 0 0,-1-1 0 15,-1 0-272-15,0-2-64 0,4-5-128 0,0 0 192 16,-5 5-2240 0,5-5-464-16</inkml:trace>
  <inkml:trace contextRef="#ctx0" brushRef="#br1" timeOffset="183038.75">14652 15760 19455 0,'0'0'864'0,"0"0"176"0,0 0-832 0,0 0-208 0,0 0 0 0,0 0 0 16,0 0 1280-16,0 0 192 0,14-13 64 0,-14 13 0 0,0 0-416 0,-4-3-80 16,0-2-16-16,4 5 0 0,-6-4-64 0,6 4 0 15,-3-2-16-15,3 2 0 0,-6-3-112 0,1 0-32 16,0 1 0-16,1 0 0 0,-1 2-160 0,-2 0-16 16,1 0-16-16,-1 0 0 0,-2 2 16 0,0 0 0 15,0 2 0-15,0 1 0 0,0 1-128 0,-1-1-32 16,3 1 0-16,-4 2 0 0,3 0-192 0,1 0-32 15,-4-2-16-15,2 1 0 0,-1-1-96 0,0 2 0 16,1 0-128-16,0 0 192 0,0 2-64 0,0-2 0 16,0 1-128-16,1 2 192 0,0-1-64 0,0 3 0 15,-1 2-128-15,0 5 192 0,3-1-192 0,-1 0 144 16,1 1-144-16,0-1 128 0,1 1-128 0,3-1 0 0,-1 1 0 16,2 0 128-16,1-2-128 0,0 0 160 0,0-1-160 0,1 1 160 15,2-1-160-15,-1 1 0 16,1 1 0-16,1-1 128 0,1 1-128 0,0-2 0 0,0 3 0 0,1-2 0 15,-1 0 0-15,0-1-144 0,0 0 144 0,2-1-208 16,-1 1 208-16,2-3 256 0,1 1-48 0,-1-1-16 16,0 0-192-16,0 1 176 0,1-1-176 0,1 0 160 15,1-1-160-15,0 3 160 0,1-3-160 0,0 0 160 16,-2 0-160-16,1-1 128 0,-1-2-128 0,1 2 128 16,-1-5-128-16,0-1 0 0,1-1 0 0,1 1 0 15,-1-3 0-15,4 0 128 0,-1-2-128 0,2-1 0 16,-2 0 0-16,2 0 0 0,-2 0 0 0,2 0 0 15,-1-2 0-15,1 0-304 0,-2 1 48 0,1-1 16 32,-1-4-672-32,-1 1-144 0,0 1-32 0,-1-1 0 0,-2-2-1584 0,-1 1-320 0,-2-2-64 0,-2 0-11792 15</inkml:trace>
  <inkml:trace contextRef="#ctx0" brushRef="#br1" timeOffset="183342.77">14775 16388 15663 0,'0'0'1392'0,"-4"7"-1120"15,2-1-272-15,0 1 0 0,2-7 2672 0,0 9 464 16,2-1 112-16,-1 0 16 0,0-1-1504 0,-1-7-288 16,7 7-64-16,0 0-16 0,1-5-544 0,3 2-96 0,0-4-32 0,1 1 0 15,1 1-256-15,3-1-48 0,1 2-16 0,1-2 0 16,-1 1-144-16,0 2-48 0,0 2 0 0,-3 0 0 15,-1 2 0-15,0 1 0 0,-2 0 0 0,-2 2 0 16,0 0 416-16,-4 4 80 0,-2-1 0 0,-2 2 16 16,-1 1-48-16,-1 0-16 0,0 0 0 0,-3-1 0 15,-4 3-256-15,1-1-48 0,-2 2-16 0,0-1 0 0,-1 1-336 16,0-2 144-16,1 0-144 0,2 0 0 16,0 1 0-16,2-4 0 0,2 0-192 0,2-1 48 31,2-2-2336-31,3-2-464 0</inkml:trace>
  <inkml:trace contextRef="#ctx0" brushRef="#br1" timeOffset="188436.89">17836 16879 22911 0,'5'-3'1024'0,"19"-18"192"0,-12 17-960 0,-1-2-256 0,1-2 0 0,1 1 0 15,0 1 1296-15,0 1 224 0,0 1 32 0,0 1 16 16,-1 0 16-16,0 3 0 0,-2 2 0 0,3 2 0 16,-2 0-560-16,-2 2-96 0,-1 2-32 0,-5 4 0 15,1-2-208-15,-2 4-48 0,-4 5-16 0,0 0 0 16,-3 5-160-16,-1-3-16 0,0 1-16 0,-2 2 0 16,-1 4-288-16,0 1-144 0,-2-1 160 0,2 2-160 15,0 1 0-15,-1 10 128 0,2-3-128 0,1-3 0 16,1-4 0-16,2-2 0 0,1-3 0 0,2-1 0 15,0-4 0-15,2-2 0 0,3-3 0 0,2-2 0 16,2-2 0-16,3-2-192 0,2-1 192 0,2-3-208 16,4-4-16-16,0 1 0 0,2-6 0 0,2 1 0 15,2-2-272-15,1-3-48 0,0-1-16 0,2 2 0 16,-2-5-1696-16,-1 2-352 0,-3-1-64 0,-3-2-11680 16</inkml:trace>
  <inkml:trace contextRef="#ctx0" brushRef="#br1" timeOffset="188774.27">18017 17130 22111 0,'0'0'1968'0,"-2"7"-1584"16,-1-1-384-16,2 1 0 0,1-7 2016 0,2 8 320 16,4-1 64-16,1 0 16 0,5-2-864 0,1 0-160 15,3 0-48-15,3-1 0 0,6 0-208 0,4 0-48 0,5-2-16 0,1-1 0 16,0-2-224-16,3-1-32 0,0-2-16 0,2 2 0 15,1-2-400-15,-1 0-80 0,2 0 0 0,1 0-16 0,2 0-304 0,2 0 0 16,2 0 0-16,0 2 0 16,-1-3 144-16,-1 1-144 0,0 0 0 0,-2 1 144 15,-5-1-144-15,-1 2 0 0,-1-1 0 0,0 0 0 16,-2 1 0-16,1 2 0 0,-1 0 0 0,1 0 128 16,-1-3-128-16,-1 2 0 0,2-2 0 0,-3 1 0 15,0-1 0-15,1 2 0 0,-2-3 0 0,-2 1 0 31,-2 1-528-31,-1-1 16 0,0 0 0 0,-2 2 0 16,-2-2-384-16,1 0-64 0,-3-1 0 0,-2 0-16 0,-2-3-1264 0,0 2-240 16,-1 0-48-16,-1-3-11952 0</inkml:trace>
  <inkml:trace contextRef="#ctx0" brushRef="#br1" timeOffset="189080.75">19484 16680 27983 0,'0'0'1232'0,"1"9"272"0,3 2-1200 0,4 1-304 15,5 1 0-15,1-3 0 0,2 1 416 0,1-1 32 16,5-1 0-16,3 2 0 0,1-1 240 0,3 0 48 16,1 0 16-16,1-1 0 0,4 1-496 0,-1 0-112 15,0 1-16-15,-1 1 0 0,-3-3-128 0,-2 3 192 16,-3 1-192-16,-3 1 192 0,-4 0 384 0,-1 3 64 15,-1-4 32-15,-2 4 0 0,-6 1 544 0,-1 2 128 0,-3 1 0 0,-4 1 16 16,-2 1 32-16,-2 4 0 0,-2-3 0 0,-3 4 0 16,-2 3-560-16,-2 2-128 0,-2 2 0 0,-4-3-16 15,-1 2-176-15,-1 0-48 0,-1 0 0 0,-2-1 0 16,-1-2-272-16,4-1-64 0,1-3-128 0,1-2 192 31,2-3-1760-31,3-1-352 0,1-3-80 0</inkml:trace>
  <inkml:trace contextRef="#ctx0" brushRef="#br1" timeOffset="190838">22150 17227 10127 0,'0'0'896'0,"0"0"-704"0,-1 9-192 0,0 0 0 0,1 1 2800 0,1 3 528 15,3 4 96-15,1 0 32 0,0 4-1936 0,4 4-384 16,3 2-80-16,1 3-16 0,-1 3 272 0,1-3 48 0,1 0 16 0,-1-3 0 15,0-1-512-15,-2-6-96 0,-1 1-32 0,1-2 0 16,-2-1-224-16,0-1-64 0,-1-1 0 0,-2-2 0 16,-1-1-176-16,2 2-32 0,-5-4-16 0,0-3 0 15,-2-8 16-15,0 0 0 0,0 0 0 0,0 0 0 16,0 0-64-16,-4-8-16 0,-1-1 0 0,-1-5 0 16,0-2-160-16,-3-3 0 0,1-5 0 0,0-4 0 15,0-5-384-15,1-3 32 0,0-4 16 0,-1 0 0 16,2-2-272-16,0 3-48 0,0 4-16 15,2 0 0-15,1-2 320 0,2 2 64 0,1 3 16 0,1-6 0 16,2 4 128-16,1 3 144 0,2 2-208 0,2 3 80 16,1 4 128-16,2 2 128 0,1 3-128 0,1 4 176 15,0 5-48-15,1 6 0 0,-1-2 0 0,1 8 0 16,-1 2 192-16,0 2 16 0,-2 2 16 0,-1 3 0 0,-1 2 96 16,-1 3 0-16,-1 4 16 0,-3 4 0 0,-3 4-80 15,-1 0-32-15,-3-2 0 0,1 0 0 0,-2 1-80 0,-1 2-16 16,-1 1 0-16,1 0 0 0,0 1-64 0,1-1 0 15,1 0-16-15,1-4 0 0,2 0-176 0,1-9 0 16,3 2 0-16,0-4 0 0,1-3 192 0,2-1-32 16,1-1-16-16,2-1 0 0,4-4-144 0,5 1 192 0,-1-4-192 15,1-1 192-15,2-3-192 0,1-3 0 16,-1-3 0-16,1-3-176 16,1-2-1600-16,-1-1-320 0,0-1-64 0,0-4-13376 15</inkml:trace>
  <inkml:trace contextRef="#ctx0" brushRef="#br1" timeOffset="191142.14">22942 17130 31967 0,'0'0'1408'0,"0"0"304"0,-4 7-1376 0,4-7-336 0,0 0 0 0,0 0 0 16,10-4 960-16,0-1 128 0,2-2 32 0,3-1 0 15,3-2 32-15,3-2 16 0,1 0 0 0,3-1 0 16,2-2-352-16,0-4-80 0,2 0-16 0,2-2 0 16,-1-1-144-16,2-3-48 0,-2-1 0 0,1 1 0 15,1-1-336-15,1 3-192 0,0-1 192 0,-2 2-192 0,0 1 0 0,-1 0 0 16,1 3 0-16,-2 0 0 15,-3 0-1008-15,0 1-208 0,-2-3-32 16,-2 3-16-16,-1 1-2016 0,-2 2-416 0</inkml:trace>
  <inkml:trace contextRef="#ctx0" brushRef="#br1" timeOffset="191602.72">24206 16113 18431 0,'-5'-25'816'0,"4"18"160"0,-1-1-784 0,2 0-192 0,-1-1 0 0,0 1 0 15,-2 0 2928-15,-2 2 528 0,0-1 128 0,-2 2 0 16,1 2-1536-16,-2 3-320 0,-1 2-64 0,-2 3-16 16,-2 1-624-16,-1 5-128 0,0 2-32 0,-1 3 0 15,0 2-320-15,-2 5-64 0,1 3-16 0,2 3 0 0,1 2-128 0,2 2-16 16,1-1-16-16,2 0 0 0,3 0 0 0,1-6 0 15,2 2 0-15,5 0 0 0,2-3 0 0,3 0 0 16,3-5 0-16,2-1 0 0,1-1-144 0,3-2-32 16,2-6 0-16,2-2 0 0,1-5-128 0,2-2 0 15,1-1 0-15,-1-1 128 0,3 0-128 0,2-3 128 0,-1 1-128 0,-3-3 128 16,-2-1-128-16,1-5-224 16,0-2 48-16,-4 1 16 0,-4 0-1504 15,-1-1-288-15,0 1-64 0,-2-3-16 16,-2 2-1216-16,0 0-240 0</inkml:trace>
  <inkml:trace contextRef="#ctx0" brushRef="#br1" timeOffset="191959.99">24596 15769 11967 0,'0'0'1072'0,"0"0"-864"15,0 0-208-15,0 0 0 16,0 0 4352-16,0 0 832 0,0 0 176 0,0 0 16 0,0 0-2688 0,0 0-560 15,0 0-96-15,5-5-32 0,3-2-592 0,2 1-112 16,3-3-16-16,2 1-16 0,0-1-464 0,4 0-96 16,0-2 0-16,2 1-16 0,-1-1-336 0,-1-2-64 15,1 0-16-15,-1 0 0 0,1 0-272 0,-1 1 0 16,0 1 0-16,-1 0 0 16,0 2-800-16,-1 1-224 0,-3 0-32 0,1 1-16 15,-2 0-1600-15,0 1-320 0,0-1-64 0</inkml:trace>
  <inkml:trace contextRef="#ctx0" brushRef="#br1" timeOffset="192241.41">24712 15942 24879 0,'0'0'2208'0,"0"0"-1760"0,0 0-448 0,0 0 0 16,0 0 2032-16,3 8 320 0,-3-8 64 0,0 0 16 15,7 0-704-15,4-2-144 0,2-2-32 0,1 0 0 16,1-1-896-16,1-2-176 0,1-1-32 0,2-2-16 16,-1-3-192-16,1 0-48 0,2 0 0 0,-1 0 0 15,-2 1-384-15,-1 0-96 0,0-1-16 0,0 1 0 16,-1 3-1296-16,-1-2-272 0,0 1-48 0,-1 3-8896 15,-1-1-1760-15</inkml:trace>
  <inkml:trace contextRef="#ctx0" brushRef="#br1" timeOffset="192533.83">24832 16231 11055 0,'-11'6'976'0,"11"-6"-784"0,-2 7-192 0,-1-1 0 15,-1 2 4032-15,4-8 768 0,0 0 160 0,0 0 32 16,4 4-2176-16,3 0-448 0,-7-4-64 0,10 2-32 16,2 1-656-16,0-6-128 0,1 1-16 0,0-2-16 15,4 0-464-15,0-3-96 0,-2 0 0 0,1-1-16 16,0 0-432-16,2-2-64 0,0-4-32 0,-1 3 0 15,1-1-352-15,1 0 128 0,-1 1-128 0,8-5 0 32,-5 3-288-32,-7 2-128 0,0-2-32 0,1-1 0 15,-1 0-2112-15,2-1-416 0,-2 1-96 0,0 1-14016 0</inkml:trace>
  <inkml:trace contextRef="#ctx0" brushRef="#br1" timeOffset="192970.64">25546 15489 5519 0,'0'0'240'0,"0"-7"64"0,0 7-304 0,0-6 0 16,-1-5 0-16,0 2 0 0,-2 1 5888 0,1 2 1104 0,-2-1 240 0,4 7 32 15,-7-2-4704-15,7 2-928 16,-6 0-192-16,-2 0-32 0,-1 2-736 0,-1 4-144 15,1 1-16-15,0 4-16 0,1 2-304 0,1 1-48 16,-1 3-16-16,1 3 0 0,1 2-128 0,1 1 0 16,2 3 0-16,0 3 0 0,2 0 0 0,1-1-144 15,4 1 144-15,1 10-160 0,0-8 160 0,2-10 0 0,2-4 0 0,1-1-128 16,2-2 128-16,1-1 0 0,2 0 128 16,1-6-128-16,4-5 208 0,2 0-16 0,0-5-16 0,2-2 0 15,-1-3 224-15,1-2 48 0,1-3 16 0,-2-2 0 0,-1-2 128 16,-1 0 32-16,-4-1 0 0,-1-1 0 15,-2-2-48-15,-1-1-16 0,-1 1 0 0,-4 0 0 16,-2 1-48-16,-2 1 0 0,-3-1 0 0,-1 1 0 16,-4-1-96-16,-2 2-32 0,-2 1 0 0,-4 3 0 15,-3-3 16-15,-2 2 0 0,-5 2 0 0,1 3 0 16,1 1-400-16,-1 1 0 0,0 1 0 0,1 2 0 16,-3 1-1280-16,5-1-256 15,1 4-32-15,2-3-12256 0,0 1-2464 0</inkml:trace>
  <inkml:trace contextRef="#ctx0" brushRef="#br1" timeOffset="193830.76">25910 15181 2751 0,'0'0'128'0,"0"0"16"0,-5-1-144 0,-2-2 0 0,0-1 0 0,1 2 0 15,1-1 4944-15,5 3 960 0,-5-4 192 0,1-1 48 16,4 5-3936-16,0 0-784 0,0 0-144 0,0-7-48 15,0 2-416-15,0 5-96 0,4-9-16 0,-4 9 0 16,4-4 0-16,-4 4-16 0,0 0 0 0,0 0 0 16,8-4-176-16,-8 4-16 0,0 0-16 0,7 2 0 15,-7-2-96-15,7 3-32 0,-7-3 0 0,0 0 0 16,0 0-48-16,6 13-16 0,-2-2 0 0,-4-11 0 16,0 0 80-16,2 8 16 0,-2-8 0 0,-2 10 0 15,0-3-80-15,-2-1-16 0,-1 1 0 0,-2-2 0 16,1 0-160-16,-1-4-128 0,-1 1 192 0,0-2-192 15,-1 0 176-15,3 0-176 0,6 0 160 0,-7-2-160 0,1 1 0 0,1-1 0 16,5 2 0-16,-4-4 0 0,4 4 0 0,-3-7 0 16,0 1-144-16,2 0 144 0,1 6-144 0,0 0 144 15,1-5-128-15,2-1 128 0,-3 6-288 0,5-9 32 16,-5 9 0-16,0 0 0 16,0 0-1616-16,8-2-320 0,0 2-64 0,-2 2-8208 15,-6-2-1632-15</inkml:trace>
  <inkml:trace contextRef="#ctx0" brushRef="#br1" timeOffset="194268.64">26052 15323 2751 0,'0'0'256'0,"0"0"-256"0,0 0 0 0,0 0 0 15,5 4 4864-15,1 1 944 0,-1 1 176 0,0-1 32 16,-5-5-3392-16,5 10-704 0,-5-10-128 0,3 8-16 0,-1 0-624 16,-2-8-112-16,-1 9-16 0,0-1-16 15,-2 0-240-15,1-2-64 0,-2 1 0 0,0-2 0 16,-1 0-64-16,-1-1 0 0,6-4-16 0,0 0 0 16,0 0-240-16,0 0-32 0,0 0-16 0,-6-3 0 15,-1-1-192-15,2-1-144 0,3-1 192 0,0-1-192 16,1 1 0-16,0-2 0 0,1 0 0 0,1 0 0 15,0 2 0-15,1-3-176 0,-2 1 176 0,0 0-160 16,1 0 160-16,1 2-128 0,-2 6 128 0,6-4-128 0,-6 4 128 0,6-6-128 16,1 4 128-16,-7 2-128 15,0 0 128-15,9 0 0 0,-1 1 0 0,-1 3-128 0,-7-4 128 0,7 7 0 16,0-2 0-16,-7-5 0 0,3 8 240 0,1-2-32 16,-4-6 0-16,3 8 0 0,-3-8-32 0,0 8-16 15,-1 0 0-15,1-8 0 0,-3 9-160 0,-1-3 0 16,-1 1 0-16,0-1 0 15,-1 1-512-15,0-2-128 0,-2 0-16 0,2 0-11136 16,-2-1-2224-16</inkml:trace>
  <inkml:trace contextRef="#ctx0" brushRef="#br1" timeOffset="194783.49">26033 16043 9215 0,'0'0'816'0,"0"0"-656"15,0 0-160-15,0 0 0 0,0 0 4720 0,0 0 912 16,0 0 176-16,0 0 32 0,0 0-3360 0,0 0-688 16,5 9-128-16,-1 1-16 0,-2 3-880 0,1-2-160 0,0-1-32 0,-1 3-16 15,1 3-320-15,-1 2-64 0,1 3-16 0,2 1 0 16,-2 2-160-16,-1-2 0 0,1 0 0 0,0 1 0 15,1 1 0-15,-1-6 0 0,0 0-224 0,1-3 80 32,-1 0-704-32,1 0-144 0,-1-2-32 0,1-3 0 15,-1-1-2304-15,0 2-480 0</inkml:trace>
  <inkml:trace contextRef="#ctx0" brushRef="#br1" timeOffset="195008.89">25992 16294 17503 0,'0'0'1552'0,"0"0"-1232"0,0 0-320 0,0 0 0 0,0 0 3552 0,0 0 656 15,0 0 128-15,0 0 16 0,0 0-2208 0,7-5-448 16,-1 0-96-16,3 0 0 0,1-2-816 0,0 1-144 16,0-1-48-16,3 1 0 0,2 1-400 0,0-1-192 15,0 0 160-15,0-1-160 0,0 1 0 0,0-1 0 16,1 3-208-16,-2-1 64 15,1 0-768-15,-1-2-160 0,0 3-16 0,1-1-16 16,-4 4-2752-16,0-3-560 0</inkml:trace>
  <inkml:trace contextRef="#ctx0" brushRef="#br1" timeOffset="195506.09">26203 15912 9215 0,'0'0'816'0,"-5"-2"-656"0,-1-5-160 0,-2 2 0 16,-1 0 3808-16,0 1 736 0,-2 0 128 0,-1 0 48 16,-1-1-2160-16,0 2-448 0,0-1-64 0,2 4-32 15,-1 0-720-15,-1 2-144 0,-2 0-16 0,1 5-16 16,-1-1-544-16,-1 5-128 0,2 2 0 0,-2 4-16 15,0 2-112-15,2 0-32 0,1 0 0 0,1 2 0 16,2 2-288-16,-1 2 0 0,3 0 0 0,2 2 0 16,2 2 0-16,0-2 0 0,1 1 0 0,3-1 0 15,3 2 0-15,0-2 0 0,1 2 0 0,1-3-144 0,1 0-32 0,3 1 0 16,1-2 0-16,1 0 0 0,2-7-16 0,2 1 0 16,0-6 0-16,2 0 0 0,0-3 192 0,3-2-128 15,1-3 128-15,2-2-128 0,2-2 128 0,1-2 0 16,1-3 0-16,1-1 0 0,-1-2 0 0,-1-2 0 15,-2-3 0-15,-1 0 0 0,1-1 192 0,-1-2-48 16,-2-3 0-16,0-2 0 0,-6 0 48 0,0 1 16 16,-1-2 0-16,-3-2 0 0,-2-4 176 0,-2 4 16 15,1-2 16-15,-2 2 0 0,-4 1 48 0,-2-1 16 16,-2 1 0-16,-6-6 0 0,-4 5-48 0,2 8-16 16,-5-2 0-16,-2 1 0 0,-1 1-224 0,-3 0-64 0,-1 2 0 15,-3 3 0 1,2 2-1728-16,-1-1-368 0,2 0-64 0,-1 1-15856 0</inkml:trace>
  <inkml:trace contextRef="#ctx0" brushRef="#br1" timeOffset="197968.97">26353 14418 23039 0,'0'0'1024'0,"0"0"192"0,7-11-960 0,3 0-256 0,3-1 0 0,3 3 0 16,2-1 896-16,3 2 144 0,1 0 32 0,2 0 0 15,-2 2-752-15,3 1-128 0,1 0-48 0,0-1 0 16,-3 2 176-16,3-1 16 0,3 4 16 0,2-2 0 16,2 2-32-16,1 0 0 0,1 1 0 0,3 0 0 15,1 2-176-15,-4 1-144 0,-4-3 192 0,1 1-192 16,-1 0 128-16,2 1-128 0,-1 0 0 0,-1 0 0 16,-2 2 0-16,0 1 0 0,0 1 0 0,-2 3 0 15,-1 2 0-15,-1-2 0 0,-3 3 0 0,0 3 0 0,0 2 128 0,2 4 32 16,0 5 0-16,-4 2 0 0,-6 0 144 0,2 5 16 15,1 1 16-15,0 2 0 0,-1 3-336 0,-1 4 144 16,2 7-144-16,-3-2 0 0,-2 0 0 0,0 3 0 16,-2 3 0-16,1 1 0 0,-3 2 0 0,-1 3 0 15,0 5 0-15,-2-1 0 0,-1-3 0 0,1 3 0 16,-2 3 0-16,0 3 0 0,-1 4 0 0,-1 1 0 16,1-4 0-16,-2 0 0 0,0-1-224 0,0 2 0 15,0 2 0-15,-2 6 0 0,-1 1 0 0,-1-5 0 16,1-3 0-16,-1 0 0 0,-1 0-48 0,0 3-16 15,-2 4 0-15,1 0 0 0,-2 0 288 0,0-4 176 0,0-7-32 0,3 0 0 16,1 2 256-16,-1 2 48 0,0-3 16 0,1-3 0 16,0-1-464-16,0-5 128 0,-3-5-128 0,1 4 0 15,-2 1 0-15,1 0 0 0,4-6 128 0,0-3-128 16,-4-6 0-16,2-2 176 0,1-1-176 0,2-2 160 0,-1-3-160 16,2 1 128-16,-2-2-128 0,2 3 128 15,0-3-128-15,-2-1 0 0,-2-3 0 0,0 3 128 16,-2-2-128-16,2-4 160 0,0-2-160 0,-1-3 160 15,-1-4 256-15,0-2 48 0,-1-2 16 0,-1-1 0 16,0 0-48-16,-3-9-16 0,-1-1 0 0,-4-1 0 16,-5 0-64-16,-4 2-16 0,-5-5 0 0,-6 2 0 15,-4 0-144-15,-4 0-48 0,-2 1 0 0,-8-1 0 16,-7 0 160-16,-2 1 16 0,-1 0 16 0,2 3 0 16,1 1-1216-16,3 6-240 0,4 2-48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7:01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3 637 5527 0 0,'-1'-3'79'0'0,"1"2"-61"0"0,0 1-1 0 0,-1-1 1 0 0,1 0-1 0 0,0 0 1 0 0,0 1 0 0 0,0-1-1 0 0,-1 0 1 0 0,1 0-1 0 0,0 0 1 0 0,0 0 0 0 0,0 1-1 0 0,0-1 1 0 0,0 0 0 0 0,1 0-1 0 0,-1 0 1 0 0,0 1-1 0 0,0-1 1 0 0,0 0 0 0 0,1 0-1 0 0,-1 1 1 0 0,0-1-1 0 0,1 0 1 0 0,-1 0 0 0 0,1 1-1 0 0,-1-1 1 0 0,1 0 0 0 0,-1 1-1 0 0,1-1 1 0 0,19-20 154 0 0,-15 16 4080 0 0,9 7-3054 0 0,7 1-239 0 0,1-1 0 0 0,0-1 0 0 0,40-3 0 0 0,10-1 497 0 0,2 3 0 0 0,141 18 0 0 0,-118-11-963 0 0,-35-3-218 0 0,-27-3-77 0 0,0-2-1 0 0,-2-2 1 0 0,50-9-1 0 0,-16 3 141 0 0,10-3 50 0 0,75-6 304 0 0,56 0 52 0 0,125-16-139 0 0,-146 5-151 0 0,96-9 46 0 0,-26 19-204 0 0,-207 15-263 0 0,86-5 40 0 0,60-6 91 0 0,-28-2-21 0 0,-23 9-50 0 0,-54 5-62 0 0,42-1 41 0 0,65-6-16 0 0,82-17 72 0 0,3 2-45 0 0,-95 9-38 0 0,-177 15-40 0 0,0 0 0 0 0,0 0 0 0 0,0-1 0 0 0,0-1 0 0 0,0 0 0 0 0,-1 0 0 0 0,1-1-1 0 0,-2 0 1 0 0,1-1 0 0 0,0 0 0 0 0,-1 0 0 0 0,11-8 0 0 0,-19 11-5 0 0,0 1 0 0 0,0 0 0 0 0,0 0 0 0 0,-1 0 0 0 0,1 0 0 0 0,0 0 0 0 0,0-1 0 0 0,-1 1 0 0 0,1-1 0 0 0,-1 1 0 0 0,1-1 0 0 0,-1 1 0 0 0,0-1 0 0 0,1 0 0 0 0,-1 1 0 0 0,0-1 0 0 0,0 1 0 0 0,0-1 0 0 0,0 1 0 0 0,0-1 0 0 0,-1 0 0 0 0,1 1 0 0 0,0-1 0 0 0,-1 1 0 0 0,0-3 0 0 0,-2-3 0 0 0,1 0 0 0 0,-1 0 0 0 0,0 1 0 0 0,-5-8 0 0 0,3 7 5 0 0,-1 1 1 0 0,1 1-1 0 0,-2-1 1 0 0,1 0-1 0 0,0 0 0 0 0,-1 1 1 0 0,1 0-1 0 0,-2 1 0 0 0,-8-5 1 0 0,-11-7 4 0 0,12 6-13 0 0,-7-6-48 0 0,-43-20 0 0 0,58 33 40 0 0,0-1-1 0 0,-1 2 0 0 0,2-1 1 0 0,-2 1-1 0 0,0 0 1 0 0,1 1-1 0 0,-1 0 1 0 0,0 0-1 0 0,0 0 1 0 0,-14 2-1 0 0,34 7-137 0 0,11 5 60 0 0,0 0 1 0 0,0-2 0 0 0,31 9-1 0 0,-27-9-21 0 0,1 0 0 0 0,27 17 0 0 0,-55-28 110 0 0,19 12-24 0 0,0 0 1 0 0,20 17 0 0 0,-34-25 22 0 0,-1 0 0 0 0,1 0-1 0 0,-1 0 1 0 0,0 1 0 0 0,-1 0 0 0 0,0 0 0 0 0,0 0-1 0 0,0 0 1 0 0,0 0 0 0 0,0 1 0 0 0,-1-1 0 0 0,0 1-1 0 0,2 7 1 0 0,-3-8 17 0 0,-1 0 1 0 0,0 0-1 0 0,0-1 0 0 0,0 1 0 0 0,-1 0 1 0 0,0 0-1 0 0,0-1 0 0 0,0 1 0 0 0,0 0 1 0 0,-1-1-1 0 0,1 1 0 0 0,-4 5 1 0 0,-3 3 158 0 0,1 1 0 0 0,-14 16 0 0 0,-8 4 416 0 0,-63 61 0 0 0,12-16-326 0 0,40-40-211 0 0,30-30-515 0 0,1 1 0 0 0,-1 0 0 0 0,1 1-1 0 0,0-1 1 0 0,0 2 0 0 0,-11 20-1 0 0,16-16-5615 0 0,5 2-1831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55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8 860 11399 0 0,'0'0'522'0'0,"-1"1"-12"0"0,-6 2 1642 0 0,18-13-908 0 0,48-40 859 0 0,72-43-1 0 0,-11 7-1455 0 0,-94 65-533 0 0,62-42 108 0 0,-65 49-198 0 0,-1-1 0 0 0,0 0 0 0 0,-2-2 0 0 0,0-1 0 0 0,27-29 0 0 0,-1-7-30 0 0,145-173 162 0 0,-164 187-39 0 0,-19 29-7 0 0,-1-1 0 0 0,2 1 0 0 0,-2 0-1 0 0,20-16 1 0 0,-24 25-84 0 0,0-1-1 0 0,0 1 0 0 0,0 0 1 0 0,1 0-1 0 0,-1 1 1 0 0,0-1-1 0 0,1 1 0 0 0,-1-1 1 0 0,1 1-1 0 0,0 0 0 0 0,-1 0 1 0 0,1 1-1 0 0,0-1 1 0 0,-1 1-1 0 0,1 0 0 0 0,0 0 1 0 0,-1 0-1 0 0,0 0 1 0 0,1 1-1 0 0,0-1 0 0 0,-1 1 1 0 0,6 2-1 0 0,10 5 66 0 0,0 0 0 0 0,0 2 0 0 0,-2 0 0 0 0,1 0 0 0 0,24 22 0 0 0,0-2 35 0 0,232 171 439 0 0,-240-178-503 0 0,52 31-1 0 0,-37-27-37 0 0,284 165-115 0 0,-235-142-367 0 0,-13-7-2300 0 0,-30-12-3839 0 0,-29-16 525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56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 8263 0 0,'0'0'3162'0'0,"1"2"-2378"0"0,40 112 3169 0 0,26 86-556 0 0,8 171-926 0 0,-73-357-2387 0 0,45 208 1047 0 0,-39-186-1008 0 0,15 39 412 0 0,-22-74-459 0 0,0 1 16 0 0,11 12 20 0 0,-11-13-32 0 0,2 0 0 0 0,8 4-34 0 0,2-1 0 0 0,-1 0-1 0 0,-1-1 1 0 0,2 0 0 0 0,-1-1-1 0 0,22 0 1 0 0,77-7 145 0 0,-80 3-163 0 0,-9 2-12 0 0,0 1 0 0 0,41 7 0 0 0,-30-3-11 0 0,230 51-5 0 0,-246-52 0 0 0,45 14 13 0 0,63 28 0 0 0,55 33 22 0 0,-129-55-32 0 0,-4 1 71 0 0,-33-16-31 0 0,1 0 0 0 0,25 10 0 0 0,-38-18-34 0 0,0 0 0 0 0,1-1 0 0 0,-1 1 1 0 0,0-1-1 0 0,1 0 0 0 0,-1 1 0 0 0,0-1 1 0 0,1 0-1 0 0,-1-1 0 0 0,0 1 0 0 0,1 0 1 0 0,-1 0-1 0 0,0-1 0 0 0,0 0 0 0 0,1 1 1 0 0,2-3-1 0 0,1 0 15 0 0,2-1 1 0 0,-2 0-1 0 0,10-7 0 0 0,-1 0 20 0 0,-4 2-42 0 0,1 1 0 0 0,-1-2 0 0 0,-1 0 0 0 0,11-13 0 0 0,-12 12 11 0 0,1 1 0 0 0,1 0 0 0 0,-1 0 0 0 0,20-11 0 0 0,-5 4-13 0 0,-12 8 0 0 0,1 0 0 0 0,-1 1 0 0 0,1 1 0 0 0,17-6 0 0 0,3 0-65 0 0,64-34-1 0 0,-78 38 48 0 0,-1 0 0 0 0,2 1 0 0 0,37-9-1 0 0,66-7 3 0 0,-102 21 20 0 0,50-13-4 0 0,-40 12-56 0 0,-26 4 14 0 0,0 0 0 0 0,1-1 0 0 0,9-2 0 0 0,-13 2 26 0 0,-1 0-1 0 0,0 0 1 0 0,1 0-1 0 0,-1 0 0 0 0,1 0 1 0 0,-1-1-1 0 0,0 1 1 0 0,1-1-1 0 0,-1 1 1 0 0,0-1-1 0 0,0 0 1 0 0,0 0-1 0 0,0 0 1 0 0,0 0-1 0 0,2-5 1 0 0,3 0-51 0 0,-5 4 66 0 0,0-1-1 0 0,-1 1 1 0 0,1 1-1 0 0,0-1 0 0 0,-1-1 1 0 0,0 1-1 0 0,0-1 1 0 0,2-6-1 0 0,2-30 3 0 0,-6 19-1 0 0,0 0 0 0 0,-1 0-1 0 0,-6-25 1 0 0,2 13-11 0 0,-13-138 168 0 0,-7-48 274 0 0,14 164-347 0 0,-3-1-1 0 0,-22-55 1 0 0,18 64-503 0 0,0 0 1 0 0,-4 2 0 0 0,-2 0-1 0 0,-55-74 1 0 0,52 83-2517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5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1 421 7831 0 0,'0'0'706'0'0,"2"-2"-578"0"0,118-138 8964 0 0,-88 97-8533 0 0,4 2 1 0 0,64-60-1 0 0,-75 79-801 0 0,21-16 100 0 0,-12 15-5207 0 0,-16 13-538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57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7167 0 0,'0'0'5086'0'0,"2"0"-4470"0"0,9 0-187 0 0,-1 1 0 0 0,1 0 0 0 0,-1 0 0 0 0,-1 1 1 0 0,2 0-1 0 0,-1 1 0 0 0,0 0 0 0 0,-1 0 0 0 0,1 1 1 0 0,10 6-1 0 0,77 47 1682 0 0,44 24-895 0 0,-90-54-1147 0 0,39 17-194 0 0,-47-25-142 0 0,-21-8-1530 0 0,46 14-1 0 0,-47-20 14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1:34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1104 6911 0 0,'-10'-24'528'0'0,"9"24"-519"0"0,1 0-1 0 0,0-1 1 0 0,0 1-1 0 0,-1-1 1 0 0,1 1-1 0 0,0 0 1 0 0,0-1-1 0 0,-1 1 1 0 0,1 0-1 0 0,0-1 1 0 0,-1 1-1 0 0,1 0 1 0 0,-1-1-1 0 0,1 1 1 0 0,0 0-1 0 0,-1 0 1 0 0,1-1-1 0 0,-1 1 1 0 0,1 0-1 0 0,0 0 1 0 0,-2 0-1 0 0,-7 0-802 0 0,2 1 5262 0 0,20-7 1951 0 0,22-21-5426 0 0,38-38 0 0 0,24-20-396 0 0,-52 49-333 0 0,63-66-1 0 0,-23 19-127 0 0,80-73-59 0 0,-132 125-14 0 0,-3-2 0 0 0,34-45 0 0 0,-7 4 76 0 0,-56 73-79 0 0,0 1-34 0 0,-1-1 1 0 0,1 1-1 0 0,0-1 1 0 0,-1 1-1 0 0,1-1 1 0 0,0 1-1 0 0,-1-1 1 0 0,1 0-1 0 0,-1 1 1 0 0,1-1-1 0 0,-1 0 1 0 0,1 1-1 0 0,-1-1 1 0 0,1 0-1 0 0,7-10 418 0 0,-4 10-412 0 0,-1 0-1 0 0,1 1 1 0 0,-1-1-1 0 0,1 1 1 0 0,-1-1-1 0 0,1 1 1 0 0,0 0-1 0 0,-1 1 1 0 0,1-1-1 0 0,-1 1 1 0 0,1-1-1 0 0,-1 1 1 0 0,1 0-1 0 0,3 2 1 0 0,8 3 90 0 0,26 14 0 0 0,-27-12-62 0 0,15 7 37 0 0,-2-2 54 0 0,46 31 0 0 0,65 47 196 0 0,-59-41-194 0 0,-15-10 60 0 0,2-2 0 0 0,1-3 0 0 0,81 29 0 0 0,-27-22 96 0 0,29 12 558 0 0,-132-50-654 0 0,-16-4-127 0 0,2 1-50 0 0,-1 0-1 0 0,1 0 1 0 0,0-1 0 0 0,0 0 0 0 0,0 1 0 0 0,4-2-1 0 0,1-3-21 0 0,1-1 0 0 0,-1 0 0 0 0,-1 0-1 0 0,1-1 1 0 0,-1 0 0 0 0,0-1 0 0 0,8-8-1 0 0,48-59 153 0 0,-19 20-111 0 0,30-27-8 0 0,60-67 87 0 0,-84 89-103 0 0,81-89 32 0 0,-85 98-50 0 0,-19 19-495 0 0,1 1 0 0 0,41-32-1 0 0,-50 49-3347 0 0,-11 9-4229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6:5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 0 0,'1'2'8106'0'0,"6"5"-7399"0"0,0 1 0 0 0,-1 1 0 0 0,0-1 0 0 0,-1 1 0 0 0,0-1 0 0 0,0 1 0 0 0,4 16 0 0 0,20 72 1692 0 0,-24-77-1938 0 0,11 45 611 0 0,59 189 768 0 0,-62-215-1897 0 0,-8-24-217 0 0,1 1 1 0 0,0-2-1 0 0,0 1 0 0 0,2-1 1 0 0,9 16-1 0 0,4 1-3626 0 0,-12-17-2203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7:1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0 1375 0 0,'0'0'13538'0'0,"-2"1"-13026"0"0,-2 2-132 0 0,-2 1 1 0 0,1-1-1 0 0,0 1 1 0 0,1 0-1 0 0,-7 6 1 0 0,-7 6 478 0 0,2-1-75 0 0,0 1 0 0 0,-17 24 1 0 0,4-6 6 0 0,-34 44 433 0 0,-26 26-455 0 0,16-22-754 0 0,67-75-175 0 0,0 0-1 0 0,-9 18 0 0 0,-3 5-366 0 0,17-29 31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7:1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15 1839 0 0,'-2'-9'134'0'0,"-3"4"276"0"0,3 5 251 0 0,-1 0-1 0 0,1 0 0 0 0,0 0 0 0 0,-1 1 0 0 0,1-1 0 0 0,0 1 0 0 0,-1-1 0 0 0,1 1 0 0 0,-3 1 0 0 0,-22 10 4281 0 0,15-4-4138 0 0,1 0 0 0 0,-1 1 0 0 0,1-1 1 0 0,0 2-1 0 0,1 0 0 0 0,-17 22 0 0 0,18-21-589 0 0,1 1-1 0 0,2 1 0 0 0,-1-2 1 0 0,1 2-1 0 0,0 0 0 0 0,1 0 1 0 0,1 1-1 0 0,0-1 0 0 0,1 1 0 0 0,0-1 1 0 0,-1 23-1 0 0,3-28-160 0 0,1 1 0 0 0,1-1-1 0 0,-1 0 1 0 0,1 0 0 0 0,1-1-1 0 0,-1 1 1 0 0,1 0 0 0 0,1 0-1 0 0,6 15 1 0 0,-7-20-34 0 0,0 0 1 0 0,0 1-1 0 0,0-1 1 0 0,1 0-1 0 0,-1 0 0 0 0,1 0 1 0 0,0-1-1 0 0,0 1 0 0 0,0 0 1 0 0,-1-1-1 0 0,1 0 0 0 0,0 0 1 0 0,1 0-1 0 0,-1 0 0 0 0,1-1 1 0 0,-1 1-1 0 0,1-1 0 0 0,0-1 1 0 0,0 1-1 0 0,-1 0 0 0 0,1 0 1 0 0,7-1-1 0 0,0 0-175 0 0,0 0 1 0 0,0-1-1 0 0,-1 0 0 0 0,0 0 1 0 0,1-1-1 0 0,0-1 0 0 0,18-7 0 0 0,-4-1-697 0 0,45-28-1 0 0,-36 21-1829 0 0,-17 10 815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7:16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8751 0 0,'0'0'674'0'0,"0"1"-438"0"0,2 14 682 0 0,-1 0 1 0 0,0 20-1 0 0,0 19 1711 0 0,6-5-1676 0 0,1 1 0 0 0,3-2 1 0 0,2 1-1 0 0,31 77 0 0 0,-12-53-3217 0 0,-22-51-4092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7:37.1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1 108 6535 0 0,'0'0'6563'0'0,"1"0"-6124"0"0,16 3 943 0 0,-1 1 0 0 0,28 9 0 0 0,-17-2-754 0 0,-1 1 0 0 0,29 18 0 0 0,-11-2 165 0 0,48 42-1 0 0,-70-51-578 0 0,-14-14-148 0 0,1 0 1 0 0,-1 0-1 0 0,1-1 1 0 0,12 4-1 0 0,13 8-114 0 0,59 28 1336 0 0,-59-29-979 0 0,-14-7-179 0 0,-11-5-90 0 0,0 1 0 0 0,-2-1 0 0 0,1 1 0 0 0,0 1 0 0 0,0 0 0 0 0,11 10-1 0 0,-17-13-31 0 0,-1-2-1 0 0,0 1 0 0 0,0 0 1 0 0,0 0-1 0 0,0 0 0 0 0,0 0 0 0 0,1-1 0 0 0,-1 1 0 0 0,0 0 0 0 0,0-1 0 0 0,3 1 0 0 0,9 5 2 0 0,11 9 166 0 0,-22-15 162 0 0,0 1-186 0 0,3 3-112 0 0,45 33 350 0 0,-35-28-325 0 0,-12-8-11 0 0,1-2-26 0 0,0 1 0 0 0,-1-1-1 0 0,0 0 1 0 0,1 0 0 0 0,0 0 0 0 0,-1 0-1 0 0,1 0 1 0 0,-1-1 0 0 0,1 0 0 0 0,-1 0-1 0 0,0 0 1 0 0,1 0 0 0 0,-1 0 0 0 0,0 0-1 0 0,-1 0 1 0 0,1-1 0 0 0,3-3 0 0 0,9-9 78 0 0,75-64-316 0 0,-83 74 248 0 0,-1 0-1 0 0,12-7 1 0 0,13-9 42 0 0,-8 0 0 0 0,49-42 42 0 0,-27 31-108 0 0,-27 19-14 0 0,28-23 0 0 0,-34 26 15 0 0,0 0 0 0 0,24-14-1 0 0,6-2 10 0 0,-21 7-23 0 0,-16 15 0 0 0,-2 0 0 0 0,1 0 0 0 0,1 0 0 0 0,0 1 0 0 0,-1 0 0 0 0,1 0 0 0 0,1 0 0 0 0,-1 0 0 0 0,10-3 0 0 0,3-5 64 0 0,-11 3-64 0 0,19-1 0 0 0,-20 5 0 0 0,1 0 0 0 0,-1-1 0 0 0,-1 0 11 0 0,-4 4 42 0 0,3-3 11 0 0,4-4-5 0 0,-1 5-9 0 0,17-2 33 0 0,-20 4-74 0 0,0 0 1 0 0,0 1-1 0 0,0 0 0 0 0,-1 0 1 0 0,1 0-1 0 0,0 0 0 0 0,0 1 1 0 0,0-1-1 0 0,0 1 0 0 0,0 0 1 0 0,0 0-1 0 0,4 2 0 0 0,43 20 26 0 0,59 30 193 0 0,-57-24-189 0 0,-22-12 19 0 0,0 0 0 0 0,30 24 0 0 0,55 41 206 0 0,2 2-69 0 0,-103-73-163 0 0,1-2 0 0 0,0 0 0 0 0,0-1 0 0 0,1-1 0 0 0,24 8 0 0 0,-2-2 0 0 0,-22-5-1008 0 0,-13-6 172 0 0,0 0 0 0 0,0 0 0 0 0,0 0 0 0 0,0-1 0 0 0,0 0-1 0 0,0 0 1 0 0,0 0 0 0 0,0 0 0 0 0,1 0 0 0 0,5-1 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7:38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3223 0 0,'0'0'6548'0'0,"2"1"-5588"0"0,4 4-358 0 0,0 1-1 0 0,0 0 0 0 0,-1 0 0 0 0,0 0 1 0 0,0 0-1 0 0,0 1 0 0 0,5 12 0 0 0,-2-7-191 0 0,-4-3-122 0 0,-1-1 0 0 0,1 1 0 0 0,-2 0-1 0 0,1 0 1 0 0,2 15 0 0 0,-1-1 152 0 0,23 138 1222 0 0,-7-37-1144 0 0,-15-86-462 0 0,2 10 5 0 0,-4-17-33 0 0,-1-6-369 0 0,2 8-2131 0 0,-4-32 1664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7:38.7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 6647 0 0,'0'0'600'0'0,"0"-1"-492"0"0,0-4-214 0 0,0-8 7012 0 0,5 32-5315 0 0,-1-3-1052 0 0,5 55 1274 0 0,5 28 127 0 0,0 11-895 0 0,-1-7-782 0 0,-6-57-232 0 0,-5-26-184 0 0,1 0 1 0 0,1-1 0 0 0,10 30-1 0 0,-14-47-179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7:39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40 8663 0 0,'0'0'398'0'0,"-13"-13"148"0"0,11 11-437 0 0,0 1 0 0 0,1-1 0 0 0,-1 1 0 0 0,0 0 0 0 0,0-1 0 0 0,0 1 0 0 0,0 0 0 0 0,0 1 0 0 0,0-1 0 0 0,0 0 0 0 0,0 0 0 0 0,0 1 0 0 0,-1-1 0 0 0,1 1 0 0 0,0 0 0 0 0,0 0 0 0 0,-1 0 0 0 0,1 0 0 0 0,0 0 0 0 0,0 0 0 0 0,0 1 0 0 0,-1-1 0 0 0,1 1 0 0 0,0-1 0 0 0,0 1 0 0 0,0 0-1 0 0,0 0 1 0 0,0 0 0 0 0,0 0 0 0 0,0 0 0 0 0,0 0 0 0 0,-3 3 0 0 0,1 0 198 0 0,1 0-1 0 0,-1 0 0 0 0,0 0 1 0 0,1 1-1 0 0,0-1 0 0 0,0 1 1 0 0,0 0-1 0 0,0 0 0 0 0,1 0 1 0 0,-1 0-1 0 0,-1 11 0 0 0,-1 1-192 0 0,2 1 0 0 0,1-2 1 0 0,0 2-1 0 0,1 0 0 0 0,1 0 0 0 0,1 0 0 0 0,0 0 0 0 0,5 22 0 0 0,-4-30-103 0 0,0 0 1 0 0,1 0-1 0 0,1 0 0 0 0,-1 0 1 0 0,1-2-1 0 0,1 2 0 0 0,0-1 1 0 0,0 0-1 0 0,0 0 0 0 0,1-1 1 0 0,1 0-1 0 0,-1 0 0 0 0,2 0 1 0 0,-1-1-1 0 0,13 9 0 0 0,-15-13 29 0 0,-1-1 0 0 0,1 1 0 0 0,0-1 0 0 0,0 0 0 0 0,0 0 0 0 0,0-1 1 0 0,0 1-1 0 0,0-1 0 0 0,0 0 0 0 0,1-1 0 0 0,-1 1 0 0 0,0-1 0 0 0,1 0 0 0 0,-1-1 0 0 0,1 1 0 0 0,-1-1 0 0 0,0 0 0 0 0,10-3 0 0 0,-6 1 65 0 0,1-1-1 0 0,-2 0 1 0 0,1 0 0 0 0,0 0 0 0 0,0-2-1 0 0,-1 1 1 0 0,0-1 0 0 0,0 0-1 0 0,8-9 1 0 0,-5 4 30 0 0,0-2-1 0 0,-2 1 0 0 0,0-1 1 0 0,0 0-1 0 0,0-1 0 0 0,-1 0 1 0 0,-1 0-1 0 0,5-17 0 0 0,-8 21-54 0 0,-1 1 0 0 0,0-2-1 0 0,-1 0 1 0 0,0 1-1 0 0,0-1 1 0 0,-2 0 0 0 0,1 0-1 0 0,-1 0 1 0 0,-1 1-1 0 0,0 0 1 0 0,0-1 0 0 0,-6-20-1 0 0,5 26-47 0 0,1 1 0 0 0,-1 0 0 0 0,0 0 0 0 0,-1 0 0 0 0,1 0 0 0 0,-1 1 0 0 0,1-1 0 0 0,-1 1-1 0 0,0-1 1 0 0,0 2 0 0 0,-1-1 0 0 0,-3-3 0 0 0,1 2 71 0 0,0 0 0 0 0,0 0-1 0 0,-1 1 1 0 0,0 0 0 0 0,2 0 0 0 0,-2 0-1 0 0,-8-1 1 0 0,6 2-13 0 0,0 0 0 0 0,0 1-1 0 0,-1 0 1 0 0,1 0 0 0 0,0 1 0 0 0,0 0 0 0 0,1 1-1 0 0,-2 0 1 0 0,1 0 0 0 0,0 1 0 0 0,0 0-1 0 0,-11 5 1 0 0,14-4-296 0 0,0 0 1 0 0,1 1-1 0 0,-1 0 0 0 0,1 0 1 0 0,1 0-1 0 0,0 0 0 0 0,-1 1 1 0 0,1-1-1 0 0,-5 6 0 0 0,1 1-529 0 0,1 0 0 0 0,0 1 0 0 0,-7 16 0 0 0,8-13-1092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7:47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121 160 5527 0 0,'0'0'5172'0'0,"-1"2"-4410"0"0,-61 255 4072 0 0,27-95-4578 0 0,12-65-181 0 0,41-140-107 0 0,-4 0-45 0 0,33-120-313 0 0,1-10 89 0 0,-44 160 313 0 0,31-97-60 0 0,-27 91 133 0 0,0 0-1 0 0,1 1 0 0 0,19-28 0 0 0,-26 43-56 0 0,0 0 1 0 0,0 1-1 0 0,0 0 0 0 0,0-1 0 0 0,0 1 0 0 0,0 0 0 0 0,0 0 1 0 0,1 0-1 0 0,0 0 0 0 0,-1 1 0 0 0,1-1 0 0 0,0 1 1 0 0,0 0-1 0 0,5-2 0 0 0,-7 3-17 0 0,1 0 1 0 0,-1 0 0 0 0,0 0-1 0 0,0 0 1 0 0,0 1-1 0 0,0-1 1 0 0,0 0-1 0 0,0 1 1 0 0,0-1-1 0 0,0 0 1 0 0,0 1-1 0 0,0-1 1 0 0,0 1-1 0 0,0 0 1 0 0,0-1 0 0 0,0 1-1 0 0,0 0 1 0 0,-1-1-1 0 0,1 1 1 0 0,1 2-1 0 0,12 16 200 0 0,-3 1 116 0 0,-2 1-1 0 0,12 40 1 0 0,7 46 160 0 0,-20-73-414 0 0,2 10-164 0 0,7 29-1018 0 0,50 136 0 0 0,-60-192-14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7:47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4607 0 0,'-6'5'407'0'0,"-1"0"-366"0"0,0-2 4803 0 0,12-1-3617 0 0,0 0 0 0 0,-1 0-1 0 0,1-1 1 0 0,0 1-1 0 0,7 0 1 0 0,28-1 1217 0 0,-13-3-2310 0 0,25-7 0 0 0,-39 7 462 0 0,12-2-686 0 0,-1 1 0 0 0,48 0 0 0 0,-21 8-6720 0 0,-36-3 986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1:39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3279 0 0,'0'0'3199'0'0,"-1"3"-2831"0"0,1-3-326 0 0,-4 9 194 0 0,4-9-221 0 0,0 0 0 0 0,0 0 0 0 0,0 1 0 0 0,0-1 0 0 0,0 0 0 0 0,0 0 0 0 0,-1 0 0 0 0,1 1 0 0 0,0-1 0 0 0,0 0 0 0 0,0 0 0 0 0,0 0 0 0 0,0 1 0 0 0,-1-1 0 0 0,1 0 0 0 0,0 0 0 0 0,0 0 0 0 0,0 0 0 0 0,0 0 0 0 0,-1 1-1 0 0,1-1 1 0 0,0 0 0 0 0,0 0 0 0 0,-1 0 0 0 0,1 0 0 0 0,0 0 0 0 0,0 0 0 0 0,0 0 0 0 0,-1 0 0 0 0,1 0 0 0 0,0 0 0 0 0,0 0 0 0 0,-1 0 0 0 0,1 0 0 0 0,0 0 0 0 0,0 0 0 0 0,0 0 0 0 0,-1 0 0 0 0,1 0 0 0 0,0 0 0 0 0,0 0 0 0 0,0 0 0 0 0,-1-1 0 0 0,1 1-1 0 0,0 0 1 0 0,0 0 260 0 0,-24-1 1151 0 0,-5-13 3238 0 0,30 16-4402 0 0,6 10 300 0 0,0 0-1 0 0,1-1 1 0 0,0 0 0 0 0,19 19-1 0 0,5 0 420 0 0,0-2 0 0 0,1-2 0 0 0,61 36 0 0 0,116 48 508 0 0,-162-85-1410 0 0,-22-11-60 0 0,1-1 0 0 0,0-1 0 0 0,39 10 0 0 0,-24-4-596 0 0,-40-18 157 0 0,7 2-4900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7:48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0,'0'0'1818'0'0,"1"2"-782"0"0,5 14 233 0 0,0 2 0 0 0,-2-2 0 0 0,5 28 1 0 0,3 58 561 0 0,-10-76-1481 0 0,29 261 322 0 0,-24-233-1741 0 0,1-18-5086 0 0,-2-24 1027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7:4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22 11343 0 0,'0'0'1031'0'0,"0"-1"-850"0"0,0 0-65 0 0,0 0 0 0 0,0-1-1 0 0,-1 1 1 0 0,1 0-1 0 0,0 0 1 0 0,-1 0-1 0 0,1 0 1 0 0,0 0 0 0 0,-1 0-1 0 0,1 0 1 0 0,-1 1-1 0 0,0-1 1 0 0,1 0 0 0 0,-1 0-1 0 0,1 0 1 0 0,-1 0-1 0 0,1 1 1 0 0,-2-2 0 0 0,1 2-55 0 0,0 0 0 0 0,1-1 1 0 0,-1 1-1 0 0,0 0 1 0 0,1 0-1 0 0,-1 0 0 0 0,0 0 1 0 0,0 0-1 0 0,1 0 1 0 0,-1 0-1 0 0,0 0 0 0 0,1 0 1 0 0,-1 0-1 0 0,0 1 0 0 0,0-1 1 0 0,1 0-1 0 0,-1 0 1 0 0,1 1-1 0 0,-2 0 0 0 0,-2 1 138 0 0,1 0 0 0 0,0 1 0 0 0,-1-1 0 0 0,1 1 0 0 0,-5 6 0 0 0,-3 5 29 0 0,0 0 0 0 0,1 2 0 0 0,1 0 0 0 0,0 0 0 0 0,2 1 0 0 0,0 0 0 0 0,1-1 0 0 0,0 1 1 0 0,-4 24-1 0 0,7-24-23 0 0,0-1 0 0 0,1 1 0 0 0,1 0 1 0 0,0 1-1 0 0,2-1 0 0 0,0-1 0 0 0,0 1 0 0 0,2 0 1 0 0,0 0-1 0 0,7 18 0 0 0,-9-30-181 0 0,1-2-1 0 0,0 2 1 0 0,1-1-1 0 0,-1 1 1 0 0,1-1-1 0 0,0 0 1 0 0,0 0-1 0 0,0 0 1 0 0,1 0-1 0 0,-2-1 1 0 0,2 1-1 0 0,0-1 1 0 0,0 0-1 0 0,0 0 0 0 0,1 0 1 0 0,-1-1-1 0 0,1 1 1 0 0,-1-1-1 0 0,1 0 1 0 0,0-1-1 0 0,0 1 1 0 0,-1-1-1 0 0,1 0 1 0 0,0 0-1 0 0,6 0 1 0 0,-4 0 2 0 0,-1-1 0 0 0,0 0 0 0 0,1 0 0 0 0,0-1 0 0 0,0 0 0 0 0,0 0 0 0 0,0-1 0 0 0,-1 1 0 0 0,12-6 0 0 0,-9 3-467 0 0,0 0 0 0 0,-1-1 0 0 0,0 0-1 0 0,0-1 1 0 0,-1 0 0 0 0,1 0 0 0 0,-1-1 0 0 0,0 1 0 0 0,0-2 0 0 0,11-13 0 0 0,-6 4-4084 0 0,0 1-1185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7:4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2303 0 0,'0'0'102'0'0,"-1"2"487"0"0,-4 35 9209 0 0,5 3-5037 0 0,8 42-2822 0 0,-4-48-1226 0 0,6 44-221 0 0,22 83 1 0 0,15-5-4436 0 0,-38-133-450 0 0,0-3-1166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7:4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5983 0 0,'0'0'464'0'0,"7"-7"1338"0"0,-4 4-994 0 0,0 0 0 0 0,0 1 0 0 0,0-1 0 0 0,1 1 0 0 0,-1-1 1 0 0,7-2-1 0 0,-5 3-429 0 0,0 0 0 0 0,-1 1 1 0 0,1 0-1 0 0,0 0 1 0 0,6 0-1 0 0,9-1 708 0 0,-1 1-1 0 0,33 4 1 0 0,-41-2-1375 0 0,-4-1 340 0 0,0 0 0 0 0,-1 1 0 0 0,1 0 0 0 0,0 1 1 0 0,-1-1-1 0 0,1 1 0 0 0,-1 0 0 0 0,8 5 0 0 0,-13-6 2 0 0,0 0 0 0 0,0 0 0 0 0,0 0 0 0 0,1 0 0 0 0,-1 0-1 0 0,0 0 1 0 0,0 0 0 0 0,0 1 0 0 0,-1-1 0 0 0,1 0 0 0 0,0 1 0 0 0,0-1 0 0 0,-1 1-1 0 0,1-1 1 0 0,-1 1 0 0 0,1-1 0 0 0,-1 1 0 0 0,0-1 0 0 0,1 1 0 0 0,-1-2 0 0 0,0 2-1 0 0,0-1 1 0 0,0 1 0 0 0,-1 2 0 0 0,1 0-36 0 0,-1-1 0 0 0,1 1 0 0 0,-1-1 1 0 0,0 1-1 0 0,0-1 0 0 0,-1 0 0 0 0,1 1 0 0 0,-1-1 0 0 0,-2 4 0 0 0,-10 10-255 0 0,9-12-23 0 0,4-4 117 0 0,17 11-679 0 0,26 4 609 0 0,-32-13 212 0 0,-1 0 0 0 0,0 1 0 0 0,0 0 0 0 0,14 10 0 0 0,-19-12 62 0 0,-1 1-1 0 0,1-1 0 0 0,-1 1 1 0 0,0 0-1 0 0,0 0 0 0 0,0 0 1 0 0,-1 0-1 0 0,1 0 0 0 0,-1 1 1 0 0,0-1-1 0 0,3 6 0 0 0,-5-7 31 0 0,1 1 0 0 0,0-1 0 0 0,-1 1 0 0 0,0-1 0 0 0,1 1 0 0 0,-1-1 0 0 0,0 0 0 0 0,-1 0 0 0 0,1 1 0 0 0,0-1 0 0 0,-1 1 0 0 0,1-1 0 0 0,-1 1 0 0 0,0-1 0 0 0,0 0 0 0 0,0 1 0 0 0,0-1 0 0 0,0 0 0 0 0,-2 4 0 0 0,-4 4 294 0 0,0-1-1 0 0,-1 0 1 0 0,1 0-1 0 0,-2 0 1 0 0,2-1-1 0 0,-2-1 1 0 0,0 0 0 0 0,-20 12-1 0 0,-5 0 537 0 0,-48 20 0 0 0,63-32-1755 0 0,-31 7 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8:13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15 713 4143 0 0,'0'0'319'0'0,"-15"0"10895"0"0,34-12-6382 0 0,-9 6-6294 0 0,154-89 4205 0 0,-53 29-1971 0 0,-40 23-662 0 0,90-55-23 0 0,29-17-83 0 0,16-20 60 0 0,-110 57 69 0 0,-44 34-85 0 0,-49 41-32 0 0,-1 1-1 0 0,1 0 0 0 0,0 0 1 0 0,0 1-1 0 0,0-1 1 0 0,0 1-1 0 0,1-1 0 0 0,-1 1 1 0 0,0 0-1 0 0,1 0 1 0 0,-1 0-1 0 0,0 1 0 0 0,1-1 1 0 0,-1 1-1 0 0,1 0 1 0 0,-1 0-1 0 0,1 0 0 0 0,-1 0 1 0 0,5 2-1 0 0,-2-1 24 0 0,0 1 0 0 0,0 0 0 0 0,0 1-1 0 0,0 0 1 0 0,0 0 0 0 0,-1 0 0 0 0,1 0 0 0 0,-1 1-1 0 0,8 6 1 0 0,111 101 794 0 0,85 69-123 0 0,-130-121-540 0 0,108 78 42 0 0,-144-108-247 0 0,2-2 0 0 0,0-2-1 0 0,2-2 1 0 0,78 27-1 0 0,-59-28-405 0 0,6 1-1855 0 0,-22-10-4976 0 0,-31-8 597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8:15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2303 0 0,'0'-3'13226'0'0,"9"20"-12550"0"0,0 1 0 0 0,-1 0 1 0 0,-1 1-1 0 0,-1 0 0 0 0,-1 0 1 0 0,5 27-1 0 0,43 231 1492 0 0,-2 67-1441 0 0,-49-333-692 0 0,16 123 283 0 0,-1-3-105 0 0,-9-81-143 0 0,-3-32 246 0 0,-5-16-195 0 0,7 17 247 0 0,-5-17-360 0 0,-1 0-1 0 0,0 0 1 0 0,1 0-1 0 0,0 0 1 0 0,-1 0-1 0 0,1-1 1 0 0,0 1-1 0 0,0-1 1 0 0,0 1-1 0 0,0-1 1 0 0,0 0-1 0 0,0 1 1 0 0,0-1-1 0 0,0 0 1 0 0,0-1-1 0 0,1 1 1 0 0,2 1-1 0 0,2 0 2 0 0,20 7 34 0 0,1 0-1 0 0,0-2 1 0 0,0-1 0 0 0,48 3-1 0 0,52-3 27 0 0,-68-4-2 0 0,117 18 0 0 0,-125-8-46 0 0,0 2 1 0 0,52 23-1 0 0,23 19-57 0 0,-107-46 29 0 0,-1 2 0 0 0,0 0 0 0 0,-1 1-1 0 0,20 19 1 0 0,-19-15 200 0 0,22 15 1 0 0,-39-30-186 0 0,0 0 0 0 0,1-1 0 0 0,-1 1 0 0 0,1-1-1 0 0,-1 1 1 0 0,1-1 0 0 0,0 0 0 0 0,3 1 0 0 0,4 1 6 0 0,-6-1-14 0 0,0-1 0 0 0,0 1 0 0 0,0-1 0 0 0,0 0 0 0 0,0-1 0 0 0,0 1 0 0 0,1-1 0 0 0,-1 0 0 0 0,0 0 0 0 0,0 0 0 0 0,0 0 0 0 0,1-1 0 0 0,-1 1 0 0 0,7-3 0 0 0,5-3 0 0 0,0 0 0 0 0,21-10 0 0 0,-19 7 0 0 0,47-19-98 0 0,1 3-1 0 0,0 3 1 0 0,2 3 0 0 0,117-17-1 0 0,-145 31 202 0 0,0 1-1 0 0,52 2 1 0 0,-63 4-103 0 0,1 2 0 0 0,30 8 0 0 0,-43-9 0 0 0,-4 0-7 0 0,-3 0-22 0 0,-1-2 1 0 0,0 1-1 0 0,14 0 0 0 0,-20-2 23 0 0,0-1 0 0 0,0 1 0 0 0,1 0 0 0 0,-1-1 0 0 0,0 0-1 0 0,0 0 1 0 0,0 0 0 0 0,0 0 0 0 0,0 0 0 0 0,0-1 0 0 0,0 1-1 0 0,0-1 1 0 0,4-3 0 0 0,-2 1 5 0 0,-1 0 0 0 0,0 0 0 0 0,-1-1 0 0 0,1 1 0 0 0,-1-1 1 0 0,0 0-1 0 0,0 1 0 0 0,0-1 0 0 0,-1-1 0 0 0,0 1 0 0 0,0 0 0 0 0,0-1 0 0 0,0 1 0 0 0,0-7 0 0 0,1-10 2 0 0,0 0 0 0 0,-2-30-1 0 0,0 27 12 0 0,-4-218 380 0 0,-1 63-31 0 0,4 120-136 0 0,-2-130 302 0 0,-1 133-416 0 0,-14-75 1 0 0,8 90-885 0 0,-19-50-1 0 0,-4 4-3698 0 0,17 46 327 0 0,8 24 2045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8:15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0 344 919 0 0,'2'-1'8820'0'0,"24"-22"-3576"0"0,-16 13-4631 0 0,0 1 0 0 0,14-9 0 0 0,45-30 1367 0 0,52-31-303 0 0,-98 66-1558 0 0,180-87 88 0 0,-107 67-3481 0 0,-94 32 3018 0 0,27-7-6100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8:1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9439 0 0,'0'0'6110'0'0,"2"1"-4932"0"0,10 3-507 0 0,0 0-1 0 0,1-1 1 0 0,15 1-1 0 0,12 3-53 0 0,183 62 2050 0 0,-155-46-2260 0 0,-41-14-943 0 0,114 36 1602 0 0,-93-33-3603 0 0,1-2-3838 0 0,-31-6 24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8:16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6911 0 0,'0'0'3278'0'0,"0"2"-1873"0"0,3 23 1672 0 0,-3 35 1 0 0,0-9-1477 0 0,-6 119 1211 0 0,1-62-1403 0 0,-7 56-845 0 0,4-74-592 0 0,6-30-502 0 0,5-22-3458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9T23:18:19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0 459 10591 0 0,'0'0'819'0'0,"2"-2"-515"0"0,-2 1-292 0 0,1 0 0 0 0,0 0 0 0 0,0 0 1 0 0,-1 0-1 0 0,1 0 0 0 0,0 1 0 0 0,0-1 0 0 0,0 0 0 0 0,0 0 1 0 0,0 1-1 0 0,0-1 0 0 0,0 1 0 0 0,0-1 0 0 0,1 0 0 0 0,20-2 215 0 0,-18 3-189 0 0,210 5 4018 0 0,-59 2-2095 0 0,110-14-64 0 0,2-1-254 0 0,19-7-408 0 0,-86 2-425 0 0,-19 10-10 0 0,-61 2-396 0 0,137-21 410 0 0,-195 15-628 0 0,239-11 594 0 0,-42 4-240 0 0,-111 6-241 0 0,-38 3-134 0 0,47 7-165 0 0,-55 1 0 0 0,-43-3 10 0 0,179 2 97 0 0,-41 4 85 0 0,-85-1-119 0 0,-66-2-29 0 0,0-2-1 0 0,48-5 0 0 0,-49 0-24 0 0,35-5 26 0 0,6-5 19 0 0,-65 11-48 0 0,0 1 0 0 0,0 0 0 0 0,38 3 0 0 0,-50-2-16 0 0,1 1 0 0 0,0-1 0 0 0,16-4 0 0 0,-8 2 0 0 0,-9 1 0 0 0,0-1 0 0 0,18-7 0 0 0,-18 6 0 0 0,-7 4 0 0 0,2-1 0 0 0,5-11 0 0 0,-8 11-1 0 0,2-10 3 0 0,-3 10-3 0 0,0-1 0 0 0,-1 1 0 0 0,1-1-1 0 0,-1 1 1 0 0,1-1 0 0 0,-1 1 0 0 0,0-1 0 0 0,1 1-1 0 0,-1-1 1 0 0,-1-1 0 0 0,-3-3-12 0 0,0 1-1 0 0,0 0 1 0 0,0 0-1 0 0,-1 0 1 0 0,1 1-1 0 0,-1-1 0 0 0,0 1 1 0 0,-1 0-1 0 0,-8-3 1 0 0,-22-15-44 0 0,-7-6 54 0 0,-1 2 0 0 0,-1 2 0 0 0,-64-23 0 0 0,90 39-2 0 0,0-1-18 0 0,0 1 1 0 0,-1 1 0 0 0,0 1-1 0 0,-23-4 1 0 0,44 10 18 0 0,0 0 0 0 0,0 0 1 0 0,0 0-1 0 0,0 0 0 0 0,0 0 1 0 0,0 0-1 0 0,0 0 0 0 0,0 0 0 0 0,0 0 1 0 0,0 0-1 0 0,0 0 0 0 0,0 0 1 0 0,0 0-1 0 0,0 0 0 0 0,0 1 1 0 0,0-1-1 0 0,0 0 0 0 0,0 0 0 0 0,1 0 1 0 0,-1 0-1 0 0,0 0 0 0 0,0 0 1 0 0,0 0-1 0 0,0 0 0 0 0,0 0 0 0 0,0 0 1 0 0,0 0-1 0 0,0 0 0 0 0,0 1 1 0 0,0-1-1 0 0,0 0 0 0 0,0 0 1 0 0,-1 0-1 0 0,1 0 0 0 0,0 0 0 0 0,0 0 1 0 0,0 0-1 0 0,0 0 0 0 0,0 0 1 0 0,0 0-1 0 0,0 0 0 0 0,0 0 1 0 0,0 0-1 0 0,0 0 0 0 0,0 0 0 0 0,0 1 1 0 0,0-1-1 0 0,0 0 0 0 0,0 0 1 0 0,0 0-1 0 0,0 0 0 0 0,0 0 0 0 0,0 0 1 0 0,-1 0-1 0 0,1 0 0 0 0,11 8-84 0 0,15 9-42 0 0,108 49-193 0 0,-86-44 170 0 0,71 42-1 0 0,-90-46 119 0 0,-13-9 2 0 0,-2 1-1 0 0,19 14 1 0 0,-29-21 39 0 0,-1 1 1 0 0,1-1 0 0 0,-1 1 0 0 0,1 0 0 0 0,-1 0-1 0 0,0 1 1 0 0,-1-1 0 0 0,1 1 0 0 0,-1-1 0 0 0,0 1-1 0 0,0 0 1 0 0,2 6 0 0 0,-2-1 68 0 0,0 0-1 0 0,-1 0 1 0 0,0-1-1 0 0,-1 1 1 0 0,0 0-1 0 0,-1 0 1 0 0,1 0-1 0 0,-2 0 1 0 0,0 0-1 0 0,-4 14 1 0 0,-1-5 72 0 0,-1 0 0 0 0,0 0 0 0 0,-2-1 1 0 0,-12 18-1 0 0,0-3 35 0 0,-2-1 0 0 0,-1-1 0 0 0,-35 33 0 0 0,47-51-278 0 0,6-8-169 0 0,0 1 1 0 0,1 1-1 0 0,0-1 0 0 0,1 1 1 0 0,0 0-1 0 0,0 0 1 0 0,0 0-1 0 0,-5 12 1 0 0,8-9-1896 0 0,2 0-4005 0 0,1 0-1817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0515600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168.png"/><Relationship Id="rId42" Type="http://schemas.openxmlformats.org/officeDocument/2006/relationships/customXml" Target="../ink/ink21.xml"/><Relationship Id="rId47" Type="http://schemas.openxmlformats.org/officeDocument/2006/relationships/image" Target="../media/image181.png"/><Relationship Id="rId63" Type="http://schemas.openxmlformats.org/officeDocument/2006/relationships/image" Target="../media/image189.png"/><Relationship Id="rId68" Type="http://schemas.openxmlformats.org/officeDocument/2006/relationships/customXml" Target="../ink/ink34.xml"/><Relationship Id="rId7" Type="http://schemas.openxmlformats.org/officeDocument/2006/relationships/image" Target="../media/image161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../media/image172.png"/><Relationship Id="rId11" Type="http://schemas.openxmlformats.org/officeDocument/2006/relationships/image" Target="../media/image163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76.png"/><Relationship Id="rId40" Type="http://schemas.openxmlformats.org/officeDocument/2006/relationships/customXml" Target="../ink/ink20.xml"/><Relationship Id="rId45" Type="http://schemas.openxmlformats.org/officeDocument/2006/relationships/image" Target="../media/image180.png"/><Relationship Id="rId53" Type="http://schemas.openxmlformats.org/officeDocument/2006/relationships/image" Target="../media/image184.png"/><Relationship Id="rId58" Type="http://schemas.openxmlformats.org/officeDocument/2006/relationships/customXml" Target="../ink/ink29.xml"/><Relationship Id="rId66" Type="http://schemas.openxmlformats.org/officeDocument/2006/relationships/customXml" Target="../ink/ink33.xml"/><Relationship Id="rId5" Type="http://schemas.openxmlformats.org/officeDocument/2006/relationships/image" Target="../media/image160.png"/><Relationship Id="rId61" Type="http://schemas.openxmlformats.org/officeDocument/2006/relationships/image" Target="../media/image188.png"/><Relationship Id="rId19" Type="http://schemas.openxmlformats.org/officeDocument/2006/relationships/image" Target="../media/image167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71.png"/><Relationship Id="rId30" Type="http://schemas.openxmlformats.org/officeDocument/2006/relationships/customXml" Target="../ink/ink15.xml"/><Relationship Id="rId35" Type="http://schemas.openxmlformats.org/officeDocument/2006/relationships/image" Target="../media/image175.png"/><Relationship Id="rId43" Type="http://schemas.openxmlformats.org/officeDocument/2006/relationships/image" Target="../media/image179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69" Type="http://schemas.openxmlformats.org/officeDocument/2006/relationships/image" Target="../media/image192.png"/><Relationship Id="rId8" Type="http://schemas.openxmlformats.org/officeDocument/2006/relationships/customXml" Target="../ink/ink4.xml"/><Relationship Id="rId51" Type="http://schemas.openxmlformats.org/officeDocument/2006/relationships/image" Target="../media/image183.png"/><Relationship Id="rId3" Type="http://schemas.openxmlformats.org/officeDocument/2006/relationships/image" Target="../media/image1590.png"/><Relationship Id="rId12" Type="http://schemas.openxmlformats.org/officeDocument/2006/relationships/customXml" Target="../ink/ink6.xml"/><Relationship Id="rId17" Type="http://schemas.openxmlformats.org/officeDocument/2006/relationships/image" Target="../media/image166.png"/><Relationship Id="rId25" Type="http://schemas.openxmlformats.org/officeDocument/2006/relationships/image" Target="../media/image170.png"/><Relationship Id="rId33" Type="http://schemas.openxmlformats.org/officeDocument/2006/relationships/image" Target="../media/image174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187.png"/><Relationship Id="rId67" Type="http://schemas.openxmlformats.org/officeDocument/2006/relationships/image" Target="../media/image191.png"/><Relationship Id="rId20" Type="http://schemas.openxmlformats.org/officeDocument/2006/relationships/customXml" Target="../ink/ink10.xml"/><Relationship Id="rId41" Type="http://schemas.openxmlformats.org/officeDocument/2006/relationships/image" Target="../media/image178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5" Type="http://schemas.openxmlformats.org/officeDocument/2006/relationships/image" Target="../media/image165.png"/><Relationship Id="rId23" Type="http://schemas.openxmlformats.org/officeDocument/2006/relationships/image" Target="../media/image169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182.png"/><Relationship Id="rId57" Type="http://schemas.openxmlformats.org/officeDocument/2006/relationships/image" Target="../media/image186.png"/><Relationship Id="rId10" Type="http://schemas.openxmlformats.org/officeDocument/2006/relationships/customXml" Target="../ink/ink5.xml"/><Relationship Id="rId31" Type="http://schemas.openxmlformats.org/officeDocument/2006/relationships/image" Target="../media/image173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190.png"/><Relationship Id="rId4" Type="http://schemas.openxmlformats.org/officeDocument/2006/relationships/customXml" Target="../ink/ink2.xml"/><Relationship Id="rId9" Type="http://schemas.openxmlformats.org/officeDocument/2006/relationships/image" Target="../media/image162.png"/><Relationship Id="rId13" Type="http://schemas.openxmlformats.org/officeDocument/2006/relationships/image" Target="../media/image164.png"/><Relationship Id="rId18" Type="http://schemas.openxmlformats.org/officeDocument/2006/relationships/customXml" Target="../ink/ink9.xml"/><Relationship Id="rId39" Type="http://schemas.openxmlformats.org/officeDocument/2006/relationships/image" Target="../media/image177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185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7.xml"/><Relationship Id="rId21" Type="http://schemas.openxmlformats.org/officeDocument/2006/relationships/image" Target="../media/image201.png"/><Relationship Id="rId42" Type="http://schemas.openxmlformats.org/officeDocument/2006/relationships/customXml" Target="../ink/ink55.xml"/><Relationship Id="rId47" Type="http://schemas.openxmlformats.org/officeDocument/2006/relationships/image" Target="../media/image214.png"/><Relationship Id="rId63" Type="http://schemas.openxmlformats.org/officeDocument/2006/relationships/image" Target="../media/image222.png"/><Relationship Id="rId68" Type="http://schemas.openxmlformats.org/officeDocument/2006/relationships/customXml" Target="../ink/ink68.xml"/><Relationship Id="rId16" Type="http://schemas.openxmlformats.org/officeDocument/2006/relationships/customXml" Target="../ink/ink42.xml"/><Relationship Id="rId11" Type="http://schemas.openxmlformats.org/officeDocument/2006/relationships/image" Target="../media/image196.png"/><Relationship Id="rId32" Type="http://schemas.openxmlformats.org/officeDocument/2006/relationships/customXml" Target="../ink/ink50.xml"/><Relationship Id="rId37" Type="http://schemas.openxmlformats.org/officeDocument/2006/relationships/image" Target="../media/image209.png"/><Relationship Id="rId53" Type="http://schemas.openxmlformats.org/officeDocument/2006/relationships/image" Target="../media/image217.png"/><Relationship Id="rId58" Type="http://schemas.openxmlformats.org/officeDocument/2006/relationships/customXml" Target="../ink/ink63.xml"/><Relationship Id="rId74" Type="http://schemas.openxmlformats.org/officeDocument/2006/relationships/customXml" Target="../ink/ink71.xml"/><Relationship Id="rId79" Type="http://schemas.openxmlformats.org/officeDocument/2006/relationships/image" Target="../media/image230.png"/><Relationship Id="rId5" Type="http://schemas.openxmlformats.org/officeDocument/2006/relationships/image" Target="../media/image193.png"/><Relationship Id="rId61" Type="http://schemas.openxmlformats.org/officeDocument/2006/relationships/image" Target="../media/image221.png"/><Relationship Id="rId19" Type="http://schemas.openxmlformats.org/officeDocument/2006/relationships/image" Target="../media/image200.png"/><Relationship Id="rId14" Type="http://schemas.openxmlformats.org/officeDocument/2006/relationships/customXml" Target="../ink/ink41.xml"/><Relationship Id="rId22" Type="http://schemas.openxmlformats.org/officeDocument/2006/relationships/customXml" Target="../ink/ink45.xml"/><Relationship Id="rId27" Type="http://schemas.openxmlformats.org/officeDocument/2006/relationships/image" Target="../media/image204.png"/><Relationship Id="rId30" Type="http://schemas.openxmlformats.org/officeDocument/2006/relationships/customXml" Target="../ink/ink49.xml"/><Relationship Id="rId35" Type="http://schemas.openxmlformats.org/officeDocument/2006/relationships/image" Target="../media/image208.png"/><Relationship Id="rId43" Type="http://schemas.openxmlformats.org/officeDocument/2006/relationships/image" Target="../media/image212.png"/><Relationship Id="rId48" Type="http://schemas.openxmlformats.org/officeDocument/2006/relationships/customXml" Target="../ink/ink58.xml"/><Relationship Id="rId56" Type="http://schemas.openxmlformats.org/officeDocument/2006/relationships/customXml" Target="../ink/ink62.xml"/><Relationship Id="rId64" Type="http://schemas.openxmlformats.org/officeDocument/2006/relationships/customXml" Target="../ink/ink66.xml"/><Relationship Id="rId69" Type="http://schemas.openxmlformats.org/officeDocument/2006/relationships/image" Target="../media/image225.png"/><Relationship Id="rId77" Type="http://schemas.openxmlformats.org/officeDocument/2006/relationships/image" Target="../media/image229.png"/><Relationship Id="rId8" Type="http://schemas.openxmlformats.org/officeDocument/2006/relationships/customXml" Target="../ink/ink38.xml"/><Relationship Id="rId51" Type="http://schemas.openxmlformats.org/officeDocument/2006/relationships/image" Target="../media/image216.png"/><Relationship Id="rId72" Type="http://schemas.openxmlformats.org/officeDocument/2006/relationships/customXml" Target="../ink/ink70.xml"/><Relationship Id="rId80" Type="http://schemas.openxmlformats.org/officeDocument/2006/relationships/customXml" Target="../ink/ink74.xml"/><Relationship Id="rId3" Type="http://schemas.openxmlformats.org/officeDocument/2006/relationships/image" Target="../media/image1920.png"/><Relationship Id="rId12" Type="http://schemas.openxmlformats.org/officeDocument/2006/relationships/customXml" Target="../ink/ink40.xml"/><Relationship Id="rId17" Type="http://schemas.openxmlformats.org/officeDocument/2006/relationships/image" Target="../media/image199.png"/><Relationship Id="rId25" Type="http://schemas.openxmlformats.org/officeDocument/2006/relationships/image" Target="../media/image203.png"/><Relationship Id="rId33" Type="http://schemas.openxmlformats.org/officeDocument/2006/relationships/image" Target="../media/image207.png"/><Relationship Id="rId38" Type="http://schemas.openxmlformats.org/officeDocument/2006/relationships/customXml" Target="../ink/ink53.xml"/><Relationship Id="rId46" Type="http://schemas.openxmlformats.org/officeDocument/2006/relationships/customXml" Target="../ink/ink57.xml"/><Relationship Id="rId59" Type="http://schemas.openxmlformats.org/officeDocument/2006/relationships/image" Target="../media/image220.png"/><Relationship Id="rId67" Type="http://schemas.openxmlformats.org/officeDocument/2006/relationships/image" Target="../media/image224.png"/><Relationship Id="rId20" Type="http://schemas.openxmlformats.org/officeDocument/2006/relationships/customXml" Target="../ink/ink44.xml"/><Relationship Id="rId41" Type="http://schemas.openxmlformats.org/officeDocument/2006/relationships/image" Target="../media/image211.png"/><Relationship Id="rId54" Type="http://schemas.openxmlformats.org/officeDocument/2006/relationships/customXml" Target="../ink/ink61.xml"/><Relationship Id="rId62" Type="http://schemas.openxmlformats.org/officeDocument/2006/relationships/customXml" Target="../ink/ink65.xml"/><Relationship Id="rId70" Type="http://schemas.openxmlformats.org/officeDocument/2006/relationships/customXml" Target="../ink/ink69.xml"/><Relationship Id="rId75" Type="http://schemas.openxmlformats.org/officeDocument/2006/relationships/image" Target="../media/image22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.xml"/><Relationship Id="rId15" Type="http://schemas.openxmlformats.org/officeDocument/2006/relationships/image" Target="../media/image198.png"/><Relationship Id="rId23" Type="http://schemas.openxmlformats.org/officeDocument/2006/relationships/image" Target="../media/image202.png"/><Relationship Id="rId28" Type="http://schemas.openxmlformats.org/officeDocument/2006/relationships/customXml" Target="../ink/ink48.xml"/><Relationship Id="rId36" Type="http://schemas.openxmlformats.org/officeDocument/2006/relationships/customXml" Target="../ink/ink52.xml"/><Relationship Id="rId49" Type="http://schemas.openxmlformats.org/officeDocument/2006/relationships/image" Target="../media/image215.png"/><Relationship Id="rId57" Type="http://schemas.openxmlformats.org/officeDocument/2006/relationships/image" Target="../media/image219.png"/><Relationship Id="rId10" Type="http://schemas.openxmlformats.org/officeDocument/2006/relationships/customXml" Target="../ink/ink39.xml"/><Relationship Id="rId31" Type="http://schemas.openxmlformats.org/officeDocument/2006/relationships/image" Target="../media/image206.png"/><Relationship Id="rId44" Type="http://schemas.openxmlformats.org/officeDocument/2006/relationships/customXml" Target="../ink/ink56.xml"/><Relationship Id="rId52" Type="http://schemas.openxmlformats.org/officeDocument/2006/relationships/customXml" Target="../ink/ink60.xml"/><Relationship Id="rId60" Type="http://schemas.openxmlformats.org/officeDocument/2006/relationships/customXml" Target="../ink/ink64.xml"/><Relationship Id="rId65" Type="http://schemas.openxmlformats.org/officeDocument/2006/relationships/image" Target="../media/image223.png"/><Relationship Id="rId73" Type="http://schemas.openxmlformats.org/officeDocument/2006/relationships/image" Target="../media/image227.png"/><Relationship Id="rId78" Type="http://schemas.openxmlformats.org/officeDocument/2006/relationships/customXml" Target="../ink/ink73.xml"/><Relationship Id="rId81" Type="http://schemas.openxmlformats.org/officeDocument/2006/relationships/image" Target="../media/image1.png"/><Relationship Id="rId4" Type="http://schemas.openxmlformats.org/officeDocument/2006/relationships/customXml" Target="../ink/ink36.xml"/><Relationship Id="rId9" Type="http://schemas.openxmlformats.org/officeDocument/2006/relationships/image" Target="../media/image195.png"/><Relationship Id="rId13" Type="http://schemas.openxmlformats.org/officeDocument/2006/relationships/image" Target="../media/image197.png"/><Relationship Id="rId18" Type="http://schemas.openxmlformats.org/officeDocument/2006/relationships/customXml" Target="../ink/ink43.xml"/><Relationship Id="rId39" Type="http://schemas.openxmlformats.org/officeDocument/2006/relationships/image" Target="../media/image210.png"/><Relationship Id="rId34" Type="http://schemas.openxmlformats.org/officeDocument/2006/relationships/customXml" Target="../ink/ink51.xml"/><Relationship Id="rId50" Type="http://schemas.openxmlformats.org/officeDocument/2006/relationships/customXml" Target="../ink/ink59.xml"/><Relationship Id="rId55" Type="http://schemas.openxmlformats.org/officeDocument/2006/relationships/image" Target="../media/image218.png"/><Relationship Id="rId76" Type="http://schemas.openxmlformats.org/officeDocument/2006/relationships/customXml" Target="../ink/ink72.xml"/><Relationship Id="rId7" Type="http://schemas.openxmlformats.org/officeDocument/2006/relationships/image" Target="../media/image194.png"/><Relationship Id="rId71" Type="http://schemas.openxmlformats.org/officeDocument/2006/relationships/image" Target="../media/image226.png"/><Relationship Id="rId2" Type="http://schemas.openxmlformats.org/officeDocument/2006/relationships/customXml" Target="../ink/ink35.xml"/><Relationship Id="rId29" Type="http://schemas.openxmlformats.org/officeDocument/2006/relationships/image" Target="../media/image205.png"/><Relationship Id="rId24" Type="http://schemas.openxmlformats.org/officeDocument/2006/relationships/customXml" Target="../ink/ink46.xml"/><Relationship Id="rId40" Type="http://schemas.openxmlformats.org/officeDocument/2006/relationships/customXml" Target="../ink/ink54.xml"/><Relationship Id="rId45" Type="http://schemas.openxmlformats.org/officeDocument/2006/relationships/image" Target="../media/image213.png"/><Relationship Id="rId66" Type="http://schemas.openxmlformats.org/officeDocument/2006/relationships/customXml" Target="../ink/ink67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7.xml"/><Relationship Id="rId21" Type="http://schemas.openxmlformats.org/officeDocument/2006/relationships/image" Target="../media/image48.png"/><Relationship Id="rId42" Type="http://schemas.openxmlformats.org/officeDocument/2006/relationships/customXml" Target="../ink/ink95.xml"/><Relationship Id="rId47" Type="http://schemas.openxmlformats.org/officeDocument/2006/relationships/image" Target="../media/image61.png"/><Relationship Id="rId63" Type="http://schemas.openxmlformats.org/officeDocument/2006/relationships/image" Target="../media/image69.png"/><Relationship Id="rId68" Type="http://schemas.openxmlformats.org/officeDocument/2006/relationships/customXml" Target="../ink/ink108.xml"/><Relationship Id="rId16" Type="http://schemas.openxmlformats.org/officeDocument/2006/relationships/customXml" Target="../ink/ink82.xml"/><Relationship Id="rId11" Type="http://schemas.openxmlformats.org/officeDocument/2006/relationships/image" Target="../media/image43.png"/><Relationship Id="rId24" Type="http://schemas.openxmlformats.org/officeDocument/2006/relationships/customXml" Target="../ink/ink86.xml"/><Relationship Id="rId32" Type="http://schemas.openxmlformats.org/officeDocument/2006/relationships/customXml" Target="../ink/ink90.xml"/><Relationship Id="rId37" Type="http://schemas.openxmlformats.org/officeDocument/2006/relationships/image" Target="../media/image56.png"/><Relationship Id="rId40" Type="http://schemas.openxmlformats.org/officeDocument/2006/relationships/customXml" Target="../ink/ink94.xml"/><Relationship Id="rId45" Type="http://schemas.openxmlformats.org/officeDocument/2006/relationships/image" Target="../media/image60.png"/><Relationship Id="rId53" Type="http://schemas.openxmlformats.org/officeDocument/2006/relationships/image" Target="../media/image64.png"/><Relationship Id="rId58" Type="http://schemas.openxmlformats.org/officeDocument/2006/relationships/customXml" Target="../ink/ink103.xml"/><Relationship Id="rId66" Type="http://schemas.openxmlformats.org/officeDocument/2006/relationships/customXml" Target="../ink/ink107.xml"/><Relationship Id="rId74" Type="http://schemas.openxmlformats.org/officeDocument/2006/relationships/customXml" Target="../ink/ink111.xml"/><Relationship Id="rId5" Type="http://schemas.openxmlformats.org/officeDocument/2006/relationships/image" Target="../media/image40.png"/><Relationship Id="rId61" Type="http://schemas.openxmlformats.org/officeDocument/2006/relationships/image" Target="../media/image68.png"/><Relationship Id="rId19" Type="http://schemas.openxmlformats.org/officeDocument/2006/relationships/image" Target="../media/image47.png"/><Relationship Id="rId14" Type="http://schemas.openxmlformats.org/officeDocument/2006/relationships/customXml" Target="../ink/ink81.xml"/><Relationship Id="rId22" Type="http://schemas.openxmlformats.org/officeDocument/2006/relationships/customXml" Target="../ink/ink85.xml"/><Relationship Id="rId27" Type="http://schemas.openxmlformats.org/officeDocument/2006/relationships/image" Target="../media/image51.png"/><Relationship Id="rId30" Type="http://schemas.openxmlformats.org/officeDocument/2006/relationships/customXml" Target="../ink/ink89.xml"/><Relationship Id="rId35" Type="http://schemas.openxmlformats.org/officeDocument/2006/relationships/image" Target="../media/image55.png"/><Relationship Id="rId43" Type="http://schemas.openxmlformats.org/officeDocument/2006/relationships/image" Target="../media/image59.png"/><Relationship Id="rId48" Type="http://schemas.openxmlformats.org/officeDocument/2006/relationships/customXml" Target="../ink/ink98.xml"/><Relationship Id="rId56" Type="http://schemas.openxmlformats.org/officeDocument/2006/relationships/customXml" Target="../ink/ink102.xml"/><Relationship Id="rId64" Type="http://schemas.openxmlformats.org/officeDocument/2006/relationships/customXml" Target="../ink/ink106.xml"/><Relationship Id="rId69" Type="http://schemas.openxmlformats.org/officeDocument/2006/relationships/image" Target="../media/image72.png"/><Relationship Id="rId77" Type="http://schemas.openxmlformats.org/officeDocument/2006/relationships/image" Target="../media/image2.png"/><Relationship Id="rId8" Type="http://schemas.openxmlformats.org/officeDocument/2006/relationships/customXml" Target="../ink/ink78.xml"/><Relationship Id="rId51" Type="http://schemas.openxmlformats.org/officeDocument/2006/relationships/image" Target="../media/image63.png"/><Relationship Id="rId72" Type="http://schemas.openxmlformats.org/officeDocument/2006/relationships/customXml" Target="../ink/ink110.xml"/><Relationship Id="rId3" Type="http://schemas.openxmlformats.org/officeDocument/2006/relationships/image" Target="../media/image39.png"/><Relationship Id="rId12" Type="http://schemas.openxmlformats.org/officeDocument/2006/relationships/customXml" Target="../ink/ink80.xml"/><Relationship Id="rId17" Type="http://schemas.openxmlformats.org/officeDocument/2006/relationships/image" Target="../media/image46.png"/><Relationship Id="rId25" Type="http://schemas.openxmlformats.org/officeDocument/2006/relationships/image" Target="../media/image50.png"/><Relationship Id="rId33" Type="http://schemas.openxmlformats.org/officeDocument/2006/relationships/image" Target="../media/image54.png"/><Relationship Id="rId38" Type="http://schemas.openxmlformats.org/officeDocument/2006/relationships/customXml" Target="../ink/ink93.xml"/><Relationship Id="rId46" Type="http://schemas.openxmlformats.org/officeDocument/2006/relationships/customXml" Target="../ink/ink97.xml"/><Relationship Id="rId59" Type="http://schemas.openxmlformats.org/officeDocument/2006/relationships/image" Target="../media/image67.png"/><Relationship Id="rId67" Type="http://schemas.openxmlformats.org/officeDocument/2006/relationships/image" Target="../media/image71.png"/><Relationship Id="rId20" Type="http://schemas.openxmlformats.org/officeDocument/2006/relationships/customXml" Target="../ink/ink84.xml"/><Relationship Id="rId41" Type="http://schemas.openxmlformats.org/officeDocument/2006/relationships/image" Target="../media/image58.png"/><Relationship Id="rId54" Type="http://schemas.openxmlformats.org/officeDocument/2006/relationships/customXml" Target="../ink/ink101.xml"/><Relationship Id="rId62" Type="http://schemas.openxmlformats.org/officeDocument/2006/relationships/customXml" Target="../ink/ink105.xml"/><Relationship Id="rId70" Type="http://schemas.openxmlformats.org/officeDocument/2006/relationships/customXml" Target="../ink/ink109.xml"/><Relationship Id="rId75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7.xml"/><Relationship Id="rId15" Type="http://schemas.openxmlformats.org/officeDocument/2006/relationships/image" Target="../media/image45.png"/><Relationship Id="rId23" Type="http://schemas.openxmlformats.org/officeDocument/2006/relationships/image" Target="../media/image49.png"/><Relationship Id="rId28" Type="http://schemas.openxmlformats.org/officeDocument/2006/relationships/customXml" Target="../ink/ink88.xml"/><Relationship Id="rId36" Type="http://schemas.openxmlformats.org/officeDocument/2006/relationships/customXml" Target="../ink/ink92.xml"/><Relationship Id="rId49" Type="http://schemas.openxmlformats.org/officeDocument/2006/relationships/image" Target="../media/image62.png"/><Relationship Id="rId57" Type="http://schemas.openxmlformats.org/officeDocument/2006/relationships/image" Target="../media/image66.png"/><Relationship Id="rId10" Type="http://schemas.openxmlformats.org/officeDocument/2006/relationships/customXml" Target="../ink/ink79.xml"/><Relationship Id="rId31" Type="http://schemas.openxmlformats.org/officeDocument/2006/relationships/image" Target="../media/image53.png"/><Relationship Id="rId44" Type="http://schemas.openxmlformats.org/officeDocument/2006/relationships/customXml" Target="../ink/ink96.xml"/><Relationship Id="rId52" Type="http://schemas.openxmlformats.org/officeDocument/2006/relationships/customXml" Target="../ink/ink100.xml"/><Relationship Id="rId60" Type="http://schemas.openxmlformats.org/officeDocument/2006/relationships/customXml" Target="../ink/ink104.xml"/><Relationship Id="rId65" Type="http://schemas.openxmlformats.org/officeDocument/2006/relationships/image" Target="../media/image70.png"/><Relationship Id="rId73" Type="http://schemas.openxmlformats.org/officeDocument/2006/relationships/image" Target="../media/image74.png"/><Relationship Id="rId4" Type="http://schemas.openxmlformats.org/officeDocument/2006/relationships/customXml" Target="../ink/ink76.xml"/><Relationship Id="rId9" Type="http://schemas.openxmlformats.org/officeDocument/2006/relationships/image" Target="../media/image42.png"/><Relationship Id="rId13" Type="http://schemas.openxmlformats.org/officeDocument/2006/relationships/image" Target="../media/image44.png"/><Relationship Id="rId18" Type="http://schemas.openxmlformats.org/officeDocument/2006/relationships/customXml" Target="../ink/ink83.xml"/><Relationship Id="rId39" Type="http://schemas.openxmlformats.org/officeDocument/2006/relationships/image" Target="../media/image57.png"/><Relationship Id="rId34" Type="http://schemas.openxmlformats.org/officeDocument/2006/relationships/customXml" Target="../ink/ink91.xml"/><Relationship Id="rId50" Type="http://schemas.openxmlformats.org/officeDocument/2006/relationships/customXml" Target="../ink/ink99.xml"/><Relationship Id="rId55" Type="http://schemas.openxmlformats.org/officeDocument/2006/relationships/image" Target="../media/image65.png"/><Relationship Id="rId76" Type="http://schemas.openxmlformats.org/officeDocument/2006/relationships/customXml" Target="../ink/ink112.xml"/><Relationship Id="rId7" Type="http://schemas.openxmlformats.org/officeDocument/2006/relationships/image" Target="../media/image41.png"/><Relationship Id="rId71" Type="http://schemas.openxmlformats.org/officeDocument/2006/relationships/image" Target="../media/image73.png"/><Relationship Id="rId2" Type="http://schemas.openxmlformats.org/officeDocument/2006/relationships/customXml" Target="../ink/ink75.xml"/><Relationship Id="rId29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6.xml"/><Relationship Id="rId13" Type="http://schemas.openxmlformats.org/officeDocument/2006/relationships/image" Target="../media/image81.png"/><Relationship Id="rId18" Type="http://schemas.openxmlformats.org/officeDocument/2006/relationships/customXml" Target="../ink/ink121.xml"/><Relationship Id="rId3" Type="http://schemas.openxmlformats.org/officeDocument/2006/relationships/image" Target="../media/image76.png"/><Relationship Id="rId7" Type="http://schemas.openxmlformats.org/officeDocument/2006/relationships/image" Target="../media/image78.png"/><Relationship Id="rId12" Type="http://schemas.openxmlformats.org/officeDocument/2006/relationships/customXml" Target="../ink/ink118.xml"/><Relationship Id="rId17" Type="http://schemas.openxmlformats.org/officeDocument/2006/relationships/image" Target="../media/image83.png"/><Relationship Id="rId2" Type="http://schemas.openxmlformats.org/officeDocument/2006/relationships/customXml" Target="../ink/ink113.xml"/><Relationship Id="rId16" Type="http://schemas.openxmlformats.org/officeDocument/2006/relationships/customXml" Target="../ink/ink1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5.xml"/><Relationship Id="rId11" Type="http://schemas.openxmlformats.org/officeDocument/2006/relationships/image" Target="../media/image80.png"/><Relationship Id="rId5" Type="http://schemas.openxmlformats.org/officeDocument/2006/relationships/image" Target="../media/image77.png"/><Relationship Id="rId15" Type="http://schemas.openxmlformats.org/officeDocument/2006/relationships/image" Target="../media/image82.png"/><Relationship Id="rId10" Type="http://schemas.openxmlformats.org/officeDocument/2006/relationships/customXml" Target="../ink/ink117.xml"/><Relationship Id="rId19" Type="http://schemas.openxmlformats.org/officeDocument/2006/relationships/image" Target="../media/image3.png"/><Relationship Id="rId4" Type="http://schemas.openxmlformats.org/officeDocument/2006/relationships/customXml" Target="../ink/ink114.xml"/><Relationship Id="rId9" Type="http://schemas.openxmlformats.org/officeDocument/2006/relationships/image" Target="../media/image79.png"/><Relationship Id="rId14" Type="http://schemas.openxmlformats.org/officeDocument/2006/relationships/customXml" Target="../ink/ink119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4.xml"/><Relationship Id="rId21" Type="http://schemas.openxmlformats.org/officeDocument/2006/relationships/image" Target="../media/image93.png"/><Relationship Id="rId42" Type="http://schemas.openxmlformats.org/officeDocument/2006/relationships/customXml" Target="../ink/ink142.xml"/><Relationship Id="rId47" Type="http://schemas.openxmlformats.org/officeDocument/2006/relationships/image" Target="../media/image106.png"/><Relationship Id="rId63" Type="http://schemas.openxmlformats.org/officeDocument/2006/relationships/image" Target="../media/image114.png"/><Relationship Id="rId68" Type="http://schemas.openxmlformats.org/officeDocument/2006/relationships/customXml" Target="../ink/ink155.xml"/><Relationship Id="rId84" Type="http://schemas.openxmlformats.org/officeDocument/2006/relationships/customXml" Target="../ink/ink163.xml"/><Relationship Id="rId16" Type="http://schemas.openxmlformats.org/officeDocument/2006/relationships/customXml" Target="../ink/ink129.xml"/><Relationship Id="rId11" Type="http://schemas.openxmlformats.org/officeDocument/2006/relationships/image" Target="../media/image88.png"/><Relationship Id="rId32" Type="http://schemas.openxmlformats.org/officeDocument/2006/relationships/customXml" Target="../ink/ink137.xml"/><Relationship Id="rId37" Type="http://schemas.openxmlformats.org/officeDocument/2006/relationships/image" Target="../media/image101.png"/><Relationship Id="rId53" Type="http://schemas.openxmlformats.org/officeDocument/2006/relationships/image" Target="../media/image109.png"/><Relationship Id="rId58" Type="http://schemas.openxmlformats.org/officeDocument/2006/relationships/customXml" Target="../ink/ink150.xml"/><Relationship Id="rId74" Type="http://schemas.openxmlformats.org/officeDocument/2006/relationships/customXml" Target="../ink/ink158.xml"/><Relationship Id="rId79" Type="http://schemas.openxmlformats.org/officeDocument/2006/relationships/image" Target="../media/image122.png"/><Relationship Id="rId5" Type="http://schemas.openxmlformats.org/officeDocument/2006/relationships/image" Target="../media/image85.png"/><Relationship Id="rId19" Type="http://schemas.openxmlformats.org/officeDocument/2006/relationships/image" Target="../media/image92.png"/><Relationship Id="rId14" Type="http://schemas.openxmlformats.org/officeDocument/2006/relationships/customXml" Target="../ink/ink128.xml"/><Relationship Id="rId22" Type="http://schemas.openxmlformats.org/officeDocument/2006/relationships/customXml" Target="../ink/ink132.xml"/><Relationship Id="rId27" Type="http://schemas.openxmlformats.org/officeDocument/2006/relationships/image" Target="../media/image96.png"/><Relationship Id="rId30" Type="http://schemas.openxmlformats.org/officeDocument/2006/relationships/customXml" Target="../ink/ink136.xml"/><Relationship Id="rId35" Type="http://schemas.openxmlformats.org/officeDocument/2006/relationships/image" Target="../media/image100.png"/><Relationship Id="rId43" Type="http://schemas.openxmlformats.org/officeDocument/2006/relationships/image" Target="../media/image104.png"/><Relationship Id="rId48" Type="http://schemas.openxmlformats.org/officeDocument/2006/relationships/customXml" Target="../ink/ink145.xml"/><Relationship Id="rId56" Type="http://schemas.openxmlformats.org/officeDocument/2006/relationships/customXml" Target="../ink/ink149.xml"/><Relationship Id="rId64" Type="http://schemas.openxmlformats.org/officeDocument/2006/relationships/customXml" Target="../ink/ink153.xml"/><Relationship Id="rId69" Type="http://schemas.openxmlformats.org/officeDocument/2006/relationships/image" Target="../media/image117.png"/><Relationship Id="rId77" Type="http://schemas.openxmlformats.org/officeDocument/2006/relationships/image" Target="../media/image121.png"/><Relationship Id="rId8" Type="http://schemas.openxmlformats.org/officeDocument/2006/relationships/customXml" Target="../ink/ink125.xml"/><Relationship Id="rId51" Type="http://schemas.openxmlformats.org/officeDocument/2006/relationships/image" Target="../media/image108.png"/><Relationship Id="rId72" Type="http://schemas.openxmlformats.org/officeDocument/2006/relationships/customXml" Target="../ink/ink157.xml"/><Relationship Id="rId80" Type="http://schemas.openxmlformats.org/officeDocument/2006/relationships/customXml" Target="../ink/ink161.xml"/><Relationship Id="rId85" Type="http://schemas.openxmlformats.org/officeDocument/2006/relationships/image" Target="../media/image125.png"/><Relationship Id="rId3" Type="http://schemas.openxmlformats.org/officeDocument/2006/relationships/image" Target="../media/image84.png"/><Relationship Id="rId12" Type="http://schemas.openxmlformats.org/officeDocument/2006/relationships/customXml" Target="../ink/ink127.xml"/><Relationship Id="rId17" Type="http://schemas.openxmlformats.org/officeDocument/2006/relationships/image" Target="../media/image91.png"/><Relationship Id="rId25" Type="http://schemas.openxmlformats.org/officeDocument/2006/relationships/image" Target="../media/image95.png"/><Relationship Id="rId33" Type="http://schemas.openxmlformats.org/officeDocument/2006/relationships/image" Target="../media/image99.png"/><Relationship Id="rId38" Type="http://schemas.openxmlformats.org/officeDocument/2006/relationships/customXml" Target="../ink/ink140.xml"/><Relationship Id="rId46" Type="http://schemas.openxmlformats.org/officeDocument/2006/relationships/customXml" Target="../ink/ink144.xml"/><Relationship Id="rId59" Type="http://schemas.openxmlformats.org/officeDocument/2006/relationships/image" Target="../media/image112.png"/><Relationship Id="rId67" Type="http://schemas.openxmlformats.org/officeDocument/2006/relationships/image" Target="../media/image116.png"/><Relationship Id="rId20" Type="http://schemas.openxmlformats.org/officeDocument/2006/relationships/customXml" Target="../ink/ink131.xml"/><Relationship Id="rId41" Type="http://schemas.openxmlformats.org/officeDocument/2006/relationships/image" Target="../media/image103.png"/><Relationship Id="rId54" Type="http://schemas.openxmlformats.org/officeDocument/2006/relationships/customXml" Target="../ink/ink148.xml"/><Relationship Id="rId62" Type="http://schemas.openxmlformats.org/officeDocument/2006/relationships/customXml" Target="../ink/ink152.xml"/><Relationship Id="rId70" Type="http://schemas.openxmlformats.org/officeDocument/2006/relationships/customXml" Target="../ink/ink156.xml"/><Relationship Id="rId75" Type="http://schemas.openxmlformats.org/officeDocument/2006/relationships/image" Target="../media/image120.png"/><Relationship Id="rId83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4.xml"/><Relationship Id="rId15" Type="http://schemas.openxmlformats.org/officeDocument/2006/relationships/image" Target="../media/image90.png"/><Relationship Id="rId23" Type="http://schemas.openxmlformats.org/officeDocument/2006/relationships/image" Target="../media/image94.png"/><Relationship Id="rId28" Type="http://schemas.openxmlformats.org/officeDocument/2006/relationships/customXml" Target="../ink/ink135.xml"/><Relationship Id="rId36" Type="http://schemas.openxmlformats.org/officeDocument/2006/relationships/customXml" Target="../ink/ink139.xml"/><Relationship Id="rId49" Type="http://schemas.openxmlformats.org/officeDocument/2006/relationships/image" Target="../media/image107.png"/><Relationship Id="rId57" Type="http://schemas.openxmlformats.org/officeDocument/2006/relationships/image" Target="../media/image111.png"/><Relationship Id="rId10" Type="http://schemas.openxmlformats.org/officeDocument/2006/relationships/customXml" Target="../ink/ink126.xml"/><Relationship Id="rId31" Type="http://schemas.openxmlformats.org/officeDocument/2006/relationships/image" Target="../media/image98.png"/><Relationship Id="rId44" Type="http://schemas.openxmlformats.org/officeDocument/2006/relationships/customXml" Target="../ink/ink143.xml"/><Relationship Id="rId52" Type="http://schemas.openxmlformats.org/officeDocument/2006/relationships/customXml" Target="../ink/ink147.xml"/><Relationship Id="rId60" Type="http://schemas.openxmlformats.org/officeDocument/2006/relationships/customXml" Target="../ink/ink151.xml"/><Relationship Id="rId65" Type="http://schemas.openxmlformats.org/officeDocument/2006/relationships/image" Target="../media/image115.png"/><Relationship Id="rId73" Type="http://schemas.openxmlformats.org/officeDocument/2006/relationships/image" Target="../media/image119.png"/><Relationship Id="rId78" Type="http://schemas.openxmlformats.org/officeDocument/2006/relationships/customXml" Target="../ink/ink160.xml"/><Relationship Id="rId81" Type="http://schemas.openxmlformats.org/officeDocument/2006/relationships/image" Target="../media/image123.png"/><Relationship Id="rId86" Type="http://schemas.openxmlformats.org/officeDocument/2006/relationships/customXml" Target="../ink/ink164.xml"/><Relationship Id="rId4" Type="http://schemas.openxmlformats.org/officeDocument/2006/relationships/customXml" Target="../ink/ink123.xml"/><Relationship Id="rId9" Type="http://schemas.openxmlformats.org/officeDocument/2006/relationships/image" Target="../media/image87.png"/><Relationship Id="rId13" Type="http://schemas.openxmlformats.org/officeDocument/2006/relationships/image" Target="../media/image89.png"/><Relationship Id="rId18" Type="http://schemas.openxmlformats.org/officeDocument/2006/relationships/customXml" Target="../ink/ink130.xml"/><Relationship Id="rId39" Type="http://schemas.openxmlformats.org/officeDocument/2006/relationships/image" Target="../media/image102.png"/><Relationship Id="rId34" Type="http://schemas.openxmlformats.org/officeDocument/2006/relationships/customXml" Target="../ink/ink138.xml"/><Relationship Id="rId50" Type="http://schemas.openxmlformats.org/officeDocument/2006/relationships/customXml" Target="../ink/ink146.xml"/><Relationship Id="rId55" Type="http://schemas.openxmlformats.org/officeDocument/2006/relationships/image" Target="../media/image110.png"/><Relationship Id="rId76" Type="http://schemas.openxmlformats.org/officeDocument/2006/relationships/customXml" Target="../ink/ink159.xml"/><Relationship Id="rId7" Type="http://schemas.openxmlformats.org/officeDocument/2006/relationships/image" Target="../media/image86.png"/><Relationship Id="rId71" Type="http://schemas.openxmlformats.org/officeDocument/2006/relationships/image" Target="../media/image118.png"/><Relationship Id="rId2" Type="http://schemas.openxmlformats.org/officeDocument/2006/relationships/customXml" Target="../ink/ink122.xml"/><Relationship Id="rId29" Type="http://schemas.openxmlformats.org/officeDocument/2006/relationships/image" Target="../media/image97.png"/><Relationship Id="rId24" Type="http://schemas.openxmlformats.org/officeDocument/2006/relationships/customXml" Target="../ink/ink133.xml"/><Relationship Id="rId40" Type="http://schemas.openxmlformats.org/officeDocument/2006/relationships/customXml" Target="../ink/ink141.xml"/><Relationship Id="rId45" Type="http://schemas.openxmlformats.org/officeDocument/2006/relationships/image" Target="../media/image105.png"/><Relationship Id="rId66" Type="http://schemas.openxmlformats.org/officeDocument/2006/relationships/customXml" Target="../ink/ink154.xml"/><Relationship Id="rId87" Type="http://schemas.openxmlformats.org/officeDocument/2006/relationships/image" Target="../media/image4.png"/><Relationship Id="rId61" Type="http://schemas.openxmlformats.org/officeDocument/2006/relationships/image" Target="../media/image113.png"/><Relationship Id="rId82" Type="http://schemas.openxmlformats.org/officeDocument/2006/relationships/customXml" Target="../ink/ink162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7.xml"/><Relationship Id="rId21" Type="http://schemas.openxmlformats.org/officeDocument/2006/relationships/image" Target="../media/image135.png"/><Relationship Id="rId42" Type="http://schemas.openxmlformats.org/officeDocument/2006/relationships/customXml" Target="../ink/ink185.xml"/><Relationship Id="rId47" Type="http://schemas.openxmlformats.org/officeDocument/2006/relationships/image" Target="../media/image148.png"/><Relationship Id="rId63" Type="http://schemas.openxmlformats.org/officeDocument/2006/relationships/image" Target="../media/image156.png"/><Relationship Id="rId68" Type="http://schemas.openxmlformats.org/officeDocument/2006/relationships/customXml" Target="../ink/ink198.xml"/><Relationship Id="rId84" Type="http://schemas.openxmlformats.org/officeDocument/2006/relationships/customXml" Target="../ink/ink206.xml"/><Relationship Id="rId89" Type="http://schemas.openxmlformats.org/officeDocument/2006/relationships/image" Target="../media/image1690.png"/><Relationship Id="rId16" Type="http://schemas.openxmlformats.org/officeDocument/2006/relationships/customXml" Target="../ink/ink172.xml"/><Relationship Id="rId11" Type="http://schemas.openxmlformats.org/officeDocument/2006/relationships/image" Target="../media/image130.png"/><Relationship Id="rId32" Type="http://schemas.openxmlformats.org/officeDocument/2006/relationships/customXml" Target="../ink/ink180.xml"/><Relationship Id="rId37" Type="http://schemas.openxmlformats.org/officeDocument/2006/relationships/image" Target="../media/image143.png"/><Relationship Id="rId53" Type="http://schemas.openxmlformats.org/officeDocument/2006/relationships/image" Target="../media/image151.png"/><Relationship Id="rId58" Type="http://schemas.openxmlformats.org/officeDocument/2006/relationships/customXml" Target="../ink/ink193.xml"/><Relationship Id="rId74" Type="http://schemas.openxmlformats.org/officeDocument/2006/relationships/customXml" Target="../ink/ink201.xml"/><Relationship Id="rId79" Type="http://schemas.openxmlformats.org/officeDocument/2006/relationships/image" Target="../media/image1640.png"/><Relationship Id="rId102" Type="http://schemas.openxmlformats.org/officeDocument/2006/relationships/customXml" Target="../ink/ink215.xml"/><Relationship Id="rId5" Type="http://schemas.openxmlformats.org/officeDocument/2006/relationships/image" Target="../media/image127.png"/><Relationship Id="rId90" Type="http://schemas.openxmlformats.org/officeDocument/2006/relationships/customXml" Target="../ink/ink209.xml"/><Relationship Id="rId95" Type="http://schemas.openxmlformats.org/officeDocument/2006/relationships/image" Target="../media/image1720.png"/><Relationship Id="rId22" Type="http://schemas.openxmlformats.org/officeDocument/2006/relationships/customXml" Target="../ink/ink175.xml"/><Relationship Id="rId27" Type="http://schemas.openxmlformats.org/officeDocument/2006/relationships/image" Target="../media/image138.png"/><Relationship Id="rId43" Type="http://schemas.openxmlformats.org/officeDocument/2006/relationships/image" Target="../media/image146.png"/><Relationship Id="rId48" Type="http://schemas.openxmlformats.org/officeDocument/2006/relationships/customXml" Target="../ink/ink188.xml"/><Relationship Id="rId64" Type="http://schemas.openxmlformats.org/officeDocument/2006/relationships/customXml" Target="../ink/ink196.xml"/><Relationship Id="rId69" Type="http://schemas.openxmlformats.org/officeDocument/2006/relationships/image" Target="../media/image159.png"/><Relationship Id="rId80" Type="http://schemas.openxmlformats.org/officeDocument/2006/relationships/customXml" Target="../ink/ink204.xml"/><Relationship Id="rId85" Type="http://schemas.openxmlformats.org/officeDocument/2006/relationships/image" Target="../media/image1670.png"/><Relationship Id="rId12" Type="http://schemas.openxmlformats.org/officeDocument/2006/relationships/customXml" Target="../ink/ink170.xml"/><Relationship Id="rId17" Type="http://schemas.openxmlformats.org/officeDocument/2006/relationships/image" Target="../media/image133.png"/><Relationship Id="rId25" Type="http://schemas.openxmlformats.org/officeDocument/2006/relationships/image" Target="../media/image137.png"/><Relationship Id="rId33" Type="http://schemas.openxmlformats.org/officeDocument/2006/relationships/image" Target="../media/image141.png"/><Relationship Id="rId38" Type="http://schemas.openxmlformats.org/officeDocument/2006/relationships/customXml" Target="../ink/ink183.xml"/><Relationship Id="rId46" Type="http://schemas.openxmlformats.org/officeDocument/2006/relationships/customXml" Target="../ink/ink187.xml"/><Relationship Id="rId59" Type="http://schemas.openxmlformats.org/officeDocument/2006/relationships/image" Target="../media/image154.png"/><Relationship Id="rId67" Type="http://schemas.openxmlformats.org/officeDocument/2006/relationships/image" Target="../media/image158.png"/><Relationship Id="rId103" Type="http://schemas.openxmlformats.org/officeDocument/2006/relationships/image" Target="../media/image5.png"/><Relationship Id="rId20" Type="http://schemas.openxmlformats.org/officeDocument/2006/relationships/customXml" Target="../ink/ink174.xml"/><Relationship Id="rId41" Type="http://schemas.openxmlformats.org/officeDocument/2006/relationships/image" Target="../media/image145.png"/><Relationship Id="rId54" Type="http://schemas.openxmlformats.org/officeDocument/2006/relationships/customXml" Target="../ink/ink191.xml"/><Relationship Id="rId62" Type="http://schemas.openxmlformats.org/officeDocument/2006/relationships/customXml" Target="../ink/ink195.xml"/><Relationship Id="rId70" Type="http://schemas.openxmlformats.org/officeDocument/2006/relationships/customXml" Target="../ink/ink199.xml"/><Relationship Id="rId75" Type="http://schemas.openxmlformats.org/officeDocument/2006/relationships/image" Target="../media/image1620.png"/><Relationship Id="rId83" Type="http://schemas.openxmlformats.org/officeDocument/2006/relationships/image" Target="../media/image1660.png"/><Relationship Id="rId88" Type="http://schemas.openxmlformats.org/officeDocument/2006/relationships/customXml" Target="../ink/ink208.xml"/><Relationship Id="rId91" Type="http://schemas.openxmlformats.org/officeDocument/2006/relationships/image" Target="../media/image1700.png"/><Relationship Id="rId96" Type="http://schemas.openxmlformats.org/officeDocument/2006/relationships/customXml" Target="../ink/ink2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7.xml"/><Relationship Id="rId15" Type="http://schemas.openxmlformats.org/officeDocument/2006/relationships/image" Target="../media/image132.png"/><Relationship Id="rId23" Type="http://schemas.openxmlformats.org/officeDocument/2006/relationships/image" Target="../media/image136.png"/><Relationship Id="rId28" Type="http://schemas.openxmlformats.org/officeDocument/2006/relationships/customXml" Target="../ink/ink178.xml"/><Relationship Id="rId36" Type="http://schemas.openxmlformats.org/officeDocument/2006/relationships/customXml" Target="../ink/ink182.xml"/><Relationship Id="rId49" Type="http://schemas.openxmlformats.org/officeDocument/2006/relationships/image" Target="../media/image149.png"/><Relationship Id="rId57" Type="http://schemas.openxmlformats.org/officeDocument/2006/relationships/image" Target="../media/image153.png"/><Relationship Id="rId10" Type="http://schemas.openxmlformats.org/officeDocument/2006/relationships/customXml" Target="../ink/ink169.xml"/><Relationship Id="rId31" Type="http://schemas.openxmlformats.org/officeDocument/2006/relationships/image" Target="../media/image140.png"/><Relationship Id="rId44" Type="http://schemas.openxmlformats.org/officeDocument/2006/relationships/customXml" Target="../ink/ink186.xml"/><Relationship Id="rId52" Type="http://schemas.openxmlformats.org/officeDocument/2006/relationships/customXml" Target="../ink/ink190.xml"/><Relationship Id="rId60" Type="http://schemas.openxmlformats.org/officeDocument/2006/relationships/customXml" Target="../ink/ink194.xml"/><Relationship Id="rId65" Type="http://schemas.openxmlformats.org/officeDocument/2006/relationships/image" Target="../media/image157.png"/><Relationship Id="rId73" Type="http://schemas.openxmlformats.org/officeDocument/2006/relationships/image" Target="../media/image1610.png"/><Relationship Id="rId78" Type="http://schemas.openxmlformats.org/officeDocument/2006/relationships/customXml" Target="../ink/ink203.xml"/><Relationship Id="rId81" Type="http://schemas.openxmlformats.org/officeDocument/2006/relationships/image" Target="../media/image1650.png"/><Relationship Id="rId86" Type="http://schemas.openxmlformats.org/officeDocument/2006/relationships/customXml" Target="../ink/ink207.xml"/><Relationship Id="rId94" Type="http://schemas.openxmlformats.org/officeDocument/2006/relationships/customXml" Target="../ink/ink211.xml"/><Relationship Id="rId99" Type="http://schemas.openxmlformats.org/officeDocument/2006/relationships/image" Target="../media/image1740.png"/><Relationship Id="rId101" Type="http://schemas.openxmlformats.org/officeDocument/2006/relationships/image" Target="../media/image1750.png"/><Relationship Id="rId4" Type="http://schemas.openxmlformats.org/officeDocument/2006/relationships/customXml" Target="../ink/ink166.xml"/><Relationship Id="rId9" Type="http://schemas.openxmlformats.org/officeDocument/2006/relationships/image" Target="../media/image129.png"/><Relationship Id="rId13" Type="http://schemas.openxmlformats.org/officeDocument/2006/relationships/image" Target="../media/image131.png"/><Relationship Id="rId18" Type="http://schemas.openxmlformats.org/officeDocument/2006/relationships/customXml" Target="../ink/ink173.xml"/><Relationship Id="rId39" Type="http://schemas.openxmlformats.org/officeDocument/2006/relationships/image" Target="../media/image144.png"/><Relationship Id="rId34" Type="http://schemas.openxmlformats.org/officeDocument/2006/relationships/customXml" Target="../ink/ink181.xml"/><Relationship Id="rId50" Type="http://schemas.openxmlformats.org/officeDocument/2006/relationships/customXml" Target="../ink/ink189.xml"/><Relationship Id="rId55" Type="http://schemas.openxmlformats.org/officeDocument/2006/relationships/image" Target="../media/image152.png"/><Relationship Id="rId76" Type="http://schemas.openxmlformats.org/officeDocument/2006/relationships/customXml" Target="../ink/ink202.xml"/><Relationship Id="rId97" Type="http://schemas.openxmlformats.org/officeDocument/2006/relationships/image" Target="../media/image1730.png"/><Relationship Id="rId7" Type="http://schemas.openxmlformats.org/officeDocument/2006/relationships/image" Target="../media/image128.png"/><Relationship Id="rId71" Type="http://schemas.openxmlformats.org/officeDocument/2006/relationships/image" Target="../media/image1600.png"/><Relationship Id="rId92" Type="http://schemas.openxmlformats.org/officeDocument/2006/relationships/customXml" Target="../ink/ink210.xml"/><Relationship Id="rId2" Type="http://schemas.openxmlformats.org/officeDocument/2006/relationships/customXml" Target="../ink/ink165.xml"/><Relationship Id="rId29" Type="http://schemas.openxmlformats.org/officeDocument/2006/relationships/image" Target="../media/image139.png"/><Relationship Id="rId24" Type="http://schemas.openxmlformats.org/officeDocument/2006/relationships/customXml" Target="../ink/ink176.xml"/><Relationship Id="rId40" Type="http://schemas.openxmlformats.org/officeDocument/2006/relationships/customXml" Target="../ink/ink184.xml"/><Relationship Id="rId45" Type="http://schemas.openxmlformats.org/officeDocument/2006/relationships/image" Target="../media/image147.png"/><Relationship Id="rId66" Type="http://schemas.openxmlformats.org/officeDocument/2006/relationships/customXml" Target="../ink/ink197.xml"/><Relationship Id="rId87" Type="http://schemas.openxmlformats.org/officeDocument/2006/relationships/image" Target="../media/image1680.png"/><Relationship Id="rId61" Type="http://schemas.openxmlformats.org/officeDocument/2006/relationships/image" Target="../media/image155.png"/><Relationship Id="rId82" Type="http://schemas.openxmlformats.org/officeDocument/2006/relationships/customXml" Target="../ink/ink205.xml"/><Relationship Id="rId19" Type="http://schemas.openxmlformats.org/officeDocument/2006/relationships/image" Target="../media/image134.png"/><Relationship Id="rId14" Type="http://schemas.openxmlformats.org/officeDocument/2006/relationships/customXml" Target="../ink/ink171.xml"/><Relationship Id="rId30" Type="http://schemas.openxmlformats.org/officeDocument/2006/relationships/customXml" Target="../ink/ink179.xml"/><Relationship Id="rId35" Type="http://schemas.openxmlformats.org/officeDocument/2006/relationships/image" Target="../media/image142.png"/><Relationship Id="rId56" Type="http://schemas.openxmlformats.org/officeDocument/2006/relationships/customXml" Target="../ink/ink192.xml"/><Relationship Id="rId77" Type="http://schemas.openxmlformats.org/officeDocument/2006/relationships/image" Target="../media/image1630.png"/><Relationship Id="rId100" Type="http://schemas.openxmlformats.org/officeDocument/2006/relationships/customXml" Target="../ink/ink214.xml"/><Relationship Id="rId8" Type="http://schemas.openxmlformats.org/officeDocument/2006/relationships/customXml" Target="../ink/ink168.xml"/><Relationship Id="rId51" Type="http://schemas.openxmlformats.org/officeDocument/2006/relationships/image" Target="../media/image150.png"/><Relationship Id="rId72" Type="http://schemas.openxmlformats.org/officeDocument/2006/relationships/customXml" Target="../ink/ink200.xml"/><Relationship Id="rId93" Type="http://schemas.openxmlformats.org/officeDocument/2006/relationships/image" Target="../media/image1710.png"/><Relationship Id="rId98" Type="http://schemas.openxmlformats.org/officeDocument/2006/relationships/customXml" Target="../ink/ink213.xml"/><Relationship Id="rId3" Type="http://schemas.openxmlformats.org/officeDocument/2006/relationships/image" Target="../media/image126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3.png"/><Relationship Id="rId21" Type="http://schemas.openxmlformats.org/officeDocument/2006/relationships/image" Target="../media/image1850.png"/><Relationship Id="rId42" Type="http://schemas.openxmlformats.org/officeDocument/2006/relationships/customXml" Target="../ink/ink236.xml"/><Relationship Id="rId63" Type="http://schemas.openxmlformats.org/officeDocument/2006/relationships/image" Target="../media/image2060.png"/><Relationship Id="rId84" Type="http://schemas.openxmlformats.org/officeDocument/2006/relationships/customXml" Target="../ink/ink257.xml"/><Relationship Id="rId138" Type="http://schemas.openxmlformats.org/officeDocument/2006/relationships/customXml" Target="../ink/ink284.xml"/><Relationship Id="rId107" Type="http://schemas.openxmlformats.org/officeDocument/2006/relationships/image" Target="../media/image2280.png"/><Relationship Id="rId11" Type="http://schemas.openxmlformats.org/officeDocument/2006/relationships/image" Target="../media/image1800.png"/><Relationship Id="rId32" Type="http://schemas.openxmlformats.org/officeDocument/2006/relationships/customXml" Target="../ink/ink231.xml"/><Relationship Id="rId53" Type="http://schemas.openxmlformats.org/officeDocument/2006/relationships/image" Target="../media/image2010.png"/><Relationship Id="rId74" Type="http://schemas.openxmlformats.org/officeDocument/2006/relationships/customXml" Target="../ink/ink252.xml"/><Relationship Id="rId128" Type="http://schemas.openxmlformats.org/officeDocument/2006/relationships/customXml" Target="../ink/ink279.xml"/><Relationship Id="rId149" Type="http://schemas.openxmlformats.org/officeDocument/2006/relationships/image" Target="../media/image249.png"/><Relationship Id="rId5" Type="http://schemas.openxmlformats.org/officeDocument/2006/relationships/image" Target="../media/image1770.png"/><Relationship Id="rId95" Type="http://schemas.openxmlformats.org/officeDocument/2006/relationships/image" Target="../media/image2220.png"/><Relationship Id="rId22" Type="http://schemas.openxmlformats.org/officeDocument/2006/relationships/customXml" Target="../ink/ink226.xml"/><Relationship Id="rId27" Type="http://schemas.openxmlformats.org/officeDocument/2006/relationships/image" Target="../media/image1880.png"/><Relationship Id="rId43" Type="http://schemas.openxmlformats.org/officeDocument/2006/relationships/image" Target="../media/image1960.png"/><Relationship Id="rId48" Type="http://schemas.openxmlformats.org/officeDocument/2006/relationships/customXml" Target="../ink/ink239.xml"/><Relationship Id="rId64" Type="http://schemas.openxmlformats.org/officeDocument/2006/relationships/customXml" Target="../ink/ink247.xml"/><Relationship Id="rId69" Type="http://schemas.openxmlformats.org/officeDocument/2006/relationships/image" Target="../media/image2090.png"/><Relationship Id="rId113" Type="http://schemas.openxmlformats.org/officeDocument/2006/relationships/image" Target="../media/image231.png"/><Relationship Id="rId118" Type="http://schemas.openxmlformats.org/officeDocument/2006/relationships/customXml" Target="../ink/ink274.xml"/><Relationship Id="rId134" Type="http://schemas.openxmlformats.org/officeDocument/2006/relationships/customXml" Target="../ink/ink282.xml"/><Relationship Id="rId139" Type="http://schemas.openxmlformats.org/officeDocument/2006/relationships/image" Target="../media/image244.png"/><Relationship Id="rId80" Type="http://schemas.openxmlformats.org/officeDocument/2006/relationships/customXml" Target="../ink/ink255.xml"/><Relationship Id="rId85" Type="http://schemas.openxmlformats.org/officeDocument/2006/relationships/image" Target="../media/image2170.png"/><Relationship Id="rId150" Type="http://schemas.openxmlformats.org/officeDocument/2006/relationships/customXml" Target="../ink/ink290.xml"/><Relationship Id="rId12" Type="http://schemas.openxmlformats.org/officeDocument/2006/relationships/customXml" Target="../ink/ink221.xml"/><Relationship Id="rId17" Type="http://schemas.openxmlformats.org/officeDocument/2006/relationships/image" Target="../media/image1830.png"/><Relationship Id="rId33" Type="http://schemas.openxmlformats.org/officeDocument/2006/relationships/image" Target="../media/image1910.png"/><Relationship Id="rId38" Type="http://schemas.openxmlformats.org/officeDocument/2006/relationships/customXml" Target="../ink/ink234.xml"/><Relationship Id="rId59" Type="http://schemas.openxmlformats.org/officeDocument/2006/relationships/image" Target="../media/image2040.png"/><Relationship Id="rId103" Type="http://schemas.openxmlformats.org/officeDocument/2006/relationships/image" Target="../media/image2260.png"/><Relationship Id="rId108" Type="http://schemas.openxmlformats.org/officeDocument/2006/relationships/customXml" Target="../ink/ink269.xml"/><Relationship Id="rId124" Type="http://schemas.openxmlformats.org/officeDocument/2006/relationships/customXml" Target="../ink/ink277.xml"/><Relationship Id="rId129" Type="http://schemas.openxmlformats.org/officeDocument/2006/relationships/image" Target="../media/image239.png"/><Relationship Id="rId54" Type="http://schemas.openxmlformats.org/officeDocument/2006/relationships/customXml" Target="../ink/ink242.xml"/><Relationship Id="rId70" Type="http://schemas.openxmlformats.org/officeDocument/2006/relationships/customXml" Target="../ink/ink250.xml"/><Relationship Id="rId75" Type="http://schemas.openxmlformats.org/officeDocument/2006/relationships/image" Target="../media/image2120.png"/><Relationship Id="rId91" Type="http://schemas.openxmlformats.org/officeDocument/2006/relationships/image" Target="../media/image2200.png"/><Relationship Id="rId96" Type="http://schemas.openxmlformats.org/officeDocument/2006/relationships/customXml" Target="../ink/ink263.xml"/><Relationship Id="rId140" Type="http://schemas.openxmlformats.org/officeDocument/2006/relationships/customXml" Target="../ink/ink285.xml"/><Relationship Id="rId145" Type="http://schemas.openxmlformats.org/officeDocument/2006/relationships/image" Target="../media/image24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8.xml"/><Relationship Id="rId23" Type="http://schemas.openxmlformats.org/officeDocument/2006/relationships/image" Target="../media/image1860.png"/><Relationship Id="rId28" Type="http://schemas.openxmlformats.org/officeDocument/2006/relationships/customXml" Target="../ink/ink229.xml"/><Relationship Id="rId49" Type="http://schemas.openxmlformats.org/officeDocument/2006/relationships/image" Target="../media/image1990.png"/><Relationship Id="rId114" Type="http://schemas.openxmlformats.org/officeDocument/2006/relationships/customXml" Target="../ink/ink272.xml"/><Relationship Id="rId119" Type="http://schemas.openxmlformats.org/officeDocument/2006/relationships/image" Target="../media/image234.png"/><Relationship Id="rId44" Type="http://schemas.openxmlformats.org/officeDocument/2006/relationships/customXml" Target="../ink/ink237.xml"/><Relationship Id="rId60" Type="http://schemas.openxmlformats.org/officeDocument/2006/relationships/customXml" Target="../ink/ink245.xml"/><Relationship Id="rId65" Type="http://schemas.openxmlformats.org/officeDocument/2006/relationships/image" Target="../media/image2070.png"/><Relationship Id="rId81" Type="http://schemas.openxmlformats.org/officeDocument/2006/relationships/image" Target="../media/image2150.png"/><Relationship Id="rId86" Type="http://schemas.openxmlformats.org/officeDocument/2006/relationships/customXml" Target="../ink/ink258.xml"/><Relationship Id="rId130" Type="http://schemas.openxmlformats.org/officeDocument/2006/relationships/customXml" Target="../ink/ink280.xml"/><Relationship Id="rId135" Type="http://schemas.openxmlformats.org/officeDocument/2006/relationships/image" Target="../media/image242.png"/><Relationship Id="rId151" Type="http://schemas.openxmlformats.org/officeDocument/2006/relationships/image" Target="../media/image6.png"/><Relationship Id="rId13" Type="http://schemas.openxmlformats.org/officeDocument/2006/relationships/image" Target="../media/image1810.png"/><Relationship Id="rId18" Type="http://schemas.openxmlformats.org/officeDocument/2006/relationships/customXml" Target="../ink/ink224.xml"/><Relationship Id="rId39" Type="http://schemas.openxmlformats.org/officeDocument/2006/relationships/image" Target="../media/image1940.png"/><Relationship Id="rId109" Type="http://schemas.openxmlformats.org/officeDocument/2006/relationships/image" Target="../media/image2290.png"/><Relationship Id="rId34" Type="http://schemas.openxmlformats.org/officeDocument/2006/relationships/customXml" Target="../ink/ink232.xml"/><Relationship Id="rId50" Type="http://schemas.openxmlformats.org/officeDocument/2006/relationships/customXml" Target="../ink/ink240.xml"/><Relationship Id="rId55" Type="http://schemas.openxmlformats.org/officeDocument/2006/relationships/image" Target="../media/image2020.png"/><Relationship Id="rId76" Type="http://schemas.openxmlformats.org/officeDocument/2006/relationships/customXml" Target="../ink/ink253.xml"/><Relationship Id="rId97" Type="http://schemas.openxmlformats.org/officeDocument/2006/relationships/image" Target="../media/image2230.png"/><Relationship Id="rId104" Type="http://schemas.openxmlformats.org/officeDocument/2006/relationships/customXml" Target="../ink/ink267.xml"/><Relationship Id="rId120" Type="http://schemas.openxmlformats.org/officeDocument/2006/relationships/customXml" Target="../ink/ink275.xml"/><Relationship Id="rId125" Type="http://schemas.openxmlformats.org/officeDocument/2006/relationships/image" Target="../media/image237.png"/><Relationship Id="rId141" Type="http://schemas.openxmlformats.org/officeDocument/2006/relationships/image" Target="../media/image245.png"/><Relationship Id="rId146" Type="http://schemas.openxmlformats.org/officeDocument/2006/relationships/customXml" Target="../ink/ink288.xml"/><Relationship Id="rId7" Type="http://schemas.openxmlformats.org/officeDocument/2006/relationships/image" Target="../media/image1780.png"/><Relationship Id="rId71" Type="http://schemas.openxmlformats.org/officeDocument/2006/relationships/image" Target="../media/image2100.png"/><Relationship Id="rId92" Type="http://schemas.openxmlformats.org/officeDocument/2006/relationships/customXml" Target="../ink/ink261.xml"/><Relationship Id="rId2" Type="http://schemas.openxmlformats.org/officeDocument/2006/relationships/customXml" Target="../ink/ink216.xml"/><Relationship Id="rId29" Type="http://schemas.openxmlformats.org/officeDocument/2006/relationships/image" Target="../media/image1890.png"/><Relationship Id="rId24" Type="http://schemas.openxmlformats.org/officeDocument/2006/relationships/customXml" Target="../ink/ink227.xml"/><Relationship Id="rId40" Type="http://schemas.openxmlformats.org/officeDocument/2006/relationships/customXml" Target="../ink/ink235.xml"/><Relationship Id="rId45" Type="http://schemas.openxmlformats.org/officeDocument/2006/relationships/image" Target="../media/image1970.png"/><Relationship Id="rId66" Type="http://schemas.openxmlformats.org/officeDocument/2006/relationships/customXml" Target="../ink/ink248.xml"/><Relationship Id="rId87" Type="http://schemas.openxmlformats.org/officeDocument/2006/relationships/image" Target="../media/image2180.png"/><Relationship Id="rId110" Type="http://schemas.openxmlformats.org/officeDocument/2006/relationships/customXml" Target="../ink/ink270.xml"/><Relationship Id="rId115" Type="http://schemas.openxmlformats.org/officeDocument/2006/relationships/image" Target="../media/image232.png"/><Relationship Id="rId131" Type="http://schemas.openxmlformats.org/officeDocument/2006/relationships/image" Target="../media/image240.png"/><Relationship Id="rId136" Type="http://schemas.openxmlformats.org/officeDocument/2006/relationships/customXml" Target="../ink/ink283.xml"/><Relationship Id="rId61" Type="http://schemas.openxmlformats.org/officeDocument/2006/relationships/image" Target="../media/image2050.png"/><Relationship Id="rId82" Type="http://schemas.openxmlformats.org/officeDocument/2006/relationships/customXml" Target="../ink/ink256.xml"/><Relationship Id="rId19" Type="http://schemas.openxmlformats.org/officeDocument/2006/relationships/image" Target="../media/image1840.png"/><Relationship Id="rId14" Type="http://schemas.openxmlformats.org/officeDocument/2006/relationships/customXml" Target="../ink/ink222.xml"/><Relationship Id="rId30" Type="http://schemas.openxmlformats.org/officeDocument/2006/relationships/customXml" Target="../ink/ink230.xml"/><Relationship Id="rId35" Type="http://schemas.openxmlformats.org/officeDocument/2006/relationships/image" Target="../media/image1921.png"/><Relationship Id="rId56" Type="http://schemas.openxmlformats.org/officeDocument/2006/relationships/customXml" Target="../ink/ink243.xml"/><Relationship Id="rId77" Type="http://schemas.openxmlformats.org/officeDocument/2006/relationships/image" Target="../media/image2130.png"/><Relationship Id="rId100" Type="http://schemas.openxmlformats.org/officeDocument/2006/relationships/customXml" Target="../ink/ink265.xml"/><Relationship Id="rId105" Type="http://schemas.openxmlformats.org/officeDocument/2006/relationships/image" Target="../media/image2270.png"/><Relationship Id="rId126" Type="http://schemas.openxmlformats.org/officeDocument/2006/relationships/customXml" Target="../ink/ink278.xml"/><Relationship Id="rId147" Type="http://schemas.openxmlformats.org/officeDocument/2006/relationships/image" Target="../media/image248.png"/><Relationship Id="rId8" Type="http://schemas.openxmlformats.org/officeDocument/2006/relationships/customXml" Target="../ink/ink219.xml"/><Relationship Id="rId51" Type="http://schemas.openxmlformats.org/officeDocument/2006/relationships/image" Target="../media/image2000.png"/><Relationship Id="rId72" Type="http://schemas.openxmlformats.org/officeDocument/2006/relationships/customXml" Target="../ink/ink251.xml"/><Relationship Id="rId93" Type="http://schemas.openxmlformats.org/officeDocument/2006/relationships/image" Target="../media/image2210.png"/><Relationship Id="rId98" Type="http://schemas.openxmlformats.org/officeDocument/2006/relationships/customXml" Target="../ink/ink264.xml"/><Relationship Id="rId121" Type="http://schemas.openxmlformats.org/officeDocument/2006/relationships/image" Target="../media/image235.png"/><Relationship Id="rId142" Type="http://schemas.openxmlformats.org/officeDocument/2006/relationships/customXml" Target="../ink/ink286.xml"/><Relationship Id="rId3" Type="http://schemas.openxmlformats.org/officeDocument/2006/relationships/image" Target="../media/image1760.png"/><Relationship Id="rId25" Type="http://schemas.openxmlformats.org/officeDocument/2006/relationships/image" Target="../media/image1870.png"/><Relationship Id="rId46" Type="http://schemas.openxmlformats.org/officeDocument/2006/relationships/customXml" Target="../ink/ink238.xml"/><Relationship Id="rId67" Type="http://schemas.openxmlformats.org/officeDocument/2006/relationships/image" Target="../media/image2080.png"/><Relationship Id="rId116" Type="http://schemas.openxmlformats.org/officeDocument/2006/relationships/customXml" Target="../ink/ink273.xml"/><Relationship Id="rId137" Type="http://schemas.openxmlformats.org/officeDocument/2006/relationships/image" Target="../media/image243.png"/><Relationship Id="rId20" Type="http://schemas.openxmlformats.org/officeDocument/2006/relationships/customXml" Target="../ink/ink225.xml"/><Relationship Id="rId41" Type="http://schemas.openxmlformats.org/officeDocument/2006/relationships/image" Target="../media/image1950.png"/><Relationship Id="rId62" Type="http://schemas.openxmlformats.org/officeDocument/2006/relationships/customXml" Target="../ink/ink246.xml"/><Relationship Id="rId83" Type="http://schemas.openxmlformats.org/officeDocument/2006/relationships/image" Target="../media/image2160.png"/><Relationship Id="rId88" Type="http://schemas.openxmlformats.org/officeDocument/2006/relationships/customXml" Target="../ink/ink259.xml"/><Relationship Id="rId111" Type="http://schemas.openxmlformats.org/officeDocument/2006/relationships/image" Target="../media/image2300.png"/><Relationship Id="rId132" Type="http://schemas.openxmlformats.org/officeDocument/2006/relationships/customXml" Target="../ink/ink281.xml"/><Relationship Id="rId15" Type="http://schemas.openxmlformats.org/officeDocument/2006/relationships/image" Target="../media/image1820.png"/><Relationship Id="rId36" Type="http://schemas.openxmlformats.org/officeDocument/2006/relationships/customXml" Target="../ink/ink233.xml"/><Relationship Id="rId57" Type="http://schemas.openxmlformats.org/officeDocument/2006/relationships/image" Target="../media/image2030.png"/><Relationship Id="rId106" Type="http://schemas.openxmlformats.org/officeDocument/2006/relationships/customXml" Target="../ink/ink268.xml"/><Relationship Id="rId127" Type="http://schemas.openxmlformats.org/officeDocument/2006/relationships/image" Target="../media/image238.png"/><Relationship Id="rId10" Type="http://schemas.openxmlformats.org/officeDocument/2006/relationships/customXml" Target="../ink/ink220.xml"/><Relationship Id="rId31" Type="http://schemas.openxmlformats.org/officeDocument/2006/relationships/image" Target="../media/image1900.png"/><Relationship Id="rId52" Type="http://schemas.openxmlformats.org/officeDocument/2006/relationships/customXml" Target="../ink/ink241.xml"/><Relationship Id="rId73" Type="http://schemas.openxmlformats.org/officeDocument/2006/relationships/image" Target="../media/image2110.png"/><Relationship Id="rId78" Type="http://schemas.openxmlformats.org/officeDocument/2006/relationships/customXml" Target="../ink/ink254.xml"/><Relationship Id="rId94" Type="http://schemas.openxmlformats.org/officeDocument/2006/relationships/customXml" Target="../ink/ink262.xml"/><Relationship Id="rId99" Type="http://schemas.openxmlformats.org/officeDocument/2006/relationships/image" Target="../media/image2240.png"/><Relationship Id="rId101" Type="http://schemas.openxmlformats.org/officeDocument/2006/relationships/image" Target="../media/image2250.png"/><Relationship Id="rId122" Type="http://schemas.openxmlformats.org/officeDocument/2006/relationships/customXml" Target="../ink/ink276.xml"/><Relationship Id="rId143" Type="http://schemas.openxmlformats.org/officeDocument/2006/relationships/image" Target="../media/image246.png"/><Relationship Id="rId148" Type="http://schemas.openxmlformats.org/officeDocument/2006/relationships/customXml" Target="../ink/ink289.xml"/><Relationship Id="rId4" Type="http://schemas.openxmlformats.org/officeDocument/2006/relationships/customXml" Target="../ink/ink217.xml"/><Relationship Id="rId9" Type="http://schemas.openxmlformats.org/officeDocument/2006/relationships/image" Target="../media/image1790.png"/><Relationship Id="rId26" Type="http://schemas.openxmlformats.org/officeDocument/2006/relationships/customXml" Target="../ink/ink228.xml"/><Relationship Id="rId47" Type="http://schemas.openxmlformats.org/officeDocument/2006/relationships/image" Target="../media/image1980.png"/><Relationship Id="rId68" Type="http://schemas.openxmlformats.org/officeDocument/2006/relationships/customXml" Target="../ink/ink249.xml"/><Relationship Id="rId89" Type="http://schemas.openxmlformats.org/officeDocument/2006/relationships/image" Target="../media/image2190.png"/><Relationship Id="rId112" Type="http://schemas.openxmlformats.org/officeDocument/2006/relationships/customXml" Target="../ink/ink271.xml"/><Relationship Id="rId133" Type="http://schemas.openxmlformats.org/officeDocument/2006/relationships/image" Target="../media/image241.png"/><Relationship Id="rId16" Type="http://schemas.openxmlformats.org/officeDocument/2006/relationships/customXml" Target="../ink/ink223.xml"/><Relationship Id="rId37" Type="http://schemas.openxmlformats.org/officeDocument/2006/relationships/image" Target="../media/image1930.png"/><Relationship Id="rId58" Type="http://schemas.openxmlformats.org/officeDocument/2006/relationships/customXml" Target="../ink/ink244.xml"/><Relationship Id="rId79" Type="http://schemas.openxmlformats.org/officeDocument/2006/relationships/image" Target="../media/image2140.png"/><Relationship Id="rId102" Type="http://schemas.openxmlformats.org/officeDocument/2006/relationships/customXml" Target="../ink/ink266.xml"/><Relationship Id="rId123" Type="http://schemas.openxmlformats.org/officeDocument/2006/relationships/image" Target="../media/image236.png"/><Relationship Id="rId144" Type="http://schemas.openxmlformats.org/officeDocument/2006/relationships/customXml" Target="../ink/ink287.xml"/><Relationship Id="rId90" Type="http://schemas.openxmlformats.org/officeDocument/2006/relationships/customXml" Target="../ink/ink260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7.png"/><Relationship Id="rId21" Type="http://schemas.openxmlformats.org/officeDocument/2006/relationships/image" Target="../media/image259.png"/><Relationship Id="rId42" Type="http://schemas.openxmlformats.org/officeDocument/2006/relationships/customXml" Target="../ink/ink311.xml"/><Relationship Id="rId63" Type="http://schemas.openxmlformats.org/officeDocument/2006/relationships/image" Target="../media/image280.png"/><Relationship Id="rId84" Type="http://schemas.openxmlformats.org/officeDocument/2006/relationships/customXml" Target="../ink/ink332.xml"/><Relationship Id="rId138" Type="http://schemas.openxmlformats.org/officeDocument/2006/relationships/customXml" Target="../ink/ink359.xml"/><Relationship Id="rId159" Type="http://schemas.openxmlformats.org/officeDocument/2006/relationships/image" Target="../media/image328.png"/><Relationship Id="rId170" Type="http://schemas.openxmlformats.org/officeDocument/2006/relationships/customXml" Target="../ink/ink373.xml"/><Relationship Id="rId191" Type="http://schemas.openxmlformats.org/officeDocument/2006/relationships/image" Target="../media/image344.png"/><Relationship Id="rId205" Type="http://schemas.openxmlformats.org/officeDocument/2006/relationships/image" Target="../media/image351.png"/><Relationship Id="rId107" Type="http://schemas.openxmlformats.org/officeDocument/2006/relationships/image" Target="../media/image302.png"/><Relationship Id="rId11" Type="http://schemas.openxmlformats.org/officeDocument/2006/relationships/image" Target="../media/image254.png"/><Relationship Id="rId32" Type="http://schemas.openxmlformats.org/officeDocument/2006/relationships/customXml" Target="../ink/ink306.xml"/><Relationship Id="rId53" Type="http://schemas.openxmlformats.org/officeDocument/2006/relationships/image" Target="../media/image275.png"/><Relationship Id="rId74" Type="http://schemas.openxmlformats.org/officeDocument/2006/relationships/customXml" Target="../ink/ink327.xml"/><Relationship Id="rId128" Type="http://schemas.openxmlformats.org/officeDocument/2006/relationships/customXml" Target="../ink/ink354.xml"/><Relationship Id="rId149" Type="http://schemas.openxmlformats.org/officeDocument/2006/relationships/image" Target="../media/image323.png"/><Relationship Id="rId5" Type="http://schemas.openxmlformats.org/officeDocument/2006/relationships/image" Target="../media/image251.png"/><Relationship Id="rId95" Type="http://schemas.openxmlformats.org/officeDocument/2006/relationships/image" Target="../media/image296.png"/><Relationship Id="rId160" Type="http://schemas.openxmlformats.org/officeDocument/2006/relationships/customXml" Target="../ink/ink368.xml"/><Relationship Id="rId181" Type="http://schemas.openxmlformats.org/officeDocument/2006/relationships/image" Target="../media/image339.png"/><Relationship Id="rId216" Type="http://schemas.openxmlformats.org/officeDocument/2006/relationships/customXml" Target="../ink/ink396.xml"/><Relationship Id="rId22" Type="http://schemas.openxmlformats.org/officeDocument/2006/relationships/customXml" Target="../ink/ink301.xml"/><Relationship Id="rId43" Type="http://schemas.openxmlformats.org/officeDocument/2006/relationships/image" Target="../media/image270.png"/><Relationship Id="rId64" Type="http://schemas.openxmlformats.org/officeDocument/2006/relationships/customXml" Target="../ink/ink322.xml"/><Relationship Id="rId118" Type="http://schemas.openxmlformats.org/officeDocument/2006/relationships/customXml" Target="../ink/ink349.xml"/><Relationship Id="rId139" Type="http://schemas.openxmlformats.org/officeDocument/2006/relationships/image" Target="../media/image318.png"/><Relationship Id="rId85" Type="http://schemas.openxmlformats.org/officeDocument/2006/relationships/image" Target="../media/image291.png"/><Relationship Id="rId150" Type="http://schemas.openxmlformats.org/officeDocument/2006/relationships/customXml" Target="../ink/ink365.xml"/><Relationship Id="rId171" Type="http://schemas.openxmlformats.org/officeDocument/2006/relationships/image" Target="../media/image334.png"/><Relationship Id="rId192" Type="http://schemas.openxmlformats.org/officeDocument/2006/relationships/customXml" Target="../ink/ink384.xml"/><Relationship Id="rId206" Type="http://schemas.openxmlformats.org/officeDocument/2006/relationships/customXml" Target="../ink/ink391.xml"/><Relationship Id="rId12" Type="http://schemas.openxmlformats.org/officeDocument/2006/relationships/customXml" Target="../ink/ink296.xml"/><Relationship Id="rId33" Type="http://schemas.openxmlformats.org/officeDocument/2006/relationships/image" Target="../media/image265.png"/><Relationship Id="rId108" Type="http://schemas.openxmlformats.org/officeDocument/2006/relationships/customXml" Target="../ink/ink344.xml"/><Relationship Id="rId129" Type="http://schemas.openxmlformats.org/officeDocument/2006/relationships/image" Target="../media/image313.png"/><Relationship Id="rId54" Type="http://schemas.openxmlformats.org/officeDocument/2006/relationships/customXml" Target="../ink/ink317.xml"/><Relationship Id="rId75" Type="http://schemas.openxmlformats.org/officeDocument/2006/relationships/image" Target="../media/image286.png"/><Relationship Id="rId96" Type="http://schemas.openxmlformats.org/officeDocument/2006/relationships/customXml" Target="../ink/ink338.xml"/><Relationship Id="rId140" Type="http://schemas.openxmlformats.org/officeDocument/2006/relationships/customXml" Target="../ink/ink360.xml"/><Relationship Id="rId161" Type="http://schemas.openxmlformats.org/officeDocument/2006/relationships/image" Target="../media/image329.png"/><Relationship Id="rId182" Type="http://schemas.openxmlformats.org/officeDocument/2006/relationships/customXml" Target="../ink/ink379.xml"/><Relationship Id="rId217" Type="http://schemas.openxmlformats.org/officeDocument/2006/relationships/image" Target="../media/image7.png"/><Relationship Id="rId6" Type="http://schemas.openxmlformats.org/officeDocument/2006/relationships/customXml" Target="../ink/ink293.xml"/><Relationship Id="rId23" Type="http://schemas.openxmlformats.org/officeDocument/2006/relationships/image" Target="../media/image260.png"/><Relationship Id="rId119" Type="http://schemas.openxmlformats.org/officeDocument/2006/relationships/image" Target="../media/image308.png"/><Relationship Id="rId44" Type="http://schemas.openxmlformats.org/officeDocument/2006/relationships/customXml" Target="../ink/ink312.xml"/><Relationship Id="rId65" Type="http://schemas.openxmlformats.org/officeDocument/2006/relationships/image" Target="../media/image281.png"/><Relationship Id="rId86" Type="http://schemas.openxmlformats.org/officeDocument/2006/relationships/customXml" Target="../ink/ink333.xml"/><Relationship Id="rId130" Type="http://schemas.openxmlformats.org/officeDocument/2006/relationships/customXml" Target="../ink/ink355.xml"/><Relationship Id="rId172" Type="http://schemas.openxmlformats.org/officeDocument/2006/relationships/customXml" Target="../ink/ink374.xml"/><Relationship Id="rId193" Type="http://schemas.openxmlformats.org/officeDocument/2006/relationships/image" Target="../media/image345.png"/><Relationship Id="rId207" Type="http://schemas.openxmlformats.org/officeDocument/2006/relationships/image" Target="../media/image352.png"/><Relationship Id="rId13" Type="http://schemas.openxmlformats.org/officeDocument/2006/relationships/image" Target="../media/image255.png"/><Relationship Id="rId109" Type="http://schemas.openxmlformats.org/officeDocument/2006/relationships/image" Target="../media/image303.png"/><Relationship Id="rId34" Type="http://schemas.openxmlformats.org/officeDocument/2006/relationships/customXml" Target="../ink/ink307.xml"/><Relationship Id="rId55" Type="http://schemas.openxmlformats.org/officeDocument/2006/relationships/image" Target="../media/image276.png"/><Relationship Id="rId76" Type="http://schemas.openxmlformats.org/officeDocument/2006/relationships/customXml" Target="../ink/ink328.xml"/><Relationship Id="rId97" Type="http://schemas.openxmlformats.org/officeDocument/2006/relationships/image" Target="../media/image297.png"/><Relationship Id="rId120" Type="http://schemas.openxmlformats.org/officeDocument/2006/relationships/customXml" Target="../ink/ink350.xml"/><Relationship Id="rId141" Type="http://schemas.openxmlformats.org/officeDocument/2006/relationships/image" Target="../media/image319.png"/><Relationship Id="rId7" Type="http://schemas.openxmlformats.org/officeDocument/2006/relationships/image" Target="../media/image252.png"/><Relationship Id="rId162" Type="http://schemas.openxmlformats.org/officeDocument/2006/relationships/customXml" Target="../ink/ink369.xml"/><Relationship Id="rId183" Type="http://schemas.openxmlformats.org/officeDocument/2006/relationships/image" Target="../media/image340.png"/><Relationship Id="rId24" Type="http://schemas.openxmlformats.org/officeDocument/2006/relationships/customXml" Target="../ink/ink302.xml"/><Relationship Id="rId45" Type="http://schemas.openxmlformats.org/officeDocument/2006/relationships/image" Target="../media/image271.png"/><Relationship Id="rId66" Type="http://schemas.openxmlformats.org/officeDocument/2006/relationships/customXml" Target="../ink/ink323.xml"/><Relationship Id="rId87" Type="http://schemas.openxmlformats.org/officeDocument/2006/relationships/image" Target="../media/image292.png"/><Relationship Id="rId110" Type="http://schemas.openxmlformats.org/officeDocument/2006/relationships/customXml" Target="../ink/ink345.xml"/><Relationship Id="rId131" Type="http://schemas.openxmlformats.org/officeDocument/2006/relationships/image" Target="../media/image314.png"/><Relationship Id="rId173" Type="http://schemas.openxmlformats.org/officeDocument/2006/relationships/image" Target="../media/image335.png"/><Relationship Id="rId194" Type="http://schemas.openxmlformats.org/officeDocument/2006/relationships/customXml" Target="../ink/ink385.xml"/><Relationship Id="rId208" Type="http://schemas.openxmlformats.org/officeDocument/2006/relationships/customXml" Target="../ink/ink392.xml"/><Relationship Id="rId19" Type="http://schemas.openxmlformats.org/officeDocument/2006/relationships/image" Target="../media/image258.png"/><Relationship Id="rId14" Type="http://schemas.openxmlformats.org/officeDocument/2006/relationships/customXml" Target="../ink/ink297.xml"/><Relationship Id="rId30" Type="http://schemas.openxmlformats.org/officeDocument/2006/relationships/customXml" Target="../ink/ink305.xml"/><Relationship Id="rId35" Type="http://schemas.openxmlformats.org/officeDocument/2006/relationships/image" Target="../media/image266.png"/><Relationship Id="rId56" Type="http://schemas.openxmlformats.org/officeDocument/2006/relationships/customXml" Target="../ink/ink318.xml"/><Relationship Id="rId77" Type="http://schemas.openxmlformats.org/officeDocument/2006/relationships/image" Target="../media/image287.png"/><Relationship Id="rId100" Type="http://schemas.openxmlformats.org/officeDocument/2006/relationships/customXml" Target="../ink/ink340.xml"/><Relationship Id="rId105" Type="http://schemas.openxmlformats.org/officeDocument/2006/relationships/image" Target="../media/image301.png"/><Relationship Id="rId126" Type="http://schemas.openxmlformats.org/officeDocument/2006/relationships/customXml" Target="../ink/ink353.xml"/><Relationship Id="rId147" Type="http://schemas.openxmlformats.org/officeDocument/2006/relationships/image" Target="../media/image322.png"/><Relationship Id="rId168" Type="http://schemas.openxmlformats.org/officeDocument/2006/relationships/customXml" Target="../ink/ink372.xml"/><Relationship Id="rId8" Type="http://schemas.openxmlformats.org/officeDocument/2006/relationships/customXml" Target="../ink/ink294.xml"/><Relationship Id="rId51" Type="http://schemas.openxmlformats.org/officeDocument/2006/relationships/image" Target="../media/image274.png"/><Relationship Id="rId72" Type="http://schemas.openxmlformats.org/officeDocument/2006/relationships/customXml" Target="../ink/ink326.xml"/><Relationship Id="rId93" Type="http://schemas.openxmlformats.org/officeDocument/2006/relationships/image" Target="../media/image295.png"/><Relationship Id="rId98" Type="http://schemas.openxmlformats.org/officeDocument/2006/relationships/customXml" Target="../ink/ink339.xml"/><Relationship Id="rId121" Type="http://schemas.openxmlformats.org/officeDocument/2006/relationships/image" Target="../media/image309.png"/><Relationship Id="rId142" Type="http://schemas.openxmlformats.org/officeDocument/2006/relationships/customXml" Target="../ink/ink361.xml"/><Relationship Id="rId163" Type="http://schemas.openxmlformats.org/officeDocument/2006/relationships/image" Target="../media/image330.png"/><Relationship Id="rId184" Type="http://schemas.openxmlformats.org/officeDocument/2006/relationships/customXml" Target="../ink/ink380.xml"/><Relationship Id="rId189" Type="http://schemas.openxmlformats.org/officeDocument/2006/relationships/image" Target="../media/image343.png"/><Relationship Id="rId3" Type="http://schemas.openxmlformats.org/officeDocument/2006/relationships/image" Target="../media/image250.png"/><Relationship Id="rId214" Type="http://schemas.openxmlformats.org/officeDocument/2006/relationships/customXml" Target="../ink/ink395.xml"/><Relationship Id="rId25" Type="http://schemas.openxmlformats.org/officeDocument/2006/relationships/image" Target="../media/image261.png"/><Relationship Id="rId46" Type="http://schemas.openxmlformats.org/officeDocument/2006/relationships/customXml" Target="../ink/ink313.xml"/><Relationship Id="rId67" Type="http://schemas.openxmlformats.org/officeDocument/2006/relationships/image" Target="../media/image282.png"/><Relationship Id="rId116" Type="http://schemas.openxmlformats.org/officeDocument/2006/relationships/customXml" Target="../ink/ink348.xml"/><Relationship Id="rId137" Type="http://schemas.openxmlformats.org/officeDocument/2006/relationships/image" Target="../media/image317.png"/><Relationship Id="rId158" Type="http://schemas.openxmlformats.org/officeDocument/2006/relationships/customXml" Target="../ink/ink367.xml"/><Relationship Id="rId20" Type="http://schemas.openxmlformats.org/officeDocument/2006/relationships/customXml" Target="../ink/ink300.xml"/><Relationship Id="rId41" Type="http://schemas.openxmlformats.org/officeDocument/2006/relationships/image" Target="../media/image269.png"/><Relationship Id="rId62" Type="http://schemas.openxmlformats.org/officeDocument/2006/relationships/customXml" Target="../ink/ink321.xml"/><Relationship Id="rId83" Type="http://schemas.openxmlformats.org/officeDocument/2006/relationships/image" Target="../media/image290.png"/><Relationship Id="rId88" Type="http://schemas.openxmlformats.org/officeDocument/2006/relationships/customXml" Target="../ink/ink334.xml"/><Relationship Id="rId111" Type="http://schemas.openxmlformats.org/officeDocument/2006/relationships/image" Target="../media/image304.png"/><Relationship Id="rId132" Type="http://schemas.openxmlformats.org/officeDocument/2006/relationships/customXml" Target="../ink/ink356.xml"/><Relationship Id="rId174" Type="http://schemas.openxmlformats.org/officeDocument/2006/relationships/customXml" Target="../ink/ink375.xml"/><Relationship Id="rId179" Type="http://schemas.openxmlformats.org/officeDocument/2006/relationships/image" Target="../media/image338.png"/><Relationship Id="rId195" Type="http://schemas.openxmlformats.org/officeDocument/2006/relationships/image" Target="../media/image346.png"/><Relationship Id="rId209" Type="http://schemas.openxmlformats.org/officeDocument/2006/relationships/image" Target="../media/image353.png"/><Relationship Id="rId190" Type="http://schemas.openxmlformats.org/officeDocument/2006/relationships/customXml" Target="../ink/ink383.xml"/><Relationship Id="rId204" Type="http://schemas.openxmlformats.org/officeDocument/2006/relationships/customXml" Target="../ink/ink390.xml"/><Relationship Id="rId15" Type="http://schemas.openxmlformats.org/officeDocument/2006/relationships/image" Target="../media/image256.png"/><Relationship Id="rId36" Type="http://schemas.openxmlformats.org/officeDocument/2006/relationships/customXml" Target="../ink/ink308.xml"/><Relationship Id="rId57" Type="http://schemas.openxmlformats.org/officeDocument/2006/relationships/image" Target="../media/image277.png"/><Relationship Id="rId106" Type="http://schemas.openxmlformats.org/officeDocument/2006/relationships/customXml" Target="../ink/ink343.xml"/><Relationship Id="rId127" Type="http://schemas.openxmlformats.org/officeDocument/2006/relationships/image" Target="../media/image312.png"/><Relationship Id="rId10" Type="http://schemas.openxmlformats.org/officeDocument/2006/relationships/customXml" Target="../ink/ink295.xml"/><Relationship Id="rId31" Type="http://schemas.openxmlformats.org/officeDocument/2006/relationships/image" Target="../media/image264.png"/><Relationship Id="rId52" Type="http://schemas.openxmlformats.org/officeDocument/2006/relationships/customXml" Target="../ink/ink316.xml"/><Relationship Id="rId73" Type="http://schemas.openxmlformats.org/officeDocument/2006/relationships/image" Target="../media/image285.png"/><Relationship Id="rId78" Type="http://schemas.openxmlformats.org/officeDocument/2006/relationships/customXml" Target="../ink/ink329.xml"/><Relationship Id="rId94" Type="http://schemas.openxmlformats.org/officeDocument/2006/relationships/customXml" Target="../ink/ink337.xml"/><Relationship Id="rId99" Type="http://schemas.openxmlformats.org/officeDocument/2006/relationships/image" Target="../media/image298.png"/><Relationship Id="rId101" Type="http://schemas.openxmlformats.org/officeDocument/2006/relationships/image" Target="../media/image299.png"/><Relationship Id="rId122" Type="http://schemas.openxmlformats.org/officeDocument/2006/relationships/customXml" Target="../ink/ink351.xml"/><Relationship Id="rId143" Type="http://schemas.openxmlformats.org/officeDocument/2006/relationships/image" Target="../media/image320.png"/><Relationship Id="rId148" Type="http://schemas.openxmlformats.org/officeDocument/2006/relationships/customXml" Target="../ink/ink364.xml"/><Relationship Id="rId164" Type="http://schemas.openxmlformats.org/officeDocument/2006/relationships/customXml" Target="../ink/ink370.xml"/><Relationship Id="rId169" Type="http://schemas.openxmlformats.org/officeDocument/2006/relationships/image" Target="../media/image333.png"/><Relationship Id="rId185" Type="http://schemas.openxmlformats.org/officeDocument/2006/relationships/image" Target="../media/image341.png"/><Relationship Id="rId4" Type="http://schemas.openxmlformats.org/officeDocument/2006/relationships/customXml" Target="../ink/ink292.xml"/><Relationship Id="rId9" Type="http://schemas.openxmlformats.org/officeDocument/2006/relationships/image" Target="../media/image253.png"/><Relationship Id="rId180" Type="http://schemas.openxmlformats.org/officeDocument/2006/relationships/customXml" Target="../ink/ink378.xml"/><Relationship Id="rId210" Type="http://schemas.openxmlformats.org/officeDocument/2006/relationships/customXml" Target="../ink/ink393.xml"/><Relationship Id="rId215" Type="http://schemas.openxmlformats.org/officeDocument/2006/relationships/image" Target="../media/image325.png"/><Relationship Id="rId26" Type="http://schemas.openxmlformats.org/officeDocument/2006/relationships/customXml" Target="../ink/ink303.xml"/><Relationship Id="rId47" Type="http://schemas.openxmlformats.org/officeDocument/2006/relationships/image" Target="../media/image272.png"/><Relationship Id="rId68" Type="http://schemas.openxmlformats.org/officeDocument/2006/relationships/customXml" Target="../ink/ink324.xml"/><Relationship Id="rId89" Type="http://schemas.openxmlformats.org/officeDocument/2006/relationships/image" Target="../media/image293.png"/><Relationship Id="rId112" Type="http://schemas.openxmlformats.org/officeDocument/2006/relationships/customXml" Target="../ink/ink346.xml"/><Relationship Id="rId133" Type="http://schemas.openxmlformats.org/officeDocument/2006/relationships/image" Target="../media/image315.png"/><Relationship Id="rId175" Type="http://schemas.openxmlformats.org/officeDocument/2006/relationships/image" Target="../media/image336.png"/><Relationship Id="rId196" Type="http://schemas.openxmlformats.org/officeDocument/2006/relationships/customXml" Target="../ink/ink386.xml"/><Relationship Id="rId200" Type="http://schemas.openxmlformats.org/officeDocument/2006/relationships/customXml" Target="../ink/ink388.xml"/><Relationship Id="rId16" Type="http://schemas.openxmlformats.org/officeDocument/2006/relationships/customXml" Target="../ink/ink298.xml"/><Relationship Id="rId37" Type="http://schemas.openxmlformats.org/officeDocument/2006/relationships/image" Target="../media/image267.png"/><Relationship Id="rId58" Type="http://schemas.openxmlformats.org/officeDocument/2006/relationships/customXml" Target="../ink/ink319.xml"/><Relationship Id="rId79" Type="http://schemas.openxmlformats.org/officeDocument/2006/relationships/image" Target="../media/image288.png"/><Relationship Id="rId102" Type="http://schemas.openxmlformats.org/officeDocument/2006/relationships/customXml" Target="../ink/ink341.xml"/><Relationship Id="rId123" Type="http://schemas.openxmlformats.org/officeDocument/2006/relationships/image" Target="../media/image310.png"/><Relationship Id="rId144" Type="http://schemas.openxmlformats.org/officeDocument/2006/relationships/customXml" Target="../ink/ink362.xml"/><Relationship Id="rId90" Type="http://schemas.openxmlformats.org/officeDocument/2006/relationships/customXml" Target="../ink/ink335.xml"/><Relationship Id="rId165" Type="http://schemas.openxmlformats.org/officeDocument/2006/relationships/image" Target="../media/image331.png"/><Relationship Id="rId186" Type="http://schemas.openxmlformats.org/officeDocument/2006/relationships/customXml" Target="../ink/ink381.xml"/><Relationship Id="rId211" Type="http://schemas.openxmlformats.org/officeDocument/2006/relationships/image" Target="../media/image354.png"/><Relationship Id="rId27" Type="http://schemas.openxmlformats.org/officeDocument/2006/relationships/image" Target="../media/image262.png"/><Relationship Id="rId48" Type="http://schemas.openxmlformats.org/officeDocument/2006/relationships/customXml" Target="../ink/ink314.xml"/><Relationship Id="rId69" Type="http://schemas.openxmlformats.org/officeDocument/2006/relationships/image" Target="../media/image283.png"/><Relationship Id="rId113" Type="http://schemas.openxmlformats.org/officeDocument/2006/relationships/image" Target="../media/image305.png"/><Relationship Id="rId134" Type="http://schemas.openxmlformats.org/officeDocument/2006/relationships/customXml" Target="../ink/ink357.xml"/><Relationship Id="rId80" Type="http://schemas.openxmlformats.org/officeDocument/2006/relationships/customXml" Target="../ink/ink330.xml"/><Relationship Id="rId155" Type="http://schemas.openxmlformats.org/officeDocument/2006/relationships/image" Target="../media/image326.png"/><Relationship Id="rId176" Type="http://schemas.openxmlformats.org/officeDocument/2006/relationships/customXml" Target="../ink/ink376.xml"/><Relationship Id="rId197" Type="http://schemas.openxmlformats.org/officeDocument/2006/relationships/image" Target="../media/image347.png"/><Relationship Id="rId201" Type="http://schemas.openxmlformats.org/officeDocument/2006/relationships/image" Target="../media/image349.png"/><Relationship Id="rId17" Type="http://schemas.openxmlformats.org/officeDocument/2006/relationships/image" Target="../media/image257.png"/><Relationship Id="rId38" Type="http://schemas.openxmlformats.org/officeDocument/2006/relationships/customXml" Target="../ink/ink309.xml"/><Relationship Id="rId59" Type="http://schemas.openxmlformats.org/officeDocument/2006/relationships/image" Target="../media/image278.png"/><Relationship Id="rId103" Type="http://schemas.openxmlformats.org/officeDocument/2006/relationships/image" Target="../media/image300.png"/><Relationship Id="rId124" Type="http://schemas.openxmlformats.org/officeDocument/2006/relationships/customXml" Target="../ink/ink352.xml"/><Relationship Id="rId70" Type="http://schemas.openxmlformats.org/officeDocument/2006/relationships/customXml" Target="../ink/ink325.xml"/><Relationship Id="rId91" Type="http://schemas.openxmlformats.org/officeDocument/2006/relationships/image" Target="../media/image294.png"/><Relationship Id="rId145" Type="http://schemas.openxmlformats.org/officeDocument/2006/relationships/image" Target="../media/image321.png"/><Relationship Id="rId166" Type="http://schemas.openxmlformats.org/officeDocument/2006/relationships/customXml" Target="../ink/ink371.xml"/><Relationship Id="rId187" Type="http://schemas.openxmlformats.org/officeDocument/2006/relationships/image" Target="../media/image342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394.xml"/><Relationship Id="rId28" Type="http://schemas.openxmlformats.org/officeDocument/2006/relationships/customXml" Target="../ink/ink304.xml"/><Relationship Id="rId49" Type="http://schemas.openxmlformats.org/officeDocument/2006/relationships/image" Target="../media/image273.png"/><Relationship Id="rId114" Type="http://schemas.openxmlformats.org/officeDocument/2006/relationships/customXml" Target="../ink/ink347.xml"/><Relationship Id="rId60" Type="http://schemas.openxmlformats.org/officeDocument/2006/relationships/customXml" Target="../ink/ink320.xml"/><Relationship Id="rId81" Type="http://schemas.openxmlformats.org/officeDocument/2006/relationships/image" Target="../media/image289.png"/><Relationship Id="rId135" Type="http://schemas.openxmlformats.org/officeDocument/2006/relationships/image" Target="../media/image316.png"/><Relationship Id="rId156" Type="http://schemas.openxmlformats.org/officeDocument/2006/relationships/customXml" Target="../ink/ink366.xml"/><Relationship Id="rId177" Type="http://schemas.openxmlformats.org/officeDocument/2006/relationships/image" Target="../media/image337.png"/><Relationship Id="rId198" Type="http://schemas.openxmlformats.org/officeDocument/2006/relationships/customXml" Target="../ink/ink387.xml"/><Relationship Id="rId202" Type="http://schemas.openxmlformats.org/officeDocument/2006/relationships/customXml" Target="../ink/ink389.xml"/><Relationship Id="rId18" Type="http://schemas.openxmlformats.org/officeDocument/2006/relationships/customXml" Target="../ink/ink299.xml"/><Relationship Id="rId39" Type="http://schemas.openxmlformats.org/officeDocument/2006/relationships/image" Target="../media/image268.png"/><Relationship Id="rId50" Type="http://schemas.openxmlformats.org/officeDocument/2006/relationships/customXml" Target="../ink/ink315.xml"/><Relationship Id="rId104" Type="http://schemas.openxmlformats.org/officeDocument/2006/relationships/customXml" Target="../ink/ink342.xml"/><Relationship Id="rId125" Type="http://schemas.openxmlformats.org/officeDocument/2006/relationships/image" Target="../media/image311.png"/><Relationship Id="rId146" Type="http://schemas.openxmlformats.org/officeDocument/2006/relationships/customXml" Target="../ink/ink363.xml"/><Relationship Id="rId167" Type="http://schemas.openxmlformats.org/officeDocument/2006/relationships/image" Target="../media/image332.png"/><Relationship Id="rId188" Type="http://schemas.openxmlformats.org/officeDocument/2006/relationships/customXml" Target="../ink/ink382.xml"/><Relationship Id="rId71" Type="http://schemas.openxmlformats.org/officeDocument/2006/relationships/image" Target="../media/image284.png"/><Relationship Id="rId92" Type="http://schemas.openxmlformats.org/officeDocument/2006/relationships/customXml" Target="../ink/ink336.xml"/><Relationship Id="rId213" Type="http://schemas.openxmlformats.org/officeDocument/2006/relationships/image" Target="../media/image324.png"/><Relationship Id="rId2" Type="http://schemas.openxmlformats.org/officeDocument/2006/relationships/customXml" Target="../ink/ink291.xml"/><Relationship Id="rId29" Type="http://schemas.openxmlformats.org/officeDocument/2006/relationships/image" Target="../media/image263.png"/><Relationship Id="rId40" Type="http://schemas.openxmlformats.org/officeDocument/2006/relationships/customXml" Target="../ink/ink310.xml"/><Relationship Id="rId115" Type="http://schemas.openxmlformats.org/officeDocument/2006/relationships/image" Target="../media/image306.png"/><Relationship Id="rId136" Type="http://schemas.openxmlformats.org/officeDocument/2006/relationships/customXml" Target="../ink/ink358.xml"/><Relationship Id="rId157" Type="http://schemas.openxmlformats.org/officeDocument/2006/relationships/image" Target="../media/image327.png"/><Relationship Id="rId178" Type="http://schemas.openxmlformats.org/officeDocument/2006/relationships/customXml" Target="../ink/ink377.xml"/><Relationship Id="rId61" Type="http://schemas.openxmlformats.org/officeDocument/2006/relationships/image" Target="../media/image279.png"/><Relationship Id="rId82" Type="http://schemas.openxmlformats.org/officeDocument/2006/relationships/customXml" Target="../ink/ink331.xml"/><Relationship Id="rId199" Type="http://schemas.openxmlformats.org/officeDocument/2006/relationships/image" Target="../media/image348.png"/><Relationship Id="rId203" Type="http://schemas.openxmlformats.org/officeDocument/2006/relationships/image" Target="../media/image3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90966-1584-3899-B010-BF15A75C6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2762"/>
            <a:ext cx="9144000" cy="2387600"/>
          </a:xfrm>
        </p:spPr>
        <p:txBody>
          <a:bodyPr>
            <a:normAutofit/>
          </a:bodyPr>
          <a:lstStyle/>
          <a:p>
            <a:br>
              <a:rPr lang="en-US" sz="3600"/>
            </a:br>
            <a:r>
              <a:rPr lang="en-US" sz="3600"/>
              <a:t>Friedel-Crafts Acylation</a:t>
            </a:r>
            <a:br>
              <a:rPr lang="en-US" sz="3600"/>
            </a:br>
            <a:br>
              <a:rPr lang="en-US" sz="3600"/>
            </a:br>
            <a:r>
              <a:rPr lang="en-US" sz="3600"/>
              <a:t>Substituted Benzenes and EAS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FCE5F-A413-9FBF-9B5B-E1CBC0242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35025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1/23/2023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1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1E558-30F0-453B-4FB1-20E4DE4AC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Friedel-Crafts </a:t>
            </a:r>
            <a:r>
              <a:rPr lang="en-US" b="1" u="sng">
                <a:solidFill>
                  <a:srgbClr val="0070C0"/>
                </a:solidFill>
              </a:rPr>
              <a:t>Alkyl</a:t>
            </a:r>
            <a:r>
              <a:rPr lang="en-US"/>
              <a:t>ation: Limitations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E6E0DF-0C82-B08D-1EE0-CD5E13FD0E90}"/>
              </a:ext>
            </a:extLst>
          </p:cNvPr>
          <p:cNvGrpSpPr/>
          <p:nvPr/>
        </p:nvGrpSpPr>
        <p:grpSpPr>
          <a:xfrm>
            <a:off x="791930" y="1528410"/>
            <a:ext cx="884880" cy="814680"/>
            <a:chOff x="791930" y="1528410"/>
            <a:chExt cx="884880" cy="81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36383C4-135F-873A-BEFE-D5DC1C5FF0F4}"/>
                    </a:ext>
                  </a:extLst>
                </p14:cNvPr>
                <p14:cNvContentPartPr/>
                <p14:nvPr/>
              </p14:nvContentPartPr>
              <p14:xfrm>
                <a:off x="791930" y="1528410"/>
                <a:ext cx="847800" cy="342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36383C4-135F-873A-BEFE-D5DC1C5FF0F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82926" y="1519410"/>
                  <a:ext cx="865447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582BA45-B8D0-04FA-831A-C1782AC32A5C}"/>
                    </a:ext>
                  </a:extLst>
                </p14:cNvPr>
                <p14:cNvContentPartPr/>
                <p14:nvPr/>
              </p14:nvContentPartPr>
              <p14:xfrm>
                <a:off x="801290" y="1694370"/>
                <a:ext cx="875520" cy="648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582BA45-B8D0-04FA-831A-C1782AC32A5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92290" y="1685370"/>
                  <a:ext cx="893160" cy="66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170FA7B-42E6-F303-FD4E-F3831A03BF5A}"/>
                    </a:ext>
                  </a:extLst>
                </p14:cNvPr>
                <p14:cNvContentPartPr/>
                <p14:nvPr/>
              </p14:nvContentPartPr>
              <p14:xfrm>
                <a:off x="972290" y="1772490"/>
                <a:ext cx="168840" cy="91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170FA7B-42E6-F303-FD4E-F3831A03BF5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63290" y="1763490"/>
                  <a:ext cx="186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DBCA0BF-ABEE-485D-EB2B-D170DDB46FDA}"/>
                    </a:ext>
                  </a:extLst>
                </p14:cNvPr>
                <p14:cNvContentPartPr/>
                <p14:nvPr/>
              </p14:nvContentPartPr>
              <p14:xfrm>
                <a:off x="1045370" y="2027370"/>
                <a:ext cx="192960" cy="75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DBCA0BF-ABEE-485D-EB2B-D170DDB46FD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36370" y="2018370"/>
                  <a:ext cx="210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A30D4DD-33F4-9D12-72D6-6190B7247513}"/>
                    </a:ext>
                  </a:extLst>
                </p14:cNvPr>
                <p14:cNvContentPartPr/>
                <p14:nvPr/>
              </p14:nvContentPartPr>
              <p14:xfrm>
                <a:off x="1512650" y="1840530"/>
                <a:ext cx="37440" cy="237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A30D4DD-33F4-9D12-72D6-6190B724751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03650" y="1831530"/>
                  <a:ext cx="55080" cy="25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1B0276-9028-7DC8-58CD-CCD9901BEBB8}"/>
              </a:ext>
            </a:extLst>
          </p:cNvPr>
          <p:cNvGrpSpPr/>
          <p:nvPr/>
        </p:nvGrpSpPr>
        <p:grpSpPr>
          <a:xfrm>
            <a:off x="2316890" y="1701570"/>
            <a:ext cx="1527120" cy="345960"/>
            <a:chOff x="2316890" y="1701570"/>
            <a:chExt cx="152712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C7CE202-CCB6-DCCA-D69B-E7591C89DA1D}"/>
                    </a:ext>
                  </a:extLst>
                </p14:cNvPr>
                <p14:cNvContentPartPr/>
                <p14:nvPr/>
              </p14:nvContentPartPr>
              <p14:xfrm>
                <a:off x="2316890" y="1840530"/>
                <a:ext cx="1465560" cy="113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C7CE202-CCB6-DCCA-D69B-E7591C89DA1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07892" y="1831530"/>
                  <a:ext cx="1483196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A78E956-E24E-D910-7030-0FF2DE66DD61}"/>
                    </a:ext>
                  </a:extLst>
                </p14:cNvPr>
                <p14:cNvContentPartPr/>
                <p14:nvPr/>
              </p14:nvContentPartPr>
              <p14:xfrm>
                <a:off x="3639890" y="1701570"/>
                <a:ext cx="204120" cy="345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A78E956-E24E-D910-7030-0FF2DE66DD6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30874" y="1692570"/>
                  <a:ext cx="221791" cy="36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BBCE2D1-842F-1DF5-A784-D7C80EDE9812}"/>
                  </a:ext>
                </a:extLst>
              </p14:cNvPr>
              <p14:cNvContentPartPr/>
              <p14:nvPr/>
            </p14:nvContentPartPr>
            <p14:xfrm>
              <a:off x="2257850" y="1117650"/>
              <a:ext cx="988920" cy="397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BBCE2D1-842F-1DF5-A784-D7C80EDE981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48847" y="1108650"/>
                <a:ext cx="1006566" cy="41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2F5B70AC-8A62-ACCA-D109-6FCB8A28ED22}"/>
              </a:ext>
            </a:extLst>
          </p:cNvPr>
          <p:cNvGrpSpPr/>
          <p:nvPr/>
        </p:nvGrpSpPr>
        <p:grpSpPr>
          <a:xfrm>
            <a:off x="3269810" y="1130610"/>
            <a:ext cx="677160" cy="270360"/>
            <a:chOff x="3269810" y="1130610"/>
            <a:chExt cx="677160" cy="27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B4A40D1-30E1-F57D-7D00-F56D721D980F}"/>
                    </a:ext>
                  </a:extLst>
                </p14:cNvPr>
                <p14:cNvContentPartPr/>
                <p14:nvPr/>
              </p14:nvContentPartPr>
              <p14:xfrm>
                <a:off x="3269810" y="1130610"/>
                <a:ext cx="254520" cy="158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B4A40D1-30E1-F57D-7D00-F56D721D980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60810" y="1121610"/>
                  <a:ext cx="2721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1EAB63F-2DBC-ED08-6932-BA7B26CD3A95}"/>
                    </a:ext>
                  </a:extLst>
                </p14:cNvPr>
                <p14:cNvContentPartPr/>
                <p14:nvPr/>
              </p14:nvContentPartPr>
              <p14:xfrm>
                <a:off x="3636650" y="1240050"/>
                <a:ext cx="195840" cy="138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1EAB63F-2DBC-ED08-6932-BA7B26CD3A9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27650" y="1231050"/>
                  <a:ext cx="2134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7704D38-F058-CB93-E60C-31E7421D8137}"/>
                    </a:ext>
                  </a:extLst>
                </p14:cNvPr>
                <p14:cNvContentPartPr/>
                <p14:nvPr/>
              </p14:nvContentPartPr>
              <p14:xfrm>
                <a:off x="3885770" y="1181370"/>
                <a:ext cx="61200" cy="219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7704D38-F058-CB93-E60C-31E7421D813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76770" y="1172385"/>
                  <a:ext cx="78840" cy="23721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060C5FB-133C-2825-BFAC-DD84651DA485}"/>
              </a:ext>
            </a:extLst>
          </p:cNvPr>
          <p:cNvGrpSpPr/>
          <p:nvPr/>
        </p:nvGrpSpPr>
        <p:grpSpPr>
          <a:xfrm>
            <a:off x="2524610" y="2108370"/>
            <a:ext cx="867600" cy="342000"/>
            <a:chOff x="2524610" y="2108370"/>
            <a:chExt cx="867600" cy="34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7BBB532-1A44-2D31-9F71-3CE623B4A1F5}"/>
                    </a:ext>
                  </a:extLst>
                </p14:cNvPr>
                <p14:cNvContentPartPr/>
                <p14:nvPr/>
              </p14:nvContentPartPr>
              <p14:xfrm>
                <a:off x="2524610" y="2157330"/>
                <a:ext cx="210960" cy="245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7BBB532-1A44-2D31-9F71-3CE623B4A1F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15610" y="2148317"/>
                  <a:ext cx="228600" cy="2631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E344E00-F972-0E4E-E648-C907EC8EA86A}"/>
                    </a:ext>
                  </a:extLst>
                </p14:cNvPr>
                <p14:cNvContentPartPr/>
                <p14:nvPr/>
              </p14:nvContentPartPr>
              <p14:xfrm>
                <a:off x="2602370" y="2290890"/>
                <a:ext cx="115560" cy="36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E344E00-F972-0E4E-E648-C907EC8EA86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93370" y="2281890"/>
                  <a:ext cx="133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7278ACC-8719-6241-FF1C-245A514B0150}"/>
                    </a:ext>
                  </a:extLst>
                </p14:cNvPr>
                <p14:cNvContentPartPr/>
                <p14:nvPr/>
              </p14:nvContentPartPr>
              <p14:xfrm>
                <a:off x="2780930" y="2146170"/>
                <a:ext cx="40320" cy="221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7278ACC-8719-6241-FF1C-245A514B015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72010" y="2137170"/>
                  <a:ext cx="57804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09E0B71-E03D-C94A-37EE-1AB00DF9475C}"/>
                    </a:ext>
                  </a:extLst>
                </p14:cNvPr>
                <p14:cNvContentPartPr/>
                <p14:nvPr/>
              </p14:nvContentPartPr>
              <p14:xfrm>
                <a:off x="2923490" y="2108370"/>
                <a:ext cx="196200" cy="214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09E0B71-E03D-C94A-37EE-1AB00DF9475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14490" y="2099370"/>
                  <a:ext cx="2138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E40EC25-FA05-C8BD-D212-9FEA8BCBF445}"/>
                    </a:ext>
                  </a:extLst>
                </p14:cNvPr>
                <p14:cNvContentPartPr/>
                <p14:nvPr/>
              </p14:nvContentPartPr>
              <p14:xfrm>
                <a:off x="3217610" y="2271450"/>
                <a:ext cx="174600" cy="178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E40EC25-FA05-C8BD-D212-9FEA8BCBF44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08610" y="2262450"/>
                  <a:ext cx="19224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20B0E49-727A-27C8-90C4-256D5EAC2120}"/>
              </a:ext>
            </a:extLst>
          </p:cNvPr>
          <p:cNvGrpSpPr/>
          <p:nvPr/>
        </p:nvGrpSpPr>
        <p:grpSpPr>
          <a:xfrm>
            <a:off x="797110" y="5173360"/>
            <a:ext cx="881640" cy="843480"/>
            <a:chOff x="797110" y="5173360"/>
            <a:chExt cx="881640" cy="84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72D378F-7BDD-0534-3B83-44F177C4AC4E}"/>
                    </a:ext>
                  </a:extLst>
                </p14:cNvPr>
                <p14:cNvContentPartPr/>
                <p14:nvPr/>
              </p14:nvContentPartPr>
              <p14:xfrm>
                <a:off x="797110" y="5173360"/>
                <a:ext cx="842040" cy="361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72D378F-7BDD-0534-3B83-44F177C4AC4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88110" y="5164369"/>
                  <a:ext cx="859680" cy="3794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E96F368-463C-A4A2-D799-7F27837C0DDC}"/>
                    </a:ext>
                  </a:extLst>
                </p14:cNvPr>
                <p14:cNvContentPartPr/>
                <p14:nvPr/>
              </p14:nvContentPartPr>
              <p14:xfrm>
                <a:off x="798190" y="5431120"/>
                <a:ext cx="880560" cy="585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E96F368-463C-A4A2-D799-7F27837C0DD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89190" y="5422120"/>
                  <a:ext cx="898200" cy="60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E8C1E44-D88E-7EE5-255E-0C1661B5436A}"/>
                    </a:ext>
                  </a:extLst>
                </p14:cNvPr>
                <p14:cNvContentPartPr/>
                <p14:nvPr/>
              </p14:nvContentPartPr>
              <p14:xfrm>
                <a:off x="1002670" y="5477920"/>
                <a:ext cx="192240" cy="114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E8C1E44-D88E-7EE5-255E-0C1661B5436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93670" y="5468920"/>
                  <a:ext cx="2098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20B34CA-E6B9-9EEB-B6F6-E7E8FCB98DCB}"/>
                    </a:ext>
                  </a:extLst>
                </p14:cNvPr>
                <p14:cNvContentPartPr/>
                <p14:nvPr/>
              </p14:nvContentPartPr>
              <p14:xfrm>
                <a:off x="1102390" y="5753320"/>
                <a:ext cx="184320" cy="43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20B34CA-E6B9-9EEB-B6F6-E7E8FCB98DC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93390" y="5744320"/>
                  <a:ext cx="2019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9F49D45-430A-0E19-22B6-7CF9EF5075F7}"/>
                    </a:ext>
                  </a:extLst>
                </p14:cNvPr>
                <p14:cNvContentPartPr/>
                <p14:nvPr/>
              </p14:nvContentPartPr>
              <p14:xfrm>
                <a:off x="1496230" y="5581600"/>
                <a:ext cx="33120" cy="182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9F49D45-430A-0E19-22B6-7CF9EF5075F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487230" y="5572600"/>
                  <a:ext cx="50760" cy="20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78EED01-CFBA-60EF-1BD7-7AE063BB5279}"/>
                  </a:ext>
                </a:extLst>
              </p14:cNvPr>
              <p14:cNvContentPartPr/>
              <p14:nvPr/>
            </p14:nvContentPartPr>
            <p14:xfrm>
              <a:off x="2256190" y="5611480"/>
              <a:ext cx="1398960" cy="57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78EED01-CFBA-60EF-1BD7-7AE063BB527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247190" y="5602480"/>
                <a:ext cx="14166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EC3402F-8EA5-5010-3B18-BCF893E3E2AF}"/>
                  </a:ext>
                </a:extLst>
              </p14:cNvPr>
              <p14:cNvContentPartPr/>
              <p14:nvPr/>
            </p14:nvContentPartPr>
            <p14:xfrm>
              <a:off x="3569830" y="5484400"/>
              <a:ext cx="127800" cy="275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EC3402F-8EA5-5010-3B18-BCF893E3E2A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560830" y="5475400"/>
                <a:ext cx="14544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96C531C-43AD-0A3E-8F8C-169A7FA85A74}"/>
                  </a:ext>
                </a:extLst>
              </p14:cNvPr>
              <p14:cNvContentPartPr/>
              <p14:nvPr/>
            </p14:nvContentPartPr>
            <p14:xfrm>
              <a:off x="2368150" y="5099200"/>
              <a:ext cx="1009800" cy="2926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96C531C-43AD-0A3E-8F8C-169A7FA85A7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359150" y="5090189"/>
                <a:ext cx="1027440" cy="310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99615FE-8915-20FF-5B6E-0BF58B1C84C9}"/>
                  </a:ext>
                </a:extLst>
              </p14:cNvPr>
              <p14:cNvContentPartPr/>
              <p14:nvPr/>
            </p14:nvContentPartPr>
            <p14:xfrm>
              <a:off x="2666590" y="4874560"/>
              <a:ext cx="19800" cy="2653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99615FE-8915-20FF-5B6E-0BF58B1C84C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657590" y="4865548"/>
                <a:ext cx="37440" cy="282984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45C34270-39E3-5AF7-BDD6-2D29AD41B17E}"/>
              </a:ext>
            </a:extLst>
          </p:cNvPr>
          <p:cNvGrpSpPr/>
          <p:nvPr/>
        </p:nvGrpSpPr>
        <p:grpSpPr>
          <a:xfrm>
            <a:off x="2627350" y="4397920"/>
            <a:ext cx="266400" cy="263520"/>
            <a:chOff x="2627350" y="4397920"/>
            <a:chExt cx="266400" cy="2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7AB34B4-457F-3FFD-2D88-A0B8FF5018E9}"/>
                    </a:ext>
                  </a:extLst>
                </p14:cNvPr>
                <p14:cNvContentPartPr/>
                <p14:nvPr/>
              </p14:nvContentPartPr>
              <p14:xfrm>
                <a:off x="2627350" y="4500520"/>
                <a:ext cx="178560" cy="160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7AB34B4-457F-3FFD-2D88-A0B8FF5018E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618350" y="4491520"/>
                  <a:ext cx="1962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03EA609-C459-0CB8-071D-F8321C2987A1}"/>
                    </a:ext>
                  </a:extLst>
                </p14:cNvPr>
                <p14:cNvContentPartPr/>
                <p14:nvPr/>
              </p14:nvContentPartPr>
              <p14:xfrm>
                <a:off x="2837230" y="4397920"/>
                <a:ext cx="56520" cy="219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03EA609-C459-0CB8-071D-F8321C2987A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828230" y="4388920"/>
                  <a:ext cx="7416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EBD1233-FE00-245D-8B4D-BF2AFE2ECEC5}"/>
              </a:ext>
            </a:extLst>
          </p:cNvPr>
          <p:cNvGrpSpPr/>
          <p:nvPr/>
        </p:nvGrpSpPr>
        <p:grpSpPr>
          <a:xfrm>
            <a:off x="2509990" y="5855560"/>
            <a:ext cx="853200" cy="316080"/>
            <a:chOff x="2509990" y="5855560"/>
            <a:chExt cx="853200" cy="31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9A898EA-0E4A-2593-A055-146EBF000447}"/>
                    </a:ext>
                  </a:extLst>
                </p14:cNvPr>
                <p14:cNvContentPartPr/>
                <p14:nvPr/>
              </p14:nvContentPartPr>
              <p14:xfrm>
                <a:off x="2509990" y="5878600"/>
                <a:ext cx="207000" cy="293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9A898EA-0E4A-2593-A055-146EBF00044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500990" y="5869600"/>
                  <a:ext cx="2246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226B7C3-9127-9102-AB68-14EE80517C76}"/>
                    </a:ext>
                  </a:extLst>
                </p14:cNvPr>
                <p14:cNvContentPartPr/>
                <p14:nvPr/>
              </p14:nvContentPartPr>
              <p14:xfrm>
                <a:off x="2590270" y="6034120"/>
                <a:ext cx="115560" cy="57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226B7C3-9127-9102-AB68-14EE80517C7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581270" y="6025120"/>
                  <a:ext cx="1332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385C1ED-A1F2-15F8-1322-5B327004C865}"/>
                    </a:ext>
                  </a:extLst>
                </p14:cNvPr>
                <p14:cNvContentPartPr/>
                <p14:nvPr/>
              </p14:nvContentPartPr>
              <p14:xfrm>
                <a:off x="2787550" y="5864920"/>
                <a:ext cx="32400" cy="223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385C1ED-A1F2-15F8-1322-5B327004C86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778550" y="5855920"/>
                  <a:ext cx="500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263B61D-FF30-39C9-37C3-360BF9BB502C}"/>
                    </a:ext>
                  </a:extLst>
                </p14:cNvPr>
                <p14:cNvContentPartPr/>
                <p14:nvPr/>
              </p14:nvContentPartPr>
              <p14:xfrm>
                <a:off x="2947030" y="5863480"/>
                <a:ext cx="133920" cy="189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263B61D-FF30-39C9-37C3-360BF9BB502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938054" y="5854463"/>
                  <a:ext cx="151513" cy="2066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FAE7A90-30BA-38AD-3856-97952AA3E69F}"/>
                    </a:ext>
                  </a:extLst>
                </p14:cNvPr>
                <p14:cNvContentPartPr/>
                <p14:nvPr/>
              </p14:nvContentPartPr>
              <p14:xfrm>
                <a:off x="3112990" y="5855560"/>
                <a:ext cx="27720" cy="149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FAE7A90-30BA-38AD-3856-97952AA3E69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103990" y="5846538"/>
                  <a:ext cx="45360" cy="1667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4E18078-6765-1CC0-E2F1-9234CC5A568A}"/>
                    </a:ext>
                  </a:extLst>
                </p14:cNvPr>
                <p14:cNvContentPartPr/>
                <p14:nvPr/>
              </p14:nvContentPartPr>
              <p14:xfrm>
                <a:off x="3219910" y="5972560"/>
                <a:ext cx="143280" cy="174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4E18078-6765-1CC0-E2F1-9234CC5A568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210910" y="5963560"/>
                  <a:ext cx="160920" cy="19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0E9B518-F083-050D-3740-1B14ADE555C2}"/>
                  </a:ext>
                </a:extLst>
              </p14:cNvPr>
              <p14:cNvContentPartPr/>
              <p14:nvPr/>
            </p14:nvContentPartPr>
            <p14:xfrm>
              <a:off x="0" y="144000"/>
              <a:ext cx="12195720" cy="6568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0E9B518-F083-050D-3740-1B14ADE555C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-9360" y="134640"/>
                <a:ext cx="12214440" cy="658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6893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D7E7C-165C-4F19-C8C8-C34BEE839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Friedel-Crafts </a:t>
            </a:r>
            <a:r>
              <a:rPr lang="en-US" b="1" u="sng">
                <a:solidFill>
                  <a:srgbClr val="FF0000"/>
                </a:solidFill>
              </a:rPr>
              <a:t>Acyl</a:t>
            </a:r>
            <a:r>
              <a:rPr lang="en-US"/>
              <a:t>ation						       Text: 18.6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6E97411-73AB-A5D4-82BC-973CE79BE9D4}"/>
                  </a:ext>
                </a:extLst>
              </p14:cNvPr>
              <p14:cNvContentPartPr/>
              <p14:nvPr/>
            </p14:nvContentPartPr>
            <p14:xfrm>
              <a:off x="2443573" y="2218839"/>
              <a:ext cx="1563872" cy="223309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6E97411-73AB-A5D4-82BC-973CE79BE9D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34573" y="2209835"/>
                <a:ext cx="1581512" cy="240958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305060AA-88A8-97C1-851C-C33908B80BAC}"/>
              </a:ext>
            </a:extLst>
          </p:cNvPr>
          <p:cNvGrpSpPr/>
          <p:nvPr/>
        </p:nvGrpSpPr>
        <p:grpSpPr>
          <a:xfrm>
            <a:off x="1015105" y="1931727"/>
            <a:ext cx="874804" cy="869487"/>
            <a:chOff x="1001810" y="1754466"/>
            <a:chExt cx="874804" cy="86948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4892F45-055F-2CA6-BD8F-1EC8DFA8F84A}"/>
                    </a:ext>
                  </a:extLst>
                </p14:cNvPr>
                <p14:cNvContentPartPr/>
                <p14:nvPr/>
              </p14:nvContentPartPr>
              <p14:xfrm>
                <a:off x="1003228" y="1754466"/>
                <a:ext cx="873386" cy="250248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4892F45-055F-2CA6-BD8F-1EC8DFA8F84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94228" y="1745464"/>
                  <a:ext cx="891027" cy="2678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FA3062A-2F17-C021-FD88-9DC53827B986}"/>
                    </a:ext>
                  </a:extLst>
                </p14:cNvPr>
                <p14:cNvContentPartPr/>
                <p14:nvPr/>
              </p14:nvContentPartPr>
              <p14:xfrm>
                <a:off x="1001810" y="1969622"/>
                <a:ext cx="855663" cy="654331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FA3062A-2F17-C021-FD88-9DC53827B98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92807" y="1960619"/>
                  <a:ext cx="873309" cy="6719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DDD7C77-FCCF-2108-EFDF-64145B10154F}"/>
                    </a:ext>
                  </a:extLst>
                </p14:cNvPr>
                <p14:cNvContentPartPr/>
                <p14:nvPr/>
              </p14:nvContentPartPr>
              <p14:xfrm>
                <a:off x="1135441" y="1950836"/>
                <a:ext cx="227562" cy="97831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DDD7C77-FCCF-2108-EFDF-64145B10154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26439" y="1941844"/>
                  <a:ext cx="245205" cy="1154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CAA9E8D-F0A2-83CE-C228-9C4510A6FAE7}"/>
                    </a:ext>
                  </a:extLst>
                </p14:cNvPr>
                <p14:cNvContentPartPr/>
                <p14:nvPr/>
              </p14:nvContentPartPr>
              <p14:xfrm>
                <a:off x="1226891" y="2354210"/>
                <a:ext cx="205940" cy="95349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CAA9E8D-F0A2-83CE-C228-9C4510A6FAE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17890" y="2345181"/>
                  <a:ext cx="223582" cy="1130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BB718C4-6A5E-3E63-D2E8-1C5BE811193D}"/>
                    </a:ext>
                  </a:extLst>
                </p14:cNvPr>
                <p14:cNvContentPartPr/>
                <p14:nvPr/>
              </p14:nvContentPartPr>
              <p14:xfrm>
                <a:off x="1716399" y="2047603"/>
                <a:ext cx="18786" cy="298809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BB718C4-6A5E-3E63-D2E8-1C5BE811193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07367" y="2038603"/>
                  <a:ext cx="36488" cy="31645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B8E431-5C72-F7C0-0A3F-C792F1B0C20E}"/>
              </a:ext>
            </a:extLst>
          </p:cNvPr>
          <p:cNvGrpSpPr/>
          <p:nvPr/>
        </p:nvGrpSpPr>
        <p:grpSpPr>
          <a:xfrm>
            <a:off x="2577913" y="1389051"/>
            <a:ext cx="848929" cy="818445"/>
            <a:chOff x="2564618" y="1211790"/>
            <a:chExt cx="848929" cy="81844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2565193-A3B1-C291-EEEB-DF758906C16F}"/>
                    </a:ext>
                  </a:extLst>
                </p14:cNvPr>
                <p14:cNvContentPartPr/>
                <p14:nvPr/>
              </p14:nvContentPartPr>
              <p14:xfrm>
                <a:off x="2564618" y="1733908"/>
                <a:ext cx="233234" cy="296327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2565193-A3B1-C291-EEEB-DF758906C16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55634" y="1724907"/>
                  <a:ext cx="250843" cy="3139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6EE61B1-1FF3-EB56-E0E6-54C79AA5F7A8}"/>
                    </a:ext>
                  </a:extLst>
                </p14:cNvPr>
                <p14:cNvContentPartPr/>
                <p14:nvPr/>
              </p14:nvContentPartPr>
              <p14:xfrm>
                <a:off x="2858464" y="1704133"/>
                <a:ext cx="251666" cy="230044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6EE61B1-1FF3-EB56-E0E6-54C79AA5F7A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49463" y="1695133"/>
                  <a:ext cx="269308" cy="2476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AE81891-A491-6A36-4F81-4DED19A78EF8}"/>
                    </a:ext>
                  </a:extLst>
                </p14:cNvPr>
                <p14:cNvContentPartPr/>
                <p14:nvPr/>
              </p14:nvContentPartPr>
              <p14:xfrm>
                <a:off x="3118992" y="1727173"/>
                <a:ext cx="294555" cy="21303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AE81891-A491-6A36-4F81-4DED19A78EF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09990" y="1718177"/>
                  <a:ext cx="312199" cy="2306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EA4B302-04EE-ECFD-90DA-8D486A2DD862}"/>
                    </a:ext>
                  </a:extLst>
                </p14:cNvPr>
                <p14:cNvContentPartPr/>
                <p14:nvPr/>
              </p14:nvContentPartPr>
              <p14:xfrm>
                <a:off x="3020807" y="1476571"/>
                <a:ext cx="28357" cy="275414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EA4B302-04EE-ECFD-90DA-8D486A2DD86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11833" y="1467571"/>
                  <a:ext cx="45946" cy="2930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10BF3E3-D76B-3073-B28B-7653A56A8DB6}"/>
                    </a:ext>
                  </a:extLst>
                </p14:cNvPr>
                <p14:cNvContentPartPr/>
                <p14:nvPr/>
              </p14:nvContentPartPr>
              <p14:xfrm>
                <a:off x="3134588" y="1475153"/>
                <a:ext cx="18077" cy="245994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10BF3E3-D76B-3073-B28B-7653A56A8DB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25549" y="1466149"/>
                  <a:ext cx="35792" cy="2636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2A13A97-6848-F644-ADCA-71D80A1C5319}"/>
                    </a:ext>
                  </a:extLst>
                </p14:cNvPr>
                <p14:cNvContentPartPr/>
                <p14:nvPr/>
              </p14:nvContentPartPr>
              <p14:xfrm>
                <a:off x="3051290" y="1211790"/>
                <a:ext cx="115554" cy="154898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2A13A97-6848-F644-ADCA-71D80A1C531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42290" y="1202805"/>
                  <a:ext cx="133193" cy="17250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E4D82FC-DB73-1912-F768-B48481F9B020}"/>
                  </a:ext>
                </a:extLst>
              </p14:cNvPr>
              <p14:cNvContentPartPr/>
              <p14:nvPr/>
            </p14:nvContentPartPr>
            <p14:xfrm>
              <a:off x="3753653" y="1954767"/>
              <a:ext cx="36509" cy="233943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E4D82FC-DB73-1912-F768-B48481F9B02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44616" y="1945783"/>
                <a:ext cx="54221" cy="251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A6A6706-77DC-AFF3-F057-DC5877AB80FF}"/>
                  </a:ext>
                </a:extLst>
              </p14:cNvPr>
              <p14:cNvContentPartPr/>
              <p14:nvPr/>
            </p14:nvContentPartPr>
            <p14:xfrm>
              <a:off x="3587411" y="1986314"/>
              <a:ext cx="102793" cy="159152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A6A6706-77DC-AFF3-F057-DC5877AB80F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78426" y="1977312"/>
                <a:ext cx="120404" cy="176796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A0D1DE87-B5C0-66CE-56FC-9F36E3ACD6F1}"/>
              </a:ext>
            </a:extLst>
          </p:cNvPr>
          <p:cNvGrpSpPr/>
          <p:nvPr/>
        </p:nvGrpSpPr>
        <p:grpSpPr>
          <a:xfrm>
            <a:off x="2771093" y="2486809"/>
            <a:ext cx="853182" cy="404792"/>
            <a:chOff x="2757798" y="2309548"/>
            <a:chExt cx="853182" cy="40479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D616C3F-9AC6-E6AC-6839-974FD4DD7D64}"/>
                    </a:ext>
                  </a:extLst>
                </p14:cNvPr>
                <p14:cNvContentPartPr/>
                <p14:nvPr/>
              </p14:nvContentPartPr>
              <p14:xfrm>
                <a:off x="2757798" y="2324436"/>
                <a:ext cx="153835" cy="302708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D616C3F-9AC6-E6AC-6839-974FD4DD7D6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48791" y="2315438"/>
                  <a:ext cx="171488" cy="3203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89F989C-BCD0-8C36-941E-FA5C94A28DE9}"/>
                    </a:ext>
                  </a:extLst>
                </p14:cNvPr>
                <p14:cNvContentPartPr/>
                <p14:nvPr/>
              </p14:nvContentPartPr>
              <p14:xfrm>
                <a:off x="2803523" y="2509108"/>
                <a:ext cx="97122" cy="48915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89F989C-BCD0-8C36-941E-FA5C94A28DE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94497" y="2500182"/>
                  <a:ext cx="114813" cy="664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F9AAD62-F4E1-7DAA-7FB4-B4DC34323DBA}"/>
                    </a:ext>
                  </a:extLst>
                </p14:cNvPr>
                <p14:cNvContentPartPr/>
                <p14:nvPr/>
              </p14:nvContentPartPr>
              <p14:xfrm>
                <a:off x="2994931" y="2309548"/>
                <a:ext cx="210548" cy="289593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F9AAD62-F4E1-7DAA-7FB4-B4DC34323DB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85933" y="2300543"/>
                  <a:ext cx="228184" cy="3072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582799A-66FA-51DA-655F-60E829AE378D}"/>
                    </a:ext>
                  </a:extLst>
                </p14:cNvPr>
                <p14:cNvContentPartPr/>
                <p14:nvPr/>
              </p14:nvContentPartPr>
              <p14:xfrm>
                <a:off x="3277435" y="2332588"/>
                <a:ext cx="53169" cy="234652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582799A-66FA-51DA-655F-60E829AE378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68393" y="2323591"/>
                  <a:ext cx="70892" cy="2522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E41CAA6-ACB9-C789-E810-7EA8D231DAE6}"/>
                    </a:ext>
                  </a:extLst>
                </p14:cNvPr>
                <p14:cNvContentPartPr/>
                <p14:nvPr/>
              </p14:nvContentPartPr>
              <p14:xfrm>
                <a:off x="3420990" y="2472954"/>
                <a:ext cx="189990" cy="241386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E41CAA6-ACB9-C789-E810-7EA8D231DAE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11977" y="2463960"/>
                  <a:ext cx="207655" cy="25901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77096E1-650B-7177-6926-19B48D98596D}"/>
              </a:ext>
            </a:extLst>
          </p:cNvPr>
          <p:cNvGrpSpPr/>
          <p:nvPr/>
        </p:nvGrpSpPr>
        <p:grpSpPr>
          <a:xfrm>
            <a:off x="736768" y="4268169"/>
            <a:ext cx="842040" cy="922680"/>
            <a:chOff x="789791" y="4435886"/>
            <a:chExt cx="842040" cy="92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5581D1A-57BF-2440-D80F-405DBE066846}"/>
                    </a:ext>
                  </a:extLst>
                </p14:cNvPr>
                <p14:cNvContentPartPr/>
                <p14:nvPr/>
              </p14:nvContentPartPr>
              <p14:xfrm>
                <a:off x="789791" y="5078486"/>
                <a:ext cx="842040" cy="280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5581D1A-57BF-2440-D80F-405DBE06684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80791" y="5069486"/>
                  <a:ext cx="8596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59BCA70-7E7A-6253-F8C9-A3F98AB60906}"/>
                    </a:ext>
                  </a:extLst>
                </p14:cNvPr>
                <p14:cNvContentPartPr/>
                <p14:nvPr/>
              </p14:nvContentPartPr>
              <p14:xfrm>
                <a:off x="1156271" y="4795886"/>
                <a:ext cx="18360" cy="318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59BCA70-7E7A-6253-F8C9-A3F98AB6090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47271" y="4786886"/>
                  <a:ext cx="360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ED5F664-114C-57DD-76BB-B32ACD77ED70}"/>
                    </a:ext>
                  </a:extLst>
                </p14:cNvPr>
                <p14:cNvContentPartPr/>
                <p14:nvPr/>
              </p14:nvContentPartPr>
              <p14:xfrm>
                <a:off x="1239431" y="4767446"/>
                <a:ext cx="28440" cy="2754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ED5F664-114C-57DD-76BB-B32ACD77ED7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230431" y="4758458"/>
                  <a:ext cx="46080" cy="2930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31304D0-90DE-7D59-5854-4D55C6902215}"/>
                    </a:ext>
                  </a:extLst>
                </p14:cNvPr>
                <p14:cNvContentPartPr/>
                <p14:nvPr/>
              </p14:nvContentPartPr>
              <p14:xfrm>
                <a:off x="1155911" y="4435886"/>
                <a:ext cx="111600" cy="230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31304D0-90DE-7D59-5854-4D55C690221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46911" y="4426886"/>
                  <a:ext cx="129240" cy="24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94C2E22-B74E-DECD-B587-C7EF253F34D4}"/>
              </a:ext>
            </a:extLst>
          </p:cNvPr>
          <p:cNvGrpSpPr/>
          <p:nvPr/>
        </p:nvGrpSpPr>
        <p:grpSpPr>
          <a:xfrm>
            <a:off x="1867888" y="4842009"/>
            <a:ext cx="158760" cy="64440"/>
            <a:chOff x="1920911" y="5009726"/>
            <a:chExt cx="158760" cy="6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28D5FA7-7524-7075-A439-6DA80D3A4A77}"/>
                    </a:ext>
                  </a:extLst>
                </p14:cNvPr>
                <p14:cNvContentPartPr/>
                <p14:nvPr/>
              </p14:nvContentPartPr>
              <p14:xfrm>
                <a:off x="1920911" y="5009726"/>
                <a:ext cx="29520" cy="644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28D5FA7-7524-7075-A439-6DA80D3A4A7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911911" y="5000776"/>
                  <a:ext cx="47160" cy="819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9C8FFE7-6D76-0297-C3E9-69D5A0CE1705}"/>
                    </a:ext>
                  </a:extLst>
                </p14:cNvPr>
                <p14:cNvContentPartPr/>
                <p14:nvPr/>
              </p14:nvContentPartPr>
              <p14:xfrm>
                <a:off x="2026751" y="5025206"/>
                <a:ext cx="52920" cy="45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9C8FFE7-6D76-0297-C3E9-69D5A0CE170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017812" y="5016134"/>
                  <a:ext cx="70441" cy="6314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AE6B5E8-ABCA-FD7A-C201-E9D0904E596F}"/>
              </a:ext>
            </a:extLst>
          </p:cNvPr>
          <p:cNvGrpSpPr/>
          <p:nvPr/>
        </p:nvGrpSpPr>
        <p:grpSpPr>
          <a:xfrm>
            <a:off x="1870768" y="5444289"/>
            <a:ext cx="160200" cy="49320"/>
            <a:chOff x="1923791" y="5612006"/>
            <a:chExt cx="160200" cy="4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0B224B2-930F-2693-D8B3-492AB9297FC5}"/>
                    </a:ext>
                  </a:extLst>
                </p14:cNvPr>
                <p14:cNvContentPartPr/>
                <p14:nvPr/>
              </p14:nvContentPartPr>
              <p14:xfrm>
                <a:off x="1923791" y="5612006"/>
                <a:ext cx="30600" cy="33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0B224B2-930F-2693-D8B3-492AB9297FC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914791" y="5603006"/>
                  <a:ext cx="482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E0EC521-D8A4-7CAA-B465-6E41C924563C}"/>
                    </a:ext>
                  </a:extLst>
                </p14:cNvPr>
                <p14:cNvContentPartPr/>
                <p14:nvPr/>
              </p14:nvContentPartPr>
              <p14:xfrm>
                <a:off x="2042591" y="5622806"/>
                <a:ext cx="41400" cy="38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E0EC521-D8A4-7CAA-B465-6E41C924563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033591" y="5613889"/>
                  <a:ext cx="59040" cy="5599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3A79925-9E84-F989-AC11-6A2FE109DD36}"/>
              </a:ext>
            </a:extLst>
          </p:cNvPr>
          <p:cNvGrpSpPr/>
          <p:nvPr/>
        </p:nvGrpSpPr>
        <p:grpSpPr>
          <a:xfrm>
            <a:off x="1791928" y="5068089"/>
            <a:ext cx="447120" cy="215640"/>
            <a:chOff x="1844951" y="5235806"/>
            <a:chExt cx="447120" cy="21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715B47F-24E4-88F0-D105-ECA45DF84D78}"/>
                    </a:ext>
                  </a:extLst>
                </p14:cNvPr>
                <p14:cNvContentPartPr/>
                <p14:nvPr/>
              </p14:nvContentPartPr>
              <p14:xfrm>
                <a:off x="1844951" y="5248406"/>
                <a:ext cx="134280" cy="1724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715B47F-24E4-88F0-D105-ECA45DF84D7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835927" y="5239406"/>
                  <a:ext cx="151967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4BCF37C-20C1-B94C-27F1-8F7A9569EFFE}"/>
                    </a:ext>
                  </a:extLst>
                </p14:cNvPr>
                <p14:cNvContentPartPr/>
                <p14:nvPr/>
              </p14:nvContentPartPr>
              <p14:xfrm>
                <a:off x="2078591" y="5235806"/>
                <a:ext cx="52560" cy="212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4BCF37C-20C1-B94C-27F1-8F7A9569EFF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069591" y="5226806"/>
                  <a:ext cx="702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4CA49D0-5DE3-0C8E-994D-2BF673FDC29E}"/>
                    </a:ext>
                  </a:extLst>
                </p14:cNvPr>
                <p14:cNvContentPartPr/>
                <p14:nvPr/>
              </p14:nvContentPartPr>
              <p14:xfrm>
                <a:off x="2253191" y="5249126"/>
                <a:ext cx="32040" cy="39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4CA49D0-5DE3-0C8E-994D-2BF673FDC29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244191" y="5240206"/>
                  <a:ext cx="49680" cy="574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153CFDD-7A70-5E86-620C-3B80D091F9D8}"/>
                    </a:ext>
                  </a:extLst>
                </p14:cNvPr>
                <p14:cNvContentPartPr/>
                <p14:nvPr/>
              </p14:nvContentPartPr>
              <p14:xfrm>
                <a:off x="2259311" y="5415446"/>
                <a:ext cx="32760" cy="360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153CFDD-7A70-5E86-620C-3B80D091F9D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250311" y="5406446"/>
                  <a:ext cx="5040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72E9884-0037-9B77-00BC-82BA2D3DDC01}"/>
              </a:ext>
            </a:extLst>
          </p:cNvPr>
          <p:cNvGrpSpPr/>
          <p:nvPr/>
        </p:nvGrpSpPr>
        <p:grpSpPr>
          <a:xfrm>
            <a:off x="3047608" y="4743009"/>
            <a:ext cx="1037520" cy="591480"/>
            <a:chOff x="3100631" y="4910726"/>
            <a:chExt cx="1037520" cy="59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72323D6-05AF-5937-6E34-4DFB5CE6AAE0}"/>
                    </a:ext>
                  </a:extLst>
                </p14:cNvPr>
                <p14:cNvContentPartPr/>
                <p14:nvPr/>
              </p14:nvContentPartPr>
              <p14:xfrm>
                <a:off x="3100631" y="4910726"/>
                <a:ext cx="179280" cy="411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72323D6-05AF-5937-6E34-4DFB5CE6AAE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91631" y="4901726"/>
                  <a:ext cx="19692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E7B1B55-C82F-433A-E684-E72B2A0E582D}"/>
                    </a:ext>
                  </a:extLst>
                </p14:cNvPr>
                <p14:cNvContentPartPr/>
                <p14:nvPr/>
              </p14:nvContentPartPr>
              <p14:xfrm>
                <a:off x="3147431" y="5153006"/>
                <a:ext cx="175320" cy="49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E7B1B55-C82F-433A-E684-E72B2A0E582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38431" y="5144006"/>
                  <a:ext cx="1929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1944A9F-28B9-3643-3872-06C4AAA8F247}"/>
                    </a:ext>
                  </a:extLst>
                </p14:cNvPr>
                <p14:cNvContentPartPr/>
                <p14:nvPr/>
              </p14:nvContentPartPr>
              <p14:xfrm>
                <a:off x="3392951" y="4946366"/>
                <a:ext cx="41400" cy="3906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1944A9F-28B9-3643-3872-06C4AAA8F24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383951" y="4937366"/>
                  <a:ext cx="5904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F9F90DB-F7D4-A2EF-D15C-251EB6F70064}"/>
                    </a:ext>
                  </a:extLst>
                </p14:cNvPr>
                <p14:cNvContentPartPr/>
                <p14:nvPr/>
              </p14:nvContentPartPr>
              <p14:xfrm>
                <a:off x="3599231" y="4946366"/>
                <a:ext cx="283680" cy="330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F9F90DB-F7D4-A2EF-D15C-251EB6F7006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590231" y="4937366"/>
                  <a:ext cx="3013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3E70931-702F-42F2-D06E-A64B812DCD30}"/>
                    </a:ext>
                  </a:extLst>
                </p14:cNvPr>
                <p14:cNvContentPartPr/>
                <p14:nvPr/>
              </p14:nvContentPartPr>
              <p14:xfrm>
                <a:off x="3953471" y="5195126"/>
                <a:ext cx="184680" cy="3070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3E70931-702F-42F2-D06E-A64B812DCD3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44471" y="5186126"/>
                  <a:ext cx="202320" cy="32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98560D6C-C043-E570-0D07-76260DE3BB64}"/>
                  </a:ext>
                </a:extLst>
              </p14:cNvPr>
              <p14:cNvContentPartPr/>
              <p14:nvPr/>
            </p14:nvContentPartPr>
            <p14:xfrm>
              <a:off x="4610368" y="4822209"/>
              <a:ext cx="899280" cy="2336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98560D6C-C043-E570-0D07-76260DE3BB6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601368" y="4813209"/>
                <a:ext cx="91692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73533242-A09A-B613-CB05-B598181BDB42}"/>
                  </a:ext>
                </a:extLst>
              </p14:cNvPr>
              <p14:cNvContentPartPr/>
              <p14:nvPr/>
            </p14:nvContentPartPr>
            <p14:xfrm>
              <a:off x="364528" y="5116110"/>
              <a:ext cx="262440" cy="2538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73533242-A09A-B613-CB05-B598181BDB4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55528" y="5107110"/>
                <a:ext cx="28008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935CFC8-C1BB-E497-ADAE-DD7A049ADC61}"/>
                  </a:ext>
                </a:extLst>
              </p14:cNvPr>
              <p14:cNvContentPartPr/>
              <p14:nvPr/>
            </p14:nvContentPartPr>
            <p14:xfrm>
              <a:off x="2415240" y="50760"/>
              <a:ext cx="5520600" cy="2531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935CFC8-C1BB-E497-ADAE-DD7A049ADC6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405880" y="41400"/>
                <a:ext cx="5539320" cy="255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0A50058-0998-B0E5-83CD-5B4CF4B7E57C}"/>
                  </a:ext>
                </a:extLst>
              </p14:cNvPr>
              <p14:cNvContentPartPr/>
              <p14:nvPr/>
            </p14:nvContentPartPr>
            <p14:xfrm>
              <a:off x="1967040" y="3952080"/>
              <a:ext cx="7974000" cy="2803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0A50058-0998-B0E5-83CD-5B4CF4B7E57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957680" y="3942720"/>
                <a:ext cx="7992720" cy="282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8247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A3C05-C7DA-DC1F-9B1B-8695CE96E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Friedel-Crafts </a:t>
            </a:r>
            <a:r>
              <a:rPr lang="en-US" b="1" u="sng">
                <a:solidFill>
                  <a:srgbClr val="FF0000"/>
                </a:solidFill>
              </a:rPr>
              <a:t>Acyl</a:t>
            </a:r>
            <a:r>
              <a:rPr lang="en-US"/>
              <a:t>ation: Differences vs. </a:t>
            </a:r>
            <a:r>
              <a:rPr lang="en-US" b="1" u="sng">
                <a:solidFill>
                  <a:srgbClr val="0070C0"/>
                </a:solidFill>
              </a:rPr>
              <a:t>Alkyl</a:t>
            </a:r>
            <a:r>
              <a:rPr lang="en-US"/>
              <a:t>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82488C-102A-ABFE-24E4-C5A820E6D752}"/>
                  </a:ext>
                </a:extLst>
              </p14:cNvPr>
              <p14:cNvContentPartPr/>
              <p14:nvPr/>
            </p14:nvContentPartPr>
            <p14:xfrm>
              <a:off x="2062169" y="1743349"/>
              <a:ext cx="1626204" cy="267829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82488C-102A-ABFE-24E4-C5A820E6D7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3169" y="1734361"/>
                <a:ext cx="1643845" cy="285445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1B8D2D68-5B03-848D-0C47-2E4AF177C50E}"/>
              </a:ext>
            </a:extLst>
          </p:cNvPr>
          <p:cNvGrpSpPr/>
          <p:nvPr/>
        </p:nvGrpSpPr>
        <p:grpSpPr>
          <a:xfrm>
            <a:off x="688123" y="1449426"/>
            <a:ext cx="1900959" cy="916126"/>
            <a:chOff x="688123" y="1449426"/>
            <a:chExt cx="1900959" cy="91612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5B5E3B7-37BD-7E59-8E58-0FF5B0604098}"/>
                    </a:ext>
                  </a:extLst>
                </p14:cNvPr>
                <p14:cNvContentPartPr/>
                <p14:nvPr/>
              </p14:nvContentPartPr>
              <p14:xfrm>
                <a:off x="688123" y="1557080"/>
                <a:ext cx="796719" cy="311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5B5E3B7-37BD-7E59-8E58-0FF5B060409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9123" y="1548073"/>
                  <a:ext cx="814360" cy="3289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47F4589-FCD3-7324-970D-A15C8775A507}"/>
                    </a:ext>
                  </a:extLst>
                </p14:cNvPr>
                <p14:cNvContentPartPr/>
                <p14:nvPr/>
              </p14:nvContentPartPr>
              <p14:xfrm>
                <a:off x="698095" y="1795348"/>
                <a:ext cx="871868" cy="570204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47F4589-FCD3-7324-970D-A15C8775A50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89099" y="1786349"/>
                  <a:ext cx="889500" cy="5878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190EDCD-5238-163C-4B36-A7E563DF947B}"/>
                    </a:ext>
                  </a:extLst>
                </p14:cNvPr>
                <p14:cNvContentPartPr/>
                <p14:nvPr/>
              </p14:nvContentPartPr>
              <p14:xfrm>
                <a:off x="862283" y="1797485"/>
                <a:ext cx="148873" cy="151722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190EDCD-5238-163C-4B36-A7E563DF947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53293" y="1788475"/>
                  <a:ext cx="166493" cy="1693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00DEE9C-6FE4-6F71-BA0C-17E8C46C0363}"/>
                    </a:ext>
                  </a:extLst>
                </p14:cNvPr>
                <p14:cNvContentPartPr/>
                <p14:nvPr/>
              </p14:nvContentPartPr>
              <p14:xfrm>
                <a:off x="965568" y="2100573"/>
                <a:ext cx="236487" cy="107559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00DEE9C-6FE4-6F71-BA0C-17E8C46C036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56569" y="2091610"/>
                  <a:ext cx="254125" cy="1251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71792F1-B472-8BDE-3C80-7C7484677555}"/>
                    </a:ext>
                  </a:extLst>
                </p14:cNvPr>
                <p14:cNvContentPartPr/>
                <p14:nvPr/>
              </p14:nvContentPartPr>
              <p14:xfrm>
                <a:off x="1344517" y="1880825"/>
                <a:ext cx="96518" cy="255719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71792F1-B472-8BDE-3C80-7C748467755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35513" y="1871821"/>
                  <a:ext cx="114165" cy="2733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8B32543-EDA9-BDC6-4E53-05603A064DED}"/>
                    </a:ext>
                  </a:extLst>
                </p14:cNvPr>
                <p14:cNvContentPartPr/>
                <p14:nvPr/>
              </p14:nvContentPartPr>
              <p14:xfrm>
                <a:off x="2437360" y="1449426"/>
                <a:ext cx="151722" cy="174516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8B32543-EDA9-BDC6-4E53-05603A064DE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28350" y="1440430"/>
                  <a:ext cx="169381" cy="1921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1BABB0D-E96F-F661-7239-090D83A2F6D9}"/>
                    </a:ext>
                  </a:extLst>
                </p14:cNvPr>
                <p14:cNvContentPartPr/>
                <p14:nvPr/>
              </p14:nvContentPartPr>
              <p14:xfrm>
                <a:off x="2184133" y="1606134"/>
                <a:ext cx="125010" cy="152078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1BABB0D-E96F-F661-7239-090D83A2F6D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75127" y="1597103"/>
                  <a:ext cx="142663" cy="1697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881C1C3-C5E7-B672-AAFF-63AA2EFE17DD}"/>
                    </a:ext>
                  </a:extLst>
                </p14:cNvPr>
                <p14:cNvContentPartPr/>
                <p14:nvPr/>
              </p14:nvContentPartPr>
              <p14:xfrm>
                <a:off x="2329801" y="1564464"/>
                <a:ext cx="47369" cy="193748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881C1C3-C5E7-B672-AAFF-63AA2EFE17D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20761" y="1555461"/>
                  <a:ext cx="65087" cy="21139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165653B-714A-C3D4-DCB8-C452457FC813}"/>
              </a:ext>
            </a:extLst>
          </p:cNvPr>
          <p:cNvGrpSpPr/>
          <p:nvPr/>
        </p:nvGrpSpPr>
        <p:grpSpPr>
          <a:xfrm>
            <a:off x="2457483" y="1014263"/>
            <a:ext cx="974440" cy="596560"/>
            <a:chOff x="2457483" y="1014263"/>
            <a:chExt cx="974440" cy="5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7821BB8-CF8A-77CD-1550-9F8F0ECC64F6}"/>
                    </a:ext>
                  </a:extLst>
                </p14:cNvPr>
                <p14:cNvContentPartPr/>
                <p14:nvPr/>
              </p14:nvContentPartPr>
              <p14:xfrm>
                <a:off x="2579288" y="1419924"/>
                <a:ext cx="852635" cy="190899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7821BB8-CF8A-77CD-1550-9F8F0ECC64F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70283" y="1410919"/>
                  <a:ext cx="870286" cy="2085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237DBD7-5DC3-39A0-4380-BA61C89EF6D6}"/>
                    </a:ext>
                  </a:extLst>
                </p14:cNvPr>
                <p14:cNvContentPartPr/>
                <p14:nvPr/>
              </p14:nvContentPartPr>
              <p14:xfrm>
                <a:off x="2487400" y="1260722"/>
                <a:ext cx="54848" cy="225802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237DBD7-5DC3-39A0-4380-BA61C89EF6D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78379" y="1251719"/>
                  <a:ext cx="72529" cy="2434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601CB8D-4F04-835E-3F48-C454097456F1}"/>
                    </a:ext>
                  </a:extLst>
                </p14:cNvPr>
                <p14:cNvContentPartPr/>
                <p14:nvPr/>
              </p14:nvContentPartPr>
              <p14:xfrm>
                <a:off x="2593891" y="1246120"/>
                <a:ext cx="32410" cy="206926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601CB8D-4F04-835E-3F48-C454097456F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84888" y="1237123"/>
                  <a:ext cx="50055" cy="2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AD74BF8-2E11-228E-F685-5CD9CCD2579D}"/>
                    </a:ext>
                  </a:extLst>
                </p14:cNvPr>
                <p14:cNvContentPartPr/>
                <p14:nvPr/>
              </p14:nvContentPartPr>
              <p14:xfrm>
                <a:off x="2457483" y="1014263"/>
                <a:ext cx="145311" cy="159201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AD74BF8-2E11-228E-F685-5CD9CCD2579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48491" y="1005258"/>
                  <a:ext cx="162935" cy="17685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58EE7F4-81AC-A696-E6A3-6EB399777A74}"/>
              </a:ext>
            </a:extLst>
          </p:cNvPr>
          <p:cNvGrpSpPr/>
          <p:nvPr/>
        </p:nvGrpSpPr>
        <p:grpSpPr>
          <a:xfrm>
            <a:off x="2471373" y="2013634"/>
            <a:ext cx="741516" cy="325882"/>
            <a:chOff x="2471373" y="2013634"/>
            <a:chExt cx="741516" cy="32588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B7C87F1-3E37-EA7C-E536-D3892AE8B04B}"/>
                    </a:ext>
                  </a:extLst>
                </p14:cNvPr>
                <p14:cNvContentPartPr/>
                <p14:nvPr/>
              </p14:nvContentPartPr>
              <p14:xfrm>
                <a:off x="2471373" y="2046044"/>
                <a:ext cx="170954" cy="244322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B7C87F1-3E37-EA7C-E536-D3892AE8B04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462375" y="2037048"/>
                  <a:ext cx="188589" cy="2619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FA6A68B-F830-DBBF-7C26-21A9BB2BC9C5}"/>
                    </a:ext>
                  </a:extLst>
                </p14:cNvPr>
                <p14:cNvContentPartPr/>
                <p14:nvPr/>
              </p14:nvContentPartPr>
              <p14:xfrm>
                <a:off x="2503427" y="2224478"/>
                <a:ext cx="128216" cy="9616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FA6A68B-F830-DBBF-7C26-21A9BB2BC9C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94423" y="2215232"/>
                  <a:ext cx="145864" cy="277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678B215-A7BE-0C7D-8393-18CEA78587C4}"/>
                    </a:ext>
                  </a:extLst>
                </p14:cNvPr>
                <p14:cNvContentPartPr/>
                <p14:nvPr/>
              </p14:nvContentPartPr>
              <p14:xfrm>
                <a:off x="2706080" y="2045688"/>
                <a:ext cx="33479" cy="221528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678B215-A7BE-0C7D-8393-18CEA78587C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97080" y="2036668"/>
                  <a:ext cx="51118" cy="2392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68338D3-DC89-1D7A-9066-C3995C0836CF}"/>
                    </a:ext>
                  </a:extLst>
                </p14:cNvPr>
                <p14:cNvContentPartPr/>
                <p14:nvPr/>
              </p14:nvContentPartPr>
              <p14:xfrm>
                <a:off x="2827885" y="2067057"/>
                <a:ext cx="114682" cy="176653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68338D3-DC89-1D7A-9066-C3995C0836C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18925" y="2058062"/>
                  <a:ext cx="132243" cy="1942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919535F-B8DD-73FB-A302-970B88F8CC7F}"/>
                    </a:ext>
                  </a:extLst>
                </p14:cNvPr>
                <p14:cNvContentPartPr/>
                <p14:nvPr/>
              </p14:nvContentPartPr>
              <p14:xfrm>
                <a:off x="2971059" y="2013634"/>
                <a:ext cx="43095" cy="228295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919535F-B8DD-73FB-A302-970B88F8CC7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62081" y="2004632"/>
                  <a:ext cx="60692" cy="2459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D0F553B-F592-8315-F7F7-D3C5307E2C24}"/>
                    </a:ext>
                  </a:extLst>
                </p14:cNvPr>
                <p14:cNvContentPartPr/>
                <p14:nvPr/>
              </p14:nvContentPartPr>
              <p14:xfrm>
                <a:off x="3076125" y="2184232"/>
                <a:ext cx="136764" cy="155284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D0F553B-F592-8315-F7F7-D3C5307E2C2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67151" y="2175225"/>
                  <a:ext cx="154353" cy="17293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2894E8A-3B5F-8338-FED7-EC41991EB727}"/>
              </a:ext>
            </a:extLst>
          </p:cNvPr>
          <p:cNvGrpSpPr/>
          <p:nvPr/>
        </p:nvGrpSpPr>
        <p:grpSpPr>
          <a:xfrm>
            <a:off x="515471" y="4661027"/>
            <a:ext cx="876240" cy="797040"/>
            <a:chOff x="515471" y="4661027"/>
            <a:chExt cx="876240" cy="79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817CE37-D23A-458E-C447-92CC31CCEE06}"/>
                    </a:ext>
                  </a:extLst>
                </p14:cNvPr>
                <p14:cNvContentPartPr/>
                <p14:nvPr/>
              </p14:nvContentPartPr>
              <p14:xfrm>
                <a:off x="537431" y="4661027"/>
                <a:ext cx="837000" cy="267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817CE37-D23A-458E-C447-92CC31CCEE0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8435" y="4652015"/>
                  <a:ext cx="854632" cy="2847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F2E3BA3-3FB6-2030-DEA6-F41C2CA1B19D}"/>
                    </a:ext>
                  </a:extLst>
                </p14:cNvPr>
                <p14:cNvContentPartPr/>
                <p14:nvPr/>
              </p14:nvContentPartPr>
              <p14:xfrm>
                <a:off x="515471" y="4913387"/>
                <a:ext cx="876240" cy="544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F2E3BA3-3FB6-2030-DEA6-F41C2CA1B19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6471" y="4904381"/>
                  <a:ext cx="893880" cy="5623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D0B45AB-5357-BCC3-5E42-8C5B27C95ABD}"/>
                    </a:ext>
                  </a:extLst>
                </p14:cNvPr>
                <p14:cNvContentPartPr/>
                <p14:nvPr/>
              </p14:nvContentPartPr>
              <p14:xfrm>
                <a:off x="656951" y="4881707"/>
                <a:ext cx="221760" cy="124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D0B45AB-5357-BCC3-5E42-8C5B27C95AB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7951" y="4872681"/>
                  <a:ext cx="239400" cy="1418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6A25325-88F2-6033-F396-1BD8EB1B4C02}"/>
                    </a:ext>
                  </a:extLst>
                </p14:cNvPr>
                <p14:cNvContentPartPr/>
                <p14:nvPr/>
              </p14:nvContentPartPr>
              <p14:xfrm>
                <a:off x="739391" y="5189867"/>
                <a:ext cx="245520" cy="70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6A25325-88F2-6033-F396-1BD8EB1B4C0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0391" y="5180913"/>
                  <a:ext cx="263160" cy="877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E412CD6-744F-183A-ECB5-E1680A71664C}"/>
                    </a:ext>
                  </a:extLst>
                </p14:cNvPr>
                <p14:cNvContentPartPr/>
                <p14:nvPr/>
              </p14:nvContentPartPr>
              <p14:xfrm>
                <a:off x="1218911" y="5001947"/>
                <a:ext cx="12240" cy="276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E412CD6-744F-183A-ECB5-E1680A71664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09911" y="4992947"/>
                  <a:ext cx="29880" cy="29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EBCA29F-F1F1-8A7D-F6DE-28CBE4C78CF9}"/>
                  </a:ext>
                </a:extLst>
              </p14:cNvPr>
              <p14:cNvContentPartPr/>
              <p14:nvPr/>
            </p14:nvContentPartPr>
            <p14:xfrm>
              <a:off x="1931711" y="4924187"/>
              <a:ext cx="1583280" cy="2923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EBCA29F-F1F1-8A7D-F6DE-28CBE4C78CF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922711" y="4915176"/>
                <a:ext cx="1600920" cy="309982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3621784D-93EE-8E45-63D8-02991984C3C2}"/>
              </a:ext>
            </a:extLst>
          </p:cNvPr>
          <p:cNvGrpSpPr/>
          <p:nvPr/>
        </p:nvGrpSpPr>
        <p:grpSpPr>
          <a:xfrm>
            <a:off x="2000831" y="4118147"/>
            <a:ext cx="749520" cy="793800"/>
            <a:chOff x="2000831" y="4118147"/>
            <a:chExt cx="749520" cy="79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697A686-0E1F-9CB0-A91A-336FABCF6453}"/>
                    </a:ext>
                  </a:extLst>
                </p14:cNvPr>
                <p14:cNvContentPartPr/>
                <p14:nvPr/>
              </p14:nvContentPartPr>
              <p14:xfrm>
                <a:off x="2000831" y="4677227"/>
                <a:ext cx="194760" cy="234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697A686-0E1F-9CB0-A91A-336FABCF645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991831" y="4668227"/>
                  <a:ext cx="2124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4EAE02C-9988-356F-A919-3D6382A427AA}"/>
                    </a:ext>
                  </a:extLst>
                </p14:cNvPr>
                <p14:cNvContentPartPr/>
                <p14:nvPr/>
              </p14:nvContentPartPr>
              <p14:xfrm>
                <a:off x="2244551" y="4549427"/>
                <a:ext cx="505800" cy="226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4EAE02C-9988-356F-A919-3D6382A427A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235551" y="4540413"/>
                  <a:ext cx="523440" cy="2444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4367ECC-4511-45FE-1832-F74C6911DFB9}"/>
                    </a:ext>
                  </a:extLst>
                </p14:cNvPr>
                <p14:cNvContentPartPr/>
                <p14:nvPr/>
              </p14:nvContentPartPr>
              <p14:xfrm>
                <a:off x="2408351" y="4379147"/>
                <a:ext cx="48240" cy="202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4367ECC-4511-45FE-1832-F74C6911DFB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399351" y="4370147"/>
                  <a:ext cx="658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9FB91AD-30D8-9692-2874-1C914982FFFA}"/>
                    </a:ext>
                  </a:extLst>
                </p14:cNvPr>
                <p14:cNvContentPartPr/>
                <p14:nvPr/>
              </p14:nvContentPartPr>
              <p14:xfrm>
                <a:off x="2466311" y="4330907"/>
                <a:ext cx="49320" cy="224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9FB91AD-30D8-9692-2874-1C914982FFF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457311" y="4321921"/>
                  <a:ext cx="66960" cy="2422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540D21B-4D76-F34B-51AC-9AF3A0EB932B}"/>
                    </a:ext>
                  </a:extLst>
                </p14:cNvPr>
                <p14:cNvContentPartPr/>
                <p14:nvPr/>
              </p14:nvContentPartPr>
              <p14:xfrm>
                <a:off x="2379551" y="4118147"/>
                <a:ext cx="106200" cy="164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540D21B-4D76-F34B-51AC-9AF3A0EB932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70551" y="4109127"/>
                  <a:ext cx="123840" cy="18183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543D500-336E-5F01-A151-F389D46310DF}"/>
              </a:ext>
            </a:extLst>
          </p:cNvPr>
          <p:cNvGrpSpPr/>
          <p:nvPr/>
        </p:nvGrpSpPr>
        <p:grpSpPr>
          <a:xfrm>
            <a:off x="2867351" y="4566347"/>
            <a:ext cx="248760" cy="184680"/>
            <a:chOff x="2867351" y="4566347"/>
            <a:chExt cx="248760" cy="18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2648312-BCD4-3EC4-7C55-2E20F26ADCEC}"/>
                    </a:ext>
                  </a:extLst>
                </p14:cNvPr>
                <p14:cNvContentPartPr/>
                <p14:nvPr/>
              </p14:nvContentPartPr>
              <p14:xfrm>
                <a:off x="2867351" y="4628627"/>
                <a:ext cx="131760" cy="1224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2648312-BCD4-3EC4-7C55-2E20F26ADCE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58351" y="4619627"/>
                  <a:ext cx="1494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A2128BC-97A7-FCBD-1393-928CA9628274}"/>
                    </a:ext>
                  </a:extLst>
                </p14:cNvPr>
                <p14:cNvContentPartPr/>
                <p14:nvPr/>
              </p14:nvContentPartPr>
              <p14:xfrm>
                <a:off x="3057791" y="4566347"/>
                <a:ext cx="58320" cy="183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A2128BC-97A7-FCBD-1393-928CA962827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48791" y="4557347"/>
                  <a:ext cx="7596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87D57B0-1656-4841-3E31-72301D74A280}"/>
              </a:ext>
            </a:extLst>
          </p:cNvPr>
          <p:cNvGrpSpPr/>
          <p:nvPr/>
        </p:nvGrpSpPr>
        <p:grpSpPr>
          <a:xfrm>
            <a:off x="2283431" y="5245667"/>
            <a:ext cx="834840" cy="375840"/>
            <a:chOff x="2283431" y="5245667"/>
            <a:chExt cx="83484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D516C0B-066F-CF0F-1D18-488498F055E5}"/>
                    </a:ext>
                  </a:extLst>
                </p14:cNvPr>
                <p14:cNvContentPartPr/>
                <p14:nvPr/>
              </p14:nvContentPartPr>
              <p14:xfrm>
                <a:off x="2283431" y="5258267"/>
                <a:ext cx="183960" cy="275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D516C0B-066F-CF0F-1D18-488498F055E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274413" y="5249267"/>
                  <a:ext cx="201635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EBBBE17-E11B-BFA1-8855-9358CC182AC0}"/>
                    </a:ext>
                  </a:extLst>
                </p14:cNvPr>
                <p14:cNvContentPartPr/>
                <p14:nvPr/>
              </p14:nvContentPartPr>
              <p14:xfrm>
                <a:off x="2331311" y="5423867"/>
                <a:ext cx="115920" cy="169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EBBBE17-E11B-BFA1-8855-9358CC182AC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322311" y="5414867"/>
                  <a:ext cx="133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E2E1F81-09DF-28B2-85E1-6847BA800EF0}"/>
                    </a:ext>
                  </a:extLst>
                </p14:cNvPr>
                <p14:cNvContentPartPr/>
                <p14:nvPr/>
              </p14:nvContentPartPr>
              <p14:xfrm>
                <a:off x="2535791" y="5249627"/>
                <a:ext cx="244440" cy="250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E2E1F81-09DF-28B2-85E1-6847BA800EF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26791" y="5240627"/>
                  <a:ext cx="2620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B464B66-5758-4391-AA4F-B0EBA14471F4}"/>
                    </a:ext>
                  </a:extLst>
                </p14:cNvPr>
                <p14:cNvContentPartPr/>
                <p14:nvPr/>
              </p14:nvContentPartPr>
              <p14:xfrm>
                <a:off x="2832071" y="5245667"/>
                <a:ext cx="43200" cy="194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B464B66-5758-4391-AA4F-B0EBA14471F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23145" y="5236667"/>
                  <a:ext cx="60694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C9E308E-AB22-03A4-EBD8-BA021A8910D1}"/>
                    </a:ext>
                  </a:extLst>
                </p14:cNvPr>
                <p14:cNvContentPartPr/>
                <p14:nvPr/>
              </p14:nvContentPartPr>
              <p14:xfrm>
                <a:off x="2949071" y="5397227"/>
                <a:ext cx="169200" cy="224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C9E308E-AB22-03A4-EBD8-BA021A8910D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40071" y="5388227"/>
                  <a:ext cx="186840" cy="24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D9383DE-2D8C-823F-1172-BB566572DE15}"/>
                  </a:ext>
                </a:extLst>
              </p14:cNvPr>
              <p14:cNvContentPartPr/>
              <p14:nvPr/>
            </p14:nvContentPartPr>
            <p14:xfrm>
              <a:off x="361440" y="407520"/>
              <a:ext cx="11834280" cy="6354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D9383DE-2D8C-823F-1172-BB566572DE1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52080" y="398160"/>
                <a:ext cx="11853000" cy="637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0561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68156-1B20-D151-106E-BB9185E29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 with Substituted Benzenes 					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5A0939A-B19F-EB10-5CB4-A6E7A3A17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262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EAS reactions are more interesting when we use derivatives of benzene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/>
              <a:t>BUT….reactivity changes significantly depending on the substituent!</a:t>
            </a:r>
          </a:p>
          <a:p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6C8B213-D791-F62B-145B-8187CD60BAD5}"/>
              </a:ext>
            </a:extLst>
          </p:cNvPr>
          <p:cNvGrpSpPr/>
          <p:nvPr/>
        </p:nvGrpSpPr>
        <p:grpSpPr>
          <a:xfrm>
            <a:off x="2389631" y="2332046"/>
            <a:ext cx="1266840" cy="1121400"/>
            <a:chOff x="2389631" y="2332046"/>
            <a:chExt cx="1266840" cy="11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C6AF568-B483-91BB-143A-3B0C1D041B23}"/>
                    </a:ext>
                  </a:extLst>
                </p14:cNvPr>
                <p14:cNvContentPartPr/>
                <p14:nvPr/>
              </p14:nvContentPartPr>
              <p14:xfrm>
                <a:off x="2389631" y="2332046"/>
                <a:ext cx="1192680" cy="398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C6AF568-B483-91BB-143A-3B0C1D041B2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80628" y="2323046"/>
                  <a:ext cx="1210325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48A5297-446F-B2E3-8267-FB7D4B6DD016}"/>
                    </a:ext>
                  </a:extLst>
                </p14:cNvPr>
                <p14:cNvContentPartPr/>
                <p14:nvPr/>
              </p14:nvContentPartPr>
              <p14:xfrm>
                <a:off x="2415191" y="2593046"/>
                <a:ext cx="1241280" cy="860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48A5297-446F-B2E3-8267-FB7D4B6DD01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06191" y="2584046"/>
                  <a:ext cx="1258920" cy="87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E3BC926-9B3C-3FA6-32F2-3E7D14FDC8EE}"/>
                    </a:ext>
                  </a:extLst>
                </p14:cNvPr>
                <p14:cNvContentPartPr/>
                <p14:nvPr/>
              </p14:nvContentPartPr>
              <p14:xfrm>
                <a:off x="2608151" y="2664326"/>
                <a:ext cx="221040" cy="145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E3BC926-9B3C-3FA6-32F2-3E7D14FDC8E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99166" y="2655326"/>
                  <a:ext cx="238651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8A6CB7A-42B5-CDB9-7978-D923DA1385E7}"/>
                    </a:ext>
                  </a:extLst>
                </p14:cNvPr>
                <p14:cNvContentPartPr/>
                <p14:nvPr/>
              </p14:nvContentPartPr>
              <p14:xfrm>
                <a:off x="2701391" y="3142766"/>
                <a:ext cx="362160" cy="113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8A6CB7A-42B5-CDB9-7978-D923DA1385E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92391" y="3133794"/>
                  <a:ext cx="379800" cy="1309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2174E3A-4EA9-EA26-F586-01209E2AA77B}"/>
                    </a:ext>
                  </a:extLst>
                </p14:cNvPr>
                <p14:cNvContentPartPr/>
                <p14:nvPr/>
              </p14:nvContentPartPr>
              <p14:xfrm>
                <a:off x="3383231" y="2731286"/>
                <a:ext cx="89280" cy="444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2174E3A-4EA9-EA26-F586-01209E2AA77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74231" y="2722286"/>
                  <a:ext cx="106920" cy="46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CA7336C-0D9F-D0E8-F8E1-D5750C25ED3C}"/>
                  </a:ext>
                </a:extLst>
              </p14:cNvPr>
              <p14:cNvContentPartPr/>
              <p14:nvPr/>
            </p14:nvContentPartPr>
            <p14:xfrm>
              <a:off x="3554591" y="2365166"/>
              <a:ext cx="335880" cy="2347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CA7336C-0D9F-D0E8-F8E1-D5750C25ED3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45591" y="2356180"/>
                <a:ext cx="353520" cy="252333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BAF4135B-AEFF-7771-B0B3-3BDB7E2C0080}"/>
              </a:ext>
            </a:extLst>
          </p:cNvPr>
          <p:cNvGrpSpPr/>
          <p:nvPr/>
        </p:nvGrpSpPr>
        <p:grpSpPr>
          <a:xfrm>
            <a:off x="3976151" y="2020646"/>
            <a:ext cx="482400" cy="561960"/>
            <a:chOff x="3976151" y="2020646"/>
            <a:chExt cx="482400" cy="56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66E6CFC-0F52-5D2F-8489-94EF8D4BF910}"/>
                    </a:ext>
                  </a:extLst>
                </p14:cNvPr>
                <p14:cNvContentPartPr/>
                <p14:nvPr/>
              </p14:nvContentPartPr>
              <p14:xfrm>
                <a:off x="3976151" y="2020646"/>
                <a:ext cx="459000" cy="561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66E6CFC-0F52-5D2F-8489-94EF8D4BF91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67158" y="2011646"/>
                  <a:ext cx="476626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1C8C32D-B5BC-20D9-3D19-DE866D96794B}"/>
                    </a:ext>
                  </a:extLst>
                </p14:cNvPr>
                <p14:cNvContentPartPr/>
                <p14:nvPr/>
              </p14:nvContentPartPr>
              <p14:xfrm>
                <a:off x="4093871" y="2259326"/>
                <a:ext cx="364680" cy="53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1C8C32D-B5BC-20D9-3D19-DE866D96794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84871" y="2250326"/>
                  <a:ext cx="382320" cy="7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514FF40-5CCE-B121-2CA8-95924E7A528D}"/>
                  </a:ext>
                </a:extLst>
              </p14:cNvPr>
              <p14:cNvContentPartPr/>
              <p14:nvPr/>
            </p14:nvContentPartPr>
            <p14:xfrm>
              <a:off x="853560" y="1477080"/>
              <a:ext cx="11330280" cy="5022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514FF40-5CCE-B121-2CA8-95924E7A528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4200" y="1467720"/>
                <a:ext cx="11349000" cy="504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0207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5393F-D0D3-EC1D-A65C-CDDFF6455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</a:t>
            </a:r>
            <a:r>
              <a:rPr lang="en-US" b="1" dirty="0">
                <a:solidFill>
                  <a:srgbClr val="7030A0"/>
                </a:solidFill>
              </a:rPr>
              <a:t>Donating</a:t>
            </a:r>
            <a:r>
              <a:rPr lang="en-US" dirty="0"/>
              <a:t> Groups (</a:t>
            </a:r>
            <a:r>
              <a:rPr lang="en-US" b="1" dirty="0">
                <a:solidFill>
                  <a:srgbClr val="7030A0"/>
                </a:solidFill>
              </a:rPr>
              <a:t>EDG</a:t>
            </a:r>
            <a:r>
              <a:rPr lang="en-US" dirty="0"/>
              <a:t>)                                              Text: 18.7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1132419-C5C0-C027-860E-997DBF37B264}"/>
              </a:ext>
            </a:extLst>
          </p:cNvPr>
          <p:cNvGrpSpPr/>
          <p:nvPr/>
        </p:nvGrpSpPr>
        <p:grpSpPr>
          <a:xfrm>
            <a:off x="639417" y="1995185"/>
            <a:ext cx="944359" cy="952477"/>
            <a:chOff x="639417" y="1995185"/>
            <a:chExt cx="944359" cy="95247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7D2E87E-EF2F-6647-75B5-01062D5298C6}"/>
                    </a:ext>
                  </a:extLst>
                </p14:cNvPr>
                <p14:cNvContentPartPr/>
                <p14:nvPr/>
              </p14:nvContentPartPr>
              <p14:xfrm>
                <a:off x="639417" y="1995185"/>
                <a:ext cx="932935" cy="306969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7D2E87E-EF2F-6647-75B5-01062D5298C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0419" y="1986178"/>
                  <a:ext cx="950572" cy="3246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0153F1F-6EF0-15C4-5344-87F3D9DB2F54}"/>
                    </a:ext>
                  </a:extLst>
                </p14:cNvPr>
                <p14:cNvContentPartPr/>
                <p14:nvPr/>
              </p14:nvContentPartPr>
              <p14:xfrm>
                <a:off x="646933" y="2304560"/>
                <a:ext cx="936843" cy="643102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0153F1F-6EF0-15C4-5344-87F3D9DB2F5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7935" y="2295563"/>
                  <a:ext cx="954479" cy="6607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ADA7683-D393-3A2B-6AEA-1B34DF71D527}"/>
                    </a:ext>
                  </a:extLst>
                </p14:cNvPr>
                <p14:cNvContentPartPr/>
                <p14:nvPr/>
              </p14:nvContentPartPr>
              <p14:xfrm>
                <a:off x="785836" y="2255853"/>
                <a:ext cx="211060" cy="89595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ADA7683-D393-3A2B-6AEA-1B34DF71D52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6832" y="2246858"/>
                  <a:ext cx="228708" cy="1072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4342191-750B-12B2-A1C2-7A61ABFFBF1F}"/>
                    </a:ext>
                  </a:extLst>
                </p14:cNvPr>
                <p14:cNvContentPartPr/>
                <p14:nvPr/>
              </p14:nvContentPartPr>
              <p14:xfrm>
                <a:off x="805379" y="2622052"/>
                <a:ext cx="237217" cy="110641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4342191-750B-12B2-A1C2-7A61ABFFBF1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96380" y="2613071"/>
                  <a:ext cx="254855" cy="1282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06BB505-BE49-A557-8CC6-8E1A0C64C1DD}"/>
                    </a:ext>
                  </a:extLst>
                </p14:cNvPr>
                <p14:cNvContentPartPr/>
                <p14:nvPr/>
              </p14:nvContentPartPr>
              <p14:xfrm>
                <a:off x="1409096" y="2336128"/>
                <a:ext cx="30066" cy="345453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06BB505-BE49-A557-8CC6-8E1A0C64C1D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00148" y="2327132"/>
                  <a:ext cx="47605" cy="36308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34619FD-C821-8467-1BD1-96225A601EA8}"/>
              </a:ext>
            </a:extLst>
          </p:cNvPr>
          <p:cNvGrpSpPr/>
          <p:nvPr/>
        </p:nvGrpSpPr>
        <p:grpSpPr>
          <a:xfrm>
            <a:off x="989982" y="1203258"/>
            <a:ext cx="1162635" cy="825300"/>
            <a:chOff x="989982" y="1203258"/>
            <a:chExt cx="1162635" cy="8253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5E39A61-D966-2CA2-13F2-EB22B1FF21BA}"/>
                    </a:ext>
                  </a:extLst>
                </p14:cNvPr>
                <p14:cNvContentPartPr/>
                <p14:nvPr/>
              </p14:nvContentPartPr>
              <p14:xfrm>
                <a:off x="1082283" y="1741432"/>
                <a:ext cx="21948" cy="287126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5E39A61-D966-2CA2-13F2-EB22B1FF21B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73288" y="1732437"/>
                  <a:ext cx="39578" cy="3047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7E8F307-9533-42C7-9BCE-6C8D82706975}"/>
                    </a:ext>
                  </a:extLst>
                </p14:cNvPr>
                <p14:cNvContentPartPr/>
                <p14:nvPr/>
              </p14:nvContentPartPr>
              <p14:xfrm>
                <a:off x="1082583" y="1428449"/>
                <a:ext cx="115752" cy="156642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7E8F307-9533-42C7-9BCE-6C8D8270697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73596" y="1419447"/>
                  <a:ext cx="133366" cy="1742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D31CA77-BFD3-29D7-13CD-3E86BDBB86EF}"/>
                    </a:ext>
                  </a:extLst>
                </p14:cNvPr>
                <p14:cNvContentPartPr/>
                <p14:nvPr/>
              </p14:nvContentPartPr>
              <p14:xfrm>
                <a:off x="1307173" y="1403194"/>
                <a:ext cx="119060" cy="56824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D31CA77-BFD3-29D7-13CD-3E86BDBB86E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98181" y="1394203"/>
                  <a:ext cx="136685" cy="744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4022DDB-D130-EB31-9748-ABB20BFE9B04}"/>
                    </a:ext>
                  </a:extLst>
                </p14:cNvPr>
                <p14:cNvContentPartPr/>
                <p14:nvPr/>
              </p14:nvContentPartPr>
              <p14:xfrm>
                <a:off x="1608430" y="1285938"/>
                <a:ext cx="155439" cy="159648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4022DDB-D130-EB31-9748-ABB20BFE9B0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99435" y="1276949"/>
                  <a:ext cx="173070" cy="1772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DC2C989-D6A8-A64C-CA54-3BF94065DC8C}"/>
                    </a:ext>
                  </a:extLst>
                </p14:cNvPr>
                <p14:cNvContentPartPr/>
                <p14:nvPr/>
              </p14:nvContentPartPr>
              <p14:xfrm>
                <a:off x="1869700" y="1237232"/>
                <a:ext cx="39386" cy="231505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DC2C989-D6A8-A64C-CA54-3BF94065DC8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60667" y="1228231"/>
                  <a:ext cx="57092" cy="2491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429BBA1-8A0F-A7E1-B76F-212F1D64391D}"/>
                    </a:ext>
                  </a:extLst>
                </p14:cNvPr>
                <p14:cNvContentPartPr/>
                <p14:nvPr/>
              </p14:nvContentPartPr>
              <p14:xfrm>
                <a:off x="1903975" y="1203258"/>
                <a:ext cx="82079" cy="208655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429BBA1-8A0F-A7E1-B76F-212F1D64391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94935" y="1194264"/>
                  <a:ext cx="99796" cy="2262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E6D4EF2-39F8-B871-0BF6-3BA2527AABD2}"/>
                    </a:ext>
                  </a:extLst>
                </p14:cNvPr>
                <p14:cNvContentPartPr/>
                <p14:nvPr/>
              </p14:nvContentPartPr>
              <p14:xfrm>
                <a:off x="2070538" y="1352684"/>
                <a:ext cx="82079" cy="217073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E6D4EF2-39F8-B871-0BF6-3BA2527AABD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61538" y="1343684"/>
                  <a:ext cx="99719" cy="2347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B0CB8DA-984A-CE3B-87D9-405D2C0CCA78}"/>
                    </a:ext>
                  </a:extLst>
                </p14:cNvPr>
                <p14:cNvContentPartPr/>
                <p14:nvPr/>
              </p14:nvContentPartPr>
              <p14:xfrm>
                <a:off x="989982" y="1371024"/>
                <a:ext cx="18941" cy="34575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B0CB8DA-984A-CE3B-87D9-405D2C0CCA7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81048" y="1362020"/>
                  <a:ext cx="36452" cy="522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1B4D145-775B-55BB-997F-22C65CF2EAF5}"/>
                    </a:ext>
                  </a:extLst>
                </p14:cNvPr>
                <p14:cNvContentPartPr/>
                <p14:nvPr/>
              </p14:nvContentPartPr>
              <p14:xfrm>
                <a:off x="1066047" y="1318409"/>
                <a:ext cx="38785" cy="29164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1B4D145-775B-55BB-997F-22C65CF2EAF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57069" y="1309408"/>
                  <a:ext cx="56382" cy="468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D9BCE88-F50D-5984-17CE-254CE0614F4C}"/>
                    </a:ext>
                  </a:extLst>
                </p14:cNvPr>
                <p14:cNvContentPartPr/>
                <p14:nvPr/>
              </p14:nvContentPartPr>
              <p14:xfrm>
                <a:off x="1191421" y="1635901"/>
                <a:ext cx="32170" cy="276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D9BCE88-F50D-5984-17CE-254CE0614F4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82485" y="1626920"/>
                  <a:ext cx="49685" cy="452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9677935-881E-96C4-BFF6-AC4FC120DED9}"/>
                    </a:ext>
                  </a:extLst>
                </p14:cNvPr>
                <p14:cNvContentPartPr/>
                <p14:nvPr/>
              </p14:nvContentPartPr>
              <p14:xfrm>
                <a:off x="1290036" y="1562241"/>
                <a:ext cx="26458" cy="35477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9677935-881E-96C4-BFF6-AC4FC120DED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281097" y="1553372"/>
                  <a:ext cx="43977" cy="5286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78B2918-32C7-A074-7DEF-3C8EB679D571}"/>
              </a:ext>
            </a:extLst>
          </p:cNvPr>
          <p:cNvGrpSpPr/>
          <p:nvPr/>
        </p:nvGrpSpPr>
        <p:grpSpPr>
          <a:xfrm>
            <a:off x="539752" y="4109019"/>
            <a:ext cx="6912000" cy="802440"/>
            <a:chOff x="551111" y="4262366"/>
            <a:chExt cx="6912000" cy="80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47DA8DF-52C9-539B-DD7A-2DBA1F2D31EE}"/>
                    </a:ext>
                  </a:extLst>
                </p14:cNvPr>
                <p14:cNvContentPartPr/>
                <p14:nvPr/>
              </p14:nvContentPartPr>
              <p14:xfrm>
                <a:off x="781151" y="4499606"/>
                <a:ext cx="377280" cy="264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47DA8DF-52C9-539B-DD7A-2DBA1F2D31E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72142" y="4490606"/>
                  <a:ext cx="394937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9F5862F-D937-A29C-A9AE-B90CC696E6D0}"/>
                    </a:ext>
                  </a:extLst>
                </p14:cNvPr>
                <p14:cNvContentPartPr/>
                <p14:nvPr/>
              </p14:nvContentPartPr>
              <p14:xfrm>
                <a:off x="1212071" y="4562246"/>
                <a:ext cx="214200" cy="158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9F5862F-D937-A29C-A9AE-B90CC696E6D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203071" y="4553246"/>
                  <a:ext cx="2318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10221BD-5864-B47B-BB4D-2EE1B9024BE2}"/>
                    </a:ext>
                  </a:extLst>
                </p14:cNvPr>
                <p14:cNvContentPartPr/>
                <p14:nvPr/>
              </p14:nvContentPartPr>
              <p14:xfrm>
                <a:off x="1478831" y="4510766"/>
                <a:ext cx="393480" cy="167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10221BD-5864-B47B-BB4D-2EE1B9024BE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69839" y="4501766"/>
                  <a:ext cx="411104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8DA2D55-AC19-E195-199B-DF1F81250D6D}"/>
                    </a:ext>
                  </a:extLst>
                </p14:cNvPr>
                <p14:cNvContentPartPr/>
                <p14:nvPr/>
              </p14:nvContentPartPr>
              <p14:xfrm>
                <a:off x="1912631" y="4515446"/>
                <a:ext cx="182880" cy="214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8DA2D55-AC19-E195-199B-DF1F81250D6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03631" y="4506446"/>
                  <a:ext cx="2005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DED04F6-06D0-B0D7-5594-A868D1A451A8}"/>
                    </a:ext>
                  </a:extLst>
                </p14:cNvPr>
                <p14:cNvContentPartPr/>
                <p14:nvPr/>
              </p14:nvContentPartPr>
              <p14:xfrm>
                <a:off x="2636591" y="4398446"/>
                <a:ext cx="108360" cy="247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DED04F6-06D0-B0D7-5594-A868D1A451A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627591" y="4389446"/>
                  <a:ext cx="1260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1FD51A1-E16F-BBCB-A5C5-357F6B26098C}"/>
                    </a:ext>
                  </a:extLst>
                </p14:cNvPr>
                <p14:cNvContentPartPr/>
                <p14:nvPr/>
              </p14:nvContentPartPr>
              <p14:xfrm>
                <a:off x="2666831" y="4507166"/>
                <a:ext cx="103320" cy="25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1FD51A1-E16F-BBCB-A5C5-357F6B26098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657831" y="4498166"/>
                  <a:ext cx="120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7D5B01A-E1DF-5450-AE0D-7366C4FF450C}"/>
                    </a:ext>
                  </a:extLst>
                </p14:cNvPr>
                <p14:cNvContentPartPr/>
                <p14:nvPr/>
              </p14:nvContentPartPr>
              <p14:xfrm>
                <a:off x="2672231" y="4569806"/>
                <a:ext cx="145800" cy="49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7D5B01A-E1DF-5450-AE0D-7366C4FF450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63231" y="4560806"/>
                  <a:ext cx="1634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6191D09-10D3-AE6A-99CB-07E51176F39B}"/>
                    </a:ext>
                  </a:extLst>
                </p14:cNvPr>
                <p14:cNvContentPartPr/>
                <p14:nvPr/>
              </p14:nvContentPartPr>
              <p14:xfrm>
                <a:off x="2915231" y="4363526"/>
                <a:ext cx="246600" cy="249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6191D09-10D3-AE6A-99CB-07E51176F39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906231" y="4354513"/>
                  <a:ext cx="264240" cy="2667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38C3058-DC90-5A6E-20D0-3D43CF7BD77E}"/>
                    </a:ext>
                  </a:extLst>
                </p14:cNvPr>
                <p14:cNvContentPartPr/>
                <p14:nvPr/>
              </p14:nvContentPartPr>
              <p14:xfrm>
                <a:off x="3170111" y="4360646"/>
                <a:ext cx="203760" cy="219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38C3058-DC90-5A6E-20D0-3D43CF7BD77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61111" y="4351646"/>
                  <a:ext cx="2214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C358371-D964-805C-6D1E-5B25A949FDBA}"/>
                    </a:ext>
                  </a:extLst>
                </p14:cNvPr>
                <p14:cNvContentPartPr/>
                <p14:nvPr/>
              </p14:nvContentPartPr>
              <p14:xfrm>
                <a:off x="3443351" y="4476566"/>
                <a:ext cx="156600" cy="133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C358371-D964-805C-6D1E-5B25A949FDB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34372" y="4467566"/>
                  <a:ext cx="1742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8B01A7A-73A4-755C-C053-A402A0B9CB7B}"/>
                    </a:ext>
                  </a:extLst>
                </p14:cNvPr>
                <p14:cNvContentPartPr/>
                <p14:nvPr/>
              </p14:nvContentPartPr>
              <p14:xfrm>
                <a:off x="3609311" y="4453886"/>
                <a:ext cx="172080" cy="169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8B01A7A-73A4-755C-C053-A402A0B9CB7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00311" y="4444886"/>
                  <a:ext cx="1897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5A1A048-9228-4681-4079-315834A9BC5E}"/>
                    </a:ext>
                  </a:extLst>
                </p14:cNvPr>
                <p14:cNvContentPartPr/>
                <p14:nvPr/>
              </p14:nvContentPartPr>
              <p14:xfrm>
                <a:off x="4236791" y="4287566"/>
                <a:ext cx="171360" cy="274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5A1A048-9228-4681-4079-315834A9BC5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227791" y="4278566"/>
                  <a:ext cx="1890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D17AE33-EA0D-506A-B184-18EAB8DFFCA0}"/>
                    </a:ext>
                  </a:extLst>
                </p14:cNvPr>
                <p14:cNvContentPartPr/>
                <p14:nvPr/>
              </p14:nvContentPartPr>
              <p14:xfrm>
                <a:off x="4438031" y="4454966"/>
                <a:ext cx="55440" cy="94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D17AE33-EA0D-506A-B184-18EAB8DFFCA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428972" y="4445966"/>
                  <a:ext cx="73195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A5A7475-0173-F2E9-08FB-58237928D92F}"/>
                    </a:ext>
                  </a:extLst>
                </p14:cNvPr>
                <p14:cNvContentPartPr/>
                <p14:nvPr/>
              </p14:nvContentPartPr>
              <p14:xfrm>
                <a:off x="4539551" y="4428326"/>
                <a:ext cx="248040" cy="146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A5A7475-0173-F2E9-08FB-58237928D92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530551" y="4419326"/>
                  <a:ext cx="265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9CC9127-FBE0-BD5F-12A7-31A4225AC69F}"/>
                    </a:ext>
                  </a:extLst>
                </p14:cNvPr>
                <p14:cNvContentPartPr/>
                <p14:nvPr/>
              </p14:nvContentPartPr>
              <p14:xfrm>
                <a:off x="4896671" y="4308446"/>
                <a:ext cx="44640" cy="219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9CC9127-FBE0-BD5F-12A7-31A4225AC69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887671" y="4299446"/>
                  <a:ext cx="622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D25B524-837D-33E9-FCD6-6D64A7541D2A}"/>
                    </a:ext>
                  </a:extLst>
                </p14:cNvPr>
                <p14:cNvContentPartPr/>
                <p14:nvPr/>
              </p14:nvContentPartPr>
              <p14:xfrm>
                <a:off x="4881911" y="4425806"/>
                <a:ext cx="191520" cy="85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D25B524-837D-33E9-FCD6-6D64A7541D2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872911" y="4416768"/>
                  <a:ext cx="209160" cy="1030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5ACDDF9-4458-6112-20A8-ADE328E22A60}"/>
                    </a:ext>
                  </a:extLst>
                </p14:cNvPr>
                <p14:cNvContentPartPr/>
                <p14:nvPr/>
              </p14:nvContentPartPr>
              <p14:xfrm>
                <a:off x="5051111" y="4353806"/>
                <a:ext cx="209160" cy="204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5ACDDF9-4458-6112-20A8-ADE328E22A6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042111" y="4344806"/>
                  <a:ext cx="2268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7898EF1-F763-09CA-45BF-C05D27EEA39E}"/>
                    </a:ext>
                  </a:extLst>
                </p14:cNvPr>
                <p14:cNvContentPartPr/>
                <p14:nvPr/>
              </p14:nvContentPartPr>
              <p14:xfrm>
                <a:off x="5289071" y="4448486"/>
                <a:ext cx="101160" cy="291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7898EF1-F763-09CA-45BF-C05D27EEA39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280071" y="4439486"/>
                  <a:ext cx="1188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64268F7-2F86-6122-11F6-8837A0B81D07}"/>
                    </a:ext>
                  </a:extLst>
                </p14:cNvPr>
                <p14:cNvContentPartPr/>
                <p14:nvPr/>
              </p14:nvContentPartPr>
              <p14:xfrm>
                <a:off x="5758871" y="4262366"/>
                <a:ext cx="206280" cy="263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64268F7-2F86-6122-11F6-8837A0B81D0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749871" y="4253366"/>
                  <a:ext cx="2239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5964D08-707E-8EEB-E199-50C89BC24282}"/>
                    </a:ext>
                  </a:extLst>
                </p14:cNvPr>
                <p14:cNvContentPartPr/>
                <p14:nvPr/>
              </p14:nvContentPartPr>
              <p14:xfrm>
                <a:off x="6037151" y="4368566"/>
                <a:ext cx="140760" cy="150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5964D08-707E-8EEB-E199-50C89BC2428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028151" y="4359566"/>
                  <a:ext cx="1584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D539AD0-839F-A007-4CC1-909E4BC67E01}"/>
                    </a:ext>
                  </a:extLst>
                </p14:cNvPr>
                <p14:cNvContentPartPr/>
                <p14:nvPr/>
              </p14:nvContentPartPr>
              <p14:xfrm>
                <a:off x="6206711" y="4377206"/>
                <a:ext cx="143280" cy="153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D539AD0-839F-A007-4CC1-909E4BC67E0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197711" y="4368206"/>
                  <a:ext cx="1609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983157A-FC4D-0582-2295-5D05A1D4BF19}"/>
                    </a:ext>
                  </a:extLst>
                </p14:cNvPr>
                <p14:cNvContentPartPr/>
                <p14:nvPr/>
              </p14:nvContentPartPr>
              <p14:xfrm>
                <a:off x="6419111" y="4358126"/>
                <a:ext cx="107640" cy="257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983157A-FC4D-0582-2295-5D05A1D4BF1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10141" y="4349126"/>
                  <a:ext cx="125221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F6DD5F6-3565-6A99-3E86-684D210A1509}"/>
                    </a:ext>
                  </a:extLst>
                </p14:cNvPr>
                <p14:cNvContentPartPr/>
                <p14:nvPr/>
              </p14:nvContentPartPr>
              <p14:xfrm>
                <a:off x="6591911" y="4291526"/>
                <a:ext cx="97920" cy="217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F6DD5F6-3565-6A99-3E86-684D210A150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582911" y="4282526"/>
                  <a:ext cx="1155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D60D7A2-536D-7890-E980-A76333C3C7D9}"/>
                    </a:ext>
                  </a:extLst>
                </p14:cNvPr>
                <p14:cNvContentPartPr/>
                <p14:nvPr/>
              </p14:nvContentPartPr>
              <p14:xfrm>
                <a:off x="6780911" y="4327526"/>
                <a:ext cx="64800" cy="50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D60D7A2-536D-7890-E980-A76333C3C7D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71911" y="4318590"/>
                  <a:ext cx="82440" cy="675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2A802A7-C715-9CB7-0AFE-31565E088065}"/>
                    </a:ext>
                  </a:extLst>
                </p14:cNvPr>
                <p14:cNvContentPartPr/>
                <p14:nvPr/>
              </p14:nvContentPartPr>
              <p14:xfrm>
                <a:off x="6803231" y="4474406"/>
                <a:ext cx="56520" cy="47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2A802A7-C715-9CB7-0AFE-31565E08806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94231" y="4465406"/>
                  <a:ext cx="741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CC91556-B0DA-CF99-9702-8E85C92222CC}"/>
                    </a:ext>
                  </a:extLst>
                </p14:cNvPr>
                <p14:cNvContentPartPr/>
                <p14:nvPr/>
              </p14:nvContentPartPr>
              <p14:xfrm>
                <a:off x="551111" y="4805246"/>
                <a:ext cx="6912000" cy="259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CC91556-B0DA-CF99-9702-8E85C92222C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42111" y="4796246"/>
                  <a:ext cx="6929639" cy="27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EED513F-DABA-0A69-F29D-850FB1EA773A}"/>
                  </a:ext>
                </a:extLst>
              </p14:cNvPr>
              <p14:cNvContentPartPr/>
              <p14:nvPr/>
            </p14:nvContentPartPr>
            <p14:xfrm>
              <a:off x="228240" y="937800"/>
              <a:ext cx="11967480" cy="5838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EED513F-DABA-0A69-F29D-850FB1EA773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18880" y="928440"/>
                <a:ext cx="11986200" cy="585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1957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35695-6E3A-7B63-DF7C-BDA4E8FF7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</a:t>
            </a:r>
            <a:r>
              <a:rPr lang="en-US" b="1" dirty="0">
                <a:solidFill>
                  <a:srgbClr val="FF0000"/>
                </a:solidFill>
              </a:rPr>
              <a:t>Withdrawing</a:t>
            </a:r>
            <a:r>
              <a:rPr lang="en-US" dirty="0"/>
              <a:t> Groups (</a:t>
            </a:r>
            <a:r>
              <a:rPr lang="en-US" b="1" dirty="0">
                <a:solidFill>
                  <a:srgbClr val="FF0000"/>
                </a:solidFill>
              </a:rPr>
              <a:t>EWG)</a:t>
            </a:r>
            <a:r>
              <a:rPr lang="en-US" dirty="0"/>
              <a:t>                                      Text: 18.8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DF76D0-9774-C90F-114D-D48AB333CEE5}"/>
              </a:ext>
            </a:extLst>
          </p:cNvPr>
          <p:cNvGrpSpPr/>
          <p:nvPr/>
        </p:nvGrpSpPr>
        <p:grpSpPr>
          <a:xfrm>
            <a:off x="662741" y="2054394"/>
            <a:ext cx="962280" cy="972000"/>
            <a:chOff x="662741" y="2054394"/>
            <a:chExt cx="962280" cy="97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8FE2F3E-8984-5869-FAEF-55D01006FD26}"/>
                    </a:ext>
                  </a:extLst>
                </p14:cNvPr>
                <p14:cNvContentPartPr/>
                <p14:nvPr/>
              </p14:nvContentPartPr>
              <p14:xfrm>
                <a:off x="671021" y="2054394"/>
                <a:ext cx="954000" cy="364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8FE2F3E-8984-5869-FAEF-55D01006FD2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2021" y="2045394"/>
                  <a:ext cx="97164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C4B2863-B7CB-2CD4-9064-783F50B452FB}"/>
                    </a:ext>
                  </a:extLst>
                </p14:cNvPr>
                <p14:cNvContentPartPr/>
                <p14:nvPr/>
              </p14:nvContentPartPr>
              <p14:xfrm>
                <a:off x="662741" y="2414754"/>
                <a:ext cx="928080" cy="611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C4B2863-B7CB-2CD4-9064-783F50B452F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53741" y="2405754"/>
                  <a:ext cx="945720" cy="62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5FF571E-4773-641B-08E8-1C5E9837F5F0}"/>
                    </a:ext>
                  </a:extLst>
                </p14:cNvPr>
                <p14:cNvContentPartPr/>
                <p14:nvPr/>
              </p14:nvContentPartPr>
              <p14:xfrm>
                <a:off x="842381" y="2321154"/>
                <a:ext cx="207360" cy="144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5FF571E-4773-641B-08E8-1C5E9837F5F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3381" y="2312154"/>
                  <a:ext cx="225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AAC0E77-8FD3-A52B-84FB-421C184BD449}"/>
                    </a:ext>
                  </a:extLst>
                </p14:cNvPr>
                <p14:cNvContentPartPr/>
                <p14:nvPr/>
              </p14:nvContentPartPr>
              <p14:xfrm>
                <a:off x="860381" y="2753514"/>
                <a:ext cx="256320" cy="47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AAC0E77-8FD3-A52B-84FB-421C184BD44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51381" y="2744514"/>
                  <a:ext cx="2739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DD250AD-6714-401A-9219-C7EE79D7F4C5}"/>
                    </a:ext>
                  </a:extLst>
                </p14:cNvPr>
                <p14:cNvContentPartPr/>
                <p14:nvPr/>
              </p14:nvContentPartPr>
              <p14:xfrm>
                <a:off x="1422341" y="2483874"/>
                <a:ext cx="21600" cy="279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DD250AD-6714-401A-9219-C7EE79D7F4C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13341" y="2474874"/>
                  <a:ext cx="392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39EC9CE-80B6-08F5-999C-CD31810F3B7C}"/>
                    </a:ext>
                  </a:extLst>
                </p14:cNvPr>
                <p14:cNvContentPartPr/>
                <p14:nvPr/>
              </p14:nvContentPartPr>
              <p14:xfrm>
                <a:off x="1591541" y="2387394"/>
                <a:ext cx="5760" cy="147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39EC9CE-80B6-08F5-999C-CD31810F3B7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82541" y="2378394"/>
                  <a:ext cx="23400" cy="16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CBE35CD-8CC7-3047-E5F9-ABFD3778EF7E}"/>
                  </a:ext>
                </a:extLst>
              </p14:cNvPr>
              <p14:cNvContentPartPr/>
              <p14:nvPr/>
            </p14:nvContentPartPr>
            <p14:xfrm>
              <a:off x="1069541" y="1848474"/>
              <a:ext cx="20160" cy="218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CBE35CD-8CC7-3047-E5F9-ABFD3778EF7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60541" y="1839474"/>
                <a:ext cx="37800" cy="23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B4FA2474-116E-9AB3-1DC6-F0AFA45BAB2E}"/>
              </a:ext>
            </a:extLst>
          </p:cNvPr>
          <p:cNvGrpSpPr/>
          <p:nvPr/>
        </p:nvGrpSpPr>
        <p:grpSpPr>
          <a:xfrm>
            <a:off x="325662" y="1072629"/>
            <a:ext cx="1338120" cy="676800"/>
            <a:chOff x="325662" y="1072629"/>
            <a:chExt cx="1338120" cy="67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2B75F99-5520-DB2D-63A8-26154DECD781}"/>
                    </a:ext>
                  </a:extLst>
                </p14:cNvPr>
                <p14:cNvContentPartPr/>
                <p14:nvPr/>
              </p14:nvContentPartPr>
              <p14:xfrm>
                <a:off x="1034142" y="1500309"/>
                <a:ext cx="115200" cy="249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2B75F99-5520-DB2D-63A8-26154DECD78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25142" y="1491322"/>
                  <a:ext cx="132840" cy="2667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332E3A7-B905-4312-30D1-6B696D084F7C}"/>
                    </a:ext>
                  </a:extLst>
                </p14:cNvPr>
                <p14:cNvContentPartPr/>
                <p14:nvPr/>
              </p14:nvContentPartPr>
              <p14:xfrm>
                <a:off x="1233222" y="1331469"/>
                <a:ext cx="151560" cy="129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332E3A7-B905-4312-30D1-6B696D084F7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224243" y="1322469"/>
                  <a:ext cx="169158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4D5B85C-6172-F4A2-1C33-43A7DD90203F}"/>
                    </a:ext>
                  </a:extLst>
                </p14:cNvPr>
                <p14:cNvContentPartPr/>
                <p14:nvPr/>
              </p14:nvContentPartPr>
              <p14:xfrm>
                <a:off x="1261302" y="1402029"/>
                <a:ext cx="171360" cy="156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4D5B85C-6172-F4A2-1C33-43A7DD90203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252302" y="1393029"/>
                  <a:ext cx="1890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8BC9978-FAFA-F04A-0532-B65385B4D6A3}"/>
                    </a:ext>
                  </a:extLst>
                </p14:cNvPr>
                <p14:cNvContentPartPr/>
                <p14:nvPr/>
              </p14:nvContentPartPr>
              <p14:xfrm>
                <a:off x="1527702" y="1209789"/>
                <a:ext cx="136080" cy="149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8BC9978-FAFA-F04A-0532-B65385B4D6A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18702" y="1200789"/>
                  <a:ext cx="1537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A6E42A1-F0B9-4230-FEBC-BEC4DE4F49C9}"/>
                    </a:ext>
                  </a:extLst>
                </p14:cNvPr>
                <p14:cNvContentPartPr/>
                <p14:nvPr/>
              </p14:nvContentPartPr>
              <p14:xfrm>
                <a:off x="800142" y="1373949"/>
                <a:ext cx="96840" cy="103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A6E42A1-F0B9-4230-FEBC-BEC4DE4F49C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91142" y="1364949"/>
                  <a:ext cx="1144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F23FFCE-DBE3-C330-60A8-90A9BC1BE04A}"/>
                    </a:ext>
                  </a:extLst>
                </p14:cNvPr>
                <p14:cNvContentPartPr/>
                <p14:nvPr/>
              </p14:nvContentPartPr>
              <p14:xfrm>
                <a:off x="614742" y="1152189"/>
                <a:ext cx="130680" cy="141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F23FFCE-DBE3-C330-60A8-90A9BC1BE04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05742" y="1143189"/>
                  <a:ext cx="1483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0276C2D-2CB3-5F36-76AC-261B06680C22}"/>
                    </a:ext>
                  </a:extLst>
                </p14:cNvPr>
                <p14:cNvContentPartPr/>
                <p14:nvPr/>
              </p14:nvContentPartPr>
              <p14:xfrm>
                <a:off x="337182" y="1151109"/>
                <a:ext cx="100800" cy="43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0276C2D-2CB3-5F36-76AC-261B06680C2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8214" y="1142109"/>
                  <a:ext cx="118377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B1C30C3-E2CF-C61C-D413-940C3AA81E2B}"/>
                    </a:ext>
                  </a:extLst>
                </p14:cNvPr>
                <p14:cNvContentPartPr/>
                <p14:nvPr/>
              </p14:nvContentPartPr>
              <p14:xfrm>
                <a:off x="325662" y="1072629"/>
                <a:ext cx="169560" cy="171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B1C30C3-E2CF-C61C-D413-940C3AA81E2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6662" y="1063648"/>
                  <a:ext cx="187200" cy="1886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78E2107-8E7D-002E-D6EB-92A49B751022}"/>
                    </a:ext>
                  </a:extLst>
                </p14:cNvPr>
                <p14:cNvContentPartPr/>
                <p14:nvPr/>
              </p14:nvContentPartPr>
              <p14:xfrm>
                <a:off x="1021542" y="1297629"/>
                <a:ext cx="50760" cy="113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78E2107-8E7D-002E-D6EB-92A49B75102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12542" y="1288629"/>
                  <a:ext cx="68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557A354-CB1B-B323-9A8A-056DE2C8AE85}"/>
                    </a:ext>
                  </a:extLst>
                </p14:cNvPr>
                <p14:cNvContentPartPr/>
                <p14:nvPr/>
              </p14:nvContentPartPr>
              <p14:xfrm>
                <a:off x="1024422" y="1327869"/>
                <a:ext cx="57240" cy="41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557A354-CB1B-B323-9A8A-056DE2C8AE8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15365" y="1318869"/>
                  <a:ext cx="74992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2E948F7-7874-23FC-A0CD-5B38EB7828F8}"/>
                    </a:ext>
                  </a:extLst>
                </p14:cNvPr>
                <p14:cNvContentPartPr/>
                <p14:nvPr/>
              </p14:nvContentPartPr>
              <p14:xfrm>
                <a:off x="967902" y="1236069"/>
                <a:ext cx="155160" cy="210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2E948F7-7874-23FC-A0CD-5B38EB7828F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58923" y="1227069"/>
                  <a:ext cx="172759" cy="22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A0D646E-4118-6EEC-2241-0B2BB4F898F8}"/>
              </a:ext>
            </a:extLst>
          </p:cNvPr>
          <p:cNvGrpSpPr/>
          <p:nvPr/>
        </p:nvGrpSpPr>
        <p:grpSpPr>
          <a:xfrm>
            <a:off x="389268" y="3996955"/>
            <a:ext cx="6921000" cy="762120"/>
            <a:chOff x="349511" y="4320686"/>
            <a:chExt cx="6921000" cy="76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2018E3F-4977-AA29-3B06-C69DBB5F2769}"/>
                    </a:ext>
                  </a:extLst>
                </p14:cNvPr>
                <p14:cNvContentPartPr/>
                <p14:nvPr/>
              </p14:nvContentPartPr>
              <p14:xfrm>
                <a:off x="532391" y="4550006"/>
                <a:ext cx="277920" cy="234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2018E3F-4977-AA29-3B06-C69DBB5F276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3403" y="4541006"/>
                  <a:ext cx="295537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9C104D1-5A17-2A82-F3C4-1E9FFB6ED3BE}"/>
                    </a:ext>
                  </a:extLst>
                </p14:cNvPr>
                <p14:cNvContentPartPr/>
                <p14:nvPr/>
              </p14:nvContentPartPr>
              <p14:xfrm>
                <a:off x="818951" y="4603286"/>
                <a:ext cx="232200" cy="148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9C104D1-5A17-2A82-F3C4-1E9FFB6ED3B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09951" y="4594286"/>
                  <a:ext cx="2498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18129CF-D532-2FA1-F05B-8994414BE7A7}"/>
                    </a:ext>
                  </a:extLst>
                </p14:cNvPr>
                <p14:cNvContentPartPr/>
                <p14:nvPr/>
              </p14:nvContentPartPr>
              <p14:xfrm>
                <a:off x="1116311" y="4589606"/>
                <a:ext cx="295560" cy="142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18129CF-D532-2FA1-F05B-8994414BE7A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07311" y="4580606"/>
                  <a:ext cx="3132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805EB02-E1F3-ED47-88AE-B41A51469205}"/>
                    </a:ext>
                  </a:extLst>
                </p14:cNvPr>
                <p14:cNvContentPartPr/>
                <p14:nvPr/>
              </p14:nvContentPartPr>
              <p14:xfrm>
                <a:off x="1429151" y="4588526"/>
                <a:ext cx="180360" cy="181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805EB02-E1F3-ED47-88AE-B41A5146920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420151" y="4579526"/>
                  <a:ext cx="1980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61BA836-1BAE-EF9E-4274-6198DF73E300}"/>
                    </a:ext>
                  </a:extLst>
                </p14:cNvPr>
                <p14:cNvContentPartPr/>
                <p14:nvPr/>
              </p14:nvContentPartPr>
              <p14:xfrm>
                <a:off x="2130071" y="4474406"/>
                <a:ext cx="133920" cy="201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61BA836-1BAE-EF9E-4274-6198DF73E30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121071" y="4465406"/>
                  <a:ext cx="1515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7151C06-62B1-867E-8B11-99F302274091}"/>
                    </a:ext>
                  </a:extLst>
                </p14:cNvPr>
                <p14:cNvContentPartPr/>
                <p14:nvPr/>
              </p14:nvContentPartPr>
              <p14:xfrm>
                <a:off x="2167871" y="4568726"/>
                <a:ext cx="103680" cy="30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7151C06-62B1-867E-8B11-99F30227409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58871" y="4559619"/>
                  <a:ext cx="121320" cy="484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206A553-986B-E2BC-CF81-0695B13562B6}"/>
                    </a:ext>
                  </a:extLst>
                </p14:cNvPr>
                <p14:cNvContentPartPr/>
                <p14:nvPr/>
              </p14:nvContentPartPr>
              <p14:xfrm>
                <a:off x="2167151" y="4650806"/>
                <a:ext cx="153360" cy="29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206A553-986B-E2BC-CF81-0695B13562B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58151" y="4641806"/>
                  <a:ext cx="1710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3D3996B-8AEB-E9AD-D4E3-BB0FFDABF816}"/>
                    </a:ext>
                  </a:extLst>
                </p14:cNvPr>
                <p14:cNvContentPartPr/>
                <p14:nvPr/>
              </p14:nvContentPartPr>
              <p14:xfrm>
                <a:off x="2374511" y="4453886"/>
                <a:ext cx="260280" cy="234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3D3996B-8AEB-E9AD-D4E3-BB0FFDABF81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365511" y="4444872"/>
                  <a:ext cx="277920" cy="2520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03C014A-0278-A606-C74B-30AAF6CD3C6D}"/>
                    </a:ext>
                  </a:extLst>
                </p14:cNvPr>
                <p14:cNvContentPartPr/>
                <p14:nvPr/>
              </p14:nvContentPartPr>
              <p14:xfrm>
                <a:off x="2638031" y="4434806"/>
                <a:ext cx="226440" cy="257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03C014A-0278-A606-C74B-30AAF6CD3C6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629031" y="4425806"/>
                  <a:ext cx="2440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7F9BE49-E61A-180A-3F14-ACF4DD59E9E5}"/>
                    </a:ext>
                  </a:extLst>
                </p14:cNvPr>
                <p14:cNvContentPartPr/>
                <p14:nvPr/>
              </p14:nvContentPartPr>
              <p14:xfrm>
                <a:off x="2776991" y="4544966"/>
                <a:ext cx="125640" cy="88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7F9BE49-E61A-180A-3F14-ACF4DD59E9E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767991" y="4535966"/>
                  <a:ext cx="1432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52D53E0-F1AC-4F33-CE46-96F22D860BD7}"/>
                    </a:ext>
                  </a:extLst>
                </p14:cNvPr>
                <p14:cNvContentPartPr/>
                <p14:nvPr/>
              </p14:nvContentPartPr>
              <p14:xfrm>
                <a:off x="2958791" y="4561526"/>
                <a:ext cx="137880" cy="141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52D53E0-F1AC-4F33-CE46-96F22D860BD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949791" y="4552526"/>
                  <a:ext cx="155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90266D5-814E-4A40-4825-C95781BF814B}"/>
                    </a:ext>
                  </a:extLst>
                </p14:cNvPr>
                <p14:cNvContentPartPr/>
                <p14:nvPr/>
              </p14:nvContentPartPr>
              <p14:xfrm>
                <a:off x="3105311" y="4571246"/>
                <a:ext cx="155160" cy="182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90266D5-814E-4A40-4825-C95781BF814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096332" y="4562228"/>
                  <a:ext cx="172759" cy="1998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FF4CC0A-2D7D-258D-1C6B-09B895DD545B}"/>
                    </a:ext>
                  </a:extLst>
                </p14:cNvPr>
                <p14:cNvContentPartPr/>
                <p14:nvPr/>
              </p14:nvContentPartPr>
              <p14:xfrm>
                <a:off x="3720191" y="4416806"/>
                <a:ext cx="215280" cy="250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FF4CC0A-2D7D-258D-1C6B-09B895DD545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711191" y="4407793"/>
                  <a:ext cx="232920" cy="2685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937AED7-C84A-1131-F31C-93525C01F169}"/>
                    </a:ext>
                  </a:extLst>
                </p14:cNvPr>
                <p14:cNvContentPartPr/>
                <p14:nvPr/>
              </p14:nvContentPartPr>
              <p14:xfrm>
                <a:off x="4019711" y="4433006"/>
                <a:ext cx="14760" cy="187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937AED7-C84A-1131-F31C-93525C01F16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010711" y="4424006"/>
                  <a:ext cx="324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781DDC9-DBA4-0ED6-18DA-9FD20FA2D8C9}"/>
                    </a:ext>
                  </a:extLst>
                </p14:cNvPr>
                <p14:cNvContentPartPr/>
                <p14:nvPr/>
              </p14:nvContentPartPr>
              <p14:xfrm>
                <a:off x="4134191" y="4337966"/>
                <a:ext cx="109080" cy="299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781DDC9-DBA4-0ED6-18DA-9FD20FA2D8C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125221" y="4328977"/>
                  <a:ext cx="126662" cy="3174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FD04337-B438-ECAC-001B-B49E28351ECF}"/>
                    </a:ext>
                  </a:extLst>
                </p14:cNvPr>
                <p14:cNvContentPartPr/>
                <p14:nvPr/>
              </p14:nvContentPartPr>
              <p14:xfrm>
                <a:off x="4252631" y="4396646"/>
                <a:ext cx="195840" cy="239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FD04337-B438-ECAC-001B-B49E28351EC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243631" y="4387646"/>
                  <a:ext cx="2134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F577ADE-3346-2B28-F5A8-63431293F57B}"/>
                    </a:ext>
                  </a:extLst>
                </p14:cNvPr>
                <p14:cNvContentPartPr/>
                <p14:nvPr/>
              </p14:nvContentPartPr>
              <p14:xfrm>
                <a:off x="4462871" y="4417526"/>
                <a:ext cx="101160" cy="207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F577ADE-3346-2B28-F5A8-63431293F57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453871" y="4408526"/>
                  <a:ext cx="1188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AA9AC71-7129-EA3C-1C69-1C8A5AD568C2}"/>
                    </a:ext>
                  </a:extLst>
                </p14:cNvPr>
                <p14:cNvContentPartPr/>
                <p14:nvPr/>
              </p14:nvContentPartPr>
              <p14:xfrm>
                <a:off x="4627031" y="4438046"/>
                <a:ext cx="182880" cy="192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AA9AC71-7129-EA3C-1C69-1C8A5AD568C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18031" y="4429046"/>
                  <a:ext cx="2005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19F610F-54FF-6C78-5102-FD3802148B57}"/>
                    </a:ext>
                  </a:extLst>
                </p14:cNvPr>
                <p14:cNvContentPartPr/>
                <p14:nvPr/>
              </p14:nvContentPartPr>
              <p14:xfrm>
                <a:off x="4851311" y="4463606"/>
                <a:ext cx="193320" cy="142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19F610F-54FF-6C78-5102-FD3802148B5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842311" y="4454606"/>
                  <a:ext cx="2109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010A427-0331-225A-E27F-E568AA7A1933}"/>
                    </a:ext>
                  </a:extLst>
                </p14:cNvPr>
                <p14:cNvContentPartPr/>
                <p14:nvPr/>
              </p14:nvContentPartPr>
              <p14:xfrm>
                <a:off x="5118791" y="4508246"/>
                <a:ext cx="6840" cy="77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010A427-0331-225A-E27F-E568AA7A193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109791" y="4499246"/>
                  <a:ext cx="244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27034CF-16A1-0106-4AF3-D3E4C9BB631B}"/>
                    </a:ext>
                  </a:extLst>
                </p14:cNvPr>
                <p14:cNvContentPartPr/>
                <p14:nvPr/>
              </p14:nvContentPartPr>
              <p14:xfrm>
                <a:off x="5129951" y="4397366"/>
                <a:ext cx="162000" cy="179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27034CF-16A1-0106-4AF3-D3E4C9BB631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120951" y="4388348"/>
                  <a:ext cx="179640" cy="1973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43BC91D-1779-B2AA-2497-38798ACCAFDA}"/>
                    </a:ext>
                  </a:extLst>
                </p14:cNvPr>
                <p14:cNvContentPartPr/>
                <p14:nvPr/>
              </p14:nvContentPartPr>
              <p14:xfrm>
                <a:off x="5304551" y="4475486"/>
                <a:ext cx="140400" cy="324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43BC91D-1779-B2AA-2497-38798ACCAFD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295551" y="4466486"/>
                  <a:ext cx="1580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6919516-C1FB-86BA-1A6A-3BC1B9DAD246}"/>
                    </a:ext>
                  </a:extLst>
                </p14:cNvPr>
                <p14:cNvContentPartPr/>
                <p14:nvPr/>
              </p14:nvContentPartPr>
              <p14:xfrm>
                <a:off x="4501751" y="4351646"/>
                <a:ext cx="27360" cy="94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6919516-C1FB-86BA-1A6A-3BC1B9DAD24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492751" y="4342646"/>
                  <a:ext cx="45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4AA804C-2165-201B-2910-08167FFB42E3}"/>
                    </a:ext>
                  </a:extLst>
                </p14:cNvPr>
                <p14:cNvContentPartPr/>
                <p14:nvPr/>
              </p14:nvContentPartPr>
              <p14:xfrm>
                <a:off x="5746271" y="4320686"/>
                <a:ext cx="200880" cy="219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4AA804C-2165-201B-2910-08167FFB42E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737271" y="4311686"/>
                  <a:ext cx="2185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F893622-38F4-D06E-7C11-BED951E389EA}"/>
                    </a:ext>
                  </a:extLst>
                </p14:cNvPr>
                <p14:cNvContentPartPr/>
                <p14:nvPr/>
              </p14:nvContentPartPr>
              <p14:xfrm>
                <a:off x="5983511" y="4376126"/>
                <a:ext cx="127080" cy="165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F893622-38F4-D06E-7C11-BED951E389E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974511" y="4367126"/>
                  <a:ext cx="1447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B95F52A-397E-DD33-3377-C3813CDEB043}"/>
                    </a:ext>
                  </a:extLst>
                </p14:cNvPr>
                <p14:cNvContentPartPr/>
                <p14:nvPr/>
              </p14:nvContentPartPr>
              <p14:xfrm>
                <a:off x="6124631" y="4382606"/>
                <a:ext cx="141480" cy="177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B95F52A-397E-DD33-3377-C3813CDEB04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115631" y="4373606"/>
                  <a:ext cx="1591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FFC281F-6FFE-EE47-D84A-BBFF36111CB4}"/>
                    </a:ext>
                  </a:extLst>
                </p14:cNvPr>
                <p14:cNvContentPartPr/>
                <p14:nvPr/>
              </p14:nvContentPartPr>
              <p14:xfrm>
                <a:off x="6350351" y="4331486"/>
                <a:ext cx="88200" cy="332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FFC281F-6FFE-EE47-D84A-BBFF36111CB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341351" y="4322486"/>
                  <a:ext cx="10584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222C71A-EE03-6050-C980-6EB95B68E025}"/>
                    </a:ext>
                  </a:extLst>
                </p14:cNvPr>
                <p14:cNvContentPartPr/>
                <p14:nvPr/>
              </p14:nvContentPartPr>
              <p14:xfrm>
                <a:off x="6420911" y="4371806"/>
                <a:ext cx="158400" cy="239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222C71A-EE03-6050-C980-6EB95B68E02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411911" y="4362792"/>
                  <a:ext cx="176040" cy="257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1EB3C64-3453-844A-6011-7180DB3BE031}"/>
                    </a:ext>
                  </a:extLst>
                </p14:cNvPr>
                <p14:cNvContentPartPr/>
                <p14:nvPr/>
              </p14:nvContentPartPr>
              <p14:xfrm>
                <a:off x="6047951" y="4403846"/>
                <a:ext cx="31320" cy="23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1EB3C64-3453-844A-6011-7180DB3BE03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038951" y="4394703"/>
                  <a:ext cx="48960" cy="4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AA6E814-F46A-DA3A-5955-415CD846BD94}"/>
                    </a:ext>
                  </a:extLst>
                </p14:cNvPr>
                <p14:cNvContentPartPr/>
                <p14:nvPr/>
              </p14:nvContentPartPr>
              <p14:xfrm>
                <a:off x="6685871" y="4385846"/>
                <a:ext cx="46080" cy="49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AA6E814-F46A-DA3A-5955-415CD846BD9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676871" y="4376846"/>
                  <a:ext cx="63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80B5CDF-1389-90C8-3EC0-0E8744566243}"/>
                    </a:ext>
                  </a:extLst>
                </p14:cNvPr>
                <p14:cNvContentPartPr/>
                <p14:nvPr/>
              </p14:nvContentPartPr>
              <p14:xfrm>
                <a:off x="6695231" y="4524806"/>
                <a:ext cx="29160" cy="22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80B5CDF-1389-90C8-3EC0-0E874456624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686231" y="4515806"/>
                  <a:ext cx="46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D189CC8-BF12-AF7A-A67E-375451E34A8B}"/>
                    </a:ext>
                  </a:extLst>
                </p14:cNvPr>
                <p14:cNvContentPartPr/>
                <p14:nvPr/>
              </p14:nvContentPartPr>
              <p14:xfrm>
                <a:off x="349511" y="4723886"/>
                <a:ext cx="6921000" cy="358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D189CC8-BF12-AF7A-A67E-375451E34A8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40511" y="4714886"/>
                  <a:ext cx="6938639" cy="37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904BDE-3C87-5558-F30F-8346193EE184}"/>
                  </a:ext>
                </a:extLst>
              </p14:cNvPr>
              <p14:cNvContentPartPr/>
              <p14:nvPr/>
            </p14:nvContentPartPr>
            <p14:xfrm>
              <a:off x="91080" y="627840"/>
              <a:ext cx="12104640" cy="6174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904BDE-3C87-5558-F30F-8346193EE184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1720" y="618480"/>
                <a:ext cx="12123360" cy="619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2060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35A9E-0141-F38F-5E62-FD96C47DB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</a:t>
            </a:r>
            <a:r>
              <a:rPr lang="en-US" b="1" dirty="0">
                <a:solidFill>
                  <a:srgbClr val="7030A0"/>
                </a:solidFill>
              </a:rPr>
              <a:t>Donating</a:t>
            </a:r>
            <a:r>
              <a:rPr lang="en-US" dirty="0"/>
              <a:t> Groups: “Directing” EAS Regioselectivity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9BE0FC-F5AB-CDBE-EAC7-8D4B3933AF53}"/>
              </a:ext>
            </a:extLst>
          </p:cNvPr>
          <p:cNvGrpSpPr/>
          <p:nvPr/>
        </p:nvGrpSpPr>
        <p:grpSpPr>
          <a:xfrm>
            <a:off x="402432" y="1912701"/>
            <a:ext cx="966960" cy="901080"/>
            <a:chOff x="402432" y="1912701"/>
            <a:chExt cx="966960" cy="90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A041DD4-EDAD-CF13-AD39-1195865EE1C3}"/>
                    </a:ext>
                  </a:extLst>
                </p14:cNvPr>
                <p14:cNvContentPartPr/>
                <p14:nvPr/>
              </p14:nvContentPartPr>
              <p14:xfrm>
                <a:off x="423672" y="1912701"/>
                <a:ext cx="863640" cy="351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A041DD4-EDAD-CF13-AD39-1195865EE1C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4672" y="1903701"/>
                  <a:ext cx="88128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E9CDF5F-621F-045B-90C7-FE3493CB8361}"/>
                    </a:ext>
                  </a:extLst>
                </p14:cNvPr>
                <p14:cNvContentPartPr/>
                <p14:nvPr/>
              </p14:nvContentPartPr>
              <p14:xfrm>
                <a:off x="402432" y="2174781"/>
                <a:ext cx="966960" cy="639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E9CDF5F-621F-045B-90C7-FE3493CB836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3432" y="2165781"/>
                  <a:ext cx="984600" cy="65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3E29848-7E15-3331-D904-2C7F464E8851}"/>
                    </a:ext>
                  </a:extLst>
                </p14:cNvPr>
                <p14:cNvContentPartPr/>
                <p14:nvPr/>
              </p14:nvContentPartPr>
              <p14:xfrm>
                <a:off x="653352" y="2186661"/>
                <a:ext cx="197280" cy="114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3E29848-7E15-3331-D904-2C7F464E885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4352" y="2177661"/>
                  <a:ext cx="2149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84A654D-FA6C-B35E-B38D-57A24F95E442}"/>
                    </a:ext>
                  </a:extLst>
                </p14:cNvPr>
                <p14:cNvContentPartPr/>
                <p14:nvPr/>
              </p14:nvContentPartPr>
              <p14:xfrm>
                <a:off x="687912" y="2575461"/>
                <a:ext cx="228240" cy="70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84A654D-FA6C-B35E-B38D-57A24F95E44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78926" y="2566461"/>
                  <a:ext cx="245852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C1C3CB6-9070-5CFE-EA68-DB7C41CA7925}"/>
                    </a:ext>
                  </a:extLst>
                </p14:cNvPr>
                <p14:cNvContentPartPr/>
                <p14:nvPr/>
              </p14:nvContentPartPr>
              <p14:xfrm>
                <a:off x="1174632" y="2286741"/>
                <a:ext cx="59400" cy="274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C1C3CB6-9070-5CFE-EA68-DB7C41CA792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65632" y="2277753"/>
                  <a:ext cx="77040" cy="29229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501A822-C0B5-9F9B-CA9B-E3FD0ECA0A98}"/>
                  </a:ext>
                </a:extLst>
              </p14:cNvPr>
              <p14:cNvContentPartPr/>
              <p14:nvPr/>
            </p14:nvContentPartPr>
            <p14:xfrm>
              <a:off x="779712" y="1683381"/>
              <a:ext cx="56160" cy="272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501A822-C0B5-9F9B-CA9B-E3FD0ECA0A9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0712" y="1674381"/>
                <a:ext cx="73800" cy="28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9A15B09D-71F5-1C8A-8114-006A7A2E420C}"/>
              </a:ext>
            </a:extLst>
          </p:cNvPr>
          <p:cNvGrpSpPr/>
          <p:nvPr/>
        </p:nvGrpSpPr>
        <p:grpSpPr>
          <a:xfrm>
            <a:off x="1754831" y="1747906"/>
            <a:ext cx="1771727" cy="633556"/>
            <a:chOff x="1754831" y="1747906"/>
            <a:chExt cx="1771727" cy="63355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A561B19-46B3-81C7-D5BA-B3EEBDBC5C9E}"/>
                    </a:ext>
                  </a:extLst>
                </p14:cNvPr>
                <p14:cNvContentPartPr/>
                <p14:nvPr/>
              </p14:nvContentPartPr>
              <p14:xfrm>
                <a:off x="1754831" y="2130268"/>
                <a:ext cx="1771727" cy="251194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A561B19-46B3-81C7-D5BA-B3EEBDBC5C9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45832" y="2121258"/>
                  <a:ext cx="1789365" cy="2688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1427137-B50A-B781-C22C-E729A294820C}"/>
                    </a:ext>
                  </a:extLst>
                </p14:cNvPr>
                <p14:cNvContentPartPr/>
                <p14:nvPr/>
              </p14:nvContentPartPr>
              <p14:xfrm>
                <a:off x="1827419" y="1780698"/>
                <a:ext cx="45208" cy="281757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1427137-B50A-B781-C22C-E729A294820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18449" y="1771690"/>
                  <a:ext cx="62789" cy="2994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D4AB6E4-F1B9-C902-85A9-56764C9EC452}"/>
                    </a:ext>
                  </a:extLst>
                </p14:cNvPr>
                <p14:cNvContentPartPr/>
                <p14:nvPr/>
              </p14:nvContentPartPr>
              <p14:xfrm>
                <a:off x="1928342" y="1772420"/>
                <a:ext cx="55715" cy="226679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D4AB6E4-F1B9-C902-85A9-56764C9EC45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19413" y="1763411"/>
                  <a:ext cx="73215" cy="2443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6FCB032-86D0-FA34-2572-9C45CDF008FB}"/>
                    </a:ext>
                  </a:extLst>
                </p14:cNvPr>
                <p14:cNvContentPartPr/>
                <p14:nvPr/>
              </p14:nvContentPartPr>
              <p14:xfrm>
                <a:off x="1880269" y="1937973"/>
                <a:ext cx="99650" cy="41388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6FCB032-86D0-FA34-2572-9C45CDF008F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71275" y="1928976"/>
                  <a:ext cx="117278" cy="590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9604FF0-AA83-C1C0-AA93-6F2DE2BB0F4C}"/>
                    </a:ext>
                  </a:extLst>
                </p14:cNvPr>
                <p14:cNvContentPartPr/>
                <p14:nvPr/>
              </p14:nvContentPartPr>
              <p14:xfrm>
                <a:off x="2548208" y="1800755"/>
                <a:ext cx="42662" cy="196116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9604FF0-AA83-C1C0-AA93-6F2DE2BB0F4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39169" y="1791742"/>
                  <a:ext cx="60378" cy="2137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2207F05-B17A-7569-0331-B2FEA7D57C63}"/>
                    </a:ext>
                  </a:extLst>
                </p14:cNvPr>
                <p14:cNvContentPartPr/>
                <p14:nvPr/>
              </p14:nvContentPartPr>
              <p14:xfrm>
                <a:off x="2523057" y="1886397"/>
                <a:ext cx="112384" cy="30564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2207F05-B17A-7569-0331-B2FEA7D57C6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14081" y="1877408"/>
                  <a:ext cx="129978" cy="481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6A397AC-2859-71AB-E70D-E49C3E856D40}"/>
                    </a:ext>
                  </a:extLst>
                </p14:cNvPr>
                <p14:cNvContentPartPr/>
                <p14:nvPr/>
              </p14:nvContentPartPr>
              <p14:xfrm>
                <a:off x="2828055" y="1771147"/>
                <a:ext cx="22923" cy="195479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6A397AC-2859-71AB-E70D-E49C3E856D4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19101" y="1762164"/>
                  <a:ext cx="40473" cy="2130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06CF4C2-3714-35DB-3727-DBDC191C4D51}"/>
                    </a:ext>
                  </a:extLst>
                </p14:cNvPr>
                <p14:cNvContentPartPr/>
                <p14:nvPr/>
              </p14:nvContentPartPr>
              <p14:xfrm>
                <a:off x="2877402" y="1747906"/>
                <a:ext cx="79911" cy="205985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06CF4C2-3714-35DB-3727-DBDC191C4D5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68443" y="1738903"/>
                  <a:ext cx="97470" cy="2236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9C25C1F-D571-AF6C-B033-6E88FFE7F20F}"/>
                    </a:ext>
                  </a:extLst>
                </p14:cNvPr>
                <p14:cNvContentPartPr/>
                <p14:nvPr/>
              </p14:nvContentPartPr>
              <p14:xfrm>
                <a:off x="2971003" y="1916960"/>
                <a:ext cx="139446" cy="106017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9C25C1F-D571-AF6C-B033-6E88FFE7F20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62018" y="1907976"/>
                  <a:ext cx="157056" cy="1236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7CF400F-114C-B77B-C14B-CE8D9ED2E725}"/>
                    </a:ext>
                  </a:extLst>
                </p14:cNvPr>
                <p14:cNvContentPartPr/>
                <p14:nvPr/>
              </p14:nvContentPartPr>
              <p14:xfrm>
                <a:off x="3126686" y="1776559"/>
                <a:ext cx="106335" cy="183381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7CF400F-114C-B77B-C14B-CE8D9ED2E72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17675" y="1767570"/>
                  <a:ext cx="123997" cy="20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C7876C6-7632-2B89-03B5-7A651B0A362F}"/>
                    </a:ext>
                  </a:extLst>
                </p14:cNvPr>
                <p14:cNvContentPartPr/>
                <p14:nvPr/>
              </p14:nvContentPartPr>
              <p14:xfrm>
                <a:off x="3238752" y="1756502"/>
                <a:ext cx="85323" cy="169691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C7876C6-7632-2B89-03B5-7A651B0A362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29789" y="1747514"/>
                  <a:ext cx="102890" cy="1873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D025D19-3ABD-BCFB-FCFF-00BCEEF709AD}"/>
                    </a:ext>
                  </a:extLst>
                </p14:cNvPr>
                <p14:cNvContentPartPr/>
                <p14:nvPr/>
              </p14:nvContentPartPr>
              <p14:xfrm>
                <a:off x="3370875" y="1822086"/>
                <a:ext cx="78956" cy="169691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D025D19-3ABD-BCFB-FCFF-00BCEEF709A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61862" y="1813079"/>
                  <a:ext cx="96622" cy="18734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EE0D43C-EFB8-0D27-967F-F489F0C33A02}"/>
              </a:ext>
            </a:extLst>
          </p:cNvPr>
          <p:cNvGrpSpPr/>
          <p:nvPr/>
        </p:nvGrpSpPr>
        <p:grpSpPr>
          <a:xfrm>
            <a:off x="2037225" y="1754910"/>
            <a:ext cx="375676" cy="346705"/>
            <a:chOff x="2037225" y="1754910"/>
            <a:chExt cx="375676" cy="34670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0CEF853-864B-24A4-E3CF-F7CEDA34B460}"/>
                    </a:ext>
                  </a:extLst>
                </p14:cNvPr>
                <p14:cNvContentPartPr/>
                <p14:nvPr/>
              </p14:nvContentPartPr>
              <p14:xfrm>
                <a:off x="2037225" y="1777833"/>
                <a:ext cx="122891" cy="230181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0CEF853-864B-24A4-E3CF-F7CEDA34B46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28215" y="1768842"/>
                  <a:ext cx="140550" cy="2478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2B6A7E8-FC99-8A90-328E-45E4161073BA}"/>
                    </a:ext>
                  </a:extLst>
                </p14:cNvPr>
                <p14:cNvContentPartPr/>
                <p14:nvPr/>
              </p14:nvContentPartPr>
              <p14:xfrm>
                <a:off x="2187814" y="1756820"/>
                <a:ext cx="84368" cy="227953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2B6A7E8-FC99-8A90-328E-45E4161073B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78800" y="1747831"/>
                  <a:ext cx="102035" cy="2455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1F48D56-F409-ADCE-AEC7-815252205D38}"/>
                    </a:ext>
                  </a:extLst>
                </p14:cNvPr>
                <p14:cNvContentPartPr/>
                <p14:nvPr/>
              </p14:nvContentPartPr>
              <p14:xfrm>
                <a:off x="2274410" y="1944022"/>
                <a:ext cx="138491" cy="157593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1F48D56-F409-ADCE-AEC7-815252205D3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265417" y="1935027"/>
                  <a:ext cx="156117" cy="1752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CC4E463-5492-FD3D-F873-FE12055B6032}"/>
                    </a:ext>
                  </a:extLst>
                </p14:cNvPr>
                <p14:cNvContentPartPr/>
                <p14:nvPr/>
              </p14:nvContentPartPr>
              <p14:xfrm>
                <a:off x="2193226" y="1754910"/>
                <a:ext cx="20694" cy="74499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CC4E463-5492-FD3D-F873-FE12055B603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84306" y="1745913"/>
                  <a:ext cx="38177" cy="9213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6284422-DE58-5DF3-C1A3-E8C10F12E4DB}"/>
              </a:ext>
            </a:extLst>
          </p:cNvPr>
          <p:cNvGrpSpPr/>
          <p:nvPr/>
        </p:nvGrpSpPr>
        <p:grpSpPr>
          <a:xfrm>
            <a:off x="4287784" y="1884374"/>
            <a:ext cx="817920" cy="784440"/>
            <a:chOff x="4287784" y="1884374"/>
            <a:chExt cx="817920" cy="78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A7E8E4D-705B-34F5-D524-A553AA779C32}"/>
                    </a:ext>
                  </a:extLst>
                </p14:cNvPr>
                <p14:cNvContentPartPr/>
                <p14:nvPr/>
              </p14:nvContentPartPr>
              <p14:xfrm>
                <a:off x="4303264" y="1884374"/>
                <a:ext cx="736200" cy="274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A7E8E4D-705B-34F5-D524-A553AA779C3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94264" y="1875374"/>
                  <a:ext cx="7538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ACA2870-69B6-7992-5D9D-C001F82F4795}"/>
                    </a:ext>
                  </a:extLst>
                </p14:cNvPr>
                <p14:cNvContentPartPr/>
                <p14:nvPr/>
              </p14:nvContentPartPr>
              <p14:xfrm>
                <a:off x="4287784" y="2072654"/>
                <a:ext cx="817920" cy="596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ACA2870-69B6-7992-5D9D-C001F82F479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278784" y="2063659"/>
                  <a:ext cx="835560" cy="6137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3C83BD7-BD77-FADA-2CDE-D3F8D252F03F}"/>
                    </a:ext>
                  </a:extLst>
                </p14:cNvPr>
                <p14:cNvContentPartPr/>
                <p14:nvPr/>
              </p14:nvContentPartPr>
              <p14:xfrm>
                <a:off x="4436104" y="2082014"/>
                <a:ext cx="259920" cy="109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3C83BD7-BD77-FADA-2CDE-D3F8D252F03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427104" y="2073014"/>
                  <a:ext cx="2775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33B8A76-0706-7797-23E3-522469BADC57}"/>
                    </a:ext>
                  </a:extLst>
                </p14:cNvPr>
                <p14:cNvContentPartPr/>
                <p14:nvPr/>
              </p14:nvContentPartPr>
              <p14:xfrm>
                <a:off x="4926064" y="2165894"/>
                <a:ext cx="46440" cy="297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33B8A76-0706-7797-23E3-522469BADC5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917064" y="2156894"/>
                  <a:ext cx="640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1750CC8-0C49-A9BB-1BF6-538D7F0461A4}"/>
                    </a:ext>
                  </a:extLst>
                </p14:cNvPr>
                <p14:cNvContentPartPr/>
                <p14:nvPr/>
              </p14:nvContentPartPr>
              <p14:xfrm>
                <a:off x="4425664" y="2486654"/>
                <a:ext cx="325080" cy="50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1750CC8-0C49-A9BB-1BF6-538D7F0461A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416664" y="2477654"/>
                  <a:ext cx="34272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9D596A6-FBBD-D22B-8CD5-EC80FA5BDAA0}"/>
              </a:ext>
            </a:extLst>
          </p:cNvPr>
          <p:cNvGrpSpPr/>
          <p:nvPr/>
        </p:nvGrpSpPr>
        <p:grpSpPr>
          <a:xfrm>
            <a:off x="10051002" y="1698786"/>
            <a:ext cx="842760" cy="806040"/>
            <a:chOff x="10051002" y="1698786"/>
            <a:chExt cx="842760" cy="80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AECAF25-D206-7FC3-9652-4E3DD94D40BF}"/>
                    </a:ext>
                  </a:extLst>
                </p14:cNvPr>
                <p14:cNvContentPartPr/>
                <p14:nvPr/>
              </p14:nvContentPartPr>
              <p14:xfrm>
                <a:off x="10052802" y="1698786"/>
                <a:ext cx="764640" cy="246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AECAF25-D206-7FC3-9652-4E3DD94D40B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043802" y="1689786"/>
                  <a:ext cx="7822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A85EBF0-3048-14F6-8D65-C2A54265AB4D}"/>
                    </a:ext>
                  </a:extLst>
                </p14:cNvPr>
                <p14:cNvContentPartPr/>
                <p14:nvPr/>
              </p14:nvContentPartPr>
              <p14:xfrm>
                <a:off x="10051002" y="1929546"/>
                <a:ext cx="842760" cy="575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A85EBF0-3048-14F6-8D65-C2A54265AB4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041998" y="1920546"/>
                  <a:ext cx="860408" cy="59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87FB6B6-D45E-EF45-5948-0DA649FE923E}"/>
                    </a:ext>
                  </a:extLst>
                </p14:cNvPr>
                <p14:cNvContentPartPr/>
                <p14:nvPr/>
              </p14:nvContentPartPr>
              <p14:xfrm>
                <a:off x="10813482" y="1896426"/>
                <a:ext cx="33120" cy="155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87FB6B6-D45E-EF45-5948-0DA649FE923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804482" y="1887426"/>
                  <a:ext cx="507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A651EAC-8A76-8F6A-21EE-934379CEE75C}"/>
                    </a:ext>
                  </a:extLst>
                </p14:cNvPr>
                <p14:cNvContentPartPr/>
                <p14:nvPr/>
              </p14:nvContentPartPr>
              <p14:xfrm>
                <a:off x="10182042" y="1823346"/>
                <a:ext cx="255240" cy="126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A651EAC-8A76-8F6A-21EE-934379CEE75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173042" y="1814346"/>
                  <a:ext cx="2728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0EB6E25-2492-1F40-715C-1C1C9EFC072A}"/>
                    </a:ext>
                  </a:extLst>
                </p14:cNvPr>
                <p14:cNvContentPartPr/>
                <p14:nvPr/>
              </p14:nvContentPartPr>
              <p14:xfrm>
                <a:off x="10197522" y="2351106"/>
                <a:ext cx="340200" cy="43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0EB6E25-2492-1F40-715C-1C1C9EFC072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188512" y="2342031"/>
                  <a:ext cx="357859" cy="613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6E07B1D-BEE3-EEA2-51CD-180E543841AB}"/>
                    </a:ext>
                  </a:extLst>
                </p14:cNvPr>
                <p14:cNvContentPartPr/>
                <p14:nvPr/>
              </p14:nvContentPartPr>
              <p14:xfrm>
                <a:off x="10714842" y="1941426"/>
                <a:ext cx="67320" cy="409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6E07B1D-BEE3-EEA2-51CD-180E543841A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705842" y="1932418"/>
                  <a:ext cx="84960" cy="42733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B13D4D9-6968-BEFE-1353-74443AF5F68A}"/>
              </a:ext>
            </a:extLst>
          </p:cNvPr>
          <p:cNvGrpSpPr/>
          <p:nvPr/>
        </p:nvGrpSpPr>
        <p:grpSpPr>
          <a:xfrm>
            <a:off x="7093613" y="1809842"/>
            <a:ext cx="964440" cy="867600"/>
            <a:chOff x="7093613" y="1809842"/>
            <a:chExt cx="964440" cy="86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FCB9027-87C9-ADD0-8F9C-16F4B343521A}"/>
                    </a:ext>
                  </a:extLst>
                </p14:cNvPr>
                <p14:cNvContentPartPr/>
                <p14:nvPr/>
              </p14:nvContentPartPr>
              <p14:xfrm>
                <a:off x="7100453" y="1809842"/>
                <a:ext cx="957600" cy="251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FCB9027-87C9-ADD0-8F9C-16F4B343521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91453" y="1800842"/>
                  <a:ext cx="9752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307B908-9668-61CE-750D-CA290791AF95}"/>
                    </a:ext>
                  </a:extLst>
                </p14:cNvPr>
                <p14:cNvContentPartPr/>
                <p14:nvPr/>
              </p14:nvContentPartPr>
              <p14:xfrm>
                <a:off x="7093613" y="2066882"/>
                <a:ext cx="942480" cy="610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307B908-9668-61CE-750D-CA290791AF9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084613" y="2057882"/>
                  <a:ext cx="960120" cy="62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8F0794C-0B50-0F7B-D424-6652A49D660F}"/>
                    </a:ext>
                  </a:extLst>
                </p14:cNvPr>
                <p14:cNvContentPartPr/>
                <p14:nvPr/>
              </p14:nvContentPartPr>
              <p14:xfrm>
                <a:off x="7159493" y="1910642"/>
                <a:ext cx="312480" cy="180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8F0794C-0B50-0F7B-D424-6652A49D660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150493" y="1901642"/>
                  <a:ext cx="3301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0E13BDC-E4D8-9CBB-6AE3-06BEA5A19016}"/>
                    </a:ext>
                  </a:extLst>
                </p14:cNvPr>
                <p14:cNvContentPartPr/>
                <p14:nvPr/>
              </p14:nvContentPartPr>
              <p14:xfrm>
                <a:off x="7184693" y="2449562"/>
                <a:ext cx="336240" cy="111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0E13BDC-E4D8-9CBB-6AE3-06BEA5A1901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175693" y="2440591"/>
                  <a:ext cx="353880" cy="1288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EB9B9DD-EFBA-5C65-E551-83237BF4C1A2}"/>
                    </a:ext>
                  </a:extLst>
                </p14:cNvPr>
                <p14:cNvContentPartPr/>
                <p14:nvPr/>
              </p14:nvContentPartPr>
              <p14:xfrm>
                <a:off x="7900733" y="2085242"/>
                <a:ext cx="26640" cy="377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EB9B9DD-EFBA-5C65-E551-83237BF4C1A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891733" y="2076242"/>
                  <a:ext cx="44280" cy="39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066B2EE3-E1B4-5D33-7382-5CFA2ED7207A}"/>
                  </a:ext>
                </a:extLst>
              </p14:cNvPr>
              <p14:cNvContentPartPr/>
              <p14:nvPr/>
            </p14:nvContentPartPr>
            <p14:xfrm>
              <a:off x="4645984" y="1656854"/>
              <a:ext cx="26640" cy="2116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066B2EE3-E1B4-5D33-7382-5CFA2ED7207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637104" y="1647839"/>
                <a:ext cx="44045" cy="22935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1291AE0-51F9-A6DF-5A42-C0BDAFBBFA1C}"/>
              </a:ext>
            </a:extLst>
          </p:cNvPr>
          <p:cNvGrpSpPr/>
          <p:nvPr/>
        </p:nvGrpSpPr>
        <p:grpSpPr>
          <a:xfrm>
            <a:off x="673915" y="1136402"/>
            <a:ext cx="635400" cy="449280"/>
            <a:chOff x="673915" y="1136402"/>
            <a:chExt cx="635400" cy="4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7E7F755-9731-96ED-5718-78BBAA2B9A38}"/>
                    </a:ext>
                  </a:extLst>
                </p14:cNvPr>
                <p14:cNvContentPartPr/>
                <p14:nvPr/>
              </p14:nvContentPartPr>
              <p14:xfrm>
                <a:off x="685075" y="1386962"/>
                <a:ext cx="110520" cy="198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7E7F755-9731-96ED-5718-78BBAA2B9A3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6075" y="1377962"/>
                  <a:ext cx="1281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763799D-4983-B82B-6F13-32A84642D932}"/>
                    </a:ext>
                  </a:extLst>
                </p14:cNvPr>
                <p14:cNvContentPartPr/>
                <p14:nvPr/>
              </p14:nvContentPartPr>
              <p14:xfrm>
                <a:off x="817915" y="1309922"/>
                <a:ext cx="167760" cy="139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763799D-4983-B82B-6F13-32A84642D93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08915" y="1300945"/>
                  <a:ext cx="185400" cy="1569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EE5C766-572F-B7BF-F32E-CD944C60FDA9}"/>
                    </a:ext>
                  </a:extLst>
                </p14:cNvPr>
                <p14:cNvContentPartPr/>
                <p14:nvPr/>
              </p14:nvContentPartPr>
              <p14:xfrm>
                <a:off x="960475" y="1203002"/>
                <a:ext cx="97200" cy="175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EE5C766-572F-B7BF-F32E-CD944C60FDA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51475" y="1194002"/>
                  <a:ext cx="1148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DBCBCE0-0E6F-F139-1451-95DBA68F0DB2}"/>
                    </a:ext>
                  </a:extLst>
                </p14:cNvPr>
                <p14:cNvContentPartPr/>
                <p14:nvPr/>
              </p14:nvContentPartPr>
              <p14:xfrm>
                <a:off x="1019875" y="1136402"/>
                <a:ext cx="111960" cy="169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DBCBCE0-0E6F-F139-1451-95DBA68F0DB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10875" y="1127402"/>
                  <a:ext cx="1296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1460594-1610-8F25-4BBD-BB0457BD2D37}"/>
                    </a:ext>
                  </a:extLst>
                </p14:cNvPr>
                <p14:cNvContentPartPr/>
                <p14:nvPr/>
              </p14:nvContentPartPr>
              <p14:xfrm>
                <a:off x="1176475" y="1212362"/>
                <a:ext cx="132840" cy="182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1460594-1610-8F25-4BBD-BB0457BD2D3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67475" y="1203344"/>
                  <a:ext cx="150480" cy="2005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7466C11-D204-327C-09DC-27DA589035F2}"/>
                    </a:ext>
                  </a:extLst>
                </p14:cNvPr>
                <p14:cNvContentPartPr/>
                <p14:nvPr/>
              </p14:nvContentPartPr>
              <p14:xfrm>
                <a:off x="673915" y="1390562"/>
                <a:ext cx="16560" cy="56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7466C11-D204-327C-09DC-27DA589035F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64715" y="1381619"/>
                  <a:ext cx="34592" cy="7404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CD87B7C4-CC0B-4B70-30C3-0AEFE19B8E84}"/>
              </a:ext>
            </a:extLst>
          </p:cNvPr>
          <p:cNvGrpSpPr/>
          <p:nvPr/>
        </p:nvGrpSpPr>
        <p:grpSpPr>
          <a:xfrm>
            <a:off x="4560453" y="1217282"/>
            <a:ext cx="624600" cy="317160"/>
            <a:chOff x="4560453" y="1217282"/>
            <a:chExt cx="624600" cy="3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0983093-9BB0-E0AB-94F0-B6097E5A7D0E}"/>
                    </a:ext>
                  </a:extLst>
                </p14:cNvPr>
                <p14:cNvContentPartPr/>
                <p14:nvPr/>
              </p14:nvContentPartPr>
              <p14:xfrm>
                <a:off x="4560453" y="1350482"/>
                <a:ext cx="113760" cy="183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0983093-9BB0-E0AB-94F0-B6097E5A7D0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551481" y="1341482"/>
                  <a:ext cx="131344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FFB787B-61B2-363A-CE29-0A4DA929D773}"/>
                    </a:ext>
                  </a:extLst>
                </p14:cNvPr>
                <p14:cNvContentPartPr/>
                <p14:nvPr/>
              </p14:nvContentPartPr>
              <p14:xfrm>
                <a:off x="4722813" y="1308002"/>
                <a:ext cx="152280" cy="177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FFB787B-61B2-363A-CE29-0A4DA929D77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713813" y="1299020"/>
                  <a:ext cx="169920" cy="1954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DDDEF35-FA1F-84FE-E802-4CF46BD092E0}"/>
                    </a:ext>
                  </a:extLst>
                </p14:cNvPr>
                <p14:cNvContentPartPr/>
                <p14:nvPr/>
              </p14:nvContentPartPr>
              <p14:xfrm>
                <a:off x="4884453" y="1239962"/>
                <a:ext cx="52560" cy="189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DDDEF35-FA1F-84FE-E802-4CF46BD092E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75453" y="1230962"/>
                  <a:ext cx="702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A438C34-16F6-5181-BFB7-2B62FF4A0CE1}"/>
                    </a:ext>
                  </a:extLst>
                </p14:cNvPr>
                <p14:cNvContentPartPr/>
                <p14:nvPr/>
              </p14:nvContentPartPr>
              <p14:xfrm>
                <a:off x="4923693" y="1217282"/>
                <a:ext cx="110880" cy="2113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A438C34-16F6-5181-BFB7-2B62FF4A0CE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914693" y="1208282"/>
                  <a:ext cx="1285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5D46BFA-B5E9-B503-BB67-3F71CCEB182B}"/>
                    </a:ext>
                  </a:extLst>
                </p14:cNvPr>
                <p14:cNvContentPartPr/>
                <p14:nvPr/>
              </p14:nvContentPartPr>
              <p14:xfrm>
                <a:off x="5065173" y="1333922"/>
                <a:ext cx="119880" cy="1587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5D46BFA-B5E9-B503-BB67-3F71CCEB182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056200" y="1324922"/>
                  <a:ext cx="137467" cy="17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FB731A7-F354-6E34-D749-F09A75E1A1C6}"/>
              </a:ext>
            </a:extLst>
          </p:cNvPr>
          <p:cNvGrpSpPr/>
          <p:nvPr/>
        </p:nvGrpSpPr>
        <p:grpSpPr>
          <a:xfrm>
            <a:off x="7406962" y="1150670"/>
            <a:ext cx="655920" cy="685440"/>
            <a:chOff x="7406962" y="1150670"/>
            <a:chExt cx="655920" cy="68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A8EF330-C88B-BAE5-34BE-550706108320}"/>
                    </a:ext>
                  </a:extLst>
                </p14:cNvPr>
                <p14:cNvContentPartPr/>
                <p14:nvPr/>
              </p14:nvContentPartPr>
              <p14:xfrm>
                <a:off x="7486522" y="1577630"/>
                <a:ext cx="32400" cy="258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A8EF330-C88B-BAE5-34BE-55070610832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477522" y="1568643"/>
                  <a:ext cx="50040" cy="2760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FE679AE-7D4D-3E26-173C-8373FB19B466}"/>
                    </a:ext>
                  </a:extLst>
                </p14:cNvPr>
                <p14:cNvContentPartPr/>
                <p14:nvPr/>
              </p14:nvContentPartPr>
              <p14:xfrm>
                <a:off x="7406962" y="1286030"/>
                <a:ext cx="97920" cy="160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FE679AE-7D4D-3E26-173C-8373FB19B46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397962" y="1277030"/>
                  <a:ext cx="1155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C425A15-8B92-EEDB-5393-A3353C02E3B5}"/>
                    </a:ext>
                  </a:extLst>
                </p14:cNvPr>
                <p14:cNvContentPartPr/>
                <p14:nvPr/>
              </p14:nvContentPartPr>
              <p14:xfrm>
                <a:off x="7548082" y="1244270"/>
                <a:ext cx="143280" cy="175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C425A15-8B92-EEDB-5393-A3353C02E3B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539082" y="1235270"/>
                  <a:ext cx="1609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CAED2EB-7BF8-8A84-7F8E-FA25E52F2C23}"/>
                    </a:ext>
                  </a:extLst>
                </p14:cNvPr>
                <p14:cNvContentPartPr/>
                <p14:nvPr/>
              </p14:nvContentPartPr>
              <p14:xfrm>
                <a:off x="7718362" y="1187750"/>
                <a:ext cx="36720" cy="2296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CAED2EB-7BF8-8A84-7F8E-FA25E52F2C2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709362" y="1178764"/>
                  <a:ext cx="54360" cy="2472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C5C98E3-025A-706D-472C-4D62F122A622}"/>
                    </a:ext>
                  </a:extLst>
                </p14:cNvPr>
                <p14:cNvContentPartPr/>
                <p14:nvPr/>
              </p14:nvContentPartPr>
              <p14:xfrm>
                <a:off x="7746442" y="1150670"/>
                <a:ext cx="96120" cy="241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C5C98E3-025A-706D-472C-4D62F122A62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737442" y="1141670"/>
                  <a:ext cx="1137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D0A9A8E-4588-C0B4-8271-9080D6D05A59}"/>
                    </a:ext>
                  </a:extLst>
                </p14:cNvPr>
                <p14:cNvContentPartPr/>
                <p14:nvPr/>
              </p14:nvContentPartPr>
              <p14:xfrm>
                <a:off x="7926082" y="1296470"/>
                <a:ext cx="136800" cy="1731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D0A9A8E-4588-C0B4-8271-9080D6D05A5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917058" y="1287470"/>
                  <a:ext cx="154487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F66F76DE-7A64-8231-60A3-33F24E483520}"/>
              </a:ext>
            </a:extLst>
          </p:cNvPr>
          <p:cNvGrpSpPr/>
          <p:nvPr/>
        </p:nvGrpSpPr>
        <p:grpSpPr>
          <a:xfrm>
            <a:off x="10334111" y="1053654"/>
            <a:ext cx="607680" cy="646560"/>
            <a:chOff x="10334111" y="1053654"/>
            <a:chExt cx="607680" cy="64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30DA78F-A4F8-C8E4-A8B3-0D62269C1984}"/>
                    </a:ext>
                  </a:extLst>
                </p14:cNvPr>
                <p14:cNvContentPartPr/>
                <p14:nvPr/>
              </p14:nvContentPartPr>
              <p14:xfrm>
                <a:off x="10397831" y="1451454"/>
                <a:ext cx="30960" cy="2487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30DA78F-A4F8-C8E4-A8B3-0D62269C198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388831" y="1442454"/>
                  <a:ext cx="486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58E84C5-ED30-4981-7EDD-BBBC1814BE81}"/>
                    </a:ext>
                  </a:extLst>
                </p14:cNvPr>
                <p14:cNvContentPartPr/>
                <p14:nvPr/>
              </p14:nvContentPartPr>
              <p14:xfrm>
                <a:off x="10334111" y="1185054"/>
                <a:ext cx="131760" cy="142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58E84C5-ED30-4981-7EDD-BBBC1814BE8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325111" y="1176054"/>
                  <a:ext cx="1494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BE5C0E8-910F-591B-917F-DDA99096B5F4}"/>
                    </a:ext>
                  </a:extLst>
                </p14:cNvPr>
                <p14:cNvContentPartPr/>
                <p14:nvPr/>
              </p14:nvContentPartPr>
              <p14:xfrm>
                <a:off x="10498991" y="1132494"/>
                <a:ext cx="149400" cy="155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BE5C0E8-910F-591B-917F-DDA99096B5F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489991" y="1123494"/>
                  <a:ext cx="167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D918B9D-F3E3-D9B0-D54D-0267A411BB9F}"/>
                    </a:ext>
                  </a:extLst>
                </p14:cNvPr>
                <p14:cNvContentPartPr/>
                <p14:nvPr/>
              </p14:nvContentPartPr>
              <p14:xfrm>
                <a:off x="10696271" y="1055814"/>
                <a:ext cx="4680" cy="210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D918B9D-F3E3-D9B0-D54D-0267A411BB9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687271" y="1046814"/>
                  <a:ext cx="223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9E52E56-CC1D-7D1B-4DED-126E4D191A65}"/>
                    </a:ext>
                  </a:extLst>
                </p14:cNvPr>
                <p14:cNvContentPartPr/>
                <p14:nvPr/>
              </p14:nvContentPartPr>
              <p14:xfrm>
                <a:off x="10694111" y="1053654"/>
                <a:ext cx="108360" cy="258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9E52E56-CC1D-7D1B-4DED-126E4D191A6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685081" y="1044654"/>
                  <a:ext cx="126059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175B155-6EFA-8394-30F3-A13DF845D27D}"/>
                    </a:ext>
                  </a:extLst>
                </p14:cNvPr>
                <p14:cNvContentPartPr/>
                <p14:nvPr/>
              </p14:nvContentPartPr>
              <p14:xfrm>
                <a:off x="10810751" y="1224294"/>
                <a:ext cx="131040" cy="177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175B155-6EFA-8394-30F3-A13DF845D27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801726" y="1215312"/>
                  <a:ext cx="148729" cy="19544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E218702-7D7A-D136-5FA1-72F9F5EE81E4}"/>
              </a:ext>
            </a:extLst>
          </p:cNvPr>
          <p:cNvGrpSpPr/>
          <p:nvPr/>
        </p:nvGrpSpPr>
        <p:grpSpPr>
          <a:xfrm>
            <a:off x="5047893" y="1659722"/>
            <a:ext cx="852840" cy="401400"/>
            <a:chOff x="5047893" y="1659722"/>
            <a:chExt cx="85284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A85836E-43D4-96A4-8E02-A741694E2162}"/>
                    </a:ext>
                  </a:extLst>
                </p14:cNvPr>
                <p14:cNvContentPartPr/>
                <p14:nvPr/>
              </p14:nvContentPartPr>
              <p14:xfrm>
                <a:off x="5047893" y="1878602"/>
                <a:ext cx="242280" cy="1825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A85836E-43D4-96A4-8E02-A741694E216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038893" y="1869584"/>
                  <a:ext cx="259920" cy="2001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01D2B34-4C7E-0C7E-475B-0648BDFFDA0C}"/>
                    </a:ext>
                  </a:extLst>
                </p14:cNvPr>
                <p14:cNvContentPartPr/>
                <p14:nvPr/>
              </p14:nvContentPartPr>
              <p14:xfrm>
                <a:off x="5420133" y="1676642"/>
                <a:ext cx="123480" cy="207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01D2B34-4C7E-0C7E-475B-0648BDFFDA0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411159" y="1667626"/>
                  <a:ext cx="141069" cy="2246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FA9F116-6A5E-7987-CF74-17818573BE84}"/>
                    </a:ext>
                  </a:extLst>
                </p14:cNvPr>
                <p14:cNvContentPartPr/>
                <p14:nvPr/>
              </p14:nvContentPartPr>
              <p14:xfrm>
                <a:off x="5576733" y="1659722"/>
                <a:ext cx="105840" cy="1944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FA9F116-6A5E-7987-CF74-17818573BE8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567733" y="1650722"/>
                  <a:ext cx="1234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D3E5698-19A1-875C-9C3C-C7F29EE32B85}"/>
                    </a:ext>
                  </a:extLst>
                </p14:cNvPr>
                <p14:cNvContentPartPr/>
                <p14:nvPr/>
              </p14:nvContentPartPr>
              <p14:xfrm>
                <a:off x="5713533" y="1781762"/>
                <a:ext cx="187200" cy="189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D3E5698-19A1-875C-9C3C-C7F29EE32B8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704533" y="1772779"/>
                  <a:ext cx="204840" cy="20696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90AF48B4-ABFC-EE5C-AFAF-61421EA3BA79}"/>
                  </a:ext>
                </a:extLst>
              </p14:cNvPr>
              <p14:cNvContentPartPr/>
              <p14:nvPr/>
            </p14:nvContentPartPr>
            <p14:xfrm>
              <a:off x="10558751" y="2505174"/>
              <a:ext cx="46080" cy="2494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90AF48B4-ABFC-EE5C-AFAF-61421EA3BA7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0549751" y="2496174"/>
                <a:ext cx="63720" cy="26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69D23734-738B-8602-6433-78B16977190F}"/>
              </a:ext>
            </a:extLst>
          </p:cNvPr>
          <p:cNvGrpSpPr/>
          <p:nvPr/>
        </p:nvGrpSpPr>
        <p:grpSpPr>
          <a:xfrm>
            <a:off x="10617791" y="2857974"/>
            <a:ext cx="493920" cy="263160"/>
            <a:chOff x="10617791" y="2857974"/>
            <a:chExt cx="493920" cy="2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5071512-C1A7-8C15-979A-977CF52411A0}"/>
                    </a:ext>
                  </a:extLst>
                </p14:cNvPr>
                <p14:cNvContentPartPr/>
                <p14:nvPr/>
              </p14:nvContentPartPr>
              <p14:xfrm>
                <a:off x="10617791" y="2857974"/>
                <a:ext cx="114480" cy="172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5071512-C1A7-8C15-979A-977CF52411A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608819" y="2848974"/>
                  <a:ext cx="132065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634A287-8476-5F7C-9D38-B4070DFD06E2}"/>
                    </a:ext>
                  </a:extLst>
                </p14:cNvPr>
                <p14:cNvContentPartPr/>
                <p14:nvPr/>
              </p14:nvContentPartPr>
              <p14:xfrm>
                <a:off x="10769351" y="2859054"/>
                <a:ext cx="117720" cy="174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634A287-8476-5F7C-9D38-B4070DFD06E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760351" y="2850054"/>
                  <a:ext cx="1353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A2F6A69-7AB6-06C4-3D71-9E9806C23067}"/>
                    </a:ext>
                  </a:extLst>
                </p14:cNvPr>
                <p14:cNvContentPartPr/>
                <p14:nvPr/>
              </p14:nvContentPartPr>
              <p14:xfrm>
                <a:off x="10927031" y="2965614"/>
                <a:ext cx="184680" cy="1555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A2F6A69-7AB6-06C4-3D71-9E9806C2306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918031" y="2956614"/>
                  <a:ext cx="20232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B87C435B-B930-FA17-5699-6B0BF3F94030}"/>
              </a:ext>
            </a:extLst>
          </p:cNvPr>
          <p:cNvGrpSpPr/>
          <p:nvPr/>
        </p:nvGrpSpPr>
        <p:grpSpPr>
          <a:xfrm>
            <a:off x="8009602" y="2550710"/>
            <a:ext cx="757080" cy="438840"/>
            <a:chOff x="8009602" y="2550710"/>
            <a:chExt cx="757080" cy="43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D9E0792-E5B5-4853-4AAE-7C725FE072A6}"/>
                    </a:ext>
                  </a:extLst>
                </p14:cNvPr>
                <p14:cNvContentPartPr/>
                <p14:nvPr/>
              </p14:nvContentPartPr>
              <p14:xfrm>
                <a:off x="8009602" y="2550710"/>
                <a:ext cx="236160" cy="1656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D9E0792-E5B5-4853-4AAE-7C725FE072A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000588" y="2541710"/>
                  <a:ext cx="253827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611F608-D25D-B8B3-7AE3-61EB836B8349}"/>
                    </a:ext>
                  </a:extLst>
                </p14:cNvPr>
                <p14:cNvContentPartPr/>
                <p14:nvPr/>
              </p14:nvContentPartPr>
              <p14:xfrm>
                <a:off x="8353402" y="2693630"/>
                <a:ext cx="113040" cy="1659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611F608-D25D-B8B3-7AE3-61EB836B834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344431" y="2684630"/>
                  <a:ext cx="130624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5F5C347-3C85-F148-0F22-6A2F0C78D5B8}"/>
                    </a:ext>
                  </a:extLst>
                </p14:cNvPr>
                <p14:cNvContentPartPr/>
                <p14:nvPr/>
              </p14:nvContentPartPr>
              <p14:xfrm>
                <a:off x="8502802" y="2665910"/>
                <a:ext cx="70200" cy="220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5F5C347-3C85-F148-0F22-6A2F0C78D5B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493802" y="2656910"/>
                  <a:ext cx="878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6114ECE-0052-4496-0246-6952FD0339AB}"/>
                    </a:ext>
                  </a:extLst>
                </p14:cNvPr>
                <p14:cNvContentPartPr/>
                <p14:nvPr/>
              </p14:nvContentPartPr>
              <p14:xfrm>
                <a:off x="8617642" y="2870030"/>
                <a:ext cx="149040" cy="119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6114ECE-0052-4496-0246-6952FD0339A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608620" y="2861030"/>
                  <a:ext cx="166723" cy="13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2488382-59DD-4223-4809-E48D436E0E22}"/>
                  </a:ext>
                </a:extLst>
              </p14:cNvPr>
              <p14:cNvContentPartPr/>
              <p14:nvPr/>
            </p14:nvContentPartPr>
            <p14:xfrm>
              <a:off x="247320" y="651600"/>
              <a:ext cx="11636640" cy="5759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2488382-59DD-4223-4809-E48D436E0E22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37960" y="642240"/>
                <a:ext cx="11655360" cy="577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713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35A9E-0141-F38F-5E62-FD96C47DB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Electron </a:t>
            </a:r>
            <a:r>
              <a:rPr lang="en-US" b="1">
                <a:solidFill>
                  <a:srgbClr val="7030A0"/>
                </a:solidFill>
              </a:rPr>
              <a:t>Donating</a:t>
            </a:r>
            <a:r>
              <a:rPr lang="en-US"/>
              <a:t> Groups: “Directing” EAS Regioselectivity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E9F7371-0AAB-B8C4-6705-7F57AC0FE9D2}"/>
              </a:ext>
            </a:extLst>
          </p:cNvPr>
          <p:cNvGrpSpPr/>
          <p:nvPr/>
        </p:nvGrpSpPr>
        <p:grpSpPr>
          <a:xfrm>
            <a:off x="229786" y="1085527"/>
            <a:ext cx="491040" cy="352440"/>
            <a:chOff x="229786" y="1085527"/>
            <a:chExt cx="49104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51F961D-8AB1-577A-926F-8CA34BBE2B10}"/>
                    </a:ext>
                  </a:extLst>
                </p14:cNvPr>
                <p14:cNvContentPartPr/>
                <p14:nvPr/>
              </p14:nvContentPartPr>
              <p14:xfrm>
                <a:off x="298186" y="1148167"/>
                <a:ext cx="177480" cy="289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51F961D-8AB1-577A-926F-8CA34BBE2B1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9186" y="1139178"/>
                  <a:ext cx="195120" cy="3074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2810459-2C25-D8EB-5393-B4744DA307AA}"/>
                    </a:ext>
                  </a:extLst>
                </p14:cNvPr>
                <p14:cNvContentPartPr/>
                <p14:nvPr/>
              </p14:nvContentPartPr>
              <p14:xfrm>
                <a:off x="229786" y="1126927"/>
                <a:ext cx="204480" cy="64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2810459-2C25-D8EB-5393-B4744DA307A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0786" y="1117927"/>
                  <a:ext cx="2221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6F4EE46-5EAE-B84F-549F-A41CB9DC0504}"/>
                    </a:ext>
                  </a:extLst>
                </p14:cNvPr>
                <p14:cNvContentPartPr/>
                <p14:nvPr/>
              </p14:nvContentPartPr>
              <p14:xfrm>
                <a:off x="591226" y="1085527"/>
                <a:ext cx="104760" cy="350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6F4EE46-5EAE-B84F-549F-A41CB9DC050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82226" y="1076527"/>
                  <a:ext cx="12240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A34ED54-7429-30D9-350F-C813070A1EF2}"/>
                    </a:ext>
                  </a:extLst>
                </p14:cNvPr>
                <p14:cNvContentPartPr/>
                <p14:nvPr/>
              </p14:nvContentPartPr>
              <p14:xfrm>
                <a:off x="551626" y="1290367"/>
                <a:ext cx="169200" cy="45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A34ED54-7429-30D9-350F-C813070A1E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42626" y="1281367"/>
                  <a:ext cx="18684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71EA535-73BE-C20C-C312-A7CFE8B2FA7E}"/>
              </a:ext>
            </a:extLst>
          </p:cNvPr>
          <p:cNvGrpSpPr/>
          <p:nvPr/>
        </p:nvGrpSpPr>
        <p:grpSpPr>
          <a:xfrm>
            <a:off x="1264426" y="1086967"/>
            <a:ext cx="618840" cy="397800"/>
            <a:chOff x="1264426" y="1086967"/>
            <a:chExt cx="61884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ED46B0A-6F4A-706F-F2D5-2844F8D189D1}"/>
                    </a:ext>
                  </a:extLst>
                </p14:cNvPr>
                <p14:cNvContentPartPr/>
                <p14:nvPr/>
              </p14:nvContentPartPr>
              <p14:xfrm>
                <a:off x="1264426" y="1106407"/>
                <a:ext cx="156600" cy="257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ED46B0A-6F4A-706F-F2D5-2844F8D189D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55426" y="1097407"/>
                  <a:ext cx="1742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ECC55DC-A67E-E518-39AD-1399F9F8AE7E}"/>
                    </a:ext>
                  </a:extLst>
                </p14:cNvPr>
                <p14:cNvContentPartPr/>
                <p14:nvPr/>
              </p14:nvContentPartPr>
              <p14:xfrm>
                <a:off x="1453066" y="1086967"/>
                <a:ext cx="140760" cy="254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ECC55DC-A67E-E518-39AD-1399F9F8AE7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44066" y="1077954"/>
                  <a:ext cx="158400" cy="2721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1B3A774-15D2-40C9-CEE6-3A96CC2168F6}"/>
                    </a:ext>
                  </a:extLst>
                </p14:cNvPr>
                <p14:cNvContentPartPr/>
                <p14:nvPr/>
              </p14:nvContentPartPr>
              <p14:xfrm>
                <a:off x="1668706" y="1281727"/>
                <a:ext cx="214560" cy="203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1B3A774-15D2-40C9-CEE6-3A96CC2168F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59706" y="1272727"/>
                  <a:ext cx="23220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9AF237C-4050-7BFB-E127-160752E5523E}"/>
              </a:ext>
            </a:extLst>
          </p:cNvPr>
          <p:cNvGrpSpPr/>
          <p:nvPr/>
        </p:nvGrpSpPr>
        <p:grpSpPr>
          <a:xfrm>
            <a:off x="207106" y="1686789"/>
            <a:ext cx="645120" cy="351720"/>
            <a:chOff x="207106" y="1686789"/>
            <a:chExt cx="64512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D997A22-EC6F-1780-8BDF-9839D9BA4099}"/>
                    </a:ext>
                  </a:extLst>
                </p14:cNvPr>
                <p14:cNvContentPartPr/>
                <p14:nvPr/>
              </p14:nvContentPartPr>
              <p14:xfrm>
                <a:off x="207106" y="1899189"/>
                <a:ext cx="131040" cy="128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D997A22-EC6F-1780-8BDF-9839D9BA409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8106" y="1890164"/>
                  <a:ext cx="148680" cy="1462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563476A-1364-F796-CD4C-E12CE95DA975}"/>
                    </a:ext>
                  </a:extLst>
                </p14:cNvPr>
                <p14:cNvContentPartPr/>
                <p14:nvPr/>
              </p14:nvContentPartPr>
              <p14:xfrm>
                <a:off x="377026" y="1734669"/>
                <a:ext cx="117000" cy="285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563476A-1364-F796-CD4C-E12CE95DA97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7998" y="1725669"/>
                  <a:ext cx="134694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E03014D-4382-083F-DEB0-8C82594B093F}"/>
                    </a:ext>
                  </a:extLst>
                </p14:cNvPr>
                <p14:cNvContentPartPr/>
                <p14:nvPr/>
              </p14:nvContentPartPr>
              <p14:xfrm>
                <a:off x="550906" y="1686789"/>
                <a:ext cx="103320" cy="336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E03014D-4382-083F-DEB0-8C82594B093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1906" y="1677789"/>
                  <a:ext cx="12096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8E978DA-4842-C892-3EE5-049C93212501}"/>
                    </a:ext>
                  </a:extLst>
                </p14:cNvPr>
                <p14:cNvContentPartPr/>
                <p14:nvPr/>
              </p14:nvContentPartPr>
              <p14:xfrm>
                <a:off x="719026" y="1876509"/>
                <a:ext cx="133200" cy="162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8E978DA-4842-C892-3EE5-049C9321250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10050" y="1867509"/>
                  <a:ext cx="150792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8D984AF-9A3E-03E5-A599-12C5A402F9EB}"/>
              </a:ext>
            </a:extLst>
          </p:cNvPr>
          <p:cNvGrpSpPr/>
          <p:nvPr/>
        </p:nvGrpSpPr>
        <p:grpSpPr>
          <a:xfrm>
            <a:off x="1321306" y="1710189"/>
            <a:ext cx="1317600" cy="450720"/>
            <a:chOff x="1321306" y="1710189"/>
            <a:chExt cx="131760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7A8FCC2-6B93-16DE-9E86-66D112BDEA2E}"/>
                    </a:ext>
                  </a:extLst>
                </p14:cNvPr>
                <p14:cNvContentPartPr/>
                <p14:nvPr/>
              </p14:nvContentPartPr>
              <p14:xfrm>
                <a:off x="1458826" y="1865349"/>
                <a:ext cx="85320" cy="166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7A8FCC2-6B93-16DE-9E86-66D112BDEA2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49826" y="1856349"/>
                  <a:ext cx="102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E62A035-4C6E-9120-78CD-792E268427E7}"/>
                    </a:ext>
                  </a:extLst>
                </p14:cNvPr>
                <p14:cNvContentPartPr/>
                <p14:nvPr/>
              </p14:nvContentPartPr>
              <p14:xfrm>
                <a:off x="1615066" y="1825749"/>
                <a:ext cx="102600" cy="141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E62A035-4C6E-9120-78CD-792E268427E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06066" y="1816749"/>
                  <a:ext cx="1202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91902C1-9F3D-13AE-F87B-C77D6DD720B0}"/>
                    </a:ext>
                  </a:extLst>
                </p14:cNvPr>
                <p14:cNvContentPartPr/>
                <p14:nvPr/>
              </p14:nvContentPartPr>
              <p14:xfrm>
                <a:off x="1800826" y="1710189"/>
                <a:ext cx="81720" cy="255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91902C1-9F3D-13AE-F87B-C77D6DD720B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791826" y="1701176"/>
                  <a:ext cx="99360" cy="2732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8166877-0629-2FEC-B616-4636149D0548}"/>
                    </a:ext>
                  </a:extLst>
                </p14:cNvPr>
                <p14:cNvContentPartPr/>
                <p14:nvPr/>
              </p14:nvContentPartPr>
              <p14:xfrm>
                <a:off x="1805146" y="1776789"/>
                <a:ext cx="401040" cy="207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8166877-0629-2FEC-B616-4636149D054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796146" y="1767789"/>
                  <a:ext cx="4186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87753DE-4158-E98A-60FE-F54960DE61F0}"/>
                    </a:ext>
                  </a:extLst>
                </p14:cNvPr>
                <p14:cNvContentPartPr/>
                <p14:nvPr/>
              </p14:nvContentPartPr>
              <p14:xfrm>
                <a:off x="2113666" y="1874349"/>
                <a:ext cx="68760" cy="100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87753DE-4158-E98A-60FE-F54960DE61F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104666" y="1865349"/>
                  <a:ext cx="86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93D53D3-0943-C959-FD87-6F5D398BBB9B}"/>
                    </a:ext>
                  </a:extLst>
                </p14:cNvPr>
                <p14:cNvContentPartPr/>
                <p14:nvPr/>
              </p14:nvContentPartPr>
              <p14:xfrm>
                <a:off x="1321306" y="2128869"/>
                <a:ext cx="1082880" cy="32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93D53D3-0943-C959-FD87-6F5D398BBB9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312306" y="2119869"/>
                  <a:ext cx="11005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EA61DFA-835C-07DE-EB9D-1CA724B1F8F5}"/>
                    </a:ext>
                  </a:extLst>
                </p14:cNvPr>
                <p14:cNvContentPartPr/>
                <p14:nvPr/>
              </p14:nvContentPartPr>
              <p14:xfrm>
                <a:off x="2587066" y="1799109"/>
                <a:ext cx="45000" cy="55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EA61DFA-835C-07DE-EB9D-1CA724B1F8F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78137" y="1790050"/>
                  <a:ext cx="62500" cy="731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8BAC60C-61DB-FF62-1DDF-43F0C7D20EC5}"/>
                    </a:ext>
                  </a:extLst>
                </p14:cNvPr>
                <p14:cNvContentPartPr/>
                <p14:nvPr/>
              </p14:nvContentPartPr>
              <p14:xfrm>
                <a:off x="2604706" y="1981989"/>
                <a:ext cx="34200" cy="40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8BAC60C-61DB-FF62-1DDF-43F0C7D20EC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95800" y="1972989"/>
                  <a:ext cx="51656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2E19C96-64B0-2072-2392-9D56515CCC39}"/>
              </a:ext>
            </a:extLst>
          </p:cNvPr>
          <p:cNvGrpSpPr/>
          <p:nvPr/>
        </p:nvGrpSpPr>
        <p:grpSpPr>
          <a:xfrm>
            <a:off x="272630" y="3623596"/>
            <a:ext cx="599170" cy="302802"/>
            <a:chOff x="272630" y="3623596"/>
            <a:chExt cx="599170" cy="30280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DB73253-CB07-77AE-A65E-E1015E721844}"/>
                    </a:ext>
                  </a:extLst>
                </p14:cNvPr>
                <p14:cNvContentPartPr/>
                <p14:nvPr/>
              </p14:nvContentPartPr>
              <p14:xfrm>
                <a:off x="272630" y="3780755"/>
                <a:ext cx="164950" cy="1307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DB73253-CB07-77AE-A65E-E1015E72184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3626" y="3771751"/>
                  <a:ext cx="182597" cy="1483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97DA3E9-F27D-A281-0E18-A67FBAF70DA8}"/>
                    </a:ext>
                  </a:extLst>
                </p14:cNvPr>
                <p14:cNvContentPartPr/>
                <p14:nvPr/>
              </p14:nvContentPartPr>
              <p14:xfrm>
                <a:off x="433176" y="3689305"/>
                <a:ext cx="95515" cy="203901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97DA3E9-F27D-A281-0E18-A67FBAF70DA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4165" y="3680299"/>
                  <a:ext cx="113176" cy="2215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FF27FBF-421A-5C89-E8E1-367DD1590BFC}"/>
                    </a:ext>
                  </a:extLst>
                </p14:cNvPr>
                <p14:cNvContentPartPr/>
                <p14:nvPr/>
              </p14:nvContentPartPr>
              <p14:xfrm>
                <a:off x="578481" y="3623596"/>
                <a:ext cx="95176" cy="283835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FF27FBF-421A-5C89-E8E1-367DD1590BF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69468" y="3614602"/>
                  <a:ext cx="112841" cy="3014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44E5C71-8589-101F-3AC1-A002E03E867F}"/>
                    </a:ext>
                  </a:extLst>
                </p14:cNvPr>
                <p14:cNvContentPartPr/>
                <p14:nvPr/>
              </p14:nvContentPartPr>
              <p14:xfrm>
                <a:off x="747156" y="3730288"/>
                <a:ext cx="124644" cy="19611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44E5C71-8589-101F-3AC1-A002E03E867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8150" y="3721292"/>
                  <a:ext cx="142296" cy="21374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7B8FB2D-F8E2-7627-3DC1-835D45E76722}"/>
              </a:ext>
            </a:extLst>
          </p:cNvPr>
          <p:cNvGrpSpPr/>
          <p:nvPr/>
        </p:nvGrpSpPr>
        <p:grpSpPr>
          <a:xfrm>
            <a:off x="1262327" y="3598193"/>
            <a:ext cx="956166" cy="438285"/>
            <a:chOff x="1262327" y="3598193"/>
            <a:chExt cx="956166" cy="43828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EF1F351-B9FF-11BA-12D5-4A047372C1AE}"/>
                    </a:ext>
                  </a:extLst>
                </p14:cNvPr>
                <p14:cNvContentPartPr/>
                <p14:nvPr/>
              </p14:nvContentPartPr>
              <p14:xfrm>
                <a:off x="1262327" y="3683886"/>
                <a:ext cx="130740" cy="312625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EF1F351-B9FF-11BA-12D5-4A047372C1A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53298" y="3674892"/>
                  <a:ext cx="148437" cy="3302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3AABB1E-9AAE-1579-854E-793B5619EAA6}"/>
                    </a:ext>
                  </a:extLst>
                </p14:cNvPr>
                <p14:cNvContentPartPr/>
                <p14:nvPr/>
              </p14:nvContentPartPr>
              <p14:xfrm>
                <a:off x="1465212" y="3664241"/>
                <a:ext cx="125998" cy="175449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3AABB1E-9AAE-1579-854E-793B5619EAA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456212" y="3655234"/>
                  <a:ext cx="143638" cy="1931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A0DA057-700D-7CDC-3686-778E62B148B8}"/>
                    </a:ext>
                  </a:extLst>
                </p14:cNvPr>
                <p14:cNvContentPartPr/>
                <p14:nvPr/>
              </p14:nvContentPartPr>
              <p14:xfrm>
                <a:off x="1636258" y="3623935"/>
                <a:ext cx="356318" cy="17003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A0DA057-700D-7CDC-3686-778E62B148B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27260" y="3614948"/>
                  <a:ext cx="373954" cy="1876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745960D-6EAD-63E7-0862-13FA8033AE81}"/>
                    </a:ext>
                  </a:extLst>
                </p14:cNvPr>
                <p14:cNvContentPartPr/>
                <p14:nvPr/>
              </p14:nvContentPartPr>
              <p14:xfrm>
                <a:off x="2150413" y="3598193"/>
                <a:ext cx="46741" cy="87047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745960D-6EAD-63E7-0862-13FA8033AE8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41424" y="3589201"/>
                  <a:ext cx="64359" cy="1046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E62A647-275B-81CC-0CD0-435588A7908D}"/>
                    </a:ext>
                  </a:extLst>
                </p14:cNvPr>
                <p14:cNvContentPartPr/>
                <p14:nvPr/>
              </p14:nvContentPartPr>
              <p14:xfrm>
                <a:off x="2178187" y="3752982"/>
                <a:ext cx="40306" cy="55886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E62A647-275B-81CC-0CD0-435588A7908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69190" y="3743968"/>
                  <a:ext cx="57940" cy="735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F15FEDE-33CA-AB19-ECCF-FDED3020F001}"/>
                    </a:ext>
                  </a:extLst>
                </p14:cNvPr>
                <p14:cNvContentPartPr/>
                <p14:nvPr/>
              </p14:nvContentPartPr>
              <p14:xfrm>
                <a:off x="1270118" y="3982624"/>
                <a:ext cx="821700" cy="53854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F15FEDE-33CA-AB19-ECCF-FDED3020F00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261116" y="3973648"/>
                  <a:ext cx="839344" cy="7144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6A77D4B-068E-7043-09F3-DC13BE24CDB0}"/>
              </a:ext>
            </a:extLst>
          </p:cNvPr>
          <p:cNvGrpSpPr/>
          <p:nvPr/>
        </p:nvGrpSpPr>
        <p:grpSpPr>
          <a:xfrm>
            <a:off x="319541" y="3027194"/>
            <a:ext cx="472493" cy="363431"/>
            <a:chOff x="319541" y="3027194"/>
            <a:chExt cx="472493" cy="36343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600B33B-6CEA-671B-8769-C7CECFD01C68}"/>
                    </a:ext>
                  </a:extLst>
                </p14:cNvPr>
                <p14:cNvContentPartPr/>
                <p14:nvPr/>
              </p14:nvContentPartPr>
              <p14:xfrm>
                <a:off x="364250" y="3078339"/>
                <a:ext cx="203901" cy="312286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600B33B-6CEA-671B-8769-C7CECFD01C6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5244" y="3069345"/>
                  <a:ext cx="221553" cy="3299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EEEDC70-4882-CC0C-EC72-C4740455E620}"/>
                    </a:ext>
                  </a:extLst>
                </p14:cNvPr>
                <p14:cNvContentPartPr/>
                <p14:nvPr/>
              </p14:nvContentPartPr>
              <p14:xfrm>
                <a:off x="319541" y="3032952"/>
                <a:ext cx="183578" cy="53854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EEEDC70-4882-CC0C-EC72-C4740455E62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10542" y="3023976"/>
                  <a:ext cx="201216" cy="714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144B805-4121-B78C-0B5C-FBEDD22154D3}"/>
                    </a:ext>
                  </a:extLst>
                </p14:cNvPr>
                <p14:cNvContentPartPr/>
                <p14:nvPr/>
              </p14:nvContentPartPr>
              <p14:xfrm>
                <a:off x="651472" y="3027194"/>
                <a:ext cx="105337" cy="356996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144B805-4121-B78C-0B5C-FBEDD22154D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42515" y="3018197"/>
                  <a:ext cx="122893" cy="3746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E5229EC-E1C9-1479-7B1C-7D99F2343438}"/>
                    </a:ext>
                  </a:extLst>
                </p14:cNvPr>
                <p14:cNvContentPartPr/>
                <p14:nvPr/>
              </p14:nvContentPartPr>
              <p14:xfrm>
                <a:off x="619972" y="3212127"/>
                <a:ext cx="172062" cy="30822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E5229EC-E1C9-1479-7B1C-7D99F234343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10954" y="3203167"/>
                  <a:ext cx="189737" cy="4838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DB43657-1A3C-48A8-A335-5E682825A92F}"/>
              </a:ext>
            </a:extLst>
          </p:cNvPr>
          <p:cNvGrpSpPr/>
          <p:nvPr/>
        </p:nvGrpSpPr>
        <p:grpSpPr>
          <a:xfrm>
            <a:off x="1414237" y="3087145"/>
            <a:ext cx="540913" cy="371560"/>
            <a:chOff x="1414237" y="3087145"/>
            <a:chExt cx="540913" cy="37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3FDAA6F-936C-1148-EEE9-F2531A53951E}"/>
                    </a:ext>
                  </a:extLst>
                </p14:cNvPr>
                <p14:cNvContentPartPr/>
                <p14:nvPr/>
              </p14:nvContentPartPr>
              <p14:xfrm>
                <a:off x="1414237" y="3087145"/>
                <a:ext cx="292303" cy="260465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3FDAA6F-936C-1148-EEE9-F2531A53951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405238" y="3078151"/>
                  <a:ext cx="309942" cy="2780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D3D475D-BFFC-F4AD-0696-1DD7CBBD5C89}"/>
                    </a:ext>
                  </a:extLst>
                </p14:cNvPr>
                <p14:cNvContentPartPr/>
                <p14:nvPr/>
              </p14:nvContentPartPr>
              <p14:xfrm>
                <a:off x="1752604" y="3239901"/>
                <a:ext cx="202546" cy="218804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D3D475D-BFFC-F4AD-0696-1DD7CBBD5C8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743626" y="3230904"/>
                  <a:ext cx="220143" cy="23643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9ADB4B1-EE46-29AE-81BB-54D260D8F429}"/>
              </a:ext>
            </a:extLst>
          </p:cNvPr>
          <p:cNvGrpSpPr/>
          <p:nvPr/>
        </p:nvGrpSpPr>
        <p:grpSpPr>
          <a:xfrm>
            <a:off x="1433446" y="5100545"/>
            <a:ext cx="628920" cy="430920"/>
            <a:chOff x="1383946" y="5848687"/>
            <a:chExt cx="628920" cy="43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9149A66-12DD-7F81-C328-68B846EC836A}"/>
                    </a:ext>
                  </a:extLst>
                </p14:cNvPr>
                <p14:cNvContentPartPr/>
                <p14:nvPr/>
              </p14:nvContentPartPr>
              <p14:xfrm>
                <a:off x="1383946" y="5848687"/>
                <a:ext cx="347400" cy="299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9149A66-12DD-7F81-C328-68B846EC836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374946" y="5839687"/>
                  <a:ext cx="3650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808D814-DACD-9288-EB9B-7BF11E6135CB}"/>
                    </a:ext>
                  </a:extLst>
                </p14:cNvPr>
                <p14:cNvContentPartPr/>
                <p14:nvPr/>
              </p14:nvContentPartPr>
              <p14:xfrm>
                <a:off x="1779946" y="6064687"/>
                <a:ext cx="232920" cy="214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808D814-DACD-9288-EB9B-7BF11E6135C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770946" y="6055687"/>
                  <a:ext cx="250560" cy="23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7C787DF-0C3E-CC8B-BFB8-0DCFA3BC37DC}"/>
              </a:ext>
            </a:extLst>
          </p:cNvPr>
          <p:cNvGrpSpPr/>
          <p:nvPr/>
        </p:nvGrpSpPr>
        <p:grpSpPr>
          <a:xfrm>
            <a:off x="175066" y="5045465"/>
            <a:ext cx="2116440" cy="1401120"/>
            <a:chOff x="125566" y="5793607"/>
            <a:chExt cx="2116440" cy="140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542E9E2-8645-4446-82E9-A848931CB1C8}"/>
                    </a:ext>
                  </a:extLst>
                </p14:cNvPr>
                <p14:cNvContentPartPr/>
                <p14:nvPr/>
              </p14:nvContentPartPr>
              <p14:xfrm>
                <a:off x="125566" y="6885847"/>
                <a:ext cx="122760" cy="156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542E9E2-8645-4446-82E9-A848931CB1C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6566" y="6876847"/>
                  <a:ext cx="140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702B990-ED4A-D739-E9FC-7CA0BBB79086}"/>
                    </a:ext>
                  </a:extLst>
                </p14:cNvPr>
                <p14:cNvContentPartPr/>
                <p14:nvPr/>
              </p14:nvContentPartPr>
              <p14:xfrm>
                <a:off x="302326" y="6754807"/>
                <a:ext cx="122760" cy="293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702B990-ED4A-D739-E9FC-7CA0BBB7908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93326" y="6745807"/>
                  <a:ext cx="1404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5E45603-6407-E6EA-8099-C8975E4C5C2D}"/>
                    </a:ext>
                  </a:extLst>
                </p14:cNvPr>
                <p14:cNvContentPartPr/>
                <p14:nvPr/>
              </p14:nvContentPartPr>
              <p14:xfrm>
                <a:off x="457846" y="6718447"/>
                <a:ext cx="151560" cy="357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5E45603-6407-E6EA-8099-C8975E4C5C2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48846" y="6709447"/>
                  <a:ext cx="16920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508E741-5C79-269F-1E00-028434BF912C}"/>
                    </a:ext>
                  </a:extLst>
                </p14:cNvPr>
                <p14:cNvContentPartPr/>
                <p14:nvPr/>
              </p14:nvContentPartPr>
              <p14:xfrm>
                <a:off x="660526" y="6863887"/>
                <a:ext cx="133920" cy="186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508E741-5C79-269F-1E00-028434BF912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51526" y="6854887"/>
                  <a:ext cx="1515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AB4AF3E-A5C2-A309-C52F-F1997606C212}"/>
                    </a:ext>
                  </a:extLst>
                </p14:cNvPr>
                <p14:cNvContentPartPr/>
                <p14:nvPr/>
              </p14:nvContentPartPr>
              <p14:xfrm>
                <a:off x="1174246" y="6789727"/>
                <a:ext cx="420840" cy="226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AB4AF3E-A5C2-A309-C52F-F1997606C21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65246" y="6780727"/>
                  <a:ext cx="4384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7D2E69A-284D-B104-0F8B-994A6D4E8F2B}"/>
                    </a:ext>
                  </a:extLst>
                </p14:cNvPr>
                <p14:cNvContentPartPr/>
                <p14:nvPr/>
              </p14:nvContentPartPr>
              <p14:xfrm>
                <a:off x="1267126" y="7116247"/>
                <a:ext cx="837000" cy="78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7D2E69A-284D-B104-0F8B-994A6D4E8F2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258126" y="7107206"/>
                  <a:ext cx="854640" cy="962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6A40A68-E740-7D24-FBF8-DDBF5D6964FF}"/>
                    </a:ext>
                  </a:extLst>
                </p14:cNvPr>
                <p14:cNvContentPartPr/>
                <p14:nvPr/>
              </p14:nvContentPartPr>
              <p14:xfrm>
                <a:off x="1667086" y="6605407"/>
                <a:ext cx="78480" cy="400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6A40A68-E740-7D24-FBF8-DDBF5D6964F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658086" y="6596407"/>
                  <a:ext cx="9612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F2068AB-626E-AA1F-1780-B29BB363FF14}"/>
                    </a:ext>
                  </a:extLst>
                </p14:cNvPr>
                <p14:cNvContentPartPr/>
                <p14:nvPr/>
              </p14:nvContentPartPr>
              <p14:xfrm>
                <a:off x="1650526" y="6750127"/>
                <a:ext cx="154080" cy="90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F2068AB-626E-AA1F-1780-B29BB363FF1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641505" y="6741127"/>
                  <a:ext cx="171761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A32F858-0467-2630-CBA0-F502EF21AE3C}"/>
                    </a:ext>
                  </a:extLst>
                </p14:cNvPr>
                <p14:cNvContentPartPr/>
                <p14:nvPr/>
              </p14:nvContentPartPr>
              <p14:xfrm>
                <a:off x="1816846" y="6817447"/>
                <a:ext cx="156960" cy="123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A32F858-0467-2630-CBA0-F502EF21AE3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807846" y="6808447"/>
                  <a:ext cx="174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9A66798-8D6C-A34A-5CFD-96AC35D06E68}"/>
                    </a:ext>
                  </a:extLst>
                </p14:cNvPr>
                <p14:cNvContentPartPr/>
                <p14:nvPr/>
              </p14:nvContentPartPr>
              <p14:xfrm>
                <a:off x="2166406" y="6761287"/>
                <a:ext cx="51840" cy="69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9A66798-8D6C-A34A-5CFD-96AC35D06E6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57406" y="6752240"/>
                  <a:ext cx="69480" cy="875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C1EEE4B-3684-131A-AD59-ECA9BF96462A}"/>
                    </a:ext>
                  </a:extLst>
                </p14:cNvPr>
                <p14:cNvContentPartPr/>
                <p14:nvPr/>
              </p14:nvContentPartPr>
              <p14:xfrm>
                <a:off x="2196646" y="6936247"/>
                <a:ext cx="45360" cy="59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C1EEE4B-3684-131A-AD59-ECA9BF96462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87646" y="6927247"/>
                  <a:ext cx="630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6CFA754-6902-0DD6-8953-579348F1DFC6}"/>
                    </a:ext>
                  </a:extLst>
                </p14:cNvPr>
                <p14:cNvContentPartPr/>
                <p14:nvPr/>
              </p14:nvContentPartPr>
              <p14:xfrm>
                <a:off x="337426" y="5837887"/>
                <a:ext cx="87120" cy="287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6CFA754-6902-0DD6-8953-579348F1DFC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28463" y="5828887"/>
                  <a:ext cx="104687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3D9CFBB-AD43-FD93-BE34-1CDFE3E675B0}"/>
                    </a:ext>
                  </a:extLst>
                </p14:cNvPr>
                <p14:cNvContentPartPr/>
                <p14:nvPr/>
              </p14:nvContentPartPr>
              <p14:xfrm>
                <a:off x="307546" y="6106447"/>
                <a:ext cx="279000" cy="22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3D9CFBB-AD43-FD93-BE34-1CDFE3E675B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8558" y="6097447"/>
                  <a:ext cx="296617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EAF67DF-B478-DC4D-AA12-30CA6A1915E9}"/>
                    </a:ext>
                  </a:extLst>
                </p14:cNvPr>
                <p14:cNvContentPartPr/>
                <p14:nvPr/>
              </p14:nvContentPartPr>
              <p14:xfrm>
                <a:off x="302866" y="5832487"/>
                <a:ext cx="210600" cy="18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EAF67DF-B478-DC4D-AA12-30CA6A1915E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93866" y="5823487"/>
                  <a:ext cx="228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E7C7973-0F1B-BCEC-E9CF-94342CF47832}"/>
                    </a:ext>
                  </a:extLst>
                </p14:cNvPr>
                <p14:cNvContentPartPr/>
                <p14:nvPr/>
              </p14:nvContentPartPr>
              <p14:xfrm>
                <a:off x="617506" y="5793607"/>
                <a:ext cx="149400" cy="374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E7C7973-0F1B-BCEC-E9CF-94342CF4783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08506" y="5784607"/>
                  <a:ext cx="167040" cy="39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7A0B08B-7D3A-4F0D-01C9-5ECD5C210B67}"/>
                  </a:ext>
                </a:extLst>
              </p14:cNvPr>
              <p14:cNvContentPartPr/>
              <p14:nvPr/>
            </p14:nvContentPartPr>
            <p14:xfrm>
              <a:off x="29266" y="2675647"/>
              <a:ext cx="12027600" cy="198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7A0B08B-7D3A-4F0D-01C9-5ECD5C210B6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0266" y="2666647"/>
                <a:ext cx="120452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1880A5E-8006-BE21-ABEC-14D9A86408BF}"/>
                  </a:ext>
                </a:extLst>
              </p14:cNvPr>
              <p14:cNvContentPartPr/>
              <p14:nvPr/>
            </p14:nvContentPartPr>
            <p14:xfrm>
              <a:off x="-14294" y="4721887"/>
              <a:ext cx="12232800" cy="189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1880A5E-8006-BE21-ABEC-14D9A86408B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-23294" y="4712887"/>
                <a:ext cx="12250441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8C6C619-0060-651A-0CC6-FB3E3AEE153E}"/>
                  </a:ext>
                </a:extLst>
              </p14:cNvPr>
              <p14:cNvContentPartPr/>
              <p14:nvPr/>
            </p14:nvContentPartPr>
            <p14:xfrm>
              <a:off x="3576291" y="1272960"/>
              <a:ext cx="45000" cy="285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8C6C619-0060-651A-0CC6-FB3E3AEE153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567291" y="1263960"/>
                <a:ext cx="62640" cy="30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82A4CD95-3373-054E-5E7C-DED068DC2641}"/>
              </a:ext>
            </a:extLst>
          </p:cNvPr>
          <p:cNvGrpSpPr/>
          <p:nvPr/>
        </p:nvGrpSpPr>
        <p:grpSpPr>
          <a:xfrm>
            <a:off x="3544611" y="757080"/>
            <a:ext cx="638640" cy="396360"/>
            <a:chOff x="3544611" y="757080"/>
            <a:chExt cx="638640" cy="39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F641460-C83A-B5FC-16BB-92B26BA5E601}"/>
                    </a:ext>
                  </a:extLst>
                </p14:cNvPr>
                <p14:cNvContentPartPr/>
                <p14:nvPr/>
              </p14:nvContentPartPr>
              <p14:xfrm>
                <a:off x="3544611" y="988200"/>
                <a:ext cx="105840" cy="165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F641460-C83A-B5FC-16BB-92B26BA5E60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535642" y="979200"/>
                  <a:ext cx="1234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81D3AB8-BDAF-972B-C8E9-81F6787F031C}"/>
                    </a:ext>
                  </a:extLst>
                </p14:cNvPr>
                <p14:cNvContentPartPr/>
                <p14:nvPr/>
              </p14:nvContentPartPr>
              <p14:xfrm>
                <a:off x="3718851" y="901800"/>
                <a:ext cx="158400" cy="135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81D3AB8-BDAF-972B-C8E9-81F6787F031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709851" y="892800"/>
                  <a:ext cx="176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1D19EAC-F014-55D8-CE93-AC77846B2F52}"/>
                    </a:ext>
                  </a:extLst>
                </p14:cNvPr>
                <p14:cNvContentPartPr/>
                <p14:nvPr/>
              </p14:nvContentPartPr>
              <p14:xfrm>
                <a:off x="3883731" y="823680"/>
                <a:ext cx="33480" cy="144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1D19EAC-F014-55D8-CE93-AC77846B2F5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874633" y="814680"/>
                  <a:ext cx="51312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3EDF596-1A5F-64C2-C5F6-A11E4C4F8F0B}"/>
                    </a:ext>
                  </a:extLst>
                </p14:cNvPr>
                <p14:cNvContentPartPr/>
                <p14:nvPr/>
              </p14:nvContentPartPr>
              <p14:xfrm>
                <a:off x="3908211" y="757080"/>
                <a:ext cx="95760" cy="168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3EDF596-1A5F-64C2-C5F6-A11E4C4F8F0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899211" y="748099"/>
                  <a:ext cx="113400" cy="1864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39816EC-80A5-3A9E-A7F2-93AF2F56E581}"/>
                    </a:ext>
                  </a:extLst>
                </p14:cNvPr>
                <p14:cNvContentPartPr/>
                <p14:nvPr/>
              </p14:nvContentPartPr>
              <p14:xfrm>
                <a:off x="4066251" y="860760"/>
                <a:ext cx="117000" cy="159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39816EC-80A5-3A9E-A7F2-93AF2F56E58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057279" y="851760"/>
                  <a:ext cx="134586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1E55A269-648D-1136-4F2F-7A45F77C6DE5}"/>
              </a:ext>
            </a:extLst>
          </p:cNvPr>
          <p:cNvGrpSpPr/>
          <p:nvPr/>
        </p:nvGrpSpPr>
        <p:grpSpPr>
          <a:xfrm>
            <a:off x="3656211" y="4915800"/>
            <a:ext cx="726120" cy="674640"/>
            <a:chOff x="3656211" y="4915800"/>
            <a:chExt cx="726120" cy="67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B3BDE37-10C1-24CA-A7CA-2A360B532473}"/>
                    </a:ext>
                  </a:extLst>
                </p14:cNvPr>
                <p14:cNvContentPartPr/>
                <p14:nvPr/>
              </p14:nvContentPartPr>
              <p14:xfrm>
                <a:off x="3697971" y="5376960"/>
                <a:ext cx="42840" cy="213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B3BDE37-10C1-24CA-A7CA-2A360B53247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688971" y="5367960"/>
                  <a:ext cx="604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CAC0060-151A-0967-FCB2-BC99E9D117DA}"/>
                    </a:ext>
                  </a:extLst>
                </p14:cNvPr>
                <p14:cNvContentPartPr/>
                <p14:nvPr/>
              </p14:nvContentPartPr>
              <p14:xfrm>
                <a:off x="3656211" y="5109840"/>
                <a:ext cx="112680" cy="173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CAC0060-151A-0967-FCB2-BC99E9D117D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647211" y="5100840"/>
                  <a:ext cx="1303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29C0DF6-E7E9-E3E6-138C-4BD7E9EA1CC1}"/>
                    </a:ext>
                  </a:extLst>
                </p14:cNvPr>
                <p14:cNvContentPartPr/>
                <p14:nvPr/>
              </p14:nvContentPartPr>
              <p14:xfrm>
                <a:off x="3829371" y="5047920"/>
                <a:ext cx="146160" cy="136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29C0DF6-E7E9-E3E6-138C-4BD7E9EA1CC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820371" y="5038920"/>
                  <a:ext cx="163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5A6B35A-B59A-50C5-0742-A0E2A8AC7CC7}"/>
                    </a:ext>
                  </a:extLst>
                </p14:cNvPr>
                <p14:cNvContentPartPr/>
                <p14:nvPr/>
              </p14:nvContentPartPr>
              <p14:xfrm>
                <a:off x="4042851" y="4915800"/>
                <a:ext cx="137160" cy="210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5A6B35A-B59A-50C5-0742-A0E2A8AC7CC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33851" y="4906800"/>
                  <a:ext cx="1548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6AFC1A4-F10A-7B44-3A3B-71F12B0E00CA}"/>
                    </a:ext>
                  </a:extLst>
                </p14:cNvPr>
                <p14:cNvContentPartPr/>
                <p14:nvPr/>
              </p14:nvContentPartPr>
              <p14:xfrm>
                <a:off x="4093611" y="5034960"/>
                <a:ext cx="84240" cy="244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6AFC1A4-F10A-7B44-3A3B-71F12B0E00C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084611" y="5025960"/>
                  <a:ext cx="1018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52DD2E5-C6E2-4FC0-8188-999E8DF230A5}"/>
                    </a:ext>
                  </a:extLst>
                </p14:cNvPr>
                <p14:cNvContentPartPr/>
                <p14:nvPr/>
              </p14:nvContentPartPr>
              <p14:xfrm>
                <a:off x="4252371" y="5033520"/>
                <a:ext cx="129960" cy="176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52DD2E5-C6E2-4FC0-8188-999E8DF230A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243371" y="5024520"/>
                  <a:ext cx="14760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464984BA-156C-5978-22D3-91E5CA4617E5}"/>
              </a:ext>
            </a:extLst>
          </p:cNvPr>
          <p:cNvGrpSpPr/>
          <p:nvPr/>
        </p:nvGrpSpPr>
        <p:grpSpPr>
          <a:xfrm>
            <a:off x="3497091" y="2848320"/>
            <a:ext cx="775440" cy="669600"/>
            <a:chOff x="3497091" y="2848320"/>
            <a:chExt cx="775440" cy="66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95EA05C-EF37-4613-C299-CE3BB1658020}"/>
                    </a:ext>
                  </a:extLst>
                </p14:cNvPr>
                <p14:cNvContentPartPr/>
                <p14:nvPr/>
              </p14:nvContentPartPr>
              <p14:xfrm>
                <a:off x="3542811" y="3303720"/>
                <a:ext cx="20520" cy="214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95EA05C-EF37-4613-C299-CE3BB165802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533811" y="3294720"/>
                  <a:ext cx="381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B9876DC-599A-4F06-6556-3160A83BA8C6}"/>
                    </a:ext>
                  </a:extLst>
                </p14:cNvPr>
                <p14:cNvContentPartPr/>
                <p14:nvPr/>
              </p14:nvContentPartPr>
              <p14:xfrm>
                <a:off x="3497091" y="3025800"/>
                <a:ext cx="126360" cy="179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B9876DC-599A-4F06-6556-3160A83BA8C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488091" y="3016782"/>
                  <a:ext cx="144000" cy="1973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82A1289-B157-BFC5-3E9E-0518DD9C2CEA}"/>
                    </a:ext>
                  </a:extLst>
                </p14:cNvPr>
                <p14:cNvContentPartPr/>
                <p14:nvPr/>
              </p14:nvContentPartPr>
              <p14:xfrm>
                <a:off x="3682491" y="2990520"/>
                <a:ext cx="163800" cy="124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82A1289-B157-BFC5-3E9E-0518DD9C2CE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73511" y="2981520"/>
                  <a:ext cx="181401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2175C68-732A-C9DF-FF4B-AA81D88AC434}"/>
                    </a:ext>
                  </a:extLst>
                </p14:cNvPr>
                <p14:cNvContentPartPr/>
                <p14:nvPr/>
              </p14:nvContentPartPr>
              <p14:xfrm>
                <a:off x="3906411" y="2872800"/>
                <a:ext cx="41760" cy="228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2175C68-732A-C9DF-FF4B-AA81D88AC43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97333" y="2863800"/>
                  <a:ext cx="59553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538C00E-411B-C792-0F16-657E322F4401}"/>
                    </a:ext>
                  </a:extLst>
                </p14:cNvPr>
                <p14:cNvContentPartPr/>
                <p14:nvPr/>
              </p14:nvContentPartPr>
              <p14:xfrm>
                <a:off x="3955371" y="2848320"/>
                <a:ext cx="101880" cy="202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538C00E-411B-C792-0F16-657E322F440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946371" y="2839320"/>
                  <a:ext cx="1195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45A6F47-4E01-12C7-AF29-7E0B88B6965E}"/>
                    </a:ext>
                  </a:extLst>
                </p14:cNvPr>
                <p14:cNvContentPartPr/>
                <p14:nvPr/>
              </p14:nvContentPartPr>
              <p14:xfrm>
                <a:off x="4116291" y="2987640"/>
                <a:ext cx="156240" cy="1537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45A6F47-4E01-12C7-AF29-7E0B88B6965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107291" y="2978619"/>
                  <a:ext cx="173880" cy="17140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CA804BD5-DBCD-21EC-745F-073F586DBD2E}"/>
              </a:ext>
            </a:extLst>
          </p:cNvPr>
          <p:cNvGrpSpPr/>
          <p:nvPr/>
        </p:nvGrpSpPr>
        <p:grpSpPr>
          <a:xfrm>
            <a:off x="3232131" y="5589000"/>
            <a:ext cx="1292467" cy="866520"/>
            <a:chOff x="3232131" y="5589000"/>
            <a:chExt cx="1292467" cy="86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6BB93A3-AEC5-71F5-E890-648110089550}"/>
                    </a:ext>
                  </a:extLst>
                </p14:cNvPr>
                <p14:cNvContentPartPr/>
                <p14:nvPr/>
              </p14:nvContentPartPr>
              <p14:xfrm>
                <a:off x="3232131" y="5589000"/>
                <a:ext cx="1007640" cy="336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6BB93A3-AEC5-71F5-E890-64811008955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223131" y="5580000"/>
                  <a:ext cx="102528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468D6CE-A98C-5740-5026-EE59FDDC7AA7}"/>
                    </a:ext>
                  </a:extLst>
                </p14:cNvPr>
                <p14:cNvContentPartPr/>
                <p14:nvPr/>
              </p14:nvContentPartPr>
              <p14:xfrm>
                <a:off x="3254451" y="5875200"/>
                <a:ext cx="1020240" cy="580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468D6CE-A98C-5740-5026-EE59FDDC7AA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245454" y="5866206"/>
                  <a:ext cx="1037874" cy="5979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ADF0148-09C7-E18D-D46F-E15527DEC230}"/>
                    </a:ext>
                  </a:extLst>
                </p14:cNvPr>
                <p14:cNvContentPartPr/>
                <p14:nvPr/>
              </p14:nvContentPartPr>
              <p14:xfrm>
                <a:off x="4348198" y="5668676"/>
                <a:ext cx="52200" cy="158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ADF0148-09C7-E18D-D46F-E15527DEC23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339260" y="5659676"/>
                  <a:ext cx="69719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ED0BD01-EB6B-9A3E-64E6-95C4E6C1A3FB}"/>
                    </a:ext>
                  </a:extLst>
                </p14:cNvPr>
                <p14:cNvContentPartPr/>
                <p14:nvPr/>
              </p14:nvContentPartPr>
              <p14:xfrm>
                <a:off x="4312918" y="5752556"/>
                <a:ext cx="116640" cy="50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ED0BD01-EB6B-9A3E-64E6-95C4E6C1A3F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303890" y="5743556"/>
                  <a:ext cx="134335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84194CE-E6B0-5A3D-1665-A546ECFAA2A6}"/>
                    </a:ext>
                  </a:extLst>
                </p14:cNvPr>
                <p14:cNvContentPartPr/>
                <p14:nvPr/>
              </p14:nvContentPartPr>
              <p14:xfrm>
                <a:off x="4267558" y="5611796"/>
                <a:ext cx="257040" cy="3052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84194CE-E6B0-5A3D-1665-A546ECFAA2A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258558" y="5602796"/>
                  <a:ext cx="274680" cy="32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77CC5CC9-6BBD-A936-0D5E-58E4F3852ACA}"/>
              </a:ext>
            </a:extLst>
          </p:cNvPr>
          <p:cNvGrpSpPr/>
          <p:nvPr/>
        </p:nvGrpSpPr>
        <p:grpSpPr>
          <a:xfrm>
            <a:off x="4086478" y="1367036"/>
            <a:ext cx="775440" cy="369360"/>
            <a:chOff x="4086478" y="1367036"/>
            <a:chExt cx="775440" cy="3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92ACA3E-3C54-3AB9-F823-79B1D7FA659A}"/>
                    </a:ext>
                  </a:extLst>
                </p14:cNvPr>
                <p14:cNvContentPartPr/>
                <p14:nvPr/>
              </p14:nvContentPartPr>
              <p14:xfrm>
                <a:off x="4086478" y="1624436"/>
                <a:ext cx="184680" cy="1119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92ACA3E-3C54-3AB9-F823-79B1D7FA659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077460" y="1615436"/>
                  <a:ext cx="202354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17A57FC-FE74-D461-1FA3-1A96302E4EF1}"/>
                    </a:ext>
                  </a:extLst>
                </p14:cNvPr>
                <p14:cNvContentPartPr/>
                <p14:nvPr/>
              </p14:nvContentPartPr>
              <p14:xfrm>
                <a:off x="4334158" y="1414196"/>
                <a:ext cx="147600" cy="2318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17A57FC-FE74-D461-1FA3-1A96302E4EF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325158" y="1405196"/>
                  <a:ext cx="1652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45E12E7-9721-021D-84FC-291A35598D67}"/>
                    </a:ext>
                  </a:extLst>
                </p14:cNvPr>
                <p14:cNvContentPartPr/>
                <p14:nvPr/>
              </p14:nvContentPartPr>
              <p14:xfrm>
                <a:off x="4516678" y="1367036"/>
                <a:ext cx="84960" cy="1940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45E12E7-9721-021D-84FC-291A35598D6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507678" y="1358036"/>
                  <a:ext cx="1026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51D345E-63CC-AA17-693F-E3885F759897}"/>
                    </a:ext>
                  </a:extLst>
                </p14:cNvPr>
                <p14:cNvContentPartPr/>
                <p14:nvPr/>
              </p14:nvContentPartPr>
              <p14:xfrm>
                <a:off x="4666438" y="1435076"/>
                <a:ext cx="195480" cy="1227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51D345E-63CC-AA17-693F-E3885F75989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657438" y="1426076"/>
                  <a:ext cx="21312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1FF65DAC-DB13-E1D3-2709-103B8BB36267}"/>
              </a:ext>
            </a:extLst>
          </p:cNvPr>
          <p:cNvGrpSpPr/>
          <p:nvPr/>
        </p:nvGrpSpPr>
        <p:grpSpPr>
          <a:xfrm>
            <a:off x="3689038" y="4298156"/>
            <a:ext cx="534960" cy="406440"/>
            <a:chOff x="3689038" y="4298156"/>
            <a:chExt cx="53496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2848E1C-93E4-0A20-1618-2AB08B0B0D0B}"/>
                    </a:ext>
                  </a:extLst>
                </p14:cNvPr>
                <p14:cNvContentPartPr/>
                <p14:nvPr/>
              </p14:nvContentPartPr>
              <p14:xfrm>
                <a:off x="3689038" y="4298156"/>
                <a:ext cx="23040" cy="1976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2848E1C-93E4-0A20-1618-2AB08B0B0D0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679895" y="4289140"/>
                  <a:ext cx="40960" cy="2153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2817105A-291F-4EF1-98BE-FB31B3A9EE81}"/>
                    </a:ext>
                  </a:extLst>
                </p14:cNvPr>
                <p14:cNvContentPartPr/>
                <p14:nvPr/>
              </p14:nvContentPartPr>
              <p14:xfrm>
                <a:off x="3704518" y="4529996"/>
                <a:ext cx="137880" cy="1746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2817105A-291F-4EF1-98BE-FB31B3A9EE8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695518" y="4520996"/>
                  <a:ext cx="155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DA571BE4-9484-BB9C-36DF-D97CA0AF7D8F}"/>
                    </a:ext>
                  </a:extLst>
                </p14:cNvPr>
                <p14:cNvContentPartPr/>
                <p14:nvPr/>
              </p14:nvContentPartPr>
              <p14:xfrm>
                <a:off x="3858598" y="4492196"/>
                <a:ext cx="123120" cy="1576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DA571BE4-9484-BB9C-36DF-D97CA0AF7D8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849598" y="4483196"/>
                  <a:ext cx="1407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0B673FB-886B-C08D-7AB4-752FD6E4816D}"/>
                    </a:ext>
                  </a:extLst>
                </p14:cNvPr>
                <p14:cNvContentPartPr/>
                <p14:nvPr/>
              </p14:nvContentPartPr>
              <p14:xfrm>
                <a:off x="4033558" y="4556996"/>
                <a:ext cx="190440" cy="1054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0B673FB-886B-C08D-7AB4-752FD6E4816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024541" y="4547996"/>
                  <a:ext cx="208113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FEDE004D-E426-C5EF-0C0C-D656C6B9C071}"/>
              </a:ext>
            </a:extLst>
          </p:cNvPr>
          <p:cNvGrpSpPr/>
          <p:nvPr/>
        </p:nvGrpSpPr>
        <p:grpSpPr>
          <a:xfrm>
            <a:off x="4256398" y="6295076"/>
            <a:ext cx="903960" cy="293400"/>
            <a:chOff x="4256398" y="6295076"/>
            <a:chExt cx="903960" cy="29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94A08DC-689B-8432-5910-11DBB735760F}"/>
                    </a:ext>
                  </a:extLst>
                </p14:cNvPr>
                <p14:cNvContentPartPr/>
                <p14:nvPr/>
              </p14:nvContentPartPr>
              <p14:xfrm>
                <a:off x="4256398" y="6295076"/>
                <a:ext cx="172440" cy="1249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94A08DC-689B-8432-5910-11DBB735760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247398" y="6286076"/>
                  <a:ext cx="190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20E1E62-0EF8-B575-58FE-10476342197D}"/>
                    </a:ext>
                  </a:extLst>
                </p14:cNvPr>
                <p14:cNvContentPartPr/>
                <p14:nvPr/>
              </p14:nvContentPartPr>
              <p14:xfrm>
                <a:off x="4582198" y="6365636"/>
                <a:ext cx="130680" cy="1828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20E1E62-0EF8-B575-58FE-10476342197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573198" y="6356636"/>
                  <a:ext cx="1483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CE02D70-AD93-7703-6339-314E15E57385}"/>
                    </a:ext>
                  </a:extLst>
                </p14:cNvPr>
                <p14:cNvContentPartPr/>
                <p14:nvPr/>
              </p14:nvContentPartPr>
              <p14:xfrm>
                <a:off x="4787758" y="6353396"/>
                <a:ext cx="106200" cy="1724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CE02D70-AD93-7703-6339-314E15E5738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778758" y="6344396"/>
                  <a:ext cx="123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C73E8B0-106E-7ACE-A779-4E20F3671CF3}"/>
                    </a:ext>
                  </a:extLst>
                </p14:cNvPr>
                <p14:cNvContentPartPr/>
                <p14:nvPr/>
              </p14:nvContentPartPr>
              <p14:xfrm>
                <a:off x="4986838" y="6462116"/>
                <a:ext cx="173520" cy="1263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C73E8B0-106E-7ACE-A779-4E20F3671CF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977838" y="6453116"/>
                  <a:ext cx="19116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BDD65B50-ADA0-1D2F-9347-4CBC10687A2C}"/>
              </a:ext>
            </a:extLst>
          </p:cNvPr>
          <p:cNvGrpSpPr/>
          <p:nvPr/>
        </p:nvGrpSpPr>
        <p:grpSpPr>
          <a:xfrm>
            <a:off x="3271011" y="1512000"/>
            <a:ext cx="1148040" cy="943920"/>
            <a:chOff x="3271011" y="1512000"/>
            <a:chExt cx="1148040" cy="94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921D033-F39A-B81A-981A-F48024382D1A}"/>
                    </a:ext>
                  </a:extLst>
                </p14:cNvPr>
                <p14:cNvContentPartPr/>
                <p14:nvPr/>
              </p14:nvContentPartPr>
              <p14:xfrm>
                <a:off x="3271011" y="1512000"/>
                <a:ext cx="840960" cy="313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921D033-F39A-B81A-981A-F48024382D1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262011" y="1503010"/>
                  <a:ext cx="858600" cy="3311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A7A87FB-948B-4102-6A36-3C18F85133FC}"/>
                    </a:ext>
                  </a:extLst>
                </p14:cNvPr>
                <p14:cNvContentPartPr/>
                <p14:nvPr/>
              </p14:nvContentPartPr>
              <p14:xfrm>
                <a:off x="3294051" y="1747440"/>
                <a:ext cx="842400" cy="530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A7A87FB-948B-4102-6A36-3C18F85133F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285051" y="1738440"/>
                  <a:ext cx="86004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D1C6E22-77A2-F2C8-5895-7ABE3FB96430}"/>
                    </a:ext>
                  </a:extLst>
                </p14:cNvPr>
                <p14:cNvContentPartPr/>
                <p14:nvPr/>
              </p14:nvContentPartPr>
              <p14:xfrm>
                <a:off x="3390531" y="1653480"/>
                <a:ext cx="254880" cy="173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D1C6E22-77A2-F2C8-5895-7ABE3FB9643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381531" y="1644480"/>
                  <a:ext cx="2725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A83D7FD-41BC-D848-243E-289AE4F15FD8}"/>
                    </a:ext>
                  </a:extLst>
                </p14:cNvPr>
                <p14:cNvContentPartPr/>
                <p14:nvPr/>
              </p14:nvContentPartPr>
              <p14:xfrm>
                <a:off x="3444891" y="2079000"/>
                <a:ext cx="303840" cy="34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A83D7FD-41BC-D848-243E-289AE4F15FD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435880" y="2070000"/>
                  <a:ext cx="321501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CEBAAD4-934C-F74F-40D1-3B920CD9231F}"/>
                    </a:ext>
                  </a:extLst>
                </p14:cNvPr>
                <p14:cNvContentPartPr/>
                <p14:nvPr/>
              </p14:nvContentPartPr>
              <p14:xfrm>
                <a:off x="4228611" y="2230200"/>
                <a:ext cx="62280" cy="158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CEBAAD4-934C-F74F-40D1-3B920CD9231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219611" y="2221200"/>
                  <a:ext cx="799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68F1FB9-0BF3-5F45-17E5-08A7D11659F9}"/>
                    </a:ext>
                  </a:extLst>
                </p14:cNvPr>
                <p14:cNvContentPartPr/>
                <p14:nvPr/>
              </p14:nvContentPartPr>
              <p14:xfrm>
                <a:off x="4219611" y="2317680"/>
                <a:ext cx="84960" cy="36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68F1FB9-0BF3-5F45-17E5-08A7D11659F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210611" y="2308680"/>
                  <a:ext cx="102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52FBA4C-2CD4-F174-4985-258202C8E2A0}"/>
                    </a:ext>
                  </a:extLst>
                </p14:cNvPr>
                <p14:cNvContentPartPr/>
                <p14:nvPr/>
              </p14:nvContentPartPr>
              <p14:xfrm>
                <a:off x="4136451" y="2187000"/>
                <a:ext cx="282600" cy="268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52FBA4C-2CD4-F174-4985-258202C8E2A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127451" y="2178000"/>
                  <a:ext cx="300240" cy="28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CF9AAEF8-3670-AEC8-DB3C-3DB569817EE5}"/>
              </a:ext>
            </a:extLst>
          </p:cNvPr>
          <p:cNvGrpSpPr/>
          <p:nvPr/>
        </p:nvGrpSpPr>
        <p:grpSpPr>
          <a:xfrm>
            <a:off x="3034558" y="3513960"/>
            <a:ext cx="1024853" cy="965276"/>
            <a:chOff x="3034558" y="3513960"/>
            <a:chExt cx="1024853" cy="96527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9B7A230-3941-03D9-9020-EB47FDC4B36A}"/>
                    </a:ext>
                  </a:extLst>
                </p14:cNvPr>
                <p14:cNvContentPartPr/>
                <p14:nvPr/>
              </p14:nvContentPartPr>
              <p14:xfrm>
                <a:off x="3143931" y="3513960"/>
                <a:ext cx="915480" cy="330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9B7A230-3941-03D9-9020-EB47FDC4B36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134931" y="3504960"/>
                  <a:ext cx="9331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29C5051-F893-F651-5754-AA927C3DBD35}"/>
                    </a:ext>
                  </a:extLst>
                </p14:cNvPr>
                <p14:cNvContentPartPr/>
                <p14:nvPr/>
              </p14:nvContentPartPr>
              <p14:xfrm>
                <a:off x="3153291" y="3786480"/>
                <a:ext cx="892080" cy="532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29C5051-F893-F651-5754-AA927C3DBD3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144295" y="3777486"/>
                  <a:ext cx="909713" cy="5497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BD94927-CA3D-B401-FF7A-70B813ACAEB0}"/>
                    </a:ext>
                  </a:extLst>
                </p14:cNvPr>
                <p14:cNvContentPartPr/>
                <p14:nvPr/>
              </p14:nvContentPartPr>
              <p14:xfrm>
                <a:off x="3291531" y="3666600"/>
                <a:ext cx="281880" cy="200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BD94927-CA3D-B401-FF7A-70B813ACAEB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282519" y="3657600"/>
                  <a:ext cx="299543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3B94193-4532-6F91-F560-A894464329DD}"/>
                    </a:ext>
                  </a:extLst>
                </p14:cNvPr>
                <p14:cNvContentPartPr/>
                <p14:nvPr/>
              </p14:nvContentPartPr>
              <p14:xfrm>
                <a:off x="3855651" y="3820680"/>
                <a:ext cx="50040" cy="289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3B94193-4532-6F91-F560-A894464329D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846651" y="3811680"/>
                  <a:ext cx="676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94DFA75-8405-00A1-1139-5DA614B970A8}"/>
                    </a:ext>
                  </a:extLst>
                </p14:cNvPr>
                <p14:cNvContentPartPr/>
                <p14:nvPr/>
              </p14:nvContentPartPr>
              <p14:xfrm>
                <a:off x="3089998" y="4267916"/>
                <a:ext cx="61200" cy="122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94DFA75-8405-00A1-1139-5DA614B970A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080998" y="4258889"/>
                  <a:ext cx="78840" cy="1397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B2AE1AF-74B1-6392-A3B6-B28E38D78028}"/>
                    </a:ext>
                  </a:extLst>
                </p14:cNvPr>
                <p14:cNvContentPartPr/>
                <p14:nvPr/>
              </p14:nvContentPartPr>
              <p14:xfrm>
                <a:off x="3083518" y="4338476"/>
                <a:ext cx="80640" cy="392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B2AE1AF-74B1-6392-A3B6-B28E38D7802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074518" y="4329476"/>
                  <a:ext cx="98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195E1CE-C76C-A38B-4279-2AF137033AB8}"/>
                    </a:ext>
                  </a:extLst>
                </p14:cNvPr>
                <p14:cNvContentPartPr/>
                <p14:nvPr/>
              </p14:nvContentPartPr>
              <p14:xfrm>
                <a:off x="3034558" y="4208516"/>
                <a:ext cx="196200" cy="2707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195E1CE-C76C-A38B-4279-2AF137033AB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025574" y="4199516"/>
                  <a:ext cx="213808" cy="28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C46006E-3B36-354B-677A-8042948F615D}"/>
                  </a:ext>
                </a:extLst>
              </p14:cNvPr>
              <p14:cNvContentPartPr/>
              <p14:nvPr/>
            </p14:nvContentPartPr>
            <p14:xfrm>
              <a:off x="3364343" y="5706409"/>
              <a:ext cx="325440" cy="188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C46006E-3B36-354B-677A-8042948F615D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3355343" y="5697769"/>
                <a:ext cx="3430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2BE2A10-0C79-DE11-1194-9B16021B0D59}"/>
                  </a:ext>
                </a:extLst>
              </p14:cNvPr>
              <p14:cNvContentPartPr/>
              <p14:nvPr/>
            </p14:nvContentPartPr>
            <p14:xfrm>
              <a:off x="3417623" y="6249649"/>
              <a:ext cx="416520" cy="97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2BE2A10-0C79-DE11-1194-9B16021B0D59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3408983" y="6240649"/>
                <a:ext cx="4341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7B00EAF-8DFE-3A8F-CECF-71CCEB7C2F13}"/>
                  </a:ext>
                </a:extLst>
              </p14:cNvPr>
              <p14:cNvContentPartPr/>
              <p14:nvPr/>
            </p14:nvContentPartPr>
            <p14:xfrm>
              <a:off x="1103040" y="527760"/>
              <a:ext cx="10284840" cy="6212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7B00EAF-8DFE-3A8F-CECF-71CCEB7C2F13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093680" y="518400"/>
                <a:ext cx="10303560" cy="623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9227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99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 Friedel-Crafts Acylation  Substituted Benzenes and EAS</vt:lpstr>
      <vt:lpstr>Friedel-Crafts Alkylation: Limitations</vt:lpstr>
      <vt:lpstr>Friedel-Crafts Acylation             Text: 18.6</vt:lpstr>
      <vt:lpstr>Friedel-Crafts Acylation: Differences vs. Alkylation</vt:lpstr>
      <vt:lpstr>EAS with Substituted Benzenes      </vt:lpstr>
      <vt:lpstr>Electron Donating Groups (EDG)                                              Text: 18.7</vt:lpstr>
      <vt:lpstr>Electron Withdrawing Groups (EWG)                                      Text: 18.8</vt:lpstr>
      <vt:lpstr>Electron Donating Groups: “Directing” EAS Regioselectivity </vt:lpstr>
      <vt:lpstr>Electron Donating Groups: “Directing” EAS Regioselectivity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3</cp:revision>
  <cp:lastPrinted>2023-01-23T14:41:18Z</cp:lastPrinted>
  <dcterms:created xsi:type="dcterms:W3CDTF">2022-03-01T00:08:26Z</dcterms:created>
  <dcterms:modified xsi:type="dcterms:W3CDTF">2023-01-23T17:20:36Z</dcterms:modified>
</cp:coreProperties>
</file>